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7" r:id="rId2"/>
    <p:sldId id="412" r:id="rId3"/>
    <p:sldId id="413" r:id="rId4"/>
    <p:sldId id="411" r:id="rId5"/>
    <p:sldId id="410" r:id="rId6"/>
    <p:sldId id="477" r:id="rId7"/>
    <p:sldId id="425" r:id="rId8"/>
    <p:sldId id="426" r:id="rId9"/>
    <p:sldId id="427" r:id="rId10"/>
    <p:sldId id="428" r:id="rId11"/>
    <p:sldId id="478" r:id="rId12"/>
    <p:sldId id="480" r:id="rId13"/>
    <p:sldId id="479" r:id="rId14"/>
    <p:sldId id="441" r:id="rId15"/>
    <p:sldId id="442" r:id="rId16"/>
    <p:sldId id="494" r:id="rId17"/>
    <p:sldId id="485" r:id="rId18"/>
    <p:sldId id="490" r:id="rId19"/>
    <p:sldId id="489" r:id="rId20"/>
    <p:sldId id="491" r:id="rId21"/>
    <p:sldId id="444" r:id="rId22"/>
    <p:sldId id="495" r:id="rId23"/>
    <p:sldId id="445" r:id="rId24"/>
    <p:sldId id="487" r:id="rId25"/>
    <p:sldId id="492" r:id="rId26"/>
    <p:sldId id="449" r:id="rId27"/>
    <p:sldId id="447" r:id="rId28"/>
    <p:sldId id="448" r:id="rId29"/>
    <p:sldId id="450" r:id="rId30"/>
    <p:sldId id="451" r:id="rId31"/>
    <p:sldId id="493" r:id="rId32"/>
    <p:sldId id="452" r:id="rId33"/>
    <p:sldId id="454" r:id="rId34"/>
    <p:sldId id="455" r:id="rId35"/>
    <p:sldId id="453" r:id="rId36"/>
    <p:sldId id="456" r:id="rId37"/>
    <p:sldId id="457" r:id="rId38"/>
    <p:sldId id="460" r:id="rId39"/>
    <p:sldId id="463" r:id="rId40"/>
    <p:sldId id="464" r:id="rId41"/>
    <p:sldId id="465" r:id="rId42"/>
    <p:sldId id="466" r:id="rId43"/>
    <p:sldId id="467" r:id="rId44"/>
    <p:sldId id="468" r:id="rId45"/>
    <p:sldId id="469" r:id="rId46"/>
    <p:sldId id="470" r:id="rId47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8E"/>
    <a:srgbClr val="FFFFFF"/>
    <a:srgbClr val="098553"/>
    <a:srgbClr val="336600"/>
    <a:srgbClr val="A8482A"/>
    <a:srgbClr val="BEF8BE"/>
    <a:srgbClr val="669900"/>
    <a:srgbClr val="A6F0C2"/>
    <a:srgbClr val="DEF6F1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04" autoAdjust="0"/>
    <p:restoredTop sz="76585" autoAdjust="0"/>
  </p:normalViewPr>
  <p:slideViewPr>
    <p:cSldViewPr>
      <p:cViewPr varScale="1">
        <p:scale>
          <a:sx n="74" d="100"/>
          <a:sy n="74" d="100"/>
        </p:scale>
        <p:origin x="11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1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2821" tIns="46410" rIns="92821" bIns="4641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2821" tIns="46410" rIns="92821" bIns="46410" rtlCol="0"/>
          <a:lstStyle>
            <a:lvl1pPr algn="r">
              <a:defRPr sz="1200"/>
            </a:lvl1pPr>
          </a:lstStyle>
          <a:p>
            <a:fld id="{E89F2EC8-5DD5-4748-B975-CF4937F8DED9}" type="datetimeFigureOut">
              <a:rPr lang="pt-BR" smtClean="0"/>
              <a:pPr/>
              <a:t>19/08/2015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8823"/>
            <a:ext cx="2945659" cy="493713"/>
          </a:xfrm>
          <a:prstGeom prst="rect">
            <a:avLst/>
          </a:prstGeom>
        </p:spPr>
        <p:txBody>
          <a:bodyPr vert="horz" lIns="92821" tIns="46410" rIns="92821" bIns="4641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378823"/>
            <a:ext cx="2945659" cy="493713"/>
          </a:xfrm>
          <a:prstGeom prst="rect">
            <a:avLst/>
          </a:prstGeom>
        </p:spPr>
        <p:txBody>
          <a:bodyPr vert="horz" lIns="92821" tIns="46410" rIns="92821" bIns="46410" rtlCol="0" anchor="b"/>
          <a:lstStyle>
            <a:lvl1pPr algn="r">
              <a:defRPr sz="1200"/>
            </a:lvl1pPr>
          </a:lstStyle>
          <a:p>
            <a:fld id="{C6325837-ECFC-43B7-9AE1-55DC5C332C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146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690269"/>
            <a:ext cx="4984962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7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33417497-93B3-4807-91CC-97F0AE218B3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57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169" indent="-29006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259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4363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8467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2570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6674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0778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4882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9F2E9F8-4EAD-4542-84CB-8A9BAB939A52}" type="slidenum">
              <a:rPr lang="en-US" sz="1200" smtClean="0"/>
              <a:pPr/>
              <a:t>1</a:t>
            </a:fld>
            <a:endParaRPr lang="en-US" sz="1200" dirty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3145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169" indent="-29006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259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4363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8467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2570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6674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0778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4882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FA67738-413D-4B1C-A84D-35D71700D6F0}" type="slidenum">
              <a:rPr lang="en-US" sz="1200" smtClean="0"/>
              <a:pPr/>
              <a:t>10</a:t>
            </a:fld>
            <a:endParaRPr lang="en-US" sz="1200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0992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  <p:sp>
        <p:nvSpPr>
          <p:cNvPr id="14541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4636" eaLnBrk="0" hangingPunct="0"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16915" indent="-314198" defTabSz="1024636" eaLnBrk="0" hangingPunct="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56793" indent="-251359" defTabSz="1024636" eaLnBrk="0" hangingPunct="0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59510" indent="-251359" defTabSz="1024636" eaLnBrk="0" hangingPunct="0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62227" indent="-251359" defTabSz="1024636" eaLnBrk="0" hangingPunct="0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64945" indent="-251359" defTabSz="1024636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67662" indent="-251359" defTabSz="1024636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70379" indent="-251359" defTabSz="1024636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73096" indent="-251359" defTabSz="1024636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9D78C8B-F0A4-4EE8-9161-0E8CBA9C2A2F}" type="slidenum">
              <a:rPr lang="en-US" sz="1300" b="0" smtClean="0">
                <a:latin typeface="Arial" pitchFamily="34" charset="0"/>
              </a:rPr>
              <a:pPr eaLnBrk="1" hangingPunct="1"/>
              <a:t>14</a:t>
            </a:fld>
            <a:endParaRPr lang="en-US" sz="1300" b="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425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pitchFamily="34" charset="0"/>
            </a:endParaRPr>
          </a:p>
        </p:txBody>
      </p:sp>
      <p:sp>
        <p:nvSpPr>
          <p:cNvPr id="11059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9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54169" indent="-290065" defTabSz="9459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60259" indent="-232052" defTabSz="9459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24363" indent="-232052" defTabSz="9459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88467" indent="-232052" defTabSz="9459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52570" indent="-232052" defTabSz="9459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16674" indent="-232052" defTabSz="9459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80778" indent="-232052" defTabSz="9459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44882" indent="-232052" defTabSz="9459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783A5E-5621-474F-9972-162FF72A2D8B}" type="slidenum">
              <a:rPr lang="pt-BR" altLang="pt-BR" smtClean="0"/>
              <a:pPr eaLnBrk="1" hangingPunct="1">
                <a:spcBef>
                  <a:spcPct val="0"/>
                </a:spcBef>
              </a:pPr>
              <a:t>15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490340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P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19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4169" indent="-29006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0259" indent="-232052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4363" indent="-232052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8467" indent="-232052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2570" indent="-23205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16674" indent="-23205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0778" indent="-23205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44882" indent="-23205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D0FFBA-4F1B-7349-B3C8-DA31C3F1A186}" type="slidenum">
              <a:rPr lang="pt-BR" sz="1200"/>
              <a:pPr eaLnBrk="1" hangingPunct="1"/>
              <a:t>18</a:t>
            </a:fld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02963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P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19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4169" indent="-29006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0259" indent="-232052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4363" indent="-232052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8467" indent="-232052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2570" indent="-23205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16674" indent="-23205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0778" indent="-23205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44882" indent="-23205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D0FFBA-4F1B-7349-B3C8-DA31C3F1A186}" type="slidenum">
              <a:rPr lang="pt-BR" sz="1200"/>
              <a:pPr eaLnBrk="1" hangingPunct="1"/>
              <a:t>19</a:t>
            </a:fld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348125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P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19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4169" indent="-29006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0259" indent="-232052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4363" indent="-232052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8467" indent="-232052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2570" indent="-23205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16674" indent="-23205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0778" indent="-23205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44882" indent="-23205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D0FFBA-4F1B-7349-B3C8-DA31C3F1A186}" type="slidenum">
              <a:rPr lang="pt-BR" sz="1200"/>
              <a:pPr eaLnBrk="1" hangingPunct="1"/>
              <a:t>20</a:t>
            </a:fld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114231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4636" eaLnBrk="0" hangingPunct="0"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16915" indent="-314198" defTabSz="1024636" eaLnBrk="0" hangingPunct="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56793" indent="-251359" defTabSz="1024636" eaLnBrk="0" hangingPunct="0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59510" indent="-251359" defTabSz="1024636" eaLnBrk="0" hangingPunct="0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62227" indent="-251359" defTabSz="1024636" eaLnBrk="0" hangingPunct="0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64945" indent="-251359" defTabSz="1024636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67662" indent="-251359" defTabSz="1024636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70379" indent="-251359" defTabSz="1024636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73096" indent="-251359" defTabSz="1024636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98F1C7C-20EE-4C2F-9A77-BDEE19A9E719}" type="slidenum">
              <a:rPr lang="en-US" sz="1300" b="0" smtClean="0">
                <a:latin typeface="Arial" pitchFamily="34" charset="0"/>
              </a:rPr>
              <a:pPr eaLnBrk="1" hangingPunct="1"/>
              <a:t>21</a:t>
            </a:fld>
            <a:endParaRPr lang="en-US" sz="1300" b="0" dirty="0" smtClean="0">
              <a:latin typeface="Arial" pitchFamily="34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4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4636" eaLnBrk="0" hangingPunct="0"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16915" indent="-314198" defTabSz="1024636" eaLnBrk="0" hangingPunct="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56793" indent="-251359" defTabSz="1024636" eaLnBrk="0" hangingPunct="0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59510" indent="-251359" defTabSz="1024636" eaLnBrk="0" hangingPunct="0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62227" indent="-251359" defTabSz="1024636" eaLnBrk="0" hangingPunct="0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64945" indent="-251359" defTabSz="1024636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67662" indent="-251359" defTabSz="1024636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70379" indent="-251359" defTabSz="1024636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73096" indent="-251359" defTabSz="1024636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98F1C7C-20EE-4C2F-9A77-BDEE19A9E719}" type="slidenum">
              <a:rPr lang="en-US" sz="1300" b="0" smtClean="0">
                <a:latin typeface="Arial" pitchFamily="34" charset="0"/>
              </a:rPr>
              <a:pPr eaLnBrk="1" hangingPunct="1"/>
              <a:t>22</a:t>
            </a:fld>
            <a:endParaRPr lang="en-US" sz="1300" b="0" dirty="0" smtClean="0">
              <a:latin typeface="Arial" pitchFamily="34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4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4636" eaLnBrk="0" hangingPunct="0">
              <a:defRPr sz="2600" b="1">
                <a:solidFill>
                  <a:schemeClr val="tx1"/>
                </a:solidFill>
                <a:latin typeface="Tahoma" pitchFamily="34" charset="0"/>
              </a:defRPr>
            </a:lvl1pPr>
            <a:lvl2pPr marL="816915" indent="-314198" defTabSz="1024636" eaLnBrk="0" hangingPunct="0">
              <a:defRPr sz="2600" b="1">
                <a:solidFill>
                  <a:schemeClr val="tx1"/>
                </a:solidFill>
                <a:latin typeface="Tahoma" pitchFamily="34" charset="0"/>
              </a:defRPr>
            </a:lvl2pPr>
            <a:lvl3pPr marL="1256793" indent="-251359" defTabSz="1024636" eaLnBrk="0" hangingPunct="0">
              <a:defRPr sz="2600" b="1">
                <a:solidFill>
                  <a:schemeClr val="tx1"/>
                </a:solidFill>
                <a:latin typeface="Tahoma" pitchFamily="34" charset="0"/>
              </a:defRPr>
            </a:lvl3pPr>
            <a:lvl4pPr marL="1759510" indent="-251359" defTabSz="1024636" eaLnBrk="0" hangingPunct="0">
              <a:defRPr sz="2600" b="1">
                <a:solidFill>
                  <a:schemeClr val="tx1"/>
                </a:solidFill>
                <a:latin typeface="Tahoma" pitchFamily="34" charset="0"/>
              </a:defRPr>
            </a:lvl4pPr>
            <a:lvl5pPr marL="2262227" indent="-251359" defTabSz="1024636" eaLnBrk="0" hangingPunct="0">
              <a:defRPr sz="2600" b="1">
                <a:solidFill>
                  <a:schemeClr val="tx1"/>
                </a:solidFill>
                <a:latin typeface="Tahoma" pitchFamily="34" charset="0"/>
              </a:defRPr>
            </a:lvl5pPr>
            <a:lvl6pPr marL="2764945" indent="-251359" defTabSz="1024636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ahoma" pitchFamily="34" charset="0"/>
              </a:defRPr>
            </a:lvl6pPr>
            <a:lvl7pPr marL="3267662" indent="-251359" defTabSz="1024636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ahoma" pitchFamily="34" charset="0"/>
              </a:defRPr>
            </a:lvl7pPr>
            <a:lvl8pPr marL="3770379" indent="-251359" defTabSz="1024636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ahoma" pitchFamily="34" charset="0"/>
              </a:defRPr>
            </a:lvl8pPr>
            <a:lvl9pPr marL="4273096" indent="-251359" defTabSz="1024636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98F1C7C-20EE-4C2F-9A77-BDEE19A9E719}" type="slidenum">
              <a:rPr lang="en-US" sz="1300" b="0" smtClean="0">
                <a:latin typeface="Arial" pitchFamily="34" charset="0"/>
              </a:rPr>
              <a:pPr eaLnBrk="1" hangingPunct="1"/>
              <a:t>23</a:t>
            </a:fld>
            <a:endParaRPr lang="en-US" sz="1300" b="0" dirty="0" smtClean="0">
              <a:latin typeface="Arial" pitchFamily="34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356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44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286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57638" indent="-291399" defTabSz="950286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65597" indent="-233120" defTabSz="950286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31835" indent="-233120" defTabSz="950286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98074" indent="-233120" defTabSz="950286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64312" indent="-233120" defTabSz="950286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3030551" indent="-233120" defTabSz="950286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96789" indent="-233120" defTabSz="950286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963029" indent="-233120" defTabSz="950286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E8D2FD8-BCAE-4A2B-B0B2-35C44EC64080}" type="slidenum">
              <a:rPr lang="pt-BR" altLang="pt-BR" sz="1200" b="0">
                <a:latin typeface="Arial" pitchFamily="34" charset="0"/>
                <a:ea typeface="MS PGothic" pitchFamily="34" charset="-128"/>
              </a:rPr>
              <a:pPr eaLnBrk="1" hangingPunct="1"/>
              <a:t>27</a:t>
            </a:fld>
            <a:endParaRPr lang="pt-BR" altLang="pt-BR" sz="1200" b="0" dirty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7734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169" indent="-29006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259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4363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8467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2570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6674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0778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4882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FA67738-413D-4B1C-A84D-35D71700D6F0}" type="slidenum">
              <a:rPr lang="en-US" sz="1200" smtClean="0"/>
              <a:pPr/>
              <a:t>2</a:t>
            </a:fld>
            <a:endParaRPr lang="en-US" sz="1200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5845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169" indent="-29006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259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4363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8467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2570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6674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0778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4882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FA67738-413D-4B1C-A84D-35D71700D6F0}" type="slidenum">
              <a:rPr lang="en-US" sz="1200" smtClean="0"/>
              <a:pPr/>
              <a:t>29</a:t>
            </a:fld>
            <a:endParaRPr lang="en-US" sz="1200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2132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11981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A8E687-2A1A-4327-82F3-C456DCC88FDC}" type="slidenum">
              <a:rPr lang="en-US" smtClean="0"/>
              <a:pPr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65224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11981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A8E687-2A1A-4327-82F3-C456DCC88FDC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65224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82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Arial" pitchFamily="34" charset="0"/>
            </a:endParaRPr>
          </a:p>
        </p:txBody>
      </p:sp>
      <p:sp>
        <p:nvSpPr>
          <p:cNvPr id="2682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9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54169" indent="-290065" defTabSz="9459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60259" indent="-232052" defTabSz="9459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24363" indent="-232052" defTabSz="9459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88467" indent="-232052" defTabSz="9459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52570" indent="-232052" defTabSz="9459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16674" indent="-232052" defTabSz="9459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80778" indent="-232052" defTabSz="9459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44882" indent="-232052" defTabSz="9459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6179A4-950D-44F4-9122-967B2AD13B68}" type="slidenum">
              <a:rPr lang="en-US" altLang="pt-BR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28040886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169" indent="-29006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259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4363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8467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2570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6674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0778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4882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FA67738-413D-4B1C-A84D-35D71700D6F0}" type="slidenum">
              <a:rPr lang="en-US" sz="1200" smtClean="0"/>
              <a:pPr/>
              <a:t>34</a:t>
            </a:fld>
            <a:endParaRPr lang="en-US" sz="1200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9473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169" indent="-29006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259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4363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8467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2570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6674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0778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4882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FA67738-413D-4B1C-A84D-35D71700D6F0}" type="slidenum">
              <a:rPr lang="en-US" sz="1200" smtClean="0"/>
              <a:pPr/>
              <a:t>36</a:t>
            </a:fld>
            <a:endParaRPr lang="en-US" sz="1200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80024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169" indent="-29006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259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4363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8467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2570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6674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0778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4882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FA67738-413D-4B1C-A84D-35D71700D6F0}" type="slidenum">
              <a:rPr lang="en-US" sz="1200" smtClean="0"/>
              <a:pPr/>
              <a:t>37</a:t>
            </a:fld>
            <a:endParaRPr lang="en-US" sz="1200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14556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21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Arial" pitchFamily="34" charset="0"/>
            </a:endParaRPr>
          </a:p>
        </p:txBody>
      </p:sp>
      <p:sp>
        <p:nvSpPr>
          <p:cNvPr id="2621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9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54169" indent="-290065" defTabSz="9459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60259" indent="-232052" defTabSz="9459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24363" indent="-232052" defTabSz="9459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88467" indent="-232052" defTabSz="9459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52570" indent="-232052" defTabSz="9459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16674" indent="-232052" defTabSz="9459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80778" indent="-232052" defTabSz="9459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44882" indent="-232052" defTabSz="9459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2CEE9E-4FEE-48B9-9D04-5F62B275336F}" type="slidenum">
              <a:rPr lang="en-US" altLang="pt-BR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38</a:t>
            </a:fld>
            <a:endParaRPr lang="en-US" alt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882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99332" name="Espaço Reservado para Número de Slide 3"/>
          <p:cNvSpPr txBox="1">
            <a:spLocks noGrp="1"/>
          </p:cNvSpPr>
          <p:nvPr/>
        </p:nvSpPr>
        <p:spPr bwMode="auto">
          <a:xfrm>
            <a:off x="3852018" y="9380056"/>
            <a:ext cx="2945659" cy="49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4" tIns="45372" rIns="90744" bIns="45372" anchor="b"/>
          <a:lstStyle>
            <a:lvl1pPr defTabSz="922338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2338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2338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2338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2338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2338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2338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2338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2338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8403C64-AAAD-4FE5-9FD0-FBD3BC6CA0E1}" type="slidenum">
              <a:rPr lang="en-US" sz="1100">
                <a:latin typeface="Times New Roman" pitchFamily="18" charset="0"/>
              </a:rPr>
              <a:pPr algn="r">
                <a:spcBef>
                  <a:spcPct val="0"/>
                </a:spcBef>
              </a:pPr>
              <a:t>39</a:t>
            </a:fld>
            <a:endParaRPr lang="en-US" sz="11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8908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101380" name="Espaço Reservado para Número de Slide 3"/>
          <p:cNvSpPr txBox="1">
            <a:spLocks noGrp="1"/>
          </p:cNvSpPr>
          <p:nvPr/>
        </p:nvSpPr>
        <p:spPr bwMode="auto">
          <a:xfrm>
            <a:off x="3852018" y="9380056"/>
            <a:ext cx="2945659" cy="49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4" tIns="45372" rIns="90744" bIns="45372" anchor="b"/>
          <a:lstStyle>
            <a:lvl1pPr defTabSz="922338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2338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2338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2338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2338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2338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2338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2338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2338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5AFF6E7A-668B-4802-B001-FDD170D08D5D}" type="slidenum">
              <a:rPr lang="en-US" sz="1100">
                <a:latin typeface="Times New Roman" pitchFamily="18" charset="0"/>
              </a:rPr>
              <a:pPr algn="r">
                <a:spcBef>
                  <a:spcPct val="0"/>
                </a:spcBef>
              </a:pPr>
              <a:t>40</a:t>
            </a:fld>
            <a:endParaRPr lang="en-US" sz="11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248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169" indent="-29006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259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4363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8467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2570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6674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0778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4882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FA67738-413D-4B1C-A84D-35D71700D6F0}" type="slidenum">
              <a:rPr lang="en-US" sz="1200" smtClean="0"/>
              <a:pPr/>
              <a:t>3</a:t>
            </a:fld>
            <a:endParaRPr lang="en-US" sz="1200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5222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52018" y="9380056"/>
            <a:ext cx="2945659" cy="49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4" tIns="45372" rIns="90744" bIns="45372" anchor="b"/>
          <a:lstStyle>
            <a:lvl1pPr defTabSz="922338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2338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2338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2338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2338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2338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2338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2338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2338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BE3E5E35-3C72-430C-B8E0-91F95097C904}" type="slidenum">
              <a:rPr lang="en-US" sz="1100">
                <a:latin typeface="Times New Roman" pitchFamily="18" charset="0"/>
              </a:rPr>
              <a:pPr algn="r">
                <a:spcBef>
                  <a:spcPct val="0"/>
                </a:spcBef>
              </a:pPr>
              <a:t>41</a:t>
            </a:fld>
            <a:endParaRPr lang="en-US" sz="1100" dirty="0"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5888106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1" tIns="46410" rIns="92821" bIns="46410"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3CAC0288-55A0-4FDF-9ED3-0A379A88CB2E}" type="slidenum">
              <a:rPr lang="en-US" sz="1200"/>
              <a:pPr algn="r"/>
              <a:t>42</a:t>
            </a:fld>
            <a:endParaRPr lang="en-US" sz="1200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27707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169" indent="-29006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259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4363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8467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2570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6674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0778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4882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9074A36-FBC6-4018-9AFD-DD28925EAD3E}" type="slidenum">
              <a:rPr lang="en-US" sz="1200" smtClean="0"/>
              <a:pPr/>
              <a:t>43</a:t>
            </a:fld>
            <a:endParaRPr lang="en-US" sz="1200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0775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169" indent="-29006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259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4363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8467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2570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6674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0778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4882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FA67738-413D-4B1C-A84D-35D71700D6F0}" type="slidenum">
              <a:rPr lang="en-US" sz="1200" smtClean="0"/>
              <a:pPr/>
              <a:t>44</a:t>
            </a:fld>
            <a:endParaRPr lang="en-US" sz="1200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36799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169" indent="-29006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259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4363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8467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2570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6674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0778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4882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106C0F1-7A0F-4DCA-850C-E60AD12CA307}" type="slidenum">
              <a:rPr lang="en-US" sz="1200" smtClean="0"/>
              <a:pPr/>
              <a:t>46</a:t>
            </a:fld>
            <a:endParaRPr lang="en-US" sz="1200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1576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169" indent="-29006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259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4363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8467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2570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6674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0778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4882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FA67738-413D-4B1C-A84D-35D71700D6F0}" type="slidenum">
              <a:rPr lang="en-US" sz="1200" smtClean="0"/>
              <a:pPr/>
              <a:t>4</a:t>
            </a:fld>
            <a:endParaRPr lang="en-US" sz="1200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1777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169" indent="-29006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259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4363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8467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2570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6674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0778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4882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FA67738-413D-4B1C-A84D-35D71700D6F0}" type="slidenum">
              <a:rPr lang="en-US" sz="1200" smtClean="0"/>
              <a:pPr/>
              <a:t>5</a:t>
            </a:fld>
            <a:endParaRPr lang="en-US" sz="1200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7539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169" indent="-29006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259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4363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8467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2570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6674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0778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4882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FA67738-413D-4B1C-A84D-35D71700D6F0}" type="slidenum">
              <a:rPr lang="en-US" sz="1200" smtClean="0"/>
              <a:pPr/>
              <a:t>6</a:t>
            </a:fld>
            <a:endParaRPr lang="en-US" sz="1200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1777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E712C-DAD0-417F-BEAF-B45385A66EF9}" type="slidenum">
              <a:rPr lang="en-US" smtClean="0"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8700" y="777875"/>
            <a:ext cx="5178425" cy="3884613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50829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169" indent="-29006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259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4363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8467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2570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6674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0778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4882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FA67738-413D-4B1C-A84D-35D71700D6F0}" type="slidenum">
              <a:rPr lang="en-US" sz="1200" smtClean="0"/>
              <a:pPr/>
              <a:t>8</a:t>
            </a:fld>
            <a:endParaRPr lang="en-US" sz="1200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9348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169" indent="-29006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259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4363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8467" indent="-23205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2570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6674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0778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4882" indent="-2320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FA67738-413D-4B1C-A84D-35D71700D6F0}" type="slidenum">
              <a:rPr lang="en-US" sz="1200" smtClean="0"/>
              <a:pPr/>
              <a:t>9</a:t>
            </a:fld>
            <a:endParaRPr lang="en-US" sz="1200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842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4F45D-7854-4F40-9E4C-04F1FAEE7E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1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FC384-9D43-46EA-A824-665E8CC1804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0B4F5-34D6-47FB-9687-03F566B8688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66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8543D-AA93-4238-A653-975BFEA14DF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2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82688" y="115888"/>
            <a:ext cx="7926387" cy="601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275425"/>
      </p:ext>
    </p:extLst>
  </p:cSld>
  <p:clrMapOvr>
    <a:masterClrMapping/>
  </p:clrMapOvr>
  <p:transition spd="med"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FA72A-8256-4402-A0E6-28EE63B22F9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7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6675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055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82CA4-3E9E-4A8C-8DED-9B76AD59B9A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8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67270-EBF3-4778-A6DC-8A250A0FF99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9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694E3-C8AA-40C7-8A74-571EBD21D92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26F42-7B81-433E-B373-B63E4260911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7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4E2E5-D63F-4308-8940-889CD1770E8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9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E8BD6-AB63-4E5B-AA3B-E0CA39FEC68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2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6C451-C2A4-4BEC-86C7-A1CDE1A5042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6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6FD55-8E34-4ABF-B535-A88148F9E2B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4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EB94E625-7B35-456E-936B-B275A08FFB0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1031" name="Picture 10" descr="TELa3"/>
          <p:cNvPicPr>
            <a:picLocks noChangeAspect="1" noChangeArrowheads="1"/>
          </p:cNvPicPr>
          <p:nvPr userDrawn="1"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588"/>
            <a:ext cx="9144000" cy="3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9" r:id="rId15"/>
    <p:sldLayoutId id="2147483680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jpeg"/><Relationship Id="rId5" Type="http://schemas.openxmlformats.org/officeDocument/2006/relationships/image" Target="../media/image34.emf"/><Relationship Id="rId4" Type="http://schemas.openxmlformats.org/officeDocument/2006/relationships/oleObject" Target="../embeddings/Microsoft_Excel_97-2003_Worksheet1.xls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tela3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948264" y="6474822"/>
            <a:ext cx="1971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+mn-lt"/>
              </a:rPr>
              <a:t>20 de agosto de 2015</a:t>
            </a:r>
            <a:endParaRPr lang="pt-BR" sz="1600" dirty="0"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4788024" y="980728"/>
            <a:ext cx="3781084" cy="19288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 algn="ctr"/>
            <a:r>
              <a:rPr lang="pt-BR" b="1" dirty="0" smtClean="0">
                <a:latin typeface="+mj-lt"/>
                <a:ea typeface="ＭＳ Ｐゴシック" pitchFamily="1" charset="-128"/>
              </a:rPr>
              <a:t>CONTRIBUIÇÕES PARA O DEBATE SOBRE O USO RACIONAL DA ÁGUA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22026" y="2960948"/>
            <a:ext cx="5734150" cy="936104"/>
            <a:chOff x="422026" y="4581128"/>
            <a:chExt cx="5734150" cy="936104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732817" y="4581128"/>
              <a:ext cx="5423359" cy="93610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1"/>
              <a:r>
                <a:rPr lang="pt-BR" dirty="0">
                  <a:latin typeface="Arial" charset="0"/>
                  <a:ea typeface="ＭＳ Ｐゴシック" pitchFamily="1" charset="-128"/>
                </a:rPr>
                <a:t>O GS de Louças Sanitárias</a:t>
              </a:r>
            </a:p>
          </p:txBody>
        </p:sp>
        <p:sp>
          <p:nvSpPr>
            <p:cNvPr id="16" name="Elipse 15"/>
            <p:cNvSpPr/>
            <p:nvPr/>
          </p:nvSpPr>
          <p:spPr bwMode="auto">
            <a:xfrm>
              <a:off x="422026" y="4725144"/>
              <a:ext cx="621582" cy="648072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rgbClr val="33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b="1" dirty="0" smtClean="0">
                  <a:latin typeface="+mn-lt"/>
                  <a:ea typeface="ＭＳ Ｐゴシック" pitchFamily="1" charset="-128"/>
                </a:rPr>
                <a:t>3</a:t>
              </a:r>
              <a:endPara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</a:endParaRPr>
            </a:p>
          </p:txBody>
        </p:sp>
      </p:grpSp>
      <p:sp>
        <p:nvSpPr>
          <p:cNvPr id="6" name="Retângulo 5"/>
          <p:cNvSpPr/>
          <p:nvPr/>
        </p:nvSpPr>
        <p:spPr bwMode="auto">
          <a:xfrm>
            <a:off x="1308881" y="4005064"/>
            <a:ext cx="7511591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pt-BR" dirty="0">
                <a:cs typeface="Arial" panose="020B0604020202020204" pitchFamily="34" charset="0"/>
              </a:rPr>
              <a:t>Inovação – Embasada em pesquisas – Parcerias entre Industria, Academia e Poder Público</a:t>
            </a:r>
            <a:endParaRPr lang="pt-BR" dirty="0"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54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claudio\AppData\Local\Microsoft\Windows\Temporary Internet Files\Content.IE5\RSJKGL0F\MC900309844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034" y="5279020"/>
            <a:ext cx="396320" cy="273052"/>
          </a:xfrm>
          <a:prstGeom prst="rect">
            <a:avLst/>
          </a:prstGeom>
          <a:noFill/>
        </p:spPr>
      </p:pic>
      <p:pic>
        <p:nvPicPr>
          <p:cNvPr id="1028" name="Picture 4" descr="C:\Users\lclaudio\AppData\Local\Microsoft\Windows\Temporary Internet Files\Content.IE5\LYOWKAZL\MP900362625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029" y="1214422"/>
            <a:ext cx="409182" cy="285752"/>
          </a:xfrm>
          <a:prstGeom prst="rect">
            <a:avLst/>
          </a:prstGeom>
          <a:noFill/>
        </p:spPr>
      </p:pic>
      <p:sp>
        <p:nvSpPr>
          <p:cNvPr id="75778" name="CaixaDeTexto 5"/>
          <p:cNvSpPr txBox="1">
            <a:spLocks noChangeArrowheads="1"/>
          </p:cNvSpPr>
          <p:nvPr/>
        </p:nvSpPr>
        <p:spPr bwMode="auto">
          <a:xfrm>
            <a:off x="0" y="375047"/>
            <a:ext cx="91083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dirty="0" smtClean="0">
                <a:latin typeface="+mn-lt"/>
                <a:ea typeface="MS PGothic" pitchFamily="34" charset="-128"/>
              </a:rPr>
              <a:t>Evolução histórica de redução do volume de água das bacias sanitárias</a:t>
            </a:r>
            <a:endParaRPr lang="pt-BR" dirty="0">
              <a:latin typeface="+mn-lt"/>
              <a:ea typeface="MS PGothic" pitchFamily="34" charset="-128"/>
            </a:endParaRPr>
          </a:p>
        </p:txBody>
      </p:sp>
      <p:sp>
        <p:nvSpPr>
          <p:cNvPr id="25" name="CaixaDeTexto 6"/>
          <p:cNvSpPr txBox="1">
            <a:spLocks noChangeArrowheads="1"/>
          </p:cNvSpPr>
          <p:nvPr/>
        </p:nvSpPr>
        <p:spPr bwMode="auto">
          <a:xfrm>
            <a:off x="74613" y="3786190"/>
            <a:ext cx="1211239" cy="132343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600" dirty="0" smtClean="0">
                <a:latin typeface="+mn-lt"/>
                <a:cs typeface="Calibri" pitchFamily="34" charset="0"/>
              </a:rPr>
              <a:t>1992</a:t>
            </a:r>
          </a:p>
          <a:p>
            <a:pPr algn="ctr" eaLnBrk="1" hangingPunct="1">
              <a:defRPr/>
            </a:pPr>
            <a:r>
              <a:rPr lang="pt-BR" sz="1600" b="0" dirty="0" smtClean="0">
                <a:latin typeface="+mn-lt"/>
                <a:cs typeface="Calibri" pitchFamily="34" charset="0"/>
              </a:rPr>
              <a:t>Lei (EPA) estabelece volume de 6lpf</a:t>
            </a:r>
          </a:p>
        </p:txBody>
      </p:sp>
      <p:cxnSp>
        <p:nvCxnSpPr>
          <p:cNvPr id="31" name="Conector reto 30"/>
          <p:cNvCxnSpPr/>
          <p:nvPr/>
        </p:nvCxnSpPr>
        <p:spPr bwMode="auto">
          <a:xfrm rot="5400000">
            <a:off x="54024" y="3534383"/>
            <a:ext cx="360363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CaixaDeTexto 8"/>
          <p:cNvSpPr txBox="1">
            <a:spLocks noChangeArrowheads="1"/>
          </p:cNvSpPr>
          <p:nvPr/>
        </p:nvSpPr>
        <p:spPr bwMode="auto">
          <a:xfrm>
            <a:off x="1363352" y="3780542"/>
            <a:ext cx="1422698" cy="107721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600" dirty="0" smtClean="0">
                <a:latin typeface="+mn-lt"/>
                <a:cs typeface="Calibri" pitchFamily="34" charset="0"/>
              </a:rPr>
              <a:t>1998</a:t>
            </a:r>
          </a:p>
          <a:p>
            <a:pPr algn="ctr" eaLnBrk="1" hangingPunct="1">
              <a:defRPr/>
            </a:pPr>
            <a:r>
              <a:rPr lang="pt-BR" sz="1600" b="0" dirty="0" smtClean="0">
                <a:latin typeface="+mn-lt"/>
                <a:cs typeface="Calibri" pitchFamily="34" charset="0"/>
              </a:rPr>
              <a:t>Início revisão da norma americana.</a:t>
            </a:r>
          </a:p>
        </p:txBody>
      </p:sp>
      <p:cxnSp>
        <p:nvCxnSpPr>
          <p:cNvPr id="33" name="Conector reto 32"/>
          <p:cNvCxnSpPr/>
          <p:nvPr/>
        </p:nvCxnSpPr>
        <p:spPr bwMode="auto">
          <a:xfrm rot="5400000">
            <a:off x="1917130" y="3508608"/>
            <a:ext cx="36036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CaixaDeTexto 10"/>
          <p:cNvSpPr txBox="1">
            <a:spLocks noChangeArrowheads="1"/>
          </p:cNvSpPr>
          <p:nvPr/>
        </p:nvSpPr>
        <p:spPr bwMode="auto">
          <a:xfrm>
            <a:off x="2847650" y="3796740"/>
            <a:ext cx="1295722" cy="132343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600" dirty="0" smtClean="0">
                <a:latin typeface="+mn-lt"/>
                <a:cs typeface="Calibri" pitchFamily="34" charset="0"/>
              </a:rPr>
              <a:t>2000</a:t>
            </a:r>
          </a:p>
          <a:p>
            <a:pPr algn="ctr" eaLnBrk="1" hangingPunct="1">
              <a:defRPr/>
            </a:pPr>
            <a:r>
              <a:rPr lang="pt-BR" sz="1600" b="0" dirty="0" smtClean="0">
                <a:latin typeface="+mn-lt"/>
                <a:cs typeface="Calibri" pitchFamily="34" charset="0"/>
              </a:rPr>
              <a:t>Problemas são notícia.</a:t>
            </a:r>
          </a:p>
          <a:p>
            <a:pPr algn="ctr" eaLnBrk="1" hangingPunct="1">
              <a:defRPr/>
            </a:pPr>
            <a:r>
              <a:rPr lang="pt-BR" sz="1600" b="0" dirty="0" smtClean="0">
                <a:latin typeface="+mn-lt"/>
                <a:cs typeface="Calibri" pitchFamily="34" charset="0"/>
              </a:rPr>
              <a:t>Reportagem</a:t>
            </a:r>
          </a:p>
          <a:p>
            <a:pPr algn="ctr" eaLnBrk="1" hangingPunct="1">
              <a:defRPr/>
            </a:pPr>
            <a:r>
              <a:rPr lang="pt-BR" sz="1600" b="0" dirty="0" smtClean="0">
                <a:latin typeface="+mn-lt"/>
                <a:cs typeface="Calibri" pitchFamily="34" charset="0"/>
              </a:rPr>
              <a:t>Veja</a:t>
            </a:r>
          </a:p>
        </p:txBody>
      </p:sp>
      <p:cxnSp>
        <p:nvCxnSpPr>
          <p:cNvPr id="53" name="Conector reto 52"/>
          <p:cNvCxnSpPr/>
          <p:nvPr/>
        </p:nvCxnSpPr>
        <p:spPr bwMode="auto">
          <a:xfrm rot="5400000">
            <a:off x="3520431" y="3519032"/>
            <a:ext cx="396000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779" name="Conector de seta reta 5"/>
          <p:cNvCxnSpPr>
            <a:cxnSpLocks noChangeShapeType="1"/>
          </p:cNvCxnSpPr>
          <p:nvPr/>
        </p:nvCxnSpPr>
        <p:spPr bwMode="auto">
          <a:xfrm>
            <a:off x="142844" y="3328427"/>
            <a:ext cx="9109075" cy="0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8" name="Grupo 57"/>
          <p:cNvGrpSpPr/>
          <p:nvPr/>
        </p:nvGrpSpPr>
        <p:grpSpPr>
          <a:xfrm>
            <a:off x="16933" y="5690722"/>
            <a:ext cx="5319862" cy="728791"/>
            <a:chOff x="16933" y="6165304"/>
            <a:chExt cx="5319862" cy="728791"/>
          </a:xfrm>
        </p:grpSpPr>
        <p:sp>
          <p:nvSpPr>
            <p:cNvPr id="59" name="Chave direita 58"/>
            <p:cNvSpPr/>
            <p:nvPr/>
          </p:nvSpPr>
          <p:spPr bwMode="auto">
            <a:xfrm rot="5400000">
              <a:off x="2585682" y="3596555"/>
              <a:ext cx="182363" cy="5319862"/>
            </a:xfrm>
            <a:prstGeom prst="righ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ＭＳ Ｐゴシック" pitchFamily="1" charset="-128"/>
              </a:endParaRPr>
            </a:p>
          </p:txBody>
        </p:sp>
        <p:sp>
          <p:nvSpPr>
            <p:cNvPr id="62" name="CaixaDeTexto 61"/>
            <p:cNvSpPr txBox="1"/>
            <p:nvPr/>
          </p:nvSpPr>
          <p:spPr>
            <a:xfrm>
              <a:off x="828676" y="6309320"/>
              <a:ext cx="37433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Problemas no desempenho das bacias sanitárias de 6,0 litros</a:t>
              </a:r>
              <a:endPara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endParaRPr>
            </a:p>
          </p:txBody>
        </p:sp>
      </p:grpSp>
      <p:sp>
        <p:nvSpPr>
          <p:cNvPr id="65" name="CaixaDeTexto 10"/>
          <p:cNvSpPr txBox="1">
            <a:spLocks noChangeArrowheads="1"/>
          </p:cNvSpPr>
          <p:nvPr/>
        </p:nvSpPr>
        <p:spPr bwMode="auto">
          <a:xfrm>
            <a:off x="4262114" y="3789624"/>
            <a:ext cx="1089439" cy="107721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600" dirty="0" smtClean="0">
                <a:latin typeface="+mn-lt"/>
                <a:cs typeface="Calibri" pitchFamily="34" charset="0"/>
              </a:rPr>
              <a:t>2001</a:t>
            </a:r>
            <a:r>
              <a:rPr lang="pt-BR" sz="1600" b="0" dirty="0" smtClean="0">
                <a:latin typeface="+mn-lt"/>
                <a:cs typeface="Calibri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pt-BR" sz="1600" b="0" dirty="0" smtClean="0">
                <a:latin typeface="+mn-lt"/>
                <a:cs typeface="Calibri" pitchFamily="34" charset="0"/>
              </a:rPr>
              <a:t>Publicação da norma americana</a:t>
            </a:r>
          </a:p>
        </p:txBody>
      </p:sp>
      <p:cxnSp>
        <p:nvCxnSpPr>
          <p:cNvPr id="66" name="Conector reto 65"/>
          <p:cNvCxnSpPr/>
          <p:nvPr/>
        </p:nvCxnSpPr>
        <p:spPr bwMode="auto">
          <a:xfrm rot="5400000">
            <a:off x="4228400" y="3519032"/>
            <a:ext cx="396000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9619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07504" y="1914525"/>
            <a:ext cx="6432550" cy="39087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92100" indent="-292100">
              <a:lnSpc>
                <a:spcPct val="150000"/>
              </a:lnSpc>
              <a:defRPr/>
            </a:pP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ahoma" pitchFamily="34" charset="0"/>
              </a:rPr>
              <a:t>Revista Veja</a:t>
            </a:r>
            <a:r>
              <a:rPr lang="pt-BR" b="1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pt-BR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- 12 de abril de 2000</a:t>
            </a:r>
            <a:endParaRPr lang="pt-BR" sz="200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  <a:p>
            <a:pPr marL="292100" indent="-292100">
              <a:lnSpc>
                <a:spcPct val="150000"/>
              </a:lnSpc>
              <a:defRPr/>
            </a:pPr>
            <a:r>
              <a:rPr lang="pt-BR" sz="170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Seattle</a:t>
            </a:r>
          </a:p>
          <a:p>
            <a:pPr marL="292100" indent="-292100">
              <a:lnSpc>
                <a:spcPct val="150000"/>
              </a:lnSpc>
              <a:defRPr/>
            </a:pPr>
            <a:r>
              <a:rPr lang="pt-BR" sz="170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Em busca da boa descarga </a:t>
            </a:r>
          </a:p>
          <a:p>
            <a:pPr marL="292100" indent="-292100" algn="just">
              <a:defRPr/>
            </a:pPr>
            <a:r>
              <a:rPr lang="pt-BR" sz="1700" b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	Durante a lei seca, os americanos arriscavam a vida para contrabandear uísque do Canadá. A fronteira entre os dois países é hoje cenário de outro tipo de comércio discreto: o de vasos sanitários. A razão desse inusitado intercâmbio é uma lei que, por razões ecológicas, limita a vazão de água nos aparelhos produzidos no país. Como a legislação nada diz sobre a importação de artigos para banheiro, muitos atravessam a fronteira para comprar bacias com descargas mais potentes. Ironicamente, são peças fabricadas nos Estados Unidos só para exportação.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6256" y="1268760"/>
            <a:ext cx="1873250" cy="48641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107505" y="503070"/>
            <a:ext cx="86420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lvl="1">
              <a:spcAft>
                <a:spcPts val="600"/>
              </a:spcAft>
            </a:pPr>
            <a:r>
              <a:rPr lang="pt-BR" b="1" dirty="0" smtClean="0"/>
              <a:t>O </a:t>
            </a:r>
            <a:r>
              <a:rPr lang="pt-BR" b="1" dirty="0"/>
              <a:t>caso americano de fracasso para a redução do volume de </a:t>
            </a:r>
            <a:r>
              <a:rPr lang="pt-BR" b="1" dirty="0" smtClean="0"/>
              <a:t>água</a:t>
            </a:r>
            <a:r>
              <a:rPr lang="pt-BR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9968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claudio\AppData\Local\Microsoft\Windows\Temporary Internet Files\Content.IE5\RSJKGL0F\MC900309844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034" y="5279020"/>
            <a:ext cx="396320" cy="273052"/>
          </a:xfrm>
          <a:prstGeom prst="rect">
            <a:avLst/>
          </a:prstGeom>
          <a:noFill/>
        </p:spPr>
      </p:pic>
      <p:pic>
        <p:nvPicPr>
          <p:cNvPr id="1028" name="Picture 4" descr="C:\Users\lclaudio\AppData\Local\Microsoft\Windows\Temporary Internet Files\Content.IE5\LYOWKAZL\MP900362625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029" y="1214422"/>
            <a:ext cx="409182" cy="285752"/>
          </a:xfrm>
          <a:prstGeom prst="rect">
            <a:avLst/>
          </a:prstGeom>
          <a:noFill/>
        </p:spPr>
      </p:pic>
      <p:sp>
        <p:nvSpPr>
          <p:cNvPr id="75778" name="CaixaDeTexto 5"/>
          <p:cNvSpPr txBox="1">
            <a:spLocks noChangeArrowheads="1"/>
          </p:cNvSpPr>
          <p:nvPr/>
        </p:nvSpPr>
        <p:spPr bwMode="auto">
          <a:xfrm>
            <a:off x="0" y="375047"/>
            <a:ext cx="91083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dirty="0" smtClean="0">
                <a:latin typeface="+mn-lt"/>
                <a:ea typeface="MS PGothic" pitchFamily="34" charset="-128"/>
              </a:rPr>
              <a:t>Evolução histórica de redução do volume de água das bacias sanitárias</a:t>
            </a:r>
            <a:endParaRPr lang="pt-BR" dirty="0">
              <a:latin typeface="+mn-lt"/>
              <a:ea typeface="MS PGothic" pitchFamily="34" charset="-128"/>
            </a:endParaRPr>
          </a:p>
        </p:txBody>
      </p:sp>
      <p:sp>
        <p:nvSpPr>
          <p:cNvPr id="25" name="CaixaDeTexto 6"/>
          <p:cNvSpPr txBox="1">
            <a:spLocks noChangeArrowheads="1"/>
          </p:cNvSpPr>
          <p:nvPr/>
        </p:nvSpPr>
        <p:spPr bwMode="auto">
          <a:xfrm>
            <a:off x="74613" y="3786190"/>
            <a:ext cx="1211239" cy="132343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60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1992</a:t>
            </a:r>
          </a:p>
          <a:p>
            <a:pPr algn="ctr" eaLnBrk="1" hangingPunct="1">
              <a:defRPr/>
            </a:pPr>
            <a:r>
              <a:rPr lang="pt-BR" sz="1600" b="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Lei (EPA) estabelece volume de 6 </a:t>
            </a:r>
            <a:r>
              <a:rPr lang="pt-BR" sz="1600" b="0" dirty="0" err="1" smtClean="0">
                <a:solidFill>
                  <a:schemeClr val="bg2"/>
                </a:solidFill>
                <a:latin typeface="+mn-lt"/>
                <a:cs typeface="Calibri" pitchFamily="34" charset="0"/>
              </a:rPr>
              <a:t>lpf</a:t>
            </a:r>
            <a:endParaRPr lang="pt-BR" sz="1600" b="0" dirty="0" smtClean="0">
              <a:solidFill>
                <a:schemeClr val="bg2"/>
              </a:solidFill>
              <a:latin typeface="+mn-lt"/>
              <a:cs typeface="Calibri" pitchFamily="34" charset="0"/>
            </a:endParaRPr>
          </a:p>
        </p:txBody>
      </p:sp>
      <p:cxnSp>
        <p:nvCxnSpPr>
          <p:cNvPr id="31" name="Conector reto 30"/>
          <p:cNvCxnSpPr/>
          <p:nvPr/>
        </p:nvCxnSpPr>
        <p:spPr bwMode="auto">
          <a:xfrm rot="5400000">
            <a:off x="54024" y="3534383"/>
            <a:ext cx="360363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CaixaDeTexto 8"/>
          <p:cNvSpPr txBox="1">
            <a:spLocks noChangeArrowheads="1"/>
          </p:cNvSpPr>
          <p:nvPr/>
        </p:nvSpPr>
        <p:spPr bwMode="auto">
          <a:xfrm>
            <a:off x="1363352" y="3780542"/>
            <a:ext cx="1422698" cy="107721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60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1998</a:t>
            </a:r>
          </a:p>
          <a:p>
            <a:pPr algn="ctr" eaLnBrk="1" hangingPunct="1">
              <a:defRPr/>
            </a:pPr>
            <a:r>
              <a:rPr lang="pt-BR" sz="1600" b="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Início revisão da norma americana.</a:t>
            </a:r>
          </a:p>
        </p:txBody>
      </p:sp>
      <p:cxnSp>
        <p:nvCxnSpPr>
          <p:cNvPr id="33" name="Conector reto 32"/>
          <p:cNvCxnSpPr/>
          <p:nvPr/>
        </p:nvCxnSpPr>
        <p:spPr bwMode="auto">
          <a:xfrm rot="5400000">
            <a:off x="1917130" y="3508608"/>
            <a:ext cx="36036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CaixaDeTexto 10"/>
          <p:cNvSpPr txBox="1">
            <a:spLocks noChangeArrowheads="1"/>
          </p:cNvSpPr>
          <p:nvPr/>
        </p:nvSpPr>
        <p:spPr bwMode="auto">
          <a:xfrm>
            <a:off x="2847650" y="3796740"/>
            <a:ext cx="1295722" cy="132343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60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2000</a:t>
            </a:r>
          </a:p>
          <a:p>
            <a:pPr algn="ctr" eaLnBrk="1" hangingPunct="1">
              <a:defRPr/>
            </a:pPr>
            <a:r>
              <a:rPr lang="pt-BR" sz="1600" b="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Problemas são notícia.</a:t>
            </a:r>
          </a:p>
          <a:p>
            <a:pPr algn="ctr" eaLnBrk="1" hangingPunct="1">
              <a:defRPr/>
            </a:pPr>
            <a:r>
              <a:rPr lang="pt-BR" sz="1600" b="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Reportagem</a:t>
            </a:r>
          </a:p>
          <a:p>
            <a:pPr algn="ctr" eaLnBrk="1" hangingPunct="1">
              <a:defRPr/>
            </a:pPr>
            <a:r>
              <a:rPr lang="pt-BR" sz="1600" b="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Veja</a:t>
            </a:r>
          </a:p>
        </p:txBody>
      </p:sp>
      <p:cxnSp>
        <p:nvCxnSpPr>
          <p:cNvPr id="53" name="Conector reto 52"/>
          <p:cNvCxnSpPr/>
          <p:nvPr/>
        </p:nvCxnSpPr>
        <p:spPr bwMode="auto">
          <a:xfrm rot="5400000">
            <a:off x="3520431" y="3519032"/>
            <a:ext cx="396000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779" name="Conector de seta reta 5"/>
          <p:cNvCxnSpPr>
            <a:cxnSpLocks noChangeShapeType="1"/>
          </p:cNvCxnSpPr>
          <p:nvPr/>
        </p:nvCxnSpPr>
        <p:spPr bwMode="auto">
          <a:xfrm>
            <a:off x="142844" y="3328427"/>
            <a:ext cx="9109075" cy="0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8" name="Grupo 57"/>
          <p:cNvGrpSpPr/>
          <p:nvPr/>
        </p:nvGrpSpPr>
        <p:grpSpPr>
          <a:xfrm>
            <a:off x="16933" y="5690722"/>
            <a:ext cx="5319862" cy="728791"/>
            <a:chOff x="16933" y="6165304"/>
            <a:chExt cx="5319862" cy="728791"/>
          </a:xfrm>
        </p:grpSpPr>
        <p:sp>
          <p:nvSpPr>
            <p:cNvPr id="59" name="Chave direita 58"/>
            <p:cNvSpPr/>
            <p:nvPr/>
          </p:nvSpPr>
          <p:spPr bwMode="auto">
            <a:xfrm rot="5400000">
              <a:off x="2585682" y="3596555"/>
              <a:ext cx="182363" cy="5319862"/>
            </a:xfrm>
            <a:prstGeom prst="righ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1" charset="-128"/>
              </a:endParaRPr>
            </a:p>
          </p:txBody>
        </p:sp>
        <p:sp>
          <p:nvSpPr>
            <p:cNvPr id="62" name="CaixaDeTexto 61"/>
            <p:cNvSpPr txBox="1"/>
            <p:nvPr/>
          </p:nvSpPr>
          <p:spPr>
            <a:xfrm>
              <a:off x="828676" y="6309320"/>
              <a:ext cx="37433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chemeClr val="bg2"/>
                  </a:solidFill>
                  <a:latin typeface="+mn-lt"/>
                </a:rPr>
                <a:t>Problemas no desempenho das bacias sanitárias de 6,0 litros</a:t>
              </a:r>
              <a:endParaRPr lang="pt-BR" sz="1600" dirty="0">
                <a:solidFill>
                  <a:schemeClr val="bg2"/>
                </a:solidFill>
                <a:latin typeface="+mn-lt"/>
              </a:endParaRPr>
            </a:p>
          </p:txBody>
        </p:sp>
      </p:grpSp>
      <p:sp>
        <p:nvSpPr>
          <p:cNvPr id="65" name="CaixaDeTexto 10"/>
          <p:cNvSpPr txBox="1">
            <a:spLocks noChangeArrowheads="1"/>
          </p:cNvSpPr>
          <p:nvPr/>
        </p:nvSpPr>
        <p:spPr bwMode="auto">
          <a:xfrm>
            <a:off x="4262114" y="3789624"/>
            <a:ext cx="1089439" cy="107721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60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2001</a:t>
            </a:r>
            <a:r>
              <a:rPr lang="pt-BR" sz="1600" b="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pt-BR" sz="1600" b="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Publicação da norma americana</a:t>
            </a:r>
          </a:p>
        </p:txBody>
      </p:sp>
      <p:cxnSp>
        <p:nvCxnSpPr>
          <p:cNvPr id="66" name="Conector reto 65"/>
          <p:cNvCxnSpPr/>
          <p:nvPr/>
        </p:nvCxnSpPr>
        <p:spPr bwMode="auto">
          <a:xfrm rot="5400000">
            <a:off x="4228400" y="3519032"/>
            <a:ext cx="396000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CaixaDeTexto 7"/>
          <p:cNvSpPr txBox="1">
            <a:spLocks noChangeArrowheads="1"/>
          </p:cNvSpPr>
          <p:nvPr/>
        </p:nvSpPr>
        <p:spPr bwMode="auto">
          <a:xfrm>
            <a:off x="1547664" y="1831123"/>
            <a:ext cx="1397568" cy="107721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600" b="0" dirty="0" smtClean="0">
                <a:latin typeface="+mn-lt"/>
                <a:cs typeface="Calibri" pitchFamily="34" charset="0"/>
              </a:rPr>
              <a:t>PBQP-H Estabelece  Sub-meta </a:t>
            </a:r>
            <a:r>
              <a:rPr lang="pt-BR" sz="1600" dirty="0" smtClean="0">
                <a:latin typeface="+mn-lt"/>
                <a:cs typeface="Calibri" pitchFamily="34" charset="0"/>
              </a:rPr>
              <a:t>1998</a:t>
            </a:r>
          </a:p>
        </p:txBody>
      </p:sp>
      <p:cxnSp>
        <p:nvCxnSpPr>
          <p:cNvPr id="18" name="Conector reto 17"/>
          <p:cNvCxnSpPr/>
          <p:nvPr/>
        </p:nvCxnSpPr>
        <p:spPr bwMode="auto">
          <a:xfrm>
            <a:off x="2104779" y="2951461"/>
            <a:ext cx="6697" cy="372219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CaixaDeTexto 9"/>
          <p:cNvSpPr txBox="1">
            <a:spLocks noChangeArrowheads="1"/>
          </p:cNvSpPr>
          <p:nvPr/>
        </p:nvSpPr>
        <p:spPr bwMode="auto">
          <a:xfrm>
            <a:off x="3027602" y="1816653"/>
            <a:ext cx="1390374" cy="107721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600" b="0" dirty="0" smtClean="0">
                <a:latin typeface="+mn-lt"/>
                <a:cs typeface="Calibri" pitchFamily="34" charset="0"/>
              </a:rPr>
              <a:t>Início estudos para atender a sub-meta</a:t>
            </a:r>
          </a:p>
          <a:p>
            <a:pPr algn="ctr" eaLnBrk="1" hangingPunct="1">
              <a:defRPr/>
            </a:pPr>
            <a:r>
              <a:rPr lang="pt-BR" sz="1600" dirty="0" smtClean="0">
                <a:latin typeface="+mn-lt"/>
                <a:cs typeface="Calibri" pitchFamily="34" charset="0"/>
              </a:rPr>
              <a:t>1998/ 2000 </a:t>
            </a:r>
            <a:endParaRPr lang="pt-BR" sz="1600" dirty="0" smtClean="0">
              <a:latin typeface="+mn-lt"/>
              <a:cs typeface="Calibri" pitchFamily="34" charset="0"/>
            </a:endParaRPr>
          </a:p>
        </p:txBody>
      </p:sp>
      <p:cxnSp>
        <p:nvCxnSpPr>
          <p:cNvPr id="20" name="Conector reto 19"/>
          <p:cNvCxnSpPr/>
          <p:nvPr/>
        </p:nvCxnSpPr>
        <p:spPr bwMode="auto">
          <a:xfrm rot="5400000">
            <a:off x="3168538" y="3086621"/>
            <a:ext cx="324000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ector reto 20"/>
          <p:cNvCxnSpPr/>
          <p:nvPr/>
        </p:nvCxnSpPr>
        <p:spPr bwMode="auto">
          <a:xfrm rot="5400000">
            <a:off x="541326" y="3147861"/>
            <a:ext cx="360000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CaixaDeTexto 7"/>
          <p:cNvSpPr txBox="1">
            <a:spLocks noChangeArrowheads="1"/>
          </p:cNvSpPr>
          <p:nvPr/>
        </p:nvSpPr>
        <p:spPr bwMode="auto">
          <a:xfrm>
            <a:off x="35496" y="1613919"/>
            <a:ext cx="1428760" cy="132343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600" b="0" dirty="0" smtClean="0">
                <a:latin typeface="+mn-lt"/>
                <a:cs typeface="Calibri" pitchFamily="34" charset="0"/>
              </a:rPr>
              <a:t>Criação dos Programas de uso racional da água.</a:t>
            </a:r>
          </a:p>
          <a:p>
            <a:pPr algn="ctr" eaLnBrk="1" hangingPunct="1">
              <a:defRPr/>
            </a:pPr>
            <a:r>
              <a:rPr lang="pt-BR" sz="1600" dirty="0" smtClean="0">
                <a:latin typeface="+mn-lt"/>
                <a:cs typeface="Calibri" pitchFamily="34" charset="0"/>
              </a:rPr>
              <a:t>1997</a:t>
            </a:r>
          </a:p>
        </p:txBody>
      </p:sp>
      <p:sp>
        <p:nvSpPr>
          <p:cNvPr id="23" name="CaixaDeTexto 11"/>
          <p:cNvSpPr txBox="1">
            <a:spLocks noChangeArrowheads="1"/>
          </p:cNvSpPr>
          <p:nvPr/>
        </p:nvSpPr>
        <p:spPr bwMode="auto">
          <a:xfrm>
            <a:off x="4581247" y="1616782"/>
            <a:ext cx="1790922" cy="132343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600" b="0" dirty="0" smtClean="0">
                <a:latin typeface="+mn-lt"/>
                <a:cs typeface="Calibri" pitchFamily="34" charset="0"/>
              </a:rPr>
              <a:t>Publicação da norma Brasileira que define volume 6,8 litros</a:t>
            </a:r>
          </a:p>
          <a:p>
            <a:pPr algn="ctr" eaLnBrk="1" hangingPunct="1">
              <a:defRPr/>
            </a:pPr>
            <a:r>
              <a:rPr lang="pt-BR" sz="1600" b="0" dirty="0" smtClean="0">
                <a:latin typeface="+mn-lt"/>
                <a:cs typeface="Calibri" pitchFamily="34" charset="0"/>
              </a:rPr>
              <a:t>    </a:t>
            </a:r>
            <a:r>
              <a:rPr lang="pt-BR" sz="1600" dirty="0" smtClean="0">
                <a:latin typeface="+mn-lt"/>
                <a:cs typeface="Calibri" pitchFamily="34" charset="0"/>
              </a:rPr>
              <a:t>2004</a:t>
            </a:r>
          </a:p>
        </p:txBody>
      </p:sp>
      <p:cxnSp>
        <p:nvCxnSpPr>
          <p:cNvPr id="24" name="Conector reto 23"/>
          <p:cNvCxnSpPr/>
          <p:nvPr/>
        </p:nvCxnSpPr>
        <p:spPr bwMode="auto">
          <a:xfrm>
            <a:off x="5176753" y="2990565"/>
            <a:ext cx="0" cy="294419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6" name="Grupo 25"/>
          <p:cNvGrpSpPr/>
          <p:nvPr/>
        </p:nvGrpSpPr>
        <p:grpSpPr>
          <a:xfrm>
            <a:off x="3143240" y="764704"/>
            <a:ext cx="3228929" cy="814575"/>
            <a:chOff x="3064106" y="750501"/>
            <a:chExt cx="3663531" cy="814575"/>
          </a:xfrm>
        </p:grpSpPr>
        <p:sp>
          <p:nvSpPr>
            <p:cNvPr id="28" name="Chave direita 27"/>
            <p:cNvSpPr/>
            <p:nvPr/>
          </p:nvSpPr>
          <p:spPr bwMode="auto">
            <a:xfrm rot="16200000">
              <a:off x="4751856" y="-410705"/>
              <a:ext cx="288031" cy="3663531"/>
            </a:xfrm>
            <a:prstGeom prst="righ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3333447" y="750501"/>
              <a:ext cx="31248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</a:rPr>
                <a:t>Estudo impacto redução do volume</a:t>
              </a:r>
              <a:endPara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08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571480"/>
            <a:ext cx="36353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7"/>
          <p:cNvSpPr>
            <a:spLocks noChangeArrowheads="1"/>
          </p:cNvSpPr>
          <p:nvPr/>
        </p:nvSpPr>
        <p:spPr bwMode="auto">
          <a:xfrm>
            <a:off x="0" y="3065515"/>
            <a:ext cx="9144000" cy="7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b="1" dirty="0">
                <a:solidFill>
                  <a:schemeClr val="accent6"/>
                </a:solidFill>
              </a:rPr>
              <a:t>Submeta do PBQP-H:</a:t>
            </a:r>
          </a:p>
        </p:txBody>
      </p:sp>
      <p:sp>
        <p:nvSpPr>
          <p:cNvPr id="77828" name="Text Box 8"/>
          <p:cNvSpPr txBox="1">
            <a:spLocks noChangeArrowheads="1"/>
          </p:cNvSpPr>
          <p:nvPr/>
        </p:nvSpPr>
        <p:spPr bwMode="auto">
          <a:xfrm>
            <a:off x="395288" y="3719254"/>
            <a:ext cx="8353425" cy="2352952"/>
          </a:xfrm>
          <a:prstGeom prst="rect">
            <a:avLst/>
          </a:prstGeom>
          <a:solidFill>
            <a:srgbClr val="EFF1F7">
              <a:alpha val="8117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2000" b="0" dirty="0">
                <a:latin typeface="+mj-lt"/>
              </a:rPr>
              <a:t> “Produção de bacias sanitárias, caixas de descarga e comandos hidráulicos de volumes reduzidos: qualidade evolutiva destes componentes, de tal forma que, até o ano </a:t>
            </a:r>
            <a:r>
              <a:rPr lang="pt-BR" sz="2000" b="0" u="sng" dirty="0">
                <a:latin typeface="+mj-lt"/>
              </a:rPr>
              <a:t>2000, o volume de descarga seja limitado a 9 litros </a:t>
            </a:r>
            <a:r>
              <a:rPr lang="pt-BR" sz="2000" b="0" dirty="0">
                <a:latin typeface="+mj-lt"/>
              </a:rPr>
              <a:t>e até o ano </a:t>
            </a:r>
            <a:endParaRPr lang="pt-BR" sz="2000" b="0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pt-BR" sz="2000" b="0" u="sng" dirty="0" smtClean="0">
                <a:latin typeface="+mj-lt"/>
              </a:rPr>
              <a:t>2002</a:t>
            </a:r>
            <a:r>
              <a:rPr lang="pt-BR" sz="2000" b="0" u="sng" dirty="0">
                <a:latin typeface="+mj-lt"/>
              </a:rPr>
              <a:t>, atingir a meta de volume máximo de descarga no entorno de 6 litros, ou valor que implique no menor consumo de água</a:t>
            </a:r>
            <a:r>
              <a:rPr lang="pt-BR" sz="2000" b="0" dirty="0">
                <a:latin typeface="+mj-lt"/>
              </a:rPr>
              <a:t>”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11188" y="2150083"/>
            <a:ext cx="8208962" cy="506292"/>
          </a:xfrm>
          <a:prstGeom prst="rect">
            <a:avLst/>
          </a:prstGeom>
          <a:solidFill>
            <a:srgbClr val="EFF1F7">
              <a:alpha val="8117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dirty="0" smtClean="0">
                <a:latin typeface="+mj-lt"/>
              </a:rPr>
              <a:t>“90</a:t>
            </a:r>
            <a:r>
              <a:rPr lang="pt-BR" altLang="pt-BR" sz="2000" dirty="0">
                <a:latin typeface="+mj-lt"/>
              </a:rPr>
              <a:t>% de conformidade dos produtos da cesta de materiais de construção.”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11188" y="1571612"/>
            <a:ext cx="82089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 dirty="0">
                <a:solidFill>
                  <a:schemeClr val="accent6"/>
                </a:solidFill>
              </a:rPr>
              <a:t>Meta </a:t>
            </a:r>
            <a:r>
              <a:rPr lang="pt-BR" altLang="pt-BR" sz="2400" b="1" dirty="0" smtClean="0">
                <a:solidFill>
                  <a:schemeClr val="accent6"/>
                </a:solidFill>
              </a:rPr>
              <a:t>Mobilizadora</a:t>
            </a:r>
            <a:endParaRPr lang="pt-BR" altLang="pt-BR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60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7422" y="857232"/>
            <a:ext cx="2152613" cy="2857520"/>
          </a:xfrm>
          <a:noFill/>
          <a:ln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-2891109" y="4328884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2400">
              <a:latin typeface="Tahoma" pitchFamily="34" charset="0"/>
            </a:endParaRPr>
          </a:p>
        </p:txBody>
      </p:sp>
      <p:pic>
        <p:nvPicPr>
          <p:cNvPr id="31753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06" y="836300"/>
            <a:ext cx="2238443" cy="2878452"/>
          </a:xfrm>
          <a:noFill/>
          <a:ln>
            <a:solidFill>
              <a:schemeClr val="tx1"/>
            </a:solidFill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42844" y="4071942"/>
            <a:ext cx="8847162" cy="14773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87313" indent="7938">
              <a:lnSpc>
                <a:spcPct val="150000"/>
              </a:lnSpc>
              <a:defRPr/>
            </a:pPr>
            <a:r>
              <a:rPr lang="pt-BR" altLang="pt-BR" sz="20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Conclusões:</a:t>
            </a:r>
          </a:p>
          <a:p>
            <a:pPr marL="87313" indent="7938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altLang="pt-BR" sz="20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sym typeface="Wingdings" panose="05000000000000000000" pitchFamily="2" charset="2"/>
              </a:rPr>
              <a:t> </a:t>
            </a:r>
            <a:r>
              <a:rPr lang="pt-BR" altLang="pt-BR" sz="20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Volume de </a:t>
            </a:r>
            <a:r>
              <a:rPr lang="pt-BR" altLang="pt-BR" sz="2000" dirty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descarga que proporciona maior economia de água </a:t>
            </a:r>
            <a:r>
              <a:rPr lang="pt-BR" altLang="pt-BR" sz="20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=6,8 litros</a:t>
            </a:r>
          </a:p>
          <a:p>
            <a:pPr marL="87313" indent="7938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AU" altLang="pt-BR" sz="20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pt-BR" altLang="pt-BR" sz="20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Requisitos norma vigente insuficientes para garantir bom desempenho</a:t>
            </a:r>
            <a:endParaRPr lang="pt-BR" altLang="pt-BR" sz="2000" dirty="0">
              <a:solidFill>
                <a:schemeClr val="tx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94921" name="Text Box 9"/>
          <p:cNvSpPr txBox="1">
            <a:spLocks noChangeArrowheads="1"/>
          </p:cNvSpPr>
          <p:nvPr/>
        </p:nvSpPr>
        <p:spPr bwMode="auto">
          <a:xfrm>
            <a:off x="128330" y="3714752"/>
            <a:ext cx="4372232" cy="400110"/>
          </a:xfrm>
          <a:prstGeom prst="rect">
            <a:avLst/>
          </a:prstGeom>
          <a:solidFill>
            <a:srgbClr val="DEF6F1">
              <a:alpha val="87843"/>
            </a:srgb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pt-BR" dirty="0"/>
              <a:t>Estudo Laboratorial   </a:t>
            </a: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5803" y="857233"/>
            <a:ext cx="3651721" cy="285751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3123755" y="5619502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2400">
              <a:latin typeface="Tahoma" pitchFamily="34" charset="0"/>
            </a:endParaRP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3123755" y="623003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2400">
              <a:latin typeface="Tahoma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115803" y="3714752"/>
            <a:ext cx="3599601" cy="400110"/>
          </a:xfrm>
          <a:prstGeom prst="rect">
            <a:avLst/>
          </a:prstGeom>
          <a:solidFill>
            <a:srgbClr val="DEF6F1">
              <a:alpha val="87843"/>
            </a:srgb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pt-BR" dirty="0"/>
              <a:t>Estudo de Campo</a:t>
            </a:r>
          </a:p>
        </p:txBody>
      </p:sp>
      <p:sp>
        <p:nvSpPr>
          <p:cNvPr id="18" name="CaixaDeTexto 5"/>
          <p:cNvSpPr txBox="1">
            <a:spLocks noChangeArrowheads="1"/>
          </p:cNvSpPr>
          <p:nvPr/>
        </p:nvSpPr>
        <p:spPr bwMode="auto">
          <a:xfrm>
            <a:off x="0" y="375047"/>
            <a:ext cx="91083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dirty="0" smtClean="0">
                <a:latin typeface="+mn-lt"/>
                <a:ea typeface="MS PGothic" pitchFamily="34" charset="-128"/>
              </a:rPr>
              <a:t>Estudo sobre redução de volume – entre 1998 e 2000</a:t>
            </a:r>
            <a:endParaRPr lang="pt-BR" dirty="0">
              <a:latin typeface="+mn-lt"/>
              <a:ea typeface="MS PGothic" pitchFamily="34" charset="-128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42844" y="5923104"/>
            <a:ext cx="8847162" cy="506292"/>
          </a:xfrm>
          <a:prstGeom prst="rect">
            <a:avLst/>
          </a:prstGeom>
          <a:solidFill>
            <a:srgbClr val="EFF1F7">
              <a:alpha val="81175"/>
            </a:srgbClr>
          </a:solidFill>
          <a:ln>
            <a:noFill/>
          </a:ln>
        </p:spPr>
        <p:txBody>
          <a:bodyPr>
            <a:spAutoFit/>
          </a:bodyPr>
          <a:lstStyle/>
          <a:p>
            <a:pPr marL="87313" indent="7938" algn="ctr">
              <a:lnSpc>
                <a:spcPct val="150000"/>
              </a:lnSpc>
              <a:defRPr/>
            </a:pPr>
            <a:r>
              <a:rPr lang="pt-BR" altLang="pt-BR" sz="20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Novos requisitos de desempenho foram estabelecidos</a:t>
            </a:r>
            <a:endParaRPr lang="pt-BR" altLang="pt-BR" sz="2000" b="1" dirty="0">
              <a:solidFill>
                <a:schemeClr val="tx1"/>
              </a:solidFill>
              <a:latin typeface="+mj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4865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Content Placeholder 1"/>
          <p:cNvSpPr>
            <a:spLocks noGrp="1"/>
          </p:cNvSpPr>
          <p:nvPr>
            <p:ph idx="4294967295"/>
          </p:nvPr>
        </p:nvSpPr>
        <p:spPr>
          <a:xfrm>
            <a:off x="395536" y="3841122"/>
            <a:ext cx="8334672" cy="251683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1200"/>
              </a:spcAft>
              <a:buClr>
                <a:srgbClr val="008000"/>
              </a:buClr>
              <a:buNone/>
            </a:pPr>
            <a:r>
              <a:rPr lang="pt-BR" sz="2400" b="1" dirty="0" smtClean="0">
                <a:cs typeface="Arial" panose="020B0604020202020204" pitchFamily="34" charset="0"/>
              </a:rPr>
              <a:t>Resultado: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q"/>
            </a:pPr>
            <a:r>
              <a:rPr lang="pt-BR" sz="2400" dirty="0" smtClean="0">
                <a:cs typeface="Arial" panose="020B0604020202020204" pitchFamily="34" charset="0"/>
              </a:rPr>
              <a:t>Todas as bacias do mercado, incluindo as destinadas à população de baixa renda, usam 6,8 litros para a remoção dos dejetos;</a:t>
            </a:r>
          </a:p>
          <a:p>
            <a:pPr marL="342900" lvl="1" indent="-342900" algn="just">
              <a:spcBef>
                <a:spcPts val="600"/>
              </a:spcBef>
              <a:spcAft>
                <a:spcPts val="1200"/>
              </a:spcAft>
              <a:buClr>
                <a:srgbClr val="008000"/>
              </a:buClr>
              <a:buFont typeface="Wingdings" panose="05000000000000000000" pitchFamily="2" charset="2"/>
              <a:buChar char="q"/>
            </a:pPr>
            <a:r>
              <a:rPr lang="pt-BR" sz="2400" dirty="0" smtClean="0">
                <a:cs typeface="Arial" panose="020B0604020202020204" pitchFamily="34" charset="0"/>
              </a:rPr>
              <a:t>Efetividade das ações para diminuição do consumo de </a:t>
            </a:r>
            <a:r>
              <a:rPr lang="pt-BR" sz="2400" dirty="0" smtClean="0">
                <a:cs typeface="Arial" panose="020B0604020202020204" pitchFamily="34" charset="0"/>
              </a:rPr>
              <a:t>água.</a:t>
            </a:r>
            <a:endParaRPr lang="pt-BR" sz="2400" dirty="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337249"/>
            <a:ext cx="8542312" cy="1354217"/>
          </a:xfrm>
          <a:prstGeom prst="rect">
            <a:avLst/>
          </a:prstGeom>
          <a:noFill/>
          <a:ln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336600"/>
              </a:buClr>
              <a:buFont typeface="Wingdings" panose="05000000000000000000" pitchFamily="2" charset="2"/>
              <a:buChar char="q"/>
            </a:pP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Redução baseada em estudos </a:t>
            </a: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técnicos;</a:t>
            </a:r>
            <a:endParaRPr lang="pt-BR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336600"/>
              </a:buClr>
              <a:buFont typeface="Wingdings" panose="05000000000000000000" pitchFamily="2" charset="2"/>
              <a:buChar char="q"/>
            </a:pPr>
            <a:r>
              <a:rPr lang="pt-BR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Redução do volume de descarga deve ser implantada em todas as bacias do </a:t>
            </a:r>
            <a:r>
              <a:rPr lang="pt-BR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mercado.</a:t>
            </a:r>
            <a:endParaRPr lang="pt-BR" sz="240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7504" y="692696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latin typeface="+mn-lt"/>
                <a:cs typeface="Arial"/>
              </a:rPr>
              <a:t>Estratégia do setor para atender a Submeta</a:t>
            </a:r>
            <a:endParaRPr lang="pt-BR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64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claudio\AppData\Local\Microsoft\Windows\Temporary Internet Files\Content.IE5\RSJKGL0F\MC900309844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034" y="5279020"/>
            <a:ext cx="396320" cy="273052"/>
          </a:xfrm>
          <a:prstGeom prst="rect">
            <a:avLst/>
          </a:prstGeom>
          <a:noFill/>
        </p:spPr>
      </p:pic>
      <p:pic>
        <p:nvPicPr>
          <p:cNvPr id="1028" name="Picture 4" descr="C:\Users\lclaudio\AppData\Local\Microsoft\Windows\Temporary Internet Files\Content.IE5\LYOWKAZL\MP900362625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029" y="1214422"/>
            <a:ext cx="409182" cy="285752"/>
          </a:xfrm>
          <a:prstGeom prst="rect">
            <a:avLst/>
          </a:prstGeom>
          <a:noFill/>
        </p:spPr>
      </p:pic>
      <p:sp>
        <p:nvSpPr>
          <p:cNvPr id="75778" name="CaixaDeTexto 5"/>
          <p:cNvSpPr txBox="1">
            <a:spLocks noChangeArrowheads="1"/>
          </p:cNvSpPr>
          <p:nvPr/>
        </p:nvSpPr>
        <p:spPr bwMode="auto">
          <a:xfrm>
            <a:off x="0" y="375047"/>
            <a:ext cx="91083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dirty="0" smtClean="0">
                <a:latin typeface="+mn-lt"/>
                <a:ea typeface="MS PGothic" pitchFamily="34" charset="-128"/>
              </a:rPr>
              <a:t>Evolução histórica de redução do volume de água das bacias sanitárias</a:t>
            </a:r>
            <a:endParaRPr lang="pt-BR" dirty="0">
              <a:latin typeface="+mn-lt"/>
              <a:ea typeface="MS PGothic" pitchFamily="34" charset="-128"/>
            </a:endParaRPr>
          </a:p>
        </p:txBody>
      </p:sp>
      <p:sp>
        <p:nvSpPr>
          <p:cNvPr id="25" name="CaixaDeTexto 6"/>
          <p:cNvSpPr txBox="1">
            <a:spLocks noChangeArrowheads="1"/>
          </p:cNvSpPr>
          <p:nvPr/>
        </p:nvSpPr>
        <p:spPr bwMode="auto">
          <a:xfrm>
            <a:off x="74613" y="3786190"/>
            <a:ext cx="1211239" cy="132343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60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1992</a:t>
            </a:r>
          </a:p>
          <a:p>
            <a:pPr eaLnBrk="1" hangingPunct="1">
              <a:defRPr/>
            </a:pPr>
            <a:r>
              <a:rPr lang="pt-BR" sz="1600" b="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Lei (EPA) estabelece volume de 6 </a:t>
            </a:r>
            <a:r>
              <a:rPr lang="pt-BR" sz="1600" b="0" dirty="0" err="1" smtClean="0">
                <a:solidFill>
                  <a:schemeClr val="bg2"/>
                </a:solidFill>
                <a:latin typeface="+mn-lt"/>
                <a:cs typeface="Calibri" pitchFamily="34" charset="0"/>
              </a:rPr>
              <a:t>lpf</a:t>
            </a:r>
            <a:endParaRPr lang="pt-BR" sz="1600" b="0" dirty="0" smtClean="0">
              <a:solidFill>
                <a:schemeClr val="bg2"/>
              </a:solidFill>
              <a:latin typeface="+mn-lt"/>
              <a:cs typeface="Calibri" pitchFamily="34" charset="0"/>
            </a:endParaRPr>
          </a:p>
        </p:txBody>
      </p:sp>
      <p:cxnSp>
        <p:nvCxnSpPr>
          <p:cNvPr id="31" name="Conector reto 30"/>
          <p:cNvCxnSpPr/>
          <p:nvPr/>
        </p:nvCxnSpPr>
        <p:spPr bwMode="auto">
          <a:xfrm rot="5400000">
            <a:off x="54024" y="3534383"/>
            <a:ext cx="360363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CaixaDeTexto 8"/>
          <p:cNvSpPr txBox="1">
            <a:spLocks noChangeArrowheads="1"/>
          </p:cNvSpPr>
          <p:nvPr/>
        </p:nvSpPr>
        <p:spPr bwMode="auto">
          <a:xfrm>
            <a:off x="1363352" y="3780542"/>
            <a:ext cx="1422698" cy="107721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60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1998</a:t>
            </a:r>
          </a:p>
          <a:p>
            <a:pPr algn="ctr" eaLnBrk="1" hangingPunct="1">
              <a:defRPr/>
            </a:pPr>
            <a:r>
              <a:rPr lang="pt-BR" sz="1600" b="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Início revisão da norma americana.</a:t>
            </a:r>
          </a:p>
        </p:txBody>
      </p:sp>
      <p:cxnSp>
        <p:nvCxnSpPr>
          <p:cNvPr id="33" name="Conector reto 32"/>
          <p:cNvCxnSpPr/>
          <p:nvPr/>
        </p:nvCxnSpPr>
        <p:spPr bwMode="auto">
          <a:xfrm rot="5400000">
            <a:off x="1917130" y="3508608"/>
            <a:ext cx="36036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CaixaDeTexto 10"/>
          <p:cNvSpPr txBox="1">
            <a:spLocks noChangeArrowheads="1"/>
          </p:cNvSpPr>
          <p:nvPr/>
        </p:nvSpPr>
        <p:spPr bwMode="auto">
          <a:xfrm>
            <a:off x="2847650" y="3796740"/>
            <a:ext cx="1295722" cy="132343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60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2000</a:t>
            </a:r>
          </a:p>
          <a:p>
            <a:pPr algn="ctr" eaLnBrk="1" hangingPunct="1">
              <a:defRPr/>
            </a:pPr>
            <a:r>
              <a:rPr lang="pt-BR" sz="1600" b="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Problemas são notícia.</a:t>
            </a:r>
          </a:p>
          <a:p>
            <a:pPr algn="ctr" eaLnBrk="1" hangingPunct="1">
              <a:defRPr/>
            </a:pPr>
            <a:r>
              <a:rPr lang="pt-BR" sz="1600" b="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Reportagem</a:t>
            </a:r>
          </a:p>
          <a:p>
            <a:pPr algn="ctr" eaLnBrk="1" hangingPunct="1">
              <a:defRPr/>
            </a:pPr>
            <a:r>
              <a:rPr lang="pt-BR" sz="1600" b="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Veja</a:t>
            </a:r>
          </a:p>
        </p:txBody>
      </p:sp>
      <p:cxnSp>
        <p:nvCxnSpPr>
          <p:cNvPr id="53" name="Conector reto 52"/>
          <p:cNvCxnSpPr/>
          <p:nvPr/>
        </p:nvCxnSpPr>
        <p:spPr bwMode="auto">
          <a:xfrm rot="5400000">
            <a:off x="3520431" y="3519032"/>
            <a:ext cx="396000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779" name="Conector de seta reta 5"/>
          <p:cNvCxnSpPr>
            <a:cxnSpLocks noChangeShapeType="1"/>
          </p:cNvCxnSpPr>
          <p:nvPr/>
        </p:nvCxnSpPr>
        <p:spPr bwMode="auto">
          <a:xfrm>
            <a:off x="142844" y="3328427"/>
            <a:ext cx="9109075" cy="0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8" name="Grupo 57"/>
          <p:cNvGrpSpPr/>
          <p:nvPr/>
        </p:nvGrpSpPr>
        <p:grpSpPr>
          <a:xfrm>
            <a:off x="16933" y="5690722"/>
            <a:ext cx="5319862" cy="728791"/>
            <a:chOff x="16933" y="6165304"/>
            <a:chExt cx="5319862" cy="728791"/>
          </a:xfrm>
        </p:grpSpPr>
        <p:sp>
          <p:nvSpPr>
            <p:cNvPr id="59" name="Chave direita 58"/>
            <p:cNvSpPr/>
            <p:nvPr/>
          </p:nvSpPr>
          <p:spPr bwMode="auto">
            <a:xfrm rot="5400000">
              <a:off x="2585682" y="3596555"/>
              <a:ext cx="182363" cy="5319862"/>
            </a:xfrm>
            <a:prstGeom prst="righ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1" charset="-128"/>
              </a:endParaRPr>
            </a:p>
          </p:txBody>
        </p:sp>
        <p:sp>
          <p:nvSpPr>
            <p:cNvPr id="62" name="CaixaDeTexto 61"/>
            <p:cNvSpPr txBox="1"/>
            <p:nvPr/>
          </p:nvSpPr>
          <p:spPr>
            <a:xfrm>
              <a:off x="828676" y="6309320"/>
              <a:ext cx="37433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chemeClr val="bg2"/>
                  </a:solidFill>
                  <a:latin typeface="+mn-lt"/>
                </a:rPr>
                <a:t>Problemas no desempenho das bacias sanitárias de 6,0 litros</a:t>
              </a:r>
              <a:endParaRPr lang="pt-BR" sz="1600" dirty="0">
                <a:solidFill>
                  <a:schemeClr val="bg2"/>
                </a:solidFill>
                <a:latin typeface="+mn-lt"/>
              </a:endParaRPr>
            </a:p>
          </p:txBody>
        </p:sp>
      </p:grpSp>
      <p:sp>
        <p:nvSpPr>
          <p:cNvPr id="65" name="CaixaDeTexto 10"/>
          <p:cNvSpPr txBox="1">
            <a:spLocks noChangeArrowheads="1"/>
          </p:cNvSpPr>
          <p:nvPr/>
        </p:nvSpPr>
        <p:spPr bwMode="auto">
          <a:xfrm>
            <a:off x="4262114" y="3789624"/>
            <a:ext cx="1089439" cy="107721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60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2001</a:t>
            </a:r>
            <a:r>
              <a:rPr lang="pt-BR" sz="1600" b="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pt-BR" sz="1600" b="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Publicação da norma americana</a:t>
            </a:r>
          </a:p>
        </p:txBody>
      </p:sp>
      <p:cxnSp>
        <p:nvCxnSpPr>
          <p:cNvPr id="66" name="Conector reto 65"/>
          <p:cNvCxnSpPr/>
          <p:nvPr/>
        </p:nvCxnSpPr>
        <p:spPr bwMode="auto">
          <a:xfrm rot="5400000">
            <a:off x="4228400" y="3519032"/>
            <a:ext cx="396000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CaixaDeTexto 7"/>
          <p:cNvSpPr txBox="1">
            <a:spLocks noChangeArrowheads="1"/>
          </p:cNvSpPr>
          <p:nvPr/>
        </p:nvSpPr>
        <p:spPr bwMode="auto">
          <a:xfrm>
            <a:off x="1547664" y="1831123"/>
            <a:ext cx="1397568" cy="107721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pt-BR" sz="1600" b="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PBQP-H Estabelece  Sub-meta </a:t>
            </a:r>
          </a:p>
          <a:p>
            <a:pPr algn="ctr" eaLnBrk="1" hangingPunct="1">
              <a:defRPr/>
            </a:pPr>
            <a:r>
              <a:rPr lang="pt-BR" sz="1600" b="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    </a:t>
            </a:r>
            <a:r>
              <a:rPr lang="pt-BR" sz="160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1998</a:t>
            </a:r>
          </a:p>
        </p:txBody>
      </p:sp>
      <p:cxnSp>
        <p:nvCxnSpPr>
          <p:cNvPr id="18" name="Conector reto 17"/>
          <p:cNvCxnSpPr/>
          <p:nvPr/>
        </p:nvCxnSpPr>
        <p:spPr bwMode="auto">
          <a:xfrm>
            <a:off x="2104779" y="2951461"/>
            <a:ext cx="6697" cy="372219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CaixaDeTexto 9"/>
          <p:cNvSpPr txBox="1">
            <a:spLocks noChangeArrowheads="1"/>
          </p:cNvSpPr>
          <p:nvPr/>
        </p:nvSpPr>
        <p:spPr bwMode="auto">
          <a:xfrm>
            <a:off x="3027602" y="1816653"/>
            <a:ext cx="1390374" cy="107721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600" b="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início estudos para atender a sub-meta</a:t>
            </a:r>
          </a:p>
          <a:p>
            <a:pPr algn="ctr" eaLnBrk="1" hangingPunct="1">
              <a:defRPr/>
            </a:pPr>
            <a:r>
              <a:rPr lang="pt-BR" sz="160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1998/ 2000 </a:t>
            </a:r>
            <a:endParaRPr lang="pt-BR" sz="1600" dirty="0" smtClean="0">
              <a:solidFill>
                <a:schemeClr val="bg2"/>
              </a:solidFill>
              <a:latin typeface="+mn-lt"/>
              <a:cs typeface="Calibri" pitchFamily="34" charset="0"/>
            </a:endParaRPr>
          </a:p>
        </p:txBody>
      </p:sp>
      <p:cxnSp>
        <p:nvCxnSpPr>
          <p:cNvPr id="20" name="Conector reto 19"/>
          <p:cNvCxnSpPr/>
          <p:nvPr/>
        </p:nvCxnSpPr>
        <p:spPr bwMode="auto">
          <a:xfrm rot="5400000">
            <a:off x="3168538" y="3086621"/>
            <a:ext cx="324000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ector reto 20"/>
          <p:cNvCxnSpPr/>
          <p:nvPr/>
        </p:nvCxnSpPr>
        <p:spPr bwMode="auto">
          <a:xfrm rot="5400000">
            <a:off x="541326" y="3147861"/>
            <a:ext cx="360000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CaixaDeTexto 7"/>
          <p:cNvSpPr txBox="1">
            <a:spLocks noChangeArrowheads="1"/>
          </p:cNvSpPr>
          <p:nvPr/>
        </p:nvSpPr>
        <p:spPr bwMode="auto">
          <a:xfrm>
            <a:off x="35496" y="1613919"/>
            <a:ext cx="1428760" cy="132343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pt-BR" sz="1600" b="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Criação dos Programas de uso racional da água.</a:t>
            </a:r>
          </a:p>
          <a:p>
            <a:pPr algn="ctr" eaLnBrk="1" hangingPunct="1">
              <a:defRPr/>
            </a:pPr>
            <a:r>
              <a:rPr lang="pt-BR" sz="160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1997</a:t>
            </a:r>
          </a:p>
        </p:txBody>
      </p:sp>
      <p:cxnSp>
        <p:nvCxnSpPr>
          <p:cNvPr id="23" name="Conector reto 22"/>
          <p:cNvCxnSpPr/>
          <p:nvPr/>
        </p:nvCxnSpPr>
        <p:spPr bwMode="auto">
          <a:xfrm rot="5400000">
            <a:off x="6085343" y="3519030"/>
            <a:ext cx="396000" cy="3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CaixaDeTexto 8"/>
          <p:cNvSpPr txBox="1">
            <a:spLocks noChangeArrowheads="1"/>
          </p:cNvSpPr>
          <p:nvPr/>
        </p:nvSpPr>
        <p:spPr bwMode="auto">
          <a:xfrm>
            <a:off x="5455537" y="3796841"/>
            <a:ext cx="1327870" cy="206210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600" dirty="0" smtClean="0">
                <a:latin typeface="+mn-lt"/>
                <a:cs typeface="Calibri" pitchFamily="34" charset="0"/>
              </a:rPr>
              <a:t>2008</a:t>
            </a:r>
          </a:p>
          <a:p>
            <a:pPr algn="ctr" eaLnBrk="1" hangingPunct="1">
              <a:defRPr/>
            </a:pPr>
            <a:r>
              <a:rPr lang="pt-BR" sz="1600" b="0" dirty="0" smtClean="0">
                <a:latin typeface="+mn-lt"/>
                <a:cs typeface="Calibri" pitchFamily="34" charset="0"/>
              </a:rPr>
              <a:t>Publicação da norma americana que contempla volume de 4,8 litros</a:t>
            </a:r>
          </a:p>
        </p:txBody>
      </p:sp>
      <p:cxnSp>
        <p:nvCxnSpPr>
          <p:cNvPr id="26" name="Conector reto 25"/>
          <p:cNvCxnSpPr/>
          <p:nvPr/>
        </p:nvCxnSpPr>
        <p:spPr bwMode="auto">
          <a:xfrm rot="5400000">
            <a:off x="7546897" y="3519032"/>
            <a:ext cx="396000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CaixaDeTexto 8"/>
          <p:cNvSpPr txBox="1">
            <a:spLocks noChangeArrowheads="1"/>
          </p:cNvSpPr>
          <p:nvPr/>
        </p:nvSpPr>
        <p:spPr bwMode="auto">
          <a:xfrm>
            <a:off x="6887641" y="3774974"/>
            <a:ext cx="1476375" cy="230832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600" dirty="0" smtClean="0">
                <a:latin typeface="+mn-lt"/>
                <a:cs typeface="Calibri" pitchFamily="34" charset="0"/>
              </a:rPr>
              <a:t>2012</a:t>
            </a:r>
          </a:p>
          <a:p>
            <a:pPr algn="ctr" eaLnBrk="1" hangingPunct="1">
              <a:defRPr/>
            </a:pPr>
            <a:r>
              <a:rPr lang="pt-BR" sz="1600" b="0" dirty="0" smtClean="0">
                <a:latin typeface="+mn-lt"/>
                <a:cs typeface="Calibri" pitchFamily="34" charset="0"/>
              </a:rPr>
              <a:t>Discussão internacional a respeito da possibilidade de reduzir o volume de água das bacias sanitárias</a:t>
            </a:r>
          </a:p>
        </p:txBody>
      </p:sp>
      <p:grpSp>
        <p:nvGrpSpPr>
          <p:cNvPr id="29" name="Grupo 28"/>
          <p:cNvGrpSpPr/>
          <p:nvPr/>
        </p:nvGrpSpPr>
        <p:grpSpPr>
          <a:xfrm>
            <a:off x="4991499" y="6286831"/>
            <a:ext cx="3385898" cy="648072"/>
            <a:chOff x="5808154" y="6165304"/>
            <a:chExt cx="3229864" cy="648072"/>
          </a:xfrm>
        </p:grpSpPr>
        <p:sp>
          <p:nvSpPr>
            <p:cNvPr id="30" name="Chave direita 29"/>
            <p:cNvSpPr/>
            <p:nvPr/>
          </p:nvSpPr>
          <p:spPr bwMode="auto">
            <a:xfrm rot="5400000">
              <a:off x="7505745" y="4815397"/>
              <a:ext cx="182365" cy="2882180"/>
            </a:xfrm>
            <a:prstGeom prst="righ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ＭＳ Ｐゴシック" pitchFamily="1" charset="-128"/>
              </a:endParaRP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5808154" y="6290156"/>
              <a:ext cx="29778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Problemas no desempenho do sistema : utilização bacias 4,8 litros</a:t>
              </a:r>
              <a:endPara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endParaRPr>
            </a:p>
          </p:txBody>
        </p:sp>
      </p:grpSp>
      <p:sp>
        <p:nvSpPr>
          <p:cNvPr id="34" name="CaixaDeTexto 11"/>
          <p:cNvSpPr txBox="1">
            <a:spLocks noChangeArrowheads="1"/>
          </p:cNvSpPr>
          <p:nvPr/>
        </p:nvSpPr>
        <p:spPr bwMode="auto">
          <a:xfrm>
            <a:off x="4581247" y="1616782"/>
            <a:ext cx="1790922" cy="132343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600" b="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Publicação da norma Brasileira que define volume 6,8 litros</a:t>
            </a:r>
          </a:p>
          <a:p>
            <a:pPr algn="ctr" eaLnBrk="1" hangingPunct="1">
              <a:defRPr/>
            </a:pPr>
            <a:r>
              <a:rPr lang="pt-BR" sz="1600" b="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    </a:t>
            </a:r>
            <a:r>
              <a:rPr lang="pt-BR" sz="160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2004</a:t>
            </a:r>
          </a:p>
        </p:txBody>
      </p:sp>
      <p:cxnSp>
        <p:nvCxnSpPr>
          <p:cNvPr id="35" name="Conector reto 34"/>
          <p:cNvCxnSpPr/>
          <p:nvPr/>
        </p:nvCxnSpPr>
        <p:spPr bwMode="auto">
          <a:xfrm>
            <a:off x="5176753" y="2990565"/>
            <a:ext cx="0" cy="294419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6" name="Grupo 35"/>
          <p:cNvGrpSpPr/>
          <p:nvPr/>
        </p:nvGrpSpPr>
        <p:grpSpPr>
          <a:xfrm>
            <a:off x="3143240" y="764704"/>
            <a:ext cx="3228929" cy="814575"/>
            <a:chOff x="3064106" y="750501"/>
            <a:chExt cx="3663531" cy="814575"/>
          </a:xfrm>
        </p:grpSpPr>
        <p:sp>
          <p:nvSpPr>
            <p:cNvPr id="37" name="Chave direita 36"/>
            <p:cNvSpPr/>
            <p:nvPr/>
          </p:nvSpPr>
          <p:spPr bwMode="auto">
            <a:xfrm rot="16200000">
              <a:off x="4751856" y="-410705"/>
              <a:ext cx="288031" cy="3663531"/>
            </a:xfrm>
            <a:prstGeom prst="righ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3333447" y="750501"/>
              <a:ext cx="31248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chemeClr val="bg2"/>
                  </a:solidFill>
                  <a:latin typeface="Calibri" pitchFamily="34" charset="0"/>
                </a:rPr>
                <a:t>Estudo impacto redução do volume para 6,8 litros</a:t>
              </a:r>
              <a:endParaRPr lang="pt-BR" sz="16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6840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0801" y="2249512"/>
            <a:ext cx="71659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432883" y="3408480"/>
            <a:ext cx="446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/>
              <a:t>Represamento de água antes dos dejetos</a:t>
            </a:r>
            <a:endParaRPr lang="pt-BR" sz="1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432883" y="4980116"/>
            <a:ext cx="6558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/>
              <a:t>Segunda onda de descarga somada ao volume remanescente</a:t>
            </a:r>
            <a:endParaRPr lang="pt-BR" sz="1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32883" y="6337438"/>
            <a:ext cx="477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/>
              <a:t>A energia da água adicional move os dejetos</a:t>
            </a:r>
            <a:endParaRPr lang="pt-BR" sz="1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273655" y="1336778"/>
            <a:ext cx="6682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Esquema representando o </a:t>
            </a:r>
            <a:r>
              <a:rPr lang="pt-BR" dirty="0" err="1" smtClean="0"/>
              <a:t>carreamento</a:t>
            </a:r>
            <a:r>
              <a:rPr lang="pt-BR" dirty="0" smtClean="0"/>
              <a:t> dos dejetos em um ramal de descarga</a:t>
            </a:r>
            <a:endParaRPr lang="pt-B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88" y="285728"/>
            <a:ext cx="3859208" cy="100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4071934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800" smtClean="0"/>
              <a:t>Fórum Ramais de Descarga Sêcos</a:t>
            </a:r>
          </a:p>
          <a:p>
            <a:r>
              <a:rPr lang="pt-BR" sz="1800" smtClean="0"/>
              <a:t>Apres. : Mr. Ron George</a:t>
            </a:r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28322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3563888" y="1941705"/>
            <a:ext cx="1800200" cy="1800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3641039" y="2018856"/>
            <a:ext cx="1645897" cy="16458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Forma livre 10"/>
          <p:cNvSpPr/>
          <p:nvPr/>
        </p:nvSpPr>
        <p:spPr>
          <a:xfrm>
            <a:off x="3748506" y="3219601"/>
            <a:ext cx="1421239" cy="445152"/>
          </a:xfrm>
          <a:custGeom>
            <a:avLst/>
            <a:gdLst>
              <a:gd name="connsiteX0" fmla="*/ 0 w 1951630"/>
              <a:gd name="connsiteY0" fmla="*/ 54591 h 627797"/>
              <a:gd name="connsiteX1" fmla="*/ 68239 w 1951630"/>
              <a:gd name="connsiteY1" fmla="*/ 27296 h 627797"/>
              <a:gd name="connsiteX2" fmla="*/ 177421 w 1951630"/>
              <a:gd name="connsiteY2" fmla="*/ 0 h 627797"/>
              <a:gd name="connsiteX3" fmla="*/ 409433 w 1951630"/>
              <a:gd name="connsiteY3" fmla="*/ 13648 h 627797"/>
              <a:gd name="connsiteX4" fmla="*/ 450376 w 1951630"/>
              <a:gd name="connsiteY4" fmla="*/ 40944 h 627797"/>
              <a:gd name="connsiteX5" fmla="*/ 504967 w 1951630"/>
              <a:gd name="connsiteY5" fmla="*/ 68239 h 627797"/>
              <a:gd name="connsiteX6" fmla="*/ 600502 w 1951630"/>
              <a:gd name="connsiteY6" fmla="*/ 95535 h 627797"/>
              <a:gd name="connsiteX7" fmla="*/ 641445 w 1951630"/>
              <a:gd name="connsiteY7" fmla="*/ 109182 h 627797"/>
              <a:gd name="connsiteX8" fmla="*/ 791570 w 1951630"/>
              <a:gd name="connsiteY8" fmla="*/ 122830 h 627797"/>
              <a:gd name="connsiteX9" fmla="*/ 1692323 w 1951630"/>
              <a:gd name="connsiteY9" fmla="*/ 109182 h 627797"/>
              <a:gd name="connsiteX10" fmla="*/ 1815153 w 1951630"/>
              <a:gd name="connsiteY10" fmla="*/ 68239 h 627797"/>
              <a:gd name="connsiteX11" fmla="*/ 1856096 w 1951630"/>
              <a:gd name="connsiteY11" fmla="*/ 54591 h 627797"/>
              <a:gd name="connsiteX12" fmla="*/ 1951630 w 1951630"/>
              <a:gd name="connsiteY12" fmla="*/ 109182 h 627797"/>
              <a:gd name="connsiteX13" fmla="*/ 1842448 w 1951630"/>
              <a:gd name="connsiteY13" fmla="*/ 177421 h 627797"/>
              <a:gd name="connsiteX14" fmla="*/ 1801505 w 1951630"/>
              <a:gd name="connsiteY14" fmla="*/ 191069 h 627797"/>
              <a:gd name="connsiteX15" fmla="*/ 1774209 w 1951630"/>
              <a:gd name="connsiteY15" fmla="*/ 286603 h 627797"/>
              <a:gd name="connsiteX16" fmla="*/ 1705970 w 1951630"/>
              <a:gd name="connsiteY16" fmla="*/ 368490 h 627797"/>
              <a:gd name="connsiteX17" fmla="*/ 1665027 w 1951630"/>
              <a:gd name="connsiteY17" fmla="*/ 395785 h 627797"/>
              <a:gd name="connsiteX18" fmla="*/ 1583141 w 1951630"/>
              <a:gd name="connsiteY18" fmla="*/ 450376 h 627797"/>
              <a:gd name="connsiteX19" fmla="*/ 1501254 w 1951630"/>
              <a:gd name="connsiteY19" fmla="*/ 491320 h 627797"/>
              <a:gd name="connsiteX20" fmla="*/ 1460311 w 1951630"/>
              <a:gd name="connsiteY20" fmla="*/ 518615 h 627797"/>
              <a:gd name="connsiteX21" fmla="*/ 1378424 w 1951630"/>
              <a:gd name="connsiteY21" fmla="*/ 545911 h 627797"/>
              <a:gd name="connsiteX22" fmla="*/ 1282890 w 1951630"/>
              <a:gd name="connsiteY22" fmla="*/ 573206 h 627797"/>
              <a:gd name="connsiteX23" fmla="*/ 1241947 w 1951630"/>
              <a:gd name="connsiteY23" fmla="*/ 600502 h 627797"/>
              <a:gd name="connsiteX24" fmla="*/ 1132764 w 1951630"/>
              <a:gd name="connsiteY24" fmla="*/ 614150 h 627797"/>
              <a:gd name="connsiteX25" fmla="*/ 1037230 w 1951630"/>
              <a:gd name="connsiteY25" fmla="*/ 627797 h 627797"/>
              <a:gd name="connsiteX26" fmla="*/ 614150 w 1951630"/>
              <a:gd name="connsiteY26" fmla="*/ 600502 h 627797"/>
              <a:gd name="connsiteX27" fmla="*/ 573206 w 1951630"/>
              <a:gd name="connsiteY27" fmla="*/ 586854 h 627797"/>
              <a:gd name="connsiteX28" fmla="*/ 532263 w 1951630"/>
              <a:gd name="connsiteY28" fmla="*/ 559559 h 627797"/>
              <a:gd name="connsiteX29" fmla="*/ 450376 w 1951630"/>
              <a:gd name="connsiteY29" fmla="*/ 518615 h 627797"/>
              <a:gd name="connsiteX30" fmla="*/ 382138 w 1951630"/>
              <a:gd name="connsiteY30" fmla="*/ 436729 h 627797"/>
              <a:gd name="connsiteX31" fmla="*/ 286603 w 1951630"/>
              <a:gd name="connsiteY31" fmla="*/ 327547 h 627797"/>
              <a:gd name="connsiteX32" fmla="*/ 204717 w 1951630"/>
              <a:gd name="connsiteY32" fmla="*/ 300251 h 627797"/>
              <a:gd name="connsiteX33" fmla="*/ 163773 w 1951630"/>
              <a:gd name="connsiteY33" fmla="*/ 286603 h 627797"/>
              <a:gd name="connsiteX34" fmla="*/ 122830 w 1951630"/>
              <a:gd name="connsiteY34" fmla="*/ 259308 h 627797"/>
              <a:gd name="connsiteX35" fmla="*/ 81887 w 1951630"/>
              <a:gd name="connsiteY35" fmla="*/ 191069 h 627797"/>
              <a:gd name="connsiteX0" fmla="*/ 0 w 1951630"/>
              <a:gd name="connsiteY0" fmla="*/ 54591 h 627797"/>
              <a:gd name="connsiteX1" fmla="*/ 68239 w 1951630"/>
              <a:gd name="connsiteY1" fmla="*/ 27296 h 627797"/>
              <a:gd name="connsiteX2" fmla="*/ 177421 w 1951630"/>
              <a:gd name="connsiteY2" fmla="*/ 0 h 627797"/>
              <a:gd name="connsiteX3" fmla="*/ 409433 w 1951630"/>
              <a:gd name="connsiteY3" fmla="*/ 13648 h 627797"/>
              <a:gd name="connsiteX4" fmla="*/ 341194 w 1951630"/>
              <a:gd name="connsiteY4" fmla="*/ 109183 h 627797"/>
              <a:gd name="connsiteX5" fmla="*/ 504967 w 1951630"/>
              <a:gd name="connsiteY5" fmla="*/ 68239 h 627797"/>
              <a:gd name="connsiteX6" fmla="*/ 600502 w 1951630"/>
              <a:gd name="connsiteY6" fmla="*/ 95535 h 627797"/>
              <a:gd name="connsiteX7" fmla="*/ 641445 w 1951630"/>
              <a:gd name="connsiteY7" fmla="*/ 109182 h 627797"/>
              <a:gd name="connsiteX8" fmla="*/ 791570 w 1951630"/>
              <a:gd name="connsiteY8" fmla="*/ 122830 h 627797"/>
              <a:gd name="connsiteX9" fmla="*/ 1692323 w 1951630"/>
              <a:gd name="connsiteY9" fmla="*/ 109182 h 627797"/>
              <a:gd name="connsiteX10" fmla="*/ 1815153 w 1951630"/>
              <a:gd name="connsiteY10" fmla="*/ 68239 h 627797"/>
              <a:gd name="connsiteX11" fmla="*/ 1856096 w 1951630"/>
              <a:gd name="connsiteY11" fmla="*/ 54591 h 627797"/>
              <a:gd name="connsiteX12" fmla="*/ 1951630 w 1951630"/>
              <a:gd name="connsiteY12" fmla="*/ 109182 h 627797"/>
              <a:gd name="connsiteX13" fmla="*/ 1842448 w 1951630"/>
              <a:gd name="connsiteY13" fmla="*/ 177421 h 627797"/>
              <a:gd name="connsiteX14" fmla="*/ 1801505 w 1951630"/>
              <a:gd name="connsiteY14" fmla="*/ 191069 h 627797"/>
              <a:gd name="connsiteX15" fmla="*/ 1774209 w 1951630"/>
              <a:gd name="connsiteY15" fmla="*/ 286603 h 627797"/>
              <a:gd name="connsiteX16" fmla="*/ 1705970 w 1951630"/>
              <a:gd name="connsiteY16" fmla="*/ 368490 h 627797"/>
              <a:gd name="connsiteX17" fmla="*/ 1665027 w 1951630"/>
              <a:gd name="connsiteY17" fmla="*/ 395785 h 627797"/>
              <a:gd name="connsiteX18" fmla="*/ 1583141 w 1951630"/>
              <a:gd name="connsiteY18" fmla="*/ 450376 h 627797"/>
              <a:gd name="connsiteX19" fmla="*/ 1501254 w 1951630"/>
              <a:gd name="connsiteY19" fmla="*/ 491320 h 627797"/>
              <a:gd name="connsiteX20" fmla="*/ 1460311 w 1951630"/>
              <a:gd name="connsiteY20" fmla="*/ 518615 h 627797"/>
              <a:gd name="connsiteX21" fmla="*/ 1378424 w 1951630"/>
              <a:gd name="connsiteY21" fmla="*/ 545911 h 627797"/>
              <a:gd name="connsiteX22" fmla="*/ 1282890 w 1951630"/>
              <a:gd name="connsiteY22" fmla="*/ 573206 h 627797"/>
              <a:gd name="connsiteX23" fmla="*/ 1241947 w 1951630"/>
              <a:gd name="connsiteY23" fmla="*/ 600502 h 627797"/>
              <a:gd name="connsiteX24" fmla="*/ 1132764 w 1951630"/>
              <a:gd name="connsiteY24" fmla="*/ 614150 h 627797"/>
              <a:gd name="connsiteX25" fmla="*/ 1037230 w 1951630"/>
              <a:gd name="connsiteY25" fmla="*/ 627797 h 627797"/>
              <a:gd name="connsiteX26" fmla="*/ 614150 w 1951630"/>
              <a:gd name="connsiteY26" fmla="*/ 600502 h 627797"/>
              <a:gd name="connsiteX27" fmla="*/ 573206 w 1951630"/>
              <a:gd name="connsiteY27" fmla="*/ 586854 h 627797"/>
              <a:gd name="connsiteX28" fmla="*/ 532263 w 1951630"/>
              <a:gd name="connsiteY28" fmla="*/ 559559 h 627797"/>
              <a:gd name="connsiteX29" fmla="*/ 450376 w 1951630"/>
              <a:gd name="connsiteY29" fmla="*/ 518615 h 627797"/>
              <a:gd name="connsiteX30" fmla="*/ 382138 w 1951630"/>
              <a:gd name="connsiteY30" fmla="*/ 436729 h 627797"/>
              <a:gd name="connsiteX31" fmla="*/ 286603 w 1951630"/>
              <a:gd name="connsiteY31" fmla="*/ 327547 h 627797"/>
              <a:gd name="connsiteX32" fmla="*/ 204717 w 1951630"/>
              <a:gd name="connsiteY32" fmla="*/ 300251 h 627797"/>
              <a:gd name="connsiteX33" fmla="*/ 163773 w 1951630"/>
              <a:gd name="connsiteY33" fmla="*/ 286603 h 627797"/>
              <a:gd name="connsiteX34" fmla="*/ 122830 w 1951630"/>
              <a:gd name="connsiteY34" fmla="*/ 259308 h 627797"/>
              <a:gd name="connsiteX35" fmla="*/ 81887 w 1951630"/>
              <a:gd name="connsiteY35" fmla="*/ 191069 h 627797"/>
              <a:gd name="connsiteX0" fmla="*/ 0 w 1951630"/>
              <a:gd name="connsiteY0" fmla="*/ 54815 h 628021"/>
              <a:gd name="connsiteX1" fmla="*/ 68239 w 1951630"/>
              <a:gd name="connsiteY1" fmla="*/ 27520 h 628021"/>
              <a:gd name="connsiteX2" fmla="*/ 177421 w 1951630"/>
              <a:gd name="connsiteY2" fmla="*/ 224 h 628021"/>
              <a:gd name="connsiteX3" fmla="*/ 304658 w 1951630"/>
              <a:gd name="connsiteY3" fmla="*/ 42447 h 628021"/>
              <a:gd name="connsiteX4" fmla="*/ 341194 w 1951630"/>
              <a:gd name="connsiteY4" fmla="*/ 109407 h 628021"/>
              <a:gd name="connsiteX5" fmla="*/ 504967 w 1951630"/>
              <a:gd name="connsiteY5" fmla="*/ 68463 h 628021"/>
              <a:gd name="connsiteX6" fmla="*/ 600502 w 1951630"/>
              <a:gd name="connsiteY6" fmla="*/ 95759 h 628021"/>
              <a:gd name="connsiteX7" fmla="*/ 641445 w 1951630"/>
              <a:gd name="connsiteY7" fmla="*/ 109406 h 628021"/>
              <a:gd name="connsiteX8" fmla="*/ 791570 w 1951630"/>
              <a:gd name="connsiteY8" fmla="*/ 123054 h 628021"/>
              <a:gd name="connsiteX9" fmla="*/ 1692323 w 1951630"/>
              <a:gd name="connsiteY9" fmla="*/ 109406 h 628021"/>
              <a:gd name="connsiteX10" fmla="*/ 1815153 w 1951630"/>
              <a:gd name="connsiteY10" fmla="*/ 68463 h 628021"/>
              <a:gd name="connsiteX11" fmla="*/ 1856096 w 1951630"/>
              <a:gd name="connsiteY11" fmla="*/ 54815 h 628021"/>
              <a:gd name="connsiteX12" fmla="*/ 1951630 w 1951630"/>
              <a:gd name="connsiteY12" fmla="*/ 109406 h 628021"/>
              <a:gd name="connsiteX13" fmla="*/ 1842448 w 1951630"/>
              <a:gd name="connsiteY13" fmla="*/ 177645 h 628021"/>
              <a:gd name="connsiteX14" fmla="*/ 1801505 w 1951630"/>
              <a:gd name="connsiteY14" fmla="*/ 191293 h 628021"/>
              <a:gd name="connsiteX15" fmla="*/ 1774209 w 1951630"/>
              <a:gd name="connsiteY15" fmla="*/ 286827 h 628021"/>
              <a:gd name="connsiteX16" fmla="*/ 1705970 w 1951630"/>
              <a:gd name="connsiteY16" fmla="*/ 368714 h 628021"/>
              <a:gd name="connsiteX17" fmla="*/ 1665027 w 1951630"/>
              <a:gd name="connsiteY17" fmla="*/ 396009 h 628021"/>
              <a:gd name="connsiteX18" fmla="*/ 1583141 w 1951630"/>
              <a:gd name="connsiteY18" fmla="*/ 450600 h 628021"/>
              <a:gd name="connsiteX19" fmla="*/ 1501254 w 1951630"/>
              <a:gd name="connsiteY19" fmla="*/ 491544 h 628021"/>
              <a:gd name="connsiteX20" fmla="*/ 1460311 w 1951630"/>
              <a:gd name="connsiteY20" fmla="*/ 518839 h 628021"/>
              <a:gd name="connsiteX21" fmla="*/ 1378424 w 1951630"/>
              <a:gd name="connsiteY21" fmla="*/ 546135 h 628021"/>
              <a:gd name="connsiteX22" fmla="*/ 1282890 w 1951630"/>
              <a:gd name="connsiteY22" fmla="*/ 573430 h 628021"/>
              <a:gd name="connsiteX23" fmla="*/ 1241947 w 1951630"/>
              <a:gd name="connsiteY23" fmla="*/ 600726 h 628021"/>
              <a:gd name="connsiteX24" fmla="*/ 1132764 w 1951630"/>
              <a:gd name="connsiteY24" fmla="*/ 614374 h 628021"/>
              <a:gd name="connsiteX25" fmla="*/ 1037230 w 1951630"/>
              <a:gd name="connsiteY25" fmla="*/ 628021 h 628021"/>
              <a:gd name="connsiteX26" fmla="*/ 614150 w 1951630"/>
              <a:gd name="connsiteY26" fmla="*/ 600726 h 628021"/>
              <a:gd name="connsiteX27" fmla="*/ 573206 w 1951630"/>
              <a:gd name="connsiteY27" fmla="*/ 587078 h 628021"/>
              <a:gd name="connsiteX28" fmla="*/ 532263 w 1951630"/>
              <a:gd name="connsiteY28" fmla="*/ 559783 h 628021"/>
              <a:gd name="connsiteX29" fmla="*/ 450376 w 1951630"/>
              <a:gd name="connsiteY29" fmla="*/ 518839 h 628021"/>
              <a:gd name="connsiteX30" fmla="*/ 382138 w 1951630"/>
              <a:gd name="connsiteY30" fmla="*/ 436953 h 628021"/>
              <a:gd name="connsiteX31" fmla="*/ 286603 w 1951630"/>
              <a:gd name="connsiteY31" fmla="*/ 327771 h 628021"/>
              <a:gd name="connsiteX32" fmla="*/ 204717 w 1951630"/>
              <a:gd name="connsiteY32" fmla="*/ 300475 h 628021"/>
              <a:gd name="connsiteX33" fmla="*/ 163773 w 1951630"/>
              <a:gd name="connsiteY33" fmla="*/ 286827 h 628021"/>
              <a:gd name="connsiteX34" fmla="*/ 122830 w 1951630"/>
              <a:gd name="connsiteY34" fmla="*/ 259532 h 628021"/>
              <a:gd name="connsiteX35" fmla="*/ 81887 w 1951630"/>
              <a:gd name="connsiteY35" fmla="*/ 191293 h 628021"/>
              <a:gd name="connsiteX0" fmla="*/ 0 w 1951630"/>
              <a:gd name="connsiteY0" fmla="*/ 54815 h 628021"/>
              <a:gd name="connsiteX1" fmla="*/ 68239 w 1951630"/>
              <a:gd name="connsiteY1" fmla="*/ 27520 h 628021"/>
              <a:gd name="connsiteX2" fmla="*/ 177421 w 1951630"/>
              <a:gd name="connsiteY2" fmla="*/ 224 h 628021"/>
              <a:gd name="connsiteX3" fmla="*/ 304658 w 1951630"/>
              <a:gd name="connsiteY3" fmla="*/ 42447 h 628021"/>
              <a:gd name="connsiteX4" fmla="*/ 379294 w 1951630"/>
              <a:gd name="connsiteY4" fmla="*/ 61782 h 628021"/>
              <a:gd name="connsiteX5" fmla="*/ 504967 w 1951630"/>
              <a:gd name="connsiteY5" fmla="*/ 68463 h 628021"/>
              <a:gd name="connsiteX6" fmla="*/ 600502 w 1951630"/>
              <a:gd name="connsiteY6" fmla="*/ 95759 h 628021"/>
              <a:gd name="connsiteX7" fmla="*/ 641445 w 1951630"/>
              <a:gd name="connsiteY7" fmla="*/ 109406 h 628021"/>
              <a:gd name="connsiteX8" fmla="*/ 791570 w 1951630"/>
              <a:gd name="connsiteY8" fmla="*/ 123054 h 628021"/>
              <a:gd name="connsiteX9" fmla="*/ 1692323 w 1951630"/>
              <a:gd name="connsiteY9" fmla="*/ 109406 h 628021"/>
              <a:gd name="connsiteX10" fmla="*/ 1815153 w 1951630"/>
              <a:gd name="connsiteY10" fmla="*/ 68463 h 628021"/>
              <a:gd name="connsiteX11" fmla="*/ 1856096 w 1951630"/>
              <a:gd name="connsiteY11" fmla="*/ 54815 h 628021"/>
              <a:gd name="connsiteX12" fmla="*/ 1951630 w 1951630"/>
              <a:gd name="connsiteY12" fmla="*/ 109406 h 628021"/>
              <a:gd name="connsiteX13" fmla="*/ 1842448 w 1951630"/>
              <a:gd name="connsiteY13" fmla="*/ 177645 h 628021"/>
              <a:gd name="connsiteX14" fmla="*/ 1801505 w 1951630"/>
              <a:gd name="connsiteY14" fmla="*/ 191293 h 628021"/>
              <a:gd name="connsiteX15" fmla="*/ 1774209 w 1951630"/>
              <a:gd name="connsiteY15" fmla="*/ 286827 h 628021"/>
              <a:gd name="connsiteX16" fmla="*/ 1705970 w 1951630"/>
              <a:gd name="connsiteY16" fmla="*/ 368714 h 628021"/>
              <a:gd name="connsiteX17" fmla="*/ 1665027 w 1951630"/>
              <a:gd name="connsiteY17" fmla="*/ 396009 h 628021"/>
              <a:gd name="connsiteX18" fmla="*/ 1583141 w 1951630"/>
              <a:gd name="connsiteY18" fmla="*/ 450600 h 628021"/>
              <a:gd name="connsiteX19" fmla="*/ 1501254 w 1951630"/>
              <a:gd name="connsiteY19" fmla="*/ 491544 h 628021"/>
              <a:gd name="connsiteX20" fmla="*/ 1460311 w 1951630"/>
              <a:gd name="connsiteY20" fmla="*/ 518839 h 628021"/>
              <a:gd name="connsiteX21" fmla="*/ 1378424 w 1951630"/>
              <a:gd name="connsiteY21" fmla="*/ 546135 h 628021"/>
              <a:gd name="connsiteX22" fmla="*/ 1282890 w 1951630"/>
              <a:gd name="connsiteY22" fmla="*/ 573430 h 628021"/>
              <a:gd name="connsiteX23" fmla="*/ 1241947 w 1951630"/>
              <a:gd name="connsiteY23" fmla="*/ 600726 h 628021"/>
              <a:gd name="connsiteX24" fmla="*/ 1132764 w 1951630"/>
              <a:gd name="connsiteY24" fmla="*/ 614374 h 628021"/>
              <a:gd name="connsiteX25" fmla="*/ 1037230 w 1951630"/>
              <a:gd name="connsiteY25" fmla="*/ 628021 h 628021"/>
              <a:gd name="connsiteX26" fmla="*/ 614150 w 1951630"/>
              <a:gd name="connsiteY26" fmla="*/ 600726 h 628021"/>
              <a:gd name="connsiteX27" fmla="*/ 573206 w 1951630"/>
              <a:gd name="connsiteY27" fmla="*/ 587078 h 628021"/>
              <a:gd name="connsiteX28" fmla="*/ 532263 w 1951630"/>
              <a:gd name="connsiteY28" fmla="*/ 559783 h 628021"/>
              <a:gd name="connsiteX29" fmla="*/ 450376 w 1951630"/>
              <a:gd name="connsiteY29" fmla="*/ 518839 h 628021"/>
              <a:gd name="connsiteX30" fmla="*/ 382138 w 1951630"/>
              <a:gd name="connsiteY30" fmla="*/ 436953 h 628021"/>
              <a:gd name="connsiteX31" fmla="*/ 286603 w 1951630"/>
              <a:gd name="connsiteY31" fmla="*/ 327771 h 628021"/>
              <a:gd name="connsiteX32" fmla="*/ 204717 w 1951630"/>
              <a:gd name="connsiteY32" fmla="*/ 300475 h 628021"/>
              <a:gd name="connsiteX33" fmla="*/ 163773 w 1951630"/>
              <a:gd name="connsiteY33" fmla="*/ 286827 h 628021"/>
              <a:gd name="connsiteX34" fmla="*/ 122830 w 1951630"/>
              <a:gd name="connsiteY34" fmla="*/ 259532 h 628021"/>
              <a:gd name="connsiteX35" fmla="*/ 81887 w 1951630"/>
              <a:gd name="connsiteY35" fmla="*/ 191293 h 628021"/>
              <a:gd name="connsiteX0" fmla="*/ 0 w 1951630"/>
              <a:gd name="connsiteY0" fmla="*/ 54815 h 628021"/>
              <a:gd name="connsiteX1" fmla="*/ 68239 w 1951630"/>
              <a:gd name="connsiteY1" fmla="*/ 27520 h 628021"/>
              <a:gd name="connsiteX2" fmla="*/ 177421 w 1951630"/>
              <a:gd name="connsiteY2" fmla="*/ 224 h 628021"/>
              <a:gd name="connsiteX3" fmla="*/ 304658 w 1951630"/>
              <a:gd name="connsiteY3" fmla="*/ 42447 h 628021"/>
              <a:gd name="connsiteX4" fmla="*/ 379294 w 1951630"/>
              <a:gd name="connsiteY4" fmla="*/ 61782 h 628021"/>
              <a:gd name="connsiteX5" fmla="*/ 495442 w 1951630"/>
              <a:gd name="connsiteY5" fmla="*/ 94657 h 628021"/>
              <a:gd name="connsiteX6" fmla="*/ 600502 w 1951630"/>
              <a:gd name="connsiteY6" fmla="*/ 95759 h 628021"/>
              <a:gd name="connsiteX7" fmla="*/ 641445 w 1951630"/>
              <a:gd name="connsiteY7" fmla="*/ 109406 h 628021"/>
              <a:gd name="connsiteX8" fmla="*/ 791570 w 1951630"/>
              <a:gd name="connsiteY8" fmla="*/ 123054 h 628021"/>
              <a:gd name="connsiteX9" fmla="*/ 1692323 w 1951630"/>
              <a:gd name="connsiteY9" fmla="*/ 109406 h 628021"/>
              <a:gd name="connsiteX10" fmla="*/ 1815153 w 1951630"/>
              <a:gd name="connsiteY10" fmla="*/ 68463 h 628021"/>
              <a:gd name="connsiteX11" fmla="*/ 1856096 w 1951630"/>
              <a:gd name="connsiteY11" fmla="*/ 54815 h 628021"/>
              <a:gd name="connsiteX12" fmla="*/ 1951630 w 1951630"/>
              <a:gd name="connsiteY12" fmla="*/ 109406 h 628021"/>
              <a:gd name="connsiteX13" fmla="*/ 1842448 w 1951630"/>
              <a:gd name="connsiteY13" fmla="*/ 177645 h 628021"/>
              <a:gd name="connsiteX14" fmla="*/ 1801505 w 1951630"/>
              <a:gd name="connsiteY14" fmla="*/ 191293 h 628021"/>
              <a:gd name="connsiteX15" fmla="*/ 1774209 w 1951630"/>
              <a:gd name="connsiteY15" fmla="*/ 286827 h 628021"/>
              <a:gd name="connsiteX16" fmla="*/ 1705970 w 1951630"/>
              <a:gd name="connsiteY16" fmla="*/ 368714 h 628021"/>
              <a:gd name="connsiteX17" fmla="*/ 1665027 w 1951630"/>
              <a:gd name="connsiteY17" fmla="*/ 396009 h 628021"/>
              <a:gd name="connsiteX18" fmla="*/ 1583141 w 1951630"/>
              <a:gd name="connsiteY18" fmla="*/ 450600 h 628021"/>
              <a:gd name="connsiteX19" fmla="*/ 1501254 w 1951630"/>
              <a:gd name="connsiteY19" fmla="*/ 491544 h 628021"/>
              <a:gd name="connsiteX20" fmla="*/ 1460311 w 1951630"/>
              <a:gd name="connsiteY20" fmla="*/ 518839 h 628021"/>
              <a:gd name="connsiteX21" fmla="*/ 1378424 w 1951630"/>
              <a:gd name="connsiteY21" fmla="*/ 546135 h 628021"/>
              <a:gd name="connsiteX22" fmla="*/ 1282890 w 1951630"/>
              <a:gd name="connsiteY22" fmla="*/ 573430 h 628021"/>
              <a:gd name="connsiteX23" fmla="*/ 1241947 w 1951630"/>
              <a:gd name="connsiteY23" fmla="*/ 600726 h 628021"/>
              <a:gd name="connsiteX24" fmla="*/ 1132764 w 1951630"/>
              <a:gd name="connsiteY24" fmla="*/ 614374 h 628021"/>
              <a:gd name="connsiteX25" fmla="*/ 1037230 w 1951630"/>
              <a:gd name="connsiteY25" fmla="*/ 628021 h 628021"/>
              <a:gd name="connsiteX26" fmla="*/ 614150 w 1951630"/>
              <a:gd name="connsiteY26" fmla="*/ 600726 h 628021"/>
              <a:gd name="connsiteX27" fmla="*/ 573206 w 1951630"/>
              <a:gd name="connsiteY27" fmla="*/ 587078 h 628021"/>
              <a:gd name="connsiteX28" fmla="*/ 532263 w 1951630"/>
              <a:gd name="connsiteY28" fmla="*/ 559783 h 628021"/>
              <a:gd name="connsiteX29" fmla="*/ 450376 w 1951630"/>
              <a:gd name="connsiteY29" fmla="*/ 518839 h 628021"/>
              <a:gd name="connsiteX30" fmla="*/ 382138 w 1951630"/>
              <a:gd name="connsiteY30" fmla="*/ 436953 h 628021"/>
              <a:gd name="connsiteX31" fmla="*/ 286603 w 1951630"/>
              <a:gd name="connsiteY31" fmla="*/ 327771 h 628021"/>
              <a:gd name="connsiteX32" fmla="*/ 204717 w 1951630"/>
              <a:gd name="connsiteY32" fmla="*/ 300475 h 628021"/>
              <a:gd name="connsiteX33" fmla="*/ 163773 w 1951630"/>
              <a:gd name="connsiteY33" fmla="*/ 286827 h 628021"/>
              <a:gd name="connsiteX34" fmla="*/ 122830 w 1951630"/>
              <a:gd name="connsiteY34" fmla="*/ 259532 h 628021"/>
              <a:gd name="connsiteX35" fmla="*/ 81887 w 1951630"/>
              <a:gd name="connsiteY35" fmla="*/ 191293 h 628021"/>
              <a:gd name="connsiteX0" fmla="*/ 0 w 1951630"/>
              <a:gd name="connsiteY0" fmla="*/ 54815 h 628021"/>
              <a:gd name="connsiteX1" fmla="*/ 68239 w 1951630"/>
              <a:gd name="connsiteY1" fmla="*/ 27520 h 628021"/>
              <a:gd name="connsiteX2" fmla="*/ 177421 w 1951630"/>
              <a:gd name="connsiteY2" fmla="*/ 224 h 628021"/>
              <a:gd name="connsiteX3" fmla="*/ 304658 w 1951630"/>
              <a:gd name="connsiteY3" fmla="*/ 42447 h 628021"/>
              <a:gd name="connsiteX4" fmla="*/ 379294 w 1951630"/>
              <a:gd name="connsiteY4" fmla="*/ 61782 h 628021"/>
              <a:gd name="connsiteX5" fmla="*/ 495442 w 1951630"/>
              <a:gd name="connsiteY5" fmla="*/ 94657 h 628021"/>
              <a:gd name="connsiteX6" fmla="*/ 598121 w 1951630"/>
              <a:gd name="connsiteY6" fmla="*/ 110047 h 628021"/>
              <a:gd name="connsiteX7" fmla="*/ 641445 w 1951630"/>
              <a:gd name="connsiteY7" fmla="*/ 109406 h 628021"/>
              <a:gd name="connsiteX8" fmla="*/ 791570 w 1951630"/>
              <a:gd name="connsiteY8" fmla="*/ 123054 h 628021"/>
              <a:gd name="connsiteX9" fmla="*/ 1692323 w 1951630"/>
              <a:gd name="connsiteY9" fmla="*/ 109406 h 628021"/>
              <a:gd name="connsiteX10" fmla="*/ 1815153 w 1951630"/>
              <a:gd name="connsiteY10" fmla="*/ 68463 h 628021"/>
              <a:gd name="connsiteX11" fmla="*/ 1856096 w 1951630"/>
              <a:gd name="connsiteY11" fmla="*/ 54815 h 628021"/>
              <a:gd name="connsiteX12" fmla="*/ 1951630 w 1951630"/>
              <a:gd name="connsiteY12" fmla="*/ 109406 h 628021"/>
              <a:gd name="connsiteX13" fmla="*/ 1842448 w 1951630"/>
              <a:gd name="connsiteY13" fmla="*/ 177645 h 628021"/>
              <a:gd name="connsiteX14" fmla="*/ 1801505 w 1951630"/>
              <a:gd name="connsiteY14" fmla="*/ 191293 h 628021"/>
              <a:gd name="connsiteX15" fmla="*/ 1774209 w 1951630"/>
              <a:gd name="connsiteY15" fmla="*/ 286827 h 628021"/>
              <a:gd name="connsiteX16" fmla="*/ 1705970 w 1951630"/>
              <a:gd name="connsiteY16" fmla="*/ 368714 h 628021"/>
              <a:gd name="connsiteX17" fmla="*/ 1665027 w 1951630"/>
              <a:gd name="connsiteY17" fmla="*/ 396009 h 628021"/>
              <a:gd name="connsiteX18" fmla="*/ 1583141 w 1951630"/>
              <a:gd name="connsiteY18" fmla="*/ 450600 h 628021"/>
              <a:gd name="connsiteX19" fmla="*/ 1501254 w 1951630"/>
              <a:gd name="connsiteY19" fmla="*/ 491544 h 628021"/>
              <a:gd name="connsiteX20" fmla="*/ 1460311 w 1951630"/>
              <a:gd name="connsiteY20" fmla="*/ 518839 h 628021"/>
              <a:gd name="connsiteX21" fmla="*/ 1378424 w 1951630"/>
              <a:gd name="connsiteY21" fmla="*/ 546135 h 628021"/>
              <a:gd name="connsiteX22" fmla="*/ 1282890 w 1951630"/>
              <a:gd name="connsiteY22" fmla="*/ 573430 h 628021"/>
              <a:gd name="connsiteX23" fmla="*/ 1241947 w 1951630"/>
              <a:gd name="connsiteY23" fmla="*/ 600726 h 628021"/>
              <a:gd name="connsiteX24" fmla="*/ 1132764 w 1951630"/>
              <a:gd name="connsiteY24" fmla="*/ 614374 h 628021"/>
              <a:gd name="connsiteX25" fmla="*/ 1037230 w 1951630"/>
              <a:gd name="connsiteY25" fmla="*/ 628021 h 628021"/>
              <a:gd name="connsiteX26" fmla="*/ 614150 w 1951630"/>
              <a:gd name="connsiteY26" fmla="*/ 600726 h 628021"/>
              <a:gd name="connsiteX27" fmla="*/ 573206 w 1951630"/>
              <a:gd name="connsiteY27" fmla="*/ 587078 h 628021"/>
              <a:gd name="connsiteX28" fmla="*/ 532263 w 1951630"/>
              <a:gd name="connsiteY28" fmla="*/ 559783 h 628021"/>
              <a:gd name="connsiteX29" fmla="*/ 450376 w 1951630"/>
              <a:gd name="connsiteY29" fmla="*/ 518839 h 628021"/>
              <a:gd name="connsiteX30" fmla="*/ 382138 w 1951630"/>
              <a:gd name="connsiteY30" fmla="*/ 436953 h 628021"/>
              <a:gd name="connsiteX31" fmla="*/ 286603 w 1951630"/>
              <a:gd name="connsiteY31" fmla="*/ 327771 h 628021"/>
              <a:gd name="connsiteX32" fmla="*/ 204717 w 1951630"/>
              <a:gd name="connsiteY32" fmla="*/ 300475 h 628021"/>
              <a:gd name="connsiteX33" fmla="*/ 163773 w 1951630"/>
              <a:gd name="connsiteY33" fmla="*/ 286827 h 628021"/>
              <a:gd name="connsiteX34" fmla="*/ 122830 w 1951630"/>
              <a:gd name="connsiteY34" fmla="*/ 259532 h 628021"/>
              <a:gd name="connsiteX35" fmla="*/ 81887 w 1951630"/>
              <a:gd name="connsiteY35" fmla="*/ 191293 h 628021"/>
              <a:gd name="connsiteX0" fmla="*/ 0 w 1951630"/>
              <a:gd name="connsiteY0" fmla="*/ 54815 h 628021"/>
              <a:gd name="connsiteX1" fmla="*/ 68239 w 1951630"/>
              <a:gd name="connsiteY1" fmla="*/ 27520 h 628021"/>
              <a:gd name="connsiteX2" fmla="*/ 177421 w 1951630"/>
              <a:gd name="connsiteY2" fmla="*/ 224 h 628021"/>
              <a:gd name="connsiteX3" fmla="*/ 304658 w 1951630"/>
              <a:gd name="connsiteY3" fmla="*/ 42447 h 628021"/>
              <a:gd name="connsiteX4" fmla="*/ 379294 w 1951630"/>
              <a:gd name="connsiteY4" fmla="*/ 61782 h 628021"/>
              <a:gd name="connsiteX5" fmla="*/ 495442 w 1951630"/>
              <a:gd name="connsiteY5" fmla="*/ 94657 h 628021"/>
              <a:gd name="connsiteX6" fmla="*/ 598121 w 1951630"/>
              <a:gd name="connsiteY6" fmla="*/ 110047 h 628021"/>
              <a:gd name="connsiteX7" fmla="*/ 672401 w 1951630"/>
              <a:gd name="connsiteY7" fmla="*/ 118931 h 628021"/>
              <a:gd name="connsiteX8" fmla="*/ 791570 w 1951630"/>
              <a:gd name="connsiteY8" fmla="*/ 123054 h 628021"/>
              <a:gd name="connsiteX9" fmla="*/ 1692323 w 1951630"/>
              <a:gd name="connsiteY9" fmla="*/ 109406 h 628021"/>
              <a:gd name="connsiteX10" fmla="*/ 1815153 w 1951630"/>
              <a:gd name="connsiteY10" fmla="*/ 68463 h 628021"/>
              <a:gd name="connsiteX11" fmla="*/ 1856096 w 1951630"/>
              <a:gd name="connsiteY11" fmla="*/ 54815 h 628021"/>
              <a:gd name="connsiteX12" fmla="*/ 1951630 w 1951630"/>
              <a:gd name="connsiteY12" fmla="*/ 109406 h 628021"/>
              <a:gd name="connsiteX13" fmla="*/ 1842448 w 1951630"/>
              <a:gd name="connsiteY13" fmla="*/ 177645 h 628021"/>
              <a:gd name="connsiteX14" fmla="*/ 1801505 w 1951630"/>
              <a:gd name="connsiteY14" fmla="*/ 191293 h 628021"/>
              <a:gd name="connsiteX15" fmla="*/ 1774209 w 1951630"/>
              <a:gd name="connsiteY15" fmla="*/ 286827 h 628021"/>
              <a:gd name="connsiteX16" fmla="*/ 1705970 w 1951630"/>
              <a:gd name="connsiteY16" fmla="*/ 368714 h 628021"/>
              <a:gd name="connsiteX17" fmla="*/ 1665027 w 1951630"/>
              <a:gd name="connsiteY17" fmla="*/ 396009 h 628021"/>
              <a:gd name="connsiteX18" fmla="*/ 1583141 w 1951630"/>
              <a:gd name="connsiteY18" fmla="*/ 450600 h 628021"/>
              <a:gd name="connsiteX19" fmla="*/ 1501254 w 1951630"/>
              <a:gd name="connsiteY19" fmla="*/ 491544 h 628021"/>
              <a:gd name="connsiteX20" fmla="*/ 1460311 w 1951630"/>
              <a:gd name="connsiteY20" fmla="*/ 518839 h 628021"/>
              <a:gd name="connsiteX21" fmla="*/ 1378424 w 1951630"/>
              <a:gd name="connsiteY21" fmla="*/ 546135 h 628021"/>
              <a:gd name="connsiteX22" fmla="*/ 1282890 w 1951630"/>
              <a:gd name="connsiteY22" fmla="*/ 573430 h 628021"/>
              <a:gd name="connsiteX23" fmla="*/ 1241947 w 1951630"/>
              <a:gd name="connsiteY23" fmla="*/ 600726 h 628021"/>
              <a:gd name="connsiteX24" fmla="*/ 1132764 w 1951630"/>
              <a:gd name="connsiteY24" fmla="*/ 614374 h 628021"/>
              <a:gd name="connsiteX25" fmla="*/ 1037230 w 1951630"/>
              <a:gd name="connsiteY25" fmla="*/ 628021 h 628021"/>
              <a:gd name="connsiteX26" fmla="*/ 614150 w 1951630"/>
              <a:gd name="connsiteY26" fmla="*/ 600726 h 628021"/>
              <a:gd name="connsiteX27" fmla="*/ 573206 w 1951630"/>
              <a:gd name="connsiteY27" fmla="*/ 587078 h 628021"/>
              <a:gd name="connsiteX28" fmla="*/ 532263 w 1951630"/>
              <a:gd name="connsiteY28" fmla="*/ 559783 h 628021"/>
              <a:gd name="connsiteX29" fmla="*/ 450376 w 1951630"/>
              <a:gd name="connsiteY29" fmla="*/ 518839 h 628021"/>
              <a:gd name="connsiteX30" fmla="*/ 382138 w 1951630"/>
              <a:gd name="connsiteY30" fmla="*/ 436953 h 628021"/>
              <a:gd name="connsiteX31" fmla="*/ 286603 w 1951630"/>
              <a:gd name="connsiteY31" fmla="*/ 327771 h 628021"/>
              <a:gd name="connsiteX32" fmla="*/ 204717 w 1951630"/>
              <a:gd name="connsiteY32" fmla="*/ 300475 h 628021"/>
              <a:gd name="connsiteX33" fmla="*/ 163773 w 1951630"/>
              <a:gd name="connsiteY33" fmla="*/ 286827 h 628021"/>
              <a:gd name="connsiteX34" fmla="*/ 122830 w 1951630"/>
              <a:gd name="connsiteY34" fmla="*/ 259532 h 628021"/>
              <a:gd name="connsiteX35" fmla="*/ 81887 w 1951630"/>
              <a:gd name="connsiteY35" fmla="*/ 191293 h 628021"/>
              <a:gd name="connsiteX0" fmla="*/ 0 w 1951630"/>
              <a:gd name="connsiteY0" fmla="*/ 54815 h 628021"/>
              <a:gd name="connsiteX1" fmla="*/ 68239 w 1951630"/>
              <a:gd name="connsiteY1" fmla="*/ 27520 h 628021"/>
              <a:gd name="connsiteX2" fmla="*/ 177421 w 1951630"/>
              <a:gd name="connsiteY2" fmla="*/ 224 h 628021"/>
              <a:gd name="connsiteX3" fmla="*/ 304658 w 1951630"/>
              <a:gd name="connsiteY3" fmla="*/ 42447 h 628021"/>
              <a:gd name="connsiteX4" fmla="*/ 379294 w 1951630"/>
              <a:gd name="connsiteY4" fmla="*/ 61782 h 628021"/>
              <a:gd name="connsiteX5" fmla="*/ 495442 w 1951630"/>
              <a:gd name="connsiteY5" fmla="*/ 94657 h 628021"/>
              <a:gd name="connsiteX6" fmla="*/ 598121 w 1951630"/>
              <a:gd name="connsiteY6" fmla="*/ 110047 h 628021"/>
              <a:gd name="connsiteX7" fmla="*/ 672401 w 1951630"/>
              <a:gd name="connsiteY7" fmla="*/ 118931 h 628021"/>
              <a:gd name="connsiteX8" fmla="*/ 791570 w 1951630"/>
              <a:gd name="connsiteY8" fmla="*/ 123054 h 628021"/>
              <a:gd name="connsiteX9" fmla="*/ 934517 w 1951630"/>
              <a:gd name="connsiteY9" fmla="*/ 123109 h 628021"/>
              <a:gd name="connsiteX10" fmla="*/ 1692323 w 1951630"/>
              <a:gd name="connsiteY10" fmla="*/ 109406 h 628021"/>
              <a:gd name="connsiteX11" fmla="*/ 1815153 w 1951630"/>
              <a:gd name="connsiteY11" fmla="*/ 68463 h 628021"/>
              <a:gd name="connsiteX12" fmla="*/ 1856096 w 1951630"/>
              <a:gd name="connsiteY12" fmla="*/ 54815 h 628021"/>
              <a:gd name="connsiteX13" fmla="*/ 1951630 w 1951630"/>
              <a:gd name="connsiteY13" fmla="*/ 109406 h 628021"/>
              <a:gd name="connsiteX14" fmla="*/ 1842448 w 1951630"/>
              <a:gd name="connsiteY14" fmla="*/ 177645 h 628021"/>
              <a:gd name="connsiteX15" fmla="*/ 1801505 w 1951630"/>
              <a:gd name="connsiteY15" fmla="*/ 191293 h 628021"/>
              <a:gd name="connsiteX16" fmla="*/ 1774209 w 1951630"/>
              <a:gd name="connsiteY16" fmla="*/ 286827 h 628021"/>
              <a:gd name="connsiteX17" fmla="*/ 1705970 w 1951630"/>
              <a:gd name="connsiteY17" fmla="*/ 368714 h 628021"/>
              <a:gd name="connsiteX18" fmla="*/ 1665027 w 1951630"/>
              <a:gd name="connsiteY18" fmla="*/ 396009 h 628021"/>
              <a:gd name="connsiteX19" fmla="*/ 1583141 w 1951630"/>
              <a:gd name="connsiteY19" fmla="*/ 450600 h 628021"/>
              <a:gd name="connsiteX20" fmla="*/ 1501254 w 1951630"/>
              <a:gd name="connsiteY20" fmla="*/ 491544 h 628021"/>
              <a:gd name="connsiteX21" fmla="*/ 1460311 w 1951630"/>
              <a:gd name="connsiteY21" fmla="*/ 518839 h 628021"/>
              <a:gd name="connsiteX22" fmla="*/ 1378424 w 1951630"/>
              <a:gd name="connsiteY22" fmla="*/ 546135 h 628021"/>
              <a:gd name="connsiteX23" fmla="*/ 1282890 w 1951630"/>
              <a:gd name="connsiteY23" fmla="*/ 573430 h 628021"/>
              <a:gd name="connsiteX24" fmla="*/ 1241947 w 1951630"/>
              <a:gd name="connsiteY24" fmla="*/ 600726 h 628021"/>
              <a:gd name="connsiteX25" fmla="*/ 1132764 w 1951630"/>
              <a:gd name="connsiteY25" fmla="*/ 614374 h 628021"/>
              <a:gd name="connsiteX26" fmla="*/ 1037230 w 1951630"/>
              <a:gd name="connsiteY26" fmla="*/ 628021 h 628021"/>
              <a:gd name="connsiteX27" fmla="*/ 614150 w 1951630"/>
              <a:gd name="connsiteY27" fmla="*/ 600726 h 628021"/>
              <a:gd name="connsiteX28" fmla="*/ 573206 w 1951630"/>
              <a:gd name="connsiteY28" fmla="*/ 587078 h 628021"/>
              <a:gd name="connsiteX29" fmla="*/ 532263 w 1951630"/>
              <a:gd name="connsiteY29" fmla="*/ 559783 h 628021"/>
              <a:gd name="connsiteX30" fmla="*/ 450376 w 1951630"/>
              <a:gd name="connsiteY30" fmla="*/ 518839 h 628021"/>
              <a:gd name="connsiteX31" fmla="*/ 382138 w 1951630"/>
              <a:gd name="connsiteY31" fmla="*/ 436953 h 628021"/>
              <a:gd name="connsiteX32" fmla="*/ 286603 w 1951630"/>
              <a:gd name="connsiteY32" fmla="*/ 327771 h 628021"/>
              <a:gd name="connsiteX33" fmla="*/ 204717 w 1951630"/>
              <a:gd name="connsiteY33" fmla="*/ 300475 h 628021"/>
              <a:gd name="connsiteX34" fmla="*/ 163773 w 1951630"/>
              <a:gd name="connsiteY34" fmla="*/ 286827 h 628021"/>
              <a:gd name="connsiteX35" fmla="*/ 122830 w 1951630"/>
              <a:gd name="connsiteY35" fmla="*/ 259532 h 628021"/>
              <a:gd name="connsiteX36" fmla="*/ 81887 w 1951630"/>
              <a:gd name="connsiteY36" fmla="*/ 191293 h 628021"/>
              <a:gd name="connsiteX0" fmla="*/ 0 w 1951630"/>
              <a:gd name="connsiteY0" fmla="*/ 54815 h 628021"/>
              <a:gd name="connsiteX1" fmla="*/ 68239 w 1951630"/>
              <a:gd name="connsiteY1" fmla="*/ 27520 h 628021"/>
              <a:gd name="connsiteX2" fmla="*/ 177421 w 1951630"/>
              <a:gd name="connsiteY2" fmla="*/ 224 h 628021"/>
              <a:gd name="connsiteX3" fmla="*/ 304658 w 1951630"/>
              <a:gd name="connsiteY3" fmla="*/ 42447 h 628021"/>
              <a:gd name="connsiteX4" fmla="*/ 379294 w 1951630"/>
              <a:gd name="connsiteY4" fmla="*/ 61782 h 628021"/>
              <a:gd name="connsiteX5" fmla="*/ 495442 w 1951630"/>
              <a:gd name="connsiteY5" fmla="*/ 94657 h 628021"/>
              <a:gd name="connsiteX6" fmla="*/ 598121 w 1951630"/>
              <a:gd name="connsiteY6" fmla="*/ 110047 h 628021"/>
              <a:gd name="connsiteX7" fmla="*/ 672401 w 1951630"/>
              <a:gd name="connsiteY7" fmla="*/ 118931 h 628021"/>
              <a:gd name="connsiteX8" fmla="*/ 791570 w 1951630"/>
              <a:gd name="connsiteY8" fmla="*/ 123054 h 628021"/>
              <a:gd name="connsiteX9" fmla="*/ 934517 w 1951630"/>
              <a:gd name="connsiteY9" fmla="*/ 123109 h 628021"/>
              <a:gd name="connsiteX10" fmla="*/ 1608979 w 1951630"/>
              <a:gd name="connsiteY10" fmla="*/ 104644 h 628021"/>
              <a:gd name="connsiteX11" fmla="*/ 1815153 w 1951630"/>
              <a:gd name="connsiteY11" fmla="*/ 68463 h 628021"/>
              <a:gd name="connsiteX12" fmla="*/ 1856096 w 1951630"/>
              <a:gd name="connsiteY12" fmla="*/ 54815 h 628021"/>
              <a:gd name="connsiteX13" fmla="*/ 1951630 w 1951630"/>
              <a:gd name="connsiteY13" fmla="*/ 109406 h 628021"/>
              <a:gd name="connsiteX14" fmla="*/ 1842448 w 1951630"/>
              <a:gd name="connsiteY14" fmla="*/ 177645 h 628021"/>
              <a:gd name="connsiteX15" fmla="*/ 1801505 w 1951630"/>
              <a:gd name="connsiteY15" fmla="*/ 191293 h 628021"/>
              <a:gd name="connsiteX16" fmla="*/ 1774209 w 1951630"/>
              <a:gd name="connsiteY16" fmla="*/ 286827 h 628021"/>
              <a:gd name="connsiteX17" fmla="*/ 1705970 w 1951630"/>
              <a:gd name="connsiteY17" fmla="*/ 368714 h 628021"/>
              <a:gd name="connsiteX18" fmla="*/ 1665027 w 1951630"/>
              <a:gd name="connsiteY18" fmla="*/ 396009 h 628021"/>
              <a:gd name="connsiteX19" fmla="*/ 1583141 w 1951630"/>
              <a:gd name="connsiteY19" fmla="*/ 450600 h 628021"/>
              <a:gd name="connsiteX20" fmla="*/ 1501254 w 1951630"/>
              <a:gd name="connsiteY20" fmla="*/ 491544 h 628021"/>
              <a:gd name="connsiteX21" fmla="*/ 1460311 w 1951630"/>
              <a:gd name="connsiteY21" fmla="*/ 518839 h 628021"/>
              <a:gd name="connsiteX22" fmla="*/ 1378424 w 1951630"/>
              <a:gd name="connsiteY22" fmla="*/ 546135 h 628021"/>
              <a:gd name="connsiteX23" fmla="*/ 1282890 w 1951630"/>
              <a:gd name="connsiteY23" fmla="*/ 573430 h 628021"/>
              <a:gd name="connsiteX24" fmla="*/ 1241947 w 1951630"/>
              <a:gd name="connsiteY24" fmla="*/ 600726 h 628021"/>
              <a:gd name="connsiteX25" fmla="*/ 1132764 w 1951630"/>
              <a:gd name="connsiteY25" fmla="*/ 614374 h 628021"/>
              <a:gd name="connsiteX26" fmla="*/ 1037230 w 1951630"/>
              <a:gd name="connsiteY26" fmla="*/ 628021 h 628021"/>
              <a:gd name="connsiteX27" fmla="*/ 614150 w 1951630"/>
              <a:gd name="connsiteY27" fmla="*/ 600726 h 628021"/>
              <a:gd name="connsiteX28" fmla="*/ 573206 w 1951630"/>
              <a:gd name="connsiteY28" fmla="*/ 587078 h 628021"/>
              <a:gd name="connsiteX29" fmla="*/ 532263 w 1951630"/>
              <a:gd name="connsiteY29" fmla="*/ 559783 h 628021"/>
              <a:gd name="connsiteX30" fmla="*/ 450376 w 1951630"/>
              <a:gd name="connsiteY30" fmla="*/ 518839 h 628021"/>
              <a:gd name="connsiteX31" fmla="*/ 382138 w 1951630"/>
              <a:gd name="connsiteY31" fmla="*/ 436953 h 628021"/>
              <a:gd name="connsiteX32" fmla="*/ 286603 w 1951630"/>
              <a:gd name="connsiteY32" fmla="*/ 327771 h 628021"/>
              <a:gd name="connsiteX33" fmla="*/ 204717 w 1951630"/>
              <a:gd name="connsiteY33" fmla="*/ 300475 h 628021"/>
              <a:gd name="connsiteX34" fmla="*/ 163773 w 1951630"/>
              <a:gd name="connsiteY34" fmla="*/ 286827 h 628021"/>
              <a:gd name="connsiteX35" fmla="*/ 122830 w 1951630"/>
              <a:gd name="connsiteY35" fmla="*/ 259532 h 628021"/>
              <a:gd name="connsiteX36" fmla="*/ 81887 w 1951630"/>
              <a:gd name="connsiteY36" fmla="*/ 191293 h 628021"/>
              <a:gd name="connsiteX0" fmla="*/ 0 w 1951630"/>
              <a:gd name="connsiteY0" fmla="*/ 54815 h 628021"/>
              <a:gd name="connsiteX1" fmla="*/ 68239 w 1951630"/>
              <a:gd name="connsiteY1" fmla="*/ 27520 h 628021"/>
              <a:gd name="connsiteX2" fmla="*/ 177421 w 1951630"/>
              <a:gd name="connsiteY2" fmla="*/ 224 h 628021"/>
              <a:gd name="connsiteX3" fmla="*/ 304658 w 1951630"/>
              <a:gd name="connsiteY3" fmla="*/ 42447 h 628021"/>
              <a:gd name="connsiteX4" fmla="*/ 379294 w 1951630"/>
              <a:gd name="connsiteY4" fmla="*/ 61782 h 628021"/>
              <a:gd name="connsiteX5" fmla="*/ 495442 w 1951630"/>
              <a:gd name="connsiteY5" fmla="*/ 94657 h 628021"/>
              <a:gd name="connsiteX6" fmla="*/ 598121 w 1951630"/>
              <a:gd name="connsiteY6" fmla="*/ 110047 h 628021"/>
              <a:gd name="connsiteX7" fmla="*/ 672401 w 1951630"/>
              <a:gd name="connsiteY7" fmla="*/ 118931 h 628021"/>
              <a:gd name="connsiteX8" fmla="*/ 791570 w 1951630"/>
              <a:gd name="connsiteY8" fmla="*/ 123054 h 628021"/>
              <a:gd name="connsiteX9" fmla="*/ 934517 w 1951630"/>
              <a:gd name="connsiteY9" fmla="*/ 123109 h 628021"/>
              <a:gd name="connsiteX10" fmla="*/ 1608979 w 1951630"/>
              <a:gd name="connsiteY10" fmla="*/ 104644 h 628021"/>
              <a:gd name="connsiteX11" fmla="*/ 1815153 w 1951630"/>
              <a:gd name="connsiteY11" fmla="*/ 68463 h 628021"/>
              <a:gd name="connsiteX12" fmla="*/ 1856096 w 1951630"/>
              <a:gd name="connsiteY12" fmla="*/ 54815 h 628021"/>
              <a:gd name="connsiteX13" fmla="*/ 1951630 w 1951630"/>
              <a:gd name="connsiteY13" fmla="*/ 109406 h 628021"/>
              <a:gd name="connsiteX14" fmla="*/ 1842448 w 1951630"/>
              <a:gd name="connsiteY14" fmla="*/ 177645 h 628021"/>
              <a:gd name="connsiteX15" fmla="*/ 1820555 w 1951630"/>
              <a:gd name="connsiteY15" fmla="*/ 207961 h 628021"/>
              <a:gd name="connsiteX16" fmla="*/ 1774209 w 1951630"/>
              <a:gd name="connsiteY16" fmla="*/ 286827 h 628021"/>
              <a:gd name="connsiteX17" fmla="*/ 1705970 w 1951630"/>
              <a:gd name="connsiteY17" fmla="*/ 368714 h 628021"/>
              <a:gd name="connsiteX18" fmla="*/ 1665027 w 1951630"/>
              <a:gd name="connsiteY18" fmla="*/ 396009 h 628021"/>
              <a:gd name="connsiteX19" fmla="*/ 1583141 w 1951630"/>
              <a:gd name="connsiteY19" fmla="*/ 450600 h 628021"/>
              <a:gd name="connsiteX20" fmla="*/ 1501254 w 1951630"/>
              <a:gd name="connsiteY20" fmla="*/ 491544 h 628021"/>
              <a:gd name="connsiteX21" fmla="*/ 1460311 w 1951630"/>
              <a:gd name="connsiteY21" fmla="*/ 518839 h 628021"/>
              <a:gd name="connsiteX22" fmla="*/ 1378424 w 1951630"/>
              <a:gd name="connsiteY22" fmla="*/ 546135 h 628021"/>
              <a:gd name="connsiteX23" fmla="*/ 1282890 w 1951630"/>
              <a:gd name="connsiteY23" fmla="*/ 573430 h 628021"/>
              <a:gd name="connsiteX24" fmla="*/ 1241947 w 1951630"/>
              <a:gd name="connsiteY24" fmla="*/ 600726 h 628021"/>
              <a:gd name="connsiteX25" fmla="*/ 1132764 w 1951630"/>
              <a:gd name="connsiteY25" fmla="*/ 614374 h 628021"/>
              <a:gd name="connsiteX26" fmla="*/ 1037230 w 1951630"/>
              <a:gd name="connsiteY26" fmla="*/ 628021 h 628021"/>
              <a:gd name="connsiteX27" fmla="*/ 614150 w 1951630"/>
              <a:gd name="connsiteY27" fmla="*/ 600726 h 628021"/>
              <a:gd name="connsiteX28" fmla="*/ 573206 w 1951630"/>
              <a:gd name="connsiteY28" fmla="*/ 587078 h 628021"/>
              <a:gd name="connsiteX29" fmla="*/ 532263 w 1951630"/>
              <a:gd name="connsiteY29" fmla="*/ 559783 h 628021"/>
              <a:gd name="connsiteX30" fmla="*/ 450376 w 1951630"/>
              <a:gd name="connsiteY30" fmla="*/ 518839 h 628021"/>
              <a:gd name="connsiteX31" fmla="*/ 382138 w 1951630"/>
              <a:gd name="connsiteY31" fmla="*/ 436953 h 628021"/>
              <a:gd name="connsiteX32" fmla="*/ 286603 w 1951630"/>
              <a:gd name="connsiteY32" fmla="*/ 327771 h 628021"/>
              <a:gd name="connsiteX33" fmla="*/ 204717 w 1951630"/>
              <a:gd name="connsiteY33" fmla="*/ 300475 h 628021"/>
              <a:gd name="connsiteX34" fmla="*/ 163773 w 1951630"/>
              <a:gd name="connsiteY34" fmla="*/ 286827 h 628021"/>
              <a:gd name="connsiteX35" fmla="*/ 122830 w 1951630"/>
              <a:gd name="connsiteY35" fmla="*/ 259532 h 628021"/>
              <a:gd name="connsiteX36" fmla="*/ 81887 w 1951630"/>
              <a:gd name="connsiteY36" fmla="*/ 191293 h 628021"/>
              <a:gd name="connsiteX0" fmla="*/ 0 w 1934961"/>
              <a:gd name="connsiteY0" fmla="*/ 54815 h 628021"/>
              <a:gd name="connsiteX1" fmla="*/ 68239 w 1934961"/>
              <a:gd name="connsiteY1" fmla="*/ 27520 h 628021"/>
              <a:gd name="connsiteX2" fmla="*/ 177421 w 1934961"/>
              <a:gd name="connsiteY2" fmla="*/ 224 h 628021"/>
              <a:gd name="connsiteX3" fmla="*/ 304658 w 1934961"/>
              <a:gd name="connsiteY3" fmla="*/ 42447 h 628021"/>
              <a:gd name="connsiteX4" fmla="*/ 379294 w 1934961"/>
              <a:gd name="connsiteY4" fmla="*/ 61782 h 628021"/>
              <a:gd name="connsiteX5" fmla="*/ 495442 w 1934961"/>
              <a:gd name="connsiteY5" fmla="*/ 94657 h 628021"/>
              <a:gd name="connsiteX6" fmla="*/ 598121 w 1934961"/>
              <a:gd name="connsiteY6" fmla="*/ 110047 h 628021"/>
              <a:gd name="connsiteX7" fmla="*/ 672401 w 1934961"/>
              <a:gd name="connsiteY7" fmla="*/ 118931 h 628021"/>
              <a:gd name="connsiteX8" fmla="*/ 791570 w 1934961"/>
              <a:gd name="connsiteY8" fmla="*/ 123054 h 628021"/>
              <a:gd name="connsiteX9" fmla="*/ 934517 w 1934961"/>
              <a:gd name="connsiteY9" fmla="*/ 123109 h 628021"/>
              <a:gd name="connsiteX10" fmla="*/ 1608979 w 1934961"/>
              <a:gd name="connsiteY10" fmla="*/ 104644 h 628021"/>
              <a:gd name="connsiteX11" fmla="*/ 1815153 w 1934961"/>
              <a:gd name="connsiteY11" fmla="*/ 68463 h 628021"/>
              <a:gd name="connsiteX12" fmla="*/ 1856096 w 1934961"/>
              <a:gd name="connsiteY12" fmla="*/ 54815 h 628021"/>
              <a:gd name="connsiteX13" fmla="*/ 1934961 w 1934961"/>
              <a:gd name="connsiteY13" fmla="*/ 68924 h 628021"/>
              <a:gd name="connsiteX14" fmla="*/ 1842448 w 1934961"/>
              <a:gd name="connsiteY14" fmla="*/ 177645 h 628021"/>
              <a:gd name="connsiteX15" fmla="*/ 1820555 w 1934961"/>
              <a:gd name="connsiteY15" fmla="*/ 207961 h 628021"/>
              <a:gd name="connsiteX16" fmla="*/ 1774209 w 1934961"/>
              <a:gd name="connsiteY16" fmla="*/ 286827 h 628021"/>
              <a:gd name="connsiteX17" fmla="*/ 1705970 w 1934961"/>
              <a:gd name="connsiteY17" fmla="*/ 368714 h 628021"/>
              <a:gd name="connsiteX18" fmla="*/ 1665027 w 1934961"/>
              <a:gd name="connsiteY18" fmla="*/ 396009 h 628021"/>
              <a:gd name="connsiteX19" fmla="*/ 1583141 w 1934961"/>
              <a:gd name="connsiteY19" fmla="*/ 450600 h 628021"/>
              <a:gd name="connsiteX20" fmla="*/ 1501254 w 1934961"/>
              <a:gd name="connsiteY20" fmla="*/ 491544 h 628021"/>
              <a:gd name="connsiteX21" fmla="*/ 1460311 w 1934961"/>
              <a:gd name="connsiteY21" fmla="*/ 518839 h 628021"/>
              <a:gd name="connsiteX22" fmla="*/ 1378424 w 1934961"/>
              <a:gd name="connsiteY22" fmla="*/ 546135 h 628021"/>
              <a:gd name="connsiteX23" fmla="*/ 1282890 w 1934961"/>
              <a:gd name="connsiteY23" fmla="*/ 573430 h 628021"/>
              <a:gd name="connsiteX24" fmla="*/ 1241947 w 1934961"/>
              <a:gd name="connsiteY24" fmla="*/ 600726 h 628021"/>
              <a:gd name="connsiteX25" fmla="*/ 1132764 w 1934961"/>
              <a:gd name="connsiteY25" fmla="*/ 614374 h 628021"/>
              <a:gd name="connsiteX26" fmla="*/ 1037230 w 1934961"/>
              <a:gd name="connsiteY26" fmla="*/ 628021 h 628021"/>
              <a:gd name="connsiteX27" fmla="*/ 614150 w 1934961"/>
              <a:gd name="connsiteY27" fmla="*/ 600726 h 628021"/>
              <a:gd name="connsiteX28" fmla="*/ 573206 w 1934961"/>
              <a:gd name="connsiteY28" fmla="*/ 587078 h 628021"/>
              <a:gd name="connsiteX29" fmla="*/ 532263 w 1934961"/>
              <a:gd name="connsiteY29" fmla="*/ 559783 h 628021"/>
              <a:gd name="connsiteX30" fmla="*/ 450376 w 1934961"/>
              <a:gd name="connsiteY30" fmla="*/ 518839 h 628021"/>
              <a:gd name="connsiteX31" fmla="*/ 382138 w 1934961"/>
              <a:gd name="connsiteY31" fmla="*/ 436953 h 628021"/>
              <a:gd name="connsiteX32" fmla="*/ 286603 w 1934961"/>
              <a:gd name="connsiteY32" fmla="*/ 327771 h 628021"/>
              <a:gd name="connsiteX33" fmla="*/ 204717 w 1934961"/>
              <a:gd name="connsiteY33" fmla="*/ 300475 h 628021"/>
              <a:gd name="connsiteX34" fmla="*/ 163773 w 1934961"/>
              <a:gd name="connsiteY34" fmla="*/ 286827 h 628021"/>
              <a:gd name="connsiteX35" fmla="*/ 122830 w 1934961"/>
              <a:gd name="connsiteY35" fmla="*/ 259532 h 628021"/>
              <a:gd name="connsiteX36" fmla="*/ 81887 w 1934961"/>
              <a:gd name="connsiteY36" fmla="*/ 191293 h 628021"/>
              <a:gd name="connsiteX0" fmla="*/ 0 w 1934966"/>
              <a:gd name="connsiteY0" fmla="*/ 54815 h 628021"/>
              <a:gd name="connsiteX1" fmla="*/ 68239 w 1934966"/>
              <a:gd name="connsiteY1" fmla="*/ 27520 h 628021"/>
              <a:gd name="connsiteX2" fmla="*/ 177421 w 1934966"/>
              <a:gd name="connsiteY2" fmla="*/ 224 h 628021"/>
              <a:gd name="connsiteX3" fmla="*/ 304658 w 1934966"/>
              <a:gd name="connsiteY3" fmla="*/ 42447 h 628021"/>
              <a:gd name="connsiteX4" fmla="*/ 379294 w 1934966"/>
              <a:gd name="connsiteY4" fmla="*/ 61782 h 628021"/>
              <a:gd name="connsiteX5" fmla="*/ 495442 w 1934966"/>
              <a:gd name="connsiteY5" fmla="*/ 94657 h 628021"/>
              <a:gd name="connsiteX6" fmla="*/ 598121 w 1934966"/>
              <a:gd name="connsiteY6" fmla="*/ 110047 h 628021"/>
              <a:gd name="connsiteX7" fmla="*/ 672401 w 1934966"/>
              <a:gd name="connsiteY7" fmla="*/ 118931 h 628021"/>
              <a:gd name="connsiteX8" fmla="*/ 791570 w 1934966"/>
              <a:gd name="connsiteY8" fmla="*/ 123054 h 628021"/>
              <a:gd name="connsiteX9" fmla="*/ 934517 w 1934966"/>
              <a:gd name="connsiteY9" fmla="*/ 123109 h 628021"/>
              <a:gd name="connsiteX10" fmla="*/ 1608979 w 1934966"/>
              <a:gd name="connsiteY10" fmla="*/ 104644 h 628021"/>
              <a:gd name="connsiteX11" fmla="*/ 1815153 w 1934966"/>
              <a:gd name="connsiteY11" fmla="*/ 68463 h 628021"/>
              <a:gd name="connsiteX12" fmla="*/ 1856096 w 1934966"/>
              <a:gd name="connsiteY12" fmla="*/ 54815 h 628021"/>
              <a:gd name="connsiteX13" fmla="*/ 1934961 w 1934966"/>
              <a:gd name="connsiteY13" fmla="*/ 68924 h 628021"/>
              <a:gd name="connsiteX14" fmla="*/ 1851973 w 1934966"/>
              <a:gd name="connsiteY14" fmla="*/ 182408 h 628021"/>
              <a:gd name="connsiteX15" fmla="*/ 1820555 w 1934966"/>
              <a:gd name="connsiteY15" fmla="*/ 207961 h 628021"/>
              <a:gd name="connsiteX16" fmla="*/ 1774209 w 1934966"/>
              <a:gd name="connsiteY16" fmla="*/ 286827 h 628021"/>
              <a:gd name="connsiteX17" fmla="*/ 1705970 w 1934966"/>
              <a:gd name="connsiteY17" fmla="*/ 368714 h 628021"/>
              <a:gd name="connsiteX18" fmla="*/ 1665027 w 1934966"/>
              <a:gd name="connsiteY18" fmla="*/ 396009 h 628021"/>
              <a:gd name="connsiteX19" fmla="*/ 1583141 w 1934966"/>
              <a:gd name="connsiteY19" fmla="*/ 450600 h 628021"/>
              <a:gd name="connsiteX20" fmla="*/ 1501254 w 1934966"/>
              <a:gd name="connsiteY20" fmla="*/ 491544 h 628021"/>
              <a:gd name="connsiteX21" fmla="*/ 1460311 w 1934966"/>
              <a:gd name="connsiteY21" fmla="*/ 518839 h 628021"/>
              <a:gd name="connsiteX22" fmla="*/ 1378424 w 1934966"/>
              <a:gd name="connsiteY22" fmla="*/ 546135 h 628021"/>
              <a:gd name="connsiteX23" fmla="*/ 1282890 w 1934966"/>
              <a:gd name="connsiteY23" fmla="*/ 573430 h 628021"/>
              <a:gd name="connsiteX24" fmla="*/ 1241947 w 1934966"/>
              <a:gd name="connsiteY24" fmla="*/ 600726 h 628021"/>
              <a:gd name="connsiteX25" fmla="*/ 1132764 w 1934966"/>
              <a:gd name="connsiteY25" fmla="*/ 614374 h 628021"/>
              <a:gd name="connsiteX26" fmla="*/ 1037230 w 1934966"/>
              <a:gd name="connsiteY26" fmla="*/ 628021 h 628021"/>
              <a:gd name="connsiteX27" fmla="*/ 614150 w 1934966"/>
              <a:gd name="connsiteY27" fmla="*/ 600726 h 628021"/>
              <a:gd name="connsiteX28" fmla="*/ 573206 w 1934966"/>
              <a:gd name="connsiteY28" fmla="*/ 587078 h 628021"/>
              <a:gd name="connsiteX29" fmla="*/ 532263 w 1934966"/>
              <a:gd name="connsiteY29" fmla="*/ 559783 h 628021"/>
              <a:gd name="connsiteX30" fmla="*/ 450376 w 1934966"/>
              <a:gd name="connsiteY30" fmla="*/ 518839 h 628021"/>
              <a:gd name="connsiteX31" fmla="*/ 382138 w 1934966"/>
              <a:gd name="connsiteY31" fmla="*/ 436953 h 628021"/>
              <a:gd name="connsiteX32" fmla="*/ 286603 w 1934966"/>
              <a:gd name="connsiteY32" fmla="*/ 327771 h 628021"/>
              <a:gd name="connsiteX33" fmla="*/ 204717 w 1934966"/>
              <a:gd name="connsiteY33" fmla="*/ 300475 h 628021"/>
              <a:gd name="connsiteX34" fmla="*/ 163773 w 1934966"/>
              <a:gd name="connsiteY34" fmla="*/ 286827 h 628021"/>
              <a:gd name="connsiteX35" fmla="*/ 122830 w 1934966"/>
              <a:gd name="connsiteY35" fmla="*/ 259532 h 628021"/>
              <a:gd name="connsiteX36" fmla="*/ 81887 w 1934966"/>
              <a:gd name="connsiteY36" fmla="*/ 191293 h 628021"/>
              <a:gd name="connsiteX0" fmla="*/ 0 w 1934966"/>
              <a:gd name="connsiteY0" fmla="*/ 54815 h 628021"/>
              <a:gd name="connsiteX1" fmla="*/ 68239 w 1934966"/>
              <a:gd name="connsiteY1" fmla="*/ 27520 h 628021"/>
              <a:gd name="connsiteX2" fmla="*/ 177421 w 1934966"/>
              <a:gd name="connsiteY2" fmla="*/ 224 h 628021"/>
              <a:gd name="connsiteX3" fmla="*/ 304658 w 1934966"/>
              <a:gd name="connsiteY3" fmla="*/ 42447 h 628021"/>
              <a:gd name="connsiteX4" fmla="*/ 379294 w 1934966"/>
              <a:gd name="connsiteY4" fmla="*/ 61782 h 628021"/>
              <a:gd name="connsiteX5" fmla="*/ 495442 w 1934966"/>
              <a:gd name="connsiteY5" fmla="*/ 94657 h 628021"/>
              <a:gd name="connsiteX6" fmla="*/ 598121 w 1934966"/>
              <a:gd name="connsiteY6" fmla="*/ 110047 h 628021"/>
              <a:gd name="connsiteX7" fmla="*/ 672401 w 1934966"/>
              <a:gd name="connsiteY7" fmla="*/ 118931 h 628021"/>
              <a:gd name="connsiteX8" fmla="*/ 791570 w 1934966"/>
              <a:gd name="connsiteY8" fmla="*/ 123054 h 628021"/>
              <a:gd name="connsiteX9" fmla="*/ 934517 w 1934966"/>
              <a:gd name="connsiteY9" fmla="*/ 123109 h 628021"/>
              <a:gd name="connsiteX10" fmla="*/ 1608979 w 1934966"/>
              <a:gd name="connsiteY10" fmla="*/ 104644 h 628021"/>
              <a:gd name="connsiteX11" fmla="*/ 1815153 w 1934966"/>
              <a:gd name="connsiteY11" fmla="*/ 68463 h 628021"/>
              <a:gd name="connsiteX12" fmla="*/ 1856096 w 1934966"/>
              <a:gd name="connsiteY12" fmla="*/ 54815 h 628021"/>
              <a:gd name="connsiteX13" fmla="*/ 1934961 w 1934966"/>
              <a:gd name="connsiteY13" fmla="*/ 68924 h 628021"/>
              <a:gd name="connsiteX14" fmla="*/ 1851973 w 1934966"/>
              <a:gd name="connsiteY14" fmla="*/ 182408 h 628021"/>
              <a:gd name="connsiteX15" fmla="*/ 1820555 w 1934966"/>
              <a:gd name="connsiteY15" fmla="*/ 207961 h 628021"/>
              <a:gd name="connsiteX16" fmla="*/ 1774209 w 1934966"/>
              <a:gd name="connsiteY16" fmla="*/ 286827 h 628021"/>
              <a:gd name="connsiteX17" fmla="*/ 1705970 w 1934966"/>
              <a:gd name="connsiteY17" fmla="*/ 368714 h 628021"/>
              <a:gd name="connsiteX18" fmla="*/ 1665027 w 1934966"/>
              <a:gd name="connsiteY18" fmla="*/ 396009 h 628021"/>
              <a:gd name="connsiteX19" fmla="*/ 1583141 w 1934966"/>
              <a:gd name="connsiteY19" fmla="*/ 450600 h 628021"/>
              <a:gd name="connsiteX20" fmla="*/ 1501254 w 1934966"/>
              <a:gd name="connsiteY20" fmla="*/ 491544 h 628021"/>
              <a:gd name="connsiteX21" fmla="*/ 1460311 w 1934966"/>
              <a:gd name="connsiteY21" fmla="*/ 518839 h 628021"/>
              <a:gd name="connsiteX22" fmla="*/ 1378424 w 1934966"/>
              <a:gd name="connsiteY22" fmla="*/ 546135 h 628021"/>
              <a:gd name="connsiteX23" fmla="*/ 1282890 w 1934966"/>
              <a:gd name="connsiteY23" fmla="*/ 573430 h 628021"/>
              <a:gd name="connsiteX24" fmla="*/ 1241947 w 1934966"/>
              <a:gd name="connsiteY24" fmla="*/ 600726 h 628021"/>
              <a:gd name="connsiteX25" fmla="*/ 1132764 w 1934966"/>
              <a:gd name="connsiteY25" fmla="*/ 614374 h 628021"/>
              <a:gd name="connsiteX26" fmla="*/ 1037230 w 1934966"/>
              <a:gd name="connsiteY26" fmla="*/ 628021 h 628021"/>
              <a:gd name="connsiteX27" fmla="*/ 642725 w 1934966"/>
              <a:gd name="connsiteY27" fmla="*/ 576913 h 628021"/>
              <a:gd name="connsiteX28" fmla="*/ 573206 w 1934966"/>
              <a:gd name="connsiteY28" fmla="*/ 587078 h 628021"/>
              <a:gd name="connsiteX29" fmla="*/ 532263 w 1934966"/>
              <a:gd name="connsiteY29" fmla="*/ 559783 h 628021"/>
              <a:gd name="connsiteX30" fmla="*/ 450376 w 1934966"/>
              <a:gd name="connsiteY30" fmla="*/ 518839 h 628021"/>
              <a:gd name="connsiteX31" fmla="*/ 382138 w 1934966"/>
              <a:gd name="connsiteY31" fmla="*/ 436953 h 628021"/>
              <a:gd name="connsiteX32" fmla="*/ 286603 w 1934966"/>
              <a:gd name="connsiteY32" fmla="*/ 327771 h 628021"/>
              <a:gd name="connsiteX33" fmla="*/ 204717 w 1934966"/>
              <a:gd name="connsiteY33" fmla="*/ 300475 h 628021"/>
              <a:gd name="connsiteX34" fmla="*/ 163773 w 1934966"/>
              <a:gd name="connsiteY34" fmla="*/ 286827 h 628021"/>
              <a:gd name="connsiteX35" fmla="*/ 122830 w 1934966"/>
              <a:gd name="connsiteY35" fmla="*/ 259532 h 628021"/>
              <a:gd name="connsiteX36" fmla="*/ 81887 w 1934966"/>
              <a:gd name="connsiteY36" fmla="*/ 191293 h 628021"/>
              <a:gd name="connsiteX0" fmla="*/ 0 w 1934966"/>
              <a:gd name="connsiteY0" fmla="*/ 54815 h 628021"/>
              <a:gd name="connsiteX1" fmla="*/ 68239 w 1934966"/>
              <a:gd name="connsiteY1" fmla="*/ 27520 h 628021"/>
              <a:gd name="connsiteX2" fmla="*/ 177421 w 1934966"/>
              <a:gd name="connsiteY2" fmla="*/ 224 h 628021"/>
              <a:gd name="connsiteX3" fmla="*/ 304658 w 1934966"/>
              <a:gd name="connsiteY3" fmla="*/ 42447 h 628021"/>
              <a:gd name="connsiteX4" fmla="*/ 379294 w 1934966"/>
              <a:gd name="connsiteY4" fmla="*/ 61782 h 628021"/>
              <a:gd name="connsiteX5" fmla="*/ 495442 w 1934966"/>
              <a:gd name="connsiteY5" fmla="*/ 94657 h 628021"/>
              <a:gd name="connsiteX6" fmla="*/ 598121 w 1934966"/>
              <a:gd name="connsiteY6" fmla="*/ 110047 h 628021"/>
              <a:gd name="connsiteX7" fmla="*/ 672401 w 1934966"/>
              <a:gd name="connsiteY7" fmla="*/ 118931 h 628021"/>
              <a:gd name="connsiteX8" fmla="*/ 791570 w 1934966"/>
              <a:gd name="connsiteY8" fmla="*/ 123054 h 628021"/>
              <a:gd name="connsiteX9" fmla="*/ 934517 w 1934966"/>
              <a:gd name="connsiteY9" fmla="*/ 123109 h 628021"/>
              <a:gd name="connsiteX10" fmla="*/ 1608979 w 1934966"/>
              <a:gd name="connsiteY10" fmla="*/ 104644 h 628021"/>
              <a:gd name="connsiteX11" fmla="*/ 1815153 w 1934966"/>
              <a:gd name="connsiteY11" fmla="*/ 68463 h 628021"/>
              <a:gd name="connsiteX12" fmla="*/ 1856096 w 1934966"/>
              <a:gd name="connsiteY12" fmla="*/ 54815 h 628021"/>
              <a:gd name="connsiteX13" fmla="*/ 1934961 w 1934966"/>
              <a:gd name="connsiteY13" fmla="*/ 68924 h 628021"/>
              <a:gd name="connsiteX14" fmla="*/ 1851973 w 1934966"/>
              <a:gd name="connsiteY14" fmla="*/ 182408 h 628021"/>
              <a:gd name="connsiteX15" fmla="*/ 1820555 w 1934966"/>
              <a:gd name="connsiteY15" fmla="*/ 207961 h 628021"/>
              <a:gd name="connsiteX16" fmla="*/ 1774209 w 1934966"/>
              <a:gd name="connsiteY16" fmla="*/ 286827 h 628021"/>
              <a:gd name="connsiteX17" fmla="*/ 1705970 w 1934966"/>
              <a:gd name="connsiteY17" fmla="*/ 368714 h 628021"/>
              <a:gd name="connsiteX18" fmla="*/ 1665027 w 1934966"/>
              <a:gd name="connsiteY18" fmla="*/ 396009 h 628021"/>
              <a:gd name="connsiteX19" fmla="*/ 1583141 w 1934966"/>
              <a:gd name="connsiteY19" fmla="*/ 450600 h 628021"/>
              <a:gd name="connsiteX20" fmla="*/ 1501254 w 1934966"/>
              <a:gd name="connsiteY20" fmla="*/ 491544 h 628021"/>
              <a:gd name="connsiteX21" fmla="*/ 1460311 w 1934966"/>
              <a:gd name="connsiteY21" fmla="*/ 518839 h 628021"/>
              <a:gd name="connsiteX22" fmla="*/ 1378424 w 1934966"/>
              <a:gd name="connsiteY22" fmla="*/ 546135 h 628021"/>
              <a:gd name="connsiteX23" fmla="*/ 1282890 w 1934966"/>
              <a:gd name="connsiteY23" fmla="*/ 573430 h 628021"/>
              <a:gd name="connsiteX24" fmla="*/ 1241947 w 1934966"/>
              <a:gd name="connsiteY24" fmla="*/ 600726 h 628021"/>
              <a:gd name="connsiteX25" fmla="*/ 1132764 w 1934966"/>
              <a:gd name="connsiteY25" fmla="*/ 614374 h 628021"/>
              <a:gd name="connsiteX26" fmla="*/ 1037230 w 1934966"/>
              <a:gd name="connsiteY26" fmla="*/ 628021 h 628021"/>
              <a:gd name="connsiteX27" fmla="*/ 642725 w 1934966"/>
              <a:gd name="connsiteY27" fmla="*/ 576913 h 628021"/>
              <a:gd name="connsiteX28" fmla="*/ 575587 w 1934966"/>
              <a:gd name="connsiteY28" fmla="*/ 551360 h 628021"/>
              <a:gd name="connsiteX29" fmla="*/ 532263 w 1934966"/>
              <a:gd name="connsiteY29" fmla="*/ 559783 h 628021"/>
              <a:gd name="connsiteX30" fmla="*/ 450376 w 1934966"/>
              <a:gd name="connsiteY30" fmla="*/ 518839 h 628021"/>
              <a:gd name="connsiteX31" fmla="*/ 382138 w 1934966"/>
              <a:gd name="connsiteY31" fmla="*/ 436953 h 628021"/>
              <a:gd name="connsiteX32" fmla="*/ 286603 w 1934966"/>
              <a:gd name="connsiteY32" fmla="*/ 327771 h 628021"/>
              <a:gd name="connsiteX33" fmla="*/ 204717 w 1934966"/>
              <a:gd name="connsiteY33" fmla="*/ 300475 h 628021"/>
              <a:gd name="connsiteX34" fmla="*/ 163773 w 1934966"/>
              <a:gd name="connsiteY34" fmla="*/ 286827 h 628021"/>
              <a:gd name="connsiteX35" fmla="*/ 122830 w 1934966"/>
              <a:gd name="connsiteY35" fmla="*/ 259532 h 628021"/>
              <a:gd name="connsiteX36" fmla="*/ 81887 w 1934966"/>
              <a:gd name="connsiteY36" fmla="*/ 191293 h 628021"/>
              <a:gd name="connsiteX0" fmla="*/ 0 w 1934966"/>
              <a:gd name="connsiteY0" fmla="*/ 54815 h 628021"/>
              <a:gd name="connsiteX1" fmla="*/ 68239 w 1934966"/>
              <a:gd name="connsiteY1" fmla="*/ 27520 h 628021"/>
              <a:gd name="connsiteX2" fmla="*/ 177421 w 1934966"/>
              <a:gd name="connsiteY2" fmla="*/ 224 h 628021"/>
              <a:gd name="connsiteX3" fmla="*/ 304658 w 1934966"/>
              <a:gd name="connsiteY3" fmla="*/ 42447 h 628021"/>
              <a:gd name="connsiteX4" fmla="*/ 379294 w 1934966"/>
              <a:gd name="connsiteY4" fmla="*/ 61782 h 628021"/>
              <a:gd name="connsiteX5" fmla="*/ 495442 w 1934966"/>
              <a:gd name="connsiteY5" fmla="*/ 94657 h 628021"/>
              <a:gd name="connsiteX6" fmla="*/ 598121 w 1934966"/>
              <a:gd name="connsiteY6" fmla="*/ 110047 h 628021"/>
              <a:gd name="connsiteX7" fmla="*/ 672401 w 1934966"/>
              <a:gd name="connsiteY7" fmla="*/ 118931 h 628021"/>
              <a:gd name="connsiteX8" fmla="*/ 791570 w 1934966"/>
              <a:gd name="connsiteY8" fmla="*/ 123054 h 628021"/>
              <a:gd name="connsiteX9" fmla="*/ 934517 w 1934966"/>
              <a:gd name="connsiteY9" fmla="*/ 123109 h 628021"/>
              <a:gd name="connsiteX10" fmla="*/ 1608979 w 1934966"/>
              <a:gd name="connsiteY10" fmla="*/ 104644 h 628021"/>
              <a:gd name="connsiteX11" fmla="*/ 1815153 w 1934966"/>
              <a:gd name="connsiteY11" fmla="*/ 68463 h 628021"/>
              <a:gd name="connsiteX12" fmla="*/ 1856096 w 1934966"/>
              <a:gd name="connsiteY12" fmla="*/ 54815 h 628021"/>
              <a:gd name="connsiteX13" fmla="*/ 1934961 w 1934966"/>
              <a:gd name="connsiteY13" fmla="*/ 68924 h 628021"/>
              <a:gd name="connsiteX14" fmla="*/ 1851973 w 1934966"/>
              <a:gd name="connsiteY14" fmla="*/ 182408 h 628021"/>
              <a:gd name="connsiteX15" fmla="*/ 1820555 w 1934966"/>
              <a:gd name="connsiteY15" fmla="*/ 207961 h 628021"/>
              <a:gd name="connsiteX16" fmla="*/ 1774209 w 1934966"/>
              <a:gd name="connsiteY16" fmla="*/ 286827 h 628021"/>
              <a:gd name="connsiteX17" fmla="*/ 1705970 w 1934966"/>
              <a:gd name="connsiteY17" fmla="*/ 368714 h 628021"/>
              <a:gd name="connsiteX18" fmla="*/ 1665027 w 1934966"/>
              <a:gd name="connsiteY18" fmla="*/ 396009 h 628021"/>
              <a:gd name="connsiteX19" fmla="*/ 1583141 w 1934966"/>
              <a:gd name="connsiteY19" fmla="*/ 450600 h 628021"/>
              <a:gd name="connsiteX20" fmla="*/ 1501254 w 1934966"/>
              <a:gd name="connsiteY20" fmla="*/ 491544 h 628021"/>
              <a:gd name="connsiteX21" fmla="*/ 1460311 w 1934966"/>
              <a:gd name="connsiteY21" fmla="*/ 518839 h 628021"/>
              <a:gd name="connsiteX22" fmla="*/ 1378424 w 1934966"/>
              <a:gd name="connsiteY22" fmla="*/ 546135 h 628021"/>
              <a:gd name="connsiteX23" fmla="*/ 1282890 w 1934966"/>
              <a:gd name="connsiteY23" fmla="*/ 573430 h 628021"/>
              <a:gd name="connsiteX24" fmla="*/ 1241947 w 1934966"/>
              <a:gd name="connsiteY24" fmla="*/ 600726 h 628021"/>
              <a:gd name="connsiteX25" fmla="*/ 1132764 w 1934966"/>
              <a:gd name="connsiteY25" fmla="*/ 614374 h 628021"/>
              <a:gd name="connsiteX26" fmla="*/ 1037230 w 1934966"/>
              <a:gd name="connsiteY26" fmla="*/ 628021 h 628021"/>
              <a:gd name="connsiteX27" fmla="*/ 642725 w 1934966"/>
              <a:gd name="connsiteY27" fmla="*/ 576913 h 628021"/>
              <a:gd name="connsiteX28" fmla="*/ 575587 w 1934966"/>
              <a:gd name="connsiteY28" fmla="*/ 551360 h 628021"/>
              <a:gd name="connsiteX29" fmla="*/ 537026 w 1934966"/>
              <a:gd name="connsiteY29" fmla="*/ 531208 h 628021"/>
              <a:gd name="connsiteX30" fmla="*/ 450376 w 1934966"/>
              <a:gd name="connsiteY30" fmla="*/ 518839 h 628021"/>
              <a:gd name="connsiteX31" fmla="*/ 382138 w 1934966"/>
              <a:gd name="connsiteY31" fmla="*/ 436953 h 628021"/>
              <a:gd name="connsiteX32" fmla="*/ 286603 w 1934966"/>
              <a:gd name="connsiteY32" fmla="*/ 327771 h 628021"/>
              <a:gd name="connsiteX33" fmla="*/ 204717 w 1934966"/>
              <a:gd name="connsiteY33" fmla="*/ 300475 h 628021"/>
              <a:gd name="connsiteX34" fmla="*/ 163773 w 1934966"/>
              <a:gd name="connsiteY34" fmla="*/ 286827 h 628021"/>
              <a:gd name="connsiteX35" fmla="*/ 122830 w 1934966"/>
              <a:gd name="connsiteY35" fmla="*/ 259532 h 628021"/>
              <a:gd name="connsiteX36" fmla="*/ 81887 w 1934966"/>
              <a:gd name="connsiteY36" fmla="*/ 191293 h 628021"/>
              <a:gd name="connsiteX0" fmla="*/ 0 w 1934966"/>
              <a:gd name="connsiteY0" fmla="*/ 54815 h 628021"/>
              <a:gd name="connsiteX1" fmla="*/ 68239 w 1934966"/>
              <a:gd name="connsiteY1" fmla="*/ 27520 h 628021"/>
              <a:gd name="connsiteX2" fmla="*/ 177421 w 1934966"/>
              <a:gd name="connsiteY2" fmla="*/ 224 h 628021"/>
              <a:gd name="connsiteX3" fmla="*/ 304658 w 1934966"/>
              <a:gd name="connsiteY3" fmla="*/ 42447 h 628021"/>
              <a:gd name="connsiteX4" fmla="*/ 379294 w 1934966"/>
              <a:gd name="connsiteY4" fmla="*/ 61782 h 628021"/>
              <a:gd name="connsiteX5" fmla="*/ 495442 w 1934966"/>
              <a:gd name="connsiteY5" fmla="*/ 94657 h 628021"/>
              <a:gd name="connsiteX6" fmla="*/ 598121 w 1934966"/>
              <a:gd name="connsiteY6" fmla="*/ 110047 h 628021"/>
              <a:gd name="connsiteX7" fmla="*/ 672401 w 1934966"/>
              <a:gd name="connsiteY7" fmla="*/ 118931 h 628021"/>
              <a:gd name="connsiteX8" fmla="*/ 791570 w 1934966"/>
              <a:gd name="connsiteY8" fmla="*/ 123054 h 628021"/>
              <a:gd name="connsiteX9" fmla="*/ 934517 w 1934966"/>
              <a:gd name="connsiteY9" fmla="*/ 123109 h 628021"/>
              <a:gd name="connsiteX10" fmla="*/ 1608979 w 1934966"/>
              <a:gd name="connsiteY10" fmla="*/ 104644 h 628021"/>
              <a:gd name="connsiteX11" fmla="*/ 1815153 w 1934966"/>
              <a:gd name="connsiteY11" fmla="*/ 68463 h 628021"/>
              <a:gd name="connsiteX12" fmla="*/ 1856096 w 1934966"/>
              <a:gd name="connsiteY12" fmla="*/ 54815 h 628021"/>
              <a:gd name="connsiteX13" fmla="*/ 1934961 w 1934966"/>
              <a:gd name="connsiteY13" fmla="*/ 68924 h 628021"/>
              <a:gd name="connsiteX14" fmla="*/ 1851973 w 1934966"/>
              <a:gd name="connsiteY14" fmla="*/ 182408 h 628021"/>
              <a:gd name="connsiteX15" fmla="*/ 1820555 w 1934966"/>
              <a:gd name="connsiteY15" fmla="*/ 207961 h 628021"/>
              <a:gd name="connsiteX16" fmla="*/ 1774209 w 1934966"/>
              <a:gd name="connsiteY16" fmla="*/ 286827 h 628021"/>
              <a:gd name="connsiteX17" fmla="*/ 1705970 w 1934966"/>
              <a:gd name="connsiteY17" fmla="*/ 368714 h 628021"/>
              <a:gd name="connsiteX18" fmla="*/ 1665027 w 1934966"/>
              <a:gd name="connsiteY18" fmla="*/ 396009 h 628021"/>
              <a:gd name="connsiteX19" fmla="*/ 1583141 w 1934966"/>
              <a:gd name="connsiteY19" fmla="*/ 450600 h 628021"/>
              <a:gd name="connsiteX20" fmla="*/ 1501254 w 1934966"/>
              <a:gd name="connsiteY20" fmla="*/ 491544 h 628021"/>
              <a:gd name="connsiteX21" fmla="*/ 1460311 w 1934966"/>
              <a:gd name="connsiteY21" fmla="*/ 518839 h 628021"/>
              <a:gd name="connsiteX22" fmla="*/ 1378424 w 1934966"/>
              <a:gd name="connsiteY22" fmla="*/ 546135 h 628021"/>
              <a:gd name="connsiteX23" fmla="*/ 1282890 w 1934966"/>
              <a:gd name="connsiteY23" fmla="*/ 573430 h 628021"/>
              <a:gd name="connsiteX24" fmla="*/ 1241947 w 1934966"/>
              <a:gd name="connsiteY24" fmla="*/ 600726 h 628021"/>
              <a:gd name="connsiteX25" fmla="*/ 1132764 w 1934966"/>
              <a:gd name="connsiteY25" fmla="*/ 614374 h 628021"/>
              <a:gd name="connsiteX26" fmla="*/ 1037230 w 1934966"/>
              <a:gd name="connsiteY26" fmla="*/ 628021 h 628021"/>
              <a:gd name="connsiteX27" fmla="*/ 642725 w 1934966"/>
              <a:gd name="connsiteY27" fmla="*/ 576913 h 628021"/>
              <a:gd name="connsiteX28" fmla="*/ 575587 w 1934966"/>
              <a:gd name="connsiteY28" fmla="*/ 551360 h 628021"/>
              <a:gd name="connsiteX29" fmla="*/ 537026 w 1934966"/>
              <a:gd name="connsiteY29" fmla="*/ 531208 h 628021"/>
              <a:gd name="connsiteX30" fmla="*/ 426564 w 1934966"/>
              <a:gd name="connsiteY30" fmla="*/ 490264 h 628021"/>
              <a:gd name="connsiteX31" fmla="*/ 382138 w 1934966"/>
              <a:gd name="connsiteY31" fmla="*/ 436953 h 628021"/>
              <a:gd name="connsiteX32" fmla="*/ 286603 w 1934966"/>
              <a:gd name="connsiteY32" fmla="*/ 327771 h 628021"/>
              <a:gd name="connsiteX33" fmla="*/ 204717 w 1934966"/>
              <a:gd name="connsiteY33" fmla="*/ 300475 h 628021"/>
              <a:gd name="connsiteX34" fmla="*/ 163773 w 1934966"/>
              <a:gd name="connsiteY34" fmla="*/ 286827 h 628021"/>
              <a:gd name="connsiteX35" fmla="*/ 122830 w 1934966"/>
              <a:gd name="connsiteY35" fmla="*/ 259532 h 628021"/>
              <a:gd name="connsiteX36" fmla="*/ 81887 w 1934966"/>
              <a:gd name="connsiteY36" fmla="*/ 191293 h 628021"/>
              <a:gd name="connsiteX0" fmla="*/ 0 w 1934966"/>
              <a:gd name="connsiteY0" fmla="*/ 54815 h 628021"/>
              <a:gd name="connsiteX1" fmla="*/ 68239 w 1934966"/>
              <a:gd name="connsiteY1" fmla="*/ 27520 h 628021"/>
              <a:gd name="connsiteX2" fmla="*/ 177421 w 1934966"/>
              <a:gd name="connsiteY2" fmla="*/ 224 h 628021"/>
              <a:gd name="connsiteX3" fmla="*/ 304658 w 1934966"/>
              <a:gd name="connsiteY3" fmla="*/ 42447 h 628021"/>
              <a:gd name="connsiteX4" fmla="*/ 379294 w 1934966"/>
              <a:gd name="connsiteY4" fmla="*/ 61782 h 628021"/>
              <a:gd name="connsiteX5" fmla="*/ 495442 w 1934966"/>
              <a:gd name="connsiteY5" fmla="*/ 94657 h 628021"/>
              <a:gd name="connsiteX6" fmla="*/ 598121 w 1934966"/>
              <a:gd name="connsiteY6" fmla="*/ 110047 h 628021"/>
              <a:gd name="connsiteX7" fmla="*/ 672401 w 1934966"/>
              <a:gd name="connsiteY7" fmla="*/ 118931 h 628021"/>
              <a:gd name="connsiteX8" fmla="*/ 791570 w 1934966"/>
              <a:gd name="connsiteY8" fmla="*/ 123054 h 628021"/>
              <a:gd name="connsiteX9" fmla="*/ 934517 w 1934966"/>
              <a:gd name="connsiteY9" fmla="*/ 123109 h 628021"/>
              <a:gd name="connsiteX10" fmla="*/ 1608979 w 1934966"/>
              <a:gd name="connsiteY10" fmla="*/ 104644 h 628021"/>
              <a:gd name="connsiteX11" fmla="*/ 1815153 w 1934966"/>
              <a:gd name="connsiteY11" fmla="*/ 68463 h 628021"/>
              <a:gd name="connsiteX12" fmla="*/ 1856096 w 1934966"/>
              <a:gd name="connsiteY12" fmla="*/ 54815 h 628021"/>
              <a:gd name="connsiteX13" fmla="*/ 1934961 w 1934966"/>
              <a:gd name="connsiteY13" fmla="*/ 68924 h 628021"/>
              <a:gd name="connsiteX14" fmla="*/ 1851973 w 1934966"/>
              <a:gd name="connsiteY14" fmla="*/ 182408 h 628021"/>
              <a:gd name="connsiteX15" fmla="*/ 1820555 w 1934966"/>
              <a:gd name="connsiteY15" fmla="*/ 207961 h 628021"/>
              <a:gd name="connsiteX16" fmla="*/ 1774209 w 1934966"/>
              <a:gd name="connsiteY16" fmla="*/ 286827 h 628021"/>
              <a:gd name="connsiteX17" fmla="*/ 1705970 w 1934966"/>
              <a:gd name="connsiteY17" fmla="*/ 368714 h 628021"/>
              <a:gd name="connsiteX18" fmla="*/ 1665027 w 1934966"/>
              <a:gd name="connsiteY18" fmla="*/ 396009 h 628021"/>
              <a:gd name="connsiteX19" fmla="*/ 1583141 w 1934966"/>
              <a:gd name="connsiteY19" fmla="*/ 450600 h 628021"/>
              <a:gd name="connsiteX20" fmla="*/ 1501254 w 1934966"/>
              <a:gd name="connsiteY20" fmla="*/ 491544 h 628021"/>
              <a:gd name="connsiteX21" fmla="*/ 1460311 w 1934966"/>
              <a:gd name="connsiteY21" fmla="*/ 518839 h 628021"/>
              <a:gd name="connsiteX22" fmla="*/ 1378424 w 1934966"/>
              <a:gd name="connsiteY22" fmla="*/ 546135 h 628021"/>
              <a:gd name="connsiteX23" fmla="*/ 1282890 w 1934966"/>
              <a:gd name="connsiteY23" fmla="*/ 573430 h 628021"/>
              <a:gd name="connsiteX24" fmla="*/ 1241947 w 1934966"/>
              <a:gd name="connsiteY24" fmla="*/ 600726 h 628021"/>
              <a:gd name="connsiteX25" fmla="*/ 1132764 w 1934966"/>
              <a:gd name="connsiteY25" fmla="*/ 614374 h 628021"/>
              <a:gd name="connsiteX26" fmla="*/ 1037230 w 1934966"/>
              <a:gd name="connsiteY26" fmla="*/ 628021 h 628021"/>
              <a:gd name="connsiteX27" fmla="*/ 642725 w 1934966"/>
              <a:gd name="connsiteY27" fmla="*/ 576913 h 628021"/>
              <a:gd name="connsiteX28" fmla="*/ 575587 w 1934966"/>
              <a:gd name="connsiteY28" fmla="*/ 551360 h 628021"/>
              <a:gd name="connsiteX29" fmla="*/ 537026 w 1934966"/>
              <a:gd name="connsiteY29" fmla="*/ 531208 h 628021"/>
              <a:gd name="connsiteX30" fmla="*/ 436089 w 1934966"/>
              <a:gd name="connsiteY30" fmla="*/ 478358 h 628021"/>
              <a:gd name="connsiteX31" fmla="*/ 382138 w 1934966"/>
              <a:gd name="connsiteY31" fmla="*/ 436953 h 628021"/>
              <a:gd name="connsiteX32" fmla="*/ 286603 w 1934966"/>
              <a:gd name="connsiteY32" fmla="*/ 327771 h 628021"/>
              <a:gd name="connsiteX33" fmla="*/ 204717 w 1934966"/>
              <a:gd name="connsiteY33" fmla="*/ 300475 h 628021"/>
              <a:gd name="connsiteX34" fmla="*/ 163773 w 1934966"/>
              <a:gd name="connsiteY34" fmla="*/ 286827 h 628021"/>
              <a:gd name="connsiteX35" fmla="*/ 122830 w 1934966"/>
              <a:gd name="connsiteY35" fmla="*/ 259532 h 628021"/>
              <a:gd name="connsiteX36" fmla="*/ 81887 w 1934966"/>
              <a:gd name="connsiteY36" fmla="*/ 191293 h 628021"/>
              <a:gd name="connsiteX0" fmla="*/ 0 w 1934966"/>
              <a:gd name="connsiteY0" fmla="*/ 54815 h 628021"/>
              <a:gd name="connsiteX1" fmla="*/ 68239 w 1934966"/>
              <a:gd name="connsiteY1" fmla="*/ 27520 h 628021"/>
              <a:gd name="connsiteX2" fmla="*/ 177421 w 1934966"/>
              <a:gd name="connsiteY2" fmla="*/ 224 h 628021"/>
              <a:gd name="connsiteX3" fmla="*/ 304658 w 1934966"/>
              <a:gd name="connsiteY3" fmla="*/ 42447 h 628021"/>
              <a:gd name="connsiteX4" fmla="*/ 379294 w 1934966"/>
              <a:gd name="connsiteY4" fmla="*/ 61782 h 628021"/>
              <a:gd name="connsiteX5" fmla="*/ 495442 w 1934966"/>
              <a:gd name="connsiteY5" fmla="*/ 94657 h 628021"/>
              <a:gd name="connsiteX6" fmla="*/ 598121 w 1934966"/>
              <a:gd name="connsiteY6" fmla="*/ 110047 h 628021"/>
              <a:gd name="connsiteX7" fmla="*/ 672401 w 1934966"/>
              <a:gd name="connsiteY7" fmla="*/ 118931 h 628021"/>
              <a:gd name="connsiteX8" fmla="*/ 791570 w 1934966"/>
              <a:gd name="connsiteY8" fmla="*/ 123054 h 628021"/>
              <a:gd name="connsiteX9" fmla="*/ 934517 w 1934966"/>
              <a:gd name="connsiteY9" fmla="*/ 123109 h 628021"/>
              <a:gd name="connsiteX10" fmla="*/ 1608979 w 1934966"/>
              <a:gd name="connsiteY10" fmla="*/ 104644 h 628021"/>
              <a:gd name="connsiteX11" fmla="*/ 1815153 w 1934966"/>
              <a:gd name="connsiteY11" fmla="*/ 68463 h 628021"/>
              <a:gd name="connsiteX12" fmla="*/ 1856096 w 1934966"/>
              <a:gd name="connsiteY12" fmla="*/ 54815 h 628021"/>
              <a:gd name="connsiteX13" fmla="*/ 1934961 w 1934966"/>
              <a:gd name="connsiteY13" fmla="*/ 68924 h 628021"/>
              <a:gd name="connsiteX14" fmla="*/ 1851973 w 1934966"/>
              <a:gd name="connsiteY14" fmla="*/ 182408 h 628021"/>
              <a:gd name="connsiteX15" fmla="*/ 1820555 w 1934966"/>
              <a:gd name="connsiteY15" fmla="*/ 207961 h 628021"/>
              <a:gd name="connsiteX16" fmla="*/ 1774209 w 1934966"/>
              <a:gd name="connsiteY16" fmla="*/ 286827 h 628021"/>
              <a:gd name="connsiteX17" fmla="*/ 1705970 w 1934966"/>
              <a:gd name="connsiteY17" fmla="*/ 368714 h 628021"/>
              <a:gd name="connsiteX18" fmla="*/ 1665027 w 1934966"/>
              <a:gd name="connsiteY18" fmla="*/ 396009 h 628021"/>
              <a:gd name="connsiteX19" fmla="*/ 1583141 w 1934966"/>
              <a:gd name="connsiteY19" fmla="*/ 450600 h 628021"/>
              <a:gd name="connsiteX20" fmla="*/ 1501254 w 1934966"/>
              <a:gd name="connsiteY20" fmla="*/ 491544 h 628021"/>
              <a:gd name="connsiteX21" fmla="*/ 1460311 w 1934966"/>
              <a:gd name="connsiteY21" fmla="*/ 518839 h 628021"/>
              <a:gd name="connsiteX22" fmla="*/ 1378424 w 1934966"/>
              <a:gd name="connsiteY22" fmla="*/ 546135 h 628021"/>
              <a:gd name="connsiteX23" fmla="*/ 1282890 w 1934966"/>
              <a:gd name="connsiteY23" fmla="*/ 573430 h 628021"/>
              <a:gd name="connsiteX24" fmla="*/ 1241947 w 1934966"/>
              <a:gd name="connsiteY24" fmla="*/ 600726 h 628021"/>
              <a:gd name="connsiteX25" fmla="*/ 1132764 w 1934966"/>
              <a:gd name="connsiteY25" fmla="*/ 614374 h 628021"/>
              <a:gd name="connsiteX26" fmla="*/ 1037230 w 1934966"/>
              <a:gd name="connsiteY26" fmla="*/ 628021 h 628021"/>
              <a:gd name="connsiteX27" fmla="*/ 642725 w 1934966"/>
              <a:gd name="connsiteY27" fmla="*/ 576913 h 628021"/>
              <a:gd name="connsiteX28" fmla="*/ 575587 w 1934966"/>
              <a:gd name="connsiteY28" fmla="*/ 551360 h 628021"/>
              <a:gd name="connsiteX29" fmla="*/ 537026 w 1934966"/>
              <a:gd name="connsiteY29" fmla="*/ 531208 h 628021"/>
              <a:gd name="connsiteX30" fmla="*/ 436089 w 1934966"/>
              <a:gd name="connsiteY30" fmla="*/ 478358 h 628021"/>
              <a:gd name="connsiteX31" fmla="*/ 382138 w 1934966"/>
              <a:gd name="connsiteY31" fmla="*/ 436953 h 628021"/>
              <a:gd name="connsiteX32" fmla="*/ 286603 w 1934966"/>
              <a:gd name="connsiteY32" fmla="*/ 327771 h 628021"/>
              <a:gd name="connsiteX33" fmla="*/ 204717 w 1934966"/>
              <a:gd name="connsiteY33" fmla="*/ 300475 h 628021"/>
              <a:gd name="connsiteX34" fmla="*/ 163773 w 1934966"/>
              <a:gd name="connsiteY34" fmla="*/ 286827 h 628021"/>
              <a:gd name="connsiteX35" fmla="*/ 122830 w 1934966"/>
              <a:gd name="connsiteY35" fmla="*/ 259532 h 628021"/>
              <a:gd name="connsiteX36" fmla="*/ 81887 w 1934966"/>
              <a:gd name="connsiteY36" fmla="*/ 191293 h 628021"/>
              <a:gd name="connsiteX0" fmla="*/ 0 w 1934966"/>
              <a:gd name="connsiteY0" fmla="*/ 54815 h 628021"/>
              <a:gd name="connsiteX1" fmla="*/ 68239 w 1934966"/>
              <a:gd name="connsiteY1" fmla="*/ 27520 h 628021"/>
              <a:gd name="connsiteX2" fmla="*/ 177421 w 1934966"/>
              <a:gd name="connsiteY2" fmla="*/ 224 h 628021"/>
              <a:gd name="connsiteX3" fmla="*/ 304658 w 1934966"/>
              <a:gd name="connsiteY3" fmla="*/ 42447 h 628021"/>
              <a:gd name="connsiteX4" fmla="*/ 379294 w 1934966"/>
              <a:gd name="connsiteY4" fmla="*/ 61782 h 628021"/>
              <a:gd name="connsiteX5" fmla="*/ 495442 w 1934966"/>
              <a:gd name="connsiteY5" fmla="*/ 94657 h 628021"/>
              <a:gd name="connsiteX6" fmla="*/ 598121 w 1934966"/>
              <a:gd name="connsiteY6" fmla="*/ 110047 h 628021"/>
              <a:gd name="connsiteX7" fmla="*/ 672401 w 1934966"/>
              <a:gd name="connsiteY7" fmla="*/ 118931 h 628021"/>
              <a:gd name="connsiteX8" fmla="*/ 791570 w 1934966"/>
              <a:gd name="connsiteY8" fmla="*/ 123054 h 628021"/>
              <a:gd name="connsiteX9" fmla="*/ 934517 w 1934966"/>
              <a:gd name="connsiteY9" fmla="*/ 123109 h 628021"/>
              <a:gd name="connsiteX10" fmla="*/ 1608979 w 1934966"/>
              <a:gd name="connsiteY10" fmla="*/ 104644 h 628021"/>
              <a:gd name="connsiteX11" fmla="*/ 1815153 w 1934966"/>
              <a:gd name="connsiteY11" fmla="*/ 68463 h 628021"/>
              <a:gd name="connsiteX12" fmla="*/ 1856096 w 1934966"/>
              <a:gd name="connsiteY12" fmla="*/ 54815 h 628021"/>
              <a:gd name="connsiteX13" fmla="*/ 1934961 w 1934966"/>
              <a:gd name="connsiteY13" fmla="*/ 68924 h 628021"/>
              <a:gd name="connsiteX14" fmla="*/ 1851973 w 1934966"/>
              <a:gd name="connsiteY14" fmla="*/ 182408 h 628021"/>
              <a:gd name="connsiteX15" fmla="*/ 1820555 w 1934966"/>
              <a:gd name="connsiteY15" fmla="*/ 207961 h 628021"/>
              <a:gd name="connsiteX16" fmla="*/ 1774209 w 1934966"/>
              <a:gd name="connsiteY16" fmla="*/ 286827 h 628021"/>
              <a:gd name="connsiteX17" fmla="*/ 1705970 w 1934966"/>
              <a:gd name="connsiteY17" fmla="*/ 368714 h 628021"/>
              <a:gd name="connsiteX18" fmla="*/ 1665027 w 1934966"/>
              <a:gd name="connsiteY18" fmla="*/ 396009 h 628021"/>
              <a:gd name="connsiteX19" fmla="*/ 1583141 w 1934966"/>
              <a:gd name="connsiteY19" fmla="*/ 450600 h 628021"/>
              <a:gd name="connsiteX20" fmla="*/ 1501254 w 1934966"/>
              <a:gd name="connsiteY20" fmla="*/ 491544 h 628021"/>
              <a:gd name="connsiteX21" fmla="*/ 1460311 w 1934966"/>
              <a:gd name="connsiteY21" fmla="*/ 518839 h 628021"/>
              <a:gd name="connsiteX22" fmla="*/ 1378424 w 1934966"/>
              <a:gd name="connsiteY22" fmla="*/ 546135 h 628021"/>
              <a:gd name="connsiteX23" fmla="*/ 1282890 w 1934966"/>
              <a:gd name="connsiteY23" fmla="*/ 573430 h 628021"/>
              <a:gd name="connsiteX24" fmla="*/ 1241947 w 1934966"/>
              <a:gd name="connsiteY24" fmla="*/ 600726 h 628021"/>
              <a:gd name="connsiteX25" fmla="*/ 1132764 w 1934966"/>
              <a:gd name="connsiteY25" fmla="*/ 614374 h 628021"/>
              <a:gd name="connsiteX26" fmla="*/ 1037230 w 1934966"/>
              <a:gd name="connsiteY26" fmla="*/ 628021 h 628021"/>
              <a:gd name="connsiteX27" fmla="*/ 642725 w 1934966"/>
              <a:gd name="connsiteY27" fmla="*/ 576913 h 628021"/>
              <a:gd name="connsiteX28" fmla="*/ 575587 w 1934966"/>
              <a:gd name="connsiteY28" fmla="*/ 551360 h 628021"/>
              <a:gd name="connsiteX29" fmla="*/ 537026 w 1934966"/>
              <a:gd name="connsiteY29" fmla="*/ 531208 h 628021"/>
              <a:gd name="connsiteX30" fmla="*/ 436089 w 1934966"/>
              <a:gd name="connsiteY30" fmla="*/ 478358 h 628021"/>
              <a:gd name="connsiteX31" fmla="*/ 370231 w 1934966"/>
              <a:gd name="connsiteY31" fmla="*/ 436953 h 628021"/>
              <a:gd name="connsiteX32" fmla="*/ 286603 w 1934966"/>
              <a:gd name="connsiteY32" fmla="*/ 327771 h 628021"/>
              <a:gd name="connsiteX33" fmla="*/ 204717 w 1934966"/>
              <a:gd name="connsiteY33" fmla="*/ 300475 h 628021"/>
              <a:gd name="connsiteX34" fmla="*/ 163773 w 1934966"/>
              <a:gd name="connsiteY34" fmla="*/ 286827 h 628021"/>
              <a:gd name="connsiteX35" fmla="*/ 122830 w 1934966"/>
              <a:gd name="connsiteY35" fmla="*/ 259532 h 628021"/>
              <a:gd name="connsiteX36" fmla="*/ 81887 w 1934966"/>
              <a:gd name="connsiteY36" fmla="*/ 191293 h 628021"/>
              <a:gd name="connsiteX0" fmla="*/ 0 w 1934966"/>
              <a:gd name="connsiteY0" fmla="*/ 54815 h 628021"/>
              <a:gd name="connsiteX1" fmla="*/ 68239 w 1934966"/>
              <a:gd name="connsiteY1" fmla="*/ 27520 h 628021"/>
              <a:gd name="connsiteX2" fmla="*/ 177421 w 1934966"/>
              <a:gd name="connsiteY2" fmla="*/ 224 h 628021"/>
              <a:gd name="connsiteX3" fmla="*/ 304658 w 1934966"/>
              <a:gd name="connsiteY3" fmla="*/ 42447 h 628021"/>
              <a:gd name="connsiteX4" fmla="*/ 379294 w 1934966"/>
              <a:gd name="connsiteY4" fmla="*/ 61782 h 628021"/>
              <a:gd name="connsiteX5" fmla="*/ 495442 w 1934966"/>
              <a:gd name="connsiteY5" fmla="*/ 94657 h 628021"/>
              <a:gd name="connsiteX6" fmla="*/ 598121 w 1934966"/>
              <a:gd name="connsiteY6" fmla="*/ 110047 h 628021"/>
              <a:gd name="connsiteX7" fmla="*/ 672401 w 1934966"/>
              <a:gd name="connsiteY7" fmla="*/ 118931 h 628021"/>
              <a:gd name="connsiteX8" fmla="*/ 791570 w 1934966"/>
              <a:gd name="connsiteY8" fmla="*/ 123054 h 628021"/>
              <a:gd name="connsiteX9" fmla="*/ 934517 w 1934966"/>
              <a:gd name="connsiteY9" fmla="*/ 123109 h 628021"/>
              <a:gd name="connsiteX10" fmla="*/ 1608979 w 1934966"/>
              <a:gd name="connsiteY10" fmla="*/ 104644 h 628021"/>
              <a:gd name="connsiteX11" fmla="*/ 1815153 w 1934966"/>
              <a:gd name="connsiteY11" fmla="*/ 68463 h 628021"/>
              <a:gd name="connsiteX12" fmla="*/ 1856096 w 1934966"/>
              <a:gd name="connsiteY12" fmla="*/ 54815 h 628021"/>
              <a:gd name="connsiteX13" fmla="*/ 1934961 w 1934966"/>
              <a:gd name="connsiteY13" fmla="*/ 68924 h 628021"/>
              <a:gd name="connsiteX14" fmla="*/ 1851973 w 1934966"/>
              <a:gd name="connsiteY14" fmla="*/ 182408 h 628021"/>
              <a:gd name="connsiteX15" fmla="*/ 1820555 w 1934966"/>
              <a:gd name="connsiteY15" fmla="*/ 207961 h 628021"/>
              <a:gd name="connsiteX16" fmla="*/ 1774209 w 1934966"/>
              <a:gd name="connsiteY16" fmla="*/ 286827 h 628021"/>
              <a:gd name="connsiteX17" fmla="*/ 1705970 w 1934966"/>
              <a:gd name="connsiteY17" fmla="*/ 368714 h 628021"/>
              <a:gd name="connsiteX18" fmla="*/ 1665027 w 1934966"/>
              <a:gd name="connsiteY18" fmla="*/ 396009 h 628021"/>
              <a:gd name="connsiteX19" fmla="*/ 1583141 w 1934966"/>
              <a:gd name="connsiteY19" fmla="*/ 450600 h 628021"/>
              <a:gd name="connsiteX20" fmla="*/ 1501254 w 1934966"/>
              <a:gd name="connsiteY20" fmla="*/ 491544 h 628021"/>
              <a:gd name="connsiteX21" fmla="*/ 1460311 w 1934966"/>
              <a:gd name="connsiteY21" fmla="*/ 518839 h 628021"/>
              <a:gd name="connsiteX22" fmla="*/ 1378424 w 1934966"/>
              <a:gd name="connsiteY22" fmla="*/ 546135 h 628021"/>
              <a:gd name="connsiteX23" fmla="*/ 1282890 w 1934966"/>
              <a:gd name="connsiteY23" fmla="*/ 573430 h 628021"/>
              <a:gd name="connsiteX24" fmla="*/ 1241947 w 1934966"/>
              <a:gd name="connsiteY24" fmla="*/ 600726 h 628021"/>
              <a:gd name="connsiteX25" fmla="*/ 1132764 w 1934966"/>
              <a:gd name="connsiteY25" fmla="*/ 614374 h 628021"/>
              <a:gd name="connsiteX26" fmla="*/ 1037230 w 1934966"/>
              <a:gd name="connsiteY26" fmla="*/ 628021 h 628021"/>
              <a:gd name="connsiteX27" fmla="*/ 642725 w 1934966"/>
              <a:gd name="connsiteY27" fmla="*/ 576913 h 628021"/>
              <a:gd name="connsiteX28" fmla="*/ 575587 w 1934966"/>
              <a:gd name="connsiteY28" fmla="*/ 551360 h 628021"/>
              <a:gd name="connsiteX29" fmla="*/ 537026 w 1934966"/>
              <a:gd name="connsiteY29" fmla="*/ 531208 h 628021"/>
              <a:gd name="connsiteX30" fmla="*/ 436089 w 1934966"/>
              <a:gd name="connsiteY30" fmla="*/ 478358 h 628021"/>
              <a:gd name="connsiteX31" fmla="*/ 370231 w 1934966"/>
              <a:gd name="connsiteY31" fmla="*/ 436953 h 628021"/>
              <a:gd name="connsiteX32" fmla="*/ 286603 w 1934966"/>
              <a:gd name="connsiteY32" fmla="*/ 327771 h 628021"/>
              <a:gd name="connsiteX33" fmla="*/ 204717 w 1934966"/>
              <a:gd name="connsiteY33" fmla="*/ 300475 h 628021"/>
              <a:gd name="connsiteX34" fmla="*/ 163773 w 1934966"/>
              <a:gd name="connsiteY34" fmla="*/ 286827 h 628021"/>
              <a:gd name="connsiteX35" fmla="*/ 122830 w 1934966"/>
              <a:gd name="connsiteY35" fmla="*/ 259532 h 628021"/>
              <a:gd name="connsiteX36" fmla="*/ 81887 w 1934966"/>
              <a:gd name="connsiteY36" fmla="*/ 191293 h 628021"/>
              <a:gd name="connsiteX0" fmla="*/ 0 w 1934966"/>
              <a:gd name="connsiteY0" fmla="*/ 54815 h 628021"/>
              <a:gd name="connsiteX1" fmla="*/ 68239 w 1934966"/>
              <a:gd name="connsiteY1" fmla="*/ 27520 h 628021"/>
              <a:gd name="connsiteX2" fmla="*/ 177421 w 1934966"/>
              <a:gd name="connsiteY2" fmla="*/ 224 h 628021"/>
              <a:gd name="connsiteX3" fmla="*/ 304658 w 1934966"/>
              <a:gd name="connsiteY3" fmla="*/ 42447 h 628021"/>
              <a:gd name="connsiteX4" fmla="*/ 379294 w 1934966"/>
              <a:gd name="connsiteY4" fmla="*/ 61782 h 628021"/>
              <a:gd name="connsiteX5" fmla="*/ 495442 w 1934966"/>
              <a:gd name="connsiteY5" fmla="*/ 94657 h 628021"/>
              <a:gd name="connsiteX6" fmla="*/ 598121 w 1934966"/>
              <a:gd name="connsiteY6" fmla="*/ 110047 h 628021"/>
              <a:gd name="connsiteX7" fmla="*/ 672401 w 1934966"/>
              <a:gd name="connsiteY7" fmla="*/ 118931 h 628021"/>
              <a:gd name="connsiteX8" fmla="*/ 791570 w 1934966"/>
              <a:gd name="connsiteY8" fmla="*/ 123054 h 628021"/>
              <a:gd name="connsiteX9" fmla="*/ 934517 w 1934966"/>
              <a:gd name="connsiteY9" fmla="*/ 123109 h 628021"/>
              <a:gd name="connsiteX10" fmla="*/ 1608979 w 1934966"/>
              <a:gd name="connsiteY10" fmla="*/ 104644 h 628021"/>
              <a:gd name="connsiteX11" fmla="*/ 1815153 w 1934966"/>
              <a:gd name="connsiteY11" fmla="*/ 68463 h 628021"/>
              <a:gd name="connsiteX12" fmla="*/ 1856096 w 1934966"/>
              <a:gd name="connsiteY12" fmla="*/ 54815 h 628021"/>
              <a:gd name="connsiteX13" fmla="*/ 1934961 w 1934966"/>
              <a:gd name="connsiteY13" fmla="*/ 68924 h 628021"/>
              <a:gd name="connsiteX14" fmla="*/ 1851973 w 1934966"/>
              <a:gd name="connsiteY14" fmla="*/ 182408 h 628021"/>
              <a:gd name="connsiteX15" fmla="*/ 1820555 w 1934966"/>
              <a:gd name="connsiteY15" fmla="*/ 207961 h 628021"/>
              <a:gd name="connsiteX16" fmla="*/ 1774209 w 1934966"/>
              <a:gd name="connsiteY16" fmla="*/ 286827 h 628021"/>
              <a:gd name="connsiteX17" fmla="*/ 1705970 w 1934966"/>
              <a:gd name="connsiteY17" fmla="*/ 368714 h 628021"/>
              <a:gd name="connsiteX18" fmla="*/ 1665027 w 1934966"/>
              <a:gd name="connsiteY18" fmla="*/ 396009 h 628021"/>
              <a:gd name="connsiteX19" fmla="*/ 1583141 w 1934966"/>
              <a:gd name="connsiteY19" fmla="*/ 450600 h 628021"/>
              <a:gd name="connsiteX20" fmla="*/ 1501254 w 1934966"/>
              <a:gd name="connsiteY20" fmla="*/ 491544 h 628021"/>
              <a:gd name="connsiteX21" fmla="*/ 1460311 w 1934966"/>
              <a:gd name="connsiteY21" fmla="*/ 518839 h 628021"/>
              <a:gd name="connsiteX22" fmla="*/ 1378424 w 1934966"/>
              <a:gd name="connsiteY22" fmla="*/ 546135 h 628021"/>
              <a:gd name="connsiteX23" fmla="*/ 1282890 w 1934966"/>
              <a:gd name="connsiteY23" fmla="*/ 573430 h 628021"/>
              <a:gd name="connsiteX24" fmla="*/ 1241947 w 1934966"/>
              <a:gd name="connsiteY24" fmla="*/ 600726 h 628021"/>
              <a:gd name="connsiteX25" fmla="*/ 1132764 w 1934966"/>
              <a:gd name="connsiteY25" fmla="*/ 614374 h 628021"/>
              <a:gd name="connsiteX26" fmla="*/ 1037230 w 1934966"/>
              <a:gd name="connsiteY26" fmla="*/ 628021 h 628021"/>
              <a:gd name="connsiteX27" fmla="*/ 642725 w 1934966"/>
              <a:gd name="connsiteY27" fmla="*/ 576913 h 628021"/>
              <a:gd name="connsiteX28" fmla="*/ 575587 w 1934966"/>
              <a:gd name="connsiteY28" fmla="*/ 551360 h 628021"/>
              <a:gd name="connsiteX29" fmla="*/ 537026 w 1934966"/>
              <a:gd name="connsiteY29" fmla="*/ 531208 h 628021"/>
              <a:gd name="connsiteX30" fmla="*/ 436089 w 1934966"/>
              <a:gd name="connsiteY30" fmla="*/ 478358 h 628021"/>
              <a:gd name="connsiteX31" fmla="*/ 370231 w 1934966"/>
              <a:gd name="connsiteY31" fmla="*/ 436953 h 628021"/>
              <a:gd name="connsiteX32" fmla="*/ 286603 w 1934966"/>
              <a:gd name="connsiteY32" fmla="*/ 327771 h 628021"/>
              <a:gd name="connsiteX33" fmla="*/ 204717 w 1934966"/>
              <a:gd name="connsiteY33" fmla="*/ 300475 h 628021"/>
              <a:gd name="connsiteX34" fmla="*/ 163773 w 1934966"/>
              <a:gd name="connsiteY34" fmla="*/ 286827 h 628021"/>
              <a:gd name="connsiteX35" fmla="*/ 122830 w 1934966"/>
              <a:gd name="connsiteY35" fmla="*/ 259532 h 628021"/>
              <a:gd name="connsiteX36" fmla="*/ 81887 w 1934966"/>
              <a:gd name="connsiteY36" fmla="*/ 191293 h 628021"/>
              <a:gd name="connsiteX0" fmla="*/ 0 w 1934966"/>
              <a:gd name="connsiteY0" fmla="*/ 54815 h 628021"/>
              <a:gd name="connsiteX1" fmla="*/ 68239 w 1934966"/>
              <a:gd name="connsiteY1" fmla="*/ 27520 h 628021"/>
              <a:gd name="connsiteX2" fmla="*/ 177421 w 1934966"/>
              <a:gd name="connsiteY2" fmla="*/ 224 h 628021"/>
              <a:gd name="connsiteX3" fmla="*/ 304658 w 1934966"/>
              <a:gd name="connsiteY3" fmla="*/ 42447 h 628021"/>
              <a:gd name="connsiteX4" fmla="*/ 379294 w 1934966"/>
              <a:gd name="connsiteY4" fmla="*/ 61782 h 628021"/>
              <a:gd name="connsiteX5" fmla="*/ 495442 w 1934966"/>
              <a:gd name="connsiteY5" fmla="*/ 94657 h 628021"/>
              <a:gd name="connsiteX6" fmla="*/ 598121 w 1934966"/>
              <a:gd name="connsiteY6" fmla="*/ 110047 h 628021"/>
              <a:gd name="connsiteX7" fmla="*/ 672401 w 1934966"/>
              <a:gd name="connsiteY7" fmla="*/ 118931 h 628021"/>
              <a:gd name="connsiteX8" fmla="*/ 791570 w 1934966"/>
              <a:gd name="connsiteY8" fmla="*/ 123054 h 628021"/>
              <a:gd name="connsiteX9" fmla="*/ 934517 w 1934966"/>
              <a:gd name="connsiteY9" fmla="*/ 123109 h 628021"/>
              <a:gd name="connsiteX10" fmla="*/ 1608979 w 1934966"/>
              <a:gd name="connsiteY10" fmla="*/ 104644 h 628021"/>
              <a:gd name="connsiteX11" fmla="*/ 1815153 w 1934966"/>
              <a:gd name="connsiteY11" fmla="*/ 68463 h 628021"/>
              <a:gd name="connsiteX12" fmla="*/ 1856096 w 1934966"/>
              <a:gd name="connsiteY12" fmla="*/ 54815 h 628021"/>
              <a:gd name="connsiteX13" fmla="*/ 1934961 w 1934966"/>
              <a:gd name="connsiteY13" fmla="*/ 68924 h 628021"/>
              <a:gd name="connsiteX14" fmla="*/ 1851973 w 1934966"/>
              <a:gd name="connsiteY14" fmla="*/ 182408 h 628021"/>
              <a:gd name="connsiteX15" fmla="*/ 1820555 w 1934966"/>
              <a:gd name="connsiteY15" fmla="*/ 207961 h 628021"/>
              <a:gd name="connsiteX16" fmla="*/ 1774209 w 1934966"/>
              <a:gd name="connsiteY16" fmla="*/ 286827 h 628021"/>
              <a:gd name="connsiteX17" fmla="*/ 1705970 w 1934966"/>
              <a:gd name="connsiteY17" fmla="*/ 368714 h 628021"/>
              <a:gd name="connsiteX18" fmla="*/ 1665027 w 1934966"/>
              <a:gd name="connsiteY18" fmla="*/ 396009 h 628021"/>
              <a:gd name="connsiteX19" fmla="*/ 1583141 w 1934966"/>
              <a:gd name="connsiteY19" fmla="*/ 450600 h 628021"/>
              <a:gd name="connsiteX20" fmla="*/ 1501254 w 1934966"/>
              <a:gd name="connsiteY20" fmla="*/ 491544 h 628021"/>
              <a:gd name="connsiteX21" fmla="*/ 1460311 w 1934966"/>
              <a:gd name="connsiteY21" fmla="*/ 518839 h 628021"/>
              <a:gd name="connsiteX22" fmla="*/ 1378424 w 1934966"/>
              <a:gd name="connsiteY22" fmla="*/ 546135 h 628021"/>
              <a:gd name="connsiteX23" fmla="*/ 1282890 w 1934966"/>
              <a:gd name="connsiteY23" fmla="*/ 573430 h 628021"/>
              <a:gd name="connsiteX24" fmla="*/ 1241947 w 1934966"/>
              <a:gd name="connsiteY24" fmla="*/ 600726 h 628021"/>
              <a:gd name="connsiteX25" fmla="*/ 1132764 w 1934966"/>
              <a:gd name="connsiteY25" fmla="*/ 614374 h 628021"/>
              <a:gd name="connsiteX26" fmla="*/ 1037230 w 1934966"/>
              <a:gd name="connsiteY26" fmla="*/ 628021 h 628021"/>
              <a:gd name="connsiteX27" fmla="*/ 642725 w 1934966"/>
              <a:gd name="connsiteY27" fmla="*/ 576913 h 628021"/>
              <a:gd name="connsiteX28" fmla="*/ 575587 w 1934966"/>
              <a:gd name="connsiteY28" fmla="*/ 551360 h 628021"/>
              <a:gd name="connsiteX29" fmla="*/ 537026 w 1934966"/>
              <a:gd name="connsiteY29" fmla="*/ 531208 h 628021"/>
              <a:gd name="connsiteX30" fmla="*/ 436089 w 1934966"/>
              <a:gd name="connsiteY30" fmla="*/ 478358 h 628021"/>
              <a:gd name="connsiteX31" fmla="*/ 370231 w 1934966"/>
              <a:gd name="connsiteY31" fmla="*/ 436953 h 628021"/>
              <a:gd name="connsiteX32" fmla="*/ 286603 w 1934966"/>
              <a:gd name="connsiteY32" fmla="*/ 327771 h 628021"/>
              <a:gd name="connsiteX33" fmla="*/ 204717 w 1934966"/>
              <a:gd name="connsiteY33" fmla="*/ 300475 h 628021"/>
              <a:gd name="connsiteX34" fmla="*/ 163773 w 1934966"/>
              <a:gd name="connsiteY34" fmla="*/ 286827 h 628021"/>
              <a:gd name="connsiteX35" fmla="*/ 122830 w 1934966"/>
              <a:gd name="connsiteY35" fmla="*/ 259532 h 628021"/>
              <a:gd name="connsiteX36" fmla="*/ 81887 w 1934966"/>
              <a:gd name="connsiteY36" fmla="*/ 191293 h 628021"/>
              <a:gd name="connsiteX0" fmla="*/ 0 w 1934966"/>
              <a:gd name="connsiteY0" fmla="*/ 54815 h 628021"/>
              <a:gd name="connsiteX1" fmla="*/ 68239 w 1934966"/>
              <a:gd name="connsiteY1" fmla="*/ 27520 h 628021"/>
              <a:gd name="connsiteX2" fmla="*/ 177421 w 1934966"/>
              <a:gd name="connsiteY2" fmla="*/ 224 h 628021"/>
              <a:gd name="connsiteX3" fmla="*/ 304658 w 1934966"/>
              <a:gd name="connsiteY3" fmla="*/ 42447 h 628021"/>
              <a:gd name="connsiteX4" fmla="*/ 379294 w 1934966"/>
              <a:gd name="connsiteY4" fmla="*/ 61782 h 628021"/>
              <a:gd name="connsiteX5" fmla="*/ 495442 w 1934966"/>
              <a:gd name="connsiteY5" fmla="*/ 94657 h 628021"/>
              <a:gd name="connsiteX6" fmla="*/ 598121 w 1934966"/>
              <a:gd name="connsiteY6" fmla="*/ 110047 h 628021"/>
              <a:gd name="connsiteX7" fmla="*/ 672401 w 1934966"/>
              <a:gd name="connsiteY7" fmla="*/ 118931 h 628021"/>
              <a:gd name="connsiteX8" fmla="*/ 791570 w 1934966"/>
              <a:gd name="connsiteY8" fmla="*/ 123054 h 628021"/>
              <a:gd name="connsiteX9" fmla="*/ 934517 w 1934966"/>
              <a:gd name="connsiteY9" fmla="*/ 123109 h 628021"/>
              <a:gd name="connsiteX10" fmla="*/ 1608979 w 1934966"/>
              <a:gd name="connsiteY10" fmla="*/ 104644 h 628021"/>
              <a:gd name="connsiteX11" fmla="*/ 1815153 w 1934966"/>
              <a:gd name="connsiteY11" fmla="*/ 68463 h 628021"/>
              <a:gd name="connsiteX12" fmla="*/ 1856096 w 1934966"/>
              <a:gd name="connsiteY12" fmla="*/ 54815 h 628021"/>
              <a:gd name="connsiteX13" fmla="*/ 1934961 w 1934966"/>
              <a:gd name="connsiteY13" fmla="*/ 68924 h 628021"/>
              <a:gd name="connsiteX14" fmla="*/ 1851973 w 1934966"/>
              <a:gd name="connsiteY14" fmla="*/ 182408 h 628021"/>
              <a:gd name="connsiteX15" fmla="*/ 1820555 w 1934966"/>
              <a:gd name="connsiteY15" fmla="*/ 207961 h 628021"/>
              <a:gd name="connsiteX16" fmla="*/ 1774209 w 1934966"/>
              <a:gd name="connsiteY16" fmla="*/ 286827 h 628021"/>
              <a:gd name="connsiteX17" fmla="*/ 1705970 w 1934966"/>
              <a:gd name="connsiteY17" fmla="*/ 368714 h 628021"/>
              <a:gd name="connsiteX18" fmla="*/ 1665027 w 1934966"/>
              <a:gd name="connsiteY18" fmla="*/ 396009 h 628021"/>
              <a:gd name="connsiteX19" fmla="*/ 1583141 w 1934966"/>
              <a:gd name="connsiteY19" fmla="*/ 450600 h 628021"/>
              <a:gd name="connsiteX20" fmla="*/ 1501254 w 1934966"/>
              <a:gd name="connsiteY20" fmla="*/ 491544 h 628021"/>
              <a:gd name="connsiteX21" fmla="*/ 1460311 w 1934966"/>
              <a:gd name="connsiteY21" fmla="*/ 518839 h 628021"/>
              <a:gd name="connsiteX22" fmla="*/ 1378424 w 1934966"/>
              <a:gd name="connsiteY22" fmla="*/ 546135 h 628021"/>
              <a:gd name="connsiteX23" fmla="*/ 1282890 w 1934966"/>
              <a:gd name="connsiteY23" fmla="*/ 573430 h 628021"/>
              <a:gd name="connsiteX24" fmla="*/ 1241947 w 1934966"/>
              <a:gd name="connsiteY24" fmla="*/ 600726 h 628021"/>
              <a:gd name="connsiteX25" fmla="*/ 1132764 w 1934966"/>
              <a:gd name="connsiteY25" fmla="*/ 614374 h 628021"/>
              <a:gd name="connsiteX26" fmla="*/ 1037230 w 1934966"/>
              <a:gd name="connsiteY26" fmla="*/ 628021 h 628021"/>
              <a:gd name="connsiteX27" fmla="*/ 642725 w 1934966"/>
              <a:gd name="connsiteY27" fmla="*/ 576913 h 628021"/>
              <a:gd name="connsiteX28" fmla="*/ 575587 w 1934966"/>
              <a:gd name="connsiteY28" fmla="*/ 551360 h 628021"/>
              <a:gd name="connsiteX29" fmla="*/ 537026 w 1934966"/>
              <a:gd name="connsiteY29" fmla="*/ 531208 h 628021"/>
              <a:gd name="connsiteX30" fmla="*/ 436089 w 1934966"/>
              <a:gd name="connsiteY30" fmla="*/ 478358 h 628021"/>
              <a:gd name="connsiteX31" fmla="*/ 370231 w 1934966"/>
              <a:gd name="connsiteY31" fmla="*/ 436953 h 628021"/>
              <a:gd name="connsiteX32" fmla="*/ 236597 w 1934966"/>
              <a:gd name="connsiteY32" fmla="*/ 358727 h 628021"/>
              <a:gd name="connsiteX33" fmla="*/ 204717 w 1934966"/>
              <a:gd name="connsiteY33" fmla="*/ 300475 h 628021"/>
              <a:gd name="connsiteX34" fmla="*/ 163773 w 1934966"/>
              <a:gd name="connsiteY34" fmla="*/ 286827 h 628021"/>
              <a:gd name="connsiteX35" fmla="*/ 122830 w 1934966"/>
              <a:gd name="connsiteY35" fmla="*/ 259532 h 628021"/>
              <a:gd name="connsiteX36" fmla="*/ 81887 w 1934966"/>
              <a:gd name="connsiteY36" fmla="*/ 191293 h 628021"/>
              <a:gd name="connsiteX0" fmla="*/ 0 w 1934966"/>
              <a:gd name="connsiteY0" fmla="*/ 54815 h 628021"/>
              <a:gd name="connsiteX1" fmla="*/ 68239 w 1934966"/>
              <a:gd name="connsiteY1" fmla="*/ 27520 h 628021"/>
              <a:gd name="connsiteX2" fmla="*/ 177421 w 1934966"/>
              <a:gd name="connsiteY2" fmla="*/ 224 h 628021"/>
              <a:gd name="connsiteX3" fmla="*/ 304658 w 1934966"/>
              <a:gd name="connsiteY3" fmla="*/ 42447 h 628021"/>
              <a:gd name="connsiteX4" fmla="*/ 379294 w 1934966"/>
              <a:gd name="connsiteY4" fmla="*/ 61782 h 628021"/>
              <a:gd name="connsiteX5" fmla="*/ 495442 w 1934966"/>
              <a:gd name="connsiteY5" fmla="*/ 94657 h 628021"/>
              <a:gd name="connsiteX6" fmla="*/ 598121 w 1934966"/>
              <a:gd name="connsiteY6" fmla="*/ 110047 h 628021"/>
              <a:gd name="connsiteX7" fmla="*/ 672401 w 1934966"/>
              <a:gd name="connsiteY7" fmla="*/ 118931 h 628021"/>
              <a:gd name="connsiteX8" fmla="*/ 791570 w 1934966"/>
              <a:gd name="connsiteY8" fmla="*/ 123054 h 628021"/>
              <a:gd name="connsiteX9" fmla="*/ 934517 w 1934966"/>
              <a:gd name="connsiteY9" fmla="*/ 123109 h 628021"/>
              <a:gd name="connsiteX10" fmla="*/ 1608979 w 1934966"/>
              <a:gd name="connsiteY10" fmla="*/ 104644 h 628021"/>
              <a:gd name="connsiteX11" fmla="*/ 1815153 w 1934966"/>
              <a:gd name="connsiteY11" fmla="*/ 68463 h 628021"/>
              <a:gd name="connsiteX12" fmla="*/ 1856096 w 1934966"/>
              <a:gd name="connsiteY12" fmla="*/ 54815 h 628021"/>
              <a:gd name="connsiteX13" fmla="*/ 1934961 w 1934966"/>
              <a:gd name="connsiteY13" fmla="*/ 68924 h 628021"/>
              <a:gd name="connsiteX14" fmla="*/ 1851973 w 1934966"/>
              <a:gd name="connsiteY14" fmla="*/ 182408 h 628021"/>
              <a:gd name="connsiteX15" fmla="*/ 1820555 w 1934966"/>
              <a:gd name="connsiteY15" fmla="*/ 207961 h 628021"/>
              <a:gd name="connsiteX16" fmla="*/ 1774209 w 1934966"/>
              <a:gd name="connsiteY16" fmla="*/ 286827 h 628021"/>
              <a:gd name="connsiteX17" fmla="*/ 1705970 w 1934966"/>
              <a:gd name="connsiteY17" fmla="*/ 368714 h 628021"/>
              <a:gd name="connsiteX18" fmla="*/ 1665027 w 1934966"/>
              <a:gd name="connsiteY18" fmla="*/ 396009 h 628021"/>
              <a:gd name="connsiteX19" fmla="*/ 1583141 w 1934966"/>
              <a:gd name="connsiteY19" fmla="*/ 450600 h 628021"/>
              <a:gd name="connsiteX20" fmla="*/ 1501254 w 1934966"/>
              <a:gd name="connsiteY20" fmla="*/ 491544 h 628021"/>
              <a:gd name="connsiteX21" fmla="*/ 1460311 w 1934966"/>
              <a:gd name="connsiteY21" fmla="*/ 518839 h 628021"/>
              <a:gd name="connsiteX22" fmla="*/ 1378424 w 1934966"/>
              <a:gd name="connsiteY22" fmla="*/ 546135 h 628021"/>
              <a:gd name="connsiteX23" fmla="*/ 1282890 w 1934966"/>
              <a:gd name="connsiteY23" fmla="*/ 573430 h 628021"/>
              <a:gd name="connsiteX24" fmla="*/ 1241947 w 1934966"/>
              <a:gd name="connsiteY24" fmla="*/ 600726 h 628021"/>
              <a:gd name="connsiteX25" fmla="*/ 1132764 w 1934966"/>
              <a:gd name="connsiteY25" fmla="*/ 614374 h 628021"/>
              <a:gd name="connsiteX26" fmla="*/ 1037230 w 1934966"/>
              <a:gd name="connsiteY26" fmla="*/ 628021 h 628021"/>
              <a:gd name="connsiteX27" fmla="*/ 642725 w 1934966"/>
              <a:gd name="connsiteY27" fmla="*/ 576913 h 628021"/>
              <a:gd name="connsiteX28" fmla="*/ 575587 w 1934966"/>
              <a:gd name="connsiteY28" fmla="*/ 551360 h 628021"/>
              <a:gd name="connsiteX29" fmla="*/ 537026 w 1934966"/>
              <a:gd name="connsiteY29" fmla="*/ 531208 h 628021"/>
              <a:gd name="connsiteX30" fmla="*/ 436089 w 1934966"/>
              <a:gd name="connsiteY30" fmla="*/ 478358 h 628021"/>
              <a:gd name="connsiteX31" fmla="*/ 370231 w 1934966"/>
              <a:gd name="connsiteY31" fmla="*/ 436953 h 628021"/>
              <a:gd name="connsiteX32" fmla="*/ 236597 w 1934966"/>
              <a:gd name="connsiteY32" fmla="*/ 358727 h 628021"/>
              <a:gd name="connsiteX33" fmla="*/ 204717 w 1934966"/>
              <a:gd name="connsiteY33" fmla="*/ 300475 h 628021"/>
              <a:gd name="connsiteX34" fmla="*/ 163773 w 1934966"/>
              <a:gd name="connsiteY34" fmla="*/ 286827 h 628021"/>
              <a:gd name="connsiteX35" fmla="*/ 122830 w 1934966"/>
              <a:gd name="connsiteY35" fmla="*/ 259532 h 628021"/>
              <a:gd name="connsiteX36" fmla="*/ 17593 w 1934966"/>
              <a:gd name="connsiteY36" fmla="*/ 98424 h 628021"/>
              <a:gd name="connsiteX0" fmla="*/ 0 w 1934966"/>
              <a:gd name="connsiteY0" fmla="*/ 54815 h 628021"/>
              <a:gd name="connsiteX1" fmla="*/ 68239 w 1934966"/>
              <a:gd name="connsiteY1" fmla="*/ 27520 h 628021"/>
              <a:gd name="connsiteX2" fmla="*/ 177421 w 1934966"/>
              <a:gd name="connsiteY2" fmla="*/ 224 h 628021"/>
              <a:gd name="connsiteX3" fmla="*/ 304658 w 1934966"/>
              <a:gd name="connsiteY3" fmla="*/ 42447 h 628021"/>
              <a:gd name="connsiteX4" fmla="*/ 379294 w 1934966"/>
              <a:gd name="connsiteY4" fmla="*/ 61782 h 628021"/>
              <a:gd name="connsiteX5" fmla="*/ 495442 w 1934966"/>
              <a:gd name="connsiteY5" fmla="*/ 94657 h 628021"/>
              <a:gd name="connsiteX6" fmla="*/ 598121 w 1934966"/>
              <a:gd name="connsiteY6" fmla="*/ 110047 h 628021"/>
              <a:gd name="connsiteX7" fmla="*/ 672401 w 1934966"/>
              <a:gd name="connsiteY7" fmla="*/ 118931 h 628021"/>
              <a:gd name="connsiteX8" fmla="*/ 791570 w 1934966"/>
              <a:gd name="connsiteY8" fmla="*/ 123054 h 628021"/>
              <a:gd name="connsiteX9" fmla="*/ 934517 w 1934966"/>
              <a:gd name="connsiteY9" fmla="*/ 123109 h 628021"/>
              <a:gd name="connsiteX10" fmla="*/ 1608979 w 1934966"/>
              <a:gd name="connsiteY10" fmla="*/ 104644 h 628021"/>
              <a:gd name="connsiteX11" fmla="*/ 1815153 w 1934966"/>
              <a:gd name="connsiteY11" fmla="*/ 68463 h 628021"/>
              <a:gd name="connsiteX12" fmla="*/ 1856096 w 1934966"/>
              <a:gd name="connsiteY12" fmla="*/ 54815 h 628021"/>
              <a:gd name="connsiteX13" fmla="*/ 1934961 w 1934966"/>
              <a:gd name="connsiteY13" fmla="*/ 68924 h 628021"/>
              <a:gd name="connsiteX14" fmla="*/ 1851973 w 1934966"/>
              <a:gd name="connsiteY14" fmla="*/ 182408 h 628021"/>
              <a:gd name="connsiteX15" fmla="*/ 1820555 w 1934966"/>
              <a:gd name="connsiteY15" fmla="*/ 207961 h 628021"/>
              <a:gd name="connsiteX16" fmla="*/ 1774209 w 1934966"/>
              <a:gd name="connsiteY16" fmla="*/ 286827 h 628021"/>
              <a:gd name="connsiteX17" fmla="*/ 1705970 w 1934966"/>
              <a:gd name="connsiteY17" fmla="*/ 368714 h 628021"/>
              <a:gd name="connsiteX18" fmla="*/ 1665027 w 1934966"/>
              <a:gd name="connsiteY18" fmla="*/ 396009 h 628021"/>
              <a:gd name="connsiteX19" fmla="*/ 1583141 w 1934966"/>
              <a:gd name="connsiteY19" fmla="*/ 450600 h 628021"/>
              <a:gd name="connsiteX20" fmla="*/ 1501254 w 1934966"/>
              <a:gd name="connsiteY20" fmla="*/ 491544 h 628021"/>
              <a:gd name="connsiteX21" fmla="*/ 1460311 w 1934966"/>
              <a:gd name="connsiteY21" fmla="*/ 518839 h 628021"/>
              <a:gd name="connsiteX22" fmla="*/ 1378424 w 1934966"/>
              <a:gd name="connsiteY22" fmla="*/ 546135 h 628021"/>
              <a:gd name="connsiteX23" fmla="*/ 1282890 w 1934966"/>
              <a:gd name="connsiteY23" fmla="*/ 573430 h 628021"/>
              <a:gd name="connsiteX24" fmla="*/ 1241947 w 1934966"/>
              <a:gd name="connsiteY24" fmla="*/ 600726 h 628021"/>
              <a:gd name="connsiteX25" fmla="*/ 1132764 w 1934966"/>
              <a:gd name="connsiteY25" fmla="*/ 614374 h 628021"/>
              <a:gd name="connsiteX26" fmla="*/ 1037230 w 1934966"/>
              <a:gd name="connsiteY26" fmla="*/ 628021 h 628021"/>
              <a:gd name="connsiteX27" fmla="*/ 642725 w 1934966"/>
              <a:gd name="connsiteY27" fmla="*/ 576913 h 628021"/>
              <a:gd name="connsiteX28" fmla="*/ 575587 w 1934966"/>
              <a:gd name="connsiteY28" fmla="*/ 551360 h 628021"/>
              <a:gd name="connsiteX29" fmla="*/ 537026 w 1934966"/>
              <a:gd name="connsiteY29" fmla="*/ 531208 h 628021"/>
              <a:gd name="connsiteX30" fmla="*/ 436089 w 1934966"/>
              <a:gd name="connsiteY30" fmla="*/ 478358 h 628021"/>
              <a:gd name="connsiteX31" fmla="*/ 370231 w 1934966"/>
              <a:gd name="connsiteY31" fmla="*/ 436953 h 628021"/>
              <a:gd name="connsiteX32" fmla="*/ 236597 w 1934966"/>
              <a:gd name="connsiteY32" fmla="*/ 358727 h 628021"/>
              <a:gd name="connsiteX33" fmla="*/ 195192 w 1934966"/>
              <a:gd name="connsiteY33" fmla="*/ 319525 h 628021"/>
              <a:gd name="connsiteX34" fmla="*/ 163773 w 1934966"/>
              <a:gd name="connsiteY34" fmla="*/ 286827 h 628021"/>
              <a:gd name="connsiteX35" fmla="*/ 122830 w 1934966"/>
              <a:gd name="connsiteY35" fmla="*/ 259532 h 628021"/>
              <a:gd name="connsiteX36" fmla="*/ 17593 w 1934966"/>
              <a:gd name="connsiteY36" fmla="*/ 98424 h 628021"/>
              <a:gd name="connsiteX0" fmla="*/ 0 w 1934966"/>
              <a:gd name="connsiteY0" fmla="*/ 54815 h 628021"/>
              <a:gd name="connsiteX1" fmla="*/ 68239 w 1934966"/>
              <a:gd name="connsiteY1" fmla="*/ 27520 h 628021"/>
              <a:gd name="connsiteX2" fmla="*/ 177421 w 1934966"/>
              <a:gd name="connsiteY2" fmla="*/ 224 h 628021"/>
              <a:gd name="connsiteX3" fmla="*/ 304658 w 1934966"/>
              <a:gd name="connsiteY3" fmla="*/ 42447 h 628021"/>
              <a:gd name="connsiteX4" fmla="*/ 379294 w 1934966"/>
              <a:gd name="connsiteY4" fmla="*/ 61782 h 628021"/>
              <a:gd name="connsiteX5" fmla="*/ 495442 w 1934966"/>
              <a:gd name="connsiteY5" fmla="*/ 94657 h 628021"/>
              <a:gd name="connsiteX6" fmla="*/ 598121 w 1934966"/>
              <a:gd name="connsiteY6" fmla="*/ 110047 h 628021"/>
              <a:gd name="connsiteX7" fmla="*/ 672401 w 1934966"/>
              <a:gd name="connsiteY7" fmla="*/ 118931 h 628021"/>
              <a:gd name="connsiteX8" fmla="*/ 791570 w 1934966"/>
              <a:gd name="connsiteY8" fmla="*/ 123054 h 628021"/>
              <a:gd name="connsiteX9" fmla="*/ 934517 w 1934966"/>
              <a:gd name="connsiteY9" fmla="*/ 123109 h 628021"/>
              <a:gd name="connsiteX10" fmla="*/ 1608979 w 1934966"/>
              <a:gd name="connsiteY10" fmla="*/ 104644 h 628021"/>
              <a:gd name="connsiteX11" fmla="*/ 1815153 w 1934966"/>
              <a:gd name="connsiteY11" fmla="*/ 68463 h 628021"/>
              <a:gd name="connsiteX12" fmla="*/ 1856096 w 1934966"/>
              <a:gd name="connsiteY12" fmla="*/ 54815 h 628021"/>
              <a:gd name="connsiteX13" fmla="*/ 1934961 w 1934966"/>
              <a:gd name="connsiteY13" fmla="*/ 68924 h 628021"/>
              <a:gd name="connsiteX14" fmla="*/ 1851973 w 1934966"/>
              <a:gd name="connsiteY14" fmla="*/ 182408 h 628021"/>
              <a:gd name="connsiteX15" fmla="*/ 1820555 w 1934966"/>
              <a:gd name="connsiteY15" fmla="*/ 207961 h 628021"/>
              <a:gd name="connsiteX16" fmla="*/ 1774209 w 1934966"/>
              <a:gd name="connsiteY16" fmla="*/ 286827 h 628021"/>
              <a:gd name="connsiteX17" fmla="*/ 1705970 w 1934966"/>
              <a:gd name="connsiteY17" fmla="*/ 368714 h 628021"/>
              <a:gd name="connsiteX18" fmla="*/ 1665027 w 1934966"/>
              <a:gd name="connsiteY18" fmla="*/ 396009 h 628021"/>
              <a:gd name="connsiteX19" fmla="*/ 1583141 w 1934966"/>
              <a:gd name="connsiteY19" fmla="*/ 450600 h 628021"/>
              <a:gd name="connsiteX20" fmla="*/ 1501254 w 1934966"/>
              <a:gd name="connsiteY20" fmla="*/ 491544 h 628021"/>
              <a:gd name="connsiteX21" fmla="*/ 1460311 w 1934966"/>
              <a:gd name="connsiteY21" fmla="*/ 518839 h 628021"/>
              <a:gd name="connsiteX22" fmla="*/ 1378424 w 1934966"/>
              <a:gd name="connsiteY22" fmla="*/ 546135 h 628021"/>
              <a:gd name="connsiteX23" fmla="*/ 1282890 w 1934966"/>
              <a:gd name="connsiteY23" fmla="*/ 573430 h 628021"/>
              <a:gd name="connsiteX24" fmla="*/ 1241947 w 1934966"/>
              <a:gd name="connsiteY24" fmla="*/ 600726 h 628021"/>
              <a:gd name="connsiteX25" fmla="*/ 1132764 w 1934966"/>
              <a:gd name="connsiteY25" fmla="*/ 614374 h 628021"/>
              <a:gd name="connsiteX26" fmla="*/ 1037230 w 1934966"/>
              <a:gd name="connsiteY26" fmla="*/ 628021 h 628021"/>
              <a:gd name="connsiteX27" fmla="*/ 642725 w 1934966"/>
              <a:gd name="connsiteY27" fmla="*/ 576913 h 628021"/>
              <a:gd name="connsiteX28" fmla="*/ 575587 w 1934966"/>
              <a:gd name="connsiteY28" fmla="*/ 551360 h 628021"/>
              <a:gd name="connsiteX29" fmla="*/ 537026 w 1934966"/>
              <a:gd name="connsiteY29" fmla="*/ 531208 h 628021"/>
              <a:gd name="connsiteX30" fmla="*/ 436089 w 1934966"/>
              <a:gd name="connsiteY30" fmla="*/ 478358 h 628021"/>
              <a:gd name="connsiteX31" fmla="*/ 370231 w 1934966"/>
              <a:gd name="connsiteY31" fmla="*/ 436953 h 628021"/>
              <a:gd name="connsiteX32" fmla="*/ 236597 w 1934966"/>
              <a:gd name="connsiteY32" fmla="*/ 358727 h 628021"/>
              <a:gd name="connsiteX33" fmla="*/ 195192 w 1934966"/>
              <a:gd name="connsiteY33" fmla="*/ 319525 h 628021"/>
              <a:gd name="connsiteX34" fmla="*/ 163773 w 1934966"/>
              <a:gd name="connsiteY34" fmla="*/ 286827 h 628021"/>
              <a:gd name="connsiteX35" fmla="*/ 49011 w 1934966"/>
              <a:gd name="connsiteY35" fmla="*/ 176188 h 628021"/>
              <a:gd name="connsiteX36" fmla="*/ 17593 w 1934966"/>
              <a:gd name="connsiteY36" fmla="*/ 98424 h 628021"/>
              <a:gd name="connsiteX0" fmla="*/ 0 w 1934966"/>
              <a:gd name="connsiteY0" fmla="*/ 54815 h 628021"/>
              <a:gd name="connsiteX1" fmla="*/ 68239 w 1934966"/>
              <a:gd name="connsiteY1" fmla="*/ 27520 h 628021"/>
              <a:gd name="connsiteX2" fmla="*/ 177421 w 1934966"/>
              <a:gd name="connsiteY2" fmla="*/ 224 h 628021"/>
              <a:gd name="connsiteX3" fmla="*/ 304658 w 1934966"/>
              <a:gd name="connsiteY3" fmla="*/ 42447 h 628021"/>
              <a:gd name="connsiteX4" fmla="*/ 379294 w 1934966"/>
              <a:gd name="connsiteY4" fmla="*/ 61782 h 628021"/>
              <a:gd name="connsiteX5" fmla="*/ 495442 w 1934966"/>
              <a:gd name="connsiteY5" fmla="*/ 94657 h 628021"/>
              <a:gd name="connsiteX6" fmla="*/ 598121 w 1934966"/>
              <a:gd name="connsiteY6" fmla="*/ 110047 h 628021"/>
              <a:gd name="connsiteX7" fmla="*/ 672401 w 1934966"/>
              <a:gd name="connsiteY7" fmla="*/ 118931 h 628021"/>
              <a:gd name="connsiteX8" fmla="*/ 791570 w 1934966"/>
              <a:gd name="connsiteY8" fmla="*/ 123054 h 628021"/>
              <a:gd name="connsiteX9" fmla="*/ 934517 w 1934966"/>
              <a:gd name="connsiteY9" fmla="*/ 123109 h 628021"/>
              <a:gd name="connsiteX10" fmla="*/ 1608979 w 1934966"/>
              <a:gd name="connsiteY10" fmla="*/ 104644 h 628021"/>
              <a:gd name="connsiteX11" fmla="*/ 1815153 w 1934966"/>
              <a:gd name="connsiteY11" fmla="*/ 68463 h 628021"/>
              <a:gd name="connsiteX12" fmla="*/ 1856096 w 1934966"/>
              <a:gd name="connsiteY12" fmla="*/ 54815 h 628021"/>
              <a:gd name="connsiteX13" fmla="*/ 1934961 w 1934966"/>
              <a:gd name="connsiteY13" fmla="*/ 68924 h 628021"/>
              <a:gd name="connsiteX14" fmla="*/ 1851973 w 1934966"/>
              <a:gd name="connsiteY14" fmla="*/ 182408 h 628021"/>
              <a:gd name="connsiteX15" fmla="*/ 1820555 w 1934966"/>
              <a:gd name="connsiteY15" fmla="*/ 207961 h 628021"/>
              <a:gd name="connsiteX16" fmla="*/ 1774209 w 1934966"/>
              <a:gd name="connsiteY16" fmla="*/ 286827 h 628021"/>
              <a:gd name="connsiteX17" fmla="*/ 1705970 w 1934966"/>
              <a:gd name="connsiteY17" fmla="*/ 368714 h 628021"/>
              <a:gd name="connsiteX18" fmla="*/ 1665027 w 1934966"/>
              <a:gd name="connsiteY18" fmla="*/ 396009 h 628021"/>
              <a:gd name="connsiteX19" fmla="*/ 1583141 w 1934966"/>
              <a:gd name="connsiteY19" fmla="*/ 450600 h 628021"/>
              <a:gd name="connsiteX20" fmla="*/ 1501254 w 1934966"/>
              <a:gd name="connsiteY20" fmla="*/ 491544 h 628021"/>
              <a:gd name="connsiteX21" fmla="*/ 1460311 w 1934966"/>
              <a:gd name="connsiteY21" fmla="*/ 518839 h 628021"/>
              <a:gd name="connsiteX22" fmla="*/ 1378424 w 1934966"/>
              <a:gd name="connsiteY22" fmla="*/ 546135 h 628021"/>
              <a:gd name="connsiteX23" fmla="*/ 1282890 w 1934966"/>
              <a:gd name="connsiteY23" fmla="*/ 573430 h 628021"/>
              <a:gd name="connsiteX24" fmla="*/ 1241947 w 1934966"/>
              <a:gd name="connsiteY24" fmla="*/ 600726 h 628021"/>
              <a:gd name="connsiteX25" fmla="*/ 1132764 w 1934966"/>
              <a:gd name="connsiteY25" fmla="*/ 614374 h 628021"/>
              <a:gd name="connsiteX26" fmla="*/ 1037230 w 1934966"/>
              <a:gd name="connsiteY26" fmla="*/ 628021 h 628021"/>
              <a:gd name="connsiteX27" fmla="*/ 642725 w 1934966"/>
              <a:gd name="connsiteY27" fmla="*/ 576913 h 628021"/>
              <a:gd name="connsiteX28" fmla="*/ 575587 w 1934966"/>
              <a:gd name="connsiteY28" fmla="*/ 551360 h 628021"/>
              <a:gd name="connsiteX29" fmla="*/ 537026 w 1934966"/>
              <a:gd name="connsiteY29" fmla="*/ 531208 h 628021"/>
              <a:gd name="connsiteX30" fmla="*/ 436089 w 1934966"/>
              <a:gd name="connsiteY30" fmla="*/ 478358 h 628021"/>
              <a:gd name="connsiteX31" fmla="*/ 370231 w 1934966"/>
              <a:gd name="connsiteY31" fmla="*/ 436953 h 628021"/>
              <a:gd name="connsiteX32" fmla="*/ 236597 w 1934966"/>
              <a:gd name="connsiteY32" fmla="*/ 358727 h 628021"/>
              <a:gd name="connsiteX33" fmla="*/ 195192 w 1934966"/>
              <a:gd name="connsiteY33" fmla="*/ 319525 h 628021"/>
              <a:gd name="connsiteX34" fmla="*/ 163773 w 1934966"/>
              <a:gd name="connsiteY34" fmla="*/ 286827 h 628021"/>
              <a:gd name="connsiteX35" fmla="*/ 49011 w 1934966"/>
              <a:gd name="connsiteY35" fmla="*/ 176188 h 628021"/>
              <a:gd name="connsiteX36" fmla="*/ 924 w 1934966"/>
              <a:gd name="connsiteY36" fmla="*/ 72230 h 628021"/>
              <a:gd name="connsiteX0" fmla="*/ 0 w 1934966"/>
              <a:gd name="connsiteY0" fmla="*/ 54815 h 628021"/>
              <a:gd name="connsiteX1" fmla="*/ 68239 w 1934966"/>
              <a:gd name="connsiteY1" fmla="*/ 27520 h 628021"/>
              <a:gd name="connsiteX2" fmla="*/ 177421 w 1934966"/>
              <a:gd name="connsiteY2" fmla="*/ 224 h 628021"/>
              <a:gd name="connsiteX3" fmla="*/ 304658 w 1934966"/>
              <a:gd name="connsiteY3" fmla="*/ 42447 h 628021"/>
              <a:gd name="connsiteX4" fmla="*/ 379294 w 1934966"/>
              <a:gd name="connsiteY4" fmla="*/ 61782 h 628021"/>
              <a:gd name="connsiteX5" fmla="*/ 495442 w 1934966"/>
              <a:gd name="connsiteY5" fmla="*/ 94657 h 628021"/>
              <a:gd name="connsiteX6" fmla="*/ 598121 w 1934966"/>
              <a:gd name="connsiteY6" fmla="*/ 110047 h 628021"/>
              <a:gd name="connsiteX7" fmla="*/ 672401 w 1934966"/>
              <a:gd name="connsiteY7" fmla="*/ 118931 h 628021"/>
              <a:gd name="connsiteX8" fmla="*/ 791570 w 1934966"/>
              <a:gd name="connsiteY8" fmla="*/ 123054 h 628021"/>
              <a:gd name="connsiteX9" fmla="*/ 934517 w 1934966"/>
              <a:gd name="connsiteY9" fmla="*/ 123109 h 628021"/>
              <a:gd name="connsiteX10" fmla="*/ 1608979 w 1934966"/>
              <a:gd name="connsiteY10" fmla="*/ 104644 h 628021"/>
              <a:gd name="connsiteX11" fmla="*/ 1815153 w 1934966"/>
              <a:gd name="connsiteY11" fmla="*/ 68463 h 628021"/>
              <a:gd name="connsiteX12" fmla="*/ 1856096 w 1934966"/>
              <a:gd name="connsiteY12" fmla="*/ 54815 h 628021"/>
              <a:gd name="connsiteX13" fmla="*/ 1934961 w 1934966"/>
              <a:gd name="connsiteY13" fmla="*/ 68924 h 628021"/>
              <a:gd name="connsiteX14" fmla="*/ 1851973 w 1934966"/>
              <a:gd name="connsiteY14" fmla="*/ 182408 h 628021"/>
              <a:gd name="connsiteX15" fmla="*/ 1820555 w 1934966"/>
              <a:gd name="connsiteY15" fmla="*/ 207961 h 628021"/>
              <a:gd name="connsiteX16" fmla="*/ 1774209 w 1934966"/>
              <a:gd name="connsiteY16" fmla="*/ 286827 h 628021"/>
              <a:gd name="connsiteX17" fmla="*/ 1705970 w 1934966"/>
              <a:gd name="connsiteY17" fmla="*/ 368714 h 628021"/>
              <a:gd name="connsiteX18" fmla="*/ 1665027 w 1934966"/>
              <a:gd name="connsiteY18" fmla="*/ 396009 h 628021"/>
              <a:gd name="connsiteX19" fmla="*/ 1583141 w 1934966"/>
              <a:gd name="connsiteY19" fmla="*/ 450600 h 628021"/>
              <a:gd name="connsiteX20" fmla="*/ 1501254 w 1934966"/>
              <a:gd name="connsiteY20" fmla="*/ 491544 h 628021"/>
              <a:gd name="connsiteX21" fmla="*/ 1460311 w 1934966"/>
              <a:gd name="connsiteY21" fmla="*/ 518839 h 628021"/>
              <a:gd name="connsiteX22" fmla="*/ 1378424 w 1934966"/>
              <a:gd name="connsiteY22" fmla="*/ 546135 h 628021"/>
              <a:gd name="connsiteX23" fmla="*/ 1282890 w 1934966"/>
              <a:gd name="connsiteY23" fmla="*/ 573430 h 628021"/>
              <a:gd name="connsiteX24" fmla="*/ 1241947 w 1934966"/>
              <a:gd name="connsiteY24" fmla="*/ 600726 h 628021"/>
              <a:gd name="connsiteX25" fmla="*/ 1132764 w 1934966"/>
              <a:gd name="connsiteY25" fmla="*/ 614374 h 628021"/>
              <a:gd name="connsiteX26" fmla="*/ 1037230 w 1934966"/>
              <a:gd name="connsiteY26" fmla="*/ 628021 h 628021"/>
              <a:gd name="connsiteX27" fmla="*/ 642725 w 1934966"/>
              <a:gd name="connsiteY27" fmla="*/ 576913 h 628021"/>
              <a:gd name="connsiteX28" fmla="*/ 575587 w 1934966"/>
              <a:gd name="connsiteY28" fmla="*/ 551360 h 628021"/>
              <a:gd name="connsiteX29" fmla="*/ 537026 w 1934966"/>
              <a:gd name="connsiteY29" fmla="*/ 531208 h 628021"/>
              <a:gd name="connsiteX30" fmla="*/ 436089 w 1934966"/>
              <a:gd name="connsiteY30" fmla="*/ 478358 h 628021"/>
              <a:gd name="connsiteX31" fmla="*/ 370231 w 1934966"/>
              <a:gd name="connsiteY31" fmla="*/ 436953 h 628021"/>
              <a:gd name="connsiteX32" fmla="*/ 236597 w 1934966"/>
              <a:gd name="connsiteY32" fmla="*/ 358727 h 628021"/>
              <a:gd name="connsiteX33" fmla="*/ 195192 w 1934966"/>
              <a:gd name="connsiteY33" fmla="*/ 319525 h 628021"/>
              <a:gd name="connsiteX34" fmla="*/ 163773 w 1934966"/>
              <a:gd name="connsiteY34" fmla="*/ 286827 h 628021"/>
              <a:gd name="connsiteX35" fmla="*/ 49011 w 1934966"/>
              <a:gd name="connsiteY35" fmla="*/ 176188 h 628021"/>
              <a:gd name="connsiteX36" fmla="*/ 924 w 1934966"/>
              <a:gd name="connsiteY36" fmla="*/ 72230 h 628021"/>
              <a:gd name="connsiteX0" fmla="*/ 0 w 1934966"/>
              <a:gd name="connsiteY0" fmla="*/ 28267 h 601473"/>
              <a:gd name="connsiteX1" fmla="*/ 68239 w 1934966"/>
              <a:gd name="connsiteY1" fmla="*/ 972 h 601473"/>
              <a:gd name="connsiteX2" fmla="*/ 167896 w 1934966"/>
              <a:gd name="connsiteY2" fmla="*/ 7013 h 601473"/>
              <a:gd name="connsiteX3" fmla="*/ 304658 w 1934966"/>
              <a:gd name="connsiteY3" fmla="*/ 15899 h 601473"/>
              <a:gd name="connsiteX4" fmla="*/ 379294 w 1934966"/>
              <a:gd name="connsiteY4" fmla="*/ 35234 h 601473"/>
              <a:gd name="connsiteX5" fmla="*/ 495442 w 1934966"/>
              <a:gd name="connsiteY5" fmla="*/ 68109 h 601473"/>
              <a:gd name="connsiteX6" fmla="*/ 598121 w 1934966"/>
              <a:gd name="connsiteY6" fmla="*/ 83499 h 601473"/>
              <a:gd name="connsiteX7" fmla="*/ 672401 w 1934966"/>
              <a:gd name="connsiteY7" fmla="*/ 92383 h 601473"/>
              <a:gd name="connsiteX8" fmla="*/ 791570 w 1934966"/>
              <a:gd name="connsiteY8" fmla="*/ 96506 h 601473"/>
              <a:gd name="connsiteX9" fmla="*/ 934517 w 1934966"/>
              <a:gd name="connsiteY9" fmla="*/ 96561 h 601473"/>
              <a:gd name="connsiteX10" fmla="*/ 1608979 w 1934966"/>
              <a:gd name="connsiteY10" fmla="*/ 78096 h 601473"/>
              <a:gd name="connsiteX11" fmla="*/ 1815153 w 1934966"/>
              <a:gd name="connsiteY11" fmla="*/ 41915 h 601473"/>
              <a:gd name="connsiteX12" fmla="*/ 1856096 w 1934966"/>
              <a:gd name="connsiteY12" fmla="*/ 28267 h 601473"/>
              <a:gd name="connsiteX13" fmla="*/ 1934961 w 1934966"/>
              <a:gd name="connsiteY13" fmla="*/ 42376 h 601473"/>
              <a:gd name="connsiteX14" fmla="*/ 1851973 w 1934966"/>
              <a:gd name="connsiteY14" fmla="*/ 155860 h 601473"/>
              <a:gd name="connsiteX15" fmla="*/ 1820555 w 1934966"/>
              <a:gd name="connsiteY15" fmla="*/ 181413 h 601473"/>
              <a:gd name="connsiteX16" fmla="*/ 1774209 w 1934966"/>
              <a:gd name="connsiteY16" fmla="*/ 260279 h 601473"/>
              <a:gd name="connsiteX17" fmla="*/ 1705970 w 1934966"/>
              <a:gd name="connsiteY17" fmla="*/ 342166 h 601473"/>
              <a:gd name="connsiteX18" fmla="*/ 1665027 w 1934966"/>
              <a:gd name="connsiteY18" fmla="*/ 369461 h 601473"/>
              <a:gd name="connsiteX19" fmla="*/ 1583141 w 1934966"/>
              <a:gd name="connsiteY19" fmla="*/ 424052 h 601473"/>
              <a:gd name="connsiteX20" fmla="*/ 1501254 w 1934966"/>
              <a:gd name="connsiteY20" fmla="*/ 464996 h 601473"/>
              <a:gd name="connsiteX21" fmla="*/ 1460311 w 1934966"/>
              <a:gd name="connsiteY21" fmla="*/ 492291 h 601473"/>
              <a:gd name="connsiteX22" fmla="*/ 1378424 w 1934966"/>
              <a:gd name="connsiteY22" fmla="*/ 519587 h 601473"/>
              <a:gd name="connsiteX23" fmla="*/ 1282890 w 1934966"/>
              <a:gd name="connsiteY23" fmla="*/ 546882 h 601473"/>
              <a:gd name="connsiteX24" fmla="*/ 1241947 w 1934966"/>
              <a:gd name="connsiteY24" fmla="*/ 574178 h 601473"/>
              <a:gd name="connsiteX25" fmla="*/ 1132764 w 1934966"/>
              <a:gd name="connsiteY25" fmla="*/ 587826 h 601473"/>
              <a:gd name="connsiteX26" fmla="*/ 1037230 w 1934966"/>
              <a:gd name="connsiteY26" fmla="*/ 601473 h 601473"/>
              <a:gd name="connsiteX27" fmla="*/ 642725 w 1934966"/>
              <a:gd name="connsiteY27" fmla="*/ 550365 h 601473"/>
              <a:gd name="connsiteX28" fmla="*/ 575587 w 1934966"/>
              <a:gd name="connsiteY28" fmla="*/ 524812 h 601473"/>
              <a:gd name="connsiteX29" fmla="*/ 537026 w 1934966"/>
              <a:gd name="connsiteY29" fmla="*/ 504660 h 601473"/>
              <a:gd name="connsiteX30" fmla="*/ 436089 w 1934966"/>
              <a:gd name="connsiteY30" fmla="*/ 451810 h 601473"/>
              <a:gd name="connsiteX31" fmla="*/ 370231 w 1934966"/>
              <a:gd name="connsiteY31" fmla="*/ 410405 h 601473"/>
              <a:gd name="connsiteX32" fmla="*/ 236597 w 1934966"/>
              <a:gd name="connsiteY32" fmla="*/ 332179 h 601473"/>
              <a:gd name="connsiteX33" fmla="*/ 195192 w 1934966"/>
              <a:gd name="connsiteY33" fmla="*/ 292977 h 601473"/>
              <a:gd name="connsiteX34" fmla="*/ 163773 w 1934966"/>
              <a:gd name="connsiteY34" fmla="*/ 260279 h 601473"/>
              <a:gd name="connsiteX35" fmla="*/ 49011 w 1934966"/>
              <a:gd name="connsiteY35" fmla="*/ 149640 h 601473"/>
              <a:gd name="connsiteX36" fmla="*/ 924 w 1934966"/>
              <a:gd name="connsiteY36" fmla="*/ 45682 h 601473"/>
              <a:gd name="connsiteX0" fmla="*/ 0 w 1961159"/>
              <a:gd name="connsiteY0" fmla="*/ 3177 h 609721"/>
              <a:gd name="connsiteX1" fmla="*/ 94432 w 1961159"/>
              <a:gd name="connsiteY1" fmla="*/ 9220 h 609721"/>
              <a:gd name="connsiteX2" fmla="*/ 194089 w 1961159"/>
              <a:gd name="connsiteY2" fmla="*/ 15261 h 609721"/>
              <a:gd name="connsiteX3" fmla="*/ 330851 w 1961159"/>
              <a:gd name="connsiteY3" fmla="*/ 24147 h 609721"/>
              <a:gd name="connsiteX4" fmla="*/ 405487 w 1961159"/>
              <a:gd name="connsiteY4" fmla="*/ 43482 h 609721"/>
              <a:gd name="connsiteX5" fmla="*/ 521635 w 1961159"/>
              <a:gd name="connsiteY5" fmla="*/ 76357 h 609721"/>
              <a:gd name="connsiteX6" fmla="*/ 624314 w 1961159"/>
              <a:gd name="connsiteY6" fmla="*/ 91747 h 609721"/>
              <a:gd name="connsiteX7" fmla="*/ 698594 w 1961159"/>
              <a:gd name="connsiteY7" fmla="*/ 100631 h 609721"/>
              <a:gd name="connsiteX8" fmla="*/ 817763 w 1961159"/>
              <a:gd name="connsiteY8" fmla="*/ 104754 h 609721"/>
              <a:gd name="connsiteX9" fmla="*/ 960710 w 1961159"/>
              <a:gd name="connsiteY9" fmla="*/ 104809 h 609721"/>
              <a:gd name="connsiteX10" fmla="*/ 1635172 w 1961159"/>
              <a:gd name="connsiteY10" fmla="*/ 86344 h 609721"/>
              <a:gd name="connsiteX11" fmla="*/ 1841346 w 1961159"/>
              <a:gd name="connsiteY11" fmla="*/ 50163 h 609721"/>
              <a:gd name="connsiteX12" fmla="*/ 1882289 w 1961159"/>
              <a:gd name="connsiteY12" fmla="*/ 36515 h 609721"/>
              <a:gd name="connsiteX13" fmla="*/ 1961154 w 1961159"/>
              <a:gd name="connsiteY13" fmla="*/ 50624 h 609721"/>
              <a:gd name="connsiteX14" fmla="*/ 1878166 w 1961159"/>
              <a:gd name="connsiteY14" fmla="*/ 164108 h 609721"/>
              <a:gd name="connsiteX15" fmla="*/ 1846748 w 1961159"/>
              <a:gd name="connsiteY15" fmla="*/ 189661 h 609721"/>
              <a:gd name="connsiteX16" fmla="*/ 1800402 w 1961159"/>
              <a:gd name="connsiteY16" fmla="*/ 268527 h 609721"/>
              <a:gd name="connsiteX17" fmla="*/ 1732163 w 1961159"/>
              <a:gd name="connsiteY17" fmla="*/ 350414 h 609721"/>
              <a:gd name="connsiteX18" fmla="*/ 1691220 w 1961159"/>
              <a:gd name="connsiteY18" fmla="*/ 377709 h 609721"/>
              <a:gd name="connsiteX19" fmla="*/ 1609334 w 1961159"/>
              <a:gd name="connsiteY19" fmla="*/ 432300 h 609721"/>
              <a:gd name="connsiteX20" fmla="*/ 1527447 w 1961159"/>
              <a:gd name="connsiteY20" fmla="*/ 473244 h 609721"/>
              <a:gd name="connsiteX21" fmla="*/ 1486504 w 1961159"/>
              <a:gd name="connsiteY21" fmla="*/ 500539 h 609721"/>
              <a:gd name="connsiteX22" fmla="*/ 1404617 w 1961159"/>
              <a:gd name="connsiteY22" fmla="*/ 527835 h 609721"/>
              <a:gd name="connsiteX23" fmla="*/ 1309083 w 1961159"/>
              <a:gd name="connsiteY23" fmla="*/ 555130 h 609721"/>
              <a:gd name="connsiteX24" fmla="*/ 1268140 w 1961159"/>
              <a:gd name="connsiteY24" fmla="*/ 582426 h 609721"/>
              <a:gd name="connsiteX25" fmla="*/ 1158957 w 1961159"/>
              <a:gd name="connsiteY25" fmla="*/ 596074 h 609721"/>
              <a:gd name="connsiteX26" fmla="*/ 1063423 w 1961159"/>
              <a:gd name="connsiteY26" fmla="*/ 609721 h 609721"/>
              <a:gd name="connsiteX27" fmla="*/ 668918 w 1961159"/>
              <a:gd name="connsiteY27" fmla="*/ 558613 h 609721"/>
              <a:gd name="connsiteX28" fmla="*/ 601780 w 1961159"/>
              <a:gd name="connsiteY28" fmla="*/ 533060 h 609721"/>
              <a:gd name="connsiteX29" fmla="*/ 563219 w 1961159"/>
              <a:gd name="connsiteY29" fmla="*/ 512908 h 609721"/>
              <a:gd name="connsiteX30" fmla="*/ 462282 w 1961159"/>
              <a:gd name="connsiteY30" fmla="*/ 460058 h 609721"/>
              <a:gd name="connsiteX31" fmla="*/ 396424 w 1961159"/>
              <a:gd name="connsiteY31" fmla="*/ 418653 h 609721"/>
              <a:gd name="connsiteX32" fmla="*/ 262790 w 1961159"/>
              <a:gd name="connsiteY32" fmla="*/ 340427 h 609721"/>
              <a:gd name="connsiteX33" fmla="*/ 221385 w 1961159"/>
              <a:gd name="connsiteY33" fmla="*/ 301225 h 609721"/>
              <a:gd name="connsiteX34" fmla="*/ 189966 w 1961159"/>
              <a:gd name="connsiteY34" fmla="*/ 268527 h 609721"/>
              <a:gd name="connsiteX35" fmla="*/ 75204 w 1961159"/>
              <a:gd name="connsiteY35" fmla="*/ 157888 h 609721"/>
              <a:gd name="connsiteX36" fmla="*/ 27117 w 1961159"/>
              <a:gd name="connsiteY36" fmla="*/ 53930 h 609721"/>
              <a:gd name="connsiteX0" fmla="*/ 0 w 1975447"/>
              <a:gd name="connsiteY0" fmla="*/ 1858 h 625071"/>
              <a:gd name="connsiteX1" fmla="*/ 108720 w 1975447"/>
              <a:gd name="connsiteY1" fmla="*/ 24570 h 625071"/>
              <a:gd name="connsiteX2" fmla="*/ 208377 w 1975447"/>
              <a:gd name="connsiteY2" fmla="*/ 30611 h 625071"/>
              <a:gd name="connsiteX3" fmla="*/ 345139 w 1975447"/>
              <a:gd name="connsiteY3" fmla="*/ 39497 h 625071"/>
              <a:gd name="connsiteX4" fmla="*/ 419775 w 1975447"/>
              <a:gd name="connsiteY4" fmla="*/ 58832 h 625071"/>
              <a:gd name="connsiteX5" fmla="*/ 535923 w 1975447"/>
              <a:gd name="connsiteY5" fmla="*/ 91707 h 625071"/>
              <a:gd name="connsiteX6" fmla="*/ 638602 w 1975447"/>
              <a:gd name="connsiteY6" fmla="*/ 107097 h 625071"/>
              <a:gd name="connsiteX7" fmla="*/ 712882 w 1975447"/>
              <a:gd name="connsiteY7" fmla="*/ 115981 h 625071"/>
              <a:gd name="connsiteX8" fmla="*/ 832051 w 1975447"/>
              <a:gd name="connsiteY8" fmla="*/ 120104 h 625071"/>
              <a:gd name="connsiteX9" fmla="*/ 974998 w 1975447"/>
              <a:gd name="connsiteY9" fmla="*/ 120159 h 625071"/>
              <a:gd name="connsiteX10" fmla="*/ 1649460 w 1975447"/>
              <a:gd name="connsiteY10" fmla="*/ 101694 h 625071"/>
              <a:gd name="connsiteX11" fmla="*/ 1855634 w 1975447"/>
              <a:gd name="connsiteY11" fmla="*/ 65513 h 625071"/>
              <a:gd name="connsiteX12" fmla="*/ 1896577 w 1975447"/>
              <a:gd name="connsiteY12" fmla="*/ 51865 h 625071"/>
              <a:gd name="connsiteX13" fmla="*/ 1975442 w 1975447"/>
              <a:gd name="connsiteY13" fmla="*/ 65974 h 625071"/>
              <a:gd name="connsiteX14" fmla="*/ 1892454 w 1975447"/>
              <a:gd name="connsiteY14" fmla="*/ 179458 h 625071"/>
              <a:gd name="connsiteX15" fmla="*/ 1861036 w 1975447"/>
              <a:gd name="connsiteY15" fmla="*/ 205011 h 625071"/>
              <a:gd name="connsiteX16" fmla="*/ 1814690 w 1975447"/>
              <a:gd name="connsiteY16" fmla="*/ 283877 h 625071"/>
              <a:gd name="connsiteX17" fmla="*/ 1746451 w 1975447"/>
              <a:gd name="connsiteY17" fmla="*/ 365764 h 625071"/>
              <a:gd name="connsiteX18" fmla="*/ 1705508 w 1975447"/>
              <a:gd name="connsiteY18" fmla="*/ 393059 h 625071"/>
              <a:gd name="connsiteX19" fmla="*/ 1623622 w 1975447"/>
              <a:gd name="connsiteY19" fmla="*/ 447650 h 625071"/>
              <a:gd name="connsiteX20" fmla="*/ 1541735 w 1975447"/>
              <a:gd name="connsiteY20" fmla="*/ 488594 h 625071"/>
              <a:gd name="connsiteX21" fmla="*/ 1500792 w 1975447"/>
              <a:gd name="connsiteY21" fmla="*/ 515889 h 625071"/>
              <a:gd name="connsiteX22" fmla="*/ 1418905 w 1975447"/>
              <a:gd name="connsiteY22" fmla="*/ 543185 h 625071"/>
              <a:gd name="connsiteX23" fmla="*/ 1323371 w 1975447"/>
              <a:gd name="connsiteY23" fmla="*/ 570480 h 625071"/>
              <a:gd name="connsiteX24" fmla="*/ 1282428 w 1975447"/>
              <a:gd name="connsiteY24" fmla="*/ 597776 h 625071"/>
              <a:gd name="connsiteX25" fmla="*/ 1173245 w 1975447"/>
              <a:gd name="connsiteY25" fmla="*/ 611424 h 625071"/>
              <a:gd name="connsiteX26" fmla="*/ 1077711 w 1975447"/>
              <a:gd name="connsiteY26" fmla="*/ 625071 h 625071"/>
              <a:gd name="connsiteX27" fmla="*/ 683206 w 1975447"/>
              <a:gd name="connsiteY27" fmla="*/ 573963 h 625071"/>
              <a:gd name="connsiteX28" fmla="*/ 616068 w 1975447"/>
              <a:gd name="connsiteY28" fmla="*/ 548410 h 625071"/>
              <a:gd name="connsiteX29" fmla="*/ 577507 w 1975447"/>
              <a:gd name="connsiteY29" fmla="*/ 528258 h 625071"/>
              <a:gd name="connsiteX30" fmla="*/ 476570 w 1975447"/>
              <a:gd name="connsiteY30" fmla="*/ 475408 h 625071"/>
              <a:gd name="connsiteX31" fmla="*/ 410712 w 1975447"/>
              <a:gd name="connsiteY31" fmla="*/ 434003 h 625071"/>
              <a:gd name="connsiteX32" fmla="*/ 277078 w 1975447"/>
              <a:gd name="connsiteY32" fmla="*/ 355777 h 625071"/>
              <a:gd name="connsiteX33" fmla="*/ 235673 w 1975447"/>
              <a:gd name="connsiteY33" fmla="*/ 316575 h 625071"/>
              <a:gd name="connsiteX34" fmla="*/ 204254 w 1975447"/>
              <a:gd name="connsiteY34" fmla="*/ 283877 h 625071"/>
              <a:gd name="connsiteX35" fmla="*/ 89492 w 1975447"/>
              <a:gd name="connsiteY35" fmla="*/ 173238 h 625071"/>
              <a:gd name="connsiteX36" fmla="*/ 41405 w 1975447"/>
              <a:gd name="connsiteY36" fmla="*/ 69280 h 625071"/>
              <a:gd name="connsiteX0" fmla="*/ 0 w 1975447"/>
              <a:gd name="connsiteY0" fmla="*/ 0 h 623213"/>
              <a:gd name="connsiteX1" fmla="*/ 108720 w 1975447"/>
              <a:gd name="connsiteY1" fmla="*/ 22712 h 623213"/>
              <a:gd name="connsiteX2" fmla="*/ 208377 w 1975447"/>
              <a:gd name="connsiteY2" fmla="*/ 28753 h 623213"/>
              <a:gd name="connsiteX3" fmla="*/ 345139 w 1975447"/>
              <a:gd name="connsiteY3" fmla="*/ 37639 h 623213"/>
              <a:gd name="connsiteX4" fmla="*/ 419775 w 1975447"/>
              <a:gd name="connsiteY4" fmla="*/ 56974 h 623213"/>
              <a:gd name="connsiteX5" fmla="*/ 535923 w 1975447"/>
              <a:gd name="connsiteY5" fmla="*/ 89849 h 623213"/>
              <a:gd name="connsiteX6" fmla="*/ 638602 w 1975447"/>
              <a:gd name="connsiteY6" fmla="*/ 105239 h 623213"/>
              <a:gd name="connsiteX7" fmla="*/ 712882 w 1975447"/>
              <a:gd name="connsiteY7" fmla="*/ 114123 h 623213"/>
              <a:gd name="connsiteX8" fmla="*/ 832051 w 1975447"/>
              <a:gd name="connsiteY8" fmla="*/ 118246 h 623213"/>
              <a:gd name="connsiteX9" fmla="*/ 974998 w 1975447"/>
              <a:gd name="connsiteY9" fmla="*/ 118301 h 623213"/>
              <a:gd name="connsiteX10" fmla="*/ 1649460 w 1975447"/>
              <a:gd name="connsiteY10" fmla="*/ 99836 h 623213"/>
              <a:gd name="connsiteX11" fmla="*/ 1855634 w 1975447"/>
              <a:gd name="connsiteY11" fmla="*/ 63655 h 623213"/>
              <a:gd name="connsiteX12" fmla="*/ 1896577 w 1975447"/>
              <a:gd name="connsiteY12" fmla="*/ 50007 h 623213"/>
              <a:gd name="connsiteX13" fmla="*/ 1975442 w 1975447"/>
              <a:gd name="connsiteY13" fmla="*/ 64116 h 623213"/>
              <a:gd name="connsiteX14" fmla="*/ 1892454 w 1975447"/>
              <a:gd name="connsiteY14" fmla="*/ 177600 h 623213"/>
              <a:gd name="connsiteX15" fmla="*/ 1861036 w 1975447"/>
              <a:gd name="connsiteY15" fmla="*/ 203153 h 623213"/>
              <a:gd name="connsiteX16" fmla="*/ 1814690 w 1975447"/>
              <a:gd name="connsiteY16" fmla="*/ 282019 h 623213"/>
              <a:gd name="connsiteX17" fmla="*/ 1746451 w 1975447"/>
              <a:gd name="connsiteY17" fmla="*/ 363906 h 623213"/>
              <a:gd name="connsiteX18" fmla="*/ 1705508 w 1975447"/>
              <a:gd name="connsiteY18" fmla="*/ 391201 h 623213"/>
              <a:gd name="connsiteX19" fmla="*/ 1623622 w 1975447"/>
              <a:gd name="connsiteY19" fmla="*/ 445792 h 623213"/>
              <a:gd name="connsiteX20" fmla="*/ 1541735 w 1975447"/>
              <a:gd name="connsiteY20" fmla="*/ 486736 h 623213"/>
              <a:gd name="connsiteX21" fmla="*/ 1500792 w 1975447"/>
              <a:gd name="connsiteY21" fmla="*/ 514031 h 623213"/>
              <a:gd name="connsiteX22" fmla="*/ 1418905 w 1975447"/>
              <a:gd name="connsiteY22" fmla="*/ 541327 h 623213"/>
              <a:gd name="connsiteX23" fmla="*/ 1323371 w 1975447"/>
              <a:gd name="connsiteY23" fmla="*/ 568622 h 623213"/>
              <a:gd name="connsiteX24" fmla="*/ 1282428 w 1975447"/>
              <a:gd name="connsiteY24" fmla="*/ 595918 h 623213"/>
              <a:gd name="connsiteX25" fmla="*/ 1173245 w 1975447"/>
              <a:gd name="connsiteY25" fmla="*/ 609566 h 623213"/>
              <a:gd name="connsiteX26" fmla="*/ 1077711 w 1975447"/>
              <a:gd name="connsiteY26" fmla="*/ 623213 h 623213"/>
              <a:gd name="connsiteX27" fmla="*/ 683206 w 1975447"/>
              <a:gd name="connsiteY27" fmla="*/ 572105 h 623213"/>
              <a:gd name="connsiteX28" fmla="*/ 616068 w 1975447"/>
              <a:gd name="connsiteY28" fmla="*/ 546552 h 623213"/>
              <a:gd name="connsiteX29" fmla="*/ 577507 w 1975447"/>
              <a:gd name="connsiteY29" fmla="*/ 526400 h 623213"/>
              <a:gd name="connsiteX30" fmla="*/ 476570 w 1975447"/>
              <a:gd name="connsiteY30" fmla="*/ 473550 h 623213"/>
              <a:gd name="connsiteX31" fmla="*/ 410712 w 1975447"/>
              <a:gd name="connsiteY31" fmla="*/ 432145 h 623213"/>
              <a:gd name="connsiteX32" fmla="*/ 277078 w 1975447"/>
              <a:gd name="connsiteY32" fmla="*/ 353919 h 623213"/>
              <a:gd name="connsiteX33" fmla="*/ 235673 w 1975447"/>
              <a:gd name="connsiteY33" fmla="*/ 314717 h 623213"/>
              <a:gd name="connsiteX34" fmla="*/ 204254 w 1975447"/>
              <a:gd name="connsiteY34" fmla="*/ 282019 h 623213"/>
              <a:gd name="connsiteX35" fmla="*/ 89492 w 1975447"/>
              <a:gd name="connsiteY35" fmla="*/ 171380 h 623213"/>
              <a:gd name="connsiteX36" fmla="*/ 41405 w 1975447"/>
              <a:gd name="connsiteY36" fmla="*/ 67422 h 623213"/>
              <a:gd name="connsiteX0" fmla="*/ 0 w 1989734"/>
              <a:gd name="connsiteY0" fmla="*/ 0 h 623213"/>
              <a:gd name="connsiteX1" fmla="*/ 108720 w 1989734"/>
              <a:gd name="connsiteY1" fmla="*/ 22712 h 623213"/>
              <a:gd name="connsiteX2" fmla="*/ 208377 w 1989734"/>
              <a:gd name="connsiteY2" fmla="*/ 28753 h 623213"/>
              <a:gd name="connsiteX3" fmla="*/ 345139 w 1989734"/>
              <a:gd name="connsiteY3" fmla="*/ 37639 h 623213"/>
              <a:gd name="connsiteX4" fmla="*/ 419775 w 1989734"/>
              <a:gd name="connsiteY4" fmla="*/ 56974 h 623213"/>
              <a:gd name="connsiteX5" fmla="*/ 535923 w 1989734"/>
              <a:gd name="connsiteY5" fmla="*/ 89849 h 623213"/>
              <a:gd name="connsiteX6" fmla="*/ 638602 w 1989734"/>
              <a:gd name="connsiteY6" fmla="*/ 105239 h 623213"/>
              <a:gd name="connsiteX7" fmla="*/ 712882 w 1989734"/>
              <a:gd name="connsiteY7" fmla="*/ 114123 h 623213"/>
              <a:gd name="connsiteX8" fmla="*/ 832051 w 1989734"/>
              <a:gd name="connsiteY8" fmla="*/ 118246 h 623213"/>
              <a:gd name="connsiteX9" fmla="*/ 974998 w 1989734"/>
              <a:gd name="connsiteY9" fmla="*/ 118301 h 623213"/>
              <a:gd name="connsiteX10" fmla="*/ 1649460 w 1989734"/>
              <a:gd name="connsiteY10" fmla="*/ 99836 h 623213"/>
              <a:gd name="connsiteX11" fmla="*/ 1855634 w 1989734"/>
              <a:gd name="connsiteY11" fmla="*/ 63655 h 623213"/>
              <a:gd name="connsiteX12" fmla="*/ 1896577 w 1989734"/>
              <a:gd name="connsiteY12" fmla="*/ 50007 h 623213"/>
              <a:gd name="connsiteX13" fmla="*/ 1989730 w 1989734"/>
              <a:gd name="connsiteY13" fmla="*/ 33160 h 623213"/>
              <a:gd name="connsiteX14" fmla="*/ 1892454 w 1989734"/>
              <a:gd name="connsiteY14" fmla="*/ 177600 h 623213"/>
              <a:gd name="connsiteX15" fmla="*/ 1861036 w 1989734"/>
              <a:gd name="connsiteY15" fmla="*/ 203153 h 623213"/>
              <a:gd name="connsiteX16" fmla="*/ 1814690 w 1989734"/>
              <a:gd name="connsiteY16" fmla="*/ 282019 h 623213"/>
              <a:gd name="connsiteX17" fmla="*/ 1746451 w 1989734"/>
              <a:gd name="connsiteY17" fmla="*/ 363906 h 623213"/>
              <a:gd name="connsiteX18" fmla="*/ 1705508 w 1989734"/>
              <a:gd name="connsiteY18" fmla="*/ 391201 h 623213"/>
              <a:gd name="connsiteX19" fmla="*/ 1623622 w 1989734"/>
              <a:gd name="connsiteY19" fmla="*/ 445792 h 623213"/>
              <a:gd name="connsiteX20" fmla="*/ 1541735 w 1989734"/>
              <a:gd name="connsiteY20" fmla="*/ 486736 h 623213"/>
              <a:gd name="connsiteX21" fmla="*/ 1500792 w 1989734"/>
              <a:gd name="connsiteY21" fmla="*/ 514031 h 623213"/>
              <a:gd name="connsiteX22" fmla="*/ 1418905 w 1989734"/>
              <a:gd name="connsiteY22" fmla="*/ 541327 h 623213"/>
              <a:gd name="connsiteX23" fmla="*/ 1323371 w 1989734"/>
              <a:gd name="connsiteY23" fmla="*/ 568622 h 623213"/>
              <a:gd name="connsiteX24" fmla="*/ 1282428 w 1989734"/>
              <a:gd name="connsiteY24" fmla="*/ 595918 h 623213"/>
              <a:gd name="connsiteX25" fmla="*/ 1173245 w 1989734"/>
              <a:gd name="connsiteY25" fmla="*/ 609566 h 623213"/>
              <a:gd name="connsiteX26" fmla="*/ 1077711 w 1989734"/>
              <a:gd name="connsiteY26" fmla="*/ 623213 h 623213"/>
              <a:gd name="connsiteX27" fmla="*/ 683206 w 1989734"/>
              <a:gd name="connsiteY27" fmla="*/ 572105 h 623213"/>
              <a:gd name="connsiteX28" fmla="*/ 616068 w 1989734"/>
              <a:gd name="connsiteY28" fmla="*/ 546552 h 623213"/>
              <a:gd name="connsiteX29" fmla="*/ 577507 w 1989734"/>
              <a:gd name="connsiteY29" fmla="*/ 526400 h 623213"/>
              <a:gd name="connsiteX30" fmla="*/ 476570 w 1989734"/>
              <a:gd name="connsiteY30" fmla="*/ 473550 h 623213"/>
              <a:gd name="connsiteX31" fmla="*/ 410712 w 1989734"/>
              <a:gd name="connsiteY31" fmla="*/ 432145 h 623213"/>
              <a:gd name="connsiteX32" fmla="*/ 277078 w 1989734"/>
              <a:gd name="connsiteY32" fmla="*/ 353919 h 623213"/>
              <a:gd name="connsiteX33" fmla="*/ 235673 w 1989734"/>
              <a:gd name="connsiteY33" fmla="*/ 314717 h 623213"/>
              <a:gd name="connsiteX34" fmla="*/ 204254 w 1989734"/>
              <a:gd name="connsiteY34" fmla="*/ 282019 h 623213"/>
              <a:gd name="connsiteX35" fmla="*/ 89492 w 1989734"/>
              <a:gd name="connsiteY35" fmla="*/ 171380 h 623213"/>
              <a:gd name="connsiteX36" fmla="*/ 41405 w 1989734"/>
              <a:gd name="connsiteY36" fmla="*/ 67422 h 623213"/>
              <a:gd name="connsiteX0" fmla="*/ 0 w 1989734"/>
              <a:gd name="connsiteY0" fmla="*/ 0 h 623213"/>
              <a:gd name="connsiteX1" fmla="*/ 108720 w 1989734"/>
              <a:gd name="connsiteY1" fmla="*/ 22712 h 623213"/>
              <a:gd name="connsiteX2" fmla="*/ 208377 w 1989734"/>
              <a:gd name="connsiteY2" fmla="*/ 28753 h 623213"/>
              <a:gd name="connsiteX3" fmla="*/ 342758 w 1989734"/>
              <a:gd name="connsiteY3" fmla="*/ 47164 h 623213"/>
              <a:gd name="connsiteX4" fmla="*/ 419775 w 1989734"/>
              <a:gd name="connsiteY4" fmla="*/ 56974 h 623213"/>
              <a:gd name="connsiteX5" fmla="*/ 535923 w 1989734"/>
              <a:gd name="connsiteY5" fmla="*/ 89849 h 623213"/>
              <a:gd name="connsiteX6" fmla="*/ 638602 w 1989734"/>
              <a:gd name="connsiteY6" fmla="*/ 105239 h 623213"/>
              <a:gd name="connsiteX7" fmla="*/ 712882 w 1989734"/>
              <a:gd name="connsiteY7" fmla="*/ 114123 h 623213"/>
              <a:gd name="connsiteX8" fmla="*/ 832051 w 1989734"/>
              <a:gd name="connsiteY8" fmla="*/ 118246 h 623213"/>
              <a:gd name="connsiteX9" fmla="*/ 974998 w 1989734"/>
              <a:gd name="connsiteY9" fmla="*/ 118301 h 623213"/>
              <a:gd name="connsiteX10" fmla="*/ 1649460 w 1989734"/>
              <a:gd name="connsiteY10" fmla="*/ 99836 h 623213"/>
              <a:gd name="connsiteX11" fmla="*/ 1855634 w 1989734"/>
              <a:gd name="connsiteY11" fmla="*/ 63655 h 623213"/>
              <a:gd name="connsiteX12" fmla="*/ 1896577 w 1989734"/>
              <a:gd name="connsiteY12" fmla="*/ 50007 h 623213"/>
              <a:gd name="connsiteX13" fmla="*/ 1989730 w 1989734"/>
              <a:gd name="connsiteY13" fmla="*/ 33160 h 623213"/>
              <a:gd name="connsiteX14" fmla="*/ 1892454 w 1989734"/>
              <a:gd name="connsiteY14" fmla="*/ 177600 h 623213"/>
              <a:gd name="connsiteX15" fmla="*/ 1861036 w 1989734"/>
              <a:gd name="connsiteY15" fmla="*/ 203153 h 623213"/>
              <a:gd name="connsiteX16" fmla="*/ 1814690 w 1989734"/>
              <a:gd name="connsiteY16" fmla="*/ 282019 h 623213"/>
              <a:gd name="connsiteX17" fmla="*/ 1746451 w 1989734"/>
              <a:gd name="connsiteY17" fmla="*/ 363906 h 623213"/>
              <a:gd name="connsiteX18" fmla="*/ 1705508 w 1989734"/>
              <a:gd name="connsiteY18" fmla="*/ 391201 h 623213"/>
              <a:gd name="connsiteX19" fmla="*/ 1623622 w 1989734"/>
              <a:gd name="connsiteY19" fmla="*/ 445792 h 623213"/>
              <a:gd name="connsiteX20" fmla="*/ 1541735 w 1989734"/>
              <a:gd name="connsiteY20" fmla="*/ 486736 h 623213"/>
              <a:gd name="connsiteX21" fmla="*/ 1500792 w 1989734"/>
              <a:gd name="connsiteY21" fmla="*/ 514031 h 623213"/>
              <a:gd name="connsiteX22" fmla="*/ 1418905 w 1989734"/>
              <a:gd name="connsiteY22" fmla="*/ 541327 h 623213"/>
              <a:gd name="connsiteX23" fmla="*/ 1323371 w 1989734"/>
              <a:gd name="connsiteY23" fmla="*/ 568622 h 623213"/>
              <a:gd name="connsiteX24" fmla="*/ 1282428 w 1989734"/>
              <a:gd name="connsiteY24" fmla="*/ 595918 h 623213"/>
              <a:gd name="connsiteX25" fmla="*/ 1173245 w 1989734"/>
              <a:gd name="connsiteY25" fmla="*/ 609566 h 623213"/>
              <a:gd name="connsiteX26" fmla="*/ 1077711 w 1989734"/>
              <a:gd name="connsiteY26" fmla="*/ 623213 h 623213"/>
              <a:gd name="connsiteX27" fmla="*/ 683206 w 1989734"/>
              <a:gd name="connsiteY27" fmla="*/ 572105 h 623213"/>
              <a:gd name="connsiteX28" fmla="*/ 616068 w 1989734"/>
              <a:gd name="connsiteY28" fmla="*/ 546552 h 623213"/>
              <a:gd name="connsiteX29" fmla="*/ 577507 w 1989734"/>
              <a:gd name="connsiteY29" fmla="*/ 526400 h 623213"/>
              <a:gd name="connsiteX30" fmla="*/ 476570 w 1989734"/>
              <a:gd name="connsiteY30" fmla="*/ 473550 h 623213"/>
              <a:gd name="connsiteX31" fmla="*/ 410712 w 1989734"/>
              <a:gd name="connsiteY31" fmla="*/ 432145 h 623213"/>
              <a:gd name="connsiteX32" fmla="*/ 277078 w 1989734"/>
              <a:gd name="connsiteY32" fmla="*/ 353919 h 623213"/>
              <a:gd name="connsiteX33" fmla="*/ 235673 w 1989734"/>
              <a:gd name="connsiteY33" fmla="*/ 314717 h 623213"/>
              <a:gd name="connsiteX34" fmla="*/ 204254 w 1989734"/>
              <a:gd name="connsiteY34" fmla="*/ 282019 h 623213"/>
              <a:gd name="connsiteX35" fmla="*/ 89492 w 1989734"/>
              <a:gd name="connsiteY35" fmla="*/ 171380 h 623213"/>
              <a:gd name="connsiteX36" fmla="*/ 41405 w 1989734"/>
              <a:gd name="connsiteY36" fmla="*/ 67422 h 623213"/>
              <a:gd name="connsiteX0" fmla="*/ 0 w 1989734"/>
              <a:gd name="connsiteY0" fmla="*/ 0 h 623213"/>
              <a:gd name="connsiteX1" fmla="*/ 108720 w 1989734"/>
              <a:gd name="connsiteY1" fmla="*/ 22712 h 623213"/>
              <a:gd name="connsiteX2" fmla="*/ 208377 w 1989734"/>
              <a:gd name="connsiteY2" fmla="*/ 28753 h 623213"/>
              <a:gd name="connsiteX3" fmla="*/ 342758 w 1989734"/>
              <a:gd name="connsiteY3" fmla="*/ 47164 h 623213"/>
              <a:gd name="connsiteX4" fmla="*/ 422157 w 1989734"/>
              <a:gd name="connsiteY4" fmla="*/ 66499 h 623213"/>
              <a:gd name="connsiteX5" fmla="*/ 535923 w 1989734"/>
              <a:gd name="connsiteY5" fmla="*/ 89849 h 623213"/>
              <a:gd name="connsiteX6" fmla="*/ 638602 w 1989734"/>
              <a:gd name="connsiteY6" fmla="*/ 105239 h 623213"/>
              <a:gd name="connsiteX7" fmla="*/ 712882 w 1989734"/>
              <a:gd name="connsiteY7" fmla="*/ 114123 h 623213"/>
              <a:gd name="connsiteX8" fmla="*/ 832051 w 1989734"/>
              <a:gd name="connsiteY8" fmla="*/ 118246 h 623213"/>
              <a:gd name="connsiteX9" fmla="*/ 974998 w 1989734"/>
              <a:gd name="connsiteY9" fmla="*/ 118301 h 623213"/>
              <a:gd name="connsiteX10" fmla="*/ 1649460 w 1989734"/>
              <a:gd name="connsiteY10" fmla="*/ 99836 h 623213"/>
              <a:gd name="connsiteX11" fmla="*/ 1855634 w 1989734"/>
              <a:gd name="connsiteY11" fmla="*/ 63655 h 623213"/>
              <a:gd name="connsiteX12" fmla="*/ 1896577 w 1989734"/>
              <a:gd name="connsiteY12" fmla="*/ 50007 h 623213"/>
              <a:gd name="connsiteX13" fmla="*/ 1989730 w 1989734"/>
              <a:gd name="connsiteY13" fmla="*/ 33160 h 623213"/>
              <a:gd name="connsiteX14" fmla="*/ 1892454 w 1989734"/>
              <a:gd name="connsiteY14" fmla="*/ 177600 h 623213"/>
              <a:gd name="connsiteX15" fmla="*/ 1861036 w 1989734"/>
              <a:gd name="connsiteY15" fmla="*/ 203153 h 623213"/>
              <a:gd name="connsiteX16" fmla="*/ 1814690 w 1989734"/>
              <a:gd name="connsiteY16" fmla="*/ 282019 h 623213"/>
              <a:gd name="connsiteX17" fmla="*/ 1746451 w 1989734"/>
              <a:gd name="connsiteY17" fmla="*/ 363906 h 623213"/>
              <a:gd name="connsiteX18" fmla="*/ 1705508 w 1989734"/>
              <a:gd name="connsiteY18" fmla="*/ 391201 h 623213"/>
              <a:gd name="connsiteX19" fmla="*/ 1623622 w 1989734"/>
              <a:gd name="connsiteY19" fmla="*/ 445792 h 623213"/>
              <a:gd name="connsiteX20" fmla="*/ 1541735 w 1989734"/>
              <a:gd name="connsiteY20" fmla="*/ 486736 h 623213"/>
              <a:gd name="connsiteX21" fmla="*/ 1500792 w 1989734"/>
              <a:gd name="connsiteY21" fmla="*/ 514031 h 623213"/>
              <a:gd name="connsiteX22" fmla="*/ 1418905 w 1989734"/>
              <a:gd name="connsiteY22" fmla="*/ 541327 h 623213"/>
              <a:gd name="connsiteX23" fmla="*/ 1323371 w 1989734"/>
              <a:gd name="connsiteY23" fmla="*/ 568622 h 623213"/>
              <a:gd name="connsiteX24" fmla="*/ 1282428 w 1989734"/>
              <a:gd name="connsiteY24" fmla="*/ 595918 h 623213"/>
              <a:gd name="connsiteX25" fmla="*/ 1173245 w 1989734"/>
              <a:gd name="connsiteY25" fmla="*/ 609566 h 623213"/>
              <a:gd name="connsiteX26" fmla="*/ 1077711 w 1989734"/>
              <a:gd name="connsiteY26" fmla="*/ 623213 h 623213"/>
              <a:gd name="connsiteX27" fmla="*/ 683206 w 1989734"/>
              <a:gd name="connsiteY27" fmla="*/ 572105 h 623213"/>
              <a:gd name="connsiteX28" fmla="*/ 616068 w 1989734"/>
              <a:gd name="connsiteY28" fmla="*/ 546552 h 623213"/>
              <a:gd name="connsiteX29" fmla="*/ 577507 w 1989734"/>
              <a:gd name="connsiteY29" fmla="*/ 526400 h 623213"/>
              <a:gd name="connsiteX30" fmla="*/ 476570 w 1989734"/>
              <a:gd name="connsiteY30" fmla="*/ 473550 h 623213"/>
              <a:gd name="connsiteX31" fmla="*/ 410712 w 1989734"/>
              <a:gd name="connsiteY31" fmla="*/ 432145 h 623213"/>
              <a:gd name="connsiteX32" fmla="*/ 277078 w 1989734"/>
              <a:gd name="connsiteY32" fmla="*/ 353919 h 623213"/>
              <a:gd name="connsiteX33" fmla="*/ 235673 w 1989734"/>
              <a:gd name="connsiteY33" fmla="*/ 314717 h 623213"/>
              <a:gd name="connsiteX34" fmla="*/ 204254 w 1989734"/>
              <a:gd name="connsiteY34" fmla="*/ 282019 h 623213"/>
              <a:gd name="connsiteX35" fmla="*/ 89492 w 1989734"/>
              <a:gd name="connsiteY35" fmla="*/ 171380 h 623213"/>
              <a:gd name="connsiteX36" fmla="*/ 41405 w 1989734"/>
              <a:gd name="connsiteY36" fmla="*/ 67422 h 6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989734" h="623213">
                <a:moveTo>
                  <a:pt x="0" y="0"/>
                </a:moveTo>
                <a:cubicBezTo>
                  <a:pt x="44177" y="14714"/>
                  <a:pt x="73991" y="17920"/>
                  <a:pt x="108720" y="22712"/>
                </a:cubicBezTo>
                <a:cubicBezTo>
                  <a:pt x="143450" y="27504"/>
                  <a:pt x="169371" y="24678"/>
                  <a:pt x="208377" y="28753"/>
                </a:cubicBezTo>
                <a:cubicBezTo>
                  <a:pt x="247383" y="32828"/>
                  <a:pt x="307128" y="40873"/>
                  <a:pt x="342758" y="47164"/>
                </a:cubicBezTo>
                <a:cubicBezTo>
                  <a:pt x="378388" y="53455"/>
                  <a:pt x="389963" y="59385"/>
                  <a:pt x="422157" y="66499"/>
                </a:cubicBezTo>
                <a:cubicBezTo>
                  <a:pt x="454351" y="73613"/>
                  <a:pt x="499849" y="83392"/>
                  <a:pt x="535923" y="89849"/>
                </a:cubicBezTo>
                <a:cubicBezTo>
                  <a:pt x="571997" y="96306"/>
                  <a:pt x="609109" y="101193"/>
                  <a:pt x="638602" y="105239"/>
                </a:cubicBezTo>
                <a:cubicBezTo>
                  <a:pt x="668095" y="109285"/>
                  <a:pt x="680641" y="111955"/>
                  <a:pt x="712882" y="114123"/>
                </a:cubicBezTo>
                <a:cubicBezTo>
                  <a:pt x="745123" y="116291"/>
                  <a:pt x="810987" y="118343"/>
                  <a:pt x="832051" y="118246"/>
                </a:cubicBezTo>
                <a:cubicBezTo>
                  <a:pt x="853115" y="118149"/>
                  <a:pt x="824873" y="120576"/>
                  <a:pt x="974998" y="118301"/>
                </a:cubicBezTo>
                <a:lnTo>
                  <a:pt x="1649460" y="99836"/>
                </a:lnTo>
                <a:cubicBezTo>
                  <a:pt x="1649461" y="99836"/>
                  <a:pt x="1814448" y="71960"/>
                  <a:pt x="1855634" y="63655"/>
                </a:cubicBezTo>
                <a:cubicBezTo>
                  <a:pt x="1896820" y="55350"/>
                  <a:pt x="1874228" y="55089"/>
                  <a:pt x="1896577" y="50007"/>
                </a:cubicBezTo>
                <a:cubicBezTo>
                  <a:pt x="1918926" y="44925"/>
                  <a:pt x="1990417" y="11895"/>
                  <a:pt x="1989730" y="33160"/>
                </a:cubicBezTo>
                <a:cubicBezTo>
                  <a:pt x="1989043" y="54425"/>
                  <a:pt x="1913903" y="149268"/>
                  <a:pt x="1892454" y="177600"/>
                </a:cubicBezTo>
                <a:cubicBezTo>
                  <a:pt x="1871005" y="205932"/>
                  <a:pt x="1873997" y="185750"/>
                  <a:pt x="1861036" y="203153"/>
                </a:cubicBezTo>
                <a:cubicBezTo>
                  <a:pt x="1848075" y="220556"/>
                  <a:pt x="1833787" y="255227"/>
                  <a:pt x="1814690" y="282019"/>
                </a:cubicBezTo>
                <a:cubicBezTo>
                  <a:pt x="1795593" y="308811"/>
                  <a:pt x="1772326" y="342344"/>
                  <a:pt x="1746451" y="363906"/>
                </a:cubicBezTo>
                <a:cubicBezTo>
                  <a:pt x="1733850" y="374406"/>
                  <a:pt x="1718109" y="380700"/>
                  <a:pt x="1705508" y="391201"/>
                </a:cubicBezTo>
                <a:cubicBezTo>
                  <a:pt x="1637354" y="447997"/>
                  <a:pt x="1695576" y="421809"/>
                  <a:pt x="1623622" y="445792"/>
                </a:cubicBezTo>
                <a:cubicBezTo>
                  <a:pt x="1506285" y="524016"/>
                  <a:pt x="1654740" y="430233"/>
                  <a:pt x="1541735" y="486736"/>
                </a:cubicBezTo>
                <a:cubicBezTo>
                  <a:pt x="1527064" y="494071"/>
                  <a:pt x="1515781" y="507369"/>
                  <a:pt x="1500792" y="514031"/>
                </a:cubicBezTo>
                <a:cubicBezTo>
                  <a:pt x="1474500" y="525716"/>
                  <a:pt x="1446201" y="532228"/>
                  <a:pt x="1418905" y="541327"/>
                </a:cubicBezTo>
                <a:cubicBezTo>
                  <a:pt x="1360166" y="560907"/>
                  <a:pt x="1391921" y="551485"/>
                  <a:pt x="1323371" y="568622"/>
                </a:cubicBezTo>
                <a:cubicBezTo>
                  <a:pt x="1309723" y="577721"/>
                  <a:pt x="1298253" y="591602"/>
                  <a:pt x="1282428" y="595918"/>
                </a:cubicBezTo>
                <a:cubicBezTo>
                  <a:pt x="1247043" y="605569"/>
                  <a:pt x="1209601" y="604719"/>
                  <a:pt x="1173245" y="609566"/>
                </a:cubicBezTo>
                <a:lnTo>
                  <a:pt x="1077711" y="623213"/>
                </a:lnTo>
                <a:cubicBezTo>
                  <a:pt x="921975" y="617223"/>
                  <a:pt x="760146" y="584882"/>
                  <a:pt x="683206" y="572105"/>
                </a:cubicBezTo>
                <a:cubicBezTo>
                  <a:pt x="606266" y="559328"/>
                  <a:pt x="633685" y="554170"/>
                  <a:pt x="616068" y="546552"/>
                </a:cubicBezTo>
                <a:cubicBezTo>
                  <a:pt x="598451" y="538934"/>
                  <a:pt x="600757" y="538567"/>
                  <a:pt x="577507" y="526400"/>
                </a:cubicBezTo>
                <a:cubicBezTo>
                  <a:pt x="554257" y="514233"/>
                  <a:pt x="593907" y="551774"/>
                  <a:pt x="476570" y="473550"/>
                </a:cubicBezTo>
                <a:cubicBezTo>
                  <a:pt x="417135" y="443929"/>
                  <a:pt x="443961" y="452084"/>
                  <a:pt x="410712" y="432145"/>
                </a:cubicBezTo>
                <a:cubicBezTo>
                  <a:pt x="377463" y="412207"/>
                  <a:pt x="306251" y="373490"/>
                  <a:pt x="277078" y="353919"/>
                </a:cubicBezTo>
                <a:cubicBezTo>
                  <a:pt x="247905" y="334348"/>
                  <a:pt x="247810" y="326700"/>
                  <a:pt x="235673" y="314717"/>
                </a:cubicBezTo>
                <a:cubicBezTo>
                  <a:pt x="223536" y="302734"/>
                  <a:pt x="228617" y="305908"/>
                  <a:pt x="204254" y="282019"/>
                </a:cubicBezTo>
                <a:cubicBezTo>
                  <a:pt x="179891" y="258130"/>
                  <a:pt x="103140" y="180478"/>
                  <a:pt x="89492" y="171380"/>
                </a:cubicBezTo>
                <a:cubicBezTo>
                  <a:pt x="71775" y="118229"/>
                  <a:pt x="57442" y="104890"/>
                  <a:pt x="41405" y="67422"/>
                </a:cubicBezTo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658592" y="1864553"/>
            <a:ext cx="1800200" cy="1800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735743" y="1941704"/>
            <a:ext cx="1645897" cy="16458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 15"/>
          <p:cNvSpPr/>
          <p:nvPr/>
        </p:nvSpPr>
        <p:spPr>
          <a:xfrm>
            <a:off x="747961" y="2796373"/>
            <a:ext cx="1618358" cy="791227"/>
          </a:xfrm>
          <a:custGeom>
            <a:avLst/>
            <a:gdLst>
              <a:gd name="connsiteX0" fmla="*/ 0 w 1951630"/>
              <a:gd name="connsiteY0" fmla="*/ 54591 h 627797"/>
              <a:gd name="connsiteX1" fmla="*/ 68239 w 1951630"/>
              <a:gd name="connsiteY1" fmla="*/ 27296 h 627797"/>
              <a:gd name="connsiteX2" fmla="*/ 177421 w 1951630"/>
              <a:gd name="connsiteY2" fmla="*/ 0 h 627797"/>
              <a:gd name="connsiteX3" fmla="*/ 409433 w 1951630"/>
              <a:gd name="connsiteY3" fmla="*/ 13648 h 627797"/>
              <a:gd name="connsiteX4" fmla="*/ 450376 w 1951630"/>
              <a:gd name="connsiteY4" fmla="*/ 40944 h 627797"/>
              <a:gd name="connsiteX5" fmla="*/ 504967 w 1951630"/>
              <a:gd name="connsiteY5" fmla="*/ 68239 h 627797"/>
              <a:gd name="connsiteX6" fmla="*/ 600502 w 1951630"/>
              <a:gd name="connsiteY6" fmla="*/ 95535 h 627797"/>
              <a:gd name="connsiteX7" fmla="*/ 641445 w 1951630"/>
              <a:gd name="connsiteY7" fmla="*/ 109182 h 627797"/>
              <a:gd name="connsiteX8" fmla="*/ 791570 w 1951630"/>
              <a:gd name="connsiteY8" fmla="*/ 122830 h 627797"/>
              <a:gd name="connsiteX9" fmla="*/ 1692323 w 1951630"/>
              <a:gd name="connsiteY9" fmla="*/ 109182 h 627797"/>
              <a:gd name="connsiteX10" fmla="*/ 1815153 w 1951630"/>
              <a:gd name="connsiteY10" fmla="*/ 68239 h 627797"/>
              <a:gd name="connsiteX11" fmla="*/ 1856096 w 1951630"/>
              <a:gd name="connsiteY11" fmla="*/ 54591 h 627797"/>
              <a:gd name="connsiteX12" fmla="*/ 1951630 w 1951630"/>
              <a:gd name="connsiteY12" fmla="*/ 109182 h 627797"/>
              <a:gd name="connsiteX13" fmla="*/ 1842448 w 1951630"/>
              <a:gd name="connsiteY13" fmla="*/ 177421 h 627797"/>
              <a:gd name="connsiteX14" fmla="*/ 1801505 w 1951630"/>
              <a:gd name="connsiteY14" fmla="*/ 191069 h 627797"/>
              <a:gd name="connsiteX15" fmla="*/ 1774209 w 1951630"/>
              <a:gd name="connsiteY15" fmla="*/ 286603 h 627797"/>
              <a:gd name="connsiteX16" fmla="*/ 1705970 w 1951630"/>
              <a:gd name="connsiteY16" fmla="*/ 368490 h 627797"/>
              <a:gd name="connsiteX17" fmla="*/ 1665027 w 1951630"/>
              <a:gd name="connsiteY17" fmla="*/ 395785 h 627797"/>
              <a:gd name="connsiteX18" fmla="*/ 1583141 w 1951630"/>
              <a:gd name="connsiteY18" fmla="*/ 450376 h 627797"/>
              <a:gd name="connsiteX19" fmla="*/ 1501254 w 1951630"/>
              <a:gd name="connsiteY19" fmla="*/ 491320 h 627797"/>
              <a:gd name="connsiteX20" fmla="*/ 1460311 w 1951630"/>
              <a:gd name="connsiteY20" fmla="*/ 518615 h 627797"/>
              <a:gd name="connsiteX21" fmla="*/ 1378424 w 1951630"/>
              <a:gd name="connsiteY21" fmla="*/ 545911 h 627797"/>
              <a:gd name="connsiteX22" fmla="*/ 1282890 w 1951630"/>
              <a:gd name="connsiteY22" fmla="*/ 573206 h 627797"/>
              <a:gd name="connsiteX23" fmla="*/ 1241947 w 1951630"/>
              <a:gd name="connsiteY23" fmla="*/ 600502 h 627797"/>
              <a:gd name="connsiteX24" fmla="*/ 1132764 w 1951630"/>
              <a:gd name="connsiteY24" fmla="*/ 614150 h 627797"/>
              <a:gd name="connsiteX25" fmla="*/ 1037230 w 1951630"/>
              <a:gd name="connsiteY25" fmla="*/ 627797 h 627797"/>
              <a:gd name="connsiteX26" fmla="*/ 614150 w 1951630"/>
              <a:gd name="connsiteY26" fmla="*/ 600502 h 627797"/>
              <a:gd name="connsiteX27" fmla="*/ 573206 w 1951630"/>
              <a:gd name="connsiteY27" fmla="*/ 586854 h 627797"/>
              <a:gd name="connsiteX28" fmla="*/ 532263 w 1951630"/>
              <a:gd name="connsiteY28" fmla="*/ 559559 h 627797"/>
              <a:gd name="connsiteX29" fmla="*/ 450376 w 1951630"/>
              <a:gd name="connsiteY29" fmla="*/ 518615 h 627797"/>
              <a:gd name="connsiteX30" fmla="*/ 382138 w 1951630"/>
              <a:gd name="connsiteY30" fmla="*/ 436729 h 627797"/>
              <a:gd name="connsiteX31" fmla="*/ 286603 w 1951630"/>
              <a:gd name="connsiteY31" fmla="*/ 327547 h 627797"/>
              <a:gd name="connsiteX32" fmla="*/ 204717 w 1951630"/>
              <a:gd name="connsiteY32" fmla="*/ 300251 h 627797"/>
              <a:gd name="connsiteX33" fmla="*/ 163773 w 1951630"/>
              <a:gd name="connsiteY33" fmla="*/ 286603 h 627797"/>
              <a:gd name="connsiteX34" fmla="*/ 122830 w 1951630"/>
              <a:gd name="connsiteY34" fmla="*/ 259308 h 627797"/>
              <a:gd name="connsiteX35" fmla="*/ 81887 w 1951630"/>
              <a:gd name="connsiteY35" fmla="*/ 191069 h 627797"/>
              <a:gd name="connsiteX0" fmla="*/ 0 w 1951630"/>
              <a:gd name="connsiteY0" fmla="*/ 54591 h 627797"/>
              <a:gd name="connsiteX1" fmla="*/ 68239 w 1951630"/>
              <a:gd name="connsiteY1" fmla="*/ 27296 h 627797"/>
              <a:gd name="connsiteX2" fmla="*/ 177421 w 1951630"/>
              <a:gd name="connsiteY2" fmla="*/ 0 h 627797"/>
              <a:gd name="connsiteX3" fmla="*/ 409433 w 1951630"/>
              <a:gd name="connsiteY3" fmla="*/ 13648 h 627797"/>
              <a:gd name="connsiteX4" fmla="*/ 341194 w 1951630"/>
              <a:gd name="connsiteY4" fmla="*/ 109183 h 627797"/>
              <a:gd name="connsiteX5" fmla="*/ 504967 w 1951630"/>
              <a:gd name="connsiteY5" fmla="*/ 68239 h 627797"/>
              <a:gd name="connsiteX6" fmla="*/ 600502 w 1951630"/>
              <a:gd name="connsiteY6" fmla="*/ 95535 h 627797"/>
              <a:gd name="connsiteX7" fmla="*/ 641445 w 1951630"/>
              <a:gd name="connsiteY7" fmla="*/ 109182 h 627797"/>
              <a:gd name="connsiteX8" fmla="*/ 791570 w 1951630"/>
              <a:gd name="connsiteY8" fmla="*/ 122830 h 627797"/>
              <a:gd name="connsiteX9" fmla="*/ 1692323 w 1951630"/>
              <a:gd name="connsiteY9" fmla="*/ 109182 h 627797"/>
              <a:gd name="connsiteX10" fmla="*/ 1815153 w 1951630"/>
              <a:gd name="connsiteY10" fmla="*/ 68239 h 627797"/>
              <a:gd name="connsiteX11" fmla="*/ 1856096 w 1951630"/>
              <a:gd name="connsiteY11" fmla="*/ 54591 h 627797"/>
              <a:gd name="connsiteX12" fmla="*/ 1951630 w 1951630"/>
              <a:gd name="connsiteY12" fmla="*/ 109182 h 627797"/>
              <a:gd name="connsiteX13" fmla="*/ 1842448 w 1951630"/>
              <a:gd name="connsiteY13" fmla="*/ 177421 h 627797"/>
              <a:gd name="connsiteX14" fmla="*/ 1801505 w 1951630"/>
              <a:gd name="connsiteY14" fmla="*/ 191069 h 627797"/>
              <a:gd name="connsiteX15" fmla="*/ 1774209 w 1951630"/>
              <a:gd name="connsiteY15" fmla="*/ 286603 h 627797"/>
              <a:gd name="connsiteX16" fmla="*/ 1705970 w 1951630"/>
              <a:gd name="connsiteY16" fmla="*/ 368490 h 627797"/>
              <a:gd name="connsiteX17" fmla="*/ 1665027 w 1951630"/>
              <a:gd name="connsiteY17" fmla="*/ 395785 h 627797"/>
              <a:gd name="connsiteX18" fmla="*/ 1583141 w 1951630"/>
              <a:gd name="connsiteY18" fmla="*/ 450376 h 627797"/>
              <a:gd name="connsiteX19" fmla="*/ 1501254 w 1951630"/>
              <a:gd name="connsiteY19" fmla="*/ 491320 h 627797"/>
              <a:gd name="connsiteX20" fmla="*/ 1460311 w 1951630"/>
              <a:gd name="connsiteY20" fmla="*/ 518615 h 627797"/>
              <a:gd name="connsiteX21" fmla="*/ 1378424 w 1951630"/>
              <a:gd name="connsiteY21" fmla="*/ 545911 h 627797"/>
              <a:gd name="connsiteX22" fmla="*/ 1282890 w 1951630"/>
              <a:gd name="connsiteY22" fmla="*/ 573206 h 627797"/>
              <a:gd name="connsiteX23" fmla="*/ 1241947 w 1951630"/>
              <a:gd name="connsiteY23" fmla="*/ 600502 h 627797"/>
              <a:gd name="connsiteX24" fmla="*/ 1132764 w 1951630"/>
              <a:gd name="connsiteY24" fmla="*/ 614150 h 627797"/>
              <a:gd name="connsiteX25" fmla="*/ 1037230 w 1951630"/>
              <a:gd name="connsiteY25" fmla="*/ 627797 h 627797"/>
              <a:gd name="connsiteX26" fmla="*/ 614150 w 1951630"/>
              <a:gd name="connsiteY26" fmla="*/ 600502 h 627797"/>
              <a:gd name="connsiteX27" fmla="*/ 573206 w 1951630"/>
              <a:gd name="connsiteY27" fmla="*/ 586854 h 627797"/>
              <a:gd name="connsiteX28" fmla="*/ 532263 w 1951630"/>
              <a:gd name="connsiteY28" fmla="*/ 559559 h 627797"/>
              <a:gd name="connsiteX29" fmla="*/ 450376 w 1951630"/>
              <a:gd name="connsiteY29" fmla="*/ 518615 h 627797"/>
              <a:gd name="connsiteX30" fmla="*/ 382138 w 1951630"/>
              <a:gd name="connsiteY30" fmla="*/ 436729 h 627797"/>
              <a:gd name="connsiteX31" fmla="*/ 286603 w 1951630"/>
              <a:gd name="connsiteY31" fmla="*/ 327547 h 627797"/>
              <a:gd name="connsiteX32" fmla="*/ 204717 w 1951630"/>
              <a:gd name="connsiteY32" fmla="*/ 300251 h 627797"/>
              <a:gd name="connsiteX33" fmla="*/ 163773 w 1951630"/>
              <a:gd name="connsiteY33" fmla="*/ 286603 h 627797"/>
              <a:gd name="connsiteX34" fmla="*/ 122830 w 1951630"/>
              <a:gd name="connsiteY34" fmla="*/ 259308 h 627797"/>
              <a:gd name="connsiteX35" fmla="*/ 81887 w 1951630"/>
              <a:gd name="connsiteY35" fmla="*/ 191069 h 627797"/>
              <a:gd name="connsiteX0" fmla="*/ 0 w 1951630"/>
              <a:gd name="connsiteY0" fmla="*/ 54815 h 628021"/>
              <a:gd name="connsiteX1" fmla="*/ 68239 w 1951630"/>
              <a:gd name="connsiteY1" fmla="*/ 27520 h 628021"/>
              <a:gd name="connsiteX2" fmla="*/ 177421 w 1951630"/>
              <a:gd name="connsiteY2" fmla="*/ 224 h 628021"/>
              <a:gd name="connsiteX3" fmla="*/ 304658 w 1951630"/>
              <a:gd name="connsiteY3" fmla="*/ 42447 h 628021"/>
              <a:gd name="connsiteX4" fmla="*/ 341194 w 1951630"/>
              <a:gd name="connsiteY4" fmla="*/ 109407 h 628021"/>
              <a:gd name="connsiteX5" fmla="*/ 504967 w 1951630"/>
              <a:gd name="connsiteY5" fmla="*/ 68463 h 628021"/>
              <a:gd name="connsiteX6" fmla="*/ 600502 w 1951630"/>
              <a:gd name="connsiteY6" fmla="*/ 95759 h 628021"/>
              <a:gd name="connsiteX7" fmla="*/ 641445 w 1951630"/>
              <a:gd name="connsiteY7" fmla="*/ 109406 h 628021"/>
              <a:gd name="connsiteX8" fmla="*/ 791570 w 1951630"/>
              <a:gd name="connsiteY8" fmla="*/ 123054 h 628021"/>
              <a:gd name="connsiteX9" fmla="*/ 1692323 w 1951630"/>
              <a:gd name="connsiteY9" fmla="*/ 109406 h 628021"/>
              <a:gd name="connsiteX10" fmla="*/ 1815153 w 1951630"/>
              <a:gd name="connsiteY10" fmla="*/ 68463 h 628021"/>
              <a:gd name="connsiteX11" fmla="*/ 1856096 w 1951630"/>
              <a:gd name="connsiteY11" fmla="*/ 54815 h 628021"/>
              <a:gd name="connsiteX12" fmla="*/ 1951630 w 1951630"/>
              <a:gd name="connsiteY12" fmla="*/ 109406 h 628021"/>
              <a:gd name="connsiteX13" fmla="*/ 1842448 w 1951630"/>
              <a:gd name="connsiteY13" fmla="*/ 177645 h 628021"/>
              <a:gd name="connsiteX14" fmla="*/ 1801505 w 1951630"/>
              <a:gd name="connsiteY14" fmla="*/ 191293 h 628021"/>
              <a:gd name="connsiteX15" fmla="*/ 1774209 w 1951630"/>
              <a:gd name="connsiteY15" fmla="*/ 286827 h 628021"/>
              <a:gd name="connsiteX16" fmla="*/ 1705970 w 1951630"/>
              <a:gd name="connsiteY16" fmla="*/ 368714 h 628021"/>
              <a:gd name="connsiteX17" fmla="*/ 1665027 w 1951630"/>
              <a:gd name="connsiteY17" fmla="*/ 396009 h 628021"/>
              <a:gd name="connsiteX18" fmla="*/ 1583141 w 1951630"/>
              <a:gd name="connsiteY18" fmla="*/ 450600 h 628021"/>
              <a:gd name="connsiteX19" fmla="*/ 1501254 w 1951630"/>
              <a:gd name="connsiteY19" fmla="*/ 491544 h 628021"/>
              <a:gd name="connsiteX20" fmla="*/ 1460311 w 1951630"/>
              <a:gd name="connsiteY20" fmla="*/ 518839 h 628021"/>
              <a:gd name="connsiteX21" fmla="*/ 1378424 w 1951630"/>
              <a:gd name="connsiteY21" fmla="*/ 546135 h 628021"/>
              <a:gd name="connsiteX22" fmla="*/ 1282890 w 1951630"/>
              <a:gd name="connsiteY22" fmla="*/ 573430 h 628021"/>
              <a:gd name="connsiteX23" fmla="*/ 1241947 w 1951630"/>
              <a:gd name="connsiteY23" fmla="*/ 600726 h 628021"/>
              <a:gd name="connsiteX24" fmla="*/ 1132764 w 1951630"/>
              <a:gd name="connsiteY24" fmla="*/ 614374 h 628021"/>
              <a:gd name="connsiteX25" fmla="*/ 1037230 w 1951630"/>
              <a:gd name="connsiteY25" fmla="*/ 628021 h 628021"/>
              <a:gd name="connsiteX26" fmla="*/ 614150 w 1951630"/>
              <a:gd name="connsiteY26" fmla="*/ 600726 h 628021"/>
              <a:gd name="connsiteX27" fmla="*/ 573206 w 1951630"/>
              <a:gd name="connsiteY27" fmla="*/ 587078 h 628021"/>
              <a:gd name="connsiteX28" fmla="*/ 532263 w 1951630"/>
              <a:gd name="connsiteY28" fmla="*/ 559783 h 628021"/>
              <a:gd name="connsiteX29" fmla="*/ 450376 w 1951630"/>
              <a:gd name="connsiteY29" fmla="*/ 518839 h 628021"/>
              <a:gd name="connsiteX30" fmla="*/ 382138 w 1951630"/>
              <a:gd name="connsiteY30" fmla="*/ 436953 h 628021"/>
              <a:gd name="connsiteX31" fmla="*/ 286603 w 1951630"/>
              <a:gd name="connsiteY31" fmla="*/ 327771 h 628021"/>
              <a:gd name="connsiteX32" fmla="*/ 204717 w 1951630"/>
              <a:gd name="connsiteY32" fmla="*/ 300475 h 628021"/>
              <a:gd name="connsiteX33" fmla="*/ 163773 w 1951630"/>
              <a:gd name="connsiteY33" fmla="*/ 286827 h 628021"/>
              <a:gd name="connsiteX34" fmla="*/ 122830 w 1951630"/>
              <a:gd name="connsiteY34" fmla="*/ 259532 h 628021"/>
              <a:gd name="connsiteX35" fmla="*/ 81887 w 1951630"/>
              <a:gd name="connsiteY35" fmla="*/ 191293 h 628021"/>
              <a:gd name="connsiteX0" fmla="*/ 0 w 1951630"/>
              <a:gd name="connsiteY0" fmla="*/ 54815 h 628021"/>
              <a:gd name="connsiteX1" fmla="*/ 68239 w 1951630"/>
              <a:gd name="connsiteY1" fmla="*/ 27520 h 628021"/>
              <a:gd name="connsiteX2" fmla="*/ 177421 w 1951630"/>
              <a:gd name="connsiteY2" fmla="*/ 224 h 628021"/>
              <a:gd name="connsiteX3" fmla="*/ 304658 w 1951630"/>
              <a:gd name="connsiteY3" fmla="*/ 42447 h 628021"/>
              <a:gd name="connsiteX4" fmla="*/ 379294 w 1951630"/>
              <a:gd name="connsiteY4" fmla="*/ 61782 h 628021"/>
              <a:gd name="connsiteX5" fmla="*/ 504967 w 1951630"/>
              <a:gd name="connsiteY5" fmla="*/ 68463 h 628021"/>
              <a:gd name="connsiteX6" fmla="*/ 600502 w 1951630"/>
              <a:gd name="connsiteY6" fmla="*/ 95759 h 628021"/>
              <a:gd name="connsiteX7" fmla="*/ 641445 w 1951630"/>
              <a:gd name="connsiteY7" fmla="*/ 109406 h 628021"/>
              <a:gd name="connsiteX8" fmla="*/ 791570 w 1951630"/>
              <a:gd name="connsiteY8" fmla="*/ 123054 h 628021"/>
              <a:gd name="connsiteX9" fmla="*/ 1692323 w 1951630"/>
              <a:gd name="connsiteY9" fmla="*/ 109406 h 628021"/>
              <a:gd name="connsiteX10" fmla="*/ 1815153 w 1951630"/>
              <a:gd name="connsiteY10" fmla="*/ 68463 h 628021"/>
              <a:gd name="connsiteX11" fmla="*/ 1856096 w 1951630"/>
              <a:gd name="connsiteY11" fmla="*/ 54815 h 628021"/>
              <a:gd name="connsiteX12" fmla="*/ 1951630 w 1951630"/>
              <a:gd name="connsiteY12" fmla="*/ 109406 h 628021"/>
              <a:gd name="connsiteX13" fmla="*/ 1842448 w 1951630"/>
              <a:gd name="connsiteY13" fmla="*/ 177645 h 628021"/>
              <a:gd name="connsiteX14" fmla="*/ 1801505 w 1951630"/>
              <a:gd name="connsiteY14" fmla="*/ 191293 h 628021"/>
              <a:gd name="connsiteX15" fmla="*/ 1774209 w 1951630"/>
              <a:gd name="connsiteY15" fmla="*/ 286827 h 628021"/>
              <a:gd name="connsiteX16" fmla="*/ 1705970 w 1951630"/>
              <a:gd name="connsiteY16" fmla="*/ 368714 h 628021"/>
              <a:gd name="connsiteX17" fmla="*/ 1665027 w 1951630"/>
              <a:gd name="connsiteY17" fmla="*/ 396009 h 628021"/>
              <a:gd name="connsiteX18" fmla="*/ 1583141 w 1951630"/>
              <a:gd name="connsiteY18" fmla="*/ 450600 h 628021"/>
              <a:gd name="connsiteX19" fmla="*/ 1501254 w 1951630"/>
              <a:gd name="connsiteY19" fmla="*/ 491544 h 628021"/>
              <a:gd name="connsiteX20" fmla="*/ 1460311 w 1951630"/>
              <a:gd name="connsiteY20" fmla="*/ 518839 h 628021"/>
              <a:gd name="connsiteX21" fmla="*/ 1378424 w 1951630"/>
              <a:gd name="connsiteY21" fmla="*/ 546135 h 628021"/>
              <a:gd name="connsiteX22" fmla="*/ 1282890 w 1951630"/>
              <a:gd name="connsiteY22" fmla="*/ 573430 h 628021"/>
              <a:gd name="connsiteX23" fmla="*/ 1241947 w 1951630"/>
              <a:gd name="connsiteY23" fmla="*/ 600726 h 628021"/>
              <a:gd name="connsiteX24" fmla="*/ 1132764 w 1951630"/>
              <a:gd name="connsiteY24" fmla="*/ 614374 h 628021"/>
              <a:gd name="connsiteX25" fmla="*/ 1037230 w 1951630"/>
              <a:gd name="connsiteY25" fmla="*/ 628021 h 628021"/>
              <a:gd name="connsiteX26" fmla="*/ 614150 w 1951630"/>
              <a:gd name="connsiteY26" fmla="*/ 600726 h 628021"/>
              <a:gd name="connsiteX27" fmla="*/ 573206 w 1951630"/>
              <a:gd name="connsiteY27" fmla="*/ 587078 h 628021"/>
              <a:gd name="connsiteX28" fmla="*/ 532263 w 1951630"/>
              <a:gd name="connsiteY28" fmla="*/ 559783 h 628021"/>
              <a:gd name="connsiteX29" fmla="*/ 450376 w 1951630"/>
              <a:gd name="connsiteY29" fmla="*/ 518839 h 628021"/>
              <a:gd name="connsiteX30" fmla="*/ 382138 w 1951630"/>
              <a:gd name="connsiteY30" fmla="*/ 436953 h 628021"/>
              <a:gd name="connsiteX31" fmla="*/ 286603 w 1951630"/>
              <a:gd name="connsiteY31" fmla="*/ 327771 h 628021"/>
              <a:gd name="connsiteX32" fmla="*/ 204717 w 1951630"/>
              <a:gd name="connsiteY32" fmla="*/ 300475 h 628021"/>
              <a:gd name="connsiteX33" fmla="*/ 163773 w 1951630"/>
              <a:gd name="connsiteY33" fmla="*/ 286827 h 628021"/>
              <a:gd name="connsiteX34" fmla="*/ 122830 w 1951630"/>
              <a:gd name="connsiteY34" fmla="*/ 259532 h 628021"/>
              <a:gd name="connsiteX35" fmla="*/ 81887 w 1951630"/>
              <a:gd name="connsiteY35" fmla="*/ 191293 h 628021"/>
              <a:gd name="connsiteX0" fmla="*/ 0 w 1951630"/>
              <a:gd name="connsiteY0" fmla="*/ 54815 h 628021"/>
              <a:gd name="connsiteX1" fmla="*/ 68239 w 1951630"/>
              <a:gd name="connsiteY1" fmla="*/ 27520 h 628021"/>
              <a:gd name="connsiteX2" fmla="*/ 177421 w 1951630"/>
              <a:gd name="connsiteY2" fmla="*/ 224 h 628021"/>
              <a:gd name="connsiteX3" fmla="*/ 304658 w 1951630"/>
              <a:gd name="connsiteY3" fmla="*/ 42447 h 628021"/>
              <a:gd name="connsiteX4" fmla="*/ 379294 w 1951630"/>
              <a:gd name="connsiteY4" fmla="*/ 61782 h 628021"/>
              <a:gd name="connsiteX5" fmla="*/ 495442 w 1951630"/>
              <a:gd name="connsiteY5" fmla="*/ 94657 h 628021"/>
              <a:gd name="connsiteX6" fmla="*/ 600502 w 1951630"/>
              <a:gd name="connsiteY6" fmla="*/ 95759 h 628021"/>
              <a:gd name="connsiteX7" fmla="*/ 641445 w 1951630"/>
              <a:gd name="connsiteY7" fmla="*/ 109406 h 628021"/>
              <a:gd name="connsiteX8" fmla="*/ 791570 w 1951630"/>
              <a:gd name="connsiteY8" fmla="*/ 123054 h 628021"/>
              <a:gd name="connsiteX9" fmla="*/ 1692323 w 1951630"/>
              <a:gd name="connsiteY9" fmla="*/ 109406 h 628021"/>
              <a:gd name="connsiteX10" fmla="*/ 1815153 w 1951630"/>
              <a:gd name="connsiteY10" fmla="*/ 68463 h 628021"/>
              <a:gd name="connsiteX11" fmla="*/ 1856096 w 1951630"/>
              <a:gd name="connsiteY11" fmla="*/ 54815 h 628021"/>
              <a:gd name="connsiteX12" fmla="*/ 1951630 w 1951630"/>
              <a:gd name="connsiteY12" fmla="*/ 109406 h 628021"/>
              <a:gd name="connsiteX13" fmla="*/ 1842448 w 1951630"/>
              <a:gd name="connsiteY13" fmla="*/ 177645 h 628021"/>
              <a:gd name="connsiteX14" fmla="*/ 1801505 w 1951630"/>
              <a:gd name="connsiteY14" fmla="*/ 191293 h 628021"/>
              <a:gd name="connsiteX15" fmla="*/ 1774209 w 1951630"/>
              <a:gd name="connsiteY15" fmla="*/ 286827 h 628021"/>
              <a:gd name="connsiteX16" fmla="*/ 1705970 w 1951630"/>
              <a:gd name="connsiteY16" fmla="*/ 368714 h 628021"/>
              <a:gd name="connsiteX17" fmla="*/ 1665027 w 1951630"/>
              <a:gd name="connsiteY17" fmla="*/ 396009 h 628021"/>
              <a:gd name="connsiteX18" fmla="*/ 1583141 w 1951630"/>
              <a:gd name="connsiteY18" fmla="*/ 450600 h 628021"/>
              <a:gd name="connsiteX19" fmla="*/ 1501254 w 1951630"/>
              <a:gd name="connsiteY19" fmla="*/ 491544 h 628021"/>
              <a:gd name="connsiteX20" fmla="*/ 1460311 w 1951630"/>
              <a:gd name="connsiteY20" fmla="*/ 518839 h 628021"/>
              <a:gd name="connsiteX21" fmla="*/ 1378424 w 1951630"/>
              <a:gd name="connsiteY21" fmla="*/ 546135 h 628021"/>
              <a:gd name="connsiteX22" fmla="*/ 1282890 w 1951630"/>
              <a:gd name="connsiteY22" fmla="*/ 573430 h 628021"/>
              <a:gd name="connsiteX23" fmla="*/ 1241947 w 1951630"/>
              <a:gd name="connsiteY23" fmla="*/ 600726 h 628021"/>
              <a:gd name="connsiteX24" fmla="*/ 1132764 w 1951630"/>
              <a:gd name="connsiteY24" fmla="*/ 614374 h 628021"/>
              <a:gd name="connsiteX25" fmla="*/ 1037230 w 1951630"/>
              <a:gd name="connsiteY25" fmla="*/ 628021 h 628021"/>
              <a:gd name="connsiteX26" fmla="*/ 614150 w 1951630"/>
              <a:gd name="connsiteY26" fmla="*/ 600726 h 628021"/>
              <a:gd name="connsiteX27" fmla="*/ 573206 w 1951630"/>
              <a:gd name="connsiteY27" fmla="*/ 587078 h 628021"/>
              <a:gd name="connsiteX28" fmla="*/ 532263 w 1951630"/>
              <a:gd name="connsiteY28" fmla="*/ 559783 h 628021"/>
              <a:gd name="connsiteX29" fmla="*/ 450376 w 1951630"/>
              <a:gd name="connsiteY29" fmla="*/ 518839 h 628021"/>
              <a:gd name="connsiteX30" fmla="*/ 382138 w 1951630"/>
              <a:gd name="connsiteY30" fmla="*/ 436953 h 628021"/>
              <a:gd name="connsiteX31" fmla="*/ 286603 w 1951630"/>
              <a:gd name="connsiteY31" fmla="*/ 327771 h 628021"/>
              <a:gd name="connsiteX32" fmla="*/ 204717 w 1951630"/>
              <a:gd name="connsiteY32" fmla="*/ 300475 h 628021"/>
              <a:gd name="connsiteX33" fmla="*/ 163773 w 1951630"/>
              <a:gd name="connsiteY33" fmla="*/ 286827 h 628021"/>
              <a:gd name="connsiteX34" fmla="*/ 122830 w 1951630"/>
              <a:gd name="connsiteY34" fmla="*/ 259532 h 628021"/>
              <a:gd name="connsiteX35" fmla="*/ 81887 w 1951630"/>
              <a:gd name="connsiteY35" fmla="*/ 191293 h 628021"/>
              <a:gd name="connsiteX0" fmla="*/ 0 w 1951630"/>
              <a:gd name="connsiteY0" fmla="*/ 54815 h 628021"/>
              <a:gd name="connsiteX1" fmla="*/ 68239 w 1951630"/>
              <a:gd name="connsiteY1" fmla="*/ 27520 h 628021"/>
              <a:gd name="connsiteX2" fmla="*/ 177421 w 1951630"/>
              <a:gd name="connsiteY2" fmla="*/ 224 h 628021"/>
              <a:gd name="connsiteX3" fmla="*/ 304658 w 1951630"/>
              <a:gd name="connsiteY3" fmla="*/ 42447 h 628021"/>
              <a:gd name="connsiteX4" fmla="*/ 379294 w 1951630"/>
              <a:gd name="connsiteY4" fmla="*/ 61782 h 628021"/>
              <a:gd name="connsiteX5" fmla="*/ 495442 w 1951630"/>
              <a:gd name="connsiteY5" fmla="*/ 94657 h 628021"/>
              <a:gd name="connsiteX6" fmla="*/ 598121 w 1951630"/>
              <a:gd name="connsiteY6" fmla="*/ 110047 h 628021"/>
              <a:gd name="connsiteX7" fmla="*/ 641445 w 1951630"/>
              <a:gd name="connsiteY7" fmla="*/ 109406 h 628021"/>
              <a:gd name="connsiteX8" fmla="*/ 791570 w 1951630"/>
              <a:gd name="connsiteY8" fmla="*/ 123054 h 628021"/>
              <a:gd name="connsiteX9" fmla="*/ 1692323 w 1951630"/>
              <a:gd name="connsiteY9" fmla="*/ 109406 h 628021"/>
              <a:gd name="connsiteX10" fmla="*/ 1815153 w 1951630"/>
              <a:gd name="connsiteY10" fmla="*/ 68463 h 628021"/>
              <a:gd name="connsiteX11" fmla="*/ 1856096 w 1951630"/>
              <a:gd name="connsiteY11" fmla="*/ 54815 h 628021"/>
              <a:gd name="connsiteX12" fmla="*/ 1951630 w 1951630"/>
              <a:gd name="connsiteY12" fmla="*/ 109406 h 628021"/>
              <a:gd name="connsiteX13" fmla="*/ 1842448 w 1951630"/>
              <a:gd name="connsiteY13" fmla="*/ 177645 h 628021"/>
              <a:gd name="connsiteX14" fmla="*/ 1801505 w 1951630"/>
              <a:gd name="connsiteY14" fmla="*/ 191293 h 628021"/>
              <a:gd name="connsiteX15" fmla="*/ 1774209 w 1951630"/>
              <a:gd name="connsiteY15" fmla="*/ 286827 h 628021"/>
              <a:gd name="connsiteX16" fmla="*/ 1705970 w 1951630"/>
              <a:gd name="connsiteY16" fmla="*/ 368714 h 628021"/>
              <a:gd name="connsiteX17" fmla="*/ 1665027 w 1951630"/>
              <a:gd name="connsiteY17" fmla="*/ 396009 h 628021"/>
              <a:gd name="connsiteX18" fmla="*/ 1583141 w 1951630"/>
              <a:gd name="connsiteY18" fmla="*/ 450600 h 628021"/>
              <a:gd name="connsiteX19" fmla="*/ 1501254 w 1951630"/>
              <a:gd name="connsiteY19" fmla="*/ 491544 h 628021"/>
              <a:gd name="connsiteX20" fmla="*/ 1460311 w 1951630"/>
              <a:gd name="connsiteY20" fmla="*/ 518839 h 628021"/>
              <a:gd name="connsiteX21" fmla="*/ 1378424 w 1951630"/>
              <a:gd name="connsiteY21" fmla="*/ 546135 h 628021"/>
              <a:gd name="connsiteX22" fmla="*/ 1282890 w 1951630"/>
              <a:gd name="connsiteY22" fmla="*/ 573430 h 628021"/>
              <a:gd name="connsiteX23" fmla="*/ 1241947 w 1951630"/>
              <a:gd name="connsiteY23" fmla="*/ 600726 h 628021"/>
              <a:gd name="connsiteX24" fmla="*/ 1132764 w 1951630"/>
              <a:gd name="connsiteY24" fmla="*/ 614374 h 628021"/>
              <a:gd name="connsiteX25" fmla="*/ 1037230 w 1951630"/>
              <a:gd name="connsiteY25" fmla="*/ 628021 h 628021"/>
              <a:gd name="connsiteX26" fmla="*/ 614150 w 1951630"/>
              <a:gd name="connsiteY26" fmla="*/ 600726 h 628021"/>
              <a:gd name="connsiteX27" fmla="*/ 573206 w 1951630"/>
              <a:gd name="connsiteY27" fmla="*/ 587078 h 628021"/>
              <a:gd name="connsiteX28" fmla="*/ 532263 w 1951630"/>
              <a:gd name="connsiteY28" fmla="*/ 559783 h 628021"/>
              <a:gd name="connsiteX29" fmla="*/ 450376 w 1951630"/>
              <a:gd name="connsiteY29" fmla="*/ 518839 h 628021"/>
              <a:gd name="connsiteX30" fmla="*/ 382138 w 1951630"/>
              <a:gd name="connsiteY30" fmla="*/ 436953 h 628021"/>
              <a:gd name="connsiteX31" fmla="*/ 286603 w 1951630"/>
              <a:gd name="connsiteY31" fmla="*/ 327771 h 628021"/>
              <a:gd name="connsiteX32" fmla="*/ 204717 w 1951630"/>
              <a:gd name="connsiteY32" fmla="*/ 300475 h 628021"/>
              <a:gd name="connsiteX33" fmla="*/ 163773 w 1951630"/>
              <a:gd name="connsiteY33" fmla="*/ 286827 h 628021"/>
              <a:gd name="connsiteX34" fmla="*/ 122830 w 1951630"/>
              <a:gd name="connsiteY34" fmla="*/ 259532 h 628021"/>
              <a:gd name="connsiteX35" fmla="*/ 81887 w 1951630"/>
              <a:gd name="connsiteY35" fmla="*/ 191293 h 628021"/>
              <a:gd name="connsiteX0" fmla="*/ 0 w 1951630"/>
              <a:gd name="connsiteY0" fmla="*/ 54815 h 628021"/>
              <a:gd name="connsiteX1" fmla="*/ 68239 w 1951630"/>
              <a:gd name="connsiteY1" fmla="*/ 27520 h 628021"/>
              <a:gd name="connsiteX2" fmla="*/ 177421 w 1951630"/>
              <a:gd name="connsiteY2" fmla="*/ 224 h 628021"/>
              <a:gd name="connsiteX3" fmla="*/ 304658 w 1951630"/>
              <a:gd name="connsiteY3" fmla="*/ 42447 h 628021"/>
              <a:gd name="connsiteX4" fmla="*/ 379294 w 1951630"/>
              <a:gd name="connsiteY4" fmla="*/ 61782 h 628021"/>
              <a:gd name="connsiteX5" fmla="*/ 495442 w 1951630"/>
              <a:gd name="connsiteY5" fmla="*/ 94657 h 628021"/>
              <a:gd name="connsiteX6" fmla="*/ 598121 w 1951630"/>
              <a:gd name="connsiteY6" fmla="*/ 110047 h 628021"/>
              <a:gd name="connsiteX7" fmla="*/ 672401 w 1951630"/>
              <a:gd name="connsiteY7" fmla="*/ 118931 h 628021"/>
              <a:gd name="connsiteX8" fmla="*/ 791570 w 1951630"/>
              <a:gd name="connsiteY8" fmla="*/ 123054 h 628021"/>
              <a:gd name="connsiteX9" fmla="*/ 1692323 w 1951630"/>
              <a:gd name="connsiteY9" fmla="*/ 109406 h 628021"/>
              <a:gd name="connsiteX10" fmla="*/ 1815153 w 1951630"/>
              <a:gd name="connsiteY10" fmla="*/ 68463 h 628021"/>
              <a:gd name="connsiteX11" fmla="*/ 1856096 w 1951630"/>
              <a:gd name="connsiteY11" fmla="*/ 54815 h 628021"/>
              <a:gd name="connsiteX12" fmla="*/ 1951630 w 1951630"/>
              <a:gd name="connsiteY12" fmla="*/ 109406 h 628021"/>
              <a:gd name="connsiteX13" fmla="*/ 1842448 w 1951630"/>
              <a:gd name="connsiteY13" fmla="*/ 177645 h 628021"/>
              <a:gd name="connsiteX14" fmla="*/ 1801505 w 1951630"/>
              <a:gd name="connsiteY14" fmla="*/ 191293 h 628021"/>
              <a:gd name="connsiteX15" fmla="*/ 1774209 w 1951630"/>
              <a:gd name="connsiteY15" fmla="*/ 286827 h 628021"/>
              <a:gd name="connsiteX16" fmla="*/ 1705970 w 1951630"/>
              <a:gd name="connsiteY16" fmla="*/ 368714 h 628021"/>
              <a:gd name="connsiteX17" fmla="*/ 1665027 w 1951630"/>
              <a:gd name="connsiteY17" fmla="*/ 396009 h 628021"/>
              <a:gd name="connsiteX18" fmla="*/ 1583141 w 1951630"/>
              <a:gd name="connsiteY18" fmla="*/ 450600 h 628021"/>
              <a:gd name="connsiteX19" fmla="*/ 1501254 w 1951630"/>
              <a:gd name="connsiteY19" fmla="*/ 491544 h 628021"/>
              <a:gd name="connsiteX20" fmla="*/ 1460311 w 1951630"/>
              <a:gd name="connsiteY20" fmla="*/ 518839 h 628021"/>
              <a:gd name="connsiteX21" fmla="*/ 1378424 w 1951630"/>
              <a:gd name="connsiteY21" fmla="*/ 546135 h 628021"/>
              <a:gd name="connsiteX22" fmla="*/ 1282890 w 1951630"/>
              <a:gd name="connsiteY22" fmla="*/ 573430 h 628021"/>
              <a:gd name="connsiteX23" fmla="*/ 1241947 w 1951630"/>
              <a:gd name="connsiteY23" fmla="*/ 600726 h 628021"/>
              <a:gd name="connsiteX24" fmla="*/ 1132764 w 1951630"/>
              <a:gd name="connsiteY24" fmla="*/ 614374 h 628021"/>
              <a:gd name="connsiteX25" fmla="*/ 1037230 w 1951630"/>
              <a:gd name="connsiteY25" fmla="*/ 628021 h 628021"/>
              <a:gd name="connsiteX26" fmla="*/ 614150 w 1951630"/>
              <a:gd name="connsiteY26" fmla="*/ 600726 h 628021"/>
              <a:gd name="connsiteX27" fmla="*/ 573206 w 1951630"/>
              <a:gd name="connsiteY27" fmla="*/ 587078 h 628021"/>
              <a:gd name="connsiteX28" fmla="*/ 532263 w 1951630"/>
              <a:gd name="connsiteY28" fmla="*/ 559783 h 628021"/>
              <a:gd name="connsiteX29" fmla="*/ 450376 w 1951630"/>
              <a:gd name="connsiteY29" fmla="*/ 518839 h 628021"/>
              <a:gd name="connsiteX30" fmla="*/ 382138 w 1951630"/>
              <a:gd name="connsiteY30" fmla="*/ 436953 h 628021"/>
              <a:gd name="connsiteX31" fmla="*/ 286603 w 1951630"/>
              <a:gd name="connsiteY31" fmla="*/ 327771 h 628021"/>
              <a:gd name="connsiteX32" fmla="*/ 204717 w 1951630"/>
              <a:gd name="connsiteY32" fmla="*/ 300475 h 628021"/>
              <a:gd name="connsiteX33" fmla="*/ 163773 w 1951630"/>
              <a:gd name="connsiteY33" fmla="*/ 286827 h 628021"/>
              <a:gd name="connsiteX34" fmla="*/ 122830 w 1951630"/>
              <a:gd name="connsiteY34" fmla="*/ 259532 h 628021"/>
              <a:gd name="connsiteX35" fmla="*/ 81887 w 1951630"/>
              <a:gd name="connsiteY35" fmla="*/ 191293 h 628021"/>
              <a:gd name="connsiteX0" fmla="*/ 0 w 1951630"/>
              <a:gd name="connsiteY0" fmla="*/ 54815 h 628021"/>
              <a:gd name="connsiteX1" fmla="*/ 68239 w 1951630"/>
              <a:gd name="connsiteY1" fmla="*/ 27520 h 628021"/>
              <a:gd name="connsiteX2" fmla="*/ 177421 w 1951630"/>
              <a:gd name="connsiteY2" fmla="*/ 224 h 628021"/>
              <a:gd name="connsiteX3" fmla="*/ 304658 w 1951630"/>
              <a:gd name="connsiteY3" fmla="*/ 42447 h 628021"/>
              <a:gd name="connsiteX4" fmla="*/ 379294 w 1951630"/>
              <a:gd name="connsiteY4" fmla="*/ 61782 h 628021"/>
              <a:gd name="connsiteX5" fmla="*/ 495442 w 1951630"/>
              <a:gd name="connsiteY5" fmla="*/ 94657 h 628021"/>
              <a:gd name="connsiteX6" fmla="*/ 598121 w 1951630"/>
              <a:gd name="connsiteY6" fmla="*/ 110047 h 628021"/>
              <a:gd name="connsiteX7" fmla="*/ 672401 w 1951630"/>
              <a:gd name="connsiteY7" fmla="*/ 118931 h 628021"/>
              <a:gd name="connsiteX8" fmla="*/ 791570 w 1951630"/>
              <a:gd name="connsiteY8" fmla="*/ 123054 h 628021"/>
              <a:gd name="connsiteX9" fmla="*/ 934517 w 1951630"/>
              <a:gd name="connsiteY9" fmla="*/ 123109 h 628021"/>
              <a:gd name="connsiteX10" fmla="*/ 1692323 w 1951630"/>
              <a:gd name="connsiteY10" fmla="*/ 109406 h 628021"/>
              <a:gd name="connsiteX11" fmla="*/ 1815153 w 1951630"/>
              <a:gd name="connsiteY11" fmla="*/ 68463 h 628021"/>
              <a:gd name="connsiteX12" fmla="*/ 1856096 w 1951630"/>
              <a:gd name="connsiteY12" fmla="*/ 54815 h 628021"/>
              <a:gd name="connsiteX13" fmla="*/ 1951630 w 1951630"/>
              <a:gd name="connsiteY13" fmla="*/ 109406 h 628021"/>
              <a:gd name="connsiteX14" fmla="*/ 1842448 w 1951630"/>
              <a:gd name="connsiteY14" fmla="*/ 177645 h 628021"/>
              <a:gd name="connsiteX15" fmla="*/ 1801505 w 1951630"/>
              <a:gd name="connsiteY15" fmla="*/ 191293 h 628021"/>
              <a:gd name="connsiteX16" fmla="*/ 1774209 w 1951630"/>
              <a:gd name="connsiteY16" fmla="*/ 286827 h 628021"/>
              <a:gd name="connsiteX17" fmla="*/ 1705970 w 1951630"/>
              <a:gd name="connsiteY17" fmla="*/ 368714 h 628021"/>
              <a:gd name="connsiteX18" fmla="*/ 1665027 w 1951630"/>
              <a:gd name="connsiteY18" fmla="*/ 396009 h 628021"/>
              <a:gd name="connsiteX19" fmla="*/ 1583141 w 1951630"/>
              <a:gd name="connsiteY19" fmla="*/ 450600 h 628021"/>
              <a:gd name="connsiteX20" fmla="*/ 1501254 w 1951630"/>
              <a:gd name="connsiteY20" fmla="*/ 491544 h 628021"/>
              <a:gd name="connsiteX21" fmla="*/ 1460311 w 1951630"/>
              <a:gd name="connsiteY21" fmla="*/ 518839 h 628021"/>
              <a:gd name="connsiteX22" fmla="*/ 1378424 w 1951630"/>
              <a:gd name="connsiteY22" fmla="*/ 546135 h 628021"/>
              <a:gd name="connsiteX23" fmla="*/ 1282890 w 1951630"/>
              <a:gd name="connsiteY23" fmla="*/ 573430 h 628021"/>
              <a:gd name="connsiteX24" fmla="*/ 1241947 w 1951630"/>
              <a:gd name="connsiteY24" fmla="*/ 600726 h 628021"/>
              <a:gd name="connsiteX25" fmla="*/ 1132764 w 1951630"/>
              <a:gd name="connsiteY25" fmla="*/ 614374 h 628021"/>
              <a:gd name="connsiteX26" fmla="*/ 1037230 w 1951630"/>
              <a:gd name="connsiteY26" fmla="*/ 628021 h 628021"/>
              <a:gd name="connsiteX27" fmla="*/ 614150 w 1951630"/>
              <a:gd name="connsiteY27" fmla="*/ 600726 h 628021"/>
              <a:gd name="connsiteX28" fmla="*/ 573206 w 1951630"/>
              <a:gd name="connsiteY28" fmla="*/ 587078 h 628021"/>
              <a:gd name="connsiteX29" fmla="*/ 532263 w 1951630"/>
              <a:gd name="connsiteY29" fmla="*/ 559783 h 628021"/>
              <a:gd name="connsiteX30" fmla="*/ 450376 w 1951630"/>
              <a:gd name="connsiteY30" fmla="*/ 518839 h 628021"/>
              <a:gd name="connsiteX31" fmla="*/ 382138 w 1951630"/>
              <a:gd name="connsiteY31" fmla="*/ 436953 h 628021"/>
              <a:gd name="connsiteX32" fmla="*/ 286603 w 1951630"/>
              <a:gd name="connsiteY32" fmla="*/ 327771 h 628021"/>
              <a:gd name="connsiteX33" fmla="*/ 204717 w 1951630"/>
              <a:gd name="connsiteY33" fmla="*/ 300475 h 628021"/>
              <a:gd name="connsiteX34" fmla="*/ 163773 w 1951630"/>
              <a:gd name="connsiteY34" fmla="*/ 286827 h 628021"/>
              <a:gd name="connsiteX35" fmla="*/ 122830 w 1951630"/>
              <a:gd name="connsiteY35" fmla="*/ 259532 h 628021"/>
              <a:gd name="connsiteX36" fmla="*/ 81887 w 1951630"/>
              <a:gd name="connsiteY36" fmla="*/ 191293 h 628021"/>
              <a:gd name="connsiteX0" fmla="*/ 0 w 1951630"/>
              <a:gd name="connsiteY0" fmla="*/ 54815 h 628021"/>
              <a:gd name="connsiteX1" fmla="*/ 68239 w 1951630"/>
              <a:gd name="connsiteY1" fmla="*/ 27520 h 628021"/>
              <a:gd name="connsiteX2" fmla="*/ 177421 w 1951630"/>
              <a:gd name="connsiteY2" fmla="*/ 224 h 628021"/>
              <a:gd name="connsiteX3" fmla="*/ 304658 w 1951630"/>
              <a:gd name="connsiteY3" fmla="*/ 42447 h 628021"/>
              <a:gd name="connsiteX4" fmla="*/ 379294 w 1951630"/>
              <a:gd name="connsiteY4" fmla="*/ 61782 h 628021"/>
              <a:gd name="connsiteX5" fmla="*/ 495442 w 1951630"/>
              <a:gd name="connsiteY5" fmla="*/ 94657 h 628021"/>
              <a:gd name="connsiteX6" fmla="*/ 598121 w 1951630"/>
              <a:gd name="connsiteY6" fmla="*/ 110047 h 628021"/>
              <a:gd name="connsiteX7" fmla="*/ 672401 w 1951630"/>
              <a:gd name="connsiteY7" fmla="*/ 118931 h 628021"/>
              <a:gd name="connsiteX8" fmla="*/ 791570 w 1951630"/>
              <a:gd name="connsiteY8" fmla="*/ 123054 h 628021"/>
              <a:gd name="connsiteX9" fmla="*/ 934517 w 1951630"/>
              <a:gd name="connsiteY9" fmla="*/ 123109 h 628021"/>
              <a:gd name="connsiteX10" fmla="*/ 1608979 w 1951630"/>
              <a:gd name="connsiteY10" fmla="*/ 104644 h 628021"/>
              <a:gd name="connsiteX11" fmla="*/ 1815153 w 1951630"/>
              <a:gd name="connsiteY11" fmla="*/ 68463 h 628021"/>
              <a:gd name="connsiteX12" fmla="*/ 1856096 w 1951630"/>
              <a:gd name="connsiteY12" fmla="*/ 54815 h 628021"/>
              <a:gd name="connsiteX13" fmla="*/ 1951630 w 1951630"/>
              <a:gd name="connsiteY13" fmla="*/ 109406 h 628021"/>
              <a:gd name="connsiteX14" fmla="*/ 1842448 w 1951630"/>
              <a:gd name="connsiteY14" fmla="*/ 177645 h 628021"/>
              <a:gd name="connsiteX15" fmla="*/ 1801505 w 1951630"/>
              <a:gd name="connsiteY15" fmla="*/ 191293 h 628021"/>
              <a:gd name="connsiteX16" fmla="*/ 1774209 w 1951630"/>
              <a:gd name="connsiteY16" fmla="*/ 286827 h 628021"/>
              <a:gd name="connsiteX17" fmla="*/ 1705970 w 1951630"/>
              <a:gd name="connsiteY17" fmla="*/ 368714 h 628021"/>
              <a:gd name="connsiteX18" fmla="*/ 1665027 w 1951630"/>
              <a:gd name="connsiteY18" fmla="*/ 396009 h 628021"/>
              <a:gd name="connsiteX19" fmla="*/ 1583141 w 1951630"/>
              <a:gd name="connsiteY19" fmla="*/ 450600 h 628021"/>
              <a:gd name="connsiteX20" fmla="*/ 1501254 w 1951630"/>
              <a:gd name="connsiteY20" fmla="*/ 491544 h 628021"/>
              <a:gd name="connsiteX21" fmla="*/ 1460311 w 1951630"/>
              <a:gd name="connsiteY21" fmla="*/ 518839 h 628021"/>
              <a:gd name="connsiteX22" fmla="*/ 1378424 w 1951630"/>
              <a:gd name="connsiteY22" fmla="*/ 546135 h 628021"/>
              <a:gd name="connsiteX23" fmla="*/ 1282890 w 1951630"/>
              <a:gd name="connsiteY23" fmla="*/ 573430 h 628021"/>
              <a:gd name="connsiteX24" fmla="*/ 1241947 w 1951630"/>
              <a:gd name="connsiteY24" fmla="*/ 600726 h 628021"/>
              <a:gd name="connsiteX25" fmla="*/ 1132764 w 1951630"/>
              <a:gd name="connsiteY25" fmla="*/ 614374 h 628021"/>
              <a:gd name="connsiteX26" fmla="*/ 1037230 w 1951630"/>
              <a:gd name="connsiteY26" fmla="*/ 628021 h 628021"/>
              <a:gd name="connsiteX27" fmla="*/ 614150 w 1951630"/>
              <a:gd name="connsiteY27" fmla="*/ 600726 h 628021"/>
              <a:gd name="connsiteX28" fmla="*/ 573206 w 1951630"/>
              <a:gd name="connsiteY28" fmla="*/ 587078 h 628021"/>
              <a:gd name="connsiteX29" fmla="*/ 532263 w 1951630"/>
              <a:gd name="connsiteY29" fmla="*/ 559783 h 628021"/>
              <a:gd name="connsiteX30" fmla="*/ 450376 w 1951630"/>
              <a:gd name="connsiteY30" fmla="*/ 518839 h 628021"/>
              <a:gd name="connsiteX31" fmla="*/ 382138 w 1951630"/>
              <a:gd name="connsiteY31" fmla="*/ 436953 h 628021"/>
              <a:gd name="connsiteX32" fmla="*/ 286603 w 1951630"/>
              <a:gd name="connsiteY32" fmla="*/ 327771 h 628021"/>
              <a:gd name="connsiteX33" fmla="*/ 204717 w 1951630"/>
              <a:gd name="connsiteY33" fmla="*/ 300475 h 628021"/>
              <a:gd name="connsiteX34" fmla="*/ 163773 w 1951630"/>
              <a:gd name="connsiteY34" fmla="*/ 286827 h 628021"/>
              <a:gd name="connsiteX35" fmla="*/ 122830 w 1951630"/>
              <a:gd name="connsiteY35" fmla="*/ 259532 h 628021"/>
              <a:gd name="connsiteX36" fmla="*/ 81887 w 1951630"/>
              <a:gd name="connsiteY36" fmla="*/ 191293 h 628021"/>
              <a:gd name="connsiteX0" fmla="*/ 0 w 1951630"/>
              <a:gd name="connsiteY0" fmla="*/ 54815 h 628021"/>
              <a:gd name="connsiteX1" fmla="*/ 68239 w 1951630"/>
              <a:gd name="connsiteY1" fmla="*/ 27520 h 628021"/>
              <a:gd name="connsiteX2" fmla="*/ 177421 w 1951630"/>
              <a:gd name="connsiteY2" fmla="*/ 224 h 628021"/>
              <a:gd name="connsiteX3" fmla="*/ 304658 w 1951630"/>
              <a:gd name="connsiteY3" fmla="*/ 42447 h 628021"/>
              <a:gd name="connsiteX4" fmla="*/ 379294 w 1951630"/>
              <a:gd name="connsiteY4" fmla="*/ 61782 h 628021"/>
              <a:gd name="connsiteX5" fmla="*/ 495442 w 1951630"/>
              <a:gd name="connsiteY5" fmla="*/ 94657 h 628021"/>
              <a:gd name="connsiteX6" fmla="*/ 598121 w 1951630"/>
              <a:gd name="connsiteY6" fmla="*/ 110047 h 628021"/>
              <a:gd name="connsiteX7" fmla="*/ 672401 w 1951630"/>
              <a:gd name="connsiteY7" fmla="*/ 118931 h 628021"/>
              <a:gd name="connsiteX8" fmla="*/ 791570 w 1951630"/>
              <a:gd name="connsiteY8" fmla="*/ 123054 h 628021"/>
              <a:gd name="connsiteX9" fmla="*/ 934517 w 1951630"/>
              <a:gd name="connsiteY9" fmla="*/ 123109 h 628021"/>
              <a:gd name="connsiteX10" fmla="*/ 1608979 w 1951630"/>
              <a:gd name="connsiteY10" fmla="*/ 104644 h 628021"/>
              <a:gd name="connsiteX11" fmla="*/ 1815153 w 1951630"/>
              <a:gd name="connsiteY11" fmla="*/ 68463 h 628021"/>
              <a:gd name="connsiteX12" fmla="*/ 1856096 w 1951630"/>
              <a:gd name="connsiteY12" fmla="*/ 54815 h 628021"/>
              <a:gd name="connsiteX13" fmla="*/ 1951630 w 1951630"/>
              <a:gd name="connsiteY13" fmla="*/ 109406 h 628021"/>
              <a:gd name="connsiteX14" fmla="*/ 1842448 w 1951630"/>
              <a:gd name="connsiteY14" fmla="*/ 177645 h 628021"/>
              <a:gd name="connsiteX15" fmla="*/ 1820555 w 1951630"/>
              <a:gd name="connsiteY15" fmla="*/ 207961 h 628021"/>
              <a:gd name="connsiteX16" fmla="*/ 1774209 w 1951630"/>
              <a:gd name="connsiteY16" fmla="*/ 286827 h 628021"/>
              <a:gd name="connsiteX17" fmla="*/ 1705970 w 1951630"/>
              <a:gd name="connsiteY17" fmla="*/ 368714 h 628021"/>
              <a:gd name="connsiteX18" fmla="*/ 1665027 w 1951630"/>
              <a:gd name="connsiteY18" fmla="*/ 396009 h 628021"/>
              <a:gd name="connsiteX19" fmla="*/ 1583141 w 1951630"/>
              <a:gd name="connsiteY19" fmla="*/ 450600 h 628021"/>
              <a:gd name="connsiteX20" fmla="*/ 1501254 w 1951630"/>
              <a:gd name="connsiteY20" fmla="*/ 491544 h 628021"/>
              <a:gd name="connsiteX21" fmla="*/ 1460311 w 1951630"/>
              <a:gd name="connsiteY21" fmla="*/ 518839 h 628021"/>
              <a:gd name="connsiteX22" fmla="*/ 1378424 w 1951630"/>
              <a:gd name="connsiteY22" fmla="*/ 546135 h 628021"/>
              <a:gd name="connsiteX23" fmla="*/ 1282890 w 1951630"/>
              <a:gd name="connsiteY23" fmla="*/ 573430 h 628021"/>
              <a:gd name="connsiteX24" fmla="*/ 1241947 w 1951630"/>
              <a:gd name="connsiteY24" fmla="*/ 600726 h 628021"/>
              <a:gd name="connsiteX25" fmla="*/ 1132764 w 1951630"/>
              <a:gd name="connsiteY25" fmla="*/ 614374 h 628021"/>
              <a:gd name="connsiteX26" fmla="*/ 1037230 w 1951630"/>
              <a:gd name="connsiteY26" fmla="*/ 628021 h 628021"/>
              <a:gd name="connsiteX27" fmla="*/ 614150 w 1951630"/>
              <a:gd name="connsiteY27" fmla="*/ 600726 h 628021"/>
              <a:gd name="connsiteX28" fmla="*/ 573206 w 1951630"/>
              <a:gd name="connsiteY28" fmla="*/ 587078 h 628021"/>
              <a:gd name="connsiteX29" fmla="*/ 532263 w 1951630"/>
              <a:gd name="connsiteY29" fmla="*/ 559783 h 628021"/>
              <a:gd name="connsiteX30" fmla="*/ 450376 w 1951630"/>
              <a:gd name="connsiteY30" fmla="*/ 518839 h 628021"/>
              <a:gd name="connsiteX31" fmla="*/ 382138 w 1951630"/>
              <a:gd name="connsiteY31" fmla="*/ 436953 h 628021"/>
              <a:gd name="connsiteX32" fmla="*/ 286603 w 1951630"/>
              <a:gd name="connsiteY32" fmla="*/ 327771 h 628021"/>
              <a:gd name="connsiteX33" fmla="*/ 204717 w 1951630"/>
              <a:gd name="connsiteY33" fmla="*/ 300475 h 628021"/>
              <a:gd name="connsiteX34" fmla="*/ 163773 w 1951630"/>
              <a:gd name="connsiteY34" fmla="*/ 286827 h 628021"/>
              <a:gd name="connsiteX35" fmla="*/ 122830 w 1951630"/>
              <a:gd name="connsiteY35" fmla="*/ 259532 h 628021"/>
              <a:gd name="connsiteX36" fmla="*/ 81887 w 1951630"/>
              <a:gd name="connsiteY36" fmla="*/ 191293 h 628021"/>
              <a:gd name="connsiteX0" fmla="*/ 0 w 1934961"/>
              <a:gd name="connsiteY0" fmla="*/ 54815 h 628021"/>
              <a:gd name="connsiteX1" fmla="*/ 68239 w 1934961"/>
              <a:gd name="connsiteY1" fmla="*/ 27520 h 628021"/>
              <a:gd name="connsiteX2" fmla="*/ 177421 w 1934961"/>
              <a:gd name="connsiteY2" fmla="*/ 224 h 628021"/>
              <a:gd name="connsiteX3" fmla="*/ 304658 w 1934961"/>
              <a:gd name="connsiteY3" fmla="*/ 42447 h 628021"/>
              <a:gd name="connsiteX4" fmla="*/ 379294 w 1934961"/>
              <a:gd name="connsiteY4" fmla="*/ 61782 h 628021"/>
              <a:gd name="connsiteX5" fmla="*/ 495442 w 1934961"/>
              <a:gd name="connsiteY5" fmla="*/ 94657 h 628021"/>
              <a:gd name="connsiteX6" fmla="*/ 598121 w 1934961"/>
              <a:gd name="connsiteY6" fmla="*/ 110047 h 628021"/>
              <a:gd name="connsiteX7" fmla="*/ 672401 w 1934961"/>
              <a:gd name="connsiteY7" fmla="*/ 118931 h 628021"/>
              <a:gd name="connsiteX8" fmla="*/ 791570 w 1934961"/>
              <a:gd name="connsiteY8" fmla="*/ 123054 h 628021"/>
              <a:gd name="connsiteX9" fmla="*/ 934517 w 1934961"/>
              <a:gd name="connsiteY9" fmla="*/ 123109 h 628021"/>
              <a:gd name="connsiteX10" fmla="*/ 1608979 w 1934961"/>
              <a:gd name="connsiteY10" fmla="*/ 104644 h 628021"/>
              <a:gd name="connsiteX11" fmla="*/ 1815153 w 1934961"/>
              <a:gd name="connsiteY11" fmla="*/ 68463 h 628021"/>
              <a:gd name="connsiteX12" fmla="*/ 1856096 w 1934961"/>
              <a:gd name="connsiteY12" fmla="*/ 54815 h 628021"/>
              <a:gd name="connsiteX13" fmla="*/ 1934961 w 1934961"/>
              <a:gd name="connsiteY13" fmla="*/ 68924 h 628021"/>
              <a:gd name="connsiteX14" fmla="*/ 1842448 w 1934961"/>
              <a:gd name="connsiteY14" fmla="*/ 177645 h 628021"/>
              <a:gd name="connsiteX15" fmla="*/ 1820555 w 1934961"/>
              <a:gd name="connsiteY15" fmla="*/ 207961 h 628021"/>
              <a:gd name="connsiteX16" fmla="*/ 1774209 w 1934961"/>
              <a:gd name="connsiteY16" fmla="*/ 286827 h 628021"/>
              <a:gd name="connsiteX17" fmla="*/ 1705970 w 1934961"/>
              <a:gd name="connsiteY17" fmla="*/ 368714 h 628021"/>
              <a:gd name="connsiteX18" fmla="*/ 1665027 w 1934961"/>
              <a:gd name="connsiteY18" fmla="*/ 396009 h 628021"/>
              <a:gd name="connsiteX19" fmla="*/ 1583141 w 1934961"/>
              <a:gd name="connsiteY19" fmla="*/ 450600 h 628021"/>
              <a:gd name="connsiteX20" fmla="*/ 1501254 w 1934961"/>
              <a:gd name="connsiteY20" fmla="*/ 491544 h 628021"/>
              <a:gd name="connsiteX21" fmla="*/ 1460311 w 1934961"/>
              <a:gd name="connsiteY21" fmla="*/ 518839 h 628021"/>
              <a:gd name="connsiteX22" fmla="*/ 1378424 w 1934961"/>
              <a:gd name="connsiteY22" fmla="*/ 546135 h 628021"/>
              <a:gd name="connsiteX23" fmla="*/ 1282890 w 1934961"/>
              <a:gd name="connsiteY23" fmla="*/ 573430 h 628021"/>
              <a:gd name="connsiteX24" fmla="*/ 1241947 w 1934961"/>
              <a:gd name="connsiteY24" fmla="*/ 600726 h 628021"/>
              <a:gd name="connsiteX25" fmla="*/ 1132764 w 1934961"/>
              <a:gd name="connsiteY25" fmla="*/ 614374 h 628021"/>
              <a:gd name="connsiteX26" fmla="*/ 1037230 w 1934961"/>
              <a:gd name="connsiteY26" fmla="*/ 628021 h 628021"/>
              <a:gd name="connsiteX27" fmla="*/ 614150 w 1934961"/>
              <a:gd name="connsiteY27" fmla="*/ 600726 h 628021"/>
              <a:gd name="connsiteX28" fmla="*/ 573206 w 1934961"/>
              <a:gd name="connsiteY28" fmla="*/ 587078 h 628021"/>
              <a:gd name="connsiteX29" fmla="*/ 532263 w 1934961"/>
              <a:gd name="connsiteY29" fmla="*/ 559783 h 628021"/>
              <a:gd name="connsiteX30" fmla="*/ 450376 w 1934961"/>
              <a:gd name="connsiteY30" fmla="*/ 518839 h 628021"/>
              <a:gd name="connsiteX31" fmla="*/ 382138 w 1934961"/>
              <a:gd name="connsiteY31" fmla="*/ 436953 h 628021"/>
              <a:gd name="connsiteX32" fmla="*/ 286603 w 1934961"/>
              <a:gd name="connsiteY32" fmla="*/ 327771 h 628021"/>
              <a:gd name="connsiteX33" fmla="*/ 204717 w 1934961"/>
              <a:gd name="connsiteY33" fmla="*/ 300475 h 628021"/>
              <a:gd name="connsiteX34" fmla="*/ 163773 w 1934961"/>
              <a:gd name="connsiteY34" fmla="*/ 286827 h 628021"/>
              <a:gd name="connsiteX35" fmla="*/ 122830 w 1934961"/>
              <a:gd name="connsiteY35" fmla="*/ 259532 h 628021"/>
              <a:gd name="connsiteX36" fmla="*/ 81887 w 1934961"/>
              <a:gd name="connsiteY36" fmla="*/ 191293 h 628021"/>
              <a:gd name="connsiteX0" fmla="*/ 0 w 1934966"/>
              <a:gd name="connsiteY0" fmla="*/ 54815 h 628021"/>
              <a:gd name="connsiteX1" fmla="*/ 68239 w 1934966"/>
              <a:gd name="connsiteY1" fmla="*/ 27520 h 628021"/>
              <a:gd name="connsiteX2" fmla="*/ 177421 w 1934966"/>
              <a:gd name="connsiteY2" fmla="*/ 224 h 628021"/>
              <a:gd name="connsiteX3" fmla="*/ 304658 w 1934966"/>
              <a:gd name="connsiteY3" fmla="*/ 42447 h 628021"/>
              <a:gd name="connsiteX4" fmla="*/ 379294 w 1934966"/>
              <a:gd name="connsiteY4" fmla="*/ 61782 h 628021"/>
              <a:gd name="connsiteX5" fmla="*/ 495442 w 1934966"/>
              <a:gd name="connsiteY5" fmla="*/ 94657 h 628021"/>
              <a:gd name="connsiteX6" fmla="*/ 598121 w 1934966"/>
              <a:gd name="connsiteY6" fmla="*/ 110047 h 628021"/>
              <a:gd name="connsiteX7" fmla="*/ 672401 w 1934966"/>
              <a:gd name="connsiteY7" fmla="*/ 118931 h 628021"/>
              <a:gd name="connsiteX8" fmla="*/ 791570 w 1934966"/>
              <a:gd name="connsiteY8" fmla="*/ 123054 h 628021"/>
              <a:gd name="connsiteX9" fmla="*/ 934517 w 1934966"/>
              <a:gd name="connsiteY9" fmla="*/ 123109 h 628021"/>
              <a:gd name="connsiteX10" fmla="*/ 1608979 w 1934966"/>
              <a:gd name="connsiteY10" fmla="*/ 104644 h 628021"/>
              <a:gd name="connsiteX11" fmla="*/ 1815153 w 1934966"/>
              <a:gd name="connsiteY11" fmla="*/ 68463 h 628021"/>
              <a:gd name="connsiteX12" fmla="*/ 1856096 w 1934966"/>
              <a:gd name="connsiteY12" fmla="*/ 54815 h 628021"/>
              <a:gd name="connsiteX13" fmla="*/ 1934961 w 1934966"/>
              <a:gd name="connsiteY13" fmla="*/ 68924 h 628021"/>
              <a:gd name="connsiteX14" fmla="*/ 1851973 w 1934966"/>
              <a:gd name="connsiteY14" fmla="*/ 182408 h 628021"/>
              <a:gd name="connsiteX15" fmla="*/ 1820555 w 1934966"/>
              <a:gd name="connsiteY15" fmla="*/ 207961 h 628021"/>
              <a:gd name="connsiteX16" fmla="*/ 1774209 w 1934966"/>
              <a:gd name="connsiteY16" fmla="*/ 286827 h 628021"/>
              <a:gd name="connsiteX17" fmla="*/ 1705970 w 1934966"/>
              <a:gd name="connsiteY17" fmla="*/ 368714 h 628021"/>
              <a:gd name="connsiteX18" fmla="*/ 1665027 w 1934966"/>
              <a:gd name="connsiteY18" fmla="*/ 396009 h 628021"/>
              <a:gd name="connsiteX19" fmla="*/ 1583141 w 1934966"/>
              <a:gd name="connsiteY19" fmla="*/ 450600 h 628021"/>
              <a:gd name="connsiteX20" fmla="*/ 1501254 w 1934966"/>
              <a:gd name="connsiteY20" fmla="*/ 491544 h 628021"/>
              <a:gd name="connsiteX21" fmla="*/ 1460311 w 1934966"/>
              <a:gd name="connsiteY21" fmla="*/ 518839 h 628021"/>
              <a:gd name="connsiteX22" fmla="*/ 1378424 w 1934966"/>
              <a:gd name="connsiteY22" fmla="*/ 546135 h 628021"/>
              <a:gd name="connsiteX23" fmla="*/ 1282890 w 1934966"/>
              <a:gd name="connsiteY23" fmla="*/ 573430 h 628021"/>
              <a:gd name="connsiteX24" fmla="*/ 1241947 w 1934966"/>
              <a:gd name="connsiteY24" fmla="*/ 600726 h 628021"/>
              <a:gd name="connsiteX25" fmla="*/ 1132764 w 1934966"/>
              <a:gd name="connsiteY25" fmla="*/ 614374 h 628021"/>
              <a:gd name="connsiteX26" fmla="*/ 1037230 w 1934966"/>
              <a:gd name="connsiteY26" fmla="*/ 628021 h 628021"/>
              <a:gd name="connsiteX27" fmla="*/ 614150 w 1934966"/>
              <a:gd name="connsiteY27" fmla="*/ 600726 h 628021"/>
              <a:gd name="connsiteX28" fmla="*/ 573206 w 1934966"/>
              <a:gd name="connsiteY28" fmla="*/ 587078 h 628021"/>
              <a:gd name="connsiteX29" fmla="*/ 532263 w 1934966"/>
              <a:gd name="connsiteY29" fmla="*/ 559783 h 628021"/>
              <a:gd name="connsiteX30" fmla="*/ 450376 w 1934966"/>
              <a:gd name="connsiteY30" fmla="*/ 518839 h 628021"/>
              <a:gd name="connsiteX31" fmla="*/ 382138 w 1934966"/>
              <a:gd name="connsiteY31" fmla="*/ 436953 h 628021"/>
              <a:gd name="connsiteX32" fmla="*/ 286603 w 1934966"/>
              <a:gd name="connsiteY32" fmla="*/ 327771 h 628021"/>
              <a:gd name="connsiteX33" fmla="*/ 204717 w 1934966"/>
              <a:gd name="connsiteY33" fmla="*/ 300475 h 628021"/>
              <a:gd name="connsiteX34" fmla="*/ 163773 w 1934966"/>
              <a:gd name="connsiteY34" fmla="*/ 286827 h 628021"/>
              <a:gd name="connsiteX35" fmla="*/ 122830 w 1934966"/>
              <a:gd name="connsiteY35" fmla="*/ 259532 h 628021"/>
              <a:gd name="connsiteX36" fmla="*/ 81887 w 1934966"/>
              <a:gd name="connsiteY36" fmla="*/ 191293 h 628021"/>
              <a:gd name="connsiteX0" fmla="*/ 0 w 1934966"/>
              <a:gd name="connsiteY0" fmla="*/ 54815 h 628021"/>
              <a:gd name="connsiteX1" fmla="*/ 68239 w 1934966"/>
              <a:gd name="connsiteY1" fmla="*/ 27520 h 628021"/>
              <a:gd name="connsiteX2" fmla="*/ 177421 w 1934966"/>
              <a:gd name="connsiteY2" fmla="*/ 224 h 628021"/>
              <a:gd name="connsiteX3" fmla="*/ 304658 w 1934966"/>
              <a:gd name="connsiteY3" fmla="*/ 42447 h 628021"/>
              <a:gd name="connsiteX4" fmla="*/ 379294 w 1934966"/>
              <a:gd name="connsiteY4" fmla="*/ 61782 h 628021"/>
              <a:gd name="connsiteX5" fmla="*/ 495442 w 1934966"/>
              <a:gd name="connsiteY5" fmla="*/ 94657 h 628021"/>
              <a:gd name="connsiteX6" fmla="*/ 598121 w 1934966"/>
              <a:gd name="connsiteY6" fmla="*/ 110047 h 628021"/>
              <a:gd name="connsiteX7" fmla="*/ 672401 w 1934966"/>
              <a:gd name="connsiteY7" fmla="*/ 118931 h 628021"/>
              <a:gd name="connsiteX8" fmla="*/ 791570 w 1934966"/>
              <a:gd name="connsiteY8" fmla="*/ 123054 h 628021"/>
              <a:gd name="connsiteX9" fmla="*/ 934517 w 1934966"/>
              <a:gd name="connsiteY9" fmla="*/ 123109 h 628021"/>
              <a:gd name="connsiteX10" fmla="*/ 1608979 w 1934966"/>
              <a:gd name="connsiteY10" fmla="*/ 104644 h 628021"/>
              <a:gd name="connsiteX11" fmla="*/ 1815153 w 1934966"/>
              <a:gd name="connsiteY11" fmla="*/ 68463 h 628021"/>
              <a:gd name="connsiteX12" fmla="*/ 1856096 w 1934966"/>
              <a:gd name="connsiteY12" fmla="*/ 54815 h 628021"/>
              <a:gd name="connsiteX13" fmla="*/ 1934961 w 1934966"/>
              <a:gd name="connsiteY13" fmla="*/ 68924 h 628021"/>
              <a:gd name="connsiteX14" fmla="*/ 1851973 w 1934966"/>
              <a:gd name="connsiteY14" fmla="*/ 182408 h 628021"/>
              <a:gd name="connsiteX15" fmla="*/ 1820555 w 1934966"/>
              <a:gd name="connsiteY15" fmla="*/ 207961 h 628021"/>
              <a:gd name="connsiteX16" fmla="*/ 1774209 w 1934966"/>
              <a:gd name="connsiteY16" fmla="*/ 286827 h 628021"/>
              <a:gd name="connsiteX17" fmla="*/ 1705970 w 1934966"/>
              <a:gd name="connsiteY17" fmla="*/ 368714 h 628021"/>
              <a:gd name="connsiteX18" fmla="*/ 1665027 w 1934966"/>
              <a:gd name="connsiteY18" fmla="*/ 396009 h 628021"/>
              <a:gd name="connsiteX19" fmla="*/ 1583141 w 1934966"/>
              <a:gd name="connsiteY19" fmla="*/ 450600 h 628021"/>
              <a:gd name="connsiteX20" fmla="*/ 1501254 w 1934966"/>
              <a:gd name="connsiteY20" fmla="*/ 491544 h 628021"/>
              <a:gd name="connsiteX21" fmla="*/ 1460311 w 1934966"/>
              <a:gd name="connsiteY21" fmla="*/ 518839 h 628021"/>
              <a:gd name="connsiteX22" fmla="*/ 1378424 w 1934966"/>
              <a:gd name="connsiteY22" fmla="*/ 546135 h 628021"/>
              <a:gd name="connsiteX23" fmla="*/ 1282890 w 1934966"/>
              <a:gd name="connsiteY23" fmla="*/ 573430 h 628021"/>
              <a:gd name="connsiteX24" fmla="*/ 1241947 w 1934966"/>
              <a:gd name="connsiteY24" fmla="*/ 600726 h 628021"/>
              <a:gd name="connsiteX25" fmla="*/ 1132764 w 1934966"/>
              <a:gd name="connsiteY25" fmla="*/ 614374 h 628021"/>
              <a:gd name="connsiteX26" fmla="*/ 1037230 w 1934966"/>
              <a:gd name="connsiteY26" fmla="*/ 628021 h 628021"/>
              <a:gd name="connsiteX27" fmla="*/ 642725 w 1934966"/>
              <a:gd name="connsiteY27" fmla="*/ 576913 h 628021"/>
              <a:gd name="connsiteX28" fmla="*/ 573206 w 1934966"/>
              <a:gd name="connsiteY28" fmla="*/ 587078 h 628021"/>
              <a:gd name="connsiteX29" fmla="*/ 532263 w 1934966"/>
              <a:gd name="connsiteY29" fmla="*/ 559783 h 628021"/>
              <a:gd name="connsiteX30" fmla="*/ 450376 w 1934966"/>
              <a:gd name="connsiteY30" fmla="*/ 518839 h 628021"/>
              <a:gd name="connsiteX31" fmla="*/ 382138 w 1934966"/>
              <a:gd name="connsiteY31" fmla="*/ 436953 h 628021"/>
              <a:gd name="connsiteX32" fmla="*/ 286603 w 1934966"/>
              <a:gd name="connsiteY32" fmla="*/ 327771 h 628021"/>
              <a:gd name="connsiteX33" fmla="*/ 204717 w 1934966"/>
              <a:gd name="connsiteY33" fmla="*/ 300475 h 628021"/>
              <a:gd name="connsiteX34" fmla="*/ 163773 w 1934966"/>
              <a:gd name="connsiteY34" fmla="*/ 286827 h 628021"/>
              <a:gd name="connsiteX35" fmla="*/ 122830 w 1934966"/>
              <a:gd name="connsiteY35" fmla="*/ 259532 h 628021"/>
              <a:gd name="connsiteX36" fmla="*/ 81887 w 1934966"/>
              <a:gd name="connsiteY36" fmla="*/ 191293 h 628021"/>
              <a:gd name="connsiteX0" fmla="*/ 0 w 1934966"/>
              <a:gd name="connsiteY0" fmla="*/ 54815 h 628021"/>
              <a:gd name="connsiteX1" fmla="*/ 68239 w 1934966"/>
              <a:gd name="connsiteY1" fmla="*/ 27520 h 628021"/>
              <a:gd name="connsiteX2" fmla="*/ 177421 w 1934966"/>
              <a:gd name="connsiteY2" fmla="*/ 224 h 628021"/>
              <a:gd name="connsiteX3" fmla="*/ 304658 w 1934966"/>
              <a:gd name="connsiteY3" fmla="*/ 42447 h 628021"/>
              <a:gd name="connsiteX4" fmla="*/ 379294 w 1934966"/>
              <a:gd name="connsiteY4" fmla="*/ 61782 h 628021"/>
              <a:gd name="connsiteX5" fmla="*/ 495442 w 1934966"/>
              <a:gd name="connsiteY5" fmla="*/ 94657 h 628021"/>
              <a:gd name="connsiteX6" fmla="*/ 598121 w 1934966"/>
              <a:gd name="connsiteY6" fmla="*/ 110047 h 628021"/>
              <a:gd name="connsiteX7" fmla="*/ 672401 w 1934966"/>
              <a:gd name="connsiteY7" fmla="*/ 118931 h 628021"/>
              <a:gd name="connsiteX8" fmla="*/ 791570 w 1934966"/>
              <a:gd name="connsiteY8" fmla="*/ 123054 h 628021"/>
              <a:gd name="connsiteX9" fmla="*/ 934517 w 1934966"/>
              <a:gd name="connsiteY9" fmla="*/ 123109 h 628021"/>
              <a:gd name="connsiteX10" fmla="*/ 1608979 w 1934966"/>
              <a:gd name="connsiteY10" fmla="*/ 104644 h 628021"/>
              <a:gd name="connsiteX11" fmla="*/ 1815153 w 1934966"/>
              <a:gd name="connsiteY11" fmla="*/ 68463 h 628021"/>
              <a:gd name="connsiteX12" fmla="*/ 1856096 w 1934966"/>
              <a:gd name="connsiteY12" fmla="*/ 54815 h 628021"/>
              <a:gd name="connsiteX13" fmla="*/ 1934961 w 1934966"/>
              <a:gd name="connsiteY13" fmla="*/ 68924 h 628021"/>
              <a:gd name="connsiteX14" fmla="*/ 1851973 w 1934966"/>
              <a:gd name="connsiteY14" fmla="*/ 182408 h 628021"/>
              <a:gd name="connsiteX15" fmla="*/ 1820555 w 1934966"/>
              <a:gd name="connsiteY15" fmla="*/ 207961 h 628021"/>
              <a:gd name="connsiteX16" fmla="*/ 1774209 w 1934966"/>
              <a:gd name="connsiteY16" fmla="*/ 286827 h 628021"/>
              <a:gd name="connsiteX17" fmla="*/ 1705970 w 1934966"/>
              <a:gd name="connsiteY17" fmla="*/ 368714 h 628021"/>
              <a:gd name="connsiteX18" fmla="*/ 1665027 w 1934966"/>
              <a:gd name="connsiteY18" fmla="*/ 396009 h 628021"/>
              <a:gd name="connsiteX19" fmla="*/ 1583141 w 1934966"/>
              <a:gd name="connsiteY19" fmla="*/ 450600 h 628021"/>
              <a:gd name="connsiteX20" fmla="*/ 1501254 w 1934966"/>
              <a:gd name="connsiteY20" fmla="*/ 491544 h 628021"/>
              <a:gd name="connsiteX21" fmla="*/ 1460311 w 1934966"/>
              <a:gd name="connsiteY21" fmla="*/ 518839 h 628021"/>
              <a:gd name="connsiteX22" fmla="*/ 1378424 w 1934966"/>
              <a:gd name="connsiteY22" fmla="*/ 546135 h 628021"/>
              <a:gd name="connsiteX23" fmla="*/ 1282890 w 1934966"/>
              <a:gd name="connsiteY23" fmla="*/ 573430 h 628021"/>
              <a:gd name="connsiteX24" fmla="*/ 1241947 w 1934966"/>
              <a:gd name="connsiteY24" fmla="*/ 600726 h 628021"/>
              <a:gd name="connsiteX25" fmla="*/ 1132764 w 1934966"/>
              <a:gd name="connsiteY25" fmla="*/ 614374 h 628021"/>
              <a:gd name="connsiteX26" fmla="*/ 1037230 w 1934966"/>
              <a:gd name="connsiteY26" fmla="*/ 628021 h 628021"/>
              <a:gd name="connsiteX27" fmla="*/ 642725 w 1934966"/>
              <a:gd name="connsiteY27" fmla="*/ 576913 h 628021"/>
              <a:gd name="connsiteX28" fmla="*/ 575587 w 1934966"/>
              <a:gd name="connsiteY28" fmla="*/ 551360 h 628021"/>
              <a:gd name="connsiteX29" fmla="*/ 532263 w 1934966"/>
              <a:gd name="connsiteY29" fmla="*/ 559783 h 628021"/>
              <a:gd name="connsiteX30" fmla="*/ 450376 w 1934966"/>
              <a:gd name="connsiteY30" fmla="*/ 518839 h 628021"/>
              <a:gd name="connsiteX31" fmla="*/ 382138 w 1934966"/>
              <a:gd name="connsiteY31" fmla="*/ 436953 h 628021"/>
              <a:gd name="connsiteX32" fmla="*/ 286603 w 1934966"/>
              <a:gd name="connsiteY32" fmla="*/ 327771 h 628021"/>
              <a:gd name="connsiteX33" fmla="*/ 204717 w 1934966"/>
              <a:gd name="connsiteY33" fmla="*/ 300475 h 628021"/>
              <a:gd name="connsiteX34" fmla="*/ 163773 w 1934966"/>
              <a:gd name="connsiteY34" fmla="*/ 286827 h 628021"/>
              <a:gd name="connsiteX35" fmla="*/ 122830 w 1934966"/>
              <a:gd name="connsiteY35" fmla="*/ 259532 h 628021"/>
              <a:gd name="connsiteX36" fmla="*/ 81887 w 1934966"/>
              <a:gd name="connsiteY36" fmla="*/ 191293 h 628021"/>
              <a:gd name="connsiteX0" fmla="*/ 0 w 1934966"/>
              <a:gd name="connsiteY0" fmla="*/ 54815 h 628021"/>
              <a:gd name="connsiteX1" fmla="*/ 68239 w 1934966"/>
              <a:gd name="connsiteY1" fmla="*/ 27520 h 628021"/>
              <a:gd name="connsiteX2" fmla="*/ 177421 w 1934966"/>
              <a:gd name="connsiteY2" fmla="*/ 224 h 628021"/>
              <a:gd name="connsiteX3" fmla="*/ 304658 w 1934966"/>
              <a:gd name="connsiteY3" fmla="*/ 42447 h 628021"/>
              <a:gd name="connsiteX4" fmla="*/ 379294 w 1934966"/>
              <a:gd name="connsiteY4" fmla="*/ 61782 h 628021"/>
              <a:gd name="connsiteX5" fmla="*/ 495442 w 1934966"/>
              <a:gd name="connsiteY5" fmla="*/ 94657 h 628021"/>
              <a:gd name="connsiteX6" fmla="*/ 598121 w 1934966"/>
              <a:gd name="connsiteY6" fmla="*/ 110047 h 628021"/>
              <a:gd name="connsiteX7" fmla="*/ 672401 w 1934966"/>
              <a:gd name="connsiteY7" fmla="*/ 118931 h 628021"/>
              <a:gd name="connsiteX8" fmla="*/ 791570 w 1934966"/>
              <a:gd name="connsiteY8" fmla="*/ 123054 h 628021"/>
              <a:gd name="connsiteX9" fmla="*/ 934517 w 1934966"/>
              <a:gd name="connsiteY9" fmla="*/ 123109 h 628021"/>
              <a:gd name="connsiteX10" fmla="*/ 1608979 w 1934966"/>
              <a:gd name="connsiteY10" fmla="*/ 104644 h 628021"/>
              <a:gd name="connsiteX11" fmla="*/ 1815153 w 1934966"/>
              <a:gd name="connsiteY11" fmla="*/ 68463 h 628021"/>
              <a:gd name="connsiteX12" fmla="*/ 1856096 w 1934966"/>
              <a:gd name="connsiteY12" fmla="*/ 54815 h 628021"/>
              <a:gd name="connsiteX13" fmla="*/ 1934961 w 1934966"/>
              <a:gd name="connsiteY13" fmla="*/ 68924 h 628021"/>
              <a:gd name="connsiteX14" fmla="*/ 1851973 w 1934966"/>
              <a:gd name="connsiteY14" fmla="*/ 182408 h 628021"/>
              <a:gd name="connsiteX15" fmla="*/ 1820555 w 1934966"/>
              <a:gd name="connsiteY15" fmla="*/ 207961 h 628021"/>
              <a:gd name="connsiteX16" fmla="*/ 1774209 w 1934966"/>
              <a:gd name="connsiteY16" fmla="*/ 286827 h 628021"/>
              <a:gd name="connsiteX17" fmla="*/ 1705970 w 1934966"/>
              <a:gd name="connsiteY17" fmla="*/ 368714 h 628021"/>
              <a:gd name="connsiteX18" fmla="*/ 1665027 w 1934966"/>
              <a:gd name="connsiteY18" fmla="*/ 396009 h 628021"/>
              <a:gd name="connsiteX19" fmla="*/ 1583141 w 1934966"/>
              <a:gd name="connsiteY19" fmla="*/ 450600 h 628021"/>
              <a:gd name="connsiteX20" fmla="*/ 1501254 w 1934966"/>
              <a:gd name="connsiteY20" fmla="*/ 491544 h 628021"/>
              <a:gd name="connsiteX21" fmla="*/ 1460311 w 1934966"/>
              <a:gd name="connsiteY21" fmla="*/ 518839 h 628021"/>
              <a:gd name="connsiteX22" fmla="*/ 1378424 w 1934966"/>
              <a:gd name="connsiteY22" fmla="*/ 546135 h 628021"/>
              <a:gd name="connsiteX23" fmla="*/ 1282890 w 1934966"/>
              <a:gd name="connsiteY23" fmla="*/ 573430 h 628021"/>
              <a:gd name="connsiteX24" fmla="*/ 1241947 w 1934966"/>
              <a:gd name="connsiteY24" fmla="*/ 600726 h 628021"/>
              <a:gd name="connsiteX25" fmla="*/ 1132764 w 1934966"/>
              <a:gd name="connsiteY25" fmla="*/ 614374 h 628021"/>
              <a:gd name="connsiteX26" fmla="*/ 1037230 w 1934966"/>
              <a:gd name="connsiteY26" fmla="*/ 628021 h 628021"/>
              <a:gd name="connsiteX27" fmla="*/ 642725 w 1934966"/>
              <a:gd name="connsiteY27" fmla="*/ 576913 h 628021"/>
              <a:gd name="connsiteX28" fmla="*/ 575587 w 1934966"/>
              <a:gd name="connsiteY28" fmla="*/ 551360 h 628021"/>
              <a:gd name="connsiteX29" fmla="*/ 537026 w 1934966"/>
              <a:gd name="connsiteY29" fmla="*/ 531208 h 628021"/>
              <a:gd name="connsiteX30" fmla="*/ 450376 w 1934966"/>
              <a:gd name="connsiteY30" fmla="*/ 518839 h 628021"/>
              <a:gd name="connsiteX31" fmla="*/ 382138 w 1934966"/>
              <a:gd name="connsiteY31" fmla="*/ 436953 h 628021"/>
              <a:gd name="connsiteX32" fmla="*/ 286603 w 1934966"/>
              <a:gd name="connsiteY32" fmla="*/ 327771 h 628021"/>
              <a:gd name="connsiteX33" fmla="*/ 204717 w 1934966"/>
              <a:gd name="connsiteY33" fmla="*/ 300475 h 628021"/>
              <a:gd name="connsiteX34" fmla="*/ 163773 w 1934966"/>
              <a:gd name="connsiteY34" fmla="*/ 286827 h 628021"/>
              <a:gd name="connsiteX35" fmla="*/ 122830 w 1934966"/>
              <a:gd name="connsiteY35" fmla="*/ 259532 h 628021"/>
              <a:gd name="connsiteX36" fmla="*/ 81887 w 1934966"/>
              <a:gd name="connsiteY36" fmla="*/ 191293 h 628021"/>
              <a:gd name="connsiteX0" fmla="*/ 0 w 1934966"/>
              <a:gd name="connsiteY0" fmla="*/ 54815 h 628021"/>
              <a:gd name="connsiteX1" fmla="*/ 68239 w 1934966"/>
              <a:gd name="connsiteY1" fmla="*/ 27520 h 628021"/>
              <a:gd name="connsiteX2" fmla="*/ 177421 w 1934966"/>
              <a:gd name="connsiteY2" fmla="*/ 224 h 628021"/>
              <a:gd name="connsiteX3" fmla="*/ 304658 w 1934966"/>
              <a:gd name="connsiteY3" fmla="*/ 42447 h 628021"/>
              <a:gd name="connsiteX4" fmla="*/ 379294 w 1934966"/>
              <a:gd name="connsiteY4" fmla="*/ 61782 h 628021"/>
              <a:gd name="connsiteX5" fmla="*/ 495442 w 1934966"/>
              <a:gd name="connsiteY5" fmla="*/ 94657 h 628021"/>
              <a:gd name="connsiteX6" fmla="*/ 598121 w 1934966"/>
              <a:gd name="connsiteY6" fmla="*/ 110047 h 628021"/>
              <a:gd name="connsiteX7" fmla="*/ 672401 w 1934966"/>
              <a:gd name="connsiteY7" fmla="*/ 118931 h 628021"/>
              <a:gd name="connsiteX8" fmla="*/ 791570 w 1934966"/>
              <a:gd name="connsiteY8" fmla="*/ 123054 h 628021"/>
              <a:gd name="connsiteX9" fmla="*/ 934517 w 1934966"/>
              <a:gd name="connsiteY9" fmla="*/ 123109 h 628021"/>
              <a:gd name="connsiteX10" fmla="*/ 1608979 w 1934966"/>
              <a:gd name="connsiteY10" fmla="*/ 104644 h 628021"/>
              <a:gd name="connsiteX11" fmla="*/ 1815153 w 1934966"/>
              <a:gd name="connsiteY11" fmla="*/ 68463 h 628021"/>
              <a:gd name="connsiteX12" fmla="*/ 1856096 w 1934966"/>
              <a:gd name="connsiteY12" fmla="*/ 54815 h 628021"/>
              <a:gd name="connsiteX13" fmla="*/ 1934961 w 1934966"/>
              <a:gd name="connsiteY13" fmla="*/ 68924 h 628021"/>
              <a:gd name="connsiteX14" fmla="*/ 1851973 w 1934966"/>
              <a:gd name="connsiteY14" fmla="*/ 182408 h 628021"/>
              <a:gd name="connsiteX15" fmla="*/ 1820555 w 1934966"/>
              <a:gd name="connsiteY15" fmla="*/ 207961 h 628021"/>
              <a:gd name="connsiteX16" fmla="*/ 1774209 w 1934966"/>
              <a:gd name="connsiteY16" fmla="*/ 286827 h 628021"/>
              <a:gd name="connsiteX17" fmla="*/ 1705970 w 1934966"/>
              <a:gd name="connsiteY17" fmla="*/ 368714 h 628021"/>
              <a:gd name="connsiteX18" fmla="*/ 1665027 w 1934966"/>
              <a:gd name="connsiteY18" fmla="*/ 396009 h 628021"/>
              <a:gd name="connsiteX19" fmla="*/ 1583141 w 1934966"/>
              <a:gd name="connsiteY19" fmla="*/ 450600 h 628021"/>
              <a:gd name="connsiteX20" fmla="*/ 1501254 w 1934966"/>
              <a:gd name="connsiteY20" fmla="*/ 491544 h 628021"/>
              <a:gd name="connsiteX21" fmla="*/ 1460311 w 1934966"/>
              <a:gd name="connsiteY21" fmla="*/ 518839 h 628021"/>
              <a:gd name="connsiteX22" fmla="*/ 1378424 w 1934966"/>
              <a:gd name="connsiteY22" fmla="*/ 546135 h 628021"/>
              <a:gd name="connsiteX23" fmla="*/ 1282890 w 1934966"/>
              <a:gd name="connsiteY23" fmla="*/ 573430 h 628021"/>
              <a:gd name="connsiteX24" fmla="*/ 1241947 w 1934966"/>
              <a:gd name="connsiteY24" fmla="*/ 600726 h 628021"/>
              <a:gd name="connsiteX25" fmla="*/ 1132764 w 1934966"/>
              <a:gd name="connsiteY25" fmla="*/ 614374 h 628021"/>
              <a:gd name="connsiteX26" fmla="*/ 1037230 w 1934966"/>
              <a:gd name="connsiteY26" fmla="*/ 628021 h 628021"/>
              <a:gd name="connsiteX27" fmla="*/ 642725 w 1934966"/>
              <a:gd name="connsiteY27" fmla="*/ 576913 h 628021"/>
              <a:gd name="connsiteX28" fmla="*/ 575587 w 1934966"/>
              <a:gd name="connsiteY28" fmla="*/ 551360 h 628021"/>
              <a:gd name="connsiteX29" fmla="*/ 537026 w 1934966"/>
              <a:gd name="connsiteY29" fmla="*/ 531208 h 628021"/>
              <a:gd name="connsiteX30" fmla="*/ 426564 w 1934966"/>
              <a:gd name="connsiteY30" fmla="*/ 490264 h 628021"/>
              <a:gd name="connsiteX31" fmla="*/ 382138 w 1934966"/>
              <a:gd name="connsiteY31" fmla="*/ 436953 h 628021"/>
              <a:gd name="connsiteX32" fmla="*/ 286603 w 1934966"/>
              <a:gd name="connsiteY32" fmla="*/ 327771 h 628021"/>
              <a:gd name="connsiteX33" fmla="*/ 204717 w 1934966"/>
              <a:gd name="connsiteY33" fmla="*/ 300475 h 628021"/>
              <a:gd name="connsiteX34" fmla="*/ 163773 w 1934966"/>
              <a:gd name="connsiteY34" fmla="*/ 286827 h 628021"/>
              <a:gd name="connsiteX35" fmla="*/ 122830 w 1934966"/>
              <a:gd name="connsiteY35" fmla="*/ 259532 h 628021"/>
              <a:gd name="connsiteX36" fmla="*/ 81887 w 1934966"/>
              <a:gd name="connsiteY36" fmla="*/ 191293 h 628021"/>
              <a:gd name="connsiteX0" fmla="*/ 0 w 1934966"/>
              <a:gd name="connsiteY0" fmla="*/ 54815 h 628021"/>
              <a:gd name="connsiteX1" fmla="*/ 68239 w 1934966"/>
              <a:gd name="connsiteY1" fmla="*/ 27520 h 628021"/>
              <a:gd name="connsiteX2" fmla="*/ 177421 w 1934966"/>
              <a:gd name="connsiteY2" fmla="*/ 224 h 628021"/>
              <a:gd name="connsiteX3" fmla="*/ 304658 w 1934966"/>
              <a:gd name="connsiteY3" fmla="*/ 42447 h 628021"/>
              <a:gd name="connsiteX4" fmla="*/ 379294 w 1934966"/>
              <a:gd name="connsiteY4" fmla="*/ 61782 h 628021"/>
              <a:gd name="connsiteX5" fmla="*/ 495442 w 1934966"/>
              <a:gd name="connsiteY5" fmla="*/ 94657 h 628021"/>
              <a:gd name="connsiteX6" fmla="*/ 598121 w 1934966"/>
              <a:gd name="connsiteY6" fmla="*/ 110047 h 628021"/>
              <a:gd name="connsiteX7" fmla="*/ 672401 w 1934966"/>
              <a:gd name="connsiteY7" fmla="*/ 118931 h 628021"/>
              <a:gd name="connsiteX8" fmla="*/ 791570 w 1934966"/>
              <a:gd name="connsiteY8" fmla="*/ 123054 h 628021"/>
              <a:gd name="connsiteX9" fmla="*/ 934517 w 1934966"/>
              <a:gd name="connsiteY9" fmla="*/ 123109 h 628021"/>
              <a:gd name="connsiteX10" fmla="*/ 1608979 w 1934966"/>
              <a:gd name="connsiteY10" fmla="*/ 104644 h 628021"/>
              <a:gd name="connsiteX11" fmla="*/ 1815153 w 1934966"/>
              <a:gd name="connsiteY11" fmla="*/ 68463 h 628021"/>
              <a:gd name="connsiteX12" fmla="*/ 1856096 w 1934966"/>
              <a:gd name="connsiteY12" fmla="*/ 54815 h 628021"/>
              <a:gd name="connsiteX13" fmla="*/ 1934961 w 1934966"/>
              <a:gd name="connsiteY13" fmla="*/ 68924 h 628021"/>
              <a:gd name="connsiteX14" fmla="*/ 1851973 w 1934966"/>
              <a:gd name="connsiteY14" fmla="*/ 182408 h 628021"/>
              <a:gd name="connsiteX15" fmla="*/ 1820555 w 1934966"/>
              <a:gd name="connsiteY15" fmla="*/ 207961 h 628021"/>
              <a:gd name="connsiteX16" fmla="*/ 1774209 w 1934966"/>
              <a:gd name="connsiteY16" fmla="*/ 286827 h 628021"/>
              <a:gd name="connsiteX17" fmla="*/ 1705970 w 1934966"/>
              <a:gd name="connsiteY17" fmla="*/ 368714 h 628021"/>
              <a:gd name="connsiteX18" fmla="*/ 1665027 w 1934966"/>
              <a:gd name="connsiteY18" fmla="*/ 396009 h 628021"/>
              <a:gd name="connsiteX19" fmla="*/ 1583141 w 1934966"/>
              <a:gd name="connsiteY19" fmla="*/ 450600 h 628021"/>
              <a:gd name="connsiteX20" fmla="*/ 1501254 w 1934966"/>
              <a:gd name="connsiteY20" fmla="*/ 491544 h 628021"/>
              <a:gd name="connsiteX21" fmla="*/ 1460311 w 1934966"/>
              <a:gd name="connsiteY21" fmla="*/ 518839 h 628021"/>
              <a:gd name="connsiteX22" fmla="*/ 1378424 w 1934966"/>
              <a:gd name="connsiteY22" fmla="*/ 546135 h 628021"/>
              <a:gd name="connsiteX23" fmla="*/ 1282890 w 1934966"/>
              <a:gd name="connsiteY23" fmla="*/ 573430 h 628021"/>
              <a:gd name="connsiteX24" fmla="*/ 1241947 w 1934966"/>
              <a:gd name="connsiteY24" fmla="*/ 600726 h 628021"/>
              <a:gd name="connsiteX25" fmla="*/ 1132764 w 1934966"/>
              <a:gd name="connsiteY25" fmla="*/ 614374 h 628021"/>
              <a:gd name="connsiteX26" fmla="*/ 1037230 w 1934966"/>
              <a:gd name="connsiteY26" fmla="*/ 628021 h 628021"/>
              <a:gd name="connsiteX27" fmla="*/ 642725 w 1934966"/>
              <a:gd name="connsiteY27" fmla="*/ 576913 h 628021"/>
              <a:gd name="connsiteX28" fmla="*/ 575587 w 1934966"/>
              <a:gd name="connsiteY28" fmla="*/ 551360 h 628021"/>
              <a:gd name="connsiteX29" fmla="*/ 537026 w 1934966"/>
              <a:gd name="connsiteY29" fmla="*/ 531208 h 628021"/>
              <a:gd name="connsiteX30" fmla="*/ 436089 w 1934966"/>
              <a:gd name="connsiteY30" fmla="*/ 478358 h 628021"/>
              <a:gd name="connsiteX31" fmla="*/ 382138 w 1934966"/>
              <a:gd name="connsiteY31" fmla="*/ 436953 h 628021"/>
              <a:gd name="connsiteX32" fmla="*/ 286603 w 1934966"/>
              <a:gd name="connsiteY32" fmla="*/ 327771 h 628021"/>
              <a:gd name="connsiteX33" fmla="*/ 204717 w 1934966"/>
              <a:gd name="connsiteY33" fmla="*/ 300475 h 628021"/>
              <a:gd name="connsiteX34" fmla="*/ 163773 w 1934966"/>
              <a:gd name="connsiteY34" fmla="*/ 286827 h 628021"/>
              <a:gd name="connsiteX35" fmla="*/ 122830 w 1934966"/>
              <a:gd name="connsiteY35" fmla="*/ 259532 h 628021"/>
              <a:gd name="connsiteX36" fmla="*/ 81887 w 1934966"/>
              <a:gd name="connsiteY36" fmla="*/ 191293 h 628021"/>
              <a:gd name="connsiteX0" fmla="*/ 0 w 1934966"/>
              <a:gd name="connsiteY0" fmla="*/ 54815 h 628021"/>
              <a:gd name="connsiteX1" fmla="*/ 68239 w 1934966"/>
              <a:gd name="connsiteY1" fmla="*/ 27520 h 628021"/>
              <a:gd name="connsiteX2" fmla="*/ 177421 w 1934966"/>
              <a:gd name="connsiteY2" fmla="*/ 224 h 628021"/>
              <a:gd name="connsiteX3" fmla="*/ 304658 w 1934966"/>
              <a:gd name="connsiteY3" fmla="*/ 42447 h 628021"/>
              <a:gd name="connsiteX4" fmla="*/ 379294 w 1934966"/>
              <a:gd name="connsiteY4" fmla="*/ 61782 h 628021"/>
              <a:gd name="connsiteX5" fmla="*/ 495442 w 1934966"/>
              <a:gd name="connsiteY5" fmla="*/ 94657 h 628021"/>
              <a:gd name="connsiteX6" fmla="*/ 598121 w 1934966"/>
              <a:gd name="connsiteY6" fmla="*/ 110047 h 628021"/>
              <a:gd name="connsiteX7" fmla="*/ 672401 w 1934966"/>
              <a:gd name="connsiteY7" fmla="*/ 118931 h 628021"/>
              <a:gd name="connsiteX8" fmla="*/ 791570 w 1934966"/>
              <a:gd name="connsiteY8" fmla="*/ 123054 h 628021"/>
              <a:gd name="connsiteX9" fmla="*/ 934517 w 1934966"/>
              <a:gd name="connsiteY9" fmla="*/ 123109 h 628021"/>
              <a:gd name="connsiteX10" fmla="*/ 1608979 w 1934966"/>
              <a:gd name="connsiteY10" fmla="*/ 104644 h 628021"/>
              <a:gd name="connsiteX11" fmla="*/ 1815153 w 1934966"/>
              <a:gd name="connsiteY11" fmla="*/ 68463 h 628021"/>
              <a:gd name="connsiteX12" fmla="*/ 1856096 w 1934966"/>
              <a:gd name="connsiteY12" fmla="*/ 54815 h 628021"/>
              <a:gd name="connsiteX13" fmla="*/ 1934961 w 1934966"/>
              <a:gd name="connsiteY13" fmla="*/ 68924 h 628021"/>
              <a:gd name="connsiteX14" fmla="*/ 1851973 w 1934966"/>
              <a:gd name="connsiteY14" fmla="*/ 182408 h 628021"/>
              <a:gd name="connsiteX15" fmla="*/ 1820555 w 1934966"/>
              <a:gd name="connsiteY15" fmla="*/ 207961 h 628021"/>
              <a:gd name="connsiteX16" fmla="*/ 1774209 w 1934966"/>
              <a:gd name="connsiteY16" fmla="*/ 286827 h 628021"/>
              <a:gd name="connsiteX17" fmla="*/ 1705970 w 1934966"/>
              <a:gd name="connsiteY17" fmla="*/ 368714 h 628021"/>
              <a:gd name="connsiteX18" fmla="*/ 1665027 w 1934966"/>
              <a:gd name="connsiteY18" fmla="*/ 396009 h 628021"/>
              <a:gd name="connsiteX19" fmla="*/ 1583141 w 1934966"/>
              <a:gd name="connsiteY19" fmla="*/ 450600 h 628021"/>
              <a:gd name="connsiteX20" fmla="*/ 1501254 w 1934966"/>
              <a:gd name="connsiteY20" fmla="*/ 491544 h 628021"/>
              <a:gd name="connsiteX21" fmla="*/ 1460311 w 1934966"/>
              <a:gd name="connsiteY21" fmla="*/ 518839 h 628021"/>
              <a:gd name="connsiteX22" fmla="*/ 1378424 w 1934966"/>
              <a:gd name="connsiteY22" fmla="*/ 546135 h 628021"/>
              <a:gd name="connsiteX23" fmla="*/ 1282890 w 1934966"/>
              <a:gd name="connsiteY23" fmla="*/ 573430 h 628021"/>
              <a:gd name="connsiteX24" fmla="*/ 1241947 w 1934966"/>
              <a:gd name="connsiteY24" fmla="*/ 600726 h 628021"/>
              <a:gd name="connsiteX25" fmla="*/ 1132764 w 1934966"/>
              <a:gd name="connsiteY25" fmla="*/ 614374 h 628021"/>
              <a:gd name="connsiteX26" fmla="*/ 1037230 w 1934966"/>
              <a:gd name="connsiteY26" fmla="*/ 628021 h 628021"/>
              <a:gd name="connsiteX27" fmla="*/ 642725 w 1934966"/>
              <a:gd name="connsiteY27" fmla="*/ 576913 h 628021"/>
              <a:gd name="connsiteX28" fmla="*/ 575587 w 1934966"/>
              <a:gd name="connsiteY28" fmla="*/ 551360 h 628021"/>
              <a:gd name="connsiteX29" fmla="*/ 537026 w 1934966"/>
              <a:gd name="connsiteY29" fmla="*/ 531208 h 628021"/>
              <a:gd name="connsiteX30" fmla="*/ 436089 w 1934966"/>
              <a:gd name="connsiteY30" fmla="*/ 478358 h 628021"/>
              <a:gd name="connsiteX31" fmla="*/ 382138 w 1934966"/>
              <a:gd name="connsiteY31" fmla="*/ 436953 h 628021"/>
              <a:gd name="connsiteX32" fmla="*/ 286603 w 1934966"/>
              <a:gd name="connsiteY32" fmla="*/ 327771 h 628021"/>
              <a:gd name="connsiteX33" fmla="*/ 204717 w 1934966"/>
              <a:gd name="connsiteY33" fmla="*/ 300475 h 628021"/>
              <a:gd name="connsiteX34" fmla="*/ 163773 w 1934966"/>
              <a:gd name="connsiteY34" fmla="*/ 286827 h 628021"/>
              <a:gd name="connsiteX35" fmla="*/ 122830 w 1934966"/>
              <a:gd name="connsiteY35" fmla="*/ 259532 h 628021"/>
              <a:gd name="connsiteX36" fmla="*/ 81887 w 1934966"/>
              <a:gd name="connsiteY36" fmla="*/ 191293 h 628021"/>
              <a:gd name="connsiteX0" fmla="*/ 0 w 1934966"/>
              <a:gd name="connsiteY0" fmla="*/ 54815 h 628021"/>
              <a:gd name="connsiteX1" fmla="*/ 68239 w 1934966"/>
              <a:gd name="connsiteY1" fmla="*/ 27520 h 628021"/>
              <a:gd name="connsiteX2" fmla="*/ 177421 w 1934966"/>
              <a:gd name="connsiteY2" fmla="*/ 224 h 628021"/>
              <a:gd name="connsiteX3" fmla="*/ 304658 w 1934966"/>
              <a:gd name="connsiteY3" fmla="*/ 42447 h 628021"/>
              <a:gd name="connsiteX4" fmla="*/ 379294 w 1934966"/>
              <a:gd name="connsiteY4" fmla="*/ 61782 h 628021"/>
              <a:gd name="connsiteX5" fmla="*/ 495442 w 1934966"/>
              <a:gd name="connsiteY5" fmla="*/ 94657 h 628021"/>
              <a:gd name="connsiteX6" fmla="*/ 598121 w 1934966"/>
              <a:gd name="connsiteY6" fmla="*/ 110047 h 628021"/>
              <a:gd name="connsiteX7" fmla="*/ 672401 w 1934966"/>
              <a:gd name="connsiteY7" fmla="*/ 118931 h 628021"/>
              <a:gd name="connsiteX8" fmla="*/ 791570 w 1934966"/>
              <a:gd name="connsiteY8" fmla="*/ 123054 h 628021"/>
              <a:gd name="connsiteX9" fmla="*/ 934517 w 1934966"/>
              <a:gd name="connsiteY9" fmla="*/ 123109 h 628021"/>
              <a:gd name="connsiteX10" fmla="*/ 1608979 w 1934966"/>
              <a:gd name="connsiteY10" fmla="*/ 104644 h 628021"/>
              <a:gd name="connsiteX11" fmla="*/ 1815153 w 1934966"/>
              <a:gd name="connsiteY11" fmla="*/ 68463 h 628021"/>
              <a:gd name="connsiteX12" fmla="*/ 1856096 w 1934966"/>
              <a:gd name="connsiteY12" fmla="*/ 54815 h 628021"/>
              <a:gd name="connsiteX13" fmla="*/ 1934961 w 1934966"/>
              <a:gd name="connsiteY13" fmla="*/ 68924 h 628021"/>
              <a:gd name="connsiteX14" fmla="*/ 1851973 w 1934966"/>
              <a:gd name="connsiteY14" fmla="*/ 182408 h 628021"/>
              <a:gd name="connsiteX15" fmla="*/ 1820555 w 1934966"/>
              <a:gd name="connsiteY15" fmla="*/ 207961 h 628021"/>
              <a:gd name="connsiteX16" fmla="*/ 1774209 w 1934966"/>
              <a:gd name="connsiteY16" fmla="*/ 286827 h 628021"/>
              <a:gd name="connsiteX17" fmla="*/ 1705970 w 1934966"/>
              <a:gd name="connsiteY17" fmla="*/ 368714 h 628021"/>
              <a:gd name="connsiteX18" fmla="*/ 1665027 w 1934966"/>
              <a:gd name="connsiteY18" fmla="*/ 396009 h 628021"/>
              <a:gd name="connsiteX19" fmla="*/ 1583141 w 1934966"/>
              <a:gd name="connsiteY19" fmla="*/ 450600 h 628021"/>
              <a:gd name="connsiteX20" fmla="*/ 1501254 w 1934966"/>
              <a:gd name="connsiteY20" fmla="*/ 491544 h 628021"/>
              <a:gd name="connsiteX21" fmla="*/ 1460311 w 1934966"/>
              <a:gd name="connsiteY21" fmla="*/ 518839 h 628021"/>
              <a:gd name="connsiteX22" fmla="*/ 1378424 w 1934966"/>
              <a:gd name="connsiteY22" fmla="*/ 546135 h 628021"/>
              <a:gd name="connsiteX23" fmla="*/ 1282890 w 1934966"/>
              <a:gd name="connsiteY23" fmla="*/ 573430 h 628021"/>
              <a:gd name="connsiteX24" fmla="*/ 1241947 w 1934966"/>
              <a:gd name="connsiteY24" fmla="*/ 600726 h 628021"/>
              <a:gd name="connsiteX25" fmla="*/ 1132764 w 1934966"/>
              <a:gd name="connsiteY25" fmla="*/ 614374 h 628021"/>
              <a:gd name="connsiteX26" fmla="*/ 1037230 w 1934966"/>
              <a:gd name="connsiteY26" fmla="*/ 628021 h 628021"/>
              <a:gd name="connsiteX27" fmla="*/ 642725 w 1934966"/>
              <a:gd name="connsiteY27" fmla="*/ 576913 h 628021"/>
              <a:gd name="connsiteX28" fmla="*/ 575587 w 1934966"/>
              <a:gd name="connsiteY28" fmla="*/ 551360 h 628021"/>
              <a:gd name="connsiteX29" fmla="*/ 537026 w 1934966"/>
              <a:gd name="connsiteY29" fmla="*/ 531208 h 628021"/>
              <a:gd name="connsiteX30" fmla="*/ 436089 w 1934966"/>
              <a:gd name="connsiteY30" fmla="*/ 478358 h 628021"/>
              <a:gd name="connsiteX31" fmla="*/ 370231 w 1934966"/>
              <a:gd name="connsiteY31" fmla="*/ 436953 h 628021"/>
              <a:gd name="connsiteX32" fmla="*/ 286603 w 1934966"/>
              <a:gd name="connsiteY32" fmla="*/ 327771 h 628021"/>
              <a:gd name="connsiteX33" fmla="*/ 204717 w 1934966"/>
              <a:gd name="connsiteY33" fmla="*/ 300475 h 628021"/>
              <a:gd name="connsiteX34" fmla="*/ 163773 w 1934966"/>
              <a:gd name="connsiteY34" fmla="*/ 286827 h 628021"/>
              <a:gd name="connsiteX35" fmla="*/ 122830 w 1934966"/>
              <a:gd name="connsiteY35" fmla="*/ 259532 h 628021"/>
              <a:gd name="connsiteX36" fmla="*/ 81887 w 1934966"/>
              <a:gd name="connsiteY36" fmla="*/ 191293 h 628021"/>
              <a:gd name="connsiteX0" fmla="*/ 0 w 1934966"/>
              <a:gd name="connsiteY0" fmla="*/ 54815 h 628021"/>
              <a:gd name="connsiteX1" fmla="*/ 68239 w 1934966"/>
              <a:gd name="connsiteY1" fmla="*/ 27520 h 628021"/>
              <a:gd name="connsiteX2" fmla="*/ 177421 w 1934966"/>
              <a:gd name="connsiteY2" fmla="*/ 224 h 628021"/>
              <a:gd name="connsiteX3" fmla="*/ 304658 w 1934966"/>
              <a:gd name="connsiteY3" fmla="*/ 42447 h 628021"/>
              <a:gd name="connsiteX4" fmla="*/ 379294 w 1934966"/>
              <a:gd name="connsiteY4" fmla="*/ 61782 h 628021"/>
              <a:gd name="connsiteX5" fmla="*/ 495442 w 1934966"/>
              <a:gd name="connsiteY5" fmla="*/ 94657 h 628021"/>
              <a:gd name="connsiteX6" fmla="*/ 598121 w 1934966"/>
              <a:gd name="connsiteY6" fmla="*/ 110047 h 628021"/>
              <a:gd name="connsiteX7" fmla="*/ 672401 w 1934966"/>
              <a:gd name="connsiteY7" fmla="*/ 118931 h 628021"/>
              <a:gd name="connsiteX8" fmla="*/ 791570 w 1934966"/>
              <a:gd name="connsiteY8" fmla="*/ 123054 h 628021"/>
              <a:gd name="connsiteX9" fmla="*/ 934517 w 1934966"/>
              <a:gd name="connsiteY9" fmla="*/ 123109 h 628021"/>
              <a:gd name="connsiteX10" fmla="*/ 1608979 w 1934966"/>
              <a:gd name="connsiteY10" fmla="*/ 104644 h 628021"/>
              <a:gd name="connsiteX11" fmla="*/ 1815153 w 1934966"/>
              <a:gd name="connsiteY11" fmla="*/ 68463 h 628021"/>
              <a:gd name="connsiteX12" fmla="*/ 1856096 w 1934966"/>
              <a:gd name="connsiteY12" fmla="*/ 54815 h 628021"/>
              <a:gd name="connsiteX13" fmla="*/ 1934961 w 1934966"/>
              <a:gd name="connsiteY13" fmla="*/ 68924 h 628021"/>
              <a:gd name="connsiteX14" fmla="*/ 1851973 w 1934966"/>
              <a:gd name="connsiteY14" fmla="*/ 182408 h 628021"/>
              <a:gd name="connsiteX15" fmla="*/ 1820555 w 1934966"/>
              <a:gd name="connsiteY15" fmla="*/ 207961 h 628021"/>
              <a:gd name="connsiteX16" fmla="*/ 1774209 w 1934966"/>
              <a:gd name="connsiteY16" fmla="*/ 286827 h 628021"/>
              <a:gd name="connsiteX17" fmla="*/ 1705970 w 1934966"/>
              <a:gd name="connsiteY17" fmla="*/ 368714 h 628021"/>
              <a:gd name="connsiteX18" fmla="*/ 1665027 w 1934966"/>
              <a:gd name="connsiteY18" fmla="*/ 396009 h 628021"/>
              <a:gd name="connsiteX19" fmla="*/ 1583141 w 1934966"/>
              <a:gd name="connsiteY19" fmla="*/ 450600 h 628021"/>
              <a:gd name="connsiteX20" fmla="*/ 1501254 w 1934966"/>
              <a:gd name="connsiteY20" fmla="*/ 491544 h 628021"/>
              <a:gd name="connsiteX21" fmla="*/ 1460311 w 1934966"/>
              <a:gd name="connsiteY21" fmla="*/ 518839 h 628021"/>
              <a:gd name="connsiteX22" fmla="*/ 1378424 w 1934966"/>
              <a:gd name="connsiteY22" fmla="*/ 546135 h 628021"/>
              <a:gd name="connsiteX23" fmla="*/ 1282890 w 1934966"/>
              <a:gd name="connsiteY23" fmla="*/ 573430 h 628021"/>
              <a:gd name="connsiteX24" fmla="*/ 1241947 w 1934966"/>
              <a:gd name="connsiteY24" fmla="*/ 600726 h 628021"/>
              <a:gd name="connsiteX25" fmla="*/ 1132764 w 1934966"/>
              <a:gd name="connsiteY25" fmla="*/ 614374 h 628021"/>
              <a:gd name="connsiteX26" fmla="*/ 1037230 w 1934966"/>
              <a:gd name="connsiteY26" fmla="*/ 628021 h 628021"/>
              <a:gd name="connsiteX27" fmla="*/ 642725 w 1934966"/>
              <a:gd name="connsiteY27" fmla="*/ 576913 h 628021"/>
              <a:gd name="connsiteX28" fmla="*/ 575587 w 1934966"/>
              <a:gd name="connsiteY28" fmla="*/ 551360 h 628021"/>
              <a:gd name="connsiteX29" fmla="*/ 537026 w 1934966"/>
              <a:gd name="connsiteY29" fmla="*/ 531208 h 628021"/>
              <a:gd name="connsiteX30" fmla="*/ 436089 w 1934966"/>
              <a:gd name="connsiteY30" fmla="*/ 478358 h 628021"/>
              <a:gd name="connsiteX31" fmla="*/ 370231 w 1934966"/>
              <a:gd name="connsiteY31" fmla="*/ 436953 h 628021"/>
              <a:gd name="connsiteX32" fmla="*/ 286603 w 1934966"/>
              <a:gd name="connsiteY32" fmla="*/ 327771 h 628021"/>
              <a:gd name="connsiteX33" fmla="*/ 204717 w 1934966"/>
              <a:gd name="connsiteY33" fmla="*/ 300475 h 628021"/>
              <a:gd name="connsiteX34" fmla="*/ 163773 w 1934966"/>
              <a:gd name="connsiteY34" fmla="*/ 286827 h 628021"/>
              <a:gd name="connsiteX35" fmla="*/ 122830 w 1934966"/>
              <a:gd name="connsiteY35" fmla="*/ 259532 h 628021"/>
              <a:gd name="connsiteX36" fmla="*/ 81887 w 1934966"/>
              <a:gd name="connsiteY36" fmla="*/ 191293 h 628021"/>
              <a:gd name="connsiteX0" fmla="*/ 0 w 1934966"/>
              <a:gd name="connsiteY0" fmla="*/ 54815 h 628021"/>
              <a:gd name="connsiteX1" fmla="*/ 68239 w 1934966"/>
              <a:gd name="connsiteY1" fmla="*/ 27520 h 628021"/>
              <a:gd name="connsiteX2" fmla="*/ 177421 w 1934966"/>
              <a:gd name="connsiteY2" fmla="*/ 224 h 628021"/>
              <a:gd name="connsiteX3" fmla="*/ 304658 w 1934966"/>
              <a:gd name="connsiteY3" fmla="*/ 42447 h 628021"/>
              <a:gd name="connsiteX4" fmla="*/ 379294 w 1934966"/>
              <a:gd name="connsiteY4" fmla="*/ 61782 h 628021"/>
              <a:gd name="connsiteX5" fmla="*/ 495442 w 1934966"/>
              <a:gd name="connsiteY5" fmla="*/ 94657 h 628021"/>
              <a:gd name="connsiteX6" fmla="*/ 598121 w 1934966"/>
              <a:gd name="connsiteY6" fmla="*/ 110047 h 628021"/>
              <a:gd name="connsiteX7" fmla="*/ 672401 w 1934966"/>
              <a:gd name="connsiteY7" fmla="*/ 118931 h 628021"/>
              <a:gd name="connsiteX8" fmla="*/ 791570 w 1934966"/>
              <a:gd name="connsiteY8" fmla="*/ 123054 h 628021"/>
              <a:gd name="connsiteX9" fmla="*/ 934517 w 1934966"/>
              <a:gd name="connsiteY9" fmla="*/ 123109 h 628021"/>
              <a:gd name="connsiteX10" fmla="*/ 1608979 w 1934966"/>
              <a:gd name="connsiteY10" fmla="*/ 104644 h 628021"/>
              <a:gd name="connsiteX11" fmla="*/ 1815153 w 1934966"/>
              <a:gd name="connsiteY11" fmla="*/ 68463 h 628021"/>
              <a:gd name="connsiteX12" fmla="*/ 1856096 w 1934966"/>
              <a:gd name="connsiteY12" fmla="*/ 54815 h 628021"/>
              <a:gd name="connsiteX13" fmla="*/ 1934961 w 1934966"/>
              <a:gd name="connsiteY13" fmla="*/ 68924 h 628021"/>
              <a:gd name="connsiteX14" fmla="*/ 1851973 w 1934966"/>
              <a:gd name="connsiteY14" fmla="*/ 182408 h 628021"/>
              <a:gd name="connsiteX15" fmla="*/ 1820555 w 1934966"/>
              <a:gd name="connsiteY15" fmla="*/ 207961 h 628021"/>
              <a:gd name="connsiteX16" fmla="*/ 1774209 w 1934966"/>
              <a:gd name="connsiteY16" fmla="*/ 286827 h 628021"/>
              <a:gd name="connsiteX17" fmla="*/ 1705970 w 1934966"/>
              <a:gd name="connsiteY17" fmla="*/ 368714 h 628021"/>
              <a:gd name="connsiteX18" fmla="*/ 1665027 w 1934966"/>
              <a:gd name="connsiteY18" fmla="*/ 396009 h 628021"/>
              <a:gd name="connsiteX19" fmla="*/ 1583141 w 1934966"/>
              <a:gd name="connsiteY19" fmla="*/ 450600 h 628021"/>
              <a:gd name="connsiteX20" fmla="*/ 1501254 w 1934966"/>
              <a:gd name="connsiteY20" fmla="*/ 491544 h 628021"/>
              <a:gd name="connsiteX21" fmla="*/ 1460311 w 1934966"/>
              <a:gd name="connsiteY21" fmla="*/ 518839 h 628021"/>
              <a:gd name="connsiteX22" fmla="*/ 1378424 w 1934966"/>
              <a:gd name="connsiteY22" fmla="*/ 546135 h 628021"/>
              <a:gd name="connsiteX23" fmla="*/ 1282890 w 1934966"/>
              <a:gd name="connsiteY23" fmla="*/ 573430 h 628021"/>
              <a:gd name="connsiteX24" fmla="*/ 1241947 w 1934966"/>
              <a:gd name="connsiteY24" fmla="*/ 600726 h 628021"/>
              <a:gd name="connsiteX25" fmla="*/ 1132764 w 1934966"/>
              <a:gd name="connsiteY25" fmla="*/ 614374 h 628021"/>
              <a:gd name="connsiteX26" fmla="*/ 1037230 w 1934966"/>
              <a:gd name="connsiteY26" fmla="*/ 628021 h 628021"/>
              <a:gd name="connsiteX27" fmla="*/ 642725 w 1934966"/>
              <a:gd name="connsiteY27" fmla="*/ 576913 h 628021"/>
              <a:gd name="connsiteX28" fmla="*/ 575587 w 1934966"/>
              <a:gd name="connsiteY28" fmla="*/ 551360 h 628021"/>
              <a:gd name="connsiteX29" fmla="*/ 537026 w 1934966"/>
              <a:gd name="connsiteY29" fmla="*/ 531208 h 628021"/>
              <a:gd name="connsiteX30" fmla="*/ 436089 w 1934966"/>
              <a:gd name="connsiteY30" fmla="*/ 478358 h 628021"/>
              <a:gd name="connsiteX31" fmla="*/ 370231 w 1934966"/>
              <a:gd name="connsiteY31" fmla="*/ 436953 h 628021"/>
              <a:gd name="connsiteX32" fmla="*/ 286603 w 1934966"/>
              <a:gd name="connsiteY32" fmla="*/ 327771 h 628021"/>
              <a:gd name="connsiteX33" fmla="*/ 204717 w 1934966"/>
              <a:gd name="connsiteY33" fmla="*/ 300475 h 628021"/>
              <a:gd name="connsiteX34" fmla="*/ 163773 w 1934966"/>
              <a:gd name="connsiteY34" fmla="*/ 286827 h 628021"/>
              <a:gd name="connsiteX35" fmla="*/ 122830 w 1934966"/>
              <a:gd name="connsiteY35" fmla="*/ 259532 h 628021"/>
              <a:gd name="connsiteX36" fmla="*/ 81887 w 1934966"/>
              <a:gd name="connsiteY36" fmla="*/ 191293 h 628021"/>
              <a:gd name="connsiteX0" fmla="*/ 0 w 1934966"/>
              <a:gd name="connsiteY0" fmla="*/ 54815 h 628021"/>
              <a:gd name="connsiteX1" fmla="*/ 68239 w 1934966"/>
              <a:gd name="connsiteY1" fmla="*/ 27520 h 628021"/>
              <a:gd name="connsiteX2" fmla="*/ 177421 w 1934966"/>
              <a:gd name="connsiteY2" fmla="*/ 224 h 628021"/>
              <a:gd name="connsiteX3" fmla="*/ 304658 w 1934966"/>
              <a:gd name="connsiteY3" fmla="*/ 42447 h 628021"/>
              <a:gd name="connsiteX4" fmla="*/ 379294 w 1934966"/>
              <a:gd name="connsiteY4" fmla="*/ 61782 h 628021"/>
              <a:gd name="connsiteX5" fmla="*/ 495442 w 1934966"/>
              <a:gd name="connsiteY5" fmla="*/ 94657 h 628021"/>
              <a:gd name="connsiteX6" fmla="*/ 598121 w 1934966"/>
              <a:gd name="connsiteY6" fmla="*/ 110047 h 628021"/>
              <a:gd name="connsiteX7" fmla="*/ 672401 w 1934966"/>
              <a:gd name="connsiteY7" fmla="*/ 118931 h 628021"/>
              <a:gd name="connsiteX8" fmla="*/ 791570 w 1934966"/>
              <a:gd name="connsiteY8" fmla="*/ 123054 h 628021"/>
              <a:gd name="connsiteX9" fmla="*/ 934517 w 1934966"/>
              <a:gd name="connsiteY9" fmla="*/ 123109 h 628021"/>
              <a:gd name="connsiteX10" fmla="*/ 1608979 w 1934966"/>
              <a:gd name="connsiteY10" fmla="*/ 104644 h 628021"/>
              <a:gd name="connsiteX11" fmla="*/ 1815153 w 1934966"/>
              <a:gd name="connsiteY11" fmla="*/ 68463 h 628021"/>
              <a:gd name="connsiteX12" fmla="*/ 1856096 w 1934966"/>
              <a:gd name="connsiteY12" fmla="*/ 54815 h 628021"/>
              <a:gd name="connsiteX13" fmla="*/ 1934961 w 1934966"/>
              <a:gd name="connsiteY13" fmla="*/ 68924 h 628021"/>
              <a:gd name="connsiteX14" fmla="*/ 1851973 w 1934966"/>
              <a:gd name="connsiteY14" fmla="*/ 182408 h 628021"/>
              <a:gd name="connsiteX15" fmla="*/ 1820555 w 1934966"/>
              <a:gd name="connsiteY15" fmla="*/ 207961 h 628021"/>
              <a:gd name="connsiteX16" fmla="*/ 1774209 w 1934966"/>
              <a:gd name="connsiteY16" fmla="*/ 286827 h 628021"/>
              <a:gd name="connsiteX17" fmla="*/ 1705970 w 1934966"/>
              <a:gd name="connsiteY17" fmla="*/ 368714 h 628021"/>
              <a:gd name="connsiteX18" fmla="*/ 1665027 w 1934966"/>
              <a:gd name="connsiteY18" fmla="*/ 396009 h 628021"/>
              <a:gd name="connsiteX19" fmla="*/ 1583141 w 1934966"/>
              <a:gd name="connsiteY19" fmla="*/ 450600 h 628021"/>
              <a:gd name="connsiteX20" fmla="*/ 1501254 w 1934966"/>
              <a:gd name="connsiteY20" fmla="*/ 491544 h 628021"/>
              <a:gd name="connsiteX21" fmla="*/ 1460311 w 1934966"/>
              <a:gd name="connsiteY21" fmla="*/ 518839 h 628021"/>
              <a:gd name="connsiteX22" fmla="*/ 1378424 w 1934966"/>
              <a:gd name="connsiteY22" fmla="*/ 546135 h 628021"/>
              <a:gd name="connsiteX23" fmla="*/ 1282890 w 1934966"/>
              <a:gd name="connsiteY23" fmla="*/ 573430 h 628021"/>
              <a:gd name="connsiteX24" fmla="*/ 1241947 w 1934966"/>
              <a:gd name="connsiteY24" fmla="*/ 600726 h 628021"/>
              <a:gd name="connsiteX25" fmla="*/ 1132764 w 1934966"/>
              <a:gd name="connsiteY25" fmla="*/ 614374 h 628021"/>
              <a:gd name="connsiteX26" fmla="*/ 1037230 w 1934966"/>
              <a:gd name="connsiteY26" fmla="*/ 628021 h 628021"/>
              <a:gd name="connsiteX27" fmla="*/ 642725 w 1934966"/>
              <a:gd name="connsiteY27" fmla="*/ 576913 h 628021"/>
              <a:gd name="connsiteX28" fmla="*/ 575587 w 1934966"/>
              <a:gd name="connsiteY28" fmla="*/ 551360 h 628021"/>
              <a:gd name="connsiteX29" fmla="*/ 537026 w 1934966"/>
              <a:gd name="connsiteY29" fmla="*/ 531208 h 628021"/>
              <a:gd name="connsiteX30" fmla="*/ 436089 w 1934966"/>
              <a:gd name="connsiteY30" fmla="*/ 478358 h 628021"/>
              <a:gd name="connsiteX31" fmla="*/ 370231 w 1934966"/>
              <a:gd name="connsiteY31" fmla="*/ 436953 h 628021"/>
              <a:gd name="connsiteX32" fmla="*/ 286603 w 1934966"/>
              <a:gd name="connsiteY32" fmla="*/ 327771 h 628021"/>
              <a:gd name="connsiteX33" fmla="*/ 204717 w 1934966"/>
              <a:gd name="connsiteY33" fmla="*/ 300475 h 628021"/>
              <a:gd name="connsiteX34" fmla="*/ 163773 w 1934966"/>
              <a:gd name="connsiteY34" fmla="*/ 286827 h 628021"/>
              <a:gd name="connsiteX35" fmla="*/ 122830 w 1934966"/>
              <a:gd name="connsiteY35" fmla="*/ 259532 h 628021"/>
              <a:gd name="connsiteX36" fmla="*/ 81887 w 1934966"/>
              <a:gd name="connsiteY36" fmla="*/ 191293 h 628021"/>
              <a:gd name="connsiteX0" fmla="*/ 0 w 1934966"/>
              <a:gd name="connsiteY0" fmla="*/ 54815 h 628021"/>
              <a:gd name="connsiteX1" fmla="*/ 68239 w 1934966"/>
              <a:gd name="connsiteY1" fmla="*/ 27520 h 628021"/>
              <a:gd name="connsiteX2" fmla="*/ 177421 w 1934966"/>
              <a:gd name="connsiteY2" fmla="*/ 224 h 628021"/>
              <a:gd name="connsiteX3" fmla="*/ 304658 w 1934966"/>
              <a:gd name="connsiteY3" fmla="*/ 42447 h 628021"/>
              <a:gd name="connsiteX4" fmla="*/ 379294 w 1934966"/>
              <a:gd name="connsiteY4" fmla="*/ 61782 h 628021"/>
              <a:gd name="connsiteX5" fmla="*/ 495442 w 1934966"/>
              <a:gd name="connsiteY5" fmla="*/ 94657 h 628021"/>
              <a:gd name="connsiteX6" fmla="*/ 598121 w 1934966"/>
              <a:gd name="connsiteY6" fmla="*/ 110047 h 628021"/>
              <a:gd name="connsiteX7" fmla="*/ 672401 w 1934966"/>
              <a:gd name="connsiteY7" fmla="*/ 118931 h 628021"/>
              <a:gd name="connsiteX8" fmla="*/ 791570 w 1934966"/>
              <a:gd name="connsiteY8" fmla="*/ 123054 h 628021"/>
              <a:gd name="connsiteX9" fmla="*/ 934517 w 1934966"/>
              <a:gd name="connsiteY9" fmla="*/ 123109 h 628021"/>
              <a:gd name="connsiteX10" fmla="*/ 1608979 w 1934966"/>
              <a:gd name="connsiteY10" fmla="*/ 104644 h 628021"/>
              <a:gd name="connsiteX11" fmla="*/ 1815153 w 1934966"/>
              <a:gd name="connsiteY11" fmla="*/ 68463 h 628021"/>
              <a:gd name="connsiteX12" fmla="*/ 1856096 w 1934966"/>
              <a:gd name="connsiteY12" fmla="*/ 54815 h 628021"/>
              <a:gd name="connsiteX13" fmla="*/ 1934961 w 1934966"/>
              <a:gd name="connsiteY13" fmla="*/ 68924 h 628021"/>
              <a:gd name="connsiteX14" fmla="*/ 1851973 w 1934966"/>
              <a:gd name="connsiteY14" fmla="*/ 182408 h 628021"/>
              <a:gd name="connsiteX15" fmla="*/ 1820555 w 1934966"/>
              <a:gd name="connsiteY15" fmla="*/ 207961 h 628021"/>
              <a:gd name="connsiteX16" fmla="*/ 1774209 w 1934966"/>
              <a:gd name="connsiteY16" fmla="*/ 286827 h 628021"/>
              <a:gd name="connsiteX17" fmla="*/ 1705970 w 1934966"/>
              <a:gd name="connsiteY17" fmla="*/ 368714 h 628021"/>
              <a:gd name="connsiteX18" fmla="*/ 1665027 w 1934966"/>
              <a:gd name="connsiteY18" fmla="*/ 396009 h 628021"/>
              <a:gd name="connsiteX19" fmla="*/ 1583141 w 1934966"/>
              <a:gd name="connsiteY19" fmla="*/ 450600 h 628021"/>
              <a:gd name="connsiteX20" fmla="*/ 1501254 w 1934966"/>
              <a:gd name="connsiteY20" fmla="*/ 491544 h 628021"/>
              <a:gd name="connsiteX21" fmla="*/ 1460311 w 1934966"/>
              <a:gd name="connsiteY21" fmla="*/ 518839 h 628021"/>
              <a:gd name="connsiteX22" fmla="*/ 1378424 w 1934966"/>
              <a:gd name="connsiteY22" fmla="*/ 546135 h 628021"/>
              <a:gd name="connsiteX23" fmla="*/ 1282890 w 1934966"/>
              <a:gd name="connsiteY23" fmla="*/ 573430 h 628021"/>
              <a:gd name="connsiteX24" fmla="*/ 1241947 w 1934966"/>
              <a:gd name="connsiteY24" fmla="*/ 600726 h 628021"/>
              <a:gd name="connsiteX25" fmla="*/ 1132764 w 1934966"/>
              <a:gd name="connsiteY25" fmla="*/ 614374 h 628021"/>
              <a:gd name="connsiteX26" fmla="*/ 1037230 w 1934966"/>
              <a:gd name="connsiteY26" fmla="*/ 628021 h 628021"/>
              <a:gd name="connsiteX27" fmla="*/ 642725 w 1934966"/>
              <a:gd name="connsiteY27" fmla="*/ 576913 h 628021"/>
              <a:gd name="connsiteX28" fmla="*/ 575587 w 1934966"/>
              <a:gd name="connsiteY28" fmla="*/ 551360 h 628021"/>
              <a:gd name="connsiteX29" fmla="*/ 537026 w 1934966"/>
              <a:gd name="connsiteY29" fmla="*/ 531208 h 628021"/>
              <a:gd name="connsiteX30" fmla="*/ 436089 w 1934966"/>
              <a:gd name="connsiteY30" fmla="*/ 478358 h 628021"/>
              <a:gd name="connsiteX31" fmla="*/ 370231 w 1934966"/>
              <a:gd name="connsiteY31" fmla="*/ 436953 h 628021"/>
              <a:gd name="connsiteX32" fmla="*/ 236597 w 1934966"/>
              <a:gd name="connsiteY32" fmla="*/ 358727 h 628021"/>
              <a:gd name="connsiteX33" fmla="*/ 204717 w 1934966"/>
              <a:gd name="connsiteY33" fmla="*/ 300475 h 628021"/>
              <a:gd name="connsiteX34" fmla="*/ 163773 w 1934966"/>
              <a:gd name="connsiteY34" fmla="*/ 286827 h 628021"/>
              <a:gd name="connsiteX35" fmla="*/ 122830 w 1934966"/>
              <a:gd name="connsiteY35" fmla="*/ 259532 h 628021"/>
              <a:gd name="connsiteX36" fmla="*/ 81887 w 1934966"/>
              <a:gd name="connsiteY36" fmla="*/ 191293 h 628021"/>
              <a:gd name="connsiteX0" fmla="*/ 0 w 1934966"/>
              <a:gd name="connsiteY0" fmla="*/ 54815 h 628021"/>
              <a:gd name="connsiteX1" fmla="*/ 68239 w 1934966"/>
              <a:gd name="connsiteY1" fmla="*/ 27520 h 628021"/>
              <a:gd name="connsiteX2" fmla="*/ 177421 w 1934966"/>
              <a:gd name="connsiteY2" fmla="*/ 224 h 628021"/>
              <a:gd name="connsiteX3" fmla="*/ 304658 w 1934966"/>
              <a:gd name="connsiteY3" fmla="*/ 42447 h 628021"/>
              <a:gd name="connsiteX4" fmla="*/ 379294 w 1934966"/>
              <a:gd name="connsiteY4" fmla="*/ 61782 h 628021"/>
              <a:gd name="connsiteX5" fmla="*/ 495442 w 1934966"/>
              <a:gd name="connsiteY5" fmla="*/ 94657 h 628021"/>
              <a:gd name="connsiteX6" fmla="*/ 598121 w 1934966"/>
              <a:gd name="connsiteY6" fmla="*/ 110047 h 628021"/>
              <a:gd name="connsiteX7" fmla="*/ 672401 w 1934966"/>
              <a:gd name="connsiteY7" fmla="*/ 118931 h 628021"/>
              <a:gd name="connsiteX8" fmla="*/ 791570 w 1934966"/>
              <a:gd name="connsiteY8" fmla="*/ 123054 h 628021"/>
              <a:gd name="connsiteX9" fmla="*/ 934517 w 1934966"/>
              <a:gd name="connsiteY9" fmla="*/ 123109 h 628021"/>
              <a:gd name="connsiteX10" fmla="*/ 1608979 w 1934966"/>
              <a:gd name="connsiteY10" fmla="*/ 104644 h 628021"/>
              <a:gd name="connsiteX11" fmla="*/ 1815153 w 1934966"/>
              <a:gd name="connsiteY11" fmla="*/ 68463 h 628021"/>
              <a:gd name="connsiteX12" fmla="*/ 1856096 w 1934966"/>
              <a:gd name="connsiteY12" fmla="*/ 54815 h 628021"/>
              <a:gd name="connsiteX13" fmla="*/ 1934961 w 1934966"/>
              <a:gd name="connsiteY13" fmla="*/ 68924 h 628021"/>
              <a:gd name="connsiteX14" fmla="*/ 1851973 w 1934966"/>
              <a:gd name="connsiteY14" fmla="*/ 182408 h 628021"/>
              <a:gd name="connsiteX15" fmla="*/ 1820555 w 1934966"/>
              <a:gd name="connsiteY15" fmla="*/ 207961 h 628021"/>
              <a:gd name="connsiteX16" fmla="*/ 1774209 w 1934966"/>
              <a:gd name="connsiteY16" fmla="*/ 286827 h 628021"/>
              <a:gd name="connsiteX17" fmla="*/ 1705970 w 1934966"/>
              <a:gd name="connsiteY17" fmla="*/ 368714 h 628021"/>
              <a:gd name="connsiteX18" fmla="*/ 1665027 w 1934966"/>
              <a:gd name="connsiteY18" fmla="*/ 396009 h 628021"/>
              <a:gd name="connsiteX19" fmla="*/ 1583141 w 1934966"/>
              <a:gd name="connsiteY19" fmla="*/ 450600 h 628021"/>
              <a:gd name="connsiteX20" fmla="*/ 1501254 w 1934966"/>
              <a:gd name="connsiteY20" fmla="*/ 491544 h 628021"/>
              <a:gd name="connsiteX21" fmla="*/ 1460311 w 1934966"/>
              <a:gd name="connsiteY21" fmla="*/ 518839 h 628021"/>
              <a:gd name="connsiteX22" fmla="*/ 1378424 w 1934966"/>
              <a:gd name="connsiteY22" fmla="*/ 546135 h 628021"/>
              <a:gd name="connsiteX23" fmla="*/ 1282890 w 1934966"/>
              <a:gd name="connsiteY23" fmla="*/ 573430 h 628021"/>
              <a:gd name="connsiteX24" fmla="*/ 1241947 w 1934966"/>
              <a:gd name="connsiteY24" fmla="*/ 600726 h 628021"/>
              <a:gd name="connsiteX25" fmla="*/ 1132764 w 1934966"/>
              <a:gd name="connsiteY25" fmla="*/ 614374 h 628021"/>
              <a:gd name="connsiteX26" fmla="*/ 1037230 w 1934966"/>
              <a:gd name="connsiteY26" fmla="*/ 628021 h 628021"/>
              <a:gd name="connsiteX27" fmla="*/ 642725 w 1934966"/>
              <a:gd name="connsiteY27" fmla="*/ 576913 h 628021"/>
              <a:gd name="connsiteX28" fmla="*/ 575587 w 1934966"/>
              <a:gd name="connsiteY28" fmla="*/ 551360 h 628021"/>
              <a:gd name="connsiteX29" fmla="*/ 537026 w 1934966"/>
              <a:gd name="connsiteY29" fmla="*/ 531208 h 628021"/>
              <a:gd name="connsiteX30" fmla="*/ 436089 w 1934966"/>
              <a:gd name="connsiteY30" fmla="*/ 478358 h 628021"/>
              <a:gd name="connsiteX31" fmla="*/ 370231 w 1934966"/>
              <a:gd name="connsiteY31" fmla="*/ 436953 h 628021"/>
              <a:gd name="connsiteX32" fmla="*/ 236597 w 1934966"/>
              <a:gd name="connsiteY32" fmla="*/ 358727 h 628021"/>
              <a:gd name="connsiteX33" fmla="*/ 204717 w 1934966"/>
              <a:gd name="connsiteY33" fmla="*/ 300475 h 628021"/>
              <a:gd name="connsiteX34" fmla="*/ 163773 w 1934966"/>
              <a:gd name="connsiteY34" fmla="*/ 286827 h 628021"/>
              <a:gd name="connsiteX35" fmla="*/ 122830 w 1934966"/>
              <a:gd name="connsiteY35" fmla="*/ 259532 h 628021"/>
              <a:gd name="connsiteX36" fmla="*/ 17593 w 1934966"/>
              <a:gd name="connsiteY36" fmla="*/ 98424 h 628021"/>
              <a:gd name="connsiteX0" fmla="*/ 0 w 1934966"/>
              <a:gd name="connsiteY0" fmla="*/ 54815 h 628021"/>
              <a:gd name="connsiteX1" fmla="*/ 68239 w 1934966"/>
              <a:gd name="connsiteY1" fmla="*/ 27520 h 628021"/>
              <a:gd name="connsiteX2" fmla="*/ 177421 w 1934966"/>
              <a:gd name="connsiteY2" fmla="*/ 224 h 628021"/>
              <a:gd name="connsiteX3" fmla="*/ 304658 w 1934966"/>
              <a:gd name="connsiteY3" fmla="*/ 42447 h 628021"/>
              <a:gd name="connsiteX4" fmla="*/ 379294 w 1934966"/>
              <a:gd name="connsiteY4" fmla="*/ 61782 h 628021"/>
              <a:gd name="connsiteX5" fmla="*/ 495442 w 1934966"/>
              <a:gd name="connsiteY5" fmla="*/ 94657 h 628021"/>
              <a:gd name="connsiteX6" fmla="*/ 598121 w 1934966"/>
              <a:gd name="connsiteY6" fmla="*/ 110047 h 628021"/>
              <a:gd name="connsiteX7" fmla="*/ 672401 w 1934966"/>
              <a:gd name="connsiteY7" fmla="*/ 118931 h 628021"/>
              <a:gd name="connsiteX8" fmla="*/ 791570 w 1934966"/>
              <a:gd name="connsiteY8" fmla="*/ 123054 h 628021"/>
              <a:gd name="connsiteX9" fmla="*/ 934517 w 1934966"/>
              <a:gd name="connsiteY9" fmla="*/ 123109 h 628021"/>
              <a:gd name="connsiteX10" fmla="*/ 1608979 w 1934966"/>
              <a:gd name="connsiteY10" fmla="*/ 104644 h 628021"/>
              <a:gd name="connsiteX11" fmla="*/ 1815153 w 1934966"/>
              <a:gd name="connsiteY11" fmla="*/ 68463 h 628021"/>
              <a:gd name="connsiteX12" fmla="*/ 1856096 w 1934966"/>
              <a:gd name="connsiteY12" fmla="*/ 54815 h 628021"/>
              <a:gd name="connsiteX13" fmla="*/ 1934961 w 1934966"/>
              <a:gd name="connsiteY13" fmla="*/ 68924 h 628021"/>
              <a:gd name="connsiteX14" fmla="*/ 1851973 w 1934966"/>
              <a:gd name="connsiteY14" fmla="*/ 182408 h 628021"/>
              <a:gd name="connsiteX15" fmla="*/ 1820555 w 1934966"/>
              <a:gd name="connsiteY15" fmla="*/ 207961 h 628021"/>
              <a:gd name="connsiteX16" fmla="*/ 1774209 w 1934966"/>
              <a:gd name="connsiteY16" fmla="*/ 286827 h 628021"/>
              <a:gd name="connsiteX17" fmla="*/ 1705970 w 1934966"/>
              <a:gd name="connsiteY17" fmla="*/ 368714 h 628021"/>
              <a:gd name="connsiteX18" fmla="*/ 1665027 w 1934966"/>
              <a:gd name="connsiteY18" fmla="*/ 396009 h 628021"/>
              <a:gd name="connsiteX19" fmla="*/ 1583141 w 1934966"/>
              <a:gd name="connsiteY19" fmla="*/ 450600 h 628021"/>
              <a:gd name="connsiteX20" fmla="*/ 1501254 w 1934966"/>
              <a:gd name="connsiteY20" fmla="*/ 491544 h 628021"/>
              <a:gd name="connsiteX21" fmla="*/ 1460311 w 1934966"/>
              <a:gd name="connsiteY21" fmla="*/ 518839 h 628021"/>
              <a:gd name="connsiteX22" fmla="*/ 1378424 w 1934966"/>
              <a:gd name="connsiteY22" fmla="*/ 546135 h 628021"/>
              <a:gd name="connsiteX23" fmla="*/ 1282890 w 1934966"/>
              <a:gd name="connsiteY23" fmla="*/ 573430 h 628021"/>
              <a:gd name="connsiteX24" fmla="*/ 1241947 w 1934966"/>
              <a:gd name="connsiteY24" fmla="*/ 600726 h 628021"/>
              <a:gd name="connsiteX25" fmla="*/ 1132764 w 1934966"/>
              <a:gd name="connsiteY25" fmla="*/ 614374 h 628021"/>
              <a:gd name="connsiteX26" fmla="*/ 1037230 w 1934966"/>
              <a:gd name="connsiteY26" fmla="*/ 628021 h 628021"/>
              <a:gd name="connsiteX27" fmla="*/ 642725 w 1934966"/>
              <a:gd name="connsiteY27" fmla="*/ 576913 h 628021"/>
              <a:gd name="connsiteX28" fmla="*/ 575587 w 1934966"/>
              <a:gd name="connsiteY28" fmla="*/ 551360 h 628021"/>
              <a:gd name="connsiteX29" fmla="*/ 537026 w 1934966"/>
              <a:gd name="connsiteY29" fmla="*/ 531208 h 628021"/>
              <a:gd name="connsiteX30" fmla="*/ 436089 w 1934966"/>
              <a:gd name="connsiteY30" fmla="*/ 478358 h 628021"/>
              <a:gd name="connsiteX31" fmla="*/ 370231 w 1934966"/>
              <a:gd name="connsiteY31" fmla="*/ 436953 h 628021"/>
              <a:gd name="connsiteX32" fmla="*/ 236597 w 1934966"/>
              <a:gd name="connsiteY32" fmla="*/ 358727 h 628021"/>
              <a:gd name="connsiteX33" fmla="*/ 195192 w 1934966"/>
              <a:gd name="connsiteY33" fmla="*/ 319525 h 628021"/>
              <a:gd name="connsiteX34" fmla="*/ 163773 w 1934966"/>
              <a:gd name="connsiteY34" fmla="*/ 286827 h 628021"/>
              <a:gd name="connsiteX35" fmla="*/ 122830 w 1934966"/>
              <a:gd name="connsiteY35" fmla="*/ 259532 h 628021"/>
              <a:gd name="connsiteX36" fmla="*/ 17593 w 1934966"/>
              <a:gd name="connsiteY36" fmla="*/ 98424 h 628021"/>
              <a:gd name="connsiteX0" fmla="*/ 0 w 1934966"/>
              <a:gd name="connsiteY0" fmla="*/ 54815 h 628021"/>
              <a:gd name="connsiteX1" fmla="*/ 68239 w 1934966"/>
              <a:gd name="connsiteY1" fmla="*/ 27520 h 628021"/>
              <a:gd name="connsiteX2" fmla="*/ 177421 w 1934966"/>
              <a:gd name="connsiteY2" fmla="*/ 224 h 628021"/>
              <a:gd name="connsiteX3" fmla="*/ 304658 w 1934966"/>
              <a:gd name="connsiteY3" fmla="*/ 42447 h 628021"/>
              <a:gd name="connsiteX4" fmla="*/ 379294 w 1934966"/>
              <a:gd name="connsiteY4" fmla="*/ 61782 h 628021"/>
              <a:gd name="connsiteX5" fmla="*/ 495442 w 1934966"/>
              <a:gd name="connsiteY5" fmla="*/ 94657 h 628021"/>
              <a:gd name="connsiteX6" fmla="*/ 598121 w 1934966"/>
              <a:gd name="connsiteY6" fmla="*/ 110047 h 628021"/>
              <a:gd name="connsiteX7" fmla="*/ 672401 w 1934966"/>
              <a:gd name="connsiteY7" fmla="*/ 118931 h 628021"/>
              <a:gd name="connsiteX8" fmla="*/ 791570 w 1934966"/>
              <a:gd name="connsiteY8" fmla="*/ 123054 h 628021"/>
              <a:gd name="connsiteX9" fmla="*/ 934517 w 1934966"/>
              <a:gd name="connsiteY9" fmla="*/ 123109 h 628021"/>
              <a:gd name="connsiteX10" fmla="*/ 1608979 w 1934966"/>
              <a:gd name="connsiteY10" fmla="*/ 104644 h 628021"/>
              <a:gd name="connsiteX11" fmla="*/ 1815153 w 1934966"/>
              <a:gd name="connsiteY11" fmla="*/ 68463 h 628021"/>
              <a:gd name="connsiteX12" fmla="*/ 1856096 w 1934966"/>
              <a:gd name="connsiteY12" fmla="*/ 54815 h 628021"/>
              <a:gd name="connsiteX13" fmla="*/ 1934961 w 1934966"/>
              <a:gd name="connsiteY13" fmla="*/ 68924 h 628021"/>
              <a:gd name="connsiteX14" fmla="*/ 1851973 w 1934966"/>
              <a:gd name="connsiteY14" fmla="*/ 182408 h 628021"/>
              <a:gd name="connsiteX15" fmla="*/ 1820555 w 1934966"/>
              <a:gd name="connsiteY15" fmla="*/ 207961 h 628021"/>
              <a:gd name="connsiteX16" fmla="*/ 1774209 w 1934966"/>
              <a:gd name="connsiteY16" fmla="*/ 286827 h 628021"/>
              <a:gd name="connsiteX17" fmla="*/ 1705970 w 1934966"/>
              <a:gd name="connsiteY17" fmla="*/ 368714 h 628021"/>
              <a:gd name="connsiteX18" fmla="*/ 1665027 w 1934966"/>
              <a:gd name="connsiteY18" fmla="*/ 396009 h 628021"/>
              <a:gd name="connsiteX19" fmla="*/ 1583141 w 1934966"/>
              <a:gd name="connsiteY19" fmla="*/ 450600 h 628021"/>
              <a:gd name="connsiteX20" fmla="*/ 1501254 w 1934966"/>
              <a:gd name="connsiteY20" fmla="*/ 491544 h 628021"/>
              <a:gd name="connsiteX21" fmla="*/ 1460311 w 1934966"/>
              <a:gd name="connsiteY21" fmla="*/ 518839 h 628021"/>
              <a:gd name="connsiteX22" fmla="*/ 1378424 w 1934966"/>
              <a:gd name="connsiteY22" fmla="*/ 546135 h 628021"/>
              <a:gd name="connsiteX23" fmla="*/ 1282890 w 1934966"/>
              <a:gd name="connsiteY23" fmla="*/ 573430 h 628021"/>
              <a:gd name="connsiteX24" fmla="*/ 1241947 w 1934966"/>
              <a:gd name="connsiteY24" fmla="*/ 600726 h 628021"/>
              <a:gd name="connsiteX25" fmla="*/ 1132764 w 1934966"/>
              <a:gd name="connsiteY25" fmla="*/ 614374 h 628021"/>
              <a:gd name="connsiteX26" fmla="*/ 1037230 w 1934966"/>
              <a:gd name="connsiteY26" fmla="*/ 628021 h 628021"/>
              <a:gd name="connsiteX27" fmla="*/ 642725 w 1934966"/>
              <a:gd name="connsiteY27" fmla="*/ 576913 h 628021"/>
              <a:gd name="connsiteX28" fmla="*/ 575587 w 1934966"/>
              <a:gd name="connsiteY28" fmla="*/ 551360 h 628021"/>
              <a:gd name="connsiteX29" fmla="*/ 537026 w 1934966"/>
              <a:gd name="connsiteY29" fmla="*/ 531208 h 628021"/>
              <a:gd name="connsiteX30" fmla="*/ 436089 w 1934966"/>
              <a:gd name="connsiteY30" fmla="*/ 478358 h 628021"/>
              <a:gd name="connsiteX31" fmla="*/ 370231 w 1934966"/>
              <a:gd name="connsiteY31" fmla="*/ 436953 h 628021"/>
              <a:gd name="connsiteX32" fmla="*/ 236597 w 1934966"/>
              <a:gd name="connsiteY32" fmla="*/ 358727 h 628021"/>
              <a:gd name="connsiteX33" fmla="*/ 195192 w 1934966"/>
              <a:gd name="connsiteY33" fmla="*/ 319525 h 628021"/>
              <a:gd name="connsiteX34" fmla="*/ 163773 w 1934966"/>
              <a:gd name="connsiteY34" fmla="*/ 286827 h 628021"/>
              <a:gd name="connsiteX35" fmla="*/ 49011 w 1934966"/>
              <a:gd name="connsiteY35" fmla="*/ 176188 h 628021"/>
              <a:gd name="connsiteX36" fmla="*/ 17593 w 1934966"/>
              <a:gd name="connsiteY36" fmla="*/ 98424 h 628021"/>
              <a:gd name="connsiteX0" fmla="*/ 0 w 1934966"/>
              <a:gd name="connsiteY0" fmla="*/ 54815 h 628021"/>
              <a:gd name="connsiteX1" fmla="*/ 68239 w 1934966"/>
              <a:gd name="connsiteY1" fmla="*/ 27520 h 628021"/>
              <a:gd name="connsiteX2" fmla="*/ 177421 w 1934966"/>
              <a:gd name="connsiteY2" fmla="*/ 224 h 628021"/>
              <a:gd name="connsiteX3" fmla="*/ 304658 w 1934966"/>
              <a:gd name="connsiteY3" fmla="*/ 42447 h 628021"/>
              <a:gd name="connsiteX4" fmla="*/ 379294 w 1934966"/>
              <a:gd name="connsiteY4" fmla="*/ 61782 h 628021"/>
              <a:gd name="connsiteX5" fmla="*/ 495442 w 1934966"/>
              <a:gd name="connsiteY5" fmla="*/ 94657 h 628021"/>
              <a:gd name="connsiteX6" fmla="*/ 598121 w 1934966"/>
              <a:gd name="connsiteY6" fmla="*/ 110047 h 628021"/>
              <a:gd name="connsiteX7" fmla="*/ 672401 w 1934966"/>
              <a:gd name="connsiteY7" fmla="*/ 118931 h 628021"/>
              <a:gd name="connsiteX8" fmla="*/ 791570 w 1934966"/>
              <a:gd name="connsiteY8" fmla="*/ 123054 h 628021"/>
              <a:gd name="connsiteX9" fmla="*/ 934517 w 1934966"/>
              <a:gd name="connsiteY9" fmla="*/ 123109 h 628021"/>
              <a:gd name="connsiteX10" fmla="*/ 1608979 w 1934966"/>
              <a:gd name="connsiteY10" fmla="*/ 104644 h 628021"/>
              <a:gd name="connsiteX11" fmla="*/ 1815153 w 1934966"/>
              <a:gd name="connsiteY11" fmla="*/ 68463 h 628021"/>
              <a:gd name="connsiteX12" fmla="*/ 1856096 w 1934966"/>
              <a:gd name="connsiteY12" fmla="*/ 54815 h 628021"/>
              <a:gd name="connsiteX13" fmla="*/ 1934961 w 1934966"/>
              <a:gd name="connsiteY13" fmla="*/ 68924 h 628021"/>
              <a:gd name="connsiteX14" fmla="*/ 1851973 w 1934966"/>
              <a:gd name="connsiteY14" fmla="*/ 182408 h 628021"/>
              <a:gd name="connsiteX15" fmla="*/ 1820555 w 1934966"/>
              <a:gd name="connsiteY15" fmla="*/ 207961 h 628021"/>
              <a:gd name="connsiteX16" fmla="*/ 1774209 w 1934966"/>
              <a:gd name="connsiteY16" fmla="*/ 286827 h 628021"/>
              <a:gd name="connsiteX17" fmla="*/ 1705970 w 1934966"/>
              <a:gd name="connsiteY17" fmla="*/ 368714 h 628021"/>
              <a:gd name="connsiteX18" fmla="*/ 1665027 w 1934966"/>
              <a:gd name="connsiteY18" fmla="*/ 396009 h 628021"/>
              <a:gd name="connsiteX19" fmla="*/ 1583141 w 1934966"/>
              <a:gd name="connsiteY19" fmla="*/ 450600 h 628021"/>
              <a:gd name="connsiteX20" fmla="*/ 1501254 w 1934966"/>
              <a:gd name="connsiteY20" fmla="*/ 491544 h 628021"/>
              <a:gd name="connsiteX21" fmla="*/ 1460311 w 1934966"/>
              <a:gd name="connsiteY21" fmla="*/ 518839 h 628021"/>
              <a:gd name="connsiteX22" fmla="*/ 1378424 w 1934966"/>
              <a:gd name="connsiteY22" fmla="*/ 546135 h 628021"/>
              <a:gd name="connsiteX23" fmla="*/ 1282890 w 1934966"/>
              <a:gd name="connsiteY23" fmla="*/ 573430 h 628021"/>
              <a:gd name="connsiteX24" fmla="*/ 1241947 w 1934966"/>
              <a:gd name="connsiteY24" fmla="*/ 600726 h 628021"/>
              <a:gd name="connsiteX25" fmla="*/ 1132764 w 1934966"/>
              <a:gd name="connsiteY25" fmla="*/ 614374 h 628021"/>
              <a:gd name="connsiteX26" fmla="*/ 1037230 w 1934966"/>
              <a:gd name="connsiteY26" fmla="*/ 628021 h 628021"/>
              <a:gd name="connsiteX27" fmla="*/ 642725 w 1934966"/>
              <a:gd name="connsiteY27" fmla="*/ 576913 h 628021"/>
              <a:gd name="connsiteX28" fmla="*/ 575587 w 1934966"/>
              <a:gd name="connsiteY28" fmla="*/ 551360 h 628021"/>
              <a:gd name="connsiteX29" fmla="*/ 537026 w 1934966"/>
              <a:gd name="connsiteY29" fmla="*/ 531208 h 628021"/>
              <a:gd name="connsiteX30" fmla="*/ 436089 w 1934966"/>
              <a:gd name="connsiteY30" fmla="*/ 478358 h 628021"/>
              <a:gd name="connsiteX31" fmla="*/ 370231 w 1934966"/>
              <a:gd name="connsiteY31" fmla="*/ 436953 h 628021"/>
              <a:gd name="connsiteX32" fmla="*/ 236597 w 1934966"/>
              <a:gd name="connsiteY32" fmla="*/ 358727 h 628021"/>
              <a:gd name="connsiteX33" fmla="*/ 195192 w 1934966"/>
              <a:gd name="connsiteY33" fmla="*/ 319525 h 628021"/>
              <a:gd name="connsiteX34" fmla="*/ 163773 w 1934966"/>
              <a:gd name="connsiteY34" fmla="*/ 286827 h 628021"/>
              <a:gd name="connsiteX35" fmla="*/ 49011 w 1934966"/>
              <a:gd name="connsiteY35" fmla="*/ 176188 h 628021"/>
              <a:gd name="connsiteX36" fmla="*/ 924 w 1934966"/>
              <a:gd name="connsiteY36" fmla="*/ 72230 h 628021"/>
              <a:gd name="connsiteX0" fmla="*/ 0 w 1934966"/>
              <a:gd name="connsiteY0" fmla="*/ 54815 h 628021"/>
              <a:gd name="connsiteX1" fmla="*/ 68239 w 1934966"/>
              <a:gd name="connsiteY1" fmla="*/ 27520 h 628021"/>
              <a:gd name="connsiteX2" fmla="*/ 177421 w 1934966"/>
              <a:gd name="connsiteY2" fmla="*/ 224 h 628021"/>
              <a:gd name="connsiteX3" fmla="*/ 304658 w 1934966"/>
              <a:gd name="connsiteY3" fmla="*/ 42447 h 628021"/>
              <a:gd name="connsiteX4" fmla="*/ 379294 w 1934966"/>
              <a:gd name="connsiteY4" fmla="*/ 61782 h 628021"/>
              <a:gd name="connsiteX5" fmla="*/ 495442 w 1934966"/>
              <a:gd name="connsiteY5" fmla="*/ 94657 h 628021"/>
              <a:gd name="connsiteX6" fmla="*/ 598121 w 1934966"/>
              <a:gd name="connsiteY6" fmla="*/ 110047 h 628021"/>
              <a:gd name="connsiteX7" fmla="*/ 672401 w 1934966"/>
              <a:gd name="connsiteY7" fmla="*/ 118931 h 628021"/>
              <a:gd name="connsiteX8" fmla="*/ 791570 w 1934966"/>
              <a:gd name="connsiteY8" fmla="*/ 123054 h 628021"/>
              <a:gd name="connsiteX9" fmla="*/ 934517 w 1934966"/>
              <a:gd name="connsiteY9" fmla="*/ 123109 h 628021"/>
              <a:gd name="connsiteX10" fmla="*/ 1608979 w 1934966"/>
              <a:gd name="connsiteY10" fmla="*/ 104644 h 628021"/>
              <a:gd name="connsiteX11" fmla="*/ 1815153 w 1934966"/>
              <a:gd name="connsiteY11" fmla="*/ 68463 h 628021"/>
              <a:gd name="connsiteX12" fmla="*/ 1856096 w 1934966"/>
              <a:gd name="connsiteY12" fmla="*/ 54815 h 628021"/>
              <a:gd name="connsiteX13" fmla="*/ 1934961 w 1934966"/>
              <a:gd name="connsiteY13" fmla="*/ 68924 h 628021"/>
              <a:gd name="connsiteX14" fmla="*/ 1851973 w 1934966"/>
              <a:gd name="connsiteY14" fmla="*/ 182408 h 628021"/>
              <a:gd name="connsiteX15" fmla="*/ 1820555 w 1934966"/>
              <a:gd name="connsiteY15" fmla="*/ 207961 h 628021"/>
              <a:gd name="connsiteX16" fmla="*/ 1774209 w 1934966"/>
              <a:gd name="connsiteY16" fmla="*/ 286827 h 628021"/>
              <a:gd name="connsiteX17" fmla="*/ 1705970 w 1934966"/>
              <a:gd name="connsiteY17" fmla="*/ 368714 h 628021"/>
              <a:gd name="connsiteX18" fmla="*/ 1665027 w 1934966"/>
              <a:gd name="connsiteY18" fmla="*/ 396009 h 628021"/>
              <a:gd name="connsiteX19" fmla="*/ 1583141 w 1934966"/>
              <a:gd name="connsiteY19" fmla="*/ 450600 h 628021"/>
              <a:gd name="connsiteX20" fmla="*/ 1501254 w 1934966"/>
              <a:gd name="connsiteY20" fmla="*/ 491544 h 628021"/>
              <a:gd name="connsiteX21" fmla="*/ 1460311 w 1934966"/>
              <a:gd name="connsiteY21" fmla="*/ 518839 h 628021"/>
              <a:gd name="connsiteX22" fmla="*/ 1378424 w 1934966"/>
              <a:gd name="connsiteY22" fmla="*/ 546135 h 628021"/>
              <a:gd name="connsiteX23" fmla="*/ 1282890 w 1934966"/>
              <a:gd name="connsiteY23" fmla="*/ 573430 h 628021"/>
              <a:gd name="connsiteX24" fmla="*/ 1241947 w 1934966"/>
              <a:gd name="connsiteY24" fmla="*/ 600726 h 628021"/>
              <a:gd name="connsiteX25" fmla="*/ 1132764 w 1934966"/>
              <a:gd name="connsiteY25" fmla="*/ 614374 h 628021"/>
              <a:gd name="connsiteX26" fmla="*/ 1037230 w 1934966"/>
              <a:gd name="connsiteY26" fmla="*/ 628021 h 628021"/>
              <a:gd name="connsiteX27" fmla="*/ 642725 w 1934966"/>
              <a:gd name="connsiteY27" fmla="*/ 576913 h 628021"/>
              <a:gd name="connsiteX28" fmla="*/ 575587 w 1934966"/>
              <a:gd name="connsiteY28" fmla="*/ 551360 h 628021"/>
              <a:gd name="connsiteX29" fmla="*/ 537026 w 1934966"/>
              <a:gd name="connsiteY29" fmla="*/ 531208 h 628021"/>
              <a:gd name="connsiteX30" fmla="*/ 436089 w 1934966"/>
              <a:gd name="connsiteY30" fmla="*/ 478358 h 628021"/>
              <a:gd name="connsiteX31" fmla="*/ 370231 w 1934966"/>
              <a:gd name="connsiteY31" fmla="*/ 436953 h 628021"/>
              <a:gd name="connsiteX32" fmla="*/ 236597 w 1934966"/>
              <a:gd name="connsiteY32" fmla="*/ 358727 h 628021"/>
              <a:gd name="connsiteX33" fmla="*/ 195192 w 1934966"/>
              <a:gd name="connsiteY33" fmla="*/ 319525 h 628021"/>
              <a:gd name="connsiteX34" fmla="*/ 163773 w 1934966"/>
              <a:gd name="connsiteY34" fmla="*/ 286827 h 628021"/>
              <a:gd name="connsiteX35" fmla="*/ 49011 w 1934966"/>
              <a:gd name="connsiteY35" fmla="*/ 176188 h 628021"/>
              <a:gd name="connsiteX36" fmla="*/ 924 w 1934966"/>
              <a:gd name="connsiteY36" fmla="*/ 72230 h 628021"/>
              <a:gd name="connsiteX0" fmla="*/ 0 w 1934966"/>
              <a:gd name="connsiteY0" fmla="*/ 28267 h 601473"/>
              <a:gd name="connsiteX1" fmla="*/ 68239 w 1934966"/>
              <a:gd name="connsiteY1" fmla="*/ 972 h 601473"/>
              <a:gd name="connsiteX2" fmla="*/ 167896 w 1934966"/>
              <a:gd name="connsiteY2" fmla="*/ 7013 h 601473"/>
              <a:gd name="connsiteX3" fmla="*/ 304658 w 1934966"/>
              <a:gd name="connsiteY3" fmla="*/ 15899 h 601473"/>
              <a:gd name="connsiteX4" fmla="*/ 379294 w 1934966"/>
              <a:gd name="connsiteY4" fmla="*/ 35234 h 601473"/>
              <a:gd name="connsiteX5" fmla="*/ 495442 w 1934966"/>
              <a:gd name="connsiteY5" fmla="*/ 68109 h 601473"/>
              <a:gd name="connsiteX6" fmla="*/ 598121 w 1934966"/>
              <a:gd name="connsiteY6" fmla="*/ 83499 h 601473"/>
              <a:gd name="connsiteX7" fmla="*/ 672401 w 1934966"/>
              <a:gd name="connsiteY7" fmla="*/ 92383 h 601473"/>
              <a:gd name="connsiteX8" fmla="*/ 791570 w 1934966"/>
              <a:gd name="connsiteY8" fmla="*/ 96506 h 601473"/>
              <a:gd name="connsiteX9" fmla="*/ 934517 w 1934966"/>
              <a:gd name="connsiteY9" fmla="*/ 96561 h 601473"/>
              <a:gd name="connsiteX10" fmla="*/ 1608979 w 1934966"/>
              <a:gd name="connsiteY10" fmla="*/ 78096 h 601473"/>
              <a:gd name="connsiteX11" fmla="*/ 1815153 w 1934966"/>
              <a:gd name="connsiteY11" fmla="*/ 41915 h 601473"/>
              <a:gd name="connsiteX12" fmla="*/ 1856096 w 1934966"/>
              <a:gd name="connsiteY12" fmla="*/ 28267 h 601473"/>
              <a:gd name="connsiteX13" fmla="*/ 1934961 w 1934966"/>
              <a:gd name="connsiteY13" fmla="*/ 42376 h 601473"/>
              <a:gd name="connsiteX14" fmla="*/ 1851973 w 1934966"/>
              <a:gd name="connsiteY14" fmla="*/ 155860 h 601473"/>
              <a:gd name="connsiteX15" fmla="*/ 1820555 w 1934966"/>
              <a:gd name="connsiteY15" fmla="*/ 181413 h 601473"/>
              <a:gd name="connsiteX16" fmla="*/ 1774209 w 1934966"/>
              <a:gd name="connsiteY16" fmla="*/ 260279 h 601473"/>
              <a:gd name="connsiteX17" fmla="*/ 1705970 w 1934966"/>
              <a:gd name="connsiteY17" fmla="*/ 342166 h 601473"/>
              <a:gd name="connsiteX18" fmla="*/ 1665027 w 1934966"/>
              <a:gd name="connsiteY18" fmla="*/ 369461 h 601473"/>
              <a:gd name="connsiteX19" fmla="*/ 1583141 w 1934966"/>
              <a:gd name="connsiteY19" fmla="*/ 424052 h 601473"/>
              <a:gd name="connsiteX20" fmla="*/ 1501254 w 1934966"/>
              <a:gd name="connsiteY20" fmla="*/ 464996 h 601473"/>
              <a:gd name="connsiteX21" fmla="*/ 1460311 w 1934966"/>
              <a:gd name="connsiteY21" fmla="*/ 492291 h 601473"/>
              <a:gd name="connsiteX22" fmla="*/ 1378424 w 1934966"/>
              <a:gd name="connsiteY22" fmla="*/ 519587 h 601473"/>
              <a:gd name="connsiteX23" fmla="*/ 1282890 w 1934966"/>
              <a:gd name="connsiteY23" fmla="*/ 546882 h 601473"/>
              <a:gd name="connsiteX24" fmla="*/ 1241947 w 1934966"/>
              <a:gd name="connsiteY24" fmla="*/ 574178 h 601473"/>
              <a:gd name="connsiteX25" fmla="*/ 1132764 w 1934966"/>
              <a:gd name="connsiteY25" fmla="*/ 587826 h 601473"/>
              <a:gd name="connsiteX26" fmla="*/ 1037230 w 1934966"/>
              <a:gd name="connsiteY26" fmla="*/ 601473 h 601473"/>
              <a:gd name="connsiteX27" fmla="*/ 642725 w 1934966"/>
              <a:gd name="connsiteY27" fmla="*/ 550365 h 601473"/>
              <a:gd name="connsiteX28" fmla="*/ 575587 w 1934966"/>
              <a:gd name="connsiteY28" fmla="*/ 524812 h 601473"/>
              <a:gd name="connsiteX29" fmla="*/ 537026 w 1934966"/>
              <a:gd name="connsiteY29" fmla="*/ 504660 h 601473"/>
              <a:gd name="connsiteX30" fmla="*/ 436089 w 1934966"/>
              <a:gd name="connsiteY30" fmla="*/ 451810 h 601473"/>
              <a:gd name="connsiteX31" fmla="*/ 370231 w 1934966"/>
              <a:gd name="connsiteY31" fmla="*/ 410405 h 601473"/>
              <a:gd name="connsiteX32" fmla="*/ 236597 w 1934966"/>
              <a:gd name="connsiteY32" fmla="*/ 332179 h 601473"/>
              <a:gd name="connsiteX33" fmla="*/ 195192 w 1934966"/>
              <a:gd name="connsiteY33" fmla="*/ 292977 h 601473"/>
              <a:gd name="connsiteX34" fmla="*/ 163773 w 1934966"/>
              <a:gd name="connsiteY34" fmla="*/ 260279 h 601473"/>
              <a:gd name="connsiteX35" fmla="*/ 49011 w 1934966"/>
              <a:gd name="connsiteY35" fmla="*/ 149640 h 601473"/>
              <a:gd name="connsiteX36" fmla="*/ 924 w 1934966"/>
              <a:gd name="connsiteY36" fmla="*/ 45682 h 601473"/>
              <a:gd name="connsiteX0" fmla="*/ 0 w 1961159"/>
              <a:gd name="connsiteY0" fmla="*/ 3177 h 609721"/>
              <a:gd name="connsiteX1" fmla="*/ 94432 w 1961159"/>
              <a:gd name="connsiteY1" fmla="*/ 9220 h 609721"/>
              <a:gd name="connsiteX2" fmla="*/ 194089 w 1961159"/>
              <a:gd name="connsiteY2" fmla="*/ 15261 h 609721"/>
              <a:gd name="connsiteX3" fmla="*/ 330851 w 1961159"/>
              <a:gd name="connsiteY3" fmla="*/ 24147 h 609721"/>
              <a:gd name="connsiteX4" fmla="*/ 405487 w 1961159"/>
              <a:gd name="connsiteY4" fmla="*/ 43482 h 609721"/>
              <a:gd name="connsiteX5" fmla="*/ 521635 w 1961159"/>
              <a:gd name="connsiteY5" fmla="*/ 76357 h 609721"/>
              <a:gd name="connsiteX6" fmla="*/ 624314 w 1961159"/>
              <a:gd name="connsiteY6" fmla="*/ 91747 h 609721"/>
              <a:gd name="connsiteX7" fmla="*/ 698594 w 1961159"/>
              <a:gd name="connsiteY7" fmla="*/ 100631 h 609721"/>
              <a:gd name="connsiteX8" fmla="*/ 817763 w 1961159"/>
              <a:gd name="connsiteY8" fmla="*/ 104754 h 609721"/>
              <a:gd name="connsiteX9" fmla="*/ 960710 w 1961159"/>
              <a:gd name="connsiteY9" fmla="*/ 104809 h 609721"/>
              <a:gd name="connsiteX10" fmla="*/ 1635172 w 1961159"/>
              <a:gd name="connsiteY10" fmla="*/ 86344 h 609721"/>
              <a:gd name="connsiteX11" fmla="*/ 1841346 w 1961159"/>
              <a:gd name="connsiteY11" fmla="*/ 50163 h 609721"/>
              <a:gd name="connsiteX12" fmla="*/ 1882289 w 1961159"/>
              <a:gd name="connsiteY12" fmla="*/ 36515 h 609721"/>
              <a:gd name="connsiteX13" fmla="*/ 1961154 w 1961159"/>
              <a:gd name="connsiteY13" fmla="*/ 50624 h 609721"/>
              <a:gd name="connsiteX14" fmla="*/ 1878166 w 1961159"/>
              <a:gd name="connsiteY14" fmla="*/ 164108 h 609721"/>
              <a:gd name="connsiteX15" fmla="*/ 1846748 w 1961159"/>
              <a:gd name="connsiteY15" fmla="*/ 189661 h 609721"/>
              <a:gd name="connsiteX16" fmla="*/ 1800402 w 1961159"/>
              <a:gd name="connsiteY16" fmla="*/ 268527 h 609721"/>
              <a:gd name="connsiteX17" fmla="*/ 1732163 w 1961159"/>
              <a:gd name="connsiteY17" fmla="*/ 350414 h 609721"/>
              <a:gd name="connsiteX18" fmla="*/ 1691220 w 1961159"/>
              <a:gd name="connsiteY18" fmla="*/ 377709 h 609721"/>
              <a:gd name="connsiteX19" fmla="*/ 1609334 w 1961159"/>
              <a:gd name="connsiteY19" fmla="*/ 432300 h 609721"/>
              <a:gd name="connsiteX20" fmla="*/ 1527447 w 1961159"/>
              <a:gd name="connsiteY20" fmla="*/ 473244 h 609721"/>
              <a:gd name="connsiteX21" fmla="*/ 1486504 w 1961159"/>
              <a:gd name="connsiteY21" fmla="*/ 500539 h 609721"/>
              <a:gd name="connsiteX22" fmla="*/ 1404617 w 1961159"/>
              <a:gd name="connsiteY22" fmla="*/ 527835 h 609721"/>
              <a:gd name="connsiteX23" fmla="*/ 1309083 w 1961159"/>
              <a:gd name="connsiteY23" fmla="*/ 555130 h 609721"/>
              <a:gd name="connsiteX24" fmla="*/ 1268140 w 1961159"/>
              <a:gd name="connsiteY24" fmla="*/ 582426 h 609721"/>
              <a:gd name="connsiteX25" fmla="*/ 1158957 w 1961159"/>
              <a:gd name="connsiteY25" fmla="*/ 596074 h 609721"/>
              <a:gd name="connsiteX26" fmla="*/ 1063423 w 1961159"/>
              <a:gd name="connsiteY26" fmla="*/ 609721 h 609721"/>
              <a:gd name="connsiteX27" fmla="*/ 668918 w 1961159"/>
              <a:gd name="connsiteY27" fmla="*/ 558613 h 609721"/>
              <a:gd name="connsiteX28" fmla="*/ 601780 w 1961159"/>
              <a:gd name="connsiteY28" fmla="*/ 533060 h 609721"/>
              <a:gd name="connsiteX29" fmla="*/ 563219 w 1961159"/>
              <a:gd name="connsiteY29" fmla="*/ 512908 h 609721"/>
              <a:gd name="connsiteX30" fmla="*/ 462282 w 1961159"/>
              <a:gd name="connsiteY30" fmla="*/ 460058 h 609721"/>
              <a:gd name="connsiteX31" fmla="*/ 396424 w 1961159"/>
              <a:gd name="connsiteY31" fmla="*/ 418653 h 609721"/>
              <a:gd name="connsiteX32" fmla="*/ 262790 w 1961159"/>
              <a:gd name="connsiteY32" fmla="*/ 340427 h 609721"/>
              <a:gd name="connsiteX33" fmla="*/ 221385 w 1961159"/>
              <a:gd name="connsiteY33" fmla="*/ 301225 h 609721"/>
              <a:gd name="connsiteX34" fmla="*/ 189966 w 1961159"/>
              <a:gd name="connsiteY34" fmla="*/ 268527 h 609721"/>
              <a:gd name="connsiteX35" fmla="*/ 75204 w 1961159"/>
              <a:gd name="connsiteY35" fmla="*/ 157888 h 609721"/>
              <a:gd name="connsiteX36" fmla="*/ 27117 w 1961159"/>
              <a:gd name="connsiteY36" fmla="*/ 53930 h 609721"/>
              <a:gd name="connsiteX0" fmla="*/ 0 w 1975447"/>
              <a:gd name="connsiteY0" fmla="*/ 1858 h 625071"/>
              <a:gd name="connsiteX1" fmla="*/ 108720 w 1975447"/>
              <a:gd name="connsiteY1" fmla="*/ 24570 h 625071"/>
              <a:gd name="connsiteX2" fmla="*/ 208377 w 1975447"/>
              <a:gd name="connsiteY2" fmla="*/ 30611 h 625071"/>
              <a:gd name="connsiteX3" fmla="*/ 345139 w 1975447"/>
              <a:gd name="connsiteY3" fmla="*/ 39497 h 625071"/>
              <a:gd name="connsiteX4" fmla="*/ 419775 w 1975447"/>
              <a:gd name="connsiteY4" fmla="*/ 58832 h 625071"/>
              <a:gd name="connsiteX5" fmla="*/ 535923 w 1975447"/>
              <a:gd name="connsiteY5" fmla="*/ 91707 h 625071"/>
              <a:gd name="connsiteX6" fmla="*/ 638602 w 1975447"/>
              <a:gd name="connsiteY6" fmla="*/ 107097 h 625071"/>
              <a:gd name="connsiteX7" fmla="*/ 712882 w 1975447"/>
              <a:gd name="connsiteY7" fmla="*/ 115981 h 625071"/>
              <a:gd name="connsiteX8" fmla="*/ 832051 w 1975447"/>
              <a:gd name="connsiteY8" fmla="*/ 120104 h 625071"/>
              <a:gd name="connsiteX9" fmla="*/ 974998 w 1975447"/>
              <a:gd name="connsiteY9" fmla="*/ 120159 h 625071"/>
              <a:gd name="connsiteX10" fmla="*/ 1649460 w 1975447"/>
              <a:gd name="connsiteY10" fmla="*/ 101694 h 625071"/>
              <a:gd name="connsiteX11" fmla="*/ 1855634 w 1975447"/>
              <a:gd name="connsiteY11" fmla="*/ 65513 h 625071"/>
              <a:gd name="connsiteX12" fmla="*/ 1896577 w 1975447"/>
              <a:gd name="connsiteY12" fmla="*/ 51865 h 625071"/>
              <a:gd name="connsiteX13" fmla="*/ 1975442 w 1975447"/>
              <a:gd name="connsiteY13" fmla="*/ 65974 h 625071"/>
              <a:gd name="connsiteX14" fmla="*/ 1892454 w 1975447"/>
              <a:gd name="connsiteY14" fmla="*/ 179458 h 625071"/>
              <a:gd name="connsiteX15" fmla="*/ 1861036 w 1975447"/>
              <a:gd name="connsiteY15" fmla="*/ 205011 h 625071"/>
              <a:gd name="connsiteX16" fmla="*/ 1814690 w 1975447"/>
              <a:gd name="connsiteY16" fmla="*/ 283877 h 625071"/>
              <a:gd name="connsiteX17" fmla="*/ 1746451 w 1975447"/>
              <a:gd name="connsiteY17" fmla="*/ 365764 h 625071"/>
              <a:gd name="connsiteX18" fmla="*/ 1705508 w 1975447"/>
              <a:gd name="connsiteY18" fmla="*/ 393059 h 625071"/>
              <a:gd name="connsiteX19" fmla="*/ 1623622 w 1975447"/>
              <a:gd name="connsiteY19" fmla="*/ 447650 h 625071"/>
              <a:gd name="connsiteX20" fmla="*/ 1541735 w 1975447"/>
              <a:gd name="connsiteY20" fmla="*/ 488594 h 625071"/>
              <a:gd name="connsiteX21" fmla="*/ 1500792 w 1975447"/>
              <a:gd name="connsiteY21" fmla="*/ 515889 h 625071"/>
              <a:gd name="connsiteX22" fmla="*/ 1418905 w 1975447"/>
              <a:gd name="connsiteY22" fmla="*/ 543185 h 625071"/>
              <a:gd name="connsiteX23" fmla="*/ 1323371 w 1975447"/>
              <a:gd name="connsiteY23" fmla="*/ 570480 h 625071"/>
              <a:gd name="connsiteX24" fmla="*/ 1282428 w 1975447"/>
              <a:gd name="connsiteY24" fmla="*/ 597776 h 625071"/>
              <a:gd name="connsiteX25" fmla="*/ 1173245 w 1975447"/>
              <a:gd name="connsiteY25" fmla="*/ 611424 h 625071"/>
              <a:gd name="connsiteX26" fmla="*/ 1077711 w 1975447"/>
              <a:gd name="connsiteY26" fmla="*/ 625071 h 625071"/>
              <a:gd name="connsiteX27" fmla="*/ 683206 w 1975447"/>
              <a:gd name="connsiteY27" fmla="*/ 573963 h 625071"/>
              <a:gd name="connsiteX28" fmla="*/ 616068 w 1975447"/>
              <a:gd name="connsiteY28" fmla="*/ 548410 h 625071"/>
              <a:gd name="connsiteX29" fmla="*/ 577507 w 1975447"/>
              <a:gd name="connsiteY29" fmla="*/ 528258 h 625071"/>
              <a:gd name="connsiteX30" fmla="*/ 476570 w 1975447"/>
              <a:gd name="connsiteY30" fmla="*/ 475408 h 625071"/>
              <a:gd name="connsiteX31" fmla="*/ 410712 w 1975447"/>
              <a:gd name="connsiteY31" fmla="*/ 434003 h 625071"/>
              <a:gd name="connsiteX32" fmla="*/ 277078 w 1975447"/>
              <a:gd name="connsiteY32" fmla="*/ 355777 h 625071"/>
              <a:gd name="connsiteX33" fmla="*/ 235673 w 1975447"/>
              <a:gd name="connsiteY33" fmla="*/ 316575 h 625071"/>
              <a:gd name="connsiteX34" fmla="*/ 204254 w 1975447"/>
              <a:gd name="connsiteY34" fmla="*/ 283877 h 625071"/>
              <a:gd name="connsiteX35" fmla="*/ 89492 w 1975447"/>
              <a:gd name="connsiteY35" fmla="*/ 173238 h 625071"/>
              <a:gd name="connsiteX36" fmla="*/ 41405 w 1975447"/>
              <a:gd name="connsiteY36" fmla="*/ 69280 h 625071"/>
              <a:gd name="connsiteX0" fmla="*/ 0 w 1975447"/>
              <a:gd name="connsiteY0" fmla="*/ 0 h 623213"/>
              <a:gd name="connsiteX1" fmla="*/ 108720 w 1975447"/>
              <a:gd name="connsiteY1" fmla="*/ 22712 h 623213"/>
              <a:gd name="connsiteX2" fmla="*/ 208377 w 1975447"/>
              <a:gd name="connsiteY2" fmla="*/ 28753 h 623213"/>
              <a:gd name="connsiteX3" fmla="*/ 345139 w 1975447"/>
              <a:gd name="connsiteY3" fmla="*/ 37639 h 623213"/>
              <a:gd name="connsiteX4" fmla="*/ 419775 w 1975447"/>
              <a:gd name="connsiteY4" fmla="*/ 56974 h 623213"/>
              <a:gd name="connsiteX5" fmla="*/ 535923 w 1975447"/>
              <a:gd name="connsiteY5" fmla="*/ 89849 h 623213"/>
              <a:gd name="connsiteX6" fmla="*/ 638602 w 1975447"/>
              <a:gd name="connsiteY6" fmla="*/ 105239 h 623213"/>
              <a:gd name="connsiteX7" fmla="*/ 712882 w 1975447"/>
              <a:gd name="connsiteY7" fmla="*/ 114123 h 623213"/>
              <a:gd name="connsiteX8" fmla="*/ 832051 w 1975447"/>
              <a:gd name="connsiteY8" fmla="*/ 118246 h 623213"/>
              <a:gd name="connsiteX9" fmla="*/ 974998 w 1975447"/>
              <a:gd name="connsiteY9" fmla="*/ 118301 h 623213"/>
              <a:gd name="connsiteX10" fmla="*/ 1649460 w 1975447"/>
              <a:gd name="connsiteY10" fmla="*/ 99836 h 623213"/>
              <a:gd name="connsiteX11" fmla="*/ 1855634 w 1975447"/>
              <a:gd name="connsiteY11" fmla="*/ 63655 h 623213"/>
              <a:gd name="connsiteX12" fmla="*/ 1896577 w 1975447"/>
              <a:gd name="connsiteY12" fmla="*/ 50007 h 623213"/>
              <a:gd name="connsiteX13" fmla="*/ 1975442 w 1975447"/>
              <a:gd name="connsiteY13" fmla="*/ 64116 h 623213"/>
              <a:gd name="connsiteX14" fmla="*/ 1892454 w 1975447"/>
              <a:gd name="connsiteY14" fmla="*/ 177600 h 623213"/>
              <a:gd name="connsiteX15" fmla="*/ 1861036 w 1975447"/>
              <a:gd name="connsiteY15" fmla="*/ 203153 h 623213"/>
              <a:gd name="connsiteX16" fmla="*/ 1814690 w 1975447"/>
              <a:gd name="connsiteY16" fmla="*/ 282019 h 623213"/>
              <a:gd name="connsiteX17" fmla="*/ 1746451 w 1975447"/>
              <a:gd name="connsiteY17" fmla="*/ 363906 h 623213"/>
              <a:gd name="connsiteX18" fmla="*/ 1705508 w 1975447"/>
              <a:gd name="connsiteY18" fmla="*/ 391201 h 623213"/>
              <a:gd name="connsiteX19" fmla="*/ 1623622 w 1975447"/>
              <a:gd name="connsiteY19" fmla="*/ 445792 h 623213"/>
              <a:gd name="connsiteX20" fmla="*/ 1541735 w 1975447"/>
              <a:gd name="connsiteY20" fmla="*/ 486736 h 623213"/>
              <a:gd name="connsiteX21" fmla="*/ 1500792 w 1975447"/>
              <a:gd name="connsiteY21" fmla="*/ 514031 h 623213"/>
              <a:gd name="connsiteX22" fmla="*/ 1418905 w 1975447"/>
              <a:gd name="connsiteY22" fmla="*/ 541327 h 623213"/>
              <a:gd name="connsiteX23" fmla="*/ 1323371 w 1975447"/>
              <a:gd name="connsiteY23" fmla="*/ 568622 h 623213"/>
              <a:gd name="connsiteX24" fmla="*/ 1282428 w 1975447"/>
              <a:gd name="connsiteY24" fmla="*/ 595918 h 623213"/>
              <a:gd name="connsiteX25" fmla="*/ 1173245 w 1975447"/>
              <a:gd name="connsiteY25" fmla="*/ 609566 h 623213"/>
              <a:gd name="connsiteX26" fmla="*/ 1077711 w 1975447"/>
              <a:gd name="connsiteY26" fmla="*/ 623213 h 623213"/>
              <a:gd name="connsiteX27" fmla="*/ 683206 w 1975447"/>
              <a:gd name="connsiteY27" fmla="*/ 572105 h 623213"/>
              <a:gd name="connsiteX28" fmla="*/ 616068 w 1975447"/>
              <a:gd name="connsiteY28" fmla="*/ 546552 h 623213"/>
              <a:gd name="connsiteX29" fmla="*/ 577507 w 1975447"/>
              <a:gd name="connsiteY29" fmla="*/ 526400 h 623213"/>
              <a:gd name="connsiteX30" fmla="*/ 476570 w 1975447"/>
              <a:gd name="connsiteY30" fmla="*/ 473550 h 623213"/>
              <a:gd name="connsiteX31" fmla="*/ 410712 w 1975447"/>
              <a:gd name="connsiteY31" fmla="*/ 432145 h 623213"/>
              <a:gd name="connsiteX32" fmla="*/ 277078 w 1975447"/>
              <a:gd name="connsiteY32" fmla="*/ 353919 h 623213"/>
              <a:gd name="connsiteX33" fmla="*/ 235673 w 1975447"/>
              <a:gd name="connsiteY33" fmla="*/ 314717 h 623213"/>
              <a:gd name="connsiteX34" fmla="*/ 204254 w 1975447"/>
              <a:gd name="connsiteY34" fmla="*/ 282019 h 623213"/>
              <a:gd name="connsiteX35" fmla="*/ 89492 w 1975447"/>
              <a:gd name="connsiteY35" fmla="*/ 171380 h 623213"/>
              <a:gd name="connsiteX36" fmla="*/ 41405 w 1975447"/>
              <a:gd name="connsiteY36" fmla="*/ 67422 h 623213"/>
              <a:gd name="connsiteX0" fmla="*/ 0 w 1989734"/>
              <a:gd name="connsiteY0" fmla="*/ 0 h 623213"/>
              <a:gd name="connsiteX1" fmla="*/ 108720 w 1989734"/>
              <a:gd name="connsiteY1" fmla="*/ 22712 h 623213"/>
              <a:gd name="connsiteX2" fmla="*/ 208377 w 1989734"/>
              <a:gd name="connsiteY2" fmla="*/ 28753 h 623213"/>
              <a:gd name="connsiteX3" fmla="*/ 345139 w 1989734"/>
              <a:gd name="connsiteY3" fmla="*/ 37639 h 623213"/>
              <a:gd name="connsiteX4" fmla="*/ 419775 w 1989734"/>
              <a:gd name="connsiteY4" fmla="*/ 56974 h 623213"/>
              <a:gd name="connsiteX5" fmla="*/ 535923 w 1989734"/>
              <a:gd name="connsiteY5" fmla="*/ 89849 h 623213"/>
              <a:gd name="connsiteX6" fmla="*/ 638602 w 1989734"/>
              <a:gd name="connsiteY6" fmla="*/ 105239 h 623213"/>
              <a:gd name="connsiteX7" fmla="*/ 712882 w 1989734"/>
              <a:gd name="connsiteY7" fmla="*/ 114123 h 623213"/>
              <a:gd name="connsiteX8" fmla="*/ 832051 w 1989734"/>
              <a:gd name="connsiteY8" fmla="*/ 118246 h 623213"/>
              <a:gd name="connsiteX9" fmla="*/ 974998 w 1989734"/>
              <a:gd name="connsiteY9" fmla="*/ 118301 h 623213"/>
              <a:gd name="connsiteX10" fmla="*/ 1649460 w 1989734"/>
              <a:gd name="connsiteY10" fmla="*/ 99836 h 623213"/>
              <a:gd name="connsiteX11" fmla="*/ 1855634 w 1989734"/>
              <a:gd name="connsiteY11" fmla="*/ 63655 h 623213"/>
              <a:gd name="connsiteX12" fmla="*/ 1896577 w 1989734"/>
              <a:gd name="connsiteY12" fmla="*/ 50007 h 623213"/>
              <a:gd name="connsiteX13" fmla="*/ 1989730 w 1989734"/>
              <a:gd name="connsiteY13" fmla="*/ 33160 h 623213"/>
              <a:gd name="connsiteX14" fmla="*/ 1892454 w 1989734"/>
              <a:gd name="connsiteY14" fmla="*/ 177600 h 623213"/>
              <a:gd name="connsiteX15" fmla="*/ 1861036 w 1989734"/>
              <a:gd name="connsiteY15" fmla="*/ 203153 h 623213"/>
              <a:gd name="connsiteX16" fmla="*/ 1814690 w 1989734"/>
              <a:gd name="connsiteY16" fmla="*/ 282019 h 623213"/>
              <a:gd name="connsiteX17" fmla="*/ 1746451 w 1989734"/>
              <a:gd name="connsiteY17" fmla="*/ 363906 h 623213"/>
              <a:gd name="connsiteX18" fmla="*/ 1705508 w 1989734"/>
              <a:gd name="connsiteY18" fmla="*/ 391201 h 623213"/>
              <a:gd name="connsiteX19" fmla="*/ 1623622 w 1989734"/>
              <a:gd name="connsiteY19" fmla="*/ 445792 h 623213"/>
              <a:gd name="connsiteX20" fmla="*/ 1541735 w 1989734"/>
              <a:gd name="connsiteY20" fmla="*/ 486736 h 623213"/>
              <a:gd name="connsiteX21" fmla="*/ 1500792 w 1989734"/>
              <a:gd name="connsiteY21" fmla="*/ 514031 h 623213"/>
              <a:gd name="connsiteX22" fmla="*/ 1418905 w 1989734"/>
              <a:gd name="connsiteY22" fmla="*/ 541327 h 623213"/>
              <a:gd name="connsiteX23" fmla="*/ 1323371 w 1989734"/>
              <a:gd name="connsiteY23" fmla="*/ 568622 h 623213"/>
              <a:gd name="connsiteX24" fmla="*/ 1282428 w 1989734"/>
              <a:gd name="connsiteY24" fmla="*/ 595918 h 623213"/>
              <a:gd name="connsiteX25" fmla="*/ 1173245 w 1989734"/>
              <a:gd name="connsiteY25" fmla="*/ 609566 h 623213"/>
              <a:gd name="connsiteX26" fmla="*/ 1077711 w 1989734"/>
              <a:gd name="connsiteY26" fmla="*/ 623213 h 623213"/>
              <a:gd name="connsiteX27" fmla="*/ 683206 w 1989734"/>
              <a:gd name="connsiteY27" fmla="*/ 572105 h 623213"/>
              <a:gd name="connsiteX28" fmla="*/ 616068 w 1989734"/>
              <a:gd name="connsiteY28" fmla="*/ 546552 h 623213"/>
              <a:gd name="connsiteX29" fmla="*/ 577507 w 1989734"/>
              <a:gd name="connsiteY29" fmla="*/ 526400 h 623213"/>
              <a:gd name="connsiteX30" fmla="*/ 476570 w 1989734"/>
              <a:gd name="connsiteY30" fmla="*/ 473550 h 623213"/>
              <a:gd name="connsiteX31" fmla="*/ 410712 w 1989734"/>
              <a:gd name="connsiteY31" fmla="*/ 432145 h 623213"/>
              <a:gd name="connsiteX32" fmla="*/ 277078 w 1989734"/>
              <a:gd name="connsiteY32" fmla="*/ 353919 h 623213"/>
              <a:gd name="connsiteX33" fmla="*/ 235673 w 1989734"/>
              <a:gd name="connsiteY33" fmla="*/ 314717 h 623213"/>
              <a:gd name="connsiteX34" fmla="*/ 204254 w 1989734"/>
              <a:gd name="connsiteY34" fmla="*/ 282019 h 623213"/>
              <a:gd name="connsiteX35" fmla="*/ 89492 w 1989734"/>
              <a:gd name="connsiteY35" fmla="*/ 171380 h 623213"/>
              <a:gd name="connsiteX36" fmla="*/ 41405 w 1989734"/>
              <a:gd name="connsiteY36" fmla="*/ 67422 h 623213"/>
              <a:gd name="connsiteX0" fmla="*/ 0 w 1989734"/>
              <a:gd name="connsiteY0" fmla="*/ 0 h 623213"/>
              <a:gd name="connsiteX1" fmla="*/ 108720 w 1989734"/>
              <a:gd name="connsiteY1" fmla="*/ 22712 h 623213"/>
              <a:gd name="connsiteX2" fmla="*/ 208377 w 1989734"/>
              <a:gd name="connsiteY2" fmla="*/ 28753 h 623213"/>
              <a:gd name="connsiteX3" fmla="*/ 342758 w 1989734"/>
              <a:gd name="connsiteY3" fmla="*/ 47164 h 623213"/>
              <a:gd name="connsiteX4" fmla="*/ 419775 w 1989734"/>
              <a:gd name="connsiteY4" fmla="*/ 56974 h 623213"/>
              <a:gd name="connsiteX5" fmla="*/ 535923 w 1989734"/>
              <a:gd name="connsiteY5" fmla="*/ 89849 h 623213"/>
              <a:gd name="connsiteX6" fmla="*/ 638602 w 1989734"/>
              <a:gd name="connsiteY6" fmla="*/ 105239 h 623213"/>
              <a:gd name="connsiteX7" fmla="*/ 712882 w 1989734"/>
              <a:gd name="connsiteY7" fmla="*/ 114123 h 623213"/>
              <a:gd name="connsiteX8" fmla="*/ 832051 w 1989734"/>
              <a:gd name="connsiteY8" fmla="*/ 118246 h 623213"/>
              <a:gd name="connsiteX9" fmla="*/ 974998 w 1989734"/>
              <a:gd name="connsiteY9" fmla="*/ 118301 h 623213"/>
              <a:gd name="connsiteX10" fmla="*/ 1649460 w 1989734"/>
              <a:gd name="connsiteY10" fmla="*/ 99836 h 623213"/>
              <a:gd name="connsiteX11" fmla="*/ 1855634 w 1989734"/>
              <a:gd name="connsiteY11" fmla="*/ 63655 h 623213"/>
              <a:gd name="connsiteX12" fmla="*/ 1896577 w 1989734"/>
              <a:gd name="connsiteY12" fmla="*/ 50007 h 623213"/>
              <a:gd name="connsiteX13" fmla="*/ 1989730 w 1989734"/>
              <a:gd name="connsiteY13" fmla="*/ 33160 h 623213"/>
              <a:gd name="connsiteX14" fmla="*/ 1892454 w 1989734"/>
              <a:gd name="connsiteY14" fmla="*/ 177600 h 623213"/>
              <a:gd name="connsiteX15" fmla="*/ 1861036 w 1989734"/>
              <a:gd name="connsiteY15" fmla="*/ 203153 h 623213"/>
              <a:gd name="connsiteX16" fmla="*/ 1814690 w 1989734"/>
              <a:gd name="connsiteY16" fmla="*/ 282019 h 623213"/>
              <a:gd name="connsiteX17" fmla="*/ 1746451 w 1989734"/>
              <a:gd name="connsiteY17" fmla="*/ 363906 h 623213"/>
              <a:gd name="connsiteX18" fmla="*/ 1705508 w 1989734"/>
              <a:gd name="connsiteY18" fmla="*/ 391201 h 623213"/>
              <a:gd name="connsiteX19" fmla="*/ 1623622 w 1989734"/>
              <a:gd name="connsiteY19" fmla="*/ 445792 h 623213"/>
              <a:gd name="connsiteX20" fmla="*/ 1541735 w 1989734"/>
              <a:gd name="connsiteY20" fmla="*/ 486736 h 623213"/>
              <a:gd name="connsiteX21" fmla="*/ 1500792 w 1989734"/>
              <a:gd name="connsiteY21" fmla="*/ 514031 h 623213"/>
              <a:gd name="connsiteX22" fmla="*/ 1418905 w 1989734"/>
              <a:gd name="connsiteY22" fmla="*/ 541327 h 623213"/>
              <a:gd name="connsiteX23" fmla="*/ 1323371 w 1989734"/>
              <a:gd name="connsiteY23" fmla="*/ 568622 h 623213"/>
              <a:gd name="connsiteX24" fmla="*/ 1282428 w 1989734"/>
              <a:gd name="connsiteY24" fmla="*/ 595918 h 623213"/>
              <a:gd name="connsiteX25" fmla="*/ 1173245 w 1989734"/>
              <a:gd name="connsiteY25" fmla="*/ 609566 h 623213"/>
              <a:gd name="connsiteX26" fmla="*/ 1077711 w 1989734"/>
              <a:gd name="connsiteY26" fmla="*/ 623213 h 623213"/>
              <a:gd name="connsiteX27" fmla="*/ 683206 w 1989734"/>
              <a:gd name="connsiteY27" fmla="*/ 572105 h 623213"/>
              <a:gd name="connsiteX28" fmla="*/ 616068 w 1989734"/>
              <a:gd name="connsiteY28" fmla="*/ 546552 h 623213"/>
              <a:gd name="connsiteX29" fmla="*/ 577507 w 1989734"/>
              <a:gd name="connsiteY29" fmla="*/ 526400 h 623213"/>
              <a:gd name="connsiteX30" fmla="*/ 476570 w 1989734"/>
              <a:gd name="connsiteY30" fmla="*/ 473550 h 623213"/>
              <a:gd name="connsiteX31" fmla="*/ 410712 w 1989734"/>
              <a:gd name="connsiteY31" fmla="*/ 432145 h 623213"/>
              <a:gd name="connsiteX32" fmla="*/ 277078 w 1989734"/>
              <a:gd name="connsiteY32" fmla="*/ 353919 h 623213"/>
              <a:gd name="connsiteX33" fmla="*/ 235673 w 1989734"/>
              <a:gd name="connsiteY33" fmla="*/ 314717 h 623213"/>
              <a:gd name="connsiteX34" fmla="*/ 204254 w 1989734"/>
              <a:gd name="connsiteY34" fmla="*/ 282019 h 623213"/>
              <a:gd name="connsiteX35" fmla="*/ 89492 w 1989734"/>
              <a:gd name="connsiteY35" fmla="*/ 171380 h 623213"/>
              <a:gd name="connsiteX36" fmla="*/ 41405 w 1989734"/>
              <a:gd name="connsiteY36" fmla="*/ 67422 h 623213"/>
              <a:gd name="connsiteX0" fmla="*/ 0 w 1989734"/>
              <a:gd name="connsiteY0" fmla="*/ 0 h 623213"/>
              <a:gd name="connsiteX1" fmla="*/ 108720 w 1989734"/>
              <a:gd name="connsiteY1" fmla="*/ 22712 h 623213"/>
              <a:gd name="connsiteX2" fmla="*/ 208377 w 1989734"/>
              <a:gd name="connsiteY2" fmla="*/ 28753 h 623213"/>
              <a:gd name="connsiteX3" fmla="*/ 342758 w 1989734"/>
              <a:gd name="connsiteY3" fmla="*/ 47164 h 623213"/>
              <a:gd name="connsiteX4" fmla="*/ 422157 w 1989734"/>
              <a:gd name="connsiteY4" fmla="*/ 66499 h 623213"/>
              <a:gd name="connsiteX5" fmla="*/ 535923 w 1989734"/>
              <a:gd name="connsiteY5" fmla="*/ 89849 h 623213"/>
              <a:gd name="connsiteX6" fmla="*/ 638602 w 1989734"/>
              <a:gd name="connsiteY6" fmla="*/ 105239 h 623213"/>
              <a:gd name="connsiteX7" fmla="*/ 712882 w 1989734"/>
              <a:gd name="connsiteY7" fmla="*/ 114123 h 623213"/>
              <a:gd name="connsiteX8" fmla="*/ 832051 w 1989734"/>
              <a:gd name="connsiteY8" fmla="*/ 118246 h 623213"/>
              <a:gd name="connsiteX9" fmla="*/ 974998 w 1989734"/>
              <a:gd name="connsiteY9" fmla="*/ 118301 h 623213"/>
              <a:gd name="connsiteX10" fmla="*/ 1649460 w 1989734"/>
              <a:gd name="connsiteY10" fmla="*/ 99836 h 623213"/>
              <a:gd name="connsiteX11" fmla="*/ 1855634 w 1989734"/>
              <a:gd name="connsiteY11" fmla="*/ 63655 h 623213"/>
              <a:gd name="connsiteX12" fmla="*/ 1896577 w 1989734"/>
              <a:gd name="connsiteY12" fmla="*/ 50007 h 623213"/>
              <a:gd name="connsiteX13" fmla="*/ 1989730 w 1989734"/>
              <a:gd name="connsiteY13" fmla="*/ 33160 h 623213"/>
              <a:gd name="connsiteX14" fmla="*/ 1892454 w 1989734"/>
              <a:gd name="connsiteY14" fmla="*/ 177600 h 623213"/>
              <a:gd name="connsiteX15" fmla="*/ 1861036 w 1989734"/>
              <a:gd name="connsiteY15" fmla="*/ 203153 h 623213"/>
              <a:gd name="connsiteX16" fmla="*/ 1814690 w 1989734"/>
              <a:gd name="connsiteY16" fmla="*/ 282019 h 623213"/>
              <a:gd name="connsiteX17" fmla="*/ 1746451 w 1989734"/>
              <a:gd name="connsiteY17" fmla="*/ 363906 h 623213"/>
              <a:gd name="connsiteX18" fmla="*/ 1705508 w 1989734"/>
              <a:gd name="connsiteY18" fmla="*/ 391201 h 623213"/>
              <a:gd name="connsiteX19" fmla="*/ 1623622 w 1989734"/>
              <a:gd name="connsiteY19" fmla="*/ 445792 h 623213"/>
              <a:gd name="connsiteX20" fmla="*/ 1541735 w 1989734"/>
              <a:gd name="connsiteY20" fmla="*/ 486736 h 623213"/>
              <a:gd name="connsiteX21" fmla="*/ 1500792 w 1989734"/>
              <a:gd name="connsiteY21" fmla="*/ 514031 h 623213"/>
              <a:gd name="connsiteX22" fmla="*/ 1418905 w 1989734"/>
              <a:gd name="connsiteY22" fmla="*/ 541327 h 623213"/>
              <a:gd name="connsiteX23" fmla="*/ 1323371 w 1989734"/>
              <a:gd name="connsiteY23" fmla="*/ 568622 h 623213"/>
              <a:gd name="connsiteX24" fmla="*/ 1282428 w 1989734"/>
              <a:gd name="connsiteY24" fmla="*/ 595918 h 623213"/>
              <a:gd name="connsiteX25" fmla="*/ 1173245 w 1989734"/>
              <a:gd name="connsiteY25" fmla="*/ 609566 h 623213"/>
              <a:gd name="connsiteX26" fmla="*/ 1077711 w 1989734"/>
              <a:gd name="connsiteY26" fmla="*/ 623213 h 623213"/>
              <a:gd name="connsiteX27" fmla="*/ 683206 w 1989734"/>
              <a:gd name="connsiteY27" fmla="*/ 572105 h 623213"/>
              <a:gd name="connsiteX28" fmla="*/ 616068 w 1989734"/>
              <a:gd name="connsiteY28" fmla="*/ 546552 h 623213"/>
              <a:gd name="connsiteX29" fmla="*/ 577507 w 1989734"/>
              <a:gd name="connsiteY29" fmla="*/ 526400 h 623213"/>
              <a:gd name="connsiteX30" fmla="*/ 476570 w 1989734"/>
              <a:gd name="connsiteY30" fmla="*/ 473550 h 623213"/>
              <a:gd name="connsiteX31" fmla="*/ 410712 w 1989734"/>
              <a:gd name="connsiteY31" fmla="*/ 432145 h 623213"/>
              <a:gd name="connsiteX32" fmla="*/ 277078 w 1989734"/>
              <a:gd name="connsiteY32" fmla="*/ 353919 h 623213"/>
              <a:gd name="connsiteX33" fmla="*/ 235673 w 1989734"/>
              <a:gd name="connsiteY33" fmla="*/ 314717 h 623213"/>
              <a:gd name="connsiteX34" fmla="*/ 204254 w 1989734"/>
              <a:gd name="connsiteY34" fmla="*/ 282019 h 623213"/>
              <a:gd name="connsiteX35" fmla="*/ 89492 w 1989734"/>
              <a:gd name="connsiteY35" fmla="*/ 171380 h 623213"/>
              <a:gd name="connsiteX36" fmla="*/ 41405 w 1989734"/>
              <a:gd name="connsiteY36" fmla="*/ 67422 h 623213"/>
              <a:gd name="connsiteX0" fmla="*/ 0 w 2100859"/>
              <a:gd name="connsiteY0" fmla="*/ 0 h 1049933"/>
              <a:gd name="connsiteX1" fmla="*/ 219845 w 2100859"/>
              <a:gd name="connsiteY1" fmla="*/ 449432 h 1049933"/>
              <a:gd name="connsiteX2" fmla="*/ 319502 w 2100859"/>
              <a:gd name="connsiteY2" fmla="*/ 455473 h 1049933"/>
              <a:gd name="connsiteX3" fmla="*/ 453883 w 2100859"/>
              <a:gd name="connsiteY3" fmla="*/ 473884 h 1049933"/>
              <a:gd name="connsiteX4" fmla="*/ 533282 w 2100859"/>
              <a:gd name="connsiteY4" fmla="*/ 493219 h 1049933"/>
              <a:gd name="connsiteX5" fmla="*/ 647048 w 2100859"/>
              <a:gd name="connsiteY5" fmla="*/ 516569 h 1049933"/>
              <a:gd name="connsiteX6" fmla="*/ 749727 w 2100859"/>
              <a:gd name="connsiteY6" fmla="*/ 531959 h 1049933"/>
              <a:gd name="connsiteX7" fmla="*/ 824007 w 2100859"/>
              <a:gd name="connsiteY7" fmla="*/ 540843 h 1049933"/>
              <a:gd name="connsiteX8" fmla="*/ 943176 w 2100859"/>
              <a:gd name="connsiteY8" fmla="*/ 544966 h 1049933"/>
              <a:gd name="connsiteX9" fmla="*/ 1086123 w 2100859"/>
              <a:gd name="connsiteY9" fmla="*/ 545021 h 1049933"/>
              <a:gd name="connsiteX10" fmla="*/ 1760585 w 2100859"/>
              <a:gd name="connsiteY10" fmla="*/ 526556 h 1049933"/>
              <a:gd name="connsiteX11" fmla="*/ 1966759 w 2100859"/>
              <a:gd name="connsiteY11" fmla="*/ 490375 h 1049933"/>
              <a:gd name="connsiteX12" fmla="*/ 2007702 w 2100859"/>
              <a:gd name="connsiteY12" fmla="*/ 476727 h 1049933"/>
              <a:gd name="connsiteX13" fmla="*/ 2100855 w 2100859"/>
              <a:gd name="connsiteY13" fmla="*/ 459880 h 1049933"/>
              <a:gd name="connsiteX14" fmla="*/ 2003579 w 2100859"/>
              <a:gd name="connsiteY14" fmla="*/ 604320 h 1049933"/>
              <a:gd name="connsiteX15" fmla="*/ 1972161 w 2100859"/>
              <a:gd name="connsiteY15" fmla="*/ 629873 h 1049933"/>
              <a:gd name="connsiteX16" fmla="*/ 1925815 w 2100859"/>
              <a:gd name="connsiteY16" fmla="*/ 708739 h 1049933"/>
              <a:gd name="connsiteX17" fmla="*/ 1857576 w 2100859"/>
              <a:gd name="connsiteY17" fmla="*/ 790626 h 1049933"/>
              <a:gd name="connsiteX18" fmla="*/ 1816633 w 2100859"/>
              <a:gd name="connsiteY18" fmla="*/ 817921 h 1049933"/>
              <a:gd name="connsiteX19" fmla="*/ 1734747 w 2100859"/>
              <a:gd name="connsiteY19" fmla="*/ 872512 h 1049933"/>
              <a:gd name="connsiteX20" fmla="*/ 1652860 w 2100859"/>
              <a:gd name="connsiteY20" fmla="*/ 913456 h 1049933"/>
              <a:gd name="connsiteX21" fmla="*/ 1611917 w 2100859"/>
              <a:gd name="connsiteY21" fmla="*/ 940751 h 1049933"/>
              <a:gd name="connsiteX22" fmla="*/ 1530030 w 2100859"/>
              <a:gd name="connsiteY22" fmla="*/ 968047 h 1049933"/>
              <a:gd name="connsiteX23" fmla="*/ 1434496 w 2100859"/>
              <a:gd name="connsiteY23" fmla="*/ 995342 h 1049933"/>
              <a:gd name="connsiteX24" fmla="*/ 1393553 w 2100859"/>
              <a:gd name="connsiteY24" fmla="*/ 1022638 h 1049933"/>
              <a:gd name="connsiteX25" fmla="*/ 1284370 w 2100859"/>
              <a:gd name="connsiteY25" fmla="*/ 1036286 h 1049933"/>
              <a:gd name="connsiteX26" fmla="*/ 1188836 w 2100859"/>
              <a:gd name="connsiteY26" fmla="*/ 1049933 h 1049933"/>
              <a:gd name="connsiteX27" fmla="*/ 794331 w 2100859"/>
              <a:gd name="connsiteY27" fmla="*/ 998825 h 1049933"/>
              <a:gd name="connsiteX28" fmla="*/ 727193 w 2100859"/>
              <a:gd name="connsiteY28" fmla="*/ 973272 h 1049933"/>
              <a:gd name="connsiteX29" fmla="*/ 688632 w 2100859"/>
              <a:gd name="connsiteY29" fmla="*/ 953120 h 1049933"/>
              <a:gd name="connsiteX30" fmla="*/ 587695 w 2100859"/>
              <a:gd name="connsiteY30" fmla="*/ 900270 h 1049933"/>
              <a:gd name="connsiteX31" fmla="*/ 521837 w 2100859"/>
              <a:gd name="connsiteY31" fmla="*/ 858865 h 1049933"/>
              <a:gd name="connsiteX32" fmla="*/ 388203 w 2100859"/>
              <a:gd name="connsiteY32" fmla="*/ 780639 h 1049933"/>
              <a:gd name="connsiteX33" fmla="*/ 346798 w 2100859"/>
              <a:gd name="connsiteY33" fmla="*/ 741437 h 1049933"/>
              <a:gd name="connsiteX34" fmla="*/ 315379 w 2100859"/>
              <a:gd name="connsiteY34" fmla="*/ 708739 h 1049933"/>
              <a:gd name="connsiteX35" fmla="*/ 200617 w 2100859"/>
              <a:gd name="connsiteY35" fmla="*/ 598100 h 1049933"/>
              <a:gd name="connsiteX36" fmla="*/ 152530 w 2100859"/>
              <a:gd name="connsiteY36" fmla="*/ 494142 h 1049933"/>
              <a:gd name="connsiteX0" fmla="*/ 0 w 2100859"/>
              <a:gd name="connsiteY0" fmla="*/ 0 h 1049933"/>
              <a:gd name="connsiteX1" fmla="*/ 170950 w 2100859"/>
              <a:gd name="connsiteY1" fmla="*/ 147172 h 1049933"/>
              <a:gd name="connsiteX2" fmla="*/ 319502 w 2100859"/>
              <a:gd name="connsiteY2" fmla="*/ 455473 h 1049933"/>
              <a:gd name="connsiteX3" fmla="*/ 453883 w 2100859"/>
              <a:gd name="connsiteY3" fmla="*/ 473884 h 1049933"/>
              <a:gd name="connsiteX4" fmla="*/ 533282 w 2100859"/>
              <a:gd name="connsiteY4" fmla="*/ 493219 h 1049933"/>
              <a:gd name="connsiteX5" fmla="*/ 647048 w 2100859"/>
              <a:gd name="connsiteY5" fmla="*/ 516569 h 1049933"/>
              <a:gd name="connsiteX6" fmla="*/ 749727 w 2100859"/>
              <a:gd name="connsiteY6" fmla="*/ 531959 h 1049933"/>
              <a:gd name="connsiteX7" fmla="*/ 824007 w 2100859"/>
              <a:gd name="connsiteY7" fmla="*/ 540843 h 1049933"/>
              <a:gd name="connsiteX8" fmla="*/ 943176 w 2100859"/>
              <a:gd name="connsiteY8" fmla="*/ 544966 h 1049933"/>
              <a:gd name="connsiteX9" fmla="*/ 1086123 w 2100859"/>
              <a:gd name="connsiteY9" fmla="*/ 545021 h 1049933"/>
              <a:gd name="connsiteX10" fmla="*/ 1760585 w 2100859"/>
              <a:gd name="connsiteY10" fmla="*/ 526556 h 1049933"/>
              <a:gd name="connsiteX11" fmla="*/ 1966759 w 2100859"/>
              <a:gd name="connsiteY11" fmla="*/ 490375 h 1049933"/>
              <a:gd name="connsiteX12" fmla="*/ 2007702 w 2100859"/>
              <a:gd name="connsiteY12" fmla="*/ 476727 h 1049933"/>
              <a:gd name="connsiteX13" fmla="*/ 2100855 w 2100859"/>
              <a:gd name="connsiteY13" fmla="*/ 459880 h 1049933"/>
              <a:gd name="connsiteX14" fmla="*/ 2003579 w 2100859"/>
              <a:gd name="connsiteY14" fmla="*/ 604320 h 1049933"/>
              <a:gd name="connsiteX15" fmla="*/ 1972161 w 2100859"/>
              <a:gd name="connsiteY15" fmla="*/ 629873 h 1049933"/>
              <a:gd name="connsiteX16" fmla="*/ 1925815 w 2100859"/>
              <a:gd name="connsiteY16" fmla="*/ 708739 h 1049933"/>
              <a:gd name="connsiteX17" fmla="*/ 1857576 w 2100859"/>
              <a:gd name="connsiteY17" fmla="*/ 790626 h 1049933"/>
              <a:gd name="connsiteX18" fmla="*/ 1816633 w 2100859"/>
              <a:gd name="connsiteY18" fmla="*/ 817921 h 1049933"/>
              <a:gd name="connsiteX19" fmla="*/ 1734747 w 2100859"/>
              <a:gd name="connsiteY19" fmla="*/ 872512 h 1049933"/>
              <a:gd name="connsiteX20" fmla="*/ 1652860 w 2100859"/>
              <a:gd name="connsiteY20" fmla="*/ 913456 h 1049933"/>
              <a:gd name="connsiteX21" fmla="*/ 1611917 w 2100859"/>
              <a:gd name="connsiteY21" fmla="*/ 940751 h 1049933"/>
              <a:gd name="connsiteX22" fmla="*/ 1530030 w 2100859"/>
              <a:gd name="connsiteY22" fmla="*/ 968047 h 1049933"/>
              <a:gd name="connsiteX23" fmla="*/ 1434496 w 2100859"/>
              <a:gd name="connsiteY23" fmla="*/ 995342 h 1049933"/>
              <a:gd name="connsiteX24" fmla="*/ 1393553 w 2100859"/>
              <a:gd name="connsiteY24" fmla="*/ 1022638 h 1049933"/>
              <a:gd name="connsiteX25" fmla="*/ 1284370 w 2100859"/>
              <a:gd name="connsiteY25" fmla="*/ 1036286 h 1049933"/>
              <a:gd name="connsiteX26" fmla="*/ 1188836 w 2100859"/>
              <a:gd name="connsiteY26" fmla="*/ 1049933 h 1049933"/>
              <a:gd name="connsiteX27" fmla="*/ 794331 w 2100859"/>
              <a:gd name="connsiteY27" fmla="*/ 998825 h 1049933"/>
              <a:gd name="connsiteX28" fmla="*/ 727193 w 2100859"/>
              <a:gd name="connsiteY28" fmla="*/ 973272 h 1049933"/>
              <a:gd name="connsiteX29" fmla="*/ 688632 w 2100859"/>
              <a:gd name="connsiteY29" fmla="*/ 953120 h 1049933"/>
              <a:gd name="connsiteX30" fmla="*/ 587695 w 2100859"/>
              <a:gd name="connsiteY30" fmla="*/ 900270 h 1049933"/>
              <a:gd name="connsiteX31" fmla="*/ 521837 w 2100859"/>
              <a:gd name="connsiteY31" fmla="*/ 858865 h 1049933"/>
              <a:gd name="connsiteX32" fmla="*/ 388203 w 2100859"/>
              <a:gd name="connsiteY32" fmla="*/ 780639 h 1049933"/>
              <a:gd name="connsiteX33" fmla="*/ 346798 w 2100859"/>
              <a:gd name="connsiteY33" fmla="*/ 741437 h 1049933"/>
              <a:gd name="connsiteX34" fmla="*/ 315379 w 2100859"/>
              <a:gd name="connsiteY34" fmla="*/ 708739 h 1049933"/>
              <a:gd name="connsiteX35" fmla="*/ 200617 w 2100859"/>
              <a:gd name="connsiteY35" fmla="*/ 598100 h 1049933"/>
              <a:gd name="connsiteX36" fmla="*/ 152530 w 2100859"/>
              <a:gd name="connsiteY36" fmla="*/ 494142 h 1049933"/>
              <a:gd name="connsiteX0" fmla="*/ 0 w 2100859"/>
              <a:gd name="connsiteY0" fmla="*/ 0 h 1049933"/>
              <a:gd name="connsiteX1" fmla="*/ 170950 w 2100859"/>
              <a:gd name="connsiteY1" fmla="*/ 147172 h 1049933"/>
              <a:gd name="connsiteX2" fmla="*/ 319502 w 2100859"/>
              <a:gd name="connsiteY2" fmla="*/ 455473 h 1049933"/>
              <a:gd name="connsiteX3" fmla="*/ 453883 w 2100859"/>
              <a:gd name="connsiteY3" fmla="*/ 473884 h 1049933"/>
              <a:gd name="connsiteX4" fmla="*/ 533282 w 2100859"/>
              <a:gd name="connsiteY4" fmla="*/ 493219 h 1049933"/>
              <a:gd name="connsiteX5" fmla="*/ 691498 w 2100859"/>
              <a:gd name="connsiteY5" fmla="*/ 276539 h 1049933"/>
              <a:gd name="connsiteX6" fmla="*/ 749727 w 2100859"/>
              <a:gd name="connsiteY6" fmla="*/ 531959 h 1049933"/>
              <a:gd name="connsiteX7" fmla="*/ 824007 w 2100859"/>
              <a:gd name="connsiteY7" fmla="*/ 540843 h 1049933"/>
              <a:gd name="connsiteX8" fmla="*/ 943176 w 2100859"/>
              <a:gd name="connsiteY8" fmla="*/ 544966 h 1049933"/>
              <a:gd name="connsiteX9" fmla="*/ 1086123 w 2100859"/>
              <a:gd name="connsiteY9" fmla="*/ 545021 h 1049933"/>
              <a:gd name="connsiteX10" fmla="*/ 1760585 w 2100859"/>
              <a:gd name="connsiteY10" fmla="*/ 526556 h 1049933"/>
              <a:gd name="connsiteX11" fmla="*/ 1966759 w 2100859"/>
              <a:gd name="connsiteY11" fmla="*/ 490375 h 1049933"/>
              <a:gd name="connsiteX12" fmla="*/ 2007702 w 2100859"/>
              <a:gd name="connsiteY12" fmla="*/ 476727 h 1049933"/>
              <a:gd name="connsiteX13" fmla="*/ 2100855 w 2100859"/>
              <a:gd name="connsiteY13" fmla="*/ 459880 h 1049933"/>
              <a:gd name="connsiteX14" fmla="*/ 2003579 w 2100859"/>
              <a:gd name="connsiteY14" fmla="*/ 604320 h 1049933"/>
              <a:gd name="connsiteX15" fmla="*/ 1972161 w 2100859"/>
              <a:gd name="connsiteY15" fmla="*/ 629873 h 1049933"/>
              <a:gd name="connsiteX16" fmla="*/ 1925815 w 2100859"/>
              <a:gd name="connsiteY16" fmla="*/ 708739 h 1049933"/>
              <a:gd name="connsiteX17" fmla="*/ 1857576 w 2100859"/>
              <a:gd name="connsiteY17" fmla="*/ 790626 h 1049933"/>
              <a:gd name="connsiteX18" fmla="*/ 1816633 w 2100859"/>
              <a:gd name="connsiteY18" fmla="*/ 817921 h 1049933"/>
              <a:gd name="connsiteX19" fmla="*/ 1734747 w 2100859"/>
              <a:gd name="connsiteY19" fmla="*/ 872512 h 1049933"/>
              <a:gd name="connsiteX20" fmla="*/ 1652860 w 2100859"/>
              <a:gd name="connsiteY20" fmla="*/ 913456 h 1049933"/>
              <a:gd name="connsiteX21" fmla="*/ 1611917 w 2100859"/>
              <a:gd name="connsiteY21" fmla="*/ 940751 h 1049933"/>
              <a:gd name="connsiteX22" fmla="*/ 1530030 w 2100859"/>
              <a:gd name="connsiteY22" fmla="*/ 968047 h 1049933"/>
              <a:gd name="connsiteX23" fmla="*/ 1434496 w 2100859"/>
              <a:gd name="connsiteY23" fmla="*/ 995342 h 1049933"/>
              <a:gd name="connsiteX24" fmla="*/ 1393553 w 2100859"/>
              <a:gd name="connsiteY24" fmla="*/ 1022638 h 1049933"/>
              <a:gd name="connsiteX25" fmla="*/ 1284370 w 2100859"/>
              <a:gd name="connsiteY25" fmla="*/ 1036286 h 1049933"/>
              <a:gd name="connsiteX26" fmla="*/ 1188836 w 2100859"/>
              <a:gd name="connsiteY26" fmla="*/ 1049933 h 1049933"/>
              <a:gd name="connsiteX27" fmla="*/ 794331 w 2100859"/>
              <a:gd name="connsiteY27" fmla="*/ 998825 h 1049933"/>
              <a:gd name="connsiteX28" fmla="*/ 727193 w 2100859"/>
              <a:gd name="connsiteY28" fmla="*/ 973272 h 1049933"/>
              <a:gd name="connsiteX29" fmla="*/ 688632 w 2100859"/>
              <a:gd name="connsiteY29" fmla="*/ 953120 h 1049933"/>
              <a:gd name="connsiteX30" fmla="*/ 587695 w 2100859"/>
              <a:gd name="connsiteY30" fmla="*/ 900270 h 1049933"/>
              <a:gd name="connsiteX31" fmla="*/ 521837 w 2100859"/>
              <a:gd name="connsiteY31" fmla="*/ 858865 h 1049933"/>
              <a:gd name="connsiteX32" fmla="*/ 388203 w 2100859"/>
              <a:gd name="connsiteY32" fmla="*/ 780639 h 1049933"/>
              <a:gd name="connsiteX33" fmla="*/ 346798 w 2100859"/>
              <a:gd name="connsiteY33" fmla="*/ 741437 h 1049933"/>
              <a:gd name="connsiteX34" fmla="*/ 315379 w 2100859"/>
              <a:gd name="connsiteY34" fmla="*/ 708739 h 1049933"/>
              <a:gd name="connsiteX35" fmla="*/ 200617 w 2100859"/>
              <a:gd name="connsiteY35" fmla="*/ 598100 h 1049933"/>
              <a:gd name="connsiteX36" fmla="*/ 152530 w 2100859"/>
              <a:gd name="connsiteY36" fmla="*/ 494142 h 1049933"/>
              <a:gd name="connsiteX0" fmla="*/ 0 w 2100859"/>
              <a:gd name="connsiteY0" fmla="*/ 0 h 1049933"/>
              <a:gd name="connsiteX1" fmla="*/ 170950 w 2100859"/>
              <a:gd name="connsiteY1" fmla="*/ 147172 h 1049933"/>
              <a:gd name="connsiteX2" fmla="*/ 319502 w 2100859"/>
              <a:gd name="connsiteY2" fmla="*/ 455473 h 1049933"/>
              <a:gd name="connsiteX3" fmla="*/ 453883 w 2100859"/>
              <a:gd name="connsiteY3" fmla="*/ 473884 h 1049933"/>
              <a:gd name="connsiteX4" fmla="*/ 533282 w 2100859"/>
              <a:gd name="connsiteY4" fmla="*/ 493219 h 1049933"/>
              <a:gd name="connsiteX5" fmla="*/ 691498 w 2100859"/>
              <a:gd name="connsiteY5" fmla="*/ 276539 h 1049933"/>
              <a:gd name="connsiteX6" fmla="*/ 856406 w 2100859"/>
              <a:gd name="connsiteY6" fmla="*/ 176359 h 1049933"/>
              <a:gd name="connsiteX7" fmla="*/ 824007 w 2100859"/>
              <a:gd name="connsiteY7" fmla="*/ 540843 h 1049933"/>
              <a:gd name="connsiteX8" fmla="*/ 943176 w 2100859"/>
              <a:gd name="connsiteY8" fmla="*/ 544966 h 1049933"/>
              <a:gd name="connsiteX9" fmla="*/ 1086123 w 2100859"/>
              <a:gd name="connsiteY9" fmla="*/ 545021 h 1049933"/>
              <a:gd name="connsiteX10" fmla="*/ 1760585 w 2100859"/>
              <a:gd name="connsiteY10" fmla="*/ 526556 h 1049933"/>
              <a:gd name="connsiteX11" fmla="*/ 1966759 w 2100859"/>
              <a:gd name="connsiteY11" fmla="*/ 490375 h 1049933"/>
              <a:gd name="connsiteX12" fmla="*/ 2007702 w 2100859"/>
              <a:gd name="connsiteY12" fmla="*/ 476727 h 1049933"/>
              <a:gd name="connsiteX13" fmla="*/ 2100855 w 2100859"/>
              <a:gd name="connsiteY13" fmla="*/ 459880 h 1049933"/>
              <a:gd name="connsiteX14" fmla="*/ 2003579 w 2100859"/>
              <a:gd name="connsiteY14" fmla="*/ 604320 h 1049933"/>
              <a:gd name="connsiteX15" fmla="*/ 1972161 w 2100859"/>
              <a:gd name="connsiteY15" fmla="*/ 629873 h 1049933"/>
              <a:gd name="connsiteX16" fmla="*/ 1925815 w 2100859"/>
              <a:gd name="connsiteY16" fmla="*/ 708739 h 1049933"/>
              <a:gd name="connsiteX17" fmla="*/ 1857576 w 2100859"/>
              <a:gd name="connsiteY17" fmla="*/ 790626 h 1049933"/>
              <a:gd name="connsiteX18" fmla="*/ 1816633 w 2100859"/>
              <a:gd name="connsiteY18" fmla="*/ 817921 h 1049933"/>
              <a:gd name="connsiteX19" fmla="*/ 1734747 w 2100859"/>
              <a:gd name="connsiteY19" fmla="*/ 872512 h 1049933"/>
              <a:gd name="connsiteX20" fmla="*/ 1652860 w 2100859"/>
              <a:gd name="connsiteY20" fmla="*/ 913456 h 1049933"/>
              <a:gd name="connsiteX21" fmla="*/ 1611917 w 2100859"/>
              <a:gd name="connsiteY21" fmla="*/ 940751 h 1049933"/>
              <a:gd name="connsiteX22" fmla="*/ 1530030 w 2100859"/>
              <a:gd name="connsiteY22" fmla="*/ 968047 h 1049933"/>
              <a:gd name="connsiteX23" fmla="*/ 1434496 w 2100859"/>
              <a:gd name="connsiteY23" fmla="*/ 995342 h 1049933"/>
              <a:gd name="connsiteX24" fmla="*/ 1393553 w 2100859"/>
              <a:gd name="connsiteY24" fmla="*/ 1022638 h 1049933"/>
              <a:gd name="connsiteX25" fmla="*/ 1284370 w 2100859"/>
              <a:gd name="connsiteY25" fmla="*/ 1036286 h 1049933"/>
              <a:gd name="connsiteX26" fmla="*/ 1188836 w 2100859"/>
              <a:gd name="connsiteY26" fmla="*/ 1049933 h 1049933"/>
              <a:gd name="connsiteX27" fmla="*/ 794331 w 2100859"/>
              <a:gd name="connsiteY27" fmla="*/ 998825 h 1049933"/>
              <a:gd name="connsiteX28" fmla="*/ 727193 w 2100859"/>
              <a:gd name="connsiteY28" fmla="*/ 973272 h 1049933"/>
              <a:gd name="connsiteX29" fmla="*/ 688632 w 2100859"/>
              <a:gd name="connsiteY29" fmla="*/ 953120 h 1049933"/>
              <a:gd name="connsiteX30" fmla="*/ 587695 w 2100859"/>
              <a:gd name="connsiteY30" fmla="*/ 900270 h 1049933"/>
              <a:gd name="connsiteX31" fmla="*/ 521837 w 2100859"/>
              <a:gd name="connsiteY31" fmla="*/ 858865 h 1049933"/>
              <a:gd name="connsiteX32" fmla="*/ 388203 w 2100859"/>
              <a:gd name="connsiteY32" fmla="*/ 780639 h 1049933"/>
              <a:gd name="connsiteX33" fmla="*/ 346798 w 2100859"/>
              <a:gd name="connsiteY33" fmla="*/ 741437 h 1049933"/>
              <a:gd name="connsiteX34" fmla="*/ 315379 w 2100859"/>
              <a:gd name="connsiteY34" fmla="*/ 708739 h 1049933"/>
              <a:gd name="connsiteX35" fmla="*/ 200617 w 2100859"/>
              <a:gd name="connsiteY35" fmla="*/ 598100 h 1049933"/>
              <a:gd name="connsiteX36" fmla="*/ 152530 w 2100859"/>
              <a:gd name="connsiteY36" fmla="*/ 494142 h 1049933"/>
              <a:gd name="connsiteX0" fmla="*/ 0 w 2100859"/>
              <a:gd name="connsiteY0" fmla="*/ 0 h 1049933"/>
              <a:gd name="connsiteX1" fmla="*/ 170950 w 2100859"/>
              <a:gd name="connsiteY1" fmla="*/ 147172 h 1049933"/>
              <a:gd name="connsiteX2" fmla="*/ 319502 w 2100859"/>
              <a:gd name="connsiteY2" fmla="*/ 455473 h 1049933"/>
              <a:gd name="connsiteX3" fmla="*/ 453883 w 2100859"/>
              <a:gd name="connsiteY3" fmla="*/ 473884 h 1049933"/>
              <a:gd name="connsiteX4" fmla="*/ 533282 w 2100859"/>
              <a:gd name="connsiteY4" fmla="*/ 493219 h 1049933"/>
              <a:gd name="connsiteX5" fmla="*/ 691498 w 2100859"/>
              <a:gd name="connsiteY5" fmla="*/ 276539 h 1049933"/>
              <a:gd name="connsiteX6" fmla="*/ 856406 w 2100859"/>
              <a:gd name="connsiteY6" fmla="*/ 176359 h 1049933"/>
              <a:gd name="connsiteX7" fmla="*/ 1010698 w 2100859"/>
              <a:gd name="connsiteY7" fmla="*/ 180797 h 1049933"/>
              <a:gd name="connsiteX8" fmla="*/ 943176 w 2100859"/>
              <a:gd name="connsiteY8" fmla="*/ 544966 h 1049933"/>
              <a:gd name="connsiteX9" fmla="*/ 1086123 w 2100859"/>
              <a:gd name="connsiteY9" fmla="*/ 545021 h 1049933"/>
              <a:gd name="connsiteX10" fmla="*/ 1760585 w 2100859"/>
              <a:gd name="connsiteY10" fmla="*/ 526556 h 1049933"/>
              <a:gd name="connsiteX11" fmla="*/ 1966759 w 2100859"/>
              <a:gd name="connsiteY11" fmla="*/ 490375 h 1049933"/>
              <a:gd name="connsiteX12" fmla="*/ 2007702 w 2100859"/>
              <a:gd name="connsiteY12" fmla="*/ 476727 h 1049933"/>
              <a:gd name="connsiteX13" fmla="*/ 2100855 w 2100859"/>
              <a:gd name="connsiteY13" fmla="*/ 459880 h 1049933"/>
              <a:gd name="connsiteX14" fmla="*/ 2003579 w 2100859"/>
              <a:gd name="connsiteY14" fmla="*/ 604320 h 1049933"/>
              <a:gd name="connsiteX15" fmla="*/ 1972161 w 2100859"/>
              <a:gd name="connsiteY15" fmla="*/ 629873 h 1049933"/>
              <a:gd name="connsiteX16" fmla="*/ 1925815 w 2100859"/>
              <a:gd name="connsiteY16" fmla="*/ 708739 h 1049933"/>
              <a:gd name="connsiteX17" fmla="*/ 1857576 w 2100859"/>
              <a:gd name="connsiteY17" fmla="*/ 790626 h 1049933"/>
              <a:gd name="connsiteX18" fmla="*/ 1816633 w 2100859"/>
              <a:gd name="connsiteY18" fmla="*/ 817921 h 1049933"/>
              <a:gd name="connsiteX19" fmla="*/ 1734747 w 2100859"/>
              <a:gd name="connsiteY19" fmla="*/ 872512 h 1049933"/>
              <a:gd name="connsiteX20" fmla="*/ 1652860 w 2100859"/>
              <a:gd name="connsiteY20" fmla="*/ 913456 h 1049933"/>
              <a:gd name="connsiteX21" fmla="*/ 1611917 w 2100859"/>
              <a:gd name="connsiteY21" fmla="*/ 940751 h 1049933"/>
              <a:gd name="connsiteX22" fmla="*/ 1530030 w 2100859"/>
              <a:gd name="connsiteY22" fmla="*/ 968047 h 1049933"/>
              <a:gd name="connsiteX23" fmla="*/ 1434496 w 2100859"/>
              <a:gd name="connsiteY23" fmla="*/ 995342 h 1049933"/>
              <a:gd name="connsiteX24" fmla="*/ 1393553 w 2100859"/>
              <a:gd name="connsiteY24" fmla="*/ 1022638 h 1049933"/>
              <a:gd name="connsiteX25" fmla="*/ 1284370 w 2100859"/>
              <a:gd name="connsiteY25" fmla="*/ 1036286 h 1049933"/>
              <a:gd name="connsiteX26" fmla="*/ 1188836 w 2100859"/>
              <a:gd name="connsiteY26" fmla="*/ 1049933 h 1049933"/>
              <a:gd name="connsiteX27" fmla="*/ 794331 w 2100859"/>
              <a:gd name="connsiteY27" fmla="*/ 998825 h 1049933"/>
              <a:gd name="connsiteX28" fmla="*/ 727193 w 2100859"/>
              <a:gd name="connsiteY28" fmla="*/ 973272 h 1049933"/>
              <a:gd name="connsiteX29" fmla="*/ 688632 w 2100859"/>
              <a:gd name="connsiteY29" fmla="*/ 953120 h 1049933"/>
              <a:gd name="connsiteX30" fmla="*/ 587695 w 2100859"/>
              <a:gd name="connsiteY30" fmla="*/ 900270 h 1049933"/>
              <a:gd name="connsiteX31" fmla="*/ 521837 w 2100859"/>
              <a:gd name="connsiteY31" fmla="*/ 858865 h 1049933"/>
              <a:gd name="connsiteX32" fmla="*/ 388203 w 2100859"/>
              <a:gd name="connsiteY32" fmla="*/ 780639 h 1049933"/>
              <a:gd name="connsiteX33" fmla="*/ 346798 w 2100859"/>
              <a:gd name="connsiteY33" fmla="*/ 741437 h 1049933"/>
              <a:gd name="connsiteX34" fmla="*/ 315379 w 2100859"/>
              <a:gd name="connsiteY34" fmla="*/ 708739 h 1049933"/>
              <a:gd name="connsiteX35" fmla="*/ 200617 w 2100859"/>
              <a:gd name="connsiteY35" fmla="*/ 598100 h 1049933"/>
              <a:gd name="connsiteX36" fmla="*/ 152530 w 2100859"/>
              <a:gd name="connsiteY36" fmla="*/ 494142 h 1049933"/>
              <a:gd name="connsiteX0" fmla="*/ 0 w 2100859"/>
              <a:gd name="connsiteY0" fmla="*/ 0 h 1049933"/>
              <a:gd name="connsiteX1" fmla="*/ 170950 w 2100859"/>
              <a:gd name="connsiteY1" fmla="*/ 147172 h 1049933"/>
              <a:gd name="connsiteX2" fmla="*/ 319502 w 2100859"/>
              <a:gd name="connsiteY2" fmla="*/ 455473 h 1049933"/>
              <a:gd name="connsiteX3" fmla="*/ 453883 w 2100859"/>
              <a:gd name="connsiteY3" fmla="*/ 473884 h 1049933"/>
              <a:gd name="connsiteX4" fmla="*/ 533282 w 2100859"/>
              <a:gd name="connsiteY4" fmla="*/ 493219 h 1049933"/>
              <a:gd name="connsiteX5" fmla="*/ 691498 w 2100859"/>
              <a:gd name="connsiteY5" fmla="*/ 276539 h 1049933"/>
              <a:gd name="connsiteX6" fmla="*/ 856406 w 2100859"/>
              <a:gd name="connsiteY6" fmla="*/ 176359 h 1049933"/>
              <a:gd name="connsiteX7" fmla="*/ 1010698 w 2100859"/>
              <a:gd name="connsiteY7" fmla="*/ 180797 h 1049933"/>
              <a:gd name="connsiteX8" fmla="*/ 1143200 w 2100859"/>
              <a:gd name="connsiteY8" fmla="*/ 198255 h 1049933"/>
              <a:gd name="connsiteX9" fmla="*/ 1086123 w 2100859"/>
              <a:gd name="connsiteY9" fmla="*/ 545021 h 1049933"/>
              <a:gd name="connsiteX10" fmla="*/ 1760585 w 2100859"/>
              <a:gd name="connsiteY10" fmla="*/ 526556 h 1049933"/>
              <a:gd name="connsiteX11" fmla="*/ 1966759 w 2100859"/>
              <a:gd name="connsiteY11" fmla="*/ 490375 h 1049933"/>
              <a:gd name="connsiteX12" fmla="*/ 2007702 w 2100859"/>
              <a:gd name="connsiteY12" fmla="*/ 476727 h 1049933"/>
              <a:gd name="connsiteX13" fmla="*/ 2100855 w 2100859"/>
              <a:gd name="connsiteY13" fmla="*/ 459880 h 1049933"/>
              <a:gd name="connsiteX14" fmla="*/ 2003579 w 2100859"/>
              <a:gd name="connsiteY14" fmla="*/ 604320 h 1049933"/>
              <a:gd name="connsiteX15" fmla="*/ 1972161 w 2100859"/>
              <a:gd name="connsiteY15" fmla="*/ 629873 h 1049933"/>
              <a:gd name="connsiteX16" fmla="*/ 1925815 w 2100859"/>
              <a:gd name="connsiteY16" fmla="*/ 708739 h 1049933"/>
              <a:gd name="connsiteX17" fmla="*/ 1857576 w 2100859"/>
              <a:gd name="connsiteY17" fmla="*/ 790626 h 1049933"/>
              <a:gd name="connsiteX18" fmla="*/ 1816633 w 2100859"/>
              <a:gd name="connsiteY18" fmla="*/ 817921 h 1049933"/>
              <a:gd name="connsiteX19" fmla="*/ 1734747 w 2100859"/>
              <a:gd name="connsiteY19" fmla="*/ 872512 h 1049933"/>
              <a:gd name="connsiteX20" fmla="*/ 1652860 w 2100859"/>
              <a:gd name="connsiteY20" fmla="*/ 913456 h 1049933"/>
              <a:gd name="connsiteX21" fmla="*/ 1611917 w 2100859"/>
              <a:gd name="connsiteY21" fmla="*/ 940751 h 1049933"/>
              <a:gd name="connsiteX22" fmla="*/ 1530030 w 2100859"/>
              <a:gd name="connsiteY22" fmla="*/ 968047 h 1049933"/>
              <a:gd name="connsiteX23" fmla="*/ 1434496 w 2100859"/>
              <a:gd name="connsiteY23" fmla="*/ 995342 h 1049933"/>
              <a:gd name="connsiteX24" fmla="*/ 1393553 w 2100859"/>
              <a:gd name="connsiteY24" fmla="*/ 1022638 h 1049933"/>
              <a:gd name="connsiteX25" fmla="*/ 1284370 w 2100859"/>
              <a:gd name="connsiteY25" fmla="*/ 1036286 h 1049933"/>
              <a:gd name="connsiteX26" fmla="*/ 1188836 w 2100859"/>
              <a:gd name="connsiteY26" fmla="*/ 1049933 h 1049933"/>
              <a:gd name="connsiteX27" fmla="*/ 794331 w 2100859"/>
              <a:gd name="connsiteY27" fmla="*/ 998825 h 1049933"/>
              <a:gd name="connsiteX28" fmla="*/ 727193 w 2100859"/>
              <a:gd name="connsiteY28" fmla="*/ 973272 h 1049933"/>
              <a:gd name="connsiteX29" fmla="*/ 688632 w 2100859"/>
              <a:gd name="connsiteY29" fmla="*/ 953120 h 1049933"/>
              <a:gd name="connsiteX30" fmla="*/ 587695 w 2100859"/>
              <a:gd name="connsiteY30" fmla="*/ 900270 h 1049933"/>
              <a:gd name="connsiteX31" fmla="*/ 521837 w 2100859"/>
              <a:gd name="connsiteY31" fmla="*/ 858865 h 1049933"/>
              <a:gd name="connsiteX32" fmla="*/ 388203 w 2100859"/>
              <a:gd name="connsiteY32" fmla="*/ 780639 h 1049933"/>
              <a:gd name="connsiteX33" fmla="*/ 346798 w 2100859"/>
              <a:gd name="connsiteY33" fmla="*/ 741437 h 1049933"/>
              <a:gd name="connsiteX34" fmla="*/ 315379 w 2100859"/>
              <a:gd name="connsiteY34" fmla="*/ 708739 h 1049933"/>
              <a:gd name="connsiteX35" fmla="*/ 200617 w 2100859"/>
              <a:gd name="connsiteY35" fmla="*/ 598100 h 1049933"/>
              <a:gd name="connsiteX36" fmla="*/ 152530 w 2100859"/>
              <a:gd name="connsiteY36" fmla="*/ 494142 h 1049933"/>
              <a:gd name="connsiteX0" fmla="*/ 0 w 2100859"/>
              <a:gd name="connsiteY0" fmla="*/ 0 h 1049933"/>
              <a:gd name="connsiteX1" fmla="*/ 170950 w 2100859"/>
              <a:gd name="connsiteY1" fmla="*/ 147172 h 1049933"/>
              <a:gd name="connsiteX2" fmla="*/ 319502 w 2100859"/>
              <a:gd name="connsiteY2" fmla="*/ 455473 h 1049933"/>
              <a:gd name="connsiteX3" fmla="*/ 453883 w 2100859"/>
              <a:gd name="connsiteY3" fmla="*/ 473884 h 1049933"/>
              <a:gd name="connsiteX4" fmla="*/ 533282 w 2100859"/>
              <a:gd name="connsiteY4" fmla="*/ 493219 h 1049933"/>
              <a:gd name="connsiteX5" fmla="*/ 691498 w 2100859"/>
              <a:gd name="connsiteY5" fmla="*/ 276539 h 1049933"/>
              <a:gd name="connsiteX6" fmla="*/ 856406 w 2100859"/>
              <a:gd name="connsiteY6" fmla="*/ 176359 h 1049933"/>
              <a:gd name="connsiteX7" fmla="*/ 1010698 w 2100859"/>
              <a:gd name="connsiteY7" fmla="*/ 180797 h 1049933"/>
              <a:gd name="connsiteX8" fmla="*/ 1143200 w 2100859"/>
              <a:gd name="connsiteY8" fmla="*/ 198255 h 1049933"/>
              <a:gd name="connsiteX9" fmla="*/ 1259477 w 2100859"/>
              <a:gd name="connsiteY9" fmla="*/ 220536 h 1049933"/>
              <a:gd name="connsiteX10" fmla="*/ 1760585 w 2100859"/>
              <a:gd name="connsiteY10" fmla="*/ 526556 h 1049933"/>
              <a:gd name="connsiteX11" fmla="*/ 1966759 w 2100859"/>
              <a:gd name="connsiteY11" fmla="*/ 490375 h 1049933"/>
              <a:gd name="connsiteX12" fmla="*/ 2007702 w 2100859"/>
              <a:gd name="connsiteY12" fmla="*/ 476727 h 1049933"/>
              <a:gd name="connsiteX13" fmla="*/ 2100855 w 2100859"/>
              <a:gd name="connsiteY13" fmla="*/ 459880 h 1049933"/>
              <a:gd name="connsiteX14" fmla="*/ 2003579 w 2100859"/>
              <a:gd name="connsiteY14" fmla="*/ 604320 h 1049933"/>
              <a:gd name="connsiteX15" fmla="*/ 1972161 w 2100859"/>
              <a:gd name="connsiteY15" fmla="*/ 629873 h 1049933"/>
              <a:gd name="connsiteX16" fmla="*/ 1925815 w 2100859"/>
              <a:gd name="connsiteY16" fmla="*/ 708739 h 1049933"/>
              <a:gd name="connsiteX17" fmla="*/ 1857576 w 2100859"/>
              <a:gd name="connsiteY17" fmla="*/ 790626 h 1049933"/>
              <a:gd name="connsiteX18" fmla="*/ 1816633 w 2100859"/>
              <a:gd name="connsiteY18" fmla="*/ 817921 h 1049933"/>
              <a:gd name="connsiteX19" fmla="*/ 1734747 w 2100859"/>
              <a:gd name="connsiteY19" fmla="*/ 872512 h 1049933"/>
              <a:gd name="connsiteX20" fmla="*/ 1652860 w 2100859"/>
              <a:gd name="connsiteY20" fmla="*/ 913456 h 1049933"/>
              <a:gd name="connsiteX21" fmla="*/ 1611917 w 2100859"/>
              <a:gd name="connsiteY21" fmla="*/ 940751 h 1049933"/>
              <a:gd name="connsiteX22" fmla="*/ 1530030 w 2100859"/>
              <a:gd name="connsiteY22" fmla="*/ 968047 h 1049933"/>
              <a:gd name="connsiteX23" fmla="*/ 1434496 w 2100859"/>
              <a:gd name="connsiteY23" fmla="*/ 995342 h 1049933"/>
              <a:gd name="connsiteX24" fmla="*/ 1393553 w 2100859"/>
              <a:gd name="connsiteY24" fmla="*/ 1022638 h 1049933"/>
              <a:gd name="connsiteX25" fmla="*/ 1284370 w 2100859"/>
              <a:gd name="connsiteY25" fmla="*/ 1036286 h 1049933"/>
              <a:gd name="connsiteX26" fmla="*/ 1188836 w 2100859"/>
              <a:gd name="connsiteY26" fmla="*/ 1049933 h 1049933"/>
              <a:gd name="connsiteX27" fmla="*/ 794331 w 2100859"/>
              <a:gd name="connsiteY27" fmla="*/ 998825 h 1049933"/>
              <a:gd name="connsiteX28" fmla="*/ 727193 w 2100859"/>
              <a:gd name="connsiteY28" fmla="*/ 973272 h 1049933"/>
              <a:gd name="connsiteX29" fmla="*/ 688632 w 2100859"/>
              <a:gd name="connsiteY29" fmla="*/ 953120 h 1049933"/>
              <a:gd name="connsiteX30" fmla="*/ 587695 w 2100859"/>
              <a:gd name="connsiteY30" fmla="*/ 900270 h 1049933"/>
              <a:gd name="connsiteX31" fmla="*/ 521837 w 2100859"/>
              <a:gd name="connsiteY31" fmla="*/ 858865 h 1049933"/>
              <a:gd name="connsiteX32" fmla="*/ 388203 w 2100859"/>
              <a:gd name="connsiteY32" fmla="*/ 780639 h 1049933"/>
              <a:gd name="connsiteX33" fmla="*/ 346798 w 2100859"/>
              <a:gd name="connsiteY33" fmla="*/ 741437 h 1049933"/>
              <a:gd name="connsiteX34" fmla="*/ 315379 w 2100859"/>
              <a:gd name="connsiteY34" fmla="*/ 708739 h 1049933"/>
              <a:gd name="connsiteX35" fmla="*/ 200617 w 2100859"/>
              <a:gd name="connsiteY35" fmla="*/ 598100 h 1049933"/>
              <a:gd name="connsiteX36" fmla="*/ 152530 w 2100859"/>
              <a:gd name="connsiteY36" fmla="*/ 494142 h 1049933"/>
              <a:gd name="connsiteX0" fmla="*/ 0 w 2100859"/>
              <a:gd name="connsiteY0" fmla="*/ 0 h 1049933"/>
              <a:gd name="connsiteX1" fmla="*/ 170950 w 2100859"/>
              <a:gd name="connsiteY1" fmla="*/ 147172 h 1049933"/>
              <a:gd name="connsiteX2" fmla="*/ 319502 w 2100859"/>
              <a:gd name="connsiteY2" fmla="*/ 455473 h 1049933"/>
              <a:gd name="connsiteX3" fmla="*/ 453883 w 2100859"/>
              <a:gd name="connsiteY3" fmla="*/ 473884 h 1049933"/>
              <a:gd name="connsiteX4" fmla="*/ 533282 w 2100859"/>
              <a:gd name="connsiteY4" fmla="*/ 493219 h 1049933"/>
              <a:gd name="connsiteX5" fmla="*/ 691498 w 2100859"/>
              <a:gd name="connsiteY5" fmla="*/ 276539 h 1049933"/>
              <a:gd name="connsiteX6" fmla="*/ 856406 w 2100859"/>
              <a:gd name="connsiteY6" fmla="*/ 176359 h 1049933"/>
              <a:gd name="connsiteX7" fmla="*/ 1010698 w 2100859"/>
              <a:gd name="connsiteY7" fmla="*/ 180797 h 1049933"/>
              <a:gd name="connsiteX8" fmla="*/ 1143200 w 2100859"/>
              <a:gd name="connsiteY8" fmla="*/ 198255 h 1049933"/>
              <a:gd name="connsiteX9" fmla="*/ 1259477 w 2100859"/>
              <a:gd name="connsiteY9" fmla="*/ 220536 h 1049933"/>
              <a:gd name="connsiteX10" fmla="*/ 1725025 w 2100859"/>
              <a:gd name="connsiteY10" fmla="*/ 233185 h 1049933"/>
              <a:gd name="connsiteX11" fmla="*/ 1966759 w 2100859"/>
              <a:gd name="connsiteY11" fmla="*/ 490375 h 1049933"/>
              <a:gd name="connsiteX12" fmla="*/ 2007702 w 2100859"/>
              <a:gd name="connsiteY12" fmla="*/ 476727 h 1049933"/>
              <a:gd name="connsiteX13" fmla="*/ 2100855 w 2100859"/>
              <a:gd name="connsiteY13" fmla="*/ 459880 h 1049933"/>
              <a:gd name="connsiteX14" fmla="*/ 2003579 w 2100859"/>
              <a:gd name="connsiteY14" fmla="*/ 604320 h 1049933"/>
              <a:gd name="connsiteX15" fmla="*/ 1972161 w 2100859"/>
              <a:gd name="connsiteY15" fmla="*/ 629873 h 1049933"/>
              <a:gd name="connsiteX16" fmla="*/ 1925815 w 2100859"/>
              <a:gd name="connsiteY16" fmla="*/ 708739 h 1049933"/>
              <a:gd name="connsiteX17" fmla="*/ 1857576 w 2100859"/>
              <a:gd name="connsiteY17" fmla="*/ 790626 h 1049933"/>
              <a:gd name="connsiteX18" fmla="*/ 1816633 w 2100859"/>
              <a:gd name="connsiteY18" fmla="*/ 817921 h 1049933"/>
              <a:gd name="connsiteX19" fmla="*/ 1734747 w 2100859"/>
              <a:gd name="connsiteY19" fmla="*/ 872512 h 1049933"/>
              <a:gd name="connsiteX20" fmla="*/ 1652860 w 2100859"/>
              <a:gd name="connsiteY20" fmla="*/ 913456 h 1049933"/>
              <a:gd name="connsiteX21" fmla="*/ 1611917 w 2100859"/>
              <a:gd name="connsiteY21" fmla="*/ 940751 h 1049933"/>
              <a:gd name="connsiteX22" fmla="*/ 1530030 w 2100859"/>
              <a:gd name="connsiteY22" fmla="*/ 968047 h 1049933"/>
              <a:gd name="connsiteX23" fmla="*/ 1434496 w 2100859"/>
              <a:gd name="connsiteY23" fmla="*/ 995342 h 1049933"/>
              <a:gd name="connsiteX24" fmla="*/ 1393553 w 2100859"/>
              <a:gd name="connsiteY24" fmla="*/ 1022638 h 1049933"/>
              <a:gd name="connsiteX25" fmla="*/ 1284370 w 2100859"/>
              <a:gd name="connsiteY25" fmla="*/ 1036286 h 1049933"/>
              <a:gd name="connsiteX26" fmla="*/ 1188836 w 2100859"/>
              <a:gd name="connsiteY26" fmla="*/ 1049933 h 1049933"/>
              <a:gd name="connsiteX27" fmla="*/ 794331 w 2100859"/>
              <a:gd name="connsiteY27" fmla="*/ 998825 h 1049933"/>
              <a:gd name="connsiteX28" fmla="*/ 727193 w 2100859"/>
              <a:gd name="connsiteY28" fmla="*/ 973272 h 1049933"/>
              <a:gd name="connsiteX29" fmla="*/ 688632 w 2100859"/>
              <a:gd name="connsiteY29" fmla="*/ 953120 h 1049933"/>
              <a:gd name="connsiteX30" fmla="*/ 587695 w 2100859"/>
              <a:gd name="connsiteY30" fmla="*/ 900270 h 1049933"/>
              <a:gd name="connsiteX31" fmla="*/ 521837 w 2100859"/>
              <a:gd name="connsiteY31" fmla="*/ 858865 h 1049933"/>
              <a:gd name="connsiteX32" fmla="*/ 388203 w 2100859"/>
              <a:gd name="connsiteY32" fmla="*/ 780639 h 1049933"/>
              <a:gd name="connsiteX33" fmla="*/ 346798 w 2100859"/>
              <a:gd name="connsiteY33" fmla="*/ 741437 h 1049933"/>
              <a:gd name="connsiteX34" fmla="*/ 315379 w 2100859"/>
              <a:gd name="connsiteY34" fmla="*/ 708739 h 1049933"/>
              <a:gd name="connsiteX35" fmla="*/ 200617 w 2100859"/>
              <a:gd name="connsiteY35" fmla="*/ 598100 h 1049933"/>
              <a:gd name="connsiteX36" fmla="*/ 152530 w 2100859"/>
              <a:gd name="connsiteY36" fmla="*/ 494142 h 1049933"/>
              <a:gd name="connsiteX0" fmla="*/ 0 w 2100860"/>
              <a:gd name="connsiteY0" fmla="*/ 0 h 1049933"/>
              <a:gd name="connsiteX1" fmla="*/ 170950 w 2100860"/>
              <a:gd name="connsiteY1" fmla="*/ 147172 h 1049933"/>
              <a:gd name="connsiteX2" fmla="*/ 319502 w 2100860"/>
              <a:gd name="connsiteY2" fmla="*/ 455473 h 1049933"/>
              <a:gd name="connsiteX3" fmla="*/ 453883 w 2100860"/>
              <a:gd name="connsiteY3" fmla="*/ 473884 h 1049933"/>
              <a:gd name="connsiteX4" fmla="*/ 533282 w 2100860"/>
              <a:gd name="connsiteY4" fmla="*/ 493219 h 1049933"/>
              <a:gd name="connsiteX5" fmla="*/ 691498 w 2100860"/>
              <a:gd name="connsiteY5" fmla="*/ 276539 h 1049933"/>
              <a:gd name="connsiteX6" fmla="*/ 856406 w 2100860"/>
              <a:gd name="connsiteY6" fmla="*/ 176359 h 1049933"/>
              <a:gd name="connsiteX7" fmla="*/ 1010698 w 2100860"/>
              <a:gd name="connsiteY7" fmla="*/ 180797 h 1049933"/>
              <a:gd name="connsiteX8" fmla="*/ 1143200 w 2100860"/>
              <a:gd name="connsiteY8" fmla="*/ 198255 h 1049933"/>
              <a:gd name="connsiteX9" fmla="*/ 1259477 w 2100860"/>
              <a:gd name="connsiteY9" fmla="*/ 220536 h 1049933"/>
              <a:gd name="connsiteX10" fmla="*/ 1725025 w 2100860"/>
              <a:gd name="connsiteY10" fmla="*/ 233185 h 1049933"/>
              <a:gd name="connsiteX11" fmla="*/ 1957869 w 2100860"/>
              <a:gd name="connsiteY11" fmla="*/ 139220 h 1049933"/>
              <a:gd name="connsiteX12" fmla="*/ 2007702 w 2100860"/>
              <a:gd name="connsiteY12" fmla="*/ 476727 h 1049933"/>
              <a:gd name="connsiteX13" fmla="*/ 2100855 w 2100860"/>
              <a:gd name="connsiteY13" fmla="*/ 459880 h 1049933"/>
              <a:gd name="connsiteX14" fmla="*/ 2003579 w 2100860"/>
              <a:gd name="connsiteY14" fmla="*/ 604320 h 1049933"/>
              <a:gd name="connsiteX15" fmla="*/ 1972161 w 2100860"/>
              <a:gd name="connsiteY15" fmla="*/ 629873 h 1049933"/>
              <a:gd name="connsiteX16" fmla="*/ 1925815 w 2100860"/>
              <a:gd name="connsiteY16" fmla="*/ 708739 h 1049933"/>
              <a:gd name="connsiteX17" fmla="*/ 1857576 w 2100860"/>
              <a:gd name="connsiteY17" fmla="*/ 790626 h 1049933"/>
              <a:gd name="connsiteX18" fmla="*/ 1816633 w 2100860"/>
              <a:gd name="connsiteY18" fmla="*/ 817921 h 1049933"/>
              <a:gd name="connsiteX19" fmla="*/ 1734747 w 2100860"/>
              <a:gd name="connsiteY19" fmla="*/ 872512 h 1049933"/>
              <a:gd name="connsiteX20" fmla="*/ 1652860 w 2100860"/>
              <a:gd name="connsiteY20" fmla="*/ 913456 h 1049933"/>
              <a:gd name="connsiteX21" fmla="*/ 1611917 w 2100860"/>
              <a:gd name="connsiteY21" fmla="*/ 940751 h 1049933"/>
              <a:gd name="connsiteX22" fmla="*/ 1530030 w 2100860"/>
              <a:gd name="connsiteY22" fmla="*/ 968047 h 1049933"/>
              <a:gd name="connsiteX23" fmla="*/ 1434496 w 2100860"/>
              <a:gd name="connsiteY23" fmla="*/ 995342 h 1049933"/>
              <a:gd name="connsiteX24" fmla="*/ 1393553 w 2100860"/>
              <a:gd name="connsiteY24" fmla="*/ 1022638 h 1049933"/>
              <a:gd name="connsiteX25" fmla="*/ 1284370 w 2100860"/>
              <a:gd name="connsiteY25" fmla="*/ 1036286 h 1049933"/>
              <a:gd name="connsiteX26" fmla="*/ 1188836 w 2100860"/>
              <a:gd name="connsiteY26" fmla="*/ 1049933 h 1049933"/>
              <a:gd name="connsiteX27" fmla="*/ 794331 w 2100860"/>
              <a:gd name="connsiteY27" fmla="*/ 998825 h 1049933"/>
              <a:gd name="connsiteX28" fmla="*/ 727193 w 2100860"/>
              <a:gd name="connsiteY28" fmla="*/ 973272 h 1049933"/>
              <a:gd name="connsiteX29" fmla="*/ 688632 w 2100860"/>
              <a:gd name="connsiteY29" fmla="*/ 953120 h 1049933"/>
              <a:gd name="connsiteX30" fmla="*/ 587695 w 2100860"/>
              <a:gd name="connsiteY30" fmla="*/ 900270 h 1049933"/>
              <a:gd name="connsiteX31" fmla="*/ 521837 w 2100860"/>
              <a:gd name="connsiteY31" fmla="*/ 858865 h 1049933"/>
              <a:gd name="connsiteX32" fmla="*/ 388203 w 2100860"/>
              <a:gd name="connsiteY32" fmla="*/ 780639 h 1049933"/>
              <a:gd name="connsiteX33" fmla="*/ 346798 w 2100860"/>
              <a:gd name="connsiteY33" fmla="*/ 741437 h 1049933"/>
              <a:gd name="connsiteX34" fmla="*/ 315379 w 2100860"/>
              <a:gd name="connsiteY34" fmla="*/ 708739 h 1049933"/>
              <a:gd name="connsiteX35" fmla="*/ 200617 w 2100860"/>
              <a:gd name="connsiteY35" fmla="*/ 598100 h 1049933"/>
              <a:gd name="connsiteX36" fmla="*/ 152530 w 2100860"/>
              <a:gd name="connsiteY36" fmla="*/ 494142 h 1049933"/>
              <a:gd name="connsiteX0" fmla="*/ 0 w 2229759"/>
              <a:gd name="connsiteY0" fmla="*/ 0 h 1049933"/>
              <a:gd name="connsiteX1" fmla="*/ 170950 w 2229759"/>
              <a:gd name="connsiteY1" fmla="*/ 147172 h 1049933"/>
              <a:gd name="connsiteX2" fmla="*/ 319502 w 2229759"/>
              <a:gd name="connsiteY2" fmla="*/ 455473 h 1049933"/>
              <a:gd name="connsiteX3" fmla="*/ 453883 w 2229759"/>
              <a:gd name="connsiteY3" fmla="*/ 473884 h 1049933"/>
              <a:gd name="connsiteX4" fmla="*/ 533282 w 2229759"/>
              <a:gd name="connsiteY4" fmla="*/ 493219 h 1049933"/>
              <a:gd name="connsiteX5" fmla="*/ 691498 w 2229759"/>
              <a:gd name="connsiteY5" fmla="*/ 276539 h 1049933"/>
              <a:gd name="connsiteX6" fmla="*/ 856406 w 2229759"/>
              <a:gd name="connsiteY6" fmla="*/ 176359 h 1049933"/>
              <a:gd name="connsiteX7" fmla="*/ 1010698 w 2229759"/>
              <a:gd name="connsiteY7" fmla="*/ 180797 h 1049933"/>
              <a:gd name="connsiteX8" fmla="*/ 1143200 w 2229759"/>
              <a:gd name="connsiteY8" fmla="*/ 198255 h 1049933"/>
              <a:gd name="connsiteX9" fmla="*/ 1259477 w 2229759"/>
              <a:gd name="connsiteY9" fmla="*/ 220536 h 1049933"/>
              <a:gd name="connsiteX10" fmla="*/ 1725025 w 2229759"/>
              <a:gd name="connsiteY10" fmla="*/ 233185 h 1049933"/>
              <a:gd name="connsiteX11" fmla="*/ 1957869 w 2229759"/>
              <a:gd name="connsiteY11" fmla="*/ 139220 h 1049933"/>
              <a:gd name="connsiteX12" fmla="*/ 2007702 w 2229759"/>
              <a:gd name="connsiteY12" fmla="*/ 476727 h 1049933"/>
              <a:gd name="connsiteX13" fmla="*/ 2229759 w 2229759"/>
              <a:gd name="connsiteY13" fmla="*/ 90945 h 1049933"/>
              <a:gd name="connsiteX14" fmla="*/ 2003579 w 2229759"/>
              <a:gd name="connsiteY14" fmla="*/ 604320 h 1049933"/>
              <a:gd name="connsiteX15" fmla="*/ 1972161 w 2229759"/>
              <a:gd name="connsiteY15" fmla="*/ 629873 h 1049933"/>
              <a:gd name="connsiteX16" fmla="*/ 1925815 w 2229759"/>
              <a:gd name="connsiteY16" fmla="*/ 708739 h 1049933"/>
              <a:gd name="connsiteX17" fmla="*/ 1857576 w 2229759"/>
              <a:gd name="connsiteY17" fmla="*/ 790626 h 1049933"/>
              <a:gd name="connsiteX18" fmla="*/ 1816633 w 2229759"/>
              <a:gd name="connsiteY18" fmla="*/ 817921 h 1049933"/>
              <a:gd name="connsiteX19" fmla="*/ 1734747 w 2229759"/>
              <a:gd name="connsiteY19" fmla="*/ 872512 h 1049933"/>
              <a:gd name="connsiteX20" fmla="*/ 1652860 w 2229759"/>
              <a:gd name="connsiteY20" fmla="*/ 913456 h 1049933"/>
              <a:gd name="connsiteX21" fmla="*/ 1611917 w 2229759"/>
              <a:gd name="connsiteY21" fmla="*/ 940751 h 1049933"/>
              <a:gd name="connsiteX22" fmla="*/ 1530030 w 2229759"/>
              <a:gd name="connsiteY22" fmla="*/ 968047 h 1049933"/>
              <a:gd name="connsiteX23" fmla="*/ 1434496 w 2229759"/>
              <a:gd name="connsiteY23" fmla="*/ 995342 h 1049933"/>
              <a:gd name="connsiteX24" fmla="*/ 1393553 w 2229759"/>
              <a:gd name="connsiteY24" fmla="*/ 1022638 h 1049933"/>
              <a:gd name="connsiteX25" fmla="*/ 1284370 w 2229759"/>
              <a:gd name="connsiteY25" fmla="*/ 1036286 h 1049933"/>
              <a:gd name="connsiteX26" fmla="*/ 1188836 w 2229759"/>
              <a:gd name="connsiteY26" fmla="*/ 1049933 h 1049933"/>
              <a:gd name="connsiteX27" fmla="*/ 794331 w 2229759"/>
              <a:gd name="connsiteY27" fmla="*/ 998825 h 1049933"/>
              <a:gd name="connsiteX28" fmla="*/ 727193 w 2229759"/>
              <a:gd name="connsiteY28" fmla="*/ 973272 h 1049933"/>
              <a:gd name="connsiteX29" fmla="*/ 688632 w 2229759"/>
              <a:gd name="connsiteY29" fmla="*/ 953120 h 1049933"/>
              <a:gd name="connsiteX30" fmla="*/ 587695 w 2229759"/>
              <a:gd name="connsiteY30" fmla="*/ 900270 h 1049933"/>
              <a:gd name="connsiteX31" fmla="*/ 521837 w 2229759"/>
              <a:gd name="connsiteY31" fmla="*/ 858865 h 1049933"/>
              <a:gd name="connsiteX32" fmla="*/ 388203 w 2229759"/>
              <a:gd name="connsiteY32" fmla="*/ 780639 h 1049933"/>
              <a:gd name="connsiteX33" fmla="*/ 346798 w 2229759"/>
              <a:gd name="connsiteY33" fmla="*/ 741437 h 1049933"/>
              <a:gd name="connsiteX34" fmla="*/ 315379 w 2229759"/>
              <a:gd name="connsiteY34" fmla="*/ 708739 h 1049933"/>
              <a:gd name="connsiteX35" fmla="*/ 200617 w 2229759"/>
              <a:gd name="connsiteY35" fmla="*/ 598100 h 1049933"/>
              <a:gd name="connsiteX36" fmla="*/ 152530 w 2229759"/>
              <a:gd name="connsiteY36" fmla="*/ 494142 h 1049933"/>
              <a:gd name="connsiteX0" fmla="*/ 0 w 2230168"/>
              <a:gd name="connsiteY0" fmla="*/ 0 h 1049933"/>
              <a:gd name="connsiteX1" fmla="*/ 170950 w 2230168"/>
              <a:gd name="connsiteY1" fmla="*/ 147172 h 1049933"/>
              <a:gd name="connsiteX2" fmla="*/ 319502 w 2230168"/>
              <a:gd name="connsiteY2" fmla="*/ 455473 h 1049933"/>
              <a:gd name="connsiteX3" fmla="*/ 453883 w 2230168"/>
              <a:gd name="connsiteY3" fmla="*/ 473884 h 1049933"/>
              <a:gd name="connsiteX4" fmla="*/ 533282 w 2230168"/>
              <a:gd name="connsiteY4" fmla="*/ 493219 h 1049933"/>
              <a:gd name="connsiteX5" fmla="*/ 691498 w 2230168"/>
              <a:gd name="connsiteY5" fmla="*/ 276539 h 1049933"/>
              <a:gd name="connsiteX6" fmla="*/ 856406 w 2230168"/>
              <a:gd name="connsiteY6" fmla="*/ 176359 h 1049933"/>
              <a:gd name="connsiteX7" fmla="*/ 1010698 w 2230168"/>
              <a:gd name="connsiteY7" fmla="*/ 180797 h 1049933"/>
              <a:gd name="connsiteX8" fmla="*/ 1143200 w 2230168"/>
              <a:gd name="connsiteY8" fmla="*/ 198255 h 1049933"/>
              <a:gd name="connsiteX9" fmla="*/ 1259477 w 2230168"/>
              <a:gd name="connsiteY9" fmla="*/ 220536 h 1049933"/>
              <a:gd name="connsiteX10" fmla="*/ 1725025 w 2230168"/>
              <a:gd name="connsiteY10" fmla="*/ 233185 h 1049933"/>
              <a:gd name="connsiteX11" fmla="*/ 1957869 w 2230168"/>
              <a:gd name="connsiteY11" fmla="*/ 139220 h 1049933"/>
              <a:gd name="connsiteX12" fmla="*/ 2056597 w 2230168"/>
              <a:gd name="connsiteY12" fmla="*/ 18892 h 1049933"/>
              <a:gd name="connsiteX13" fmla="*/ 2229759 w 2230168"/>
              <a:gd name="connsiteY13" fmla="*/ 90945 h 1049933"/>
              <a:gd name="connsiteX14" fmla="*/ 2003579 w 2230168"/>
              <a:gd name="connsiteY14" fmla="*/ 604320 h 1049933"/>
              <a:gd name="connsiteX15" fmla="*/ 1972161 w 2230168"/>
              <a:gd name="connsiteY15" fmla="*/ 629873 h 1049933"/>
              <a:gd name="connsiteX16" fmla="*/ 1925815 w 2230168"/>
              <a:gd name="connsiteY16" fmla="*/ 708739 h 1049933"/>
              <a:gd name="connsiteX17" fmla="*/ 1857576 w 2230168"/>
              <a:gd name="connsiteY17" fmla="*/ 790626 h 1049933"/>
              <a:gd name="connsiteX18" fmla="*/ 1816633 w 2230168"/>
              <a:gd name="connsiteY18" fmla="*/ 817921 h 1049933"/>
              <a:gd name="connsiteX19" fmla="*/ 1734747 w 2230168"/>
              <a:gd name="connsiteY19" fmla="*/ 872512 h 1049933"/>
              <a:gd name="connsiteX20" fmla="*/ 1652860 w 2230168"/>
              <a:gd name="connsiteY20" fmla="*/ 913456 h 1049933"/>
              <a:gd name="connsiteX21" fmla="*/ 1611917 w 2230168"/>
              <a:gd name="connsiteY21" fmla="*/ 940751 h 1049933"/>
              <a:gd name="connsiteX22" fmla="*/ 1530030 w 2230168"/>
              <a:gd name="connsiteY22" fmla="*/ 968047 h 1049933"/>
              <a:gd name="connsiteX23" fmla="*/ 1434496 w 2230168"/>
              <a:gd name="connsiteY23" fmla="*/ 995342 h 1049933"/>
              <a:gd name="connsiteX24" fmla="*/ 1393553 w 2230168"/>
              <a:gd name="connsiteY24" fmla="*/ 1022638 h 1049933"/>
              <a:gd name="connsiteX25" fmla="*/ 1284370 w 2230168"/>
              <a:gd name="connsiteY25" fmla="*/ 1036286 h 1049933"/>
              <a:gd name="connsiteX26" fmla="*/ 1188836 w 2230168"/>
              <a:gd name="connsiteY26" fmla="*/ 1049933 h 1049933"/>
              <a:gd name="connsiteX27" fmla="*/ 794331 w 2230168"/>
              <a:gd name="connsiteY27" fmla="*/ 998825 h 1049933"/>
              <a:gd name="connsiteX28" fmla="*/ 727193 w 2230168"/>
              <a:gd name="connsiteY28" fmla="*/ 973272 h 1049933"/>
              <a:gd name="connsiteX29" fmla="*/ 688632 w 2230168"/>
              <a:gd name="connsiteY29" fmla="*/ 953120 h 1049933"/>
              <a:gd name="connsiteX30" fmla="*/ 587695 w 2230168"/>
              <a:gd name="connsiteY30" fmla="*/ 900270 h 1049933"/>
              <a:gd name="connsiteX31" fmla="*/ 521837 w 2230168"/>
              <a:gd name="connsiteY31" fmla="*/ 858865 h 1049933"/>
              <a:gd name="connsiteX32" fmla="*/ 388203 w 2230168"/>
              <a:gd name="connsiteY32" fmla="*/ 780639 h 1049933"/>
              <a:gd name="connsiteX33" fmla="*/ 346798 w 2230168"/>
              <a:gd name="connsiteY33" fmla="*/ 741437 h 1049933"/>
              <a:gd name="connsiteX34" fmla="*/ 315379 w 2230168"/>
              <a:gd name="connsiteY34" fmla="*/ 708739 h 1049933"/>
              <a:gd name="connsiteX35" fmla="*/ 200617 w 2230168"/>
              <a:gd name="connsiteY35" fmla="*/ 598100 h 1049933"/>
              <a:gd name="connsiteX36" fmla="*/ 152530 w 2230168"/>
              <a:gd name="connsiteY36" fmla="*/ 494142 h 1049933"/>
              <a:gd name="connsiteX0" fmla="*/ 0 w 2243474"/>
              <a:gd name="connsiteY0" fmla="*/ 45507 h 1095440"/>
              <a:gd name="connsiteX1" fmla="*/ 170950 w 2243474"/>
              <a:gd name="connsiteY1" fmla="*/ 192679 h 1095440"/>
              <a:gd name="connsiteX2" fmla="*/ 319502 w 2243474"/>
              <a:gd name="connsiteY2" fmla="*/ 500980 h 1095440"/>
              <a:gd name="connsiteX3" fmla="*/ 453883 w 2243474"/>
              <a:gd name="connsiteY3" fmla="*/ 519391 h 1095440"/>
              <a:gd name="connsiteX4" fmla="*/ 533282 w 2243474"/>
              <a:gd name="connsiteY4" fmla="*/ 538726 h 1095440"/>
              <a:gd name="connsiteX5" fmla="*/ 691498 w 2243474"/>
              <a:gd name="connsiteY5" fmla="*/ 322046 h 1095440"/>
              <a:gd name="connsiteX6" fmla="*/ 856406 w 2243474"/>
              <a:gd name="connsiteY6" fmla="*/ 221866 h 1095440"/>
              <a:gd name="connsiteX7" fmla="*/ 1010698 w 2243474"/>
              <a:gd name="connsiteY7" fmla="*/ 226304 h 1095440"/>
              <a:gd name="connsiteX8" fmla="*/ 1143200 w 2243474"/>
              <a:gd name="connsiteY8" fmla="*/ 243762 h 1095440"/>
              <a:gd name="connsiteX9" fmla="*/ 1259477 w 2243474"/>
              <a:gd name="connsiteY9" fmla="*/ 266043 h 1095440"/>
              <a:gd name="connsiteX10" fmla="*/ 1725025 w 2243474"/>
              <a:gd name="connsiteY10" fmla="*/ 278692 h 1095440"/>
              <a:gd name="connsiteX11" fmla="*/ 1957869 w 2243474"/>
              <a:gd name="connsiteY11" fmla="*/ 184727 h 1095440"/>
              <a:gd name="connsiteX12" fmla="*/ 2056597 w 2243474"/>
              <a:gd name="connsiteY12" fmla="*/ 64399 h 1095440"/>
              <a:gd name="connsiteX13" fmla="*/ 2243094 w 2243474"/>
              <a:gd name="connsiteY13" fmla="*/ 43107 h 1095440"/>
              <a:gd name="connsiteX14" fmla="*/ 2003579 w 2243474"/>
              <a:gd name="connsiteY14" fmla="*/ 649827 h 1095440"/>
              <a:gd name="connsiteX15" fmla="*/ 1972161 w 2243474"/>
              <a:gd name="connsiteY15" fmla="*/ 675380 h 1095440"/>
              <a:gd name="connsiteX16" fmla="*/ 1925815 w 2243474"/>
              <a:gd name="connsiteY16" fmla="*/ 754246 h 1095440"/>
              <a:gd name="connsiteX17" fmla="*/ 1857576 w 2243474"/>
              <a:gd name="connsiteY17" fmla="*/ 836133 h 1095440"/>
              <a:gd name="connsiteX18" fmla="*/ 1816633 w 2243474"/>
              <a:gd name="connsiteY18" fmla="*/ 863428 h 1095440"/>
              <a:gd name="connsiteX19" fmla="*/ 1734747 w 2243474"/>
              <a:gd name="connsiteY19" fmla="*/ 918019 h 1095440"/>
              <a:gd name="connsiteX20" fmla="*/ 1652860 w 2243474"/>
              <a:gd name="connsiteY20" fmla="*/ 958963 h 1095440"/>
              <a:gd name="connsiteX21" fmla="*/ 1611917 w 2243474"/>
              <a:gd name="connsiteY21" fmla="*/ 986258 h 1095440"/>
              <a:gd name="connsiteX22" fmla="*/ 1530030 w 2243474"/>
              <a:gd name="connsiteY22" fmla="*/ 1013554 h 1095440"/>
              <a:gd name="connsiteX23" fmla="*/ 1434496 w 2243474"/>
              <a:gd name="connsiteY23" fmla="*/ 1040849 h 1095440"/>
              <a:gd name="connsiteX24" fmla="*/ 1393553 w 2243474"/>
              <a:gd name="connsiteY24" fmla="*/ 1068145 h 1095440"/>
              <a:gd name="connsiteX25" fmla="*/ 1284370 w 2243474"/>
              <a:gd name="connsiteY25" fmla="*/ 1081793 h 1095440"/>
              <a:gd name="connsiteX26" fmla="*/ 1188836 w 2243474"/>
              <a:gd name="connsiteY26" fmla="*/ 1095440 h 1095440"/>
              <a:gd name="connsiteX27" fmla="*/ 794331 w 2243474"/>
              <a:gd name="connsiteY27" fmla="*/ 1044332 h 1095440"/>
              <a:gd name="connsiteX28" fmla="*/ 727193 w 2243474"/>
              <a:gd name="connsiteY28" fmla="*/ 1018779 h 1095440"/>
              <a:gd name="connsiteX29" fmla="*/ 688632 w 2243474"/>
              <a:gd name="connsiteY29" fmla="*/ 998627 h 1095440"/>
              <a:gd name="connsiteX30" fmla="*/ 587695 w 2243474"/>
              <a:gd name="connsiteY30" fmla="*/ 945777 h 1095440"/>
              <a:gd name="connsiteX31" fmla="*/ 521837 w 2243474"/>
              <a:gd name="connsiteY31" fmla="*/ 904372 h 1095440"/>
              <a:gd name="connsiteX32" fmla="*/ 388203 w 2243474"/>
              <a:gd name="connsiteY32" fmla="*/ 826146 h 1095440"/>
              <a:gd name="connsiteX33" fmla="*/ 346798 w 2243474"/>
              <a:gd name="connsiteY33" fmla="*/ 786944 h 1095440"/>
              <a:gd name="connsiteX34" fmla="*/ 315379 w 2243474"/>
              <a:gd name="connsiteY34" fmla="*/ 754246 h 1095440"/>
              <a:gd name="connsiteX35" fmla="*/ 200617 w 2243474"/>
              <a:gd name="connsiteY35" fmla="*/ 643607 h 1095440"/>
              <a:gd name="connsiteX36" fmla="*/ 152530 w 2243474"/>
              <a:gd name="connsiteY36" fmla="*/ 539649 h 1095440"/>
              <a:gd name="connsiteX0" fmla="*/ 0 w 2243520"/>
              <a:gd name="connsiteY0" fmla="*/ 41244 h 1091177"/>
              <a:gd name="connsiteX1" fmla="*/ 170950 w 2243520"/>
              <a:gd name="connsiteY1" fmla="*/ 188416 h 1091177"/>
              <a:gd name="connsiteX2" fmla="*/ 319502 w 2243520"/>
              <a:gd name="connsiteY2" fmla="*/ 496717 h 1091177"/>
              <a:gd name="connsiteX3" fmla="*/ 453883 w 2243520"/>
              <a:gd name="connsiteY3" fmla="*/ 515128 h 1091177"/>
              <a:gd name="connsiteX4" fmla="*/ 533282 w 2243520"/>
              <a:gd name="connsiteY4" fmla="*/ 534463 h 1091177"/>
              <a:gd name="connsiteX5" fmla="*/ 691498 w 2243520"/>
              <a:gd name="connsiteY5" fmla="*/ 317783 h 1091177"/>
              <a:gd name="connsiteX6" fmla="*/ 856406 w 2243520"/>
              <a:gd name="connsiteY6" fmla="*/ 217603 h 1091177"/>
              <a:gd name="connsiteX7" fmla="*/ 1010698 w 2243520"/>
              <a:gd name="connsiteY7" fmla="*/ 222041 h 1091177"/>
              <a:gd name="connsiteX8" fmla="*/ 1143200 w 2243520"/>
              <a:gd name="connsiteY8" fmla="*/ 239499 h 1091177"/>
              <a:gd name="connsiteX9" fmla="*/ 1259477 w 2243520"/>
              <a:gd name="connsiteY9" fmla="*/ 261780 h 1091177"/>
              <a:gd name="connsiteX10" fmla="*/ 1725025 w 2243520"/>
              <a:gd name="connsiteY10" fmla="*/ 274429 h 1091177"/>
              <a:gd name="connsiteX11" fmla="*/ 1855634 w 2243520"/>
              <a:gd name="connsiteY11" fmla="*/ 51559 h 1091177"/>
              <a:gd name="connsiteX12" fmla="*/ 2056597 w 2243520"/>
              <a:gd name="connsiteY12" fmla="*/ 60136 h 1091177"/>
              <a:gd name="connsiteX13" fmla="*/ 2243094 w 2243520"/>
              <a:gd name="connsiteY13" fmla="*/ 38844 h 1091177"/>
              <a:gd name="connsiteX14" fmla="*/ 2003579 w 2243520"/>
              <a:gd name="connsiteY14" fmla="*/ 645564 h 1091177"/>
              <a:gd name="connsiteX15" fmla="*/ 1972161 w 2243520"/>
              <a:gd name="connsiteY15" fmla="*/ 671117 h 1091177"/>
              <a:gd name="connsiteX16" fmla="*/ 1925815 w 2243520"/>
              <a:gd name="connsiteY16" fmla="*/ 749983 h 1091177"/>
              <a:gd name="connsiteX17" fmla="*/ 1857576 w 2243520"/>
              <a:gd name="connsiteY17" fmla="*/ 831870 h 1091177"/>
              <a:gd name="connsiteX18" fmla="*/ 1816633 w 2243520"/>
              <a:gd name="connsiteY18" fmla="*/ 859165 h 1091177"/>
              <a:gd name="connsiteX19" fmla="*/ 1734747 w 2243520"/>
              <a:gd name="connsiteY19" fmla="*/ 913756 h 1091177"/>
              <a:gd name="connsiteX20" fmla="*/ 1652860 w 2243520"/>
              <a:gd name="connsiteY20" fmla="*/ 954700 h 1091177"/>
              <a:gd name="connsiteX21" fmla="*/ 1611917 w 2243520"/>
              <a:gd name="connsiteY21" fmla="*/ 981995 h 1091177"/>
              <a:gd name="connsiteX22" fmla="*/ 1530030 w 2243520"/>
              <a:gd name="connsiteY22" fmla="*/ 1009291 h 1091177"/>
              <a:gd name="connsiteX23" fmla="*/ 1434496 w 2243520"/>
              <a:gd name="connsiteY23" fmla="*/ 1036586 h 1091177"/>
              <a:gd name="connsiteX24" fmla="*/ 1393553 w 2243520"/>
              <a:gd name="connsiteY24" fmla="*/ 1063882 h 1091177"/>
              <a:gd name="connsiteX25" fmla="*/ 1284370 w 2243520"/>
              <a:gd name="connsiteY25" fmla="*/ 1077530 h 1091177"/>
              <a:gd name="connsiteX26" fmla="*/ 1188836 w 2243520"/>
              <a:gd name="connsiteY26" fmla="*/ 1091177 h 1091177"/>
              <a:gd name="connsiteX27" fmla="*/ 794331 w 2243520"/>
              <a:gd name="connsiteY27" fmla="*/ 1040069 h 1091177"/>
              <a:gd name="connsiteX28" fmla="*/ 727193 w 2243520"/>
              <a:gd name="connsiteY28" fmla="*/ 1014516 h 1091177"/>
              <a:gd name="connsiteX29" fmla="*/ 688632 w 2243520"/>
              <a:gd name="connsiteY29" fmla="*/ 994364 h 1091177"/>
              <a:gd name="connsiteX30" fmla="*/ 587695 w 2243520"/>
              <a:gd name="connsiteY30" fmla="*/ 941514 h 1091177"/>
              <a:gd name="connsiteX31" fmla="*/ 521837 w 2243520"/>
              <a:gd name="connsiteY31" fmla="*/ 900109 h 1091177"/>
              <a:gd name="connsiteX32" fmla="*/ 388203 w 2243520"/>
              <a:gd name="connsiteY32" fmla="*/ 821883 h 1091177"/>
              <a:gd name="connsiteX33" fmla="*/ 346798 w 2243520"/>
              <a:gd name="connsiteY33" fmla="*/ 782681 h 1091177"/>
              <a:gd name="connsiteX34" fmla="*/ 315379 w 2243520"/>
              <a:gd name="connsiteY34" fmla="*/ 749983 h 1091177"/>
              <a:gd name="connsiteX35" fmla="*/ 200617 w 2243520"/>
              <a:gd name="connsiteY35" fmla="*/ 639344 h 1091177"/>
              <a:gd name="connsiteX36" fmla="*/ 152530 w 2243520"/>
              <a:gd name="connsiteY36" fmla="*/ 535386 h 1091177"/>
              <a:gd name="connsiteX0" fmla="*/ 0 w 2243520"/>
              <a:gd name="connsiteY0" fmla="*/ 41244 h 1091177"/>
              <a:gd name="connsiteX1" fmla="*/ 170950 w 2243520"/>
              <a:gd name="connsiteY1" fmla="*/ 188416 h 1091177"/>
              <a:gd name="connsiteX2" fmla="*/ 319502 w 2243520"/>
              <a:gd name="connsiteY2" fmla="*/ 496717 h 1091177"/>
              <a:gd name="connsiteX3" fmla="*/ 453883 w 2243520"/>
              <a:gd name="connsiteY3" fmla="*/ 515128 h 1091177"/>
              <a:gd name="connsiteX4" fmla="*/ 533282 w 2243520"/>
              <a:gd name="connsiteY4" fmla="*/ 534463 h 1091177"/>
              <a:gd name="connsiteX5" fmla="*/ 691498 w 2243520"/>
              <a:gd name="connsiteY5" fmla="*/ 317783 h 1091177"/>
              <a:gd name="connsiteX6" fmla="*/ 856406 w 2243520"/>
              <a:gd name="connsiteY6" fmla="*/ 217603 h 1091177"/>
              <a:gd name="connsiteX7" fmla="*/ 1010698 w 2243520"/>
              <a:gd name="connsiteY7" fmla="*/ 222041 h 1091177"/>
              <a:gd name="connsiteX8" fmla="*/ 1143200 w 2243520"/>
              <a:gd name="connsiteY8" fmla="*/ 239499 h 1091177"/>
              <a:gd name="connsiteX9" fmla="*/ 1259477 w 2243520"/>
              <a:gd name="connsiteY9" fmla="*/ 261780 h 1091177"/>
              <a:gd name="connsiteX10" fmla="*/ 1636125 w 2243520"/>
              <a:gd name="connsiteY10" fmla="*/ 92184 h 1091177"/>
              <a:gd name="connsiteX11" fmla="*/ 1855634 w 2243520"/>
              <a:gd name="connsiteY11" fmla="*/ 51559 h 1091177"/>
              <a:gd name="connsiteX12" fmla="*/ 2056597 w 2243520"/>
              <a:gd name="connsiteY12" fmla="*/ 60136 h 1091177"/>
              <a:gd name="connsiteX13" fmla="*/ 2243094 w 2243520"/>
              <a:gd name="connsiteY13" fmla="*/ 38844 h 1091177"/>
              <a:gd name="connsiteX14" fmla="*/ 2003579 w 2243520"/>
              <a:gd name="connsiteY14" fmla="*/ 645564 h 1091177"/>
              <a:gd name="connsiteX15" fmla="*/ 1972161 w 2243520"/>
              <a:gd name="connsiteY15" fmla="*/ 671117 h 1091177"/>
              <a:gd name="connsiteX16" fmla="*/ 1925815 w 2243520"/>
              <a:gd name="connsiteY16" fmla="*/ 749983 h 1091177"/>
              <a:gd name="connsiteX17" fmla="*/ 1857576 w 2243520"/>
              <a:gd name="connsiteY17" fmla="*/ 831870 h 1091177"/>
              <a:gd name="connsiteX18" fmla="*/ 1816633 w 2243520"/>
              <a:gd name="connsiteY18" fmla="*/ 859165 h 1091177"/>
              <a:gd name="connsiteX19" fmla="*/ 1734747 w 2243520"/>
              <a:gd name="connsiteY19" fmla="*/ 913756 h 1091177"/>
              <a:gd name="connsiteX20" fmla="*/ 1652860 w 2243520"/>
              <a:gd name="connsiteY20" fmla="*/ 954700 h 1091177"/>
              <a:gd name="connsiteX21" fmla="*/ 1611917 w 2243520"/>
              <a:gd name="connsiteY21" fmla="*/ 981995 h 1091177"/>
              <a:gd name="connsiteX22" fmla="*/ 1530030 w 2243520"/>
              <a:gd name="connsiteY22" fmla="*/ 1009291 h 1091177"/>
              <a:gd name="connsiteX23" fmla="*/ 1434496 w 2243520"/>
              <a:gd name="connsiteY23" fmla="*/ 1036586 h 1091177"/>
              <a:gd name="connsiteX24" fmla="*/ 1393553 w 2243520"/>
              <a:gd name="connsiteY24" fmla="*/ 1063882 h 1091177"/>
              <a:gd name="connsiteX25" fmla="*/ 1284370 w 2243520"/>
              <a:gd name="connsiteY25" fmla="*/ 1077530 h 1091177"/>
              <a:gd name="connsiteX26" fmla="*/ 1188836 w 2243520"/>
              <a:gd name="connsiteY26" fmla="*/ 1091177 h 1091177"/>
              <a:gd name="connsiteX27" fmla="*/ 794331 w 2243520"/>
              <a:gd name="connsiteY27" fmla="*/ 1040069 h 1091177"/>
              <a:gd name="connsiteX28" fmla="*/ 727193 w 2243520"/>
              <a:gd name="connsiteY28" fmla="*/ 1014516 h 1091177"/>
              <a:gd name="connsiteX29" fmla="*/ 688632 w 2243520"/>
              <a:gd name="connsiteY29" fmla="*/ 994364 h 1091177"/>
              <a:gd name="connsiteX30" fmla="*/ 587695 w 2243520"/>
              <a:gd name="connsiteY30" fmla="*/ 941514 h 1091177"/>
              <a:gd name="connsiteX31" fmla="*/ 521837 w 2243520"/>
              <a:gd name="connsiteY31" fmla="*/ 900109 h 1091177"/>
              <a:gd name="connsiteX32" fmla="*/ 388203 w 2243520"/>
              <a:gd name="connsiteY32" fmla="*/ 821883 h 1091177"/>
              <a:gd name="connsiteX33" fmla="*/ 346798 w 2243520"/>
              <a:gd name="connsiteY33" fmla="*/ 782681 h 1091177"/>
              <a:gd name="connsiteX34" fmla="*/ 315379 w 2243520"/>
              <a:gd name="connsiteY34" fmla="*/ 749983 h 1091177"/>
              <a:gd name="connsiteX35" fmla="*/ 200617 w 2243520"/>
              <a:gd name="connsiteY35" fmla="*/ 639344 h 1091177"/>
              <a:gd name="connsiteX36" fmla="*/ 152530 w 2243520"/>
              <a:gd name="connsiteY36" fmla="*/ 535386 h 1091177"/>
              <a:gd name="connsiteX0" fmla="*/ 0 w 2243520"/>
              <a:gd name="connsiteY0" fmla="*/ 41244 h 1091177"/>
              <a:gd name="connsiteX1" fmla="*/ 170950 w 2243520"/>
              <a:gd name="connsiteY1" fmla="*/ 188416 h 1091177"/>
              <a:gd name="connsiteX2" fmla="*/ 319502 w 2243520"/>
              <a:gd name="connsiteY2" fmla="*/ 496717 h 1091177"/>
              <a:gd name="connsiteX3" fmla="*/ 453883 w 2243520"/>
              <a:gd name="connsiteY3" fmla="*/ 119524 h 1091177"/>
              <a:gd name="connsiteX4" fmla="*/ 533282 w 2243520"/>
              <a:gd name="connsiteY4" fmla="*/ 534463 h 1091177"/>
              <a:gd name="connsiteX5" fmla="*/ 691498 w 2243520"/>
              <a:gd name="connsiteY5" fmla="*/ 317783 h 1091177"/>
              <a:gd name="connsiteX6" fmla="*/ 856406 w 2243520"/>
              <a:gd name="connsiteY6" fmla="*/ 217603 h 1091177"/>
              <a:gd name="connsiteX7" fmla="*/ 1010698 w 2243520"/>
              <a:gd name="connsiteY7" fmla="*/ 222041 h 1091177"/>
              <a:gd name="connsiteX8" fmla="*/ 1143200 w 2243520"/>
              <a:gd name="connsiteY8" fmla="*/ 239499 h 1091177"/>
              <a:gd name="connsiteX9" fmla="*/ 1259477 w 2243520"/>
              <a:gd name="connsiteY9" fmla="*/ 261780 h 1091177"/>
              <a:gd name="connsiteX10" fmla="*/ 1636125 w 2243520"/>
              <a:gd name="connsiteY10" fmla="*/ 92184 h 1091177"/>
              <a:gd name="connsiteX11" fmla="*/ 1855634 w 2243520"/>
              <a:gd name="connsiteY11" fmla="*/ 51559 h 1091177"/>
              <a:gd name="connsiteX12" fmla="*/ 2056597 w 2243520"/>
              <a:gd name="connsiteY12" fmla="*/ 60136 h 1091177"/>
              <a:gd name="connsiteX13" fmla="*/ 2243094 w 2243520"/>
              <a:gd name="connsiteY13" fmla="*/ 38844 h 1091177"/>
              <a:gd name="connsiteX14" fmla="*/ 2003579 w 2243520"/>
              <a:gd name="connsiteY14" fmla="*/ 645564 h 1091177"/>
              <a:gd name="connsiteX15" fmla="*/ 1972161 w 2243520"/>
              <a:gd name="connsiteY15" fmla="*/ 671117 h 1091177"/>
              <a:gd name="connsiteX16" fmla="*/ 1925815 w 2243520"/>
              <a:gd name="connsiteY16" fmla="*/ 749983 h 1091177"/>
              <a:gd name="connsiteX17" fmla="*/ 1857576 w 2243520"/>
              <a:gd name="connsiteY17" fmla="*/ 831870 h 1091177"/>
              <a:gd name="connsiteX18" fmla="*/ 1816633 w 2243520"/>
              <a:gd name="connsiteY18" fmla="*/ 859165 h 1091177"/>
              <a:gd name="connsiteX19" fmla="*/ 1734747 w 2243520"/>
              <a:gd name="connsiteY19" fmla="*/ 913756 h 1091177"/>
              <a:gd name="connsiteX20" fmla="*/ 1652860 w 2243520"/>
              <a:gd name="connsiteY20" fmla="*/ 954700 h 1091177"/>
              <a:gd name="connsiteX21" fmla="*/ 1611917 w 2243520"/>
              <a:gd name="connsiteY21" fmla="*/ 981995 h 1091177"/>
              <a:gd name="connsiteX22" fmla="*/ 1530030 w 2243520"/>
              <a:gd name="connsiteY22" fmla="*/ 1009291 h 1091177"/>
              <a:gd name="connsiteX23" fmla="*/ 1434496 w 2243520"/>
              <a:gd name="connsiteY23" fmla="*/ 1036586 h 1091177"/>
              <a:gd name="connsiteX24" fmla="*/ 1393553 w 2243520"/>
              <a:gd name="connsiteY24" fmla="*/ 1063882 h 1091177"/>
              <a:gd name="connsiteX25" fmla="*/ 1284370 w 2243520"/>
              <a:gd name="connsiteY25" fmla="*/ 1077530 h 1091177"/>
              <a:gd name="connsiteX26" fmla="*/ 1188836 w 2243520"/>
              <a:gd name="connsiteY26" fmla="*/ 1091177 h 1091177"/>
              <a:gd name="connsiteX27" fmla="*/ 794331 w 2243520"/>
              <a:gd name="connsiteY27" fmla="*/ 1040069 h 1091177"/>
              <a:gd name="connsiteX28" fmla="*/ 727193 w 2243520"/>
              <a:gd name="connsiteY28" fmla="*/ 1014516 h 1091177"/>
              <a:gd name="connsiteX29" fmla="*/ 688632 w 2243520"/>
              <a:gd name="connsiteY29" fmla="*/ 994364 h 1091177"/>
              <a:gd name="connsiteX30" fmla="*/ 587695 w 2243520"/>
              <a:gd name="connsiteY30" fmla="*/ 941514 h 1091177"/>
              <a:gd name="connsiteX31" fmla="*/ 521837 w 2243520"/>
              <a:gd name="connsiteY31" fmla="*/ 900109 h 1091177"/>
              <a:gd name="connsiteX32" fmla="*/ 388203 w 2243520"/>
              <a:gd name="connsiteY32" fmla="*/ 821883 h 1091177"/>
              <a:gd name="connsiteX33" fmla="*/ 346798 w 2243520"/>
              <a:gd name="connsiteY33" fmla="*/ 782681 h 1091177"/>
              <a:gd name="connsiteX34" fmla="*/ 315379 w 2243520"/>
              <a:gd name="connsiteY34" fmla="*/ 749983 h 1091177"/>
              <a:gd name="connsiteX35" fmla="*/ 200617 w 2243520"/>
              <a:gd name="connsiteY35" fmla="*/ 639344 h 1091177"/>
              <a:gd name="connsiteX36" fmla="*/ 152530 w 2243520"/>
              <a:gd name="connsiteY36" fmla="*/ 535386 h 1091177"/>
              <a:gd name="connsiteX0" fmla="*/ 0 w 2243520"/>
              <a:gd name="connsiteY0" fmla="*/ 41244 h 1091177"/>
              <a:gd name="connsiteX1" fmla="*/ 170950 w 2243520"/>
              <a:gd name="connsiteY1" fmla="*/ 188416 h 1091177"/>
              <a:gd name="connsiteX2" fmla="*/ 319502 w 2243520"/>
              <a:gd name="connsiteY2" fmla="*/ 496717 h 1091177"/>
              <a:gd name="connsiteX3" fmla="*/ 453883 w 2243520"/>
              <a:gd name="connsiteY3" fmla="*/ 119524 h 1091177"/>
              <a:gd name="connsiteX4" fmla="*/ 577732 w 2243520"/>
              <a:gd name="connsiteY4" fmla="*/ 94408 h 1091177"/>
              <a:gd name="connsiteX5" fmla="*/ 691498 w 2243520"/>
              <a:gd name="connsiteY5" fmla="*/ 317783 h 1091177"/>
              <a:gd name="connsiteX6" fmla="*/ 856406 w 2243520"/>
              <a:gd name="connsiteY6" fmla="*/ 217603 h 1091177"/>
              <a:gd name="connsiteX7" fmla="*/ 1010698 w 2243520"/>
              <a:gd name="connsiteY7" fmla="*/ 222041 h 1091177"/>
              <a:gd name="connsiteX8" fmla="*/ 1143200 w 2243520"/>
              <a:gd name="connsiteY8" fmla="*/ 239499 h 1091177"/>
              <a:gd name="connsiteX9" fmla="*/ 1259477 w 2243520"/>
              <a:gd name="connsiteY9" fmla="*/ 261780 h 1091177"/>
              <a:gd name="connsiteX10" fmla="*/ 1636125 w 2243520"/>
              <a:gd name="connsiteY10" fmla="*/ 92184 h 1091177"/>
              <a:gd name="connsiteX11" fmla="*/ 1855634 w 2243520"/>
              <a:gd name="connsiteY11" fmla="*/ 51559 h 1091177"/>
              <a:gd name="connsiteX12" fmla="*/ 2056597 w 2243520"/>
              <a:gd name="connsiteY12" fmla="*/ 60136 h 1091177"/>
              <a:gd name="connsiteX13" fmla="*/ 2243094 w 2243520"/>
              <a:gd name="connsiteY13" fmla="*/ 38844 h 1091177"/>
              <a:gd name="connsiteX14" fmla="*/ 2003579 w 2243520"/>
              <a:gd name="connsiteY14" fmla="*/ 645564 h 1091177"/>
              <a:gd name="connsiteX15" fmla="*/ 1972161 w 2243520"/>
              <a:gd name="connsiteY15" fmla="*/ 671117 h 1091177"/>
              <a:gd name="connsiteX16" fmla="*/ 1925815 w 2243520"/>
              <a:gd name="connsiteY16" fmla="*/ 749983 h 1091177"/>
              <a:gd name="connsiteX17" fmla="*/ 1857576 w 2243520"/>
              <a:gd name="connsiteY17" fmla="*/ 831870 h 1091177"/>
              <a:gd name="connsiteX18" fmla="*/ 1816633 w 2243520"/>
              <a:gd name="connsiteY18" fmla="*/ 859165 h 1091177"/>
              <a:gd name="connsiteX19" fmla="*/ 1734747 w 2243520"/>
              <a:gd name="connsiteY19" fmla="*/ 913756 h 1091177"/>
              <a:gd name="connsiteX20" fmla="*/ 1652860 w 2243520"/>
              <a:gd name="connsiteY20" fmla="*/ 954700 h 1091177"/>
              <a:gd name="connsiteX21" fmla="*/ 1611917 w 2243520"/>
              <a:gd name="connsiteY21" fmla="*/ 981995 h 1091177"/>
              <a:gd name="connsiteX22" fmla="*/ 1530030 w 2243520"/>
              <a:gd name="connsiteY22" fmla="*/ 1009291 h 1091177"/>
              <a:gd name="connsiteX23" fmla="*/ 1434496 w 2243520"/>
              <a:gd name="connsiteY23" fmla="*/ 1036586 h 1091177"/>
              <a:gd name="connsiteX24" fmla="*/ 1393553 w 2243520"/>
              <a:gd name="connsiteY24" fmla="*/ 1063882 h 1091177"/>
              <a:gd name="connsiteX25" fmla="*/ 1284370 w 2243520"/>
              <a:gd name="connsiteY25" fmla="*/ 1077530 h 1091177"/>
              <a:gd name="connsiteX26" fmla="*/ 1188836 w 2243520"/>
              <a:gd name="connsiteY26" fmla="*/ 1091177 h 1091177"/>
              <a:gd name="connsiteX27" fmla="*/ 794331 w 2243520"/>
              <a:gd name="connsiteY27" fmla="*/ 1040069 h 1091177"/>
              <a:gd name="connsiteX28" fmla="*/ 727193 w 2243520"/>
              <a:gd name="connsiteY28" fmla="*/ 1014516 h 1091177"/>
              <a:gd name="connsiteX29" fmla="*/ 688632 w 2243520"/>
              <a:gd name="connsiteY29" fmla="*/ 994364 h 1091177"/>
              <a:gd name="connsiteX30" fmla="*/ 587695 w 2243520"/>
              <a:gd name="connsiteY30" fmla="*/ 941514 h 1091177"/>
              <a:gd name="connsiteX31" fmla="*/ 521837 w 2243520"/>
              <a:gd name="connsiteY31" fmla="*/ 900109 h 1091177"/>
              <a:gd name="connsiteX32" fmla="*/ 388203 w 2243520"/>
              <a:gd name="connsiteY32" fmla="*/ 821883 h 1091177"/>
              <a:gd name="connsiteX33" fmla="*/ 346798 w 2243520"/>
              <a:gd name="connsiteY33" fmla="*/ 782681 h 1091177"/>
              <a:gd name="connsiteX34" fmla="*/ 315379 w 2243520"/>
              <a:gd name="connsiteY34" fmla="*/ 749983 h 1091177"/>
              <a:gd name="connsiteX35" fmla="*/ 200617 w 2243520"/>
              <a:gd name="connsiteY35" fmla="*/ 639344 h 1091177"/>
              <a:gd name="connsiteX36" fmla="*/ 152530 w 2243520"/>
              <a:gd name="connsiteY36" fmla="*/ 535386 h 1091177"/>
              <a:gd name="connsiteX0" fmla="*/ 0 w 2243520"/>
              <a:gd name="connsiteY0" fmla="*/ 41244 h 1091177"/>
              <a:gd name="connsiteX1" fmla="*/ 170950 w 2243520"/>
              <a:gd name="connsiteY1" fmla="*/ 188416 h 1091177"/>
              <a:gd name="connsiteX2" fmla="*/ 319502 w 2243520"/>
              <a:gd name="connsiteY2" fmla="*/ 496717 h 1091177"/>
              <a:gd name="connsiteX3" fmla="*/ 453883 w 2243520"/>
              <a:gd name="connsiteY3" fmla="*/ 119524 h 1091177"/>
              <a:gd name="connsiteX4" fmla="*/ 577732 w 2243520"/>
              <a:gd name="connsiteY4" fmla="*/ 94408 h 1091177"/>
              <a:gd name="connsiteX5" fmla="*/ 713722 w 2243520"/>
              <a:gd name="connsiteY5" fmla="*/ 91088 h 1091177"/>
              <a:gd name="connsiteX6" fmla="*/ 856406 w 2243520"/>
              <a:gd name="connsiteY6" fmla="*/ 217603 h 1091177"/>
              <a:gd name="connsiteX7" fmla="*/ 1010698 w 2243520"/>
              <a:gd name="connsiteY7" fmla="*/ 222041 h 1091177"/>
              <a:gd name="connsiteX8" fmla="*/ 1143200 w 2243520"/>
              <a:gd name="connsiteY8" fmla="*/ 239499 h 1091177"/>
              <a:gd name="connsiteX9" fmla="*/ 1259477 w 2243520"/>
              <a:gd name="connsiteY9" fmla="*/ 261780 h 1091177"/>
              <a:gd name="connsiteX10" fmla="*/ 1636125 w 2243520"/>
              <a:gd name="connsiteY10" fmla="*/ 92184 h 1091177"/>
              <a:gd name="connsiteX11" fmla="*/ 1855634 w 2243520"/>
              <a:gd name="connsiteY11" fmla="*/ 51559 h 1091177"/>
              <a:gd name="connsiteX12" fmla="*/ 2056597 w 2243520"/>
              <a:gd name="connsiteY12" fmla="*/ 60136 h 1091177"/>
              <a:gd name="connsiteX13" fmla="*/ 2243094 w 2243520"/>
              <a:gd name="connsiteY13" fmla="*/ 38844 h 1091177"/>
              <a:gd name="connsiteX14" fmla="*/ 2003579 w 2243520"/>
              <a:gd name="connsiteY14" fmla="*/ 645564 h 1091177"/>
              <a:gd name="connsiteX15" fmla="*/ 1972161 w 2243520"/>
              <a:gd name="connsiteY15" fmla="*/ 671117 h 1091177"/>
              <a:gd name="connsiteX16" fmla="*/ 1925815 w 2243520"/>
              <a:gd name="connsiteY16" fmla="*/ 749983 h 1091177"/>
              <a:gd name="connsiteX17" fmla="*/ 1857576 w 2243520"/>
              <a:gd name="connsiteY17" fmla="*/ 831870 h 1091177"/>
              <a:gd name="connsiteX18" fmla="*/ 1816633 w 2243520"/>
              <a:gd name="connsiteY18" fmla="*/ 859165 h 1091177"/>
              <a:gd name="connsiteX19" fmla="*/ 1734747 w 2243520"/>
              <a:gd name="connsiteY19" fmla="*/ 913756 h 1091177"/>
              <a:gd name="connsiteX20" fmla="*/ 1652860 w 2243520"/>
              <a:gd name="connsiteY20" fmla="*/ 954700 h 1091177"/>
              <a:gd name="connsiteX21" fmla="*/ 1611917 w 2243520"/>
              <a:gd name="connsiteY21" fmla="*/ 981995 h 1091177"/>
              <a:gd name="connsiteX22" fmla="*/ 1530030 w 2243520"/>
              <a:gd name="connsiteY22" fmla="*/ 1009291 h 1091177"/>
              <a:gd name="connsiteX23" fmla="*/ 1434496 w 2243520"/>
              <a:gd name="connsiteY23" fmla="*/ 1036586 h 1091177"/>
              <a:gd name="connsiteX24" fmla="*/ 1393553 w 2243520"/>
              <a:gd name="connsiteY24" fmla="*/ 1063882 h 1091177"/>
              <a:gd name="connsiteX25" fmla="*/ 1284370 w 2243520"/>
              <a:gd name="connsiteY25" fmla="*/ 1077530 h 1091177"/>
              <a:gd name="connsiteX26" fmla="*/ 1188836 w 2243520"/>
              <a:gd name="connsiteY26" fmla="*/ 1091177 h 1091177"/>
              <a:gd name="connsiteX27" fmla="*/ 794331 w 2243520"/>
              <a:gd name="connsiteY27" fmla="*/ 1040069 h 1091177"/>
              <a:gd name="connsiteX28" fmla="*/ 727193 w 2243520"/>
              <a:gd name="connsiteY28" fmla="*/ 1014516 h 1091177"/>
              <a:gd name="connsiteX29" fmla="*/ 688632 w 2243520"/>
              <a:gd name="connsiteY29" fmla="*/ 994364 h 1091177"/>
              <a:gd name="connsiteX30" fmla="*/ 587695 w 2243520"/>
              <a:gd name="connsiteY30" fmla="*/ 941514 h 1091177"/>
              <a:gd name="connsiteX31" fmla="*/ 521837 w 2243520"/>
              <a:gd name="connsiteY31" fmla="*/ 900109 h 1091177"/>
              <a:gd name="connsiteX32" fmla="*/ 388203 w 2243520"/>
              <a:gd name="connsiteY32" fmla="*/ 821883 h 1091177"/>
              <a:gd name="connsiteX33" fmla="*/ 346798 w 2243520"/>
              <a:gd name="connsiteY33" fmla="*/ 782681 h 1091177"/>
              <a:gd name="connsiteX34" fmla="*/ 315379 w 2243520"/>
              <a:gd name="connsiteY34" fmla="*/ 749983 h 1091177"/>
              <a:gd name="connsiteX35" fmla="*/ 200617 w 2243520"/>
              <a:gd name="connsiteY35" fmla="*/ 639344 h 1091177"/>
              <a:gd name="connsiteX36" fmla="*/ 152530 w 2243520"/>
              <a:gd name="connsiteY36" fmla="*/ 535386 h 1091177"/>
              <a:gd name="connsiteX0" fmla="*/ 0 w 2243520"/>
              <a:gd name="connsiteY0" fmla="*/ 41244 h 1091177"/>
              <a:gd name="connsiteX1" fmla="*/ 170950 w 2243520"/>
              <a:gd name="connsiteY1" fmla="*/ 188416 h 1091177"/>
              <a:gd name="connsiteX2" fmla="*/ 319502 w 2243520"/>
              <a:gd name="connsiteY2" fmla="*/ 496717 h 1091177"/>
              <a:gd name="connsiteX3" fmla="*/ 453883 w 2243520"/>
              <a:gd name="connsiteY3" fmla="*/ 119524 h 1091177"/>
              <a:gd name="connsiteX4" fmla="*/ 577732 w 2243520"/>
              <a:gd name="connsiteY4" fmla="*/ 94408 h 1091177"/>
              <a:gd name="connsiteX5" fmla="*/ 713722 w 2243520"/>
              <a:gd name="connsiteY5" fmla="*/ 91088 h 1091177"/>
              <a:gd name="connsiteX6" fmla="*/ 865296 w 2243520"/>
              <a:gd name="connsiteY6" fmla="*/ 84253 h 1091177"/>
              <a:gd name="connsiteX7" fmla="*/ 1010698 w 2243520"/>
              <a:gd name="connsiteY7" fmla="*/ 222041 h 1091177"/>
              <a:gd name="connsiteX8" fmla="*/ 1143200 w 2243520"/>
              <a:gd name="connsiteY8" fmla="*/ 239499 h 1091177"/>
              <a:gd name="connsiteX9" fmla="*/ 1259477 w 2243520"/>
              <a:gd name="connsiteY9" fmla="*/ 261780 h 1091177"/>
              <a:gd name="connsiteX10" fmla="*/ 1636125 w 2243520"/>
              <a:gd name="connsiteY10" fmla="*/ 92184 h 1091177"/>
              <a:gd name="connsiteX11" fmla="*/ 1855634 w 2243520"/>
              <a:gd name="connsiteY11" fmla="*/ 51559 h 1091177"/>
              <a:gd name="connsiteX12" fmla="*/ 2056597 w 2243520"/>
              <a:gd name="connsiteY12" fmla="*/ 60136 h 1091177"/>
              <a:gd name="connsiteX13" fmla="*/ 2243094 w 2243520"/>
              <a:gd name="connsiteY13" fmla="*/ 38844 h 1091177"/>
              <a:gd name="connsiteX14" fmla="*/ 2003579 w 2243520"/>
              <a:gd name="connsiteY14" fmla="*/ 645564 h 1091177"/>
              <a:gd name="connsiteX15" fmla="*/ 1972161 w 2243520"/>
              <a:gd name="connsiteY15" fmla="*/ 671117 h 1091177"/>
              <a:gd name="connsiteX16" fmla="*/ 1925815 w 2243520"/>
              <a:gd name="connsiteY16" fmla="*/ 749983 h 1091177"/>
              <a:gd name="connsiteX17" fmla="*/ 1857576 w 2243520"/>
              <a:gd name="connsiteY17" fmla="*/ 831870 h 1091177"/>
              <a:gd name="connsiteX18" fmla="*/ 1816633 w 2243520"/>
              <a:gd name="connsiteY18" fmla="*/ 859165 h 1091177"/>
              <a:gd name="connsiteX19" fmla="*/ 1734747 w 2243520"/>
              <a:gd name="connsiteY19" fmla="*/ 913756 h 1091177"/>
              <a:gd name="connsiteX20" fmla="*/ 1652860 w 2243520"/>
              <a:gd name="connsiteY20" fmla="*/ 954700 h 1091177"/>
              <a:gd name="connsiteX21" fmla="*/ 1611917 w 2243520"/>
              <a:gd name="connsiteY21" fmla="*/ 981995 h 1091177"/>
              <a:gd name="connsiteX22" fmla="*/ 1530030 w 2243520"/>
              <a:gd name="connsiteY22" fmla="*/ 1009291 h 1091177"/>
              <a:gd name="connsiteX23" fmla="*/ 1434496 w 2243520"/>
              <a:gd name="connsiteY23" fmla="*/ 1036586 h 1091177"/>
              <a:gd name="connsiteX24" fmla="*/ 1393553 w 2243520"/>
              <a:gd name="connsiteY24" fmla="*/ 1063882 h 1091177"/>
              <a:gd name="connsiteX25" fmla="*/ 1284370 w 2243520"/>
              <a:gd name="connsiteY25" fmla="*/ 1077530 h 1091177"/>
              <a:gd name="connsiteX26" fmla="*/ 1188836 w 2243520"/>
              <a:gd name="connsiteY26" fmla="*/ 1091177 h 1091177"/>
              <a:gd name="connsiteX27" fmla="*/ 794331 w 2243520"/>
              <a:gd name="connsiteY27" fmla="*/ 1040069 h 1091177"/>
              <a:gd name="connsiteX28" fmla="*/ 727193 w 2243520"/>
              <a:gd name="connsiteY28" fmla="*/ 1014516 h 1091177"/>
              <a:gd name="connsiteX29" fmla="*/ 688632 w 2243520"/>
              <a:gd name="connsiteY29" fmla="*/ 994364 h 1091177"/>
              <a:gd name="connsiteX30" fmla="*/ 587695 w 2243520"/>
              <a:gd name="connsiteY30" fmla="*/ 941514 h 1091177"/>
              <a:gd name="connsiteX31" fmla="*/ 521837 w 2243520"/>
              <a:gd name="connsiteY31" fmla="*/ 900109 h 1091177"/>
              <a:gd name="connsiteX32" fmla="*/ 388203 w 2243520"/>
              <a:gd name="connsiteY32" fmla="*/ 821883 h 1091177"/>
              <a:gd name="connsiteX33" fmla="*/ 346798 w 2243520"/>
              <a:gd name="connsiteY33" fmla="*/ 782681 h 1091177"/>
              <a:gd name="connsiteX34" fmla="*/ 315379 w 2243520"/>
              <a:gd name="connsiteY34" fmla="*/ 749983 h 1091177"/>
              <a:gd name="connsiteX35" fmla="*/ 200617 w 2243520"/>
              <a:gd name="connsiteY35" fmla="*/ 639344 h 1091177"/>
              <a:gd name="connsiteX36" fmla="*/ 152530 w 2243520"/>
              <a:gd name="connsiteY36" fmla="*/ 535386 h 1091177"/>
              <a:gd name="connsiteX0" fmla="*/ 0 w 2243520"/>
              <a:gd name="connsiteY0" fmla="*/ 41244 h 1091177"/>
              <a:gd name="connsiteX1" fmla="*/ 170950 w 2243520"/>
              <a:gd name="connsiteY1" fmla="*/ 188416 h 1091177"/>
              <a:gd name="connsiteX2" fmla="*/ 292832 w 2243520"/>
              <a:gd name="connsiteY2" fmla="*/ 43327 h 1091177"/>
              <a:gd name="connsiteX3" fmla="*/ 453883 w 2243520"/>
              <a:gd name="connsiteY3" fmla="*/ 119524 h 1091177"/>
              <a:gd name="connsiteX4" fmla="*/ 577732 w 2243520"/>
              <a:gd name="connsiteY4" fmla="*/ 94408 h 1091177"/>
              <a:gd name="connsiteX5" fmla="*/ 713722 w 2243520"/>
              <a:gd name="connsiteY5" fmla="*/ 91088 h 1091177"/>
              <a:gd name="connsiteX6" fmla="*/ 865296 w 2243520"/>
              <a:gd name="connsiteY6" fmla="*/ 84253 h 1091177"/>
              <a:gd name="connsiteX7" fmla="*/ 1010698 w 2243520"/>
              <a:gd name="connsiteY7" fmla="*/ 222041 h 1091177"/>
              <a:gd name="connsiteX8" fmla="*/ 1143200 w 2243520"/>
              <a:gd name="connsiteY8" fmla="*/ 239499 h 1091177"/>
              <a:gd name="connsiteX9" fmla="*/ 1259477 w 2243520"/>
              <a:gd name="connsiteY9" fmla="*/ 261780 h 1091177"/>
              <a:gd name="connsiteX10" fmla="*/ 1636125 w 2243520"/>
              <a:gd name="connsiteY10" fmla="*/ 92184 h 1091177"/>
              <a:gd name="connsiteX11" fmla="*/ 1855634 w 2243520"/>
              <a:gd name="connsiteY11" fmla="*/ 51559 h 1091177"/>
              <a:gd name="connsiteX12" fmla="*/ 2056597 w 2243520"/>
              <a:gd name="connsiteY12" fmla="*/ 60136 h 1091177"/>
              <a:gd name="connsiteX13" fmla="*/ 2243094 w 2243520"/>
              <a:gd name="connsiteY13" fmla="*/ 38844 h 1091177"/>
              <a:gd name="connsiteX14" fmla="*/ 2003579 w 2243520"/>
              <a:gd name="connsiteY14" fmla="*/ 645564 h 1091177"/>
              <a:gd name="connsiteX15" fmla="*/ 1972161 w 2243520"/>
              <a:gd name="connsiteY15" fmla="*/ 671117 h 1091177"/>
              <a:gd name="connsiteX16" fmla="*/ 1925815 w 2243520"/>
              <a:gd name="connsiteY16" fmla="*/ 749983 h 1091177"/>
              <a:gd name="connsiteX17" fmla="*/ 1857576 w 2243520"/>
              <a:gd name="connsiteY17" fmla="*/ 831870 h 1091177"/>
              <a:gd name="connsiteX18" fmla="*/ 1816633 w 2243520"/>
              <a:gd name="connsiteY18" fmla="*/ 859165 h 1091177"/>
              <a:gd name="connsiteX19" fmla="*/ 1734747 w 2243520"/>
              <a:gd name="connsiteY19" fmla="*/ 913756 h 1091177"/>
              <a:gd name="connsiteX20" fmla="*/ 1652860 w 2243520"/>
              <a:gd name="connsiteY20" fmla="*/ 954700 h 1091177"/>
              <a:gd name="connsiteX21" fmla="*/ 1611917 w 2243520"/>
              <a:gd name="connsiteY21" fmla="*/ 981995 h 1091177"/>
              <a:gd name="connsiteX22" fmla="*/ 1530030 w 2243520"/>
              <a:gd name="connsiteY22" fmla="*/ 1009291 h 1091177"/>
              <a:gd name="connsiteX23" fmla="*/ 1434496 w 2243520"/>
              <a:gd name="connsiteY23" fmla="*/ 1036586 h 1091177"/>
              <a:gd name="connsiteX24" fmla="*/ 1393553 w 2243520"/>
              <a:gd name="connsiteY24" fmla="*/ 1063882 h 1091177"/>
              <a:gd name="connsiteX25" fmla="*/ 1284370 w 2243520"/>
              <a:gd name="connsiteY25" fmla="*/ 1077530 h 1091177"/>
              <a:gd name="connsiteX26" fmla="*/ 1188836 w 2243520"/>
              <a:gd name="connsiteY26" fmla="*/ 1091177 h 1091177"/>
              <a:gd name="connsiteX27" fmla="*/ 794331 w 2243520"/>
              <a:gd name="connsiteY27" fmla="*/ 1040069 h 1091177"/>
              <a:gd name="connsiteX28" fmla="*/ 727193 w 2243520"/>
              <a:gd name="connsiteY28" fmla="*/ 1014516 h 1091177"/>
              <a:gd name="connsiteX29" fmla="*/ 688632 w 2243520"/>
              <a:gd name="connsiteY29" fmla="*/ 994364 h 1091177"/>
              <a:gd name="connsiteX30" fmla="*/ 587695 w 2243520"/>
              <a:gd name="connsiteY30" fmla="*/ 941514 h 1091177"/>
              <a:gd name="connsiteX31" fmla="*/ 521837 w 2243520"/>
              <a:gd name="connsiteY31" fmla="*/ 900109 h 1091177"/>
              <a:gd name="connsiteX32" fmla="*/ 388203 w 2243520"/>
              <a:gd name="connsiteY32" fmla="*/ 821883 h 1091177"/>
              <a:gd name="connsiteX33" fmla="*/ 346798 w 2243520"/>
              <a:gd name="connsiteY33" fmla="*/ 782681 h 1091177"/>
              <a:gd name="connsiteX34" fmla="*/ 315379 w 2243520"/>
              <a:gd name="connsiteY34" fmla="*/ 749983 h 1091177"/>
              <a:gd name="connsiteX35" fmla="*/ 200617 w 2243520"/>
              <a:gd name="connsiteY35" fmla="*/ 639344 h 1091177"/>
              <a:gd name="connsiteX36" fmla="*/ 152530 w 2243520"/>
              <a:gd name="connsiteY36" fmla="*/ 535386 h 1091177"/>
              <a:gd name="connsiteX0" fmla="*/ 0 w 2243520"/>
              <a:gd name="connsiteY0" fmla="*/ 41244 h 1091177"/>
              <a:gd name="connsiteX1" fmla="*/ 77605 w 2243520"/>
              <a:gd name="connsiteY1" fmla="*/ 1726 h 1091177"/>
              <a:gd name="connsiteX2" fmla="*/ 292832 w 2243520"/>
              <a:gd name="connsiteY2" fmla="*/ 43327 h 1091177"/>
              <a:gd name="connsiteX3" fmla="*/ 453883 w 2243520"/>
              <a:gd name="connsiteY3" fmla="*/ 119524 h 1091177"/>
              <a:gd name="connsiteX4" fmla="*/ 577732 w 2243520"/>
              <a:gd name="connsiteY4" fmla="*/ 94408 h 1091177"/>
              <a:gd name="connsiteX5" fmla="*/ 713722 w 2243520"/>
              <a:gd name="connsiteY5" fmla="*/ 91088 h 1091177"/>
              <a:gd name="connsiteX6" fmla="*/ 865296 w 2243520"/>
              <a:gd name="connsiteY6" fmla="*/ 84253 h 1091177"/>
              <a:gd name="connsiteX7" fmla="*/ 1010698 w 2243520"/>
              <a:gd name="connsiteY7" fmla="*/ 222041 h 1091177"/>
              <a:gd name="connsiteX8" fmla="*/ 1143200 w 2243520"/>
              <a:gd name="connsiteY8" fmla="*/ 239499 h 1091177"/>
              <a:gd name="connsiteX9" fmla="*/ 1259477 w 2243520"/>
              <a:gd name="connsiteY9" fmla="*/ 261780 h 1091177"/>
              <a:gd name="connsiteX10" fmla="*/ 1636125 w 2243520"/>
              <a:gd name="connsiteY10" fmla="*/ 92184 h 1091177"/>
              <a:gd name="connsiteX11" fmla="*/ 1855634 w 2243520"/>
              <a:gd name="connsiteY11" fmla="*/ 51559 h 1091177"/>
              <a:gd name="connsiteX12" fmla="*/ 2056597 w 2243520"/>
              <a:gd name="connsiteY12" fmla="*/ 60136 h 1091177"/>
              <a:gd name="connsiteX13" fmla="*/ 2243094 w 2243520"/>
              <a:gd name="connsiteY13" fmla="*/ 38844 h 1091177"/>
              <a:gd name="connsiteX14" fmla="*/ 2003579 w 2243520"/>
              <a:gd name="connsiteY14" fmla="*/ 645564 h 1091177"/>
              <a:gd name="connsiteX15" fmla="*/ 1972161 w 2243520"/>
              <a:gd name="connsiteY15" fmla="*/ 671117 h 1091177"/>
              <a:gd name="connsiteX16" fmla="*/ 1925815 w 2243520"/>
              <a:gd name="connsiteY16" fmla="*/ 749983 h 1091177"/>
              <a:gd name="connsiteX17" fmla="*/ 1857576 w 2243520"/>
              <a:gd name="connsiteY17" fmla="*/ 831870 h 1091177"/>
              <a:gd name="connsiteX18" fmla="*/ 1816633 w 2243520"/>
              <a:gd name="connsiteY18" fmla="*/ 859165 h 1091177"/>
              <a:gd name="connsiteX19" fmla="*/ 1734747 w 2243520"/>
              <a:gd name="connsiteY19" fmla="*/ 913756 h 1091177"/>
              <a:gd name="connsiteX20" fmla="*/ 1652860 w 2243520"/>
              <a:gd name="connsiteY20" fmla="*/ 954700 h 1091177"/>
              <a:gd name="connsiteX21" fmla="*/ 1611917 w 2243520"/>
              <a:gd name="connsiteY21" fmla="*/ 981995 h 1091177"/>
              <a:gd name="connsiteX22" fmla="*/ 1530030 w 2243520"/>
              <a:gd name="connsiteY22" fmla="*/ 1009291 h 1091177"/>
              <a:gd name="connsiteX23" fmla="*/ 1434496 w 2243520"/>
              <a:gd name="connsiteY23" fmla="*/ 1036586 h 1091177"/>
              <a:gd name="connsiteX24" fmla="*/ 1393553 w 2243520"/>
              <a:gd name="connsiteY24" fmla="*/ 1063882 h 1091177"/>
              <a:gd name="connsiteX25" fmla="*/ 1284370 w 2243520"/>
              <a:gd name="connsiteY25" fmla="*/ 1077530 h 1091177"/>
              <a:gd name="connsiteX26" fmla="*/ 1188836 w 2243520"/>
              <a:gd name="connsiteY26" fmla="*/ 1091177 h 1091177"/>
              <a:gd name="connsiteX27" fmla="*/ 794331 w 2243520"/>
              <a:gd name="connsiteY27" fmla="*/ 1040069 h 1091177"/>
              <a:gd name="connsiteX28" fmla="*/ 727193 w 2243520"/>
              <a:gd name="connsiteY28" fmla="*/ 1014516 h 1091177"/>
              <a:gd name="connsiteX29" fmla="*/ 688632 w 2243520"/>
              <a:gd name="connsiteY29" fmla="*/ 994364 h 1091177"/>
              <a:gd name="connsiteX30" fmla="*/ 587695 w 2243520"/>
              <a:gd name="connsiteY30" fmla="*/ 941514 h 1091177"/>
              <a:gd name="connsiteX31" fmla="*/ 521837 w 2243520"/>
              <a:gd name="connsiteY31" fmla="*/ 900109 h 1091177"/>
              <a:gd name="connsiteX32" fmla="*/ 388203 w 2243520"/>
              <a:gd name="connsiteY32" fmla="*/ 821883 h 1091177"/>
              <a:gd name="connsiteX33" fmla="*/ 346798 w 2243520"/>
              <a:gd name="connsiteY33" fmla="*/ 782681 h 1091177"/>
              <a:gd name="connsiteX34" fmla="*/ 315379 w 2243520"/>
              <a:gd name="connsiteY34" fmla="*/ 749983 h 1091177"/>
              <a:gd name="connsiteX35" fmla="*/ 200617 w 2243520"/>
              <a:gd name="connsiteY35" fmla="*/ 639344 h 1091177"/>
              <a:gd name="connsiteX36" fmla="*/ 152530 w 2243520"/>
              <a:gd name="connsiteY36" fmla="*/ 535386 h 1091177"/>
              <a:gd name="connsiteX0" fmla="*/ 0 w 2265745"/>
              <a:gd name="connsiteY0" fmla="*/ 0 h 1107718"/>
              <a:gd name="connsiteX1" fmla="*/ 99830 w 2265745"/>
              <a:gd name="connsiteY1" fmla="*/ 18267 h 1107718"/>
              <a:gd name="connsiteX2" fmla="*/ 315057 w 2265745"/>
              <a:gd name="connsiteY2" fmla="*/ 59868 h 1107718"/>
              <a:gd name="connsiteX3" fmla="*/ 476108 w 2265745"/>
              <a:gd name="connsiteY3" fmla="*/ 136065 h 1107718"/>
              <a:gd name="connsiteX4" fmla="*/ 599957 w 2265745"/>
              <a:gd name="connsiteY4" fmla="*/ 110949 h 1107718"/>
              <a:gd name="connsiteX5" fmla="*/ 735947 w 2265745"/>
              <a:gd name="connsiteY5" fmla="*/ 107629 h 1107718"/>
              <a:gd name="connsiteX6" fmla="*/ 887521 w 2265745"/>
              <a:gd name="connsiteY6" fmla="*/ 100794 h 1107718"/>
              <a:gd name="connsiteX7" fmla="*/ 1032923 w 2265745"/>
              <a:gd name="connsiteY7" fmla="*/ 238582 h 1107718"/>
              <a:gd name="connsiteX8" fmla="*/ 1165425 w 2265745"/>
              <a:gd name="connsiteY8" fmla="*/ 256040 h 1107718"/>
              <a:gd name="connsiteX9" fmla="*/ 1281702 w 2265745"/>
              <a:gd name="connsiteY9" fmla="*/ 278321 h 1107718"/>
              <a:gd name="connsiteX10" fmla="*/ 1658350 w 2265745"/>
              <a:gd name="connsiteY10" fmla="*/ 108725 h 1107718"/>
              <a:gd name="connsiteX11" fmla="*/ 1877859 w 2265745"/>
              <a:gd name="connsiteY11" fmla="*/ 68100 h 1107718"/>
              <a:gd name="connsiteX12" fmla="*/ 2078822 w 2265745"/>
              <a:gd name="connsiteY12" fmla="*/ 76677 h 1107718"/>
              <a:gd name="connsiteX13" fmla="*/ 2265319 w 2265745"/>
              <a:gd name="connsiteY13" fmla="*/ 55385 h 1107718"/>
              <a:gd name="connsiteX14" fmla="*/ 2025804 w 2265745"/>
              <a:gd name="connsiteY14" fmla="*/ 662105 h 1107718"/>
              <a:gd name="connsiteX15" fmla="*/ 1994386 w 2265745"/>
              <a:gd name="connsiteY15" fmla="*/ 687658 h 1107718"/>
              <a:gd name="connsiteX16" fmla="*/ 1948040 w 2265745"/>
              <a:gd name="connsiteY16" fmla="*/ 766524 h 1107718"/>
              <a:gd name="connsiteX17" fmla="*/ 1879801 w 2265745"/>
              <a:gd name="connsiteY17" fmla="*/ 848411 h 1107718"/>
              <a:gd name="connsiteX18" fmla="*/ 1838858 w 2265745"/>
              <a:gd name="connsiteY18" fmla="*/ 875706 h 1107718"/>
              <a:gd name="connsiteX19" fmla="*/ 1756972 w 2265745"/>
              <a:gd name="connsiteY19" fmla="*/ 930297 h 1107718"/>
              <a:gd name="connsiteX20" fmla="*/ 1675085 w 2265745"/>
              <a:gd name="connsiteY20" fmla="*/ 971241 h 1107718"/>
              <a:gd name="connsiteX21" fmla="*/ 1634142 w 2265745"/>
              <a:gd name="connsiteY21" fmla="*/ 998536 h 1107718"/>
              <a:gd name="connsiteX22" fmla="*/ 1552255 w 2265745"/>
              <a:gd name="connsiteY22" fmla="*/ 1025832 h 1107718"/>
              <a:gd name="connsiteX23" fmla="*/ 1456721 w 2265745"/>
              <a:gd name="connsiteY23" fmla="*/ 1053127 h 1107718"/>
              <a:gd name="connsiteX24" fmla="*/ 1415778 w 2265745"/>
              <a:gd name="connsiteY24" fmla="*/ 1080423 h 1107718"/>
              <a:gd name="connsiteX25" fmla="*/ 1306595 w 2265745"/>
              <a:gd name="connsiteY25" fmla="*/ 1094071 h 1107718"/>
              <a:gd name="connsiteX26" fmla="*/ 1211061 w 2265745"/>
              <a:gd name="connsiteY26" fmla="*/ 1107718 h 1107718"/>
              <a:gd name="connsiteX27" fmla="*/ 816556 w 2265745"/>
              <a:gd name="connsiteY27" fmla="*/ 1056610 h 1107718"/>
              <a:gd name="connsiteX28" fmla="*/ 749418 w 2265745"/>
              <a:gd name="connsiteY28" fmla="*/ 1031057 h 1107718"/>
              <a:gd name="connsiteX29" fmla="*/ 710857 w 2265745"/>
              <a:gd name="connsiteY29" fmla="*/ 1010905 h 1107718"/>
              <a:gd name="connsiteX30" fmla="*/ 609920 w 2265745"/>
              <a:gd name="connsiteY30" fmla="*/ 958055 h 1107718"/>
              <a:gd name="connsiteX31" fmla="*/ 544062 w 2265745"/>
              <a:gd name="connsiteY31" fmla="*/ 916650 h 1107718"/>
              <a:gd name="connsiteX32" fmla="*/ 410428 w 2265745"/>
              <a:gd name="connsiteY32" fmla="*/ 838424 h 1107718"/>
              <a:gd name="connsiteX33" fmla="*/ 369023 w 2265745"/>
              <a:gd name="connsiteY33" fmla="*/ 799222 h 1107718"/>
              <a:gd name="connsiteX34" fmla="*/ 337604 w 2265745"/>
              <a:gd name="connsiteY34" fmla="*/ 766524 h 1107718"/>
              <a:gd name="connsiteX35" fmla="*/ 222842 w 2265745"/>
              <a:gd name="connsiteY35" fmla="*/ 655885 h 1107718"/>
              <a:gd name="connsiteX36" fmla="*/ 174755 w 2265745"/>
              <a:gd name="connsiteY36" fmla="*/ 551927 h 1107718"/>
              <a:gd name="connsiteX0" fmla="*/ 0 w 2265745"/>
              <a:gd name="connsiteY0" fmla="*/ 0 h 1107718"/>
              <a:gd name="connsiteX1" fmla="*/ 99830 w 2265745"/>
              <a:gd name="connsiteY1" fmla="*/ 18267 h 1107718"/>
              <a:gd name="connsiteX2" fmla="*/ 315057 w 2265745"/>
              <a:gd name="connsiteY2" fmla="*/ 59868 h 1107718"/>
              <a:gd name="connsiteX3" fmla="*/ 476108 w 2265745"/>
              <a:gd name="connsiteY3" fmla="*/ 136065 h 1107718"/>
              <a:gd name="connsiteX4" fmla="*/ 599957 w 2265745"/>
              <a:gd name="connsiteY4" fmla="*/ 110949 h 1107718"/>
              <a:gd name="connsiteX5" fmla="*/ 735947 w 2265745"/>
              <a:gd name="connsiteY5" fmla="*/ 107629 h 1107718"/>
              <a:gd name="connsiteX6" fmla="*/ 887521 w 2265745"/>
              <a:gd name="connsiteY6" fmla="*/ 100794 h 1107718"/>
              <a:gd name="connsiteX7" fmla="*/ 1032923 w 2265745"/>
              <a:gd name="connsiteY7" fmla="*/ 238582 h 1107718"/>
              <a:gd name="connsiteX8" fmla="*/ 1165425 w 2265745"/>
              <a:gd name="connsiteY8" fmla="*/ 256040 h 1107718"/>
              <a:gd name="connsiteX9" fmla="*/ 1281702 w 2265745"/>
              <a:gd name="connsiteY9" fmla="*/ 278321 h 1107718"/>
              <a:gd name="connsiteX10" fmla="*/ 1658350 w 2265745"/>
              <a:gd name="connsiteY10" fmla="*/ 108725 h 1107718"/>
              <a:gd name="connsiteX11" fmla="*/ 1877859 w 2265745"/>
              <a:gd name="connsiteY11" fmla="*/ 68100 h 1107718"/>
              <a:gd name="connsiteX12" fmla="*/ 2078822 w 2265745"/>
              <a:gd name="connsiteY12" fmla="*/ 76677 h 1107718"/>
              <a:gd name="connsiteX13" fmla="*/ 2265319 w 2265745"/>
              <a:gd name="connsiteY13" fmla="*/ 55385 h 1107718"/>
              <a:gd name="connsiteX14" fmla="*/ 2025804 w 2265745"/>
              <a:gd name="connsiteY14" fmla="*/ 662105 h 1107718"/>
              <a:gd name="connsiteX15" fmla="*/ 1994386 w 2265745"/>
              <a:gd name="connsiteY15" fmla="*/ 687658 h 1107718"/>
              <a:gd name="connsiteX16" fmla="*/ 1948040 w 2265745"/>
              <a:gd name="connsiteY16" fmla="*/ 766524 h 1107718"/>
              <a:gd name="connsiteX17" fmla="*/ 1879801 w 2265745"/>
              <a:gd name="connsiteY17" fmla="*/ 848411 h 1107718"/>
              <a:gd name="connsiteX18" fmla="*/ 1838858 w 2265745"/>
              <a:gd name="connsiteY18" fmla="*/ 875706 h 1107718"/>
              <a:gd name="connsiteX19" fmla="*/ 1756972 w 2265745"/>
              <a:gd name="connsiteY19" fmla="*/ 930297 h 1107718"/>
              <a:gd name="connsiteX20" fmla="*/ 1675085 w 2265745"/>
              <a:gd name="connsiteY20" fmla="*/ 971241 h 1107718"/>
              <a:gd name="connsiteX21" fmla="*/ 1634142 w 2265745"/>
              <a:gd name="connsiteY21" fmla="*/ 998536 h 1107718"/>
              <a:gd name="connsiteX22" fmla="*/ 1552255 w 2265745"/>
              <a:gd name="connsiteY22" fmla="*/ 1025832 h 1107718"/>
              <a:gd name="connsiteX23" fmla="*/ 1456721 w 2265745"/>
              <a:gd name="connsiteY23" fmla="*/ 1053127 h 1107718"/>
              <a:gd name="connsiteX24" fmla="*/ 1415778 w 2265745"/>
              <a:gd name="connsiteY24" fmla="*/ 1080423 h 1107718"/>
              <a:gd name="connsiteX25" fmla="*/ 1306595 w 2265745"/>
              <a:gd name="connsiteY25" fmla="*/ 1094071 h 1107718"/>
              <a:gd name="connsiteX26" fmla="*/ 1211061 w 2265745"/>
              <a:gd name="connsiteY26" fmla="*/ 1107718 h 1107718"/>
              <a:gd name="connsiteX27" fmla="*/ 816556 w 2265745"/>
              <a:gd name="connsiteY27" fmla="*/ 1056610 h 1107718"/>
              <a:gd name="connsiteX28" fmla="*/ 749418 w 2265745"/>
              <a:gd name="connsiteY28" fmla="*/ 1031057 h 1107718"/>
              <a:gd name="connsiteX29" fmla="*/ 710857 w 2265745"/>
              <a:gd name="connsiteY29" fmla="*/ 1010905 h 1107718"/>
              <a:gd name="connsiteX30" fmla="*/ 609920 w 2265745"/>
              <a:gd name="connsiteY30" fmla="*/ 958055 h 1107718"/>
              <a:gd name="connsiteX31" fmla="*/ 544062 w 2265745"/>
              <a:gd name="connsiteY31" fmla="*/ 916650 h 1107718"/>
              <a:gd name="connsiteX32" fmla="*/ 410428 w 2265745"/>
              <a:gd name="connsiteY32" fmla="*/ 838424 h 1107718"/>
              <a:gd name="connsiteX33" fmla="*/ 369023 w 2265745"/>
              <a:gd name="connsiteY33" fmla="*/ 799222 h 1107718"/>
              <a:gd name="connsiteX34" fmla="*/ 337604 w 2265745"/>
              <a:gd name="connsiteY34" fmla="*/ 766524 h 1107718"/>
              <a:gd name="connsiteX35" fmla="*/ 222842 w 2265745"/>
              <a:gd name="connsiteY35" fmla="*/ 655885 h 1107718"/>
              <a:gd name="connsiteX36" fmla="*/ 28070 w 2265745"/>
              <a:gd name="connsiteY36" fmla="*/ 231888 h 1107718"/>
              <a:gd name="connsiteX0" fmla="*/ 0 w 2265745"/>
              <a:gd name="connsiteY0" fmla="*/ 0 h 1107718"/>
              <a:gd name="connsiteX1" fmla="*/ 99830 w 2265745"/>
              <a:gd name="connsiteY1" fmla="*/ 18267 h 1107718"/>
              <a:gd name="connsiteX2" fmla="*/ 315057 w 2265745"/>
              <a:gd name="connsiteY2" fmla="*/ 59868 h 1107718"/>
              <a:gd name="connsiteX3" fmla="*/ 476108 w 2265745"/>
              <a:gd name="connsiteY3" fmla="*/ 136065 h 1107718"/>
              <a:gd name="connsiteX4" fmla="*/ 599957 w 2265745"/>
              <a:gd name="connsiteY4" fmla="*/ 110949 h 1107718"/>
              <a:gd name="connsiteX5" fmla="*/ 735947 w 2265745"/>
              <a:gd name="connsiteY5" fmla="*/ 107629 h 1107718"/>
              <a:gd name="connsiteX6" fmla="*/ 887521 w 2265745"/>
              <a:gd name="connsiteY6" fmla="*/ 100794 h 1107718"/>
              <a:gd name="connsiteX7" fmla="*/ 1032923 w 2265745"/>
              <a:gd name="connsiteY7" fmla="*/ 238582 h 1107718"/>
              <a:gd name="connsiteX8" fmla="*/ 1165425 w 2265745"/>
              <a:gd name="connsiteY8" fmla="*/ 256040 h 1107718"/>
              <a:gd name="connsiteX9" fmla="*/ 1348377 w 2265745"/>
              <a:gd name="connsiteY9" fmla="*/ 96076 h 1107718"/>
              <a:gd name="connsiteX10" fmla="*/ 1658350 w 2265745"/>
              <a:gd name="connsiteY10" fmla="*/ 108725 h 1107718"/>
              <a:gd name="connsiteX11" fmla="*/ 1877859 w 2265745"/>
              <a:gd name="connsiteY11" fmla="*/ 68100 h 1107718"/>
              <a:gd name="connsiteX12" fmla="*/ 2078822 w 2265745"/>
              <a:gd name="connsiteY12" fmla="*/ 76677 h 1107718"/>
              <a:gd name="connsiteX13" fmla="*/ 2265319 w 2265745"/>
              <a:gd name="connsiteY13" fmla="*/ 55385 h 1107718"/>
              <a:gd name="connsiteX14" fmla="*/ 2025804 w 2265745"/>
              <a:gd name="connsiteY14" fmla="*/ 662105 h 1107718"/>
              <a:gd name="connsiteX15" fmla="*/ 1994386 w 2265745"/>
              <a:gd name="connsiteY15" fmla="*/ 687658 h 1107718"/>
              <a:gd name="connsiteX16" fmla="*/ 1948040 w 2265745"/>
              <a:gd name="connsiteY16" fmla="*/ 766524 h 1107718"/>
              <a:gd name="connsiteX17" fmla="*/ 1879801 w 2265745"/>
              <a:gd name="connsiteY17" fmla="*/ 848411 h 1107718"/>
              <a:gd name="connsiteX18" fmla="*/ 1838858 w 2265745"/>
              <a:gd name="connsiteY18" fmla="*/ 875706 h 1107718"/>
              <a:gd name="connsiteX19" fmla="*/ 1756972 w 2265745"/>
              <a:gd name="connsiteY19" fmla="*/ 930297 h 1107718"/>
              <a:gd name="connsiteX20" fmla="*/ 1675085 w 2265745"/>
              <a:gd name="connsiteY20" fmla="*/ 971241 h 1107718"/>
              <a:gd name="connsiteX21" fmla="*/ 1634142 w 2265745"/>
              <a:gd name="connsiteY21" fmla="*/ 998536 h 1107718"/>
              <a:gd name="connsiteX22" fmla="*/ 1552255 w 2265745"/>
              <a:gd name="connsiteY22" fmla="*/ 1025832 h 1107718"/>
              <a:gd name="connsiteX23" fmla="*/ 1456721 w 2265745"/>
              <a:gd name="connsiteY23" fmla="*/ 1053127 h 1107718"/>
              <a:gd name="connsiteX24" fmla="*/ 1415778 w 2265745"/>
              <a:gd name="connsiteY24" fmla="*/ 1080423 h 1107718"/>
              <a:gd name="connsiteX25" fmla="*/ 1306595 w 2265745"/>
              <a:gd name="connsiteY25" fmla="*/ 1094071 h 1107718"/>
              <a:gd name="connsiteX26" fmla="*/ 1211061 w 2265745"/>
              <a:gd name="connsiteY26" fmla="*/ 1107718 h 1107718"/>
              <a:gd name="connsiteX27" fmla="*/ 816556 w 2265745"/>
              <a:gd name="connsiteY27" fmla="*/ 1056610 h 1107718"/>
              <a:gd name="connsiteX28" fmla="*/ 749418 w 2265745"/>
              <a:gd name="connsiteY28" fmla="*/ 1031057 h 1107718"/>
              <a:gd name="connsiteX29" fmla="*/ 710857 w 2265745"/>
              <a:gd name="connsiteY29" fmla="*/ 1010905 h 1107718"/>
              <a:gd name="connsiteX30" fmla="*/ 609920 w 2265745"/>
              <a:gd name="connsiteY30" fmla="*/ 958055 h 1107718"/>
              <a:gd name="connsiteX31" fmla="*/ 544062 w 2265745"/>
              <a:gd name="connsiteY31" fmla="*/ 916650 h 1107718"/>
              <a:gd name="connsiteX32" fmla="*/ 410428 w 2265745"/>
              <a:gd name="connsiteY32" fmla="*/ 838424 h 1107718"/>
              <a:gd name="connsiteX33" fmla="*/ 369023 w 2265745"/>
              <a:gd name="connsiteY33" fmla="*/ 799222 h 1107718"/>
              <a:gd name="connsiteX34" fmla="*/ 337604 w 2265745"/>
              <a:gd name="connsiteY34" fmla="*/ 766524 h 1107718"/>
              <a:gd name="connsiteX35" fmla="*/ 222842 w 2265745"/>
              <a:gd name="connsiteY35" fmla="*/ 655885 h 1107718"/>
              <a:gd name="connsiteX36" fmla="*/ 28070 w 2265745"/>
              <a:gd name="connsiteY36" fmla="*/ 231888 h 1107718"/>
              <a:gd name="connsiteX0" fmla="*/ 0 w 2265745"/>
              <a:gd name="connsiteY0" fmla="*/ 0 h 1107718"/>
              <a:gd name="connsiteX1" fmla="*/ 99830 w 2265745"/>
              <a:gd name="connsiteY1" fmla="*/ 18267 h 1107718"/>
              <a:gd name="connsiteX2" fmla="*/ 315057 w 2265745"/>
              <a:gd name="connsiteY2" fmla="*/ 59868 h 1107718"/>
              <a:gd name="connsiteX3" fmla="*/ 476108 w 2265745"/>
              <a:gd name="connsiteY3" fmla="*/ 136065 h 1107718"/>
              <a:gd name="connsiteX4" fmla="*/ 599957 w 2265745"/>
              <a:gd name="connsiteY4" fmla="*/ 110949 h 1107718"/>
              <a:gd name="connsiteX5" fmla="*/ 735947 w 2265745"/>
              <a:gd name="connsiteY5" fmla="*/ 107629 h 1107718"/>
              <a:gd name="connsiteX6" fmla="*/ 887521 w 2265745"/>
              <a:gd name="connsiteY6" fmla="*/ 100794 h 1107718"/>
              <a:gd name="connsiteX7" fmla="*/ 1032923 w 2265745"/>
              <a:gd name="connsiteY7" fmla="*/ 238582 h 1107718"/>
              <a:gd name="connsiteX8" fmla="*/ 1160980 w 2265745"/>
              <a:gd name="connsiteY8" fmla="*/ 109355 h 1107718"/>
              <a:gd name="connsiteX9" fmla="*/ 1348377 w 2265745"/>
              <a:gd name="connsiteY9" fmla="*/ 96076 h 1107718"/>
              <a:gd name="connsiteX10" fmla="*/ 1658350 w 2265745"/>
              <a:gd name="connsiteY10" fmla="*/ 108725 h 1107718"/>
              <a:gd name="connsiteX11" fmla="*/ 1877859 w 2265745"/>
              <a:gd name="connsiteY11" fmla="*/ 68100 h 1107718"/>
              <a:gd name="connsiteX12" fmla="*/ 2078822 w 2265745"/>
              <a:gd name="connsiteY12" fmla="*/ 76677 h 1107718"/>
              <a:gd name="connsiteX13" fmla="*/ 2265319 w 2265745"/>
              <a:gd name="connsiteY13" fmla="*/ 55385 h 1107718"/>
              <a:gd name="connsiteX14" fmla="*/ 2025804 w 2265745"/>
              <a:gd name="connsiteY14" fmla="*/ 662105 h 1107718"/>
              <a:gd name="connsiteX15" fmla="*/ 1994386 w 2265745"/>
              <a:gd name="connsiteY15" fmla="*/ 687658 h 1107718"/>
              <a:gd name="connsiteX16" fmla="*/ 1948040 w 2265745"/>
              <a:gd name="connsiteY16" fmla="*/ 766524 h 1107718"/>
              <a:gd name="connsiteX17" fmla="*/ 1879801 w 2265745"/>
              <a:gd name="connsiteY17" fmla="*/ 848411 h 1107718"/>
              <a:gd name="connsiteX18" fmla="*/ 1838858 w 2265745"/>
              <a:gd name="connsiteY18" fmla="*/ 875706 h 1107718"/>
              <a:gd name="connsiteX19" fmla="*/ 1756972 w 2265745"/>
              <a:gd name="connsiteY19" fmla="*/ 930297 h 1107718"/>
              <a:gd name="connsiteX20" fmla="*/ 1675085 w 2265745"/>
              <a:gd name="connsiteY20" fmla="*/ 971241 h 1107718"/>
              <a:gd name="connsiteX21" fmla="*/ 1634142 w 2265745"/>
              <a:gd name="connsiteY21" fmla="*/ 998536 h 1107718"/>
              <a:gd name="connsiteX22" fmla="*/ 1552255 w 2265745"/>
              <a:gd name="connsiteY22" fmla="*/ 1025832 h 1107718"/>
              <a:gd name="connsiteX23" fmla="*/ 1456721 w 2265745"/>
              <a:gd name="connsiteY23" fmla="*/ 1053127 h 1107718"/>
              <a:gd name="connsiteX24" fmla="*/ 1415778 w 2265745"/>
              <a:gd name="connsiteY24" fmla="*/ 1080423 h 1107718"/>
              <a:gd name="connsiteX25" fmla="*/ 1306595 w 2265745"/>
              <a:gd name="connsiteY25" fmla="*/ 1094071 h 1107718"/>
              <a:gd name="connsiteX26" fmla="*/ 1211061 w 2265745"/>
              <a:gd name="connsiteY26" fmla="*/ 1107718 h 1107718"/>
              <a:gd name="connsiteX27" fmla="*/ 816556 w 2265745"/>
              <a:gd name="connsiteY27" fmla="*/ 1056610 h 1107718"/>
              <a:gd name="connsiteX28" fmla="*/ 749418 w 2265745"/>
              <a:gd name="connsiteY28" fmla="*/ 1031057 h 1107718"/>
              <a:gd name="connsiteX29" fmla="*/ 710857 w 2265745"/>
              <a:gd name="connsiteY29" fmla="*/ 1010905 h 1107718"/>
              <a:gd name="connsiteX30" fmla="*/ 609920 w 2265745"/>
              <a:gd name="connsiteY30" fmla="*/ 958055 h 1107718"/>
              <a:gd name="connsiteX31" fmla="*/ 544062 w 2265745"/>
              <a:gd name="connsiteY31" fmla="*/ 916650 h 1107718"/>
              <a:gd name="connsiteX32" fmla="*/ 410428 w 2265745"/>
              <a:gd name="connsiteY32" fmla="*/ 838424 h 1107718"/>
              <a:gd name="connsiteX33" fmla="*/ 369023 w 2265745"/>
              <a:gd name="connsiteY33" fmla="*/ 799222 h 1107718"/>
              <a:gd name="connsiteX34" fmla="*/ 337604 w 2265745"/>
              <a:gd name="connsiteY34" fmla="*/ 766524 h 1107718"/>
              <a:gd name="connsiteX35" fmla="*/ 222842 w 2265745"/>
              <a:gd name="connsiteY35" fmla="*/ 655885 h 1107718"/>
              <a:gd name="connsiteX36" fmla="*/ 28070 w 2265745"/>
              <a:gd name="connsiteY36" fmla="*/ 231888 h 1107718"/>
              <a:gd name="connsiteX0" fmla="*/ 0 w 2265745"/>
              <a:gd name="connsiteY0" fmla="*/ 0 h 1107718"/>
              <a:gd name="connsiteX1" fmla="*/ 99830 w 2265745"/>
              <a:gd name="connsiteY1" fmla="*/ 18267 h 1107718"/>
              <a:gd name="connsiteX2" fmla="*/ 315057 w 2265745"/>
              <a:gd name="connsiteY2" fmla="*/ 59868 h 1107718"/>
              <a:gd name="connsiteX3" fmla="*/ 476108 w 2265745"/>
              <a:gd name="connsiteY3" fmla="*/ 136065 h 1107718"/>
              <a:gd name="connsiteX4" fmla="*/ 599957 w 2265745"/>
              <a:gd name="connsiteY4" fmla="*/ 110949 h 1107718"/>
              <a:gd name="connsiteX5" fmla="*/ 735947 w 2265745"/>
              <a:gd name="connsiteY5" fmla="*/ 107629 h 1107718"/>
              <a:gd name="connsiteX6" fmla="*/ 887521 w 2265745"/>
              <a:gd name="connsiteY6" fmla="*/ 100794 h 1107718"/>
              <a:gd name="connsiteX7" fmla="*/ 1016866 w 2265745"/>
              <a:gd name="connsiteY7" fmla="*/ 133841 h 1107718"/>
              <a:gd name="connsiteX8" fmla="*/ 1032923 w 2265745"/>
              <a:gd name="connsiteY8" fmla="*/ 238582 h 1107718"/>
              <a:gd name="connsiteX9" fmla="*/ 1160980 w 2265745"/>
              <a:gd name="connsiteY9" fmla="*/ 109355 h 1107718"/>
              <a:gd name="connsiteX10" fmla="*/ 1348377 w 2265745"/>
              <a:gd name="connsiteY10" fmla="*/ 96076 h 1107718"/>
              <a:gd name="connsiteX11" fmla="*/ 1658350 w 2265745"/>
              <a:gd name="connsiteY11" fmla="*/ 108725 h 1107718"/>
              <a:gd name="connsiteX12" fmla="*/ 1877859 w 2265745"/>
              <a:gd name="connsiteY12" fmla="*/ 68100 h 1107718"/>
              <a:gd name="connsiteX13" fmla="*/ 2078822 w 2265745"/>
              <a:gd name="connsiteY13" fmla="*/ 76677 h 1107718"/>
              <a:gd name="connsiteX14" fmla="*/ 2265319 w 2265745"/>
              <a:gd name="connsiteY14" fmla="*/ 55385 h 1107718"/>
              <a:gd name="connsiteX15" fmla="*/ 2025804 w 2265745"/>
              <a:gd name="connsiteY15" fmla="*/ 662105 h 1107718"/>
              <a:gd name="connsiteX16" fmla="*/ 1994386 w 2265745"/>
              <a:gd name="connsiteY16" fmla="*/ 687658 h 1107718"/>
              <a:gd name="connsiteX17" fmla="*/ 1948040 w 2265745"/>
              <a:gd name="connsiteY17" fmla="*/ 766524 h 1107718"/>
              <a:gd name="connsiteX18" fmla="*/ 1879801 w 2265745"/>
              <a:gd name="connsiteY18" fmla="*/ 848411 h 1107718"/>
              <a:gd name="connsiteX19" fmla="*/ 1838858 w 2265745"/>
              <a:gd name="connsiteY19" fmla="*/ 875706 h 1107718"/>
              <a:gd name="connsiteX20" fmla="*/ 1756972 w 2265745"/>
              <a:gd name="connsiteY20" fmla="*/ 930297 h 1107718"/>
              <a:gd name="connsiteX21" fmla="*/ 1675085 w 2265745"/>
              <a:gd name="connsiteY21" fmla="*/ 971241 h 1107718"/>
              <a:gd name="connsiteX22" fmla="*/ 1634142 w 2265745"/>
              <a:gd name="connsiteY22" fmla="*/ 998536 h 1107718"/>
              <a:gd name="connsiteX23" fmla="*/ 1552255 w 2265745"/>
              <a:gd name="connsiteY23" fmla="*/ 1025832 h 1107718"/>
              <a:gd name="connsiteX24" fmla="*/ 1456721 w 2265745"/>
              <a:gd name="connsiteY24" fmla="*/ 1053127 h 1107718"/>
              <a:gd name="connsiteX25" fmla="*/ 1415778 w 2265745"/>
              <a:gd name="connsiteY25" fmla="*/ 1080423 h 1107718"/>
              <a:gd name="connsiteX26" fmla="*/ 1306595 w 2265745"/>
              <a:gd name="connsiteY26" fmla="*/ 1094071 h 1107718"/>
              <a:gd name="connsiteX27" fmla="*/ 1211061 w 2265745"/>
              <a:gd name="connsiteY27" fmla="*/ 1107718 h 1107718"/>
              <a:gd name="connsiteX28" fmla="*/ 816556 w 2265745"/>
              <a:gd name="connsiteY28" fmla="*/ 1056610 h 1107718"/>
              <a:gd name="connsiteX29" fmla="*/ 749418 w 2265745"/>
              <a:gd name="connsiteY29" fmla="*/ 1031057 h 1107718"/>
              <a:gd name="connsiteX30" fmla="*/ 710857 w 2265745"/>
              <a:gd name="connsiteY30" fmla="*/ 1010905 h 1107718"/>
              <a:gd name="connsiteX31" fmla="*/ 609920 w 2265745"/>
              <a:gd name="connsiteY31" fmla="*/ 958055 h 1107718"/>
              <a:gd name="connsiteX32" fmla="*/ 544062 w 2265745"/>
              <a:gd name="connsiteY32" fmla="*/ 916650 h 1107718"/>
              <a:gd name="connsiteX33" fmla="*/ 410428 w 2265745"/>
              <a:gd name="connsiteY33" fmla="*/ 838424 h 1107718"/>
              <a:gd name="connsiteX34" fmla="*/ 369023 w 2265745"/>
              <a:gd name="connsiteY34" fmla="*/ 799222 h 1107718"/>
              <a:gd name="connsiteX35" fmla="*/ 337604 w 2265745"/>
              <a:gd name="connsiteY35" fmla="*/ 766524 h 1107718"/>
              <a:gd name="connsiteX36" fmla="*/ 222842 w 2265745"/>
              <a:gd name="connsiteY36" fmla="*/ 655885 h 1107718"/>
              <a:gd name="connsiteX37" fmla="*/ 28070 w 2265745"/>
              <a:gd name="connsiteY37" fmla="*/ 231888 h 1107718"/>
              <a:gd name="connsiteX0" fmla="*/ 0 w 2265745"/>
              <a:gd name="connsiteY0" fmla="*/ 0 h 1107718"/>
              <a:gd name="connsiteX1" fmla="*/ 99830 w 2265745"/>
              <a:gd name="connsiteY1" fmla="*/ 18267 h 1107718"/>
              <a:gd name="connsiteX2" fmla="*/ 315057 w 2265745"/>
              <a:gd name="connsiteY2" fmla="*/ 59868 h 1107718"/>
              <a:gd name="connsiteX3" fmla="*/ 476108 w 2265745"/>
              <a:gd name="connsiteY3" fmla="*/ 91615 h 1107718"/>
              <a:gd name="connsiteX4" fmla="*/ 599957 w 2265745"/>
              <a:gd name="connsiteY4" fmla="*/ 110949 h 1107718"/>
              <a:gd name="connsiteX5" fmla="*/ 735947 w 2265745"/>
              <a:gd name="connsiteY5" fmla="*/ 107629 h 1107718"/>
              <a:gd name="connsiteX6" fmla="*/ 887521 w 2265745"/>
              <a:gd name="connsiteY6" fmla="*/ 100794 h 1107718"/>
              <a:gd name="connsiteX7" fmla="*/ 1016866 w 2265745"/>
              <a:gd name="connsiteY7" fmla="*/ 133841 h 1107718"/>
              <a:gd name="connsiteX8" fmla="*/ 1032923 w 2265745"/>
              <a:gd name="connsiteY8" fmla="*/ 238582 h 1107718"/>
              <a:gd name="connsiteX9" fmla="*/ 1160980 w 2265745"/>
              <a:gd name="connsiteY9" fmla="*/ 109355 h 1107718"/>
              <a:gd name="connsiteX10" fmla="*/ 1348377 w 2265745"/>
              <a:gd name="connsiteY10" fmla="*/ 96076 h 1107718"/>
              <a:gd name="connsiteX11" fmla="*/ 1658350 w 2265745"/>
              <a:gd name="connsiteY11" fmla="*/ 108725 h 1107718"/>
              <a:gd name="connsiteX12" fmla="*/ 1877859 w 2265745"/>
              <a:gd name="connsiteY12" fmla="*/ 68100 h 1107718"/>
              <a:gd name="connsiteX13" fmla="*/ 2078822 w 2265745"/>
              <a:gd name="connsiteY13" fmla="*/ 76677 h 1107718"/>
              <a:gd name="connsiteX14" fmla="*/ 2265319 w 2265745"/>
              <a:gd name="connsiteY14" fmla="*/ 55385 h 1107718"/>
              <a:gd name="connsiteX15" fmla="*/ 2025804 w 2265745"/>
              <a:gd name="connsiteY15" fmla="*/ 662105 h 1107718"/>
              <a:gd name="connsiteX16" fmla="*/ 1994386 w 2265745"/>
              <a:gd name="connsiteY16" fmla="*/ 687658 h 1107718"/>
              <a:gd name="connsiteX17" fmla="*/ 1948040 w 2265745"/>
              <a:gd name="connsiteY17" fmla="*/ 766524 h 1107718"/>
              <a:gd name="connsiteX18" fmla="*/ 1879801 w 2265745"/>
              <a:gd name="connsiteY18" fmla="*/ 848411 h 1107718"/>
              <a:gd name="connsiteX19" fmla="*/ 1838858 w 2265745"/>
              <a:gd name="connsiteY19" fmla="*/ 875706 h 1107718"/>
              <a:gd name="connsiteX20" fmla="*/ 1756972 w 2265745"/>
              <a:gd name="connsiteY20" fmla="*/ 930297 h 1107718"/>
              <a:gd name="connsiteX21" fmla="*/ 1675085 w 2265745"/>
              <a:gd name="connsiteY21" fmla="*/ 971241 h 1107718"/>
              <a:gd name="connsiteX22" fmla="*/ 1634142 w 2265745"/>
              <a:gd name="connsiteY22" fmla="*/ 998536 h 1107718"/>
              <a:gd name="connsiteX23" fmla="*/ 1552255 w 2265745"/>
              <a:gd name="connsiteY23" fmla="*/ 1025832 h 1107718"/>
              <a:gd name="connsiteX24" fmla="*/ 1456721 w 2265745"/>
              <a:gd name="connsiteY24" fmla="*/ 1053127 h 1107718"/>
              <a:gd name="connsiteX25" fmla="*/ 1415778 w 2265745"/>
              <a:gd name="connsiteY25" fmla="*/ 1080423 h 1107718"/>
              <a:gd name="connsiteX26" fmla="*/ 1306595 w 2265745"/>
              <a:gd name="connsiteY26" fmla="*/ 1094071 h 1107718"/>
              <a:gd name="connsiteX27" fmla="*/ 1211061 w 2265745"/>
              <a:gd name="connsiteY27" fmla="*/ 1107718 h 1107718"/>
              <a:gd name="connsiteX28" fmla="*/ 816556 w 2265745"/>
              <a:gd name="connsiteY28" fmla="*/ 1056610 h 1107718"/>
              <a:gd name="connsiteX29" fmla="*/ 749418 w 2265745"/>
              <a:gd name="connsiteY29" fmla="*/ 1031057 h 1107718"/>
              <a:gd name="connsiteX30" fmla="*/ 710857 w 2265745"/>
              <a:gd name="connsiteY30" fmla="*/ 1010905 h 1107718"/>
              <a:gd name="connsiteX31" fmla="*/ 609920 w 2265745"/>
              <a:gd name="connsiteY31" fmla="*/ 958055 h 1107718"/>
              <a:gd name="connsiteX32" fmla="*/ 544062 w 2265745"/>
              <a:gd name="connsiteY32" fmla="*/ 916650 h 1107718"/>
              <a:gd name="connsiteX33" fmla="*/ 410428 w 2265745"/>
              <a:gd name="connsiteY33" fmla="*/ 838424 h 1107718"/>
              <a:gd name="connsiteX34" fmla="*/ 369023 w 2265745"/>
              <a:gd name="connsiteY34" fmla="*/ 799222 h 1107718"/>
              <a:gd name="connsiteX35" fmla="*/ 337604 w 2265745"/>
              <a:gd name="connsiteY35" fmla="*/ 766524 h 1107718"/>
              <a:gd name="connsiteX36" fmla="*/ 222842 w 2265745"/>
              <a:gd name="connsiteY36" fmla="*/ 655885 h 1107718"/>
              <a:gd name="connsiteX37" fmla="*/ 28070 w 2265745"/>
              <a:gd name="connsiteY37" fmla="*/ 231888 h 1107718"/>
              <a:gd name="connsiteX0" fmla="*/ 0 w 2265745"/>
              <a:gd name="connsiteY0" fmla="*/ 0 h 1107718"/>
              <a:gd name="connsiteX1" fmla="*/ 99830 w 2265745"/>
              <a:gd name="connsiteY1" fmla="*/ 18267 h 1107718"/>
              <a:gd name="connsiteX2" fmla="*/ 315057 w 2265745"/>
              <a:gd name="connsiteY2" fmla="*/ 59868 h 1107718"/>
              <a:gd name="connsiteX3" fmla="*/ 476108 w 2265745"/>
              <a:gd name="connsiteY3" fmla="*/ 91615 h 1107718"/>
              <a:gd name="connsiteX4" fmla="*/ 599957 w 2265745"/>
              <a:gd name="connsiteY4" fmla="*/ 110949 h 1107718"/>
              <a:gd name="connsiteX5" fmla="*/ 735947 w 2265745"/>
              <a:gd name="connsiteY5" fmla="*/ 107629 h 1107718"/>
              <a:gd name="connsiteX6" fmla="*/ 887521 w 2265745"/>
              <a:gd name="connsiteY6" fmla="*/ 100794 h 1107718"/>
              <a:gd name="connsiteX7" fmla="*/ 1016866 w 2265745"/>
              <a:gd name="connsiteY7" fmla="*/ 133841 h 1107718"/>
              <a:gd name="connsiteX8" fmla="*/ 1064037 w 2265745"/>
              <a:gd name="connsiteY8" fmla="*/ 127457 h 1107718"/>
              <a:gd name="connsiteX9" fmla="*/ 1160980 w 2265745"/>
              <a:gd name="connsiteY9" fmla="*/ 109355 h 1107718"/>
              <a:gd name="connsiteX10" fmla="*/ 1348377 w 2265745"/>
              <a:gd name="connsiteY10" fmla="*/ 96076 h 1107718"/>
              <a:gd name="connsiteX11" fmla="*/ 1658350 w 2265745"/>
              <a:gd name="connsiteY11" fmla="*/ 108725 h 1107718"/>
              <a:gd name="connsiteX12" fmla="*/ 1877859 w 2265745"/>
              <a:gd name="connsiteY12" fmla="*/ 68100 h 1107718"/>
              <a:gd name="connsiteX13" fmla="*/ 2078822 w 2265745"/>
              <a:gd name="connsiteY13" fmla="*/ 76677 h 1107718"/>
              <a:gd name="connsiteX14" fmla="*/ 2265319 w 2265745"/>
              <a:gd name="connsiteY14" fmla="*/ 55385 h 1107718"/>
              <a:gd name="connsiteX15" fmla="*/ 2025804 w 2265745"/>
              <a:gd name="connsiteY15" fmla="*/ 662105 h 1107718"/>
              <a:gd name="connsiteX16" fmla="*/ 1994386 w 2265745"/>
              <a:gd name="connsiteY16" fmla="*/ 687658 h 1107718"/>
              <a:gd name="connsiteX17" fmla="*/ 1948040 w 2265745"/>
              <a:gd name="connsiteY17" fmla="*/ 766524 h 1107718"/>
              <a:gd name="connsiteX18" fmla="*/ 1879801 w 2265745"/>
              <a:gd name="connsiteY18" fmla="*/ 848411 h 1107718"/>
              <a:gd name="connsiteX19" fmla="*/ 1838858 w 2265745"/>
              <a:gd name="connsiteY19" fmla="*/ 875706 h 1107718"/>
              <a:gd name="connsiteX20" fmla="*/ 1756972 w 2265745"/>
              <a:gd name="connsiteY20" fmla="*/ 930297 h 1107718"/>
              <a:gd name="connsiteX21" fmla="*/ 1675085 w 2265745"/>
              <a:gd name="connsiteY21" fmla="*/ 971241 h 1107718"/>
              <a:gd name="connsiteX22" fmla="*/ 1634142 w 2265745"/>
              <a:gd name="connsiteY22" fmla="*/ 998536 h 1107718"/>
              <a:gd name="connsiteX23" fmla="*/ 1552255 w 2265745"/>
              <a:gd name="connsiteY23" fmla="*/ 1025832 h 1107718"/>
              <a:gd name="connsiteX24" fmla="*/ 1456721 w 2265745"/>
              <a:gd name="connsiteY24" fmla="*/ 1053127 h 1107718"/>
              <a:gd name="connsiteX25" fmla="*/ 1415778 w 2265745"/>
              <a:gd name="connsiteY25" fmla="*/ 1080423 h 1107718"/>
              <a:gd name="connsiteX26" fmla="*/ 1306595 w 2265745"/>
              <a:gd name="connsiteY26" fmla="*/ 1094071 h 1107718"/>
              <a:gd name="connsiteX27" fmla="*/ 1211061 w 2265745"/>
              <a:gd name="connsiteY27" fmla="*/ 1107718 h 1107718"/>
              <a:gd name="connsiteX28" fmla="*/ 816556 w 2265745"/>
              <a:gd name="connsiteY28" fmla="*/ 1056610 h 1107718"/>
              <a:gd name="connsiteX29" fmla="*/ 749418 w 2265745"/>
              <a:gd name="connsiteY29" fmla="*/ 1031057 h 1107718"/>
              <a:gd name="connsiteX30" fmla="*/ 710857 w 2265745"/>
              <a:gd name="connsiteY30" fmla="*/ 1010905 h 1107718"/>
              <a:gd name="connsiteX31" fmla="*/ 609920 w 2265745"/>
              <a:gd name="connsiteY31" fmla="*/ 958055 h 1107718"/>
              <a:gd name="connsiteX32" fmla="*/ 544062 w 2265745"/>
              <a:gd name="connsiteY32" fmla="*/ 916650 h 1107718"/>
              <a:gd name="connsiteX33" fmla="*/ 410428 w 2265745"/>
              <a:gd name="connsiteY33" fmla="*/ 838424 h 1107718"/>
              <a:gd name="connsiteX34" fmla="*/ 369023 w 2265745"/>
              <a:gd name="connsiteY34" fmla="*/ 799222 h 1107718"/>
              <a:gd name="connsiteX35" fmla="*/ 337604 w 2265745"/>
              <a:gd name="connsiteY35" fmla="*/ 766524 h 1107718"/>
              <a:gd name="connsiteX36" fmla="*/ 222842 w 2265745"/>
              <a:gd name="connsiteY36" fmla="*/ 655885 h 1107718"/>
              <a:gd name="connsiteX37" fmla="*/ 28070 w 2265745"/>
              <a:gd name="connsiteY37" fmla="*/ 231888 h 1107718"/>
              <a:gd name="connsiteX0" fmla="*/ 0 w 2265700"/>
              <a:gd name="connsiteY0" fmla="*/ 0 h 1107718"/>
              <a:gd name="connsiteX1" fmla="*/ 99830 w 2265700"/>
              <a:gd name="connsiteY1" fmla="*/ 18267 h 1107718"/>
              <a:gd name="connsiteX2" fmla="*/ 315057 w 2265700"/>
              <a:gd name="connsiteY2" fmla="*/ 59868 h 1107718"/>
              <a:gd name="connsiteX3" fmla="*/ 476108 w 2265700"/>
              <a:gd name="connsiteY3" fmla="*/ 91615 h 1107718"/>
              <a:gd name="connsiteX4" fmla="*/ 599957 w 2265700"/>
              <a:gd name="connsiteY4" fmla="*/ 110949 h 1107718"/>
              <a:gd name="connsiteX5" fmla="*/ 735947 w 2265700"/>
              <a:gd name="connsiteY5" fmla="*/ 107629 h 1107718"/>
              <a:gd name="connsiteX6" fmla="*/ 887521 w 2265700"/>
              <a:gd name="connsiteY6" fmla="*/ 100794 h 1107718"/>
              <a:gd name="connsiteX7" fmla="*/ 1016866 w 2265700"/>
              <a:gd name="connsiteY7" fmla="*/ 133841 h 1107718"/>
              <a:gd name="connsiteX8" fmla="*/ 1064037 w 2265700"/>
              <a:gd name="connsiteY8" fmla="*/ 127457 h 1107718"/>
              <a:gd name="connsiteX9" fmla="*/ 1160980 w 2265700"/>
              <a:gd name="connsiteY9" fmla="*/ 109355 h 1107718"/>
              <a:gd name="connsiteX10" fmla="*/ 1348377 w 2265700"/>
              <a:gd name="connsiteY10" fmla="*/ 96076 h 1107718"/>
              <a:gd name="connsiteX11" fmla="*/ 1658350 w 2265700"/>
              <a:gd name="connsiteY11" fmla="*/ 108725 h 1107718"/>
              <a:gd name="connsiteX12" fmla="*/ 1877859 w 2265700"/>
              <a:gd name="connsiteY12" fmla="*/ 68100 h 1107718"/>
              <a:gd name="connsiteX13" fmla="*/ 2078822 w 2265700"/>
              <a:gd name="connsiteY13" fmla="*/ 76677 h 1107718"/>
              <a:gd name="connsiteX14" fmla="*/ 2265319 w 2265700"/>
              <a:gd name="connsiteY14" fmla="*/ 55385 h 1107718"/>
              <a:gd name="connsiteX15" fmla="*/ 2123595 w 2265700"/>
              <a:gd name="connsiteY15" fmla="*/ 502085 h 1107718"/>
              <a:gd name="connsiteX16" fmla="*/ 1994386 w 2265700"/>
              <a:gd name="connsiteY16" fmla="*/ 687658 h 1107718"/>
              <a:gd name="connsiteX17" fmla="*/ 1948040 w 2265700"/>
              <a:gd name="connsiteY17" fmla="*/ 766524 h 1107718"/>
              <a:gd name="connsiteX18" fmla="*/ 1879801 w 2265700"/>
              <a:gd name="connsiteY18" fmla="*/ 848411 h 1107718"/>
              <a:gd name="connsiteX19" fmla="*/ 1838858 w 2265700"/>
              <a:gd name="connsiteY19" fmla="*/ 875706 h 1107718"/>
              <a:gd name="connsiteX20" fmla="*/ 1756972 w 2265700"/>
              <a:gd name="connsiteY20" fmla="*/ 930297 h 1107718"/>
              <a:gd name="connsiteX21" fmla="*/ 1675085 w 2265700"/>
              <a:gd name="connsiteY21" fmla="*/ 971241 h 1107718"/>
              <a:gd name="connsiteX22" fmla="*/ 1634142 w 2265700"/>
              <a:gd name="connsiteY22" fmla="*/ 998536 h 1107718"/>
              <a:gd name="connsiteX23" fmla="*/ 1552255 w 2265700"/>
              <a:gd name="connsiteY23" fmla="*/ 1025832 h 1107718"/>
              <a:gd name="connsiteX24" fmla="*/ 1456721 w 2265700"/>
              <a:gd name="connsiteY24" fmla="*/ 1053127 h 1107718"/>
              <a:gd name="connsiteX25" fmla="*/ 1415778 w 2265700"/>
              <a:gd name="connsiteY25" fmla="*/ 1080423 h 1107718"/>
              <a:gd name="connsiteX26" fmla="*/ 1306595 w 2265700"/>
              <a:gd name="connsiteY26" fmla="*/ 1094071 h 1107718"/>
              <a:gd name="connsiteX27" fmla="*/ 1211061 w 2265700"/>
              <a:gd name="connsiteY27" fmla="*/ 1107718 h 1107718"/>
              <a:gd name="connsiteX28" fmla="*/ 816556 w 2265700"/>
              <a:gd name="connsiteY28" fmla="*/ 1056610 h 1107718"/>
              <a:gd name="connsiteX29" fmla="*/ 749418 w 2265700"/>
              <a:gd name="connsiteY29" fmla="*/ 1031057 h 1107718"/>
              <a:gd name="connsiteX30" fmla="*/ 710857 w 2265700"/>
              <a:gd name="connsiteY30" fmla="*/ 1010905 h 1107718"/>
              <a:gd name="connsiteX31" fmla="*/ 609920 w 2265700"/>
              <a:gd name="connsiteY31" fmla="*/ 958055 h 1107718"/>
              <a:gd name="connsiteX32" fmla="*/ 544062 w 2265700"/>
              <a:gd name="connsiteY32" fmla="*/ 916650 h 1107718"/>
              <a:gd name="connsiteX33" fmla="*/ 410428 w 2265700"/>
              <a:gd name="connsiteY33" fmla="*/ 838424 h 1107718"/>
              <a:gd name="connsiteX34" fmla="*/ 369023 w 2265700"/>
              <a:gd name="connsiteY34" fmla="*/ 799222 h 1107718"/>
              <a:gd name="connsiteX35" fmla="*/ 337604 w 2265700"/>
              <a:gd name="connsiteY35" fmla="*/ 766524 h 1107718"/>
              <a:gd name="connsiteX36" fmla="*/ 222842 w 2265700"/>
              <a:gd name="connsiteY36" fmla="*/ 655885 h 1107718"/>
              <a:gd name="connsiteX37" fmla="*/ 28070 w 2265700"/>
              <a:gd name="connsiteY37" fmla="*/ 231888 h 110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65700" h="1107718">
                <a:moveTo>
                  <a:pt x="0" y="0"/>
                </a:moveTo>
                <a:cubicBezTo>
                  <a:pt x="44177" y="14714"/>
                  <a:pt x="47321" y="8289"/>
                  <a:pt x="99830" y="18267"/>
                </a:cubicBezTo>
                <a:lnTo>
                  <a:pt x="315057" y="59868"/>
                </a:lnTo>
                <a:lnTo>
                  <a:pt x="476108" y="91615"/>
                </a:lnTo>
                <a:cubicBezTo>
                  <a:pt x="523591" y="100128"/>
                  <a:pt x="556651" y="108280"/>
                  <a:pt x="599957" y="110949"/>
                </a:cubicBezTo>
                <a:cubicBezTo>
                  <a:pt x="643263" y="113618"/>
                  <a:pt x="688020" y="109321"/>
                  <a:pt x="735947" y="107629"/>
                </a:cubicBezTo>
                <a:cubicBezTo>
                  <a:pt x="783874" y="105937"/>
                  <a:pt x="840701" y="96425"/>
                  <a:pt x="887521" y="100794"/>
                </a:cubicBezTo>
                <a:cubicBezTo>
                  <a:pt x="934341" y="105163"/>
                  <a:pt x="992632" y="110876"/>
                  <a:pt x="1016866" y="133841"/>
                </a:cubicBezTo>
                <a:cubicBezTo>
                  <a:pt x="1041100" y="156806"/>
                  <a:pt x="1040018" y="131538"/>
                  <a:pt x="1064037" y="127457"/>
                </a:cubicBezTo>
                <a:cubicBezTo>
                  <a:pt x="1088056" y="123376"/>
                  <a:pt x="1139916" y="109452"/>
                  <a:pt x="1160980" y="109355"/>
                </a:cubicBezTo>
                <a:cubicBezTo>
                  <a:pt x="1182044" y="109258"/>
                  <a:pt x="1198252" y="98351"/>
                  <a:pt x="1348377" y="96076"/>
                </a:cubicBezTo>
                <a:lnTo>
                  <a:pt x="1658350" y="108725"/>
                </a:lnTo>
                <a:cubicBezTo>
                  <a:pt x="1658351" y="108725"/>
                  <a:pt x="1807780" y="73441"/>
                  <a:pt x="1877859" y="68100"/>
                </a:cubicBezTo>
                <a:cubicBezTo>
                  <a:pt x="1947938" y="62759"/>
                  <a:pt x="2014245" y="78796"/>
                  <a:pt x="2078822" y="76677"/>
                </a:cubicBezTo>
                <a:cubicBezTo>
                  <a:pt x="2143399" y="74558"/>
                  <a:pt x="2257857" y="-15516"/>
                  <a:pt x="2265319" y="55385"/>
                </a:cubicBezTo>
                <a:cubicBezTo>
                  <a:pt x="2272781" y="126286"/>
                  <a:pt x="2168750" y="396706"/>
                  <a:pt x="2123595" y="502085"/>
                </a:cubicBezTo>
                <a:cubicBezTo>
                  <a:pt x="2078440" y="607464"/>
                  <a:pt x="2023645" y="643585"/>
                  <a:pt x="1994386" y="687658"/>
                </a:cubicBezTo>
                <a:cubicBezTo>
                  <a:pt x="1965127" y="731731"/>
                  <a:pt x="1967137" y="739732"/>
                  <a:pt x="1948040" y="766524"/>
                </a:cubicBezTo>
                <a:cubicBezTo>
                  <a:pt x="1928943" y="793316"/>
                  <a:pt x="1905676" y="826849"/>
                  <a:pt x="1879801" y="848411"/>
                </a:cubicBezTo>
                <a:cubicBezTo>
                  <a:pt x="1867200" y="858911"/>
                  <a:pt x="1851459" y="865205"/>
                  <a:pt x="1838858" y="875706"/>
                </a:cubicBezTo>
                <a:cubicBezTo>
                  <a:pt x="1770704" y="932502"/>
                  <a:pt x="1828926" y="906314"/>
                  <a:pt x="1756972" y="930297"/>
                </a:cubicBezTo>
                <a:cubicBezTo>
                  <a:pt x="1639635" y="1008521"/>
                  <a:pt x="1788090" y="914738"/>
                  <a:pt x="1675085" y="971241"/>
                </a:cubicBezTo>
                <a:cubicBezTo>
                  <a:pt x="1660414" y="978576"/>
                  <a:pt x="1649131" y="991874"/>
                  <a:pt x="1634142" y="998536"/>
                </a:cubicBezTo>
                <a:cubicBezTo>
                  <a:pt x="1607850" y="1010221"/>
                  <a:pt x="1579551" y="1016733"/>
                  <a:pt x="1552255" y="1025832"/>
                </a:cubicBezTo>
                <a:cubicBezTo>
                  <a:pt x="1493516" y="1045412"/>
                  <a:pt x="1525271" y="1035990"/>
                  <a:pt x="1456721" y="1053127"/>
                </a:cubicBezTo>
                <a:cubicBezTo>
                  <a:pt x="1443073" y="1062226"/>
                  <a:pt x="1431603" y="1076107"/>
                  <a:pt x="1415778" y="1080423"/>
                </a:cubicBezTo>
                <a:cubicBezTo>
                  <a:pt x="1380393" y="1090074"/>
                  <a:pt x="1342951" y="1089224"/>
                  <a:pt x="1306595" y="1094071"/>
                </a:cubicBezTo>
                <a:lnTo>
                  <a:pt x="1211061" y="1107718"/>
                </a:lnTo>
                <a:cubicBezTo>
                  <a:pt x="1055325" y="1101728"/>
                  <a:pt x="893496" y="1069387"/>
                  <a:pt x="816556" y="1056610"/>
                </a:cubicBezTo>
                <a:cubicBezTo>
                  <a:pt x="739616" y="1043833"/>
                  <a:pt x="767035" y="1038675"/>
                  <a:pt x="749418" y="1031057"/>
                </a:cubicBezTo>
                <a:cubicBezTo>
                  <a:pt x="731801" y="1023439"/>
                  <a:pt x="734107" y="1023072"/>
                  <a:pt x="710857" y="1010905"/>
                </a:cubicBezTo>
                <a:cubicBezTo>
                  <a:pt x="687607" y="998738"/>
                  <a:pt x="727257" y="1036279"/>
                  <a:pt x="609920" y="958055"/>
                </a:cubicBezTo>
                <a:cubicBezTo>
                  <a:pt x="550485" y="928434"/>
                  <a:pt x="577311" y="936589"/>
                  <a:pt x="544062" y="916650"/>
                </a:cubicBezTo>
                <a:cubicBezTo>
                  <a:pt x="510813" y="896712"/>
                  <a:pt x="439601" y="857995"/>
                  <a:pt x="410428" y="838424"/>
                </a:cubicBezTo>
                <a:cubicBezTo>
                  <a:pt x="381255" y="818853"/>
                  <a:pt x="381160" y="811205"/>
                  <a:pt x="369023" y="799222"/>
                </a:cubicBezTo>
                <a:cubicBezTo>
                  <a:pt x="356886" y="787239"/>
                  <a:pt x="361967" y="790413"/>
                  <a:pt x="337604" y="766524"/>
                </a:cubicBezTo>
                <a:cubicBezTo>
                  <a:pt x="313241" y="742635"/>
                  <a:pt x="236490" y="664983"/>
                  <a:pt x="222842" y="655885"/>
                </a:cubicBezTo>
                <a:cubicBezTo>
                  <a:pt x="205125" y="602734"/>
                  <a:pt x="44107" y="269356"/>
                  <a:pt x="28070" y="231888"/>
                </a:cubicBezTo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Hexágono 16"/>
          <p:cNvSpPr/>
          <p:nvPr/>
        </p:nvSpPr>
        <p:spPr>
          <a:xfrm>
            <a:off x="1323165" y="2735140"/>
            <a:ext cx="477041" cy="402327"/>
          </a:xfrm>
          <a:prstGeom prst="hexagon">
            <a:avLst/>
          </a:prstGeom>
          <a:solidFill>
            <a:srgbClr val="A8482A"/>
          </a:solidFill>
          <a:ln>
            <a:solidFill>
              <a:srgbClr val="A848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3" name="Grupo 22"/>
          <p:cNvGrpSpPr/>
          <p:nvPr/>
        </p:nvGrpSpPr>
        <p:grpSpPr>
          <a:xfrm>
            <a:off x="6444208" y="1949121"/>
            <a:ext cx="1800200" cy="1800200"/>
            <a:chOff x="2771800" y="1628800"/>
            <a:chExt cx="2520280" cy="2520280"/>
          </a:xfrm>
        </p:grpSpPr>
        <p:sp>
          <p:nvSpPr>
            <p:cNvPr id="24" name="Elipse 23"/>
            <p:cNvSpPr/>
            <p:nvPr/>
          </p:nvSpPr>
          <p:spPr>
            <a:xfrm>
              <a:off x="2771800" y="1628800"/>
              <a:ext cx="2520280" cy="25202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/>
            <p:cNvSpPr/>
            <p:nvPr/>
          </p:nvSpPr>
          <p:spPr>
            <a:xfrm>
              <a:off x="2879812" y="1736812"/>
              <a:ext cx="2304256" cy="23042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Forma livre 25"/>
            <p:cNvSpPr/>
            <p:nvPr/>
          </p:nvSpPr>
          <p:spPr>
            <a:xfrm>
              <a:off x="3182329" y="3640594"/>
              <a:ext cx="1714150" cy="407665"/>
            </a:xfrm>
            <a:custGeom>
              <a:avLst/>
              <a:gdLst>
                <a:gd name="connsiteX0" fmla="*/ 0 w 1951630"/>
                <a:gd name="connsiteY0" fmla="*/ 54591 h 627797"/>
                <a:gd name="connsiteX1" fmla="*/ 68239 w 1951630"/>
                <a:gd name="connsiteY1" fmla="*/ 27296 h 627797"/>
                <a:gd name="connsiteX2" fmla="*/ 177421 w 1951630"/>
                <a:gd name="connsiteY2" fmla="*/ 0 h 627797"/>
                <a:gd name="connsiteX3" fmla="*/ 409433 w 1951630"/>
                <a:gd name="connsiteY3" fmla="*/ 13648 h 627797"/>
                <a:gd name="connsiteX4" fmla="*/ 450376 w 1951630"/>
                <a:gd name="connsiteY4" fmla="*/ 40944 h 627797"/>
                <a:gd name="connsiteX5" fmla="*/ 504967 w 1951630"/>
                <a:gd name="connsiteY5" fmla="*/ 68239 h 627797"/>
                <a:gd name="connsiteX6" fmla="*/ 600502 w 1951630"/>
                <a:gd name="connsiteY6" fmla="*/ 95535 h 627797"/>
                <a:gd name="connsiteX7" fmla="*/ 641445 w 1951630"/>
                <a:gd name="connsiteY7" fmla="*/ 109182 h 627797"/>
                <a:gd name="connsiteX8" fmla="*/ 791570 w 1951630"/>
                <a:gd name="connsiteY8" fmla="*/ 122830 h 627797"/>
                <a:gd name="connsiteX9" fmla="*/ 1692323 w 1951630"/>
                <a:gd name="connsiteY9" fmla="*/ 109182 h 627797"/>
                <a:gd name="connsiteX10" fmla="*/ 1815153 w 1951630"/>
                <a:gd name="connsiteY10" fmla="*/ 68239 h 627797"/>
                <a:gd name="connsiteX11" fmla="*/ 1856096 w 1951630"/>
                <a:gd name="connsiteY11" fmla="*/ 54591 h 627797"/>
                <a:gd name="connsiteX12" fmla="*/ 1951630 w 1951630"/>
                <a:gd name="connsiteY12" fmla="*/ 109182 h 627797"/>
                <a:gd name="connsiteX13" fmla="*/ 1842448 w 1951630"/>
                <a:gd name="connsiteY13" fmla="*/ 177421 h 627797"/>
                <a:gd name="connsiteX14" fmla="*/ 1801505 w 1951630"/>
                <a:gd name="connsiteY14" fmla="*/ 191069 h 627797"/>
                <a:gd name="connsiteX15" fmla="*/ 1774209 w 1951630"/>
                <a:gd name="connsiteY15" fmla="*/ 286603 h 627797"/>
                <a:gd name="connsiteX16" fmla="*/ 1705970 w 1951630"/>
                <a:gd name="connsiteY16" fmla="*/ 368490 h 627797"/>
                <a:gd name="connsiteX17" fmla="*/ 1665027 w 1951630"/>
                <a:gd name="connsiteY17" fmla="*/ 395785 h 627797"/>
                <a:gd name="connsiteX18" fmla="*/ 1583141 w 1951630"/>
                <a:gd name="connsiteY18" fmla="*/ 450376 h 627797"/>
                <a:gd name="connsiteX19" fmla="*/ 1501254 w 1951630"/>
                <a:gd name="connsiteY19" fmla="*/ 491320 h 627797"/>
                <a:gd name="connsiteX20" fmla="*/ 1460311 w 1951630"/>
                <a:gd name="connsiteY20" fmla="*/ 518615 h 627797"/>
                <a:gd name="connsiteX21" fmla="*/ 1378424 w 1951630"/>
                <a:gd name="connsiteY21" fmla="*/ 545911 h 627797"/>
                <a:gd name="connsiteX22" fmla="*/ 1282890 w 1951630"/>
                <a:gd name="connsiteY22" fmla="*/ 573206 h 627797"/>
                <a:gd name="connsiteX23" fmla="*/ 1241947 w 1951630"/>
                <a:gd name="connsiteY23" fmla="*/ 600502 h 627797"/>
                <a:gd name="connsiteX24" fmla="*/ 1132764 w 1951630"/>
                <a:gd name="connsiteY24" fmla="*/ 614150 h 627797"/>
                <a:gd name="connsiteX25" fmla="*/ 1037230 w 1951630"/>
                <a:gd name="connsiteY25" fmla="*/ 627797 h 627797"/>
                <a:gd name="connsiteX26" fmla="*/ 614150 w 1951630"/>
                <a:gd name="connsiteY26" fmla="*/ 600502 h 627797"/>
                <a:gd name="connsiteX27" fmla="*/ 573206 w 1951630"/>
                <a:gd name="connsiteY27" fmla="*/ 586854 h 627797"/>
                <a:gd name="connsiteX28" fmla="*/ 532263 w 1951630"/>
                <a:gd name="connsiteY28" fmla="*/ 559559 h 627797"/>
                <a:gd name="connsiteX29" fmla="*/ 450376 w 1951630"/>
                <a:gd name="connsiteY29" fmla="*/ 518615 h 627797"/>
                <a:gd name="connsiteX30" fmla="*/ 382138 w 1951630"/>
                <a:gd name="connsiteY30" fmla="*/ 436729 h 627797"/>
                <a:gd name="connsiteX31" fmla="*/ 286603 w 1951630"/>
                <a:gd name="connsiteY31" fmla="*/ 327547 h 627797"/>
                <a:gd name="connsiteX32" fmla="*/ 204717 w 1951630"/>
                <a:gd name="connsiteY32" fmla="*/ 300251 h 627797"/>
                <a:gd name="connsiteX33" fmla="*/ 163773 w 1951630"/>
                <a:gd name="connsiteY33" fmla="*/ 286603 h 627797"/>
                <a:gd name="connsiteX34" fmla="*/ 122830 w 1951630"/>
                <a:gd name="connsiteY34" fmla="*/ 259308 h 627797"/>
                <a:gd name="connsiteX35" fmla="*/ 81887 w 1951630"/>
                <a:gd name="connsiteY35" fmla="*/ 191069 h 627797"/>
                <a:gd name="connsiteX0" fmla="*/ 0 w 1951630"/>
                <a:gd name="connsiteY0" fmla="*/ 54591 h 627797"/>
                <a:gd name="connsiteX1" fmla="*/ 68239 w 1951630"/>
                <a:gd name="connsiteY1" fmla="*/ 27296 h 627797"/>
                <a:gd name="connsiteX2" fmla="*/ 177421 w 1951630"/>
                <a:gd name="connsiteY2" fmla="*/ 0 h 627797"/>
                <a:gd name="connsiteX3" fmla="*/ 409433 w 1951630"/>
                <a:gd name="connsiteY3" fmla="*/ 13648 h 627797"/>
                <a:gd name="connsiteX4" fmla="*/ 341194 w 1951630"/>
                <a:gd name="connsiteY4" fmla="*/ 109183 h 627797"/>
                <a:gd name="connsiteX5" fmla="*/ 504967 w 1951630"/>
                <a:gd name="connsiteY5" fmla="*/ 68239 h 627797"/>
                <a:gd name="connsiteX6" fmla="*/ 600502 w 1951630"/>
                <a:gd name="connsiteY6" fmla="*/ 95535 h 627797"/>
                <a:gd name="connsiteX7" fmla="*/ 641445 w 1951630"/>
                <a:gd name="connsiteY7" fmla="*/ 109182 h 627797"/>
                <a:gd name="connsiteX8" fmla="*/ 791570 w 1951630"/>
                <a:gd name="connsiteY8" fmla="*/ 122830 h 627797"/>
                <a:gd name="connsiteX9" fmla="*/ 1692323 w 1951630"/>
                <a:gd name="connsiteY9" fmla="*/ 109182 h 627797"/>
                <a:gd name="connsiteX10" fmla="*/ 1815153 w 1951630"/>
                <a:gd name="connsiteY10" fmla="*/ 68239 h 627797"/>
                <a:gd name="connsiteX11" fmla="*/ 1856096 w 1951630"/>
                <a:gd name="connsiteY11" fmla="*/ 54591 h 627797"/>
                <a:gd name="connsiteX12" fmla="*/ 1951630 w 1951630"/>
                <a:gd name="connsiteY12" fmla="*/ 109182 h 627797"/>
                <a:gd name="connsiteX13" fmla="*/ 1842448 w 1951630"/>
                <a:gd name="connsiteY13" fmla="*/ 177421 h 627797"/>
                <a:gd name="connsiteX14" fmla="*/ 1801505 w 1951630"/>
                <a:gd name="connsiteY14" fmla="*/ 191069 h 627797"/>
                <a:gd name="connsiteX15" fmla="*/ 1774209 w 1951630"/>
                <a:gd name="connsiteY15" fmla="*/ 286603 h 627797"/>
                <a:gd name="connsiteX16" fmla="*/ 1705970 w 1951630"/>
                <a:gd name="connsiteY16" fmla="*/ 368490 h 627797"/>
                <a:gd name="connsiteX17" fmla="*/ 1665027 w 1951630"/>
                <a:gd name="connsiteY17" fmla="*/ 395785 h 627797"/>
                <a:gd name="connsiteX18" fmla="*/ 1583141 w 1951630"/>
                <a:gd name="connsiteY18" fmla="*/ 450376 h 627797"/>
                <a:gd name="connsiteX19" fmla="*/ 1501254 w 1951630"/>
                <a:gd name="connsiteY19" fmla="*/ 491320 h 627797"/>
                <a:gd name="connsiteX20" fmla="*/ 1460311 w 1951630"/>
                <a:gd name="connsiteY20" fmla="*/ 518615 h 627797"/>
                <a:gd name="connsiteX21" fmla="*/ 1378424 w 1951630"/>
                <a:gd name="connsiteY21" fmla="*/ 545911 h 627797"/>
                <a:gd name="connsiteX22" fmla="*/ 1282890 w 1951630"/>
                <a:gd name="connsiteY22" fmla="*/ 573206 h 627797"/>
                <a:gd name="connsiteX23" fmla="*/ 1241947 w 1951630"/>
                <a:gd name="connsiteY23" fmla="*/ 600502 h 627797"/>
                <a:gd name="connsiteX24" fmla="*/ 1132764 w 1951630"/>
                <a:gd name="connsiteY24" fmla="*/ 614150 h 627797"/>
                <a:gd name="connsiteX25" fmla="*/ 1037230 w 1951630"/>
                <a:gd name="connsiteY25" fmla="*/ 627797 h 627797"/>
                <a:gd name="connsiteX26" fmla="*/ 614150 w 1951630"/>
                <a:gd name="connsiteY26" fmla="*/ 600502 h 627797"/>
                <a:gd name="connsiteX27" fmla="*/ 573206 w 1951630"/>
                <a:gd name="connsiteY27" fmla="*/ 586854 h 627797"/>
                <a:gd name="connsiteX28" fmla="*/ 532263 w 1951630"/>
                <a:gd name="connsiteY28" fmla="*/ 559559 h 627797"/>
                <a:gd name="connsiteX29" fmla="*/ 450376 w 1951630"/>
                <a:gd name="connsiteY29" fmla="*/ 518615 h 627797"/>
                <a:gd name="connsiteX30" fmla="*/ 382138 w 1951630"/>
                <a:gd name="connsiteY30" fmla="*/ 436729 h 627797"/>
                <a:gd name="connsiteX31" fmla="*/ 286603 w 1951630"/>
                <a:gd name="connsiteY31" fmla="*/ 327547 h 627797"/>
                <a:gd name="connsiteX32" fmla="*/ 204717 w 1951630"/>
                <a:gd name="connsiteY32" fmla="*/ 300251 h 627797"/>
                <a:gd name="connsiteX33" fmla="*/ 163773 w 1951630"/>
                <a:gd name="connsiteY33" fmla="*/ 286603 h 627797"/>
                <a:gd name="connsiteX34" fmla="*/ 122830 w 1951630"/>
                <a:gd name="connsiteY34" fmla="*/ 259308 h 627797"/>
                <a:gd name="connsiteX35" fmla="*/ 81887 w 1951630"/>
                <a:gd name="connsiteY35" fmla="*/ 191069 h 627797"/>
                <a:gd name="connsiteX0" fmla="*/ 0 w 1951630"/>
                <a:gd name="connsiteY0" fmla="*/ 54815 h 628021"/>
                <a:gd name="connsiteX1" fmla="*/ 68239 w 1951630"/>
                <a:gd name="connsiteY1" fmla="*/ 27520 h 628021"/>
                <a:gd name="connsiteX2" fmla="*/ 177421 w 1951630"/>
                <a:gd name="connsiteY2" fmla="*/ 224 h 628021"/>
                <a:gd name="connsiteX3" fmla="*/ 304658 w 1951630"/>
                <a:gd name="connsiteY3" fmla="*/ 42447 h 628021"/>
                <a:gd name="connsiteX4" fmla="*/ 341194 w 1951630"/>
                <a:gd name="connsiteY4" fmla="*/ 109407 h 628021"/>
                <a:gd name="connsiteX5" fmla="*/ 504967 w 1951630"/>
                <a:gd name="connsiteY5" fmla="*/ 68463 h 628021"/>
                <a:gd name="connsiteX6" fmla="*/ 600502 w 1951630"/>
                <a:gd name="connsiteY6" fmla="*/ 95759 h 628021"/>
                <a:gd name="connsiteX7" fmla="*/ 641445 w 1951630"/>
                <a:gd name="connsiteY7" fmla="*/ 109406 h 628021"/>
                <a:gd name="connsiteX8" fmla="*/ 791570 w 1951630"/>
                <a:gd name="connsiteY8" fmla="*/ 123054 h 628021"/>
                <a:gd name="connsiteX9" fmla="*/ 1692323 w 1951630"/>
                <a:gd name="connsiteY9" fmla="*/ 109406 h 628021"/>
                <a:gd name="connsiteX10" fmla="*/ 1815153 w 1951630"/>
                <a:gd name="connsiteY10" fmla="*/ 68463 h 628021"/>
                <a:gd name="connsiteX11" fmla="*/ 1856096 w 1951630"/>
                <a:gd name="connsiteY11" fmla="*/ 54815 h 628021"/>
                <a:gd name="connsiteX12" fmla="*/ 1951630 w 1951630"/>
                <a:gd name="connsiteY12" fmla="*/ 109406 h 628021"/>
                <a:gd name="connsiteX13" fmla="*/ 1842448 w 1951630"/>
                <a:gd name="connsiteY13" fmla="*/ 177645 h 628021"/>
                <a:gd name="connsiteX14" fmla="*/ 1801505 w 1951630"/>
                <a:gd name="connsiteY14" fmla="*/ 191293 h 628021"/>
                <a:gd name="connsiteX15" fmla="*/ 1774209 w 1951630"/>
                <a:gd name="connsiteY15" fmla="*/ 286827 h 628021"/>
                <a:gd name="connsiteX16" fmla="*/ 1705970 w 1951630"/>
                <a:gd name="connsiteY16" fmla="*/ 368714 h 628021"/>
                <a:gd name="connsiteX17" fmla="*/ 1665027 w 1951630"/>
                <a:gd name="connsiteY17" fmla="*/ 396009 h 628021"/>
                <a:gd name="connsiteX18" fmla="*/ 1583141 w 1951630"/>
                <a:gd name="connsiteY18" fmla="*/ 450600 h 628021"/>
                <a:gd name="connsiteX19" fmla="*/ 1501254 w 1951630"/>
                <a:gd name="connsiteY19" fmla="*/ 491544 h 628021"/>
                <a:gd name="connsiteX20" fmla="*/ 1460311 w 1951630"/>
                <a:gd name="connsiteY20" fmla="*/ 518839 h 628021"/>
                <a:gd name="connsiteX21" fmla="*/ 1378424 w 1951630"/>
                <a:gd name="connsiteY21" fmla="*/ 546135 h 628021"/>
                <a:gd name="connsiteX22" fmla="*/ 1282890 w 1951630"/>
                <a:gd name="connsiteY22" fmla="*/ 573430 h 628021"/>
                <a:gd name="connsiteX23" fmla="*/ 1241947 w 1951630"/>
                <a:gd name="connsiteY23" fmla="*/ 600726 h 628021"/>
                <a:gd name="connsiteX24" fmla="*/ 1132764 w 1951630"/>
                <a:gd name="connsiteY24" fmla="*/ 614374 h 628021"/>
                <a:gd name="connsiteX25" fmla="*/ 1037230 w 1951630"/>
                <a:gd name="connsiteY25" fmla="*/ 628021 h 628021"/>
                <a:gd name="connsiteX26" fmla="*/ 614150 w 1951630"/>
                <a:gd name="connsiteY26" fmla="*/ 600726 h 628021"/>
                <a:gd name="connsiteX27" fmla="*/ 573206 w 1951630"/>
                <a:gd name="connsiteY27" fmla="*/ 587078 h 628021"/>
                <a:gd name="connsiteX28" fmla="*/ 532263 w 1951630"/>
                <a:gd name="connsiteY28" fmla="*/ 559783 h 628021"/>
                <a:gd name="connsiteX29" fmla="*/ 450376 w 1951630"/>
                <a:gd name="connsiteY29" fmla="*/ 518839 h 628021"/>
                <a:gd name="connsiteX30" fmla="*/ 382138 w 1951630"/>
                <a:gd name="connsiteY30" fmla="*/ 436953 h 628021"/>
                <a:gd name="connsiteX31" fmla="*/ 286603 w 1951630"/>
                <a:gd name="connsiteY31" fmla="*/ 327771 h 628021"/>
                <a:gd name="connsiteX32" fmla="*/ 204717 w 1951630"/>
                <a:gd name="connsiteY32" fmla="*/ 300475 h 628021"/>
                <a:gd name="connsiteX33" fmla="*/ 163773 w 1951630"/>
                <a:gd name="connsiteY33" fmla="*/ 286827 h 628021"/>
                <a:gd name="connsiteX34" fmla="*/ 122830 w 1951630"/>
                <a:gd name="connsiteY34" fmla="*/ 259532 h 628021"/>
                <a:gd name="connsiteX35" fmla="*/ 81887 w 1951630"/>
                <a:gd name="connsiteY35" fmla="*/ 191293 h 628021"/>
                <a:gd name="connsiteX0" fmla="*/ 0 w 1951630"/>
                <a:gd name="connsiteY0" fmla="*/ 54815 h 628021"/>
                <a:gd name="connsiteX1" fmla="*/ 68239 w 1951630"/>
                <a:gd name="connsiteY1" fmla="*/ 27520 h 628021"/>
                <a:gd name="connsiteX2" fmla="*/ 177421 w 1951630"/>
                <a:gd name="connsiteY2" fmla="*/ 224 h 628021"/>
                <a:gd name="connsiteX3" fmla="*/ 304658 w 1951630"/>
                <a:gd name="connsiteY3" fmla="*/ 42447 h 628021"/>
                <a:gd name="connsiteX4" fmla="*/ 379294 w 1951630"/>
                <a:gd name="connsiteY4" fmla="*/ 61782 h 628021"/>
                <a:gd name="connsiteX5" fmla="*/ 504967 w 1951630"/>
                <a:gd name="connsiteY5" fmla="*/ 68463 h 628021"/>
                <a:gd name="connsiteX6" fmla="*/ 600502 w 1951630"/>
                <a:gd name="connsiteY6" fmla="*/ 95759 h 628021"/>
                <a:gd name="connsiteX7" fmla="*/ 641445 w 1951630"/>
                <a:gd name="connsiteY7" fmla="*/ 109406 h 628021"/>
                <a:gd name="connsiteX8" fmla="*/ 791570 w 1951630"/>
                <a:gd name="connsiteY8" fmla="*/ 123054 h 628021"/>
                <a:gd name="connsiteX9" fmla="*/ 1692323 w 1951630"/>
                <a:gd name="connsiteY9" fmla="*/ 109406 h 628021"/>
                <a:gd name="connsiteX10" fmla="*/ 1815153 w 1951630"/>
                <a:gd name="connsiteY10" fmla="*/ 68463 h 628021"/>
                <a:gd name="connsiteX11" fmla="*/ 1856096 w 1951630"/>
                <a:gd name="connsiteY11" fmla="*/ 54815 h 628021"/>
                <a:gd name="connsiteX12" fmla="*/ 1951630 w 1951630"/>
                <a:gd name="connsiteY12" fmla="*/ 109406 h 628021"/>
                <a:gd name="connsiteX13" fmla="*/ 1842448 w 1951630"/>
                <a:gd name="connsiteY13" fmla="*/ 177645 h 628021"/>
                <a:gd name="connsiteX14" fmla="*/ 1801505 w 1951630"/>
                <a:gd name="connsiteY14" fmla="*/ 191293 h 628021"/>
                <a:gd name="connsiteX15" fmla="*/ 1774209 w 1951630"/>
                <a:gd name="connsiteY15" fmla="*/ 286827 h 628021"/>
                <a:gd name="connsiteX16" fmla="*/ 1705970 w 1951630"/>
                <a:gd name="connsiteY16" fmla="*/ 368714 h 628021"/>
                <a:gd name="connsiteX17" fmla="*/ 1665027 w 1951630"/>
                <a:gd name="connsiteY17" fmla="*/ 396009 h 628021"/>
                <a:gd name="connsiteX18" fmla="*/ 1583141 w 1951630"/>
                <a:gd name="connsiteY18" fmla="*/ 450600 h 628021"/>
                <a:gd name="connsiteX19" fmla="*/ 1501254 w 1951630"/>
                <a:gd name="connsiteY19" fmla="*/ 491544 h 628021"/>
                <a:gd name="connsiteX20" fmla="*/ 1460311 w 1951630"/>
                <a:gd name="connsiteY20" fmla="*/ 518839 h 628021"/>
                <a:gd name="connsiteX21" fmla="*/ 1378424 w 1951630"/>
                <a:gd name="connsiteY21" fmla="*/ 546135 h 628021"/>
                <a:gd name="connsiteX22" fmla="*/ 1282890 w 1951630"/>
                <a:gd name="connsiteY22" fmla="*/ 573430 h 628021"/>
                <a:gd name="connsiteX23" fmla="*/ 1241947 w 1951630"/>
                <a:gd name="connsiteY23" fmla="*/ 600726 h 628021"/>
                <a:gd name="connsiteX24" fmla="*/ 1132764 w 1951630"/>
                <a:gd name="connsiteY24" fmla="*/ 614374 h 628021"/>
                <a:gd name="connsiteX25" fmla="*/ 1037230 w 1951630"/>
                <a:gd name="connsiteY25" fmla="*/ 628021 h 628021"/>
                <a:gd name="connsiteX26" fmla="*/ 614150 w 1951630"/>
                <a:gd name="connsiteY26" fmla="*/ 600726 h 628021"/>
                <a:gd name="connsiteX27" fmla="*/ 573206 w 1951630"/>
                <a:gd name="connsiteY27" fmla="*/ 587078 h 628021"/>
                <a:gd name="connsiteX28" fmla="*/ 532263 w 1951630"/>
                <a:gd name="connsiteY28" fmla="*/ 559783 h 628021"/>
                <a:gd name="connsiteX29" fmla="*/ 450376 w 1951630"/>
                <a:gd name="connsiteY29" fmla="*/ 518839 h 628021"/>
                <a:gd name="connsiteX30" fmla="*/ 382138 w 1951630"/>
                <a:gd name="connsiteY30" fmla="*/ 436953 h 628021"/>
                <a:gd name="connsiteX31" fmla="*/ 286603 w 1951630"/>
                <a:gd name="connsiteY31" fmla="*/ 327771 h 628021"/>
                <a:gd name="connsiteX32" fmla="*/ 204717 w 1951630"/>
                <a:gd name="connsiteY32" fmla="*/ 300475 h 628021"/>
                <a:gd name="connsiteX33" fmla="*/ 163773 w 1951630"/>
                <a:gd name="connsiteY33" fmla="*/ 286827 h 628021"/>
                <a:gd name="connsiteX34" fmla="*/ 122830 w 1951630"/>
                <a:gd name="connsiteY34" fmla="*/ 259532 h 628021"/>
                <a:gd name="connsiteX35" fmla="*/ 81887 w 1951630"/>
                <a:gd name="connsiteY35" fmla="*/ 191293 h 628021"/>
                <a:gd name="connsiteX0" fmla="*/ 0 w 1951630"/>
                <a:gd name="connsiteY0" fmla="*/ 54815 h 628021"/>
                <a:gd name="connsiteX1" fmla="*/ 68239 w 1951630"/>
                <a:gd name="connsiteY1" fmla="*/ 27520 h 628021"/>
                <a:gd name="connsiteX2" fmla="*/ 177421 w 1951630"/>
                <a:gd name="connsiteY2" fmla="*/ 224 h 628021"/>
                <a:gd name="connsiteX3" fmla="*/ 304658 w 1951630"/>
                <a:gd name="connsiteY3" fmla="*/ 42447 h 628021"/>
                <a:gd name="connsiteX4" fmla="*/ 379294 w 1951630"/>
                <a:gd name="connsiteY4" fmla="*/ 61782 h 628021"/>
                <a:gd name="connsiteX5" fmla="*/ 495442 w 1951630"/>
                <a:gd name="connsiteY5" fmla="*/ 94657 h 628021"/>
                <a:gd name="connsiteX6" fmla="*/ 600502 w 1951630"/>
                <a:gd name="connsiteY6" fmla="*/ 95759 h 628021"/>
                <a:gd name="connsiteX7" fmla="*/ 641445 w 1951630"/>
                <a:gd name="connsiteY7" fmla="*/ 109406 h 628021"/>
                <a:gd name="connsiteX8" fmla="*/ 791570 w 1951630"/>
                <a:gd name="connsiteY8" fmla="*/ 123054 h 628021"/>
                <a:gd name="connsiteX9" fmla="*/ 1692323 w 1951630"/>
                <a:gd name="connsiteY9" fmla="*/ 109406 h 628021"/>
                <a:gd name="connsiteX10" fmla="*/ 1815153 w 1951630"/>
                <a:gd name="connsiteY10" fmla="*/ 68463 h 628021"/>
                <a:gd name="connsiteX11" fmla="*/ 1856096 w 1951630"/>
                <a:gd name="connsiteY11" fmla="*/ 54815 h 628021"/>
                <a:gd name="connsiteX12" fmla="*/ 1951630 w 1951630"/>
                <a:gd name="connsiteY12" fmla="*/ 109406 h 628021"/>
                <a:gd name="connsiteX13" fmla="*/ 1842448 w 1951630"/>
                <a:gd name="connsiteY13" fmla="*/ 177645 h 628021"/>
                <a:gd name="connsiteX14" fmla="*/ 1801505 w 1951630"/>
                <a:gd name="connsiteY14" fmla="*/ 191293 h 628021"/>
                <a:gd name="connsiteX15" fmla="*/ 1774209 w 1951630"/>
                <a:gd name="connsiteY15" fmla="*/ 286827 h 628021"/>
                <a:gd name="connsiteX16" fmla="*/ 1705970 w 1951630"/>
                <a:gd name="connsiteY16" fmla="*/ 368714 h 628021"/>
                <a:gd name="connsiteX17" fmla="*/ 1665027 w 1951630"/>
                <a:gd name="connsiteY17" fmla="*/ 396009 h 628021"/>
                <a:gd name="connsiteX18" fmla="*/ 1583141 w 1951630"/>
                <a:gd name="connsiteY18" fmla="*/ 450600 h 628021"/>
                <a:gd name="connsiteX19" fmla="*/ 1501254 w 1951630"/>
                <a:gd name="connsiteY19" fmla="*/ 491544 h 628021"/>
                <a:gd name="connsiteX20" fmla="*/ 1460311 w 1951630"/>
                <a:gd name="connsiteY20" fmla="*/ 518839 h 628021"/>
                <a:gd name="connsiteX21" fmla="*/ 1378424 w 1951630"/>
                <a:gd name="connsiteY21" fmla="*/ 546135 h 628021"/>
                <a:gd name="connsiteX22" fmla="*/ 1282890 w 1951630"/>
                <a:gd name="connsiteY22" fmla="*/ 573430 h 628021"/>
                <a:gd name="connsiteX23" fmla="*/ 1241947 w 1951630"/>
                <a:gd name="connsiteY23" fmla="*/ 600726 h 628021"/>
                <a:gd name="connsiteX24" fmla="*/ 1132764 w 1951630"/>
                <a:gd name="connsiteY24" fmla="*/ 614374 h 628021"/>
                <a:gd name="connsiteX25" fmla="*/ 1037230 w 1951630"/>
                <a:gd name="connsiteY25" fmla="*/ 628021 h 628021"/>
                <a:gd name="connsiteX26" fmla="*/ 614150 w 1951630"/>
                <a:gd name="connsiteY26" fmla="*/ 600726 h 628021"/>
                <a:gd name="connsiteX27" fmla="*/ 573206 w 1951630"/>
                <a:gd name="connsiteY27" fmla="*/ 587078 h 628021"/>
                <a:gd name="connsiteX28" fmla="*/ 532263 w 1951630"/>
                <a:gd name="connsiteY28" fmla="*/ 559783 h 628021"/>
                <a:gd name="connsiteX29" fmla="*/ 450376 w 1951630"/>
                <a:gd name="connsiteY29" fmla="*/ 518839 h 628021"/>
                <a:gd name="connsiteX30" fmla="*/ 382138 w 1951630"/>
                <a:gd name="connsiteY30" fmla="*/ 436953 h 628021"/>
                <a:gd name="connsiteX31" fmla="*/ 286603 w 1951630"/>
                <a:gd name="connsiteY31" fmla="*/ 327771 h 628021"/>
                <a:gd name="connsiteX32" fmla="*/ 204717 w 1951630"/>
                <a:gd name="connsiteY32" fmla="*/ 300475 h 628021"/>
                <a:gd name="connsiteX33" fmla="*/ 163773 w 1951630"/>
                <a:gd name="connsiteY33" fmla="*/ 286827 h 628021"/>
                <a:gd name="connsiteX34" fmla="*/ 122830 w 1951630"/>
                <a:gd name="connsiteY34" fmla="*/ 259532 h 628021"/>
                <a:gd name="connsiteX35" fmla="*/ 81887 w 1951630"/>
                <a:gd name="connsiteY35" fmla="*/ 191293 h 628021"/>
                <a:gd name="connsiteX0" fmla="*/ 0 w 1951630"/>
                <a:gd name="connsiteY0" fmla="*/ 54815 h 628021"/>
                <a:gd name="connsiteX1" fmla="*/ 68239 w 1951630"/>
                <a:gd name="connsiteY1" fmla="*/ 27520 h 628021"/>
                <a:gd name="connsiteX2" fmla="*/ 177421 w 1951630"/>
                <a:gd name="connsiteY2" fmla="*/ 224 h 628021"/>
                <a:gd name="connsiteX3" fmla="*/ 304658 w 1951630"/>
                <a:gd name="connsiteY3" fmla="*/ 42447 h 628021"/>
                <a:gd name="connsiteX4" fmla="*/ 379294 w 1951630"/>
                <a:gd name="connsiteY4" fmla="*/ 61782 h 628021"/>
                <a:gd name="connsiteX5" fmla="*/ 495442 w 1951630"/>
                <a:gd name="connsiteY5" fmla="*/ 94657 h 628021"/>
                <a:gd name="connsiteX6" fmla="*/ 598121 w 1951630"/>
                <a:gd name="connsiteY6" fmla="*/ 110047 h 628021"/>
                <a:gd name="connsiteX7" fmla="*/ 641445 w 1951630"/>
                <a:gd name="connsiteY7" fmla="*/ 109406 h 628021"/>
                <a:gd name="connsiteX8" fmla="*/ 791570 w 1951630"/>
                <a:gd name="connsiteY8" fmla="*/ 123054 h 628021"/>
                <a:gd name="connsiteX9" fmla="*/ 1692323 w 1951630"/>
                <a:gd name="connsiteY9" fmla="*/ 109406 h 628021"/>
                <a:gd name="connsiteX10" fmla="*/ 1815153 w 1951630"/>
                <a:gd name="connsiteY10" fmla="*/ 68463 h 628021"/>
                <a:gd name="connsiteX11" fmla="*/ 1856096 w 1951630"/>
                <a:gd name="connsiteY11" fmla="*/ 54815 h 628021"/>
                <a:gd name="connsiteX12" fmla="*/ 1951630 w 1951630"/>
                <a:gd name="connsiteY12" fmla="*/ 109406 h 628021"/>
                <a:gd name="connsiteX13" fmla="*/ 1842448 w 1951630"/>
                <a:gd name="connsiteY13" fmla="*/ 177645 h 628021"/>
                <a:gd name="connsiteX14" fmla="*/ 1801505 w 1951630"/>
                <a:gd name="connsiteY14" fmla="*/ 191293 h 628021"/>
                <a:gd name="connsiteX15" fmla="*/ 1774209 w 1951630"/>
                <a:gd name="connsiteY15" fmla="*/ 286827 h 628021"/>
                <a:gd name="connsiteX16" fmla="*/ 1705970 w 1951630"/>
                <a:gd name="connsiteY16" fmla="*/ 368714 h 628021"/>
                <a:gd name="connsiteX17" fmla="*/ 1665027 w 1951630"/>
                <a:gd name="connsiteY17" fmla="*/ 396009 h 628021"/>
                <a:gd name="connsiteX18" fmla="*/ 1583141 w 1951630"/>
                <a:gd name="connsiteY18" fmla="*/ 450600 h 628021"/>
                <a:gd name="connsiteX19" fmla="*/ 1501254 w 1951630"/>
                <a:gd name="connsiteY19" fmla="*/ 491544 h 628021"/>
                <a:gd name="connsiteX20" fmla="*/ 1460311 w 1951630"/>
                <a:gd name="connsiteY20" fmla="*/ 518839 h 628021"/>
                <a:gd name="connsiteX21" fmla="*/ 1378424 w 1951630"/>
                <a:gd name="connsiteY21" fmla="*/ 546135 h 628021"/>
                <a:gd name="connsiteX22" fmla="*/ 1282890 w 1951630"/>
                <a:gd name="connsiteY22" fmla="*/ 573430 h 628021"/>
                <a:gd name="connsiteX23" fmla="*/ 1241947 w 1951630"/>
                <a:gd name="connsiteY23" fmla="*/ 600726 h 628021"/>
                <a:gd name="connsiteX24" fmla="*/ 1132764 w 1951630"/>
                <a:gd name="connsiteY24" fmla="*/ 614374 h 628021"/>
                <a:gd name="connsiteX25" fmla="*/ 1037230 w 1951630"/>
                <a:gd name="connsiteY25" fmla="*/ 628021 h 628021"/>
                <a:gd name="connsiteX26" fmla="*/ 614150 w 1951630"/>
                <a:gd name="connsiteY26" fmla="*/ 600726 h 628021"/>
                <a:gd name="connsiteX27" fmla="*/ 573206 w 1951630"/>
                <a:gd name="connsiteY27" fmla="*/ 587078 h 628021"/>
                <a:gd name="connsiteX28" fmla="*/ 532263 w 1951630"/>
                <a:gd name="connsiteY28" fmla="*/ 559783 h 628021"/>
                <a:gd name="connsiteX29" fmla="*/ 450376 w 1951630"/>
                <a:gd name="connsiteY29" fmla="*/ 518839 h 628021"/>
                <a:gd name="connsiteX30" fmla="*/ 382138 w 1951630"/>
                <a:gd name="connsiteY30" fmla="*/ 436953 h 628021"/>
                <a:gd name="connsiteX31" fmla="*/ 286603 w 1951630"/>
                <a:gd name="connsiteY31" fmla="*/ 327771 h 628021"/>
                <a:gd name="connsiteX32" fmla="*/ 204717 w 1951630"/>
                <a:gd name="connsiteY32" fmla="*/ 300475 h 628021"/>
                <a:gd name="connsiteX33" fmla="*/ 163773 w 1951630"/>
                <a:gd name="connsiteY33" fmla="*/ 286827 h 628021"/>
                <a:gd name="connsiteX34" fmla="*/ 122830 w 1951630"/>
                <a:gd name="connsiteY34" fmla="*/ 259532 h 628021"/>
                <a:gd name="connsiteX35" fmla="*/ 81887 w 1951630"/>
                <a:gd name="connsiteY35" fmla="*/ 191293 h 628021"/>
                <a:gd name="connsiteX0" fmla="*/ 0 w 1951630"/>
                <a:gd name="connsiteY0" fmla="*/ 54815 h 628021"/>
                <a:gd name="connsiteX1" fmla="*/ 68239 w 1951630"/>
                <a:gd name="connsiteY1" fmla="*/ 27520 h 628021"/>
                <a:gd name="connsiteX2" fmla="*/ 177421 w 1951630"/>
                <a:gd name="connsiteY2" fmla="*/ 224 h 628021"/>
                <a:gd name="connsiteX3" fmla="*/ 304658 w 1951630"/>
                <a:gd name="connsiteY3" fmla="*/ 42447 h 628021"/>
                <a:gd name="connsiteX4" fmla="*/ 379294 w 1951630"/>
                <a:gd name="connsiteY4" fmla="*/ 61782 h 628021"/>
                <a:gd name="connsiteX5" fmla="*/ 495442 w 1951630"/>
                <a:gd name="connsiteY5" fmla="*/ 94657 h 628021"/>
                <a:gd name="connsiteX6" fmla="*/ 598121 w 1951630"/>
                <a:gd name="connsiteY6" fmla="*/ 110047 h 628021"/>
                <a:gd name="connsiteX7" fmla="*/ 672401 w 1951630"/>
                <a:gd name="connsiteY7" fmla="*/ 118931 h 628021"/>
                <a:gd name="connsiteX8" fmla="*/ 791570 w 1951630"/>
                <a:gd name="connsiteY8" fmla="*/ 123054 h 628021"/>
                <a:gd name="connsiteX9" fmla="*/ 1692323 w 1951630"/>
                <a:gd name="connsiteY9" fmla="*/ 109406 h 628021"/>
                <a:gd name="connsiteX10" fmla="*/ 1815153 w 1951630"/>
                <a:gd name="connsiteY10" fmla="*/ 68463 h 628021"/>
                <a:gd name="connsiteX11" fmla="*/ 1856096 w 1951630"/>
                <a:gd name="connsiteY11" fmla="*/ 54815 h 628021"/>
                <a:gd name="connsiteX12" fmla="*/ 1951630 w 1951630"/>
                <a:gd name="connsiteY12" fmla="*/ 109406 h 628021"/>
                <a:gd name="connsiteX13" fmla="*/ 1842448 w 1951630"/>
                <a:gd name="connsiteY13" fmla="*/ 177645 h 628021"/>
                <a:gd name="connsiteX14" fmla="*/ 1801505 w 1951630"/>
                <a:gd name="connsiteY14" fmla="*/ 191293 h 628021"/>
                <a:gd name="connsiteX15" fmla="*/ 1774209 w 1951630"/>
                <a:gd name="connsiteY15" fmla="*/ 286827 h 628021"/>
                <a:gd name="connsiteX16" fmla="*/ 1705970 w 1951630"/>
                <a:gd name="connsiteY16" fmla="*/ 368714 h 628021"/>
                <a:gd name="connsiteX17" fmla="*/ 1665027 w 1951630"/>
                <a:gd name="connsiteY17" fmla="*/ 396009 h 628021"/>
                <a:gd name="connsiteX18" fmla="*/ 1583141 w 1951630"/>
                <a:gd name="connsiteY18" fmla="*/ 450600 h 628021"/>
                <a:gd name="connsiteX19" fmla="*/ 1501254 w 1951630"/>
                <a:gd name="connsiteY19" fmla="*/ 491544 h 628021"/>
                <a:gd name="connsiteX20" fmla="*/ 1460311 w 1951630"/>
                <a:gd name="connsiteY20" fmla="*/ 518839 h 628021"/>
                <a:gd name="connsiteX21" fmla="*/ 1378424 w 1951630"/>
                <a:gd name="connsiteY21" fmla="*/ 546135 h 628021"/>
                <a:gd name="connsiteX22" fmla="*/ 1282890 w 1951630"/>
                <a:gd name="connsiteY22" fmla="*/ 573430 h 628021"/>
                <a:gd name="connsiteX23" fmla="*/ 1241947 w 1951630"/>
                <a:gd name="connsiteY23" fmla="*/ 600726 h 628021"/>
                <a:gd name="connsiteX24" fmla="*/ 1132764 w 1951630"/>
                <a:gd name="connsiteY24" fmla="*/ 614374 h 628021"/>
                <a:gd name="connsiteX25" fmla="*/ 1037230 w 1951630"/>
                <a:gd name="connsiteY25" fmla="*/ 628021 h 628021"/>
                <a:gd name="connsiteX26" fmla="*/ 614150 w 1951630"/>
                <a:gd name="connsiteY26" fmla="*/ 600726 h 628021"/>
                <a:gd name="connsiteX27" fmla="*/ 573206 w 1951630"/>
                <a:gd name="connsiteY27" fmla="*/ 587078 h 628021"/>
                <a:gd name="connsiteX28" fmla="*/ 532263 w 1951630"/>
                <a:gd name="connsiteY28" fmla="*/ 559783 h 628021"/>
                <a:gd name="connsiteX29" fmla="*/ 450376 w 1951630"/>
                <a:gd name="connsiteY29" fmla="*/ 518839 h 628021"/>
                <a:gd name="connsiteX30" fmla="*/ 382138 w 1951630"/>
                <a:gd name="connsiteY30" fmla="*/ 436953 h 628021"/>
                <a:gd name="connsiteX31" fmla="*/ 286603 w 1951630"/>
                <a:gd name="connsiteY31" fmla="*/ 327771 h 628021"/>
                <a:gd name="connsiteX32" fmla="*/ 204717 w 1951630"/>
                <a:gd name="connsiteY32" fmla="*/ 300475 h 628021"/>
                <a:gd name="connsiteX33" fmla="*/ 163773 w 1951630"/>
                <a:gd name="connsiteY33" fmla="*/ 286827 h 628021"/>
                <a:gd name="connsiteX34" fmla="*/ 122830 w 1951630"/>
                <a:gd name="connsiteY34" fmla="*/ 259532 h 628021"/>
                <a:gd name="connsiteX35" fmla="*/ 81887 w 1951630"/>
                <a:gd name="connsiteY35" fmla="*/ 191293 h 628021"/>
                <a:gd name="connsiteX0" fmla="*/ 0 w 1951630"/>
                <a:gd name="connsiteY0" fmla="*/ 54815 h 628021"/>
                <a:gd name="connsiteX1" fmla="*/ 68239 w 1951630"/>
                <a:gd name="connsiteY1" fmla="*/ 27520 h 628021"/>
                <a:gd name="connsiteX2" fmla="*/ 177421 w 1951630"/>
                <a:gd name="connsiteY2" fmla="*/ 224 h 628021"/>
                <a:gd name="connsiteX3" fmla="*/ 304658 w 1951630"/>
                <a:gd name="connsiteY3" fmla="*/ 42447 h 628021"/>
                <a:gd name="connsiteX4" fmla="*/ 379294 w 1951630"/>
                <a:gd name="connsiteY4" fmla="*/ 61782 h 628021"/>
                <a:gd name="connsiteX5" fmla="*/ 495442 w 1951630"/>
                <a:gd name="connsiteY5" fmla="*/ 94657 h 628021"/>
                <a:gd name="connsiteX6" fmla="*/ 598121 w 1951630"/>
                <a:gd name="connsiteY6" fmla="*/ 110047 h 628021"/>
                <a:gd name="connsiteX7" fmla="*/ 672401 w 1951630"/>
                <a:gd name="connsiteY7" fmla="*/ 118931 h 628021"/>
                <a:gd name="connsiteX8" fmla="*/ 791570 w 1951630"/>
                <a:gd name="connsiteY8" fmla="*/ 123054 h 628021"/>
                <a:gd name="connsiteX9" fmla="*/ 934517 w 1951630"/>
                <a:gd name="connsiteY9" fmla="*/ 123109 h 628021"/>
                <a:gd name="connsiteX10" fmla="*/ 1692323 w 1951630"/>
                <a:gd name="connsiteY10" fmla="*/ 109406 h 628021"/>
                <a:gd name="connsiteX11" fmla="*/ 1815153 w 1951630"/>
                <a:gd name="connsiteY11" fmla="*/ 68463 h 628021"/>
                <a:gd name="connsiteX12" fmla="*/ 1856096 w 1951630"/>
                <a:gd name="connsiteY12" fmla="*/ 54815 h 628021"/>
                <a:gd name="connsiteX13" fmla="*/ 1951630 w 1951630"/>
                <a:gd name="connsiteY13" fmla="*/ 109406 h 628021"/>
                <a:gd name="connsiteX14" fmla="*/ 1842448 w 1951630"/>
                <a:gd name="connsiteY14" fmla="*/ 177645 h 628021"/>
                <a:gd name="connsiteX15" fmla="*/ 1801505 w 1951630"/>
                <a:gd name="connsiteY15" fmla="*/ 191293 h 628021"/>
                <a:gd name="connsiteX16" fmla="*/ 1774209 w 1951630"/>
                <a:gd name="connsiteY16" fmla="*/ 286827 h 628021"/>
                <a:gd name="connsiteX17" fmla="*/ 1705970 w 1951630"/>
                <a:gd name="connsiteY17" fmla="*/ 368714 h 628021"/>
                <a:gd name="connsiteX18" fmla="*/ 1665027 w 1951630"/>
                <a:gd name="connsiteY18" fmla="*/ 396009 h 628021"/>
                <a:gd name="connsiteX19" fmla="*/ 1583141 w 1951630"/>
                <a:gd name="connsiteY19" fmla="*/ 450600 h 628021"/>
                <a:gd name="connsiteX20" fmla="*/ 1501254 w 1951630"/>
                <a:gd name="connsiteY20" fmla="*/ 491544 h 628021"/>
                <a:gd name="connsiteX21" fmla="*/ 1460311 w 1951630"/>
                <a:gd name="connsiteY21" fmla="*/ 518839 h 628021"/>
                <a:gd name="connsiteX22" fmla="*/ 1378424 w 1951630"/>
                <a:gd name="connsiteY22" fmla="*/ 546135 h 628021"/>
                <a:gd name="connsiteX23" fmla="*/ 1282890 w 1951630"/>
                <a:gd name="connsiteY23" fmla="*/ 573430 h 628021"/>
                <a:gd name="connsiteX24" fmla="*/ 1241947 w 1951630"/>
                <a:gd name="connsiteY24" fmla="*/ 600726 h 628021"/>
                <a:gd name="connsiteX25" fmla="*/ 1132764 w 1951630"/>
                <a:gd name="connsiteY25" fmla="*/ 614374 h 628021"/>
                <a:gd name="connsiteX26" fmla="*/ 1037230 w 1951630"/>
                <a:gd name="connsiteY26" fmla="*/ 628021 h 628021"/>
                <a:gd name="connsiteX27" fmla="*/ 614150 w 1951630"/>
                <a:gd name="connsiteY27" fmla="*/ 600726 h 628021"/>
                <a:gd name="connsiteX28" fmla="*/ 573206 w 1951630"/>
                <a:gd name="connsiteY28" fmla="*/ 587078 h 628021"/>
                <a:gd name="connsiteX29" fmla="*/ 532263 w 1951630"/>
                <a:gd name="connsiteY29" fmla="*/ 559783 h 628021"/>
                <a:gd name="connsiteX30" fmla="*/ 450376 w 1951630"/>
                <a:gd name="connsiteY30" fmla="*/ 518839 h 628021"/>
                <a:gd name="connsiteX31" fmla="*/ 382138 w 1951630"/>
                <a:gd name="connsiteY31" fmla="*/ 436953 h 628021"/>
                <a:gd name="connsiteX32" fmla="*/ 286603 w 1951630"/>
                <a:gd name="connsiteY32" fmla="*/ 327771 h 628021"/>
                <a:gd name="connsiteX33" fmla="*/ 204717 w 1951630"/>
                <a:gd name="connsiteY33" fmla="*/ 300475 h 628021"/>
                <a:gd name="connsiteX34" fmla="*/ 163773 w 1951630"/>
                <a:gd name="connsiteY34" fmla="*/ 286827 h 628021"/>
                <a:gd name="connsiteX35" fmla="*/ 122830 w 1951630"/>
                <a:gd name="connsiteY35" fmla="*/ 259532 h 628021"/>
                <a:gd name="connsiteX36" fmla="*/ 81887 w 1951630"/>
                <a:gd name="connsiteY36" fmla="*/ 191293 h 628021"/>
                <a:gd name="connsiteX0" fmla="*/ 0 w 1951630"/>
                <a:gd name="connsiteY0" fmla="*/ 54815 h 628021"/>
                <a:gd name="connsiteX1" fmla="*/ 68239 w 1951630"/>
                <a:gd name="connsiteY1" fmla="*/ 27520 h 628021"/>
                <a:gd name="connsiteX2" fmla="*/ 177421 w 1951630"/>
                <a:gd name="connsiteY2" fmla="*/ 224 h 628021"/>
                <a:gd name="connsiteX3" fmla="*/ 304658 w 1951630"/>
                <a:gd name="connsiteY3" fmla="*/ 42447 h 628021"/>
                <a:gd name="connsiteX4" fmla="*/ 379294 w 1951630"/>
                <a:gd name="connsiteY4" fmla="*/ 61782 h 628021"/>
                <a:gd name="connsiteX5" fmla="*/ 495442 w 1951630"/>
                <a:gd name="connsiteY5" fmla="*/ 94657 h 628021"/>
                <a:gd name="connsiteX6" fmla="*/ 598121 w 1951630"/>
                <a:gd name="connsiteY6" fmla="*/ 110047 h 628021"/>
                <a:gd name="connsiteX7" fmla="*/ 672401 w 1951630"/>
                <a:gd name="connsiteY7" fmla="*/ 118931 h 628021"/>
                <a:gd name="connsiteX8" fmla="*/ 791570 w 1951630"/>
                <a:gd name="connsiteY8" fmla="*/ 123054 h 628021"/>
                <a:gd name="connsiteX9" fmla="*/ 934517 w 1951630"/>
                <a:gd name="connsiteY9" fmla="*/ 123109 h 628021"/>
                <a:gd name="connsiteX10" fmla="*/ 1608979 w 1951630"/>
                <a:gd name="connsiteY10" fmla="*/ 104644 h 628021"/>
                <a:gd name="connsiteX11" fmla="*/ 1815153 w 1951630"/>
                <a:gd name="connsiteY11" fmla="*/ 68463 h 628021"/>
                <a:gd name="connsiteX12" fmla="*/ 1856096 w 1951630"/>
                <a:gd name="connsiteY12" fmla="*/ 54815 h 628021"/>
                <a:gd name="connsiteX13" fmla="*/ 1951630 w 1951630"/>
                <a:gd name="connsiteY13" fmla="*/ 109406 h 628021"/>
                <a:gd name="connsiteX14" fmla="*/ 1842448 w 1951630"/>
                <a:gd name="connsiteY14" fmla="*/ 177645 h 628021"/>
                <a:gd name="connsiteX15" fmla="*/ 1801505 w 1951630"/>
                <a:gd name="connsiteY15" fmla="*/ 191293 h 628021"/>
                <a:gd name="connsiteX16" fmla="*/ 1774209 w 1951630"/>
                <a:gd name="connsiteY16" fmla="*/ 286827 h 628021"/>
                <a:gd name="connsiteX17" fmla="*/ 1705970 w 1951630"/>
                <a:gd name="connsiteY17" fmla="*/ 368714 h 628021"/>
                <a:gd name="connsiteX18" fmla="*/ 1665027 w 1951630"/>
                <a:gd name="connsiteY18" fmla="*/ 396009 h 628021"/>
                <a:gd name="connsiteX19" fmla="*/ 1583141 w 1951630"/>
                <a:gd name="connsiteY19" fmla="*/ 450600 h 628021"/>
                <a:gd name="connsiteX20" fmla="*/ 1501254 w 1951630"/>
                <a:gd name="connsiteY20" fmla="*/ 491544 h 628021"/>
                <a:gd name="connsiteX21" fmla="*/ 1460311 w 1951630"/>
                <a:gd name="connsiteY21" fmla="*/ 518839 h 628021"/>
                <a:gd name="connsiteX22" fmla="*/ 1378424 w 1951630"/>
                <a:gd name="connsiteY22" fmla="*/ 546135 h 628021"/>
                <a:gd name="connsiteX23" fmla="*/ 1282890 w 1951630"/>
                <a:gd name="connsiteY23" fmla="*/ 573430 h 628021"/>
                <a:gd name="connsiteX24" fmla="*/ 1241947 w 1951630"/>
                <a:gd name="connsiteY24" fmla="*/ 600726 h 628021"/>
                <a:gd name="connsiteX25" fmla="*/ 1132764 w 1951630"/>
                <a:gd name="connsiteY25" fmla="*/ 614374 h 628021"/>
                <a:gd name="connsiteX26" fmla="*/ 1037230 w 1951630"/>
                <a:gd name="connsiteY26" fmla="*/ 628021 h 628021"/>
                <a:gd name="connsiteX27" fmla="*/ 614150 w 1951630"/>
                <a:gd name="connsiteY27" fmla="*/ 600726 h 628021"/>
                <a:gd name="connsiteX28" fmla="*/ 573206 w 1951630"/>
                <a:gd name="connsiteY28" fmla="*/ 587078 h 628021"/>
                <a:gd name="connsiteX29" fmla="*/ 532263 w 1951630"/>
                <a:gd name="connsiteY29" fmla="*/ 559783 h 628021"/>
                <a:gd name="connsiteX30" fmla="*/ 450376 w 1951630"/>
                <a:gd name="connsiteY30" fmla="*/ 518839 h 628021"/>
                <a:gd name="connsiteX31" fmla="*/ 382138 w 1951630"/>
                <a:gd name="connsiteY31" fmla="*/ 436953 h 628021"/>
                <a:gd name="connsiteX32" fmla="*/ 286603 w 1951630"/>
                <a:gd name="connsiteY32" fmla="*/ 327771 h 628021"/>
                <a:gd name="connsiteX33" fmla="*/ 204717 w 1951630"/>
                <a:gd name="connsiteY33" fmla="*/ 300475 h 628021"/>
                <a:gd name="connsiteX34" fmla="*/ 163773 w 1951630"/>
                <a:gd name="connsiteY34" fmla="*/ 286827 h 628021"/>
                <a:gd name="connsiteX35" fmla="*/ 122830 w 1951630"/>
                <a:gd name="connsiteY35" fmla="*/ 259532 h 628021"/>
                <a:gd name="connsiteX36" fmla="*/ 81887 w 1951630"/>
                <a:gd name="connsiteY36" fmla="*/ 191293 h 628021"/>
                <a:gd name="connsiteX0" fmla="*/ 0 w 1951630"/>
                <a:gd name="connsiteY0" fmla="*/ 54815 h 628021"/>
                <a:gd name="connsiteX1" fmla="*/ 68239 w 1951630"/>
                <a:gd name="connsiteY1" fmla="*/ 27520 h 628021"/>
                <a:gd name="connsiteX2" fmla="*/ 177421 w 1951630"/>
                <a:gd name="connsiteY2" fmla="*/ 224 h 628021"/>
                <a:gd name="connsiteX3" fmla="*/ 304658 w 1951630"/>
                <a:gd name="connsiteY3" fmla="*/ 42447 h 628021"/>
                <a:gd name="connsiteX4" fmla="*/ 379294 w 1951630"/>
                <a:gd name="connsiteY4" fmla="*/ 61782 h 628021"/>
                <a:gd name="connsiteX5" fmla="*/ 495442 w 1951630"/>
                <a:gd name="connsiteY5" fmla="*/ 94657 h 628021"/>
                <a:gd name="connsiteX6" fmla="*/ 598121 w 1951630"/>
                <a:gd name="connsiteY6" fmla="*/ 110047 h 628021"/>
                <a:gd name="connsiteX7" fmla="*/ 672401 w 1951630"/>
                <a:gd name="connsiteY7" fmla="*/ 118931 h 628021"/>
                <a:gd name="connsiteX8" fmla="*/ 791570 w 1951630"/>
                <a:gd name="connsiteY8" fmla="*/ 123054 h 628021"/>
                <a:gd name="connsiteX9" fmla="*/ 934517 w 1951630"/>
                <a:gd name="connsiteY9" fmla="*/ 123109 h 628021"/>
                <a:gd name="connsiteX10" fmla="*/ 1608979 w 1951630"/>
                <a:gd name="connsiteY10" fmla="*/ 104644 h 628021"/>
                <a:gd name="connsiteX11" fmla="*/ 1815153 w 1951630"/>
                <a:gd name="connsiteY11" fmla="*/ 68463 h 628021"/>
                <a:gd name="connsiteX12" fmla="*/ 1856096 w 1951630"/>
                <a:gd name="connsiteY12" fmla="*/ 54815 h 628021"/>
                <a:gd name="connsiteX13" fmla="*/ 1951630 w 1951630"/>
                <a:gd name="connsiteY13" fmla="*/ 109406 h 628021"/>
                <a:gd name="connsiteX14" fmla="*/ 1842448 w 1951630"/>
                <a:gd name="connsiteY14" fmla="*/ 177645 h 628021"/>
                <a:gd name="connsiteX15" fmla="*/ 1820555 w 1951630"/>
                <a:gd name="connsiteY15" fmla="*/ 207961 h 628021"/>
                <a:gd name="connsiteX16" fmla="*/ 1774209 w 1951630"/>
                <a:gd name="connsiteY16" fmla="*/ 286827 h 628021"/>
                <a:gd name="connsiteX17" fmla="*/ 1705970 w 1951630"/>
                <a:gd name="connsiteY17" fmla="*/ 368714 h 628021"/>
                <a:gd name="connsiteX18" fmla="*/ 1665027 w 1951630"/>
                <a:gd name="connsiteY18" fmla="*/ 396009 h 628021"/>
                <a:gd name="connsiteX19" fmla="*/ 1583141 w 1951630"/>
                <a:gd name="connsiteY19" fmla="*/ 450600 h 628021"/>
                <a:gd name="connsiteX20" fmla="*/ 1501254 w 1951630"/>
                <a:gd name="connsiteY20" fmla="*/ 491544 h 628021"/>
                <a:gd name="connsiteX21" fmla="*/ 1460311 w 1951630"/>
                <a:gd name="connsiteY21" fmla="*/ 518839 h 628021"/>
                <a:gd name="connsiteX22" fmla="*/ 1378424 w 1951630"/>
                <a:gd name="connsiteY22" fmla="*/ 546135 h 628021"/>
                <a:gd name="connsiteX23" fmla="*/ 1282890 w 1951630"/>
                <a:gd name="connsiteY23" fmla="*/ 573430 h 628021"/>
                <a:gd name="connsiteX24" fmla="*/ 1241947 w 1951630"/>
                <a:gd name="connsiteY24" fmla="*/ 600726 h 628021"/>
                <a:gd name="connsiteX25" fmla="*/ 1132764 w 1951630"/>
                <a:gd name="connsiteY25" fmla="*/ 614374 h 628021"/>
                <a:gd name="connsiteX26" fmla="*/ 1037230 w 1951630"/>
                <a:gd name="connsiteY26" fmla="*/ 628021 h 628021"/>
                <a:gd name="connsiteX27" fmla="*/ 614150 w 1951630"/>
                <a:gd name="connsiteY27" fmla="*/ 600726 h 628021"/>
                <a:gd name="connsiteX28" fmla="*/ 573206 w 1951630"/>
                <a:gd name="connsiteY28" fmla="*/ 587078 h 628021"/>
                <a:gd name="connsiteX29" fmla="*/ 532263 w 1951630"/>
                <a:gd name="connsiteY29" fmla="*/ 559783 h 628021"/>
                <a:gd name="connsiteX30" fmla="*/ 450376 w 1951630"/>
                <a:gd name="connsiteY30" fmla="*/ 518839 h 628021"/>
                <a:gd name="connsiteX31" fmla="*/ 382138 w 1951630"/>
                <a:gd name="connsiteY31" fmla="*/ 436953 h 628021"/>
                <a:gd name="connsiteX32" fmla="*/ 286603 w 1951630"/>
                <a:gd name="connsiteY32" fmla="*/ 327771 h 628021"/>
                <a:gd name="connsiteX33" fmla="*/ 204717 w 1951630"/>
                <a:gd name="connsiteY33" fmla="*/ 300475 h 628021"/>
                <a:gd name="connsiteX34" fmla="*/ 163773 w 1951630"/>
                <a:gd name="connsiteY34" fmla="*/ 286827 h 628021"/>
                <a:gd name="connsiteX35" fmla="*/ 122830 w 1951630"/>
                <a:gd name="connsiteY35" fmla="*/ 259532 h 628021"/>
                <a:gd name="connsiteX36" fmla="*/ 81887 w 1951630"/>
                <a:gd name="connsiteY36" fmla="*/ 191293 h 628021"/>
                <a:gd name="connsiteX0" fmla="*/ 0 w 1934961"/>
                <a:gd name="connsiteY0" fmla="*/ 54815 h 628021"/>
                <a:gd name="connsiteX1" fmla="*/ 68239 w 1934961"/>
                <a:gd name="connsiteY1" fmla="*/ 27520 h 628021"/>
                <a:gd name="connsiteX2" fmla="*/ 177421 w 1934961"/>
                <a:gd name="connsiteY2" fmla="*/ 224 h 628021"/>
                <a:gd name="connsiteX3" fmla="*/ 304658 w 1934961"/>
                <a:gd name="connsiteY3" fmla="*/ 42447 h 628021"/>
                <a:gd name="connsiteX4" fmla="*/ 379294 w 1934961"/>
                <a:gd name="connsiteY4" fmla="*/ 61782 h 628021"/>
                <a:gd name="connsiteX5" fmla="*/ 495442 w 1934961"/>
                <a:gd name="connsiteY5" fmla="*/ 94657 h 628021"/>
                <a:gd name="connsiteX6" fmla="*/ 598121 w 1934961"/>
                <a:gd name="connsiteY6" fmla="*/ 110047 h 628021"/>
                <a:gd name="connsiteX7" fmla="*/ 672401 w 1934961"/>
                <a:gd name="connsiteY7" fmla="*/ 118931 h 628021"/>
                <a:gd name="connsiteX8" fmla="*/ 791570 w 1934961"/>
                <a:gd name="connsiteY8" fmla="*/ 123054 h 628021"/>
                <a:gd name="connsiteX9" fmla="*/ 934517 w 1934961"/>
                <a:gd name="connsiteY9" fmla="*/ 123109 h 628021"/>
                <a:gd name="connsiteX10" fmla="*/ 1608979 w 1934961"/>
                <a:gd name="connsiteY10" fmla="*/ 104644 h 628021"/>
                <a:gd name="connsiteX11" fmla="*/ 1815153 w 1934961"/>
                <a:gd name="connsiteY11" fmla="*/ 68463 h 628021"/>
                <a:gd name="connsiteX12" fmla="*/ 1856096 w 1934961"/>
                <a:gd name="connsiteY12" fmla="*/ 54815 h 628021"/>
                <a:gd name="connsiteX13" fmla="*/ 1934961 w 1934961"/>
                <a:gd name="connsiteY13" fmla="*/ 68924 h 628021"/>
                <a:gd name="connsiteX14" fmla="*/ 1842448 w 1934961"/>
                <a:gd name="connsiteY14" fmla="*/ 177645 h 628021"/>
                <a:gd name="connsiteX15" fmla="*/ 1820555 w 1934961"/>
                <a:gd name="connsiteY15" fmla="*/ 207961 h 628021"/>
                <a:gd name="connsiteX16" fmla="*/ 1774209 w 1934961"/>
                <a:gd name="connsiteY16" fmla="*/ 286827 h 628021"/>
                <a:gd name="connsiteX17" fmla="*/ 1705970 w 1934961"/>
                <a:gd name="connsiteY17" fmla="*/ 368714 h 628021"/>
                <a:gd name="connsiteX18" fmla="*/ 1665027 w 1934961"/>
                <a:gd name="connsiteY18" fmla="*/ 396009 h 628021"/>
                <a:gd name="connsiteX19" fmla="*/ 1583141 w 1934961"/>
                <a:gd name="connsiteY19" fmla="*/ 450600 h 628021"/>
                <a:gd name="connsiteX20" fmla="*/ 1501254 w 1934961"/>
                <a:gd name="connsiteY20" fmla="*/ 491544 h 628021"/>
                <a:gd name="connsiteX21" fmla="*/ 1460311 w 1934961"/>
                <a:gd name="connsiteY21" fmla="*/ 518839 h 628021"/>
                <a:gd name="connsiteX22" fmla="*/ 1378424 w 1934961"/>
                <a:gd name="connsiteY22" fmla="*/ 546135 h 628021"/>
                <a:gd name="connsiteX23" fmla="*/ 1282890 w 1934961"/>
                <a:gd name="connsiteY23" fmla="*/ 573430 h 628021"/>
                <a:gd name="connsiteX24" fmla="*/ 1241947 w 1934961"/>
                <a:gd name="connsiteY24" fmla="*/ 600726 h 628021"/>
                <a:gd name="connsiteX25" fmla="*/ 1132764 w 1934961"/>
                <a:gd name="connsiteY25" fmla="*/ 614374 h 628021"/>
                <a:gd name="connsiteX26" fmla="*/ 1037230 w 1934961"/>
                <a:gd name="connsiteY26" fmla="*/ 628021 h 628021"/>
                <a:gd name="connsiteX27" fmla="*/ 614150 w 1934961"/>
                <a:gd name="connsiteY27" fmla="*/ 600726 h 628021"/>
                <a:gd name="connsiteX28" fmla="*/ 573206 w 1934961"/>
                <a:gd name="connsiteY28" fmla="*/ 587078 h 628021"/>
                <a:gd name="connsiteX29" fmla="*/ 532263 w 1934961"/>
                <a:gd name="connsiteY29" fmla="*/ 559783 h 628021"/>
                <a:gd name="connsiteX30" fmla="*/ 450376 w 1934961"/>
                <a:gd name="connsiteY30" fmla="*/ 518839 h 628021"/>
                <a:gd name="connsiteX31" fmla="*/ 382138 w 1934961"/>
                <a:gd name="connsiteY31" fmla="*/ 436953 h 628021"/>
                <a:gd name="connsiteX32" fmla="*/ 286603 w 1934961"/>
                <a:gd name="connsiteY32" fmla="*/ 327771 h 628021"/>
                <a:gd name="connsiteX33" fmla="*/ 204717 w 1934961"/>
                <a:gd name="connsiteY33" fmla="*/ 300475 h 628021"/>
                <a:gd name="connsiteX34" fmla="*/ 163773 w 1934961"/>
                <a:gd name="connsiteY34" fmla="*/ 286827 h 628021"/>
                <a:gd name="connsiteX35" fmla="*/ 122830 w 1934961"/>
                <a:gd name="connsiteY35" fmla="*/ 259532 h 628021"/>
                <a:gd name="connsiteX36" fmla="*/ 81887 w 1934961"/>
                <a:gd name="connsiteY36" fmla="*/ 191293 h 628021"/>
                <a:gd name="connsiteX0" fmla="*/ 0 w 1934966"/>
                <a:gd name="connsiteY0" fmla="*/ 54815 h 628021"/>
                <a:gd name="connsiteX1" fmla="*/ 68239 w 1934966"/>
                <a:gd name="connsiteY1" fmla="*/ 27520 h 628021"/>
                <a:gd name="connsiteX2" fmla="*/ 177421 w 1934966"/>
                <a:gd name="connsiteY2" fmla="*/ 224 h 628021"/>
                <a:gd name="connsiteX3" fmla="*/ 304658 w 1934966"/>
                <a:gd name="connsiteY3" fmla="*/ 42447 h 628021"/>
                <a:gd name="connsiteX4" fmla="*/ 379294 w 1934966"/>
                <a:gd name="connsiteY4" fmla="*/ 61782 h 628021"/>
                <a:gd name="connsiteX5" fmla="*/ 495442 w 1934966"/>
                <a:gd name="connsiteY5" fmla="*/ 94657 h 628021"/>
                <a:gd name="connsiteX6" fmla="*/ 598121 w 1934966"/>
                <a:gd name="connsiteY6" fmla="*/ 110047 h 628021"/>
                <a:gd name="connsiteX7" fmla="*/ 672401 w 1934966"/>
                <a:gd name="connsiteY7" fmla="*/ 118931 h 628021"/>
                <a:gd name="connsiteX8" fmla="*/ 791570 w 1934966"/>
                <a:gd name="connsiteY8" fmla="*/ 123054 h 628021"/>
                <a:gd name="connsiteX9" fmla="*/ 934517 w 1934966"/>
                <a:gd name="connsiteY9" fmla="*/ 123109 h 628021"/>
                <a:gd name="connsiteX10" fmla="*/ 1608979 w 1934966"/>
                <a:gd name="connsiteY10" fmla="*/ 104644 h 628021"/>
                <a:gd name="connsiteX11" fmla="*/ 1815153 w 1934966"/>
                <a:gd name="connsiteY11" fmla="*/ 68463 h 628021"/>
                <a:gd name="connsiteX12" fmla="*/ 1856096 w 1934966"/>
                <a:gd name="connsiteY12" fmla="*/ 54815 h 628021"/>
                <a:gd name="connsiteX13" fmla="*/ 1934961 w 1934966"/>
                <a:gd name="connsiteY13" fmla="*/ 68924 h 628021"/>
                <a:gd name="connsiteX14" fmla="*/ 1851973 w 1934966"/>
                <a:gd name="connsiteY14" fmla="*/ 182408 h 628021"/>
                <a:gd name="connsiteX15" fmla="*/ 1820555 w 1934966"/>
                <a:gd name="connsiteY15" fmla="*/ 207961 h 628021"/>
                <a:gd name="connsiteX16" fmla="*/ 1774209 w 1934966"/>
                <a:gd name="connsiteY16" fmla="*/ 286827 h 628021"/>
                <a:gd name="connsiteX17" fmla="*/ 1705970 w 1934966"/>
                <a:gd name="connsiteY17" fmla="*/ 368714 h 628021"/>
                <a:gd name="connsiteX18" fmla="*/ 1665027 w 1934966"/>
                <a:gd name="connsiteY18" fmla="*/ 396009 h 628021"/>
                <a:gd name="connsiteX19" fmla="*/ 1583141 w 1934966"/>
                <a:gd name="connsiteY19" fmla="*/ 450600 h 628021"/>
                <a:gd name="connsiteX20" fmla="*/ 1501254 w 1934966"/>
                <a:gd name="connsiteY20" fmla="*/ 491544 h 628021"/>
                <a:gd name="connsiteX21" fmla="*/ 1460311 w 1934966"/>
                <a:gd name="connsiteY21" fmla="*/ 518839 h 628021"/>
                <a:gd name="connsiteX22" fmla="*/ 1378424 w 1934966"/>
                <a:gd name="connsiteY22" fmla="*/ 546135 h 628021"/>
                <a:gd name="connsiteX23" fmla="*/ 1282890 w 1934966"/>
                <a:gd name="connsiteY23" fmla="*/ 573430 h 628021"/>
                <a:gd name="connsiteX24" fmla="*/ 1241947 w 1934966"/>
                <a:gd name="connsiteY24" fmla="*/ 600726 h 628021"/>
                <a:gd name="connsiteX25" fmla="*/ 1132764 w 1934966"/>
                <a:gd name="connsiteY25" fmla="*/ 614374 h 628021"/>
                <a:gd name="connsiteX26" fmla="*/ 1037230 w 1934966"/>
                <a:gd name="connsiteY26" fmla="*/ 628021 h 628021"/>
                <a:gd name="connsiteX27" fmla="*/ 614150 w 1934966"/>
                <a:gd name="connsiteY27" fmla="*/ 600726 h 628021"/>
                <a:gd name="connsiteX28" fmla="*/ 573206 w 1934966"/>
                <a:gd name="connsiteY28" fmla="*/ 587078 h 628021"/>
                <a:gd name="connsiteX29" fmla="*/ 532263 w 1934966"/>
                <a:gd name="connsiteY29" fmla="*/ 559783 h 628021"/>
                <a:gd name="connsiteX30" fmla="*/ 450376 w 1934966"/>
                <a:gd name="connsiteY30" fmla="*/ 518839 h 628021"/>
                <a:gd name="connsiteX31" fmla="*/ 382138 w 1934966"/>
                <a:gd name="connsiteY31" fmla="*/ 436953 h 628021"/>
                <a:gd name="connsiteX32" fmla="*/ 286603 w 1934966"/>
                <a:gd name="connsiteY32" fmla="*/ 327771 h 628021"/>
                <a:gd name="connsiteX33" fmla="*/ 204717 w 1934966"/>
                <a:gd name="connsiteY33" fmla="*/ 300475 h 628021"/>
                <a:gd name="connsiteX34" fmla="*/ 163773 w 1934966"/>
                <a:gd name="connsiteY34" fmla="*/ 286827 h 628021"/>
                <a:gd name="connsiteX35" fmla="*/ 122830 w 1934966"/>
                <a:gd name="connsiteY35" fmla="*/ 259532 h 628021"/>
                <a:gd name="connsiteX36" fmla="*/ 81887 w 1934966"/>
                <a:gd name="connsiteY36" fmla="*/ 191293 h 628021"/>
                <a:gd name="connsiteX0" fmla="*/ 0 w 1934966"/>
                <a:gd name="connsiteY0" fmla="*/ 54815 h 628021"/>
                <a:gd name="connsiteX1" fmla="*/ 68239 w 1934966"/>
                <a:gd name="connsiteY1" fmla="*/ 27520 h 628021"/>
                <a:gd name="connsiteX2" fmla="*/ 177421 w 1934966"/>
                <a:gd name="connsiteY2" fmla="*/ 224 h 628021"/>
                <a:gd name="connsiteX3" fmla="*/ 304658 w 1934966"/>
                <a:gd name="connsiteY3" fmla="*/ 42447 h 628021"/>
                <a:gd name="connsiteX4" fmla="*/ 379294 w 1934966"/>
                <a:gd name="connsiteY4" fmla="*/ 61782 h 628021"/>
                <a:gd name="connsiteX5" fmla="*/ 495442 w 1934966"/>
                <a:gd name="connsiteY5" fmla="*/ 94657 h 628021"/>
                <a:gd name="connsiteX6" fmla="*/ 598121 w 1934966"/>
                <a:gd name="connsiteY6" fmla="*/ 110047 h 628021"/>
                <a:gd name="connsiteX7" fmla="*/ 672401 w 1934966"/>
                <a:gd name="connsiteY7" fmla="*/ 118931 h 628021"/>
                <a:gd name="connsiteX8" fmla="*/ 791570 w 1934966"/>
                <a:gd name="connsiteY8" fmla="*/ 123054 h 628021"/>
                <a:gd name="connsiteX9" fmla="*/ 934517 w 1934966"/>
                <a:gd name="connsiteY9" fmla="*/ 123109 h 628021"/>
                <a:gd name="connsiteX10" fmla="*/ 1608979 w 1934966"/>
                <a:gd name="connsiteY10" fmla="*/ 104644 h 628021"/>
                <a:gd name="connsiteX11" fmla="*/ 1815153 w 1934966"/>
                <a:gd name="connsiteY11" fmla="*/ 68463 h 628021"/>
                <a:gd name="connsiteX12" fmla="*/ 1856096 w 1934966"/>
                <a:gd name="connsiteY12" fmla="*/ 54815 h 628021"/>
                <a:gd name="connsiteX13" fmla="*/ 1934961 w 1934966"/>
                <a:gd name="connsiteY13" fmla="*/ 68924 h 628021"/>
                <a:gd name="connsiteX14" fmla="*/ 1851973 w 1934966"/>
                <a:gd name="connsiteY14" fmla="*/ 182408 h 628021"/>
                <a:gd name="connsiteX15" fmla="*/ 1820555 w 1934966"/>
                <a:gd name="connsiteY15" fmla="*/ 207961 h 628021"/>
                <a:gd name="connsiteX16" fmla="*/ 1774209 w 1934966"/>
                <a:gd name="connsiteY16" fmla="*/ 286827 h 628021"/>
                <a:gd name="connsiteX17" fmla="*/ 1705970 w 1934966"/>
                <a:gd name="connsiteY17" fmla="*/ 368714 h 628021"/>
                <a:gd name="connsiteX18" fmla="*/ 1665027 w 1934966"/>
                <a:gd name="connsiteY18" fmla="*/ 396009 h 628021"/>
                <a:gd name="connsiteX19" fmla="*/ 1583141 w 1934966"/>
                <a:gd name="connsiteY19" fmla="*/ 450600 h 628021"/>
                <a:gd name="connsiteX20" fmla="*/ 1501254 w 1934966"/>
                <a:gd name="connsiteY20" fmla="*/ 491544 h 628021"/>
                <a:gd name="connsiteX21" fmla="*/ 1460311 w 1934966"/>
                <a:gd name="connsiteY21" fmla="*/ 518839 h 628021"/>
                <a:gd name="connsiteX22" fmla="*/ 1378424 w 1934966"/>
                <a:gd name="connsiteY22" fmla="*/ 546135 h 628021"/>
                <a:gd name="connsiteX23" fmla="*/ 1282890 w 1934966"/>
                <a:gd name="connsiteY23" fmla="*/ 573430 h 628021"/>
                <a:gd name="connsiteX24" fmla="*/ 1241947 w 1934966"/>
                <a:gd name="connsiteY24" fmla="*/ 600726 h 628021"/>
                <a:gd name="connsiteX25" fmla="*/ 1132764 w 1934966"/>
                <a:gd name="connsiteY25" fmla="*/ 614374 h 628021"/>
                <a:gd name="connsiteX26" fmla="*/ 1037230 w 1934966"/>
                <a:gd name="connsiteY26" fmla="*/ 628021 h 628021"/>
                <a:gd name="connsiteX27" fmla="*/ 642725 w 1934966"/>
                <a:gd name="connsiteY27" fmla="*/ 576913 h 628021"/>
                <a:gd name="connsiteX28" fmla="*/ 573206 w 1934966"/>
                <a:gd name="connsiteY28" fmla="*/ 587078 h 628021"/>
                <a:gd name="connsiteX29" fmla="*/ 532263 w 1934966"/>
                <a:gd name="connsiteY29" fmla="*/ 559783 h 628021"/>
                <a:gd name="connsiteX30" fmla="*/ 450376 w 1934966"/>
                <a:gd name="connsiteY30" fmla="*/ 518839 h 628021"/>
                <a:gd name="connsiteX31" fmla="*/ 382138 w 1934966"/>
                <a:gd name="connsiteY31" fmla="*/ 436953 h 628021"/>
                <a:gd name="connsiteX32" fmla="*/ 286603 w 1934966"/>
                <a:gd name="connsiteY32" fmla="*/ 327771 h 628021"/>
                <a:gd name="connsiteX33" fmla="*/ 204717 w 1934966"/>
                <a:gd name="connsiteY33" fmla="*/ 300475 h 628021"/>
                <a:gd name="connsiteX34" fmla="*/ 163773 w 1934966"/>
                <a:gd name="connsiteY34" fmla="*/ 286827 h 628021"/>
                <a:gd name="connsiteX35" fmla="*/ 122830 w 1934966"/>
                <a:gd name="connsiteY35" fmla="*/ 259532 h 628021"/>
                <a:gd name="connsiteX36" fmla="*/ 81887 w 1934966"/>
                <a:gd name="connsiteY36" fmla="*/ 191293 h 628021"/>
                <a:gd name="connsiteX0" fmla="*/ 0 w 1934966"/>
                <a:gd name="connsiteY0" fmla="*/ 54815 h 628021"/>
                <a:gd name="connsiteX1" fmla="*/ 68239 w 1934966"/>
                <a:gd name="connsiteY1" fmla="*/ 27520 h 628021"/>
                <a:gd name="connsiteX2" fmla="*/ 177421 w 1934966"/>
                <a:gd name="connsiteY2" fmla="*/ 224 h 628021"/>
                <a:gd name="connsiteX3" fmla="*/ 304658 w 1934966"/>
                <a:gd name="connsiteY3" fmla="*/ 42447 h 628021"/>
                <a:gd name="connsiteX4" fmla="*/ 379294 w 1934966"/>
                <a:gd name="connsiteY4" fmla="*/ 61782 h 628021"/>
                <a:gd name="connsiteX5" fmla="*/ 495442 w 1934966"/>
                <a:gd name="connsiteY5" fmla="*/ 94657 h 628021"/>
                <a:gd name="connsiteX6" fmla="*/ 598121 w 1934966"/>
                <a:gd name="connsiteY6" fmla="*/ 110047 h 628021"/>
                <a:gd name="connsiteX7" fmla="*/ 672401 w 1934966"/>
                <a:gd name="connsiteY7" fmla="*/ 118931 h 628021"/>
                <a:gd name="connsiteX8" fmla="*/ 791570 w 1934966"/>
                <a:gd name="connsiteY8" fmla="*/ 123054 h 628021"/>
                <a:gd name="connsiteX9" fmla="*/ 934517 w 1934966"/>
                <a:gd name="connsiteY9" fmla="*/ 123109 h 628021"/>
                <a:gd name="connsiteX10" fmla="*/ 1608979 w 1934966"/>
                <a:gd name="connsiteY10" fmla="*/ 104644 h 628021"/>
                <a:gd name="connsiteX11" fmla="*/ 1815153 w 1934966"/>
                <a:gd name="connsiteY11" fmla="*/ 68463 h 628021"/>
                <a:gd name="connsiteX12" fmla="*/ 1856096 w 1934966"/>
                <a:gd name="connsiteY12" fmla="*/ 54815 h 628021"/>
                <a:gd name="connsiteX13" fmla="*/ 1934961 w 1934966"/>
                <a:gd name="connsiteY13" fmla="*/ 68924 h 628021"/>
                <a:gd name="connsiteX14" fmla="*/ 1851973 w 1934966"/>
                <a:gd name="connsiteY14" fmla="*/ 182408 h 628021"/>
                <a:gd name="connsiteX15" fmla="*/ 1820555 w 1934966"/>
                <a:gd name="connsiteY15" fmla="*/ 207961 h 628021"/>
                <a:gd name="connsiteX16" fmla="*/ 1774209 w 1934966"/>
                <a:gd name="connsiteY16" fmla="*/ 286827 h 628021"/>
                <a:gd name="connsiteX17" fmla="*/ 1705970 w 1934966"/>
                <a:gd name="connsiteY17" fmla="*/ 368714 h 628021"/>
                <a:gd name="connsiteX18" fmla="*/ 1665027 w 1934966"/>
                <a:gd name="connsiteY18" fmla="*/ 396009 h 628021"/>
                <a:gd name="connsiteX19" fmla="*/ 1583141 w 1934966"/>
                <a:gd name="connsiteY19" fmla="*/ 450600 h 628021"/>
                <a:gd name="connsiteX20" fmla="*/ 1501254 w 1934966"/>
                <a:gd name="connsiteY20" fmla="*/ 491544 h 628021"/>
                <a:gd name="connsiteX21" fmla="*/ 1460311 w 1934966"/>
                <a:gd name="connsiteY21" fmla="*/ 518839 h 628021"/>
                <a:gd name="connsiteX22" fmla="*/ 1378424 w 1934966"/>
                <a:gd name="connsiteY22" fmla="*/ 546135 h 628021"/>
                <a:gd name="connsiteX23" fmla="*/ 1282890 w 1934966"/>
                <a:gd name="connsiteY23" fmla="*/ 573430 h 628021"/>
                <a:gd name="connsiteX24" fmla="*/ 1241947 w 1934966"/>
                <a:gd name="connsiteY24" fmla="*/ 600726 h 628021"/>
                <a:gd name="connsiteX25" fmla="*/ 1132764 w 1934966"/>
                <a:gd name="connsiteY25" fmla="*/ 614374 h 628021"/>
                <a:gd name="connsiteX26" fmla="*/ 1037230 w 1934966"/>
                <a:gd name="connsiteY26" fmla="*/ 628021 h 628021"/>
                <a:gd name="connsiteX27" fmla="*/ 642725 w 1934966"/>
                <a:gd name="connsiteY27" fmla="*/ 576913 h 628021"/>
                <a:gd name="connsiteX28" fmla="*/ 575587 w 1934966"/>
                <a:gd name="connsiteY28" fmla="*/ 551360 h 628021"/>
                <a:gd name="connsiteX29" fmla="*/ 532263 w 1934966"/>
                <a:gd name="connsiteY29" fmla="*/ 559783 h 628021"/>
                <a:gd name="connsiteX30" fmla="*/ 450376 w 1934966"/>
                <a:gd name="connsiteY30" fmla="*/ 518839 h 628021"/>
                <a:gd name="connsiteX31" fmla="*/ 382138 w 1934966"/>
                <a:gd name="connsiteY31" fmla="*/ 436953 h 628021"/>
                <a:gd name="connsiteX32" fmla="*/ 286603 w 1934966"/>
                <a:gd name="connsiteY32" fmla="*/ 327771 h 628021"/>
                <a:gd name="connsiteX33" fmla="*/ 204717 w 1934966"/>
                <a:gd name="connsiteY33" fmla="*/ 300475 h 628021"/>
                <a:gd name="connsiteX34" fmla="*/ 163773 w 1934966"/>
                <a:gd name="connsiteY34" fmla="*/ 286827 h 628021"/>
                <a:gd name="connsiteX35" fmla="*/ 122830 w 1934966"/>
                <a:gd name="connsiteY35" fmla="*/ 259532 h 628021"/>
                <a:gd name="connsiteX36" fmla="*/ 81887 w 1934966"/>
                <a:gd name="connsiteY36" fmla="*/ 191293 h 628021"/>
                <a:gd name="connsiteX0" fmla="*/ 0 w 1934966"/>
                <a:gd name="connsiteY0" fmla="*/ 54815 h 628021"/>
                <a:gd name="connsiteX1" fmla="*/ 68239 w 1934966"/>
                <a:gd name="connsiteY1" fmla="*/ 27520 h 628021"/>
                <a:gd name="connsiteX2" fmla="*/ 177421 w 1934966"/>
                <a:gd name="connsiteY2" fmla="*/ 224 h 628021"/>
                <a:gd name="connsiteX3" fmla="*/ 304658 w 1934966"/>
                <a:gd name="connsiteY3" fmla="*/ 42447 h 628021"/>
                <a:gd name="connsiteX4" fmla="*/ 379294 w 1934966"/>
                <a:gd name="connsiteY4" fmla="*/ 61782 h 628021"/>
                <a:gd name="connsiteX5" fmla="*/ 495442 w 1934966"/>
                <a:gd name="connsiteY5" fmla="*/ 94657 h 628021"/>
                <a:gd name="connsiteX6" fmla="*/ 598121 w 1934966"/>
                <a:gd name="connsiteY6" fmla="*/ 110047 h 628021"/>
                <a:gd name="connsiteX7" fmla="*/ 672401 w 1934966"/>
                <a:gd name="connsiteY7" fmla="*/ 118931 h 628021"/>
                <a:gd name="connsiteX8" fmla="*/ 791570 w 1934966"/>
                <a:gd name="connsiteY8" fmla="*/ 123054 h 628021"/>
                <a:gd name="connsiteX9" fmla="*/ 934517 w 1934966"/>
                <a:gd name="connsiteY9" fmla="*/ 123109 h 628021"/>
                <a:gd name="connsiteX10" fmla="*/ 1608979 w 1934966"/>
                <a:gd name="connsiteY10" fmla="*/ 104644 h 628021"/>
                <a:gd name="connsiteX11" fmla="*/ 1815153 w 1934966"/>
                <a:gd name="connsiteY11" fmla="*/ 68463 h 628021"/>
                <a:gd name="connsiteX12" fmla="*/ 1856096 w 1934966"/>
                <a:gd name="connsiteY12" fmla="*/ 54815 h 628021"/>
                <a:gd name="connsiteX13" fmla="*/ 1934961 w 1934966"/>
                <a:gd name="connsiteY13" fmla="*/ 68924 h 628021"/>
                <a:gd name="connsiteX14" fmla="*/ 1851973 w 1934966"/>
                <a:gd name="connsiteY14" fmla="*/ 182408 h 628021"/>
                <a:gd name="connsiteX15" fmla="*/ 1820555 w 1934966"/>
                <a:gd name="connsiteY15" fmla="*/ 207961 h 628021"/>
                <a:gd name="connsiteX16" fmla="*/ 1774209 w 1934966"/>
                <a:gd name="connsiteY16" fmla="*/ 286827 h 628021"/>
                <a:gd name="connsiteX17" fmla="*/ 1705970 w 1934966"/>
                <a:gd name="connsiteY17" fmla="*/ 368714 h 628021"/>
                <a:gd name="connsiteX18" fmla="*/ 1665027 w 1934966"/>
                <a:gd name="connsiteY18" fmla="*/ 396009 h 628021"/>
                <a:gd name="connsiteX19" fmla="*/ 1583141 w 1934966"/>
                <a:gd name="connsiteY19" fmla="*/ 450600 h 628021"/>
                <a:gd name="connsiteX20" fmla="*/ 1501254 w 1934966"/>
                <a:gd name="connsiteY20" fmla="*/ 491544 h 628021"/>
                <a:gd name="connsiteX21" fmla="*/ 1460311 w 1934966"/>
                <a:gd name="connsiteY21" fmla="*/ 518839 h 628021"/>
                <a:gd name="connsiteX22" fmla="*/ 1378424 w 1934966"/>
                <a:gd name="connsiteY22" fmla="*/ 546135 h 628021"/>
                <a:gd name="connsiteX23" fmla="*/ 1282890 w 1934966"/>
                <a:gd name="connsiteY23" fmla="*/ 573430 h 628021"/>
                <a:gd name="connsiteX24" fmla="*/ 1241947 w 1934966"/>
                <a:gd name="connsiteY24" fmla="*/ 600726 h 628021"/>
                <a:gd name="connsiteX25" fmla="*/ 1132764 w 1934966"/>
                <a:gd name="connsiteY25" fmla="*/ 614374 h 628021"/>
                <a:gd name="connsiteX26" fmla="*/ 1037230 w 1934966"/>
                <a:gd name="connsiteY26" fmla="*/ 628021 h 628021"/>
                <a:gd name="connsiteX27" fmla="*/ 642725 w 1934966"/>
                <a:gd name="connsiteY27" fmla="*/ 576913 h 628021"/>
                <a:gd name="connsiteX28" fmla="*/ 575587 w 1934966"/>
                <a:gd name="connsiteY28" fmla="*/ 551360 h 628021"/>
                <a:gd name="connsiteX29" fmla="*/ 537026 w 1934966"/>
                <a:gd name="connsiteY29" fmla="*/ 531208 h 628021"/>
                <a:gd name="connsiteX30" fmla="*/ 450376 w 1934966"/>
                <a:gd name="connsiteY30" fmla="*/ 518839 h 628021"/>
                <a:gd name="connsiteX31" fmla="*/ 382138 w 1934966"/>
                <a:gd name="connsiteY31" fmla="*/ 436953 h 628021"/>
                <a:gd name="connsiteX32" fmla="*/ 286603 w 1934966"/>
                <a:gd name="connsiteY32" fmla="*/ 327771 h 628021"/>
                <a:gd name="connsiteX33" fmla="*/ 204717 w 1934966"/>
                <a:gd name="connsiteY33" fmla="*/ 300475 h 628021"/>
                <a:gd name="connsiteX34" fmla="*/ 163773 w 1934966"/>
                <a:gd name="connsiteY34" fmla="*/ 286827 h 628021"/>
                <a:gd name="connsiteX35" fmla="*/ 122830 w 1934966"/>
                <a:gd name="connsiteY35" fmla="*/ 259532 h 628021"/>
                <a:gd name="connsiteX36" fmla="*/ 81887 w 1934966"/>
                <a:gd name="connsiteY36" fmla="*/ 191293 h 628021"/>
                <a:gd name="connsiteX0" fmla="*/ 0 w 1934966"/>
                <a:gd name="connsiteY0" fmla="*/ 54815 h 628021"/>
                <a:gd name="connsiteX1" fmla="*/ 68239 w 1934966"/>
                <a:gd name="connsiteY1" fmla="*/ 27520 h 628021"/>
                <a:gd name="connsiteX2" fmla="*/ 177421 w 1934966"/>
                <a:gd name="connsiteY2" fmla="*/ 224 h 628021"/>
                <a:gd name="connsiteX3" fmla="*/ 304658 w 1934966"/>
                <a:gd name="connsiteY3" fmla="*/ 42447 h 628021"/>
                <a:gd name="connsiteX4" fmla="*/ 379294 w 1934966"/>
                <a:gd name="connsiteY4" fmla="*/ 61782 h 628021"/>
                <a:gd name="connsiteX5" fmla="*/ 495442 w 1934966"/>
                <a:gd name="connsiteY5" fmla="*/ 94657 h 628021"/>
                <a:gd name="connsiteX6" fmla="*/ 598121 w 1934966"/>
                <a:gd name="connsiteY6" fmla="*/ 110047 h 628021"/>
                <a:gd name="connsiteX7" fmla="*/ 672401 w 1934966"/>
                <a:gd name="connsiteY7" fmla="*/ 118931 h 628021"/>
                <a:gd name="connsiteX8" fmla="*/ 791570 w 1934966"/>
                <a:gd name="connsiteY8" fmla="*/ 123054 h 628021"/>
                <a:gd name="connsiteX9" fmla="*/ 934517 w 1934966"/>
                <a:gd name="connsiteY9" fmla="*/ 123109 h 628021"/>
                <a:gd name="connsiteX10" fmla="*/ 1608979 w 1934966"/>
                <a:gd name="connsiteY10" fmla="*/ 104644 h 628021"/>
                <a:gd name="connsiteX11" fmla="*/ 1815153 w 1934966"/>
                <a:gd name="connsiteY11" fmla="*/ 68463 h 628021"/>
                <a:gd name="connsiteX12" fmla="*/ 1856096 w 1934966"/>
                <a:gd name="connsiteY12" fmla="*/ 54815 h 628021"/>
                <a:gd name="connsiteX13" fmla="*/ 1934961 w 1934966"/>
                <a:gd name="connsiteY13" fmla="*/ 68924 h 628021"/>
                <a:gd name="connsiteX14" fmla="*/ 1851973 w 1934966"/>
                <a:gd name="connsiteY14" fmla="*/ 182408 h 628021"/>
                <a:gd name="connsiteX15" fmla="*/ 1820555 w 1934966"/>
                <a:gd name="connsiteY15" fmla="*/ 207961 h 628021"/>
                <a:gd name="connsiteX16" fmla="*/ 1774209 w 1934966"/>
                <a:gd name="connsiteY16" fmla="*/ 286827 h 628021"/>
                <a:gd name="connsiteX17" fmla="*/ 1705970 w 1934966"/>
                <a:gd name="connsiteY17" fmla="*/ 368714 h 628021"/>
                <a:gd name="connsiteX18" fmla="*/ 1665027 w 1934966"/>
                <a:gd name="connsiteY18" fmla="*/ 396009 h 628021"/>
                <a:gd name="connsiteX19" fmla="*/ 1583141 w 1934966"/>
                <a:gd name="connsiteY19" fmla="*/ 450600 h 628021"/>
                <a:gd name="connsiteX20" fmla="*/ 1501254 w 1934966"/>
                <a:gd name="connsiteY20" fmla="*/ 491544 h 628021"/>
                <a:gd name="connsiteX21" fmla="*/ 1460311 w 1934966"/>
                <a:gd name="connsiteY21" fmla="*/ 518839 h 628021"/>
                <a:gd name="connsiteX22" fmla="*/ 1378424 w 1934966"/>
                <a:gd name="connsiteY22" fmla="*/ 546135 h 628021"/>
                <a:gd name="connsiteX23" fmla="*/ 1282890 w 1934966"/>
                <a:gd name="connsiteY23" fmla="*/ 573430 h 628021"/>
                <a:gd name="connsiteX24" fmla="*/ 1241947 w 1934966"/>
                <a:gd name="connsiteY24" fmla="*/ 600726 h 628021"/>
                <a:gd name="connsiteX25" fmla="*/ 1132764 w 1934966"/>
                <a:gd name="connsiteY25" fmla="*/ 614374 h 628021"/>
                <a:gd name="connsiteX26" fmla="*/ 1037230 w 1934966"/>
                <a:gd name="connsiteY26" fmla="*/ 628021 h 628021"/>
                <a:gd name="connsiteX27" fmla="*/ 642725 w 1934966"/>
                <a:gd name="connsiteY27" fmla="*/ 576913 h 628021"/>
                <a:gd name="connsiteX28" fmla="*/ 575587 w 1934966"/>
                <a:gd name="connsiteY28" fmla="*/ 551360 h 628021"/>
                <a:gd name="connsiteX29" fmla="*/ 537026 w 1934966"/>
                <a:gd name="connsiteY29" fmla="*/ 531208 h 628021"/>
                <a:gd name="connsiteX30" fmla="*/ 426564 w 1934966"/>
                <a:gd name="connsiteY30" fmla="*/ 490264 h 628021"/>
                <a:gd name="connsiteX31" fmla="*/ 382138 w 1934966"/>
                <a:gd name="connsiteY31" fmla="*/ 436953 h 628021"/>
                <a:gd name="connsiteX32" fmla="*/ 286603 w 1934966"/>
                <a:gd name="connsiteY32" fmla="*/ 327771 h 628021"/>
                <a:gd name="connsiteX33" fmla="*/ 204717 w 1934966"/>
                <a:gd name="connsiteY33" fmla="*/ 300475 h 628021"/>
                <a:gd name="connsiteX34" fmla="*/ 163773 w 1934966"/>
                <a:gd name="connsiteY34" fmla="*/ 286827 h 628021"/>
                <a:gd name="connsiteX35" fmla="*/ 122830 w 1934966"/>
                <a:gd name="connsiteY35" fmla="*/ 259532 h 628021"/>
                <a:gd name="connsiteX36" fmla="*/ 81887 w 1934966"/>
                <a:gd name="connsiteY36" fmla="*/ 191293 h 628021"/>
                <a:gd name="connsiteX0" fmla="*/ 0 w 1934966"/>
                <a:gd name="connsiteY0" fmla="*/ 54815 h 628021"/>
                <a:gd name="connsiteX1" fmla="*/ 68239 w 1934966"/>
                <a:gd name="connsiteY1" fmla="*/ 27520 h 628021"/>
                <a:gd name="connsiteX2" fmla="*/ 177421 w 1934966"/>
                <a:gd name="connsiteY2" fmla="*/ 224 h 628021"/>
                <a:gd name="connsiteX3" fmla="*/ 304658 w 1934966"/>
                <a:gd name="connsiteY3" fmla="*/ 42447 h 628021"/>
                <a:gd name="connsiteX4" fmla="*/ 379294 w 1934966"/>
                <a:gd name="connsiteY4" fmla="*/ 61782 h 628021"/>
                <a:gd name="connsiteX5" fmla="*/ 495442 w 1934966"/>
                <a:gd name="connsiteY5" fmla="*/ 94657 h 628021"/>
                <a:gd name="connsiteX6" fmla="*/ 598121 w 1934966"/>
                <a:gd name="connsiteY6" fmla="*/ 110047 h 628021"/>
                <a:gd name="connsiteX7" fmla="*/ 672401 w 1934966"/>
                <a:gd name="connsiteY7" fmla="*/ 118931 h 628021"/>
                <a:gd name="connsiteX8" fmla="*/ 791570 w 1934966"/>
                <a:gd name="connsiteY8" fmla="*/ 123054 h 628021"/>
                <a:gd name="connsiteX9" fmla="*/ 934517 w 1934966"/>
                <a:gd name="connsiteY9" fmla="*/ 123109 h 628021"/>
                <a:gd name="connsiteX10" fmla="*/ 1608979 w 1934966"/>
                <a:gd name="connsiteY10" fmla="*/ 104644 h 628021"/>
                <a:gd name="connsiteX11" fmla="*/ 1815153 w 1934966"/>
                <a:gd name="connsiteY11" fmla="*/ 68463 h 628021"/>
                <a:gd name="connsiteX12" fmla="*/ 1856096 w 1934966"/>
                <a:gd name="connsiteY12" fmla="*/ 54815 h 628021"/>
                <a:gd name="connsiteX13" fmla="*/ 1934961 w 1934966"/>
                <a:gd name="connsiteY13" fmla="*/ 68924 h 628021"/>
                <a:gd name="connsiteX14" fmla="*/ 1851973 w 1934966"/>
                <a:gd name="connsiteY14" fmla="*/ 182408 h 628021"/>
                <a:gd name="connsiteX15" fmla="*/ 1820555 w 1934966"/>
                <a:gd name="connsiteY15" fmla="*/ 207961 h 628021"/>
                <a:gd name="connsiteX16" fmla="*/ 1774209 w 1934966"/>
                <a:gd name="connsiteY16" fmla="*/ 286827 h 628021"/>
                <a:gd name="connsiteX17" fmla="*/ 1705970 w 1934966"/>
                <a:gd name="connsiteY17" fmla="*/ 368714 h 628021"/>
                <a:gd name="connsiteX18" fmla="*/ 1665027 w 1934966"/>
                <a:gd name="connsiteY18" fmla="*/ 396009 h 628021"/>
                <a:gd name="connsiteX19" fmla="*/ 1583141 w 1934966"/>
                <a:gd name="connsiteY19" fmla="*/ 450600 h 628021"/>
                <a:gd name="connsiteX20" fmla="*/ 1501254 w 1934966"/>
                <a:gd name="connsiteY20" fmla="*/ 491544 h 628021"/>
                <a:gd name="connsiteX21" fmla="*/ 1460311 w 1934966"/>
                <a:gd name="connsiteY21" fmla="*/ 518839 h 628021"/>
                <a:gd name="connsiteX22" fmla="*/ 1378424 w 1934966"/>
                <a:gd name="connsiteY22" fmla="*/ 546135 h 628021"/>
                <a:gd name="connsiteX23" fmla="*/ 1282890 w 1934966"/>
                <a:gd name="connsiteY23" fmla="*/ 573430 h 628021"/>
                <a:gd name="connsiteX24" fmla="*/ 1241947 w 1934966"/>
                <a:gd name="connsiteY24" fmla="*/ 600726 h 628021"/>
                <a:gd name="connsiteX25" fmla="*/ 1132764 w 1934966"/>
                <a:gd name="connsiteY25" fmla="*/ 614374 h 628021"/>
                <a:gd name="connsiteX26" fmla="*/ 1037230 w 1934966"/>
                <a:gd name="connsiteY26" fmla="*/ 628021 h 628021"/>
                <a:gd name="connsiteX27" fmla="*/ 642725 w 1934966"/>
                <a:gd name="connsiteY27" fmla="*/ 576913 h 628021"/>
                <a:gd name="connsiteX28" fmla="*/ 575587 w 1934966"/>
                <a:gd name="connsiteY28" fmla="*/ 551360 h 628021"/>
                <a:gd name="connsiteX29" fmla="*/ 537026 w 1934966"/>
                <a:gd name="connsiteY29" fmla="*/ 531208 h 628021"/>
                <a:gd name="connsiteX30" fmla="*/ 436089 w 1934966"/>
                <a:gd name="connsiteY30" fmla="*/ 478358 h 628021"/>
                <a:gd name="connsiteX31" fmla="*/ 382138 w 1934966"/>
                <a:gd name="connsiteY31" fmla="*/ 436953 h 628021"/>
                <a:gd name="connsiteX32" fmla="*/ 286603 w 1934966"/>
                <a:gd name="connsiteY32" fmla="*/ 327771 h 628021"/>
                <a:gd name="connsiteX33" fmla="*/ 204717 w 1934966"/>
                <a:gd name="connsiteY33" fmla="*/ 300475 h 628021"/>
                <a:gd name="connsiteX34" fmla="*/ 163773 w 1934966"/>
                <a:gd name="connsiteY34" fmla="*/ 286827 h 628021"/>
                <a:gd name="connsiteX35" fmla="*/ 122830 w 1934966"/>
                <a:gd name="connsiteY35" fmla="*/ 259532 h 628021"/>
                <a:gd name="connsiteX36" fmla="*/ 81887 w 1934966"/>
                <a:gd name="connsiteY36" fmla="*/ 191293 h 628021"/>
                <a:gd name="connsiteX0" fmla="*/ 0 w 1934966"/>
                <a:gd name="connsiteY0" fmla="*/ 54815 h 628021"/>
                <a:gd name="connsiteX1" fmla="*/ 68239 w 1934966"/>
                <a:gd name="connsiteY1" fmla="*/ 27520 h 628021"/>
                <a:gd name="connsiteX2" fmla="*/ 177421 w 1934966"/>
                <a:gd name="connsiteY2" fmla="*/ 224 h 628021"/>
                <a:gd name="connsiteX3" fmla="*/ 304658 w 1934966"/>
                <a:gd name="connsiteY3" fmla="*/ 42447 h 628021"/>
                <a:gd name="connsiteX4" fmla="*/ 379294 w 1934966"/>
                <a:gd name="connsiteY4" fmla="*/ 61782 h 628021"/>
                <a:gd name="connsiteX5" fmla="*/ 495442 w 1934966"/>
                <a:gd name="connsiteY5" fmla="*/ 94657 h 628021"/>
                <a:gd name="connsiteX6" fmla="*/ 598121 w 1934966"/>
                <a:gd name="connsiteY6" fmla="*/ 110047 h 628021"/>
                <a:gd name="connsiteX7" fmla="*/ 672401 w 1934966"/>
                <a:gd name="connsiteY7" fmla="*/ 118931 h 628021"/>
                <a:gd name="connsiteX8" fmla="*/ 791570 w 1934966"/>
                <a:gd name="connsiteY8" fmla="*/ 123054 h 628021"/>
                <a:gd name="connsiteX9" fmla="*/ 934517 w 1934966"/>
                <a:gd name="connsiteY9" fmla="*/ 123109 h 628021"/>
                <a:gd name="connsiteX10" fmla="*/ 1608979 w 1934966"/>
                <a:gd name="connsiteY10" fmla="*/ 104644 h 628021"/>
                <a:gd name="connsiteX11" fmla="*/ 1815153 w 1934966"/>
                <a:gd name="connsiteY11" fmla="*/ 68463 h 628021"/>
                <a:gd name="connsiteX12" fmla="*/ 1856096 w 1934966"/>
                <a:gd name="connsiteY12" fmla="*/ 54815 h 628021"/>
                <a:gd name="connsiteX13" fmla="*/ 1934961 w 1934966"/>
                <a:gd name="connsiteY13" fmla="*/ 68924 h 628021"/>
                <a:gd name="connsiteX14" fmla="*/ 1851973 w 1934966"/>
                <a:gd name="connsiteY14" fmla="*/ 182408 h 628021"/>
                <a:gd name="connsiteX15" fmla="*/ 1820555 w 1934966"/>
                <a:gd name="connsiteY15" fmla="*/ 207961 h 628021"/>
                <a:gd name="connsiteX16" fmla="*/ 1774209 w 1934966"/>
                <a:gd name="connsiteY16" fmla="*/ 286827 h 628021"/>
                <a:gd name="connsiteX17" fmla="*/ 1705970 w 1934966"/>
                <a:gd name="connsiteY17" fmla="*/ 368714 h 628021"/>
                <a:gd name="connsiteX18" fmla="*/ 1665027 w 1934966"/>
                <a:gd name="connsiteY18" fmla="*/ 396009 h 628021"/>
                <a:gd name="connsiteX19" fmla="*/ 1583141 w 1934966"/>
                <a:gd name="connsiteY19" fmla="*/ 450600 h 628021"/>
                <a:gd name="connsiteX20" fmla="*/ 1501254 w 1934966"/>
                <a:gd name="connsiteY20" fmla="*/ 491544 h 628021"/>
                <a:gd name="connsiteX21" fmla="*/ 1460311 w 1934966"/>
                <a:gd name="connsiteY21" fmla="*/ 518839 h 628021"/>
                <a:gd name="connsiteX22" fmla="*/ 1378424 w 1934966"/>
                <a:gd name="connsiteY22" fmla="*/ 546135 h 628021"/>
                <a:gd name="connsiteX23" fmla="*/ 1282890 w 1934966"/>
                <a:gd name="connsiteY23" fmla="*/ 573430 h 628021"/>
                <a:gd name="connsiteX24" fmla="*/ 1241947 w 1934966"/>
                <a:gd name="connsiteY24" fmla="*/ 600726 h 628021"/>
                <a:gd name="connsiteX25" fmla="*/ 1132764 w 1934966"/>
                <a:gd name="connsiteY25" fmla="*/ 614374 h 628021"/>
                <a:gd name="connsiteX26" fmla="*/ 1037230 w 1934966"/>
                <a:gd name="connsiteY26" fmla="*/ 628021 h 628021"/>
                <a:gd name="connsiteX27" fmla="*/ 642725 w 1934966"/>
                <a:gd name="connsiteY27" fmla="*/ 576913 h 628021"/>
                <a:gd name="connsiteX28" fmla="*/ 575587 w 1934966"/>
                <a:gd name="connsiteY28" fmla="*/ 551360 h 628021"/>
                <a:gd name="connsiteX29" fmla="*/ 537026 w 1934966"/>
                <a:gd name="connsiteY29" fmla="*/ 531208 h 628021"/>
                <a:gd name="connsiteX30" fmla="*/ 436089 w 1934966"/>
                <a:gd name="connsiteY30" fmla="*/ 478358 h 628021"/>
                <a:gd name="connsiteX31" fmla="*/ 382138 w 1934966"/>
                <a:gd name="connsiteY31" fmla="*/ 436953 h 628021"/>
                <a:gd name="connsiteX32" fmla="*/ 286603 w 1934966"/>
                <a:gd name="connsiteY32" fmla="*/ 327771 h 628021"/>
                <a:gd name="connsiteX33" fmla="*/ 204717 w 1934966"/>
                <a:gd name="connsiteY33" fmla="*/ 300475 h 628021"/>
                <a:gd name="connsiteX34" fmla="*/ 163773 w 1934966"/>
                <a:gd name="connsiteY34" fmla="*/ 286827 h 628021"/>
                <a:gd name="connsiteX35" fmla="*/ 122830 w 1934966"/>
                <a:gd name="connsiteY35" fmla="*/ 259532 h 628021"/>
                <a:gd name="connsiteX36" fmla="*/ 81887 w 1934966"/>
                <a:gd name="connsiteY36" fmla="*/ 191293 h 628021"/>
                <a:gd name="connsiteX0" fmla="*/ 0 w 1934966"/>
                <a:gd name="connsiteY0" fmla="*/ 54815 h 628021"/>
                <a:gd name="connsiteX1" fmla="*/ 68239 w 1934966"/>
                <a:gd name="connsiteY1" fmla="*/ 27520 h 628021"/>
                <a:gd name="connsiteX2" fmla="*/ 177421 w 1934966"/>
                <a:gd name="connsiteY2" fmla="*/ 224 h 628021"/>
                <a:gd name="connsiteX3" fmla="*/ 304658 w 1934966"/>
                <a:gd name="connsiteY3" fmla="*/ 42447 h 628021"/>
                <a:gd name="connsiteX4" fmla="*/ 379294 w 1934966"/>
                <a:gd name="connsiteY4" fmla="*/ 61782 h 628021"/>
                <a:gd name="connsiteX5" fmla="*/ 495442 w 1934966"/>
                <a:gd name="connsiteY5" fmla="*/ 94657 h 628021"/>
                <a:gd name="connsiteX6" fmla="*/ 598121 w 1934966"/>
                <a:gd name="connsiteY6" fmla="*/ 110047 h 628021"/>
                <a:gd name="connsiteX7" fmla="*/ 672401 w 1934966"/>
                <a:gd name="connsiteY7" fmla="*/ 118931 h 628021"/>
                <a:gd name="connsiteX8" fmla="*/ 791570 w 1934966"/>
                <a:gd name="connsiteY8" fmla="*/ 123054 h 628021"/>
                <a:gd name="connsiteX9" fmla="*/ 934517 w 1934966"/>
                <a:gd name="connsiteY9" fmla="*/ 123109 h 628021"/>
                <a:gd name="connsiteX10" fmla="*/ 1608979 w 1934966"/>
                <a:gd name="connsiteY10" fmla="*/ 104644 h 628021"/>
                <a:gd name="connsiteX11" fmla="*/ 1815153 w 1934966"/>
                <a:gd name="connsiteY11" fmla="*/ 68463 h 628021"/>
                <a:gd name="connsiteX12" fmla="*/ 1856096 w 1934966"/>
                <a:gd name="connsiteY12" fmla="*/ 54815 h 628021"/>
                <a:gd name="connsiteX13" fmla="*/ 1934961 w 1934966"/>
                <a:gd name="connsiteY13" fmla="*/ 68924 h 628021"/>
                <a:gd name="connsiteX14" fmla="*/ 1851973 w 1934966"/>
                <a:gd name="connsiteY14" fmla="*/ 182408 h 628021"/>
                <a:gd name="connsiteX15" fmla="*/ 1820555 w 1934966"/>
                <a:gd name="connsiteY15" fmla="*/ 207961 h 628021"/>
                <a:gd name="connsiteX16" fmla="*/ 1774209 w 1934966"/>
                <a:gd name="connsiteY16" fmla="*/ 286827 h 628021"/>
                <a:gd name="connsiteX17" fmla="*/ 1705970 w 1934966"/>
                <a:gd name="connsiteY17" fmla="*/ 368714 h 628021"/>
                <a:gd name="connsiteX18" fmla="*/ 1665027 w 1934966"/>
                <a:gd name="connsiteY18" fmla="*/ 396009 h 628021"/>
                <a:gd name="connsiteX19" fmla="*/ 1583141 w 1934966"/>
                <a:gd name="connsiteY19" fmla="*/ 450600 h 628021"/>
                <a:gd name="connsiteX20" fmla="*/ 1501254 w 1934966"/>
                <a:gd name="connsiteY20" fmla="*/ 491544 h 628021"/>
                <a:gd name="connsiteX21" fmla="*/ 1460311 w 1934966"/>
                <a:gd name="connsiteY21" fmla="*/ 518839 h 628021"/>
                <a:gd name="connsiteX22" fmla="*/ 1378424 w 1934966"/>
                <a:gd name="connsiteY22" fmla="*/ 546135 h 628021"/>
                <a:gd name="connsiteX23" fmla="*/ 1282890 w 1934966"/>
                <a:gd name="connsiteY23" fmla="*/ 573430 h 628021"/>
                <a:gd name="connsiteX24" fmla="*/ 1241947 w 1934966"/>
                <a:gd name="connsiteY24" fmla="*/ 600726 h 628021"/>
                <a:gd name="connsiteX25" fmla="*/ 1132764 w 1934966"/>
                <a:gd name="connsiteY25" fmla="*/ 614374 h 628021"/>
                <a:gd name="connsiteX26" fmla="*/ 1037230 w 1934966"/>
                <a:gd name="connsiteY26" fmla="*/ 628021 h 628021"/>
                <a:gd name="connsiteX27" fmla="*/ 642725 w 1934966"/>
                <a:gd name="connsiteY27" fmla="*/ 576913 h 628021"/>
                <a:gd name="connsiteX28" fmla="*/ 575587 w 1934966"/>
                <a:gd name="connsiteY28" fmla="*/ 551360 h 628021"/>
                <a:gd name="connsiteX29" fmla="*/ 537026 w 1934966"/>
                <a:gd name="connsiteY29" fmla="*/ 531208 h 628021"/>
                <a:gd name="connsiteX30" fmla="*/ 436089 w 1934966"/>
                <a:gd name="connsiteY30" fmla="*/ 478358 h 628021"/>
                <a:gd name="connsiteX31" fmla="*/ 370231 w 1934966"/>
                <a:gd name="connsiteY31" fmla="*/ 436953 h 628021"/>
                <a:gd name="connsiteX32" fmla="*/ 286603 w 1934966"/>
                <a:gd name="connsiteY32" fmla="*/ 327771 h 628021"/>
                <a:gd name="connsiteX33" fmla="*/ 204717 w 1934966"/>
                <a:gd name="connsiteY33" fmla="*/ 300475 h 628021"/>
                <a:gd name="connsiteX34" fmla="*/ 163773 w 1934966"/>
                <a:gd name="connsiteY34" fmla="*/ 286827 h 628021"/>
                <a:gd name="connsiteX35" fmla="*/ 122830 w 1934966"/>
                <a:gd name="connsiteY35" fmla="*/ 259532 h 628021"/>
                <a:gd name="connsiteX36" fmla="*/ 81887 w 1934966"/>
                <a:gd name="connsiteY36" fmla="*/ 191293 h 628021"/>
                <a:gd name="connsiteX0" fmla="*/ 0 w 1934966"/>
                <a:gd name="connsiteY0" fmla="*/ 54815 h 628021"/>
                <a:gd name="connsiteX1" fmla="*/ 68239 w 1934966"/>
                <a:gd name="connsiteY1" fmla="*/ 27520 h 628021"/>
                <a:gd name="connsiteX2" fmla="*/ 177421 w 1934966"/>
                <a:gd name="connsiteY2" fmla="*/ 224 h 628021"/>
                <a:gd name="connsiteX3" fmla="*/ 304658 w 1934966"/>
                <a:gd name="connsiteY3" fmla="*/ 42447 h 628021"/>
                <a:gd name="connsiteX4" fmla="*/ 379294 w 1934966"/>
                <a:gd name="connsiteY4" fmla="*/ 61782 h 628021"/>
                <a:gd name="connsiteX5" fmla="*/ 495442 w 1934966"/>
                <a:gd name="connsiteY5" fmla="*/ 94657 h 628021"/>
                <a:gd name="connsiteX6" fmla="*/ 598121 w 1934966"/>
                <a:gd name="connsiteY6" fmla="*/ 110047 h 628021"/>
                <a:gd name="connsiteX7" fmla="*/ 672401 w 1934966"/>
                <a:gd name="connsiteY7" fmla="*/ 118931 h 628021"/>
                <a:gd name="connsiteX8" fmla="*/ 791570 w 1934966"/>
                <a:gd name="connsiteY8" fmla="*/ 123054 h 628021"/>
                <a:gd name="connsiteX9" fmla="*/ 934517 w 1934966"/>
                <a:gd name="connsiteY9" fmla="*/ 123109 h 628021"/>
                <a:gd name="connsiteX10" fmla="*/ 1608979 w 1934966"/>
                <a:gd name="connsiteY10" fmla="*/ 104644 h 628021"/>
                <a:gd name="connsiteX11" fmla="*/ 1815153 w 1934966"/>
                <a:gd name="connsiteY11" fmla="*/ 68463 h 628021"/>
                <a:gd name="connsiteX12" fmla="*/ 1856096 w 1934966"/>
                <a:gd name="connsiteY12" fmla="*/ 54815 h 628021"/>
                <a:gd name="connsiteX13" fmla="*/ 1934961 w 1934966"/>
                <a:gd name="connsiteY13" fmla="*/ 68924 h 628021"/>
                <a:gd name="connsiteX14" fmla="*/ 1851973 w 1934966"/>
                <a:gd name="connsiteY14" fmla="*/ 182408 h 628021"/>
                <a:gd name="connsiteX15" fmla="*/ 1820555 w 1934966"/>
                <a:gd name="connsiteY15" fmla="*/ 207961 h 628021"/>
                <a:gd name="connsiteX16" fmla="*/ 1774209 w 1934966"/>
                <a:gd name="connsiteY16" fmla="*/ 286827 h 628021"/>
                <a:gd name="connsiteX17" fmla="*/ 1705970 w 1934966"/>
                <a:gd name="connsiteY17" fmla="*/ 368714 h 628021"/>
                <a:gd name="connsiteX18" fmla="*/ 1665027 w 1934966"/>
                <a:gd name="connsiteY18" fmla="*/ 396009 h 628021"/>
                <a:gd name="connsiteX19" fmla="*/ 1583141 w 1934966"/>
                <a:gd name="connsiteY19" fmla="*/ 450600 h 628021"/>
                <a:gd name="connsiteX20" fmla="*/ 1501254 w 1934966"/>
                <a:gd name="connsiteY20" fmla="*/ 491544 h 628021"/>
                <a:gd name="connsiteX21" fmla="*/ 1460311 w 1934966"/>
                <a:gd name="connsiteY21" fmla="*/ 518839 h 628021"/>
                <a:gd name="connsiteX22" fmla="*/ 1378424 w 1934966"/>
                <a:gd name="connsiteY22" fmla="*/ 546135 h 628021"/>
                <a:gd name="connsiteX23" fmla="*/ 1282890 w 1934966"/>
                <a:gd name="connsiteY23" fmla="*/ 573430 h 628021"/>
                <a:gd name="connsiteX24" fmla="*/ 1241947 w 1934966"/>
                <a:gd name="connsiteY24" fmla="*/ 600726 h 628021"/>
                <a:gd name="connsiteX25" fmla="*/ 1132764 w 1934966"/>
                <a:gd name="connsiteY25" fmla="*/ 614374 h 628021"/>
                <a:gd name="connsiteX26" fmla="*/ 1037230 w 1934966"/>
                <a:gd name="connsiteY26" fmla="*/ 628021 h 628021"/>
                <a:gd name="connsiteX27" fmla="*/ 642725 w 1934966"/>
                <a:gd name="connsiteY27" fmla="*/ 576913 h 628021"/>
                <a:gd name="connsiteX28" fmla="*/ 575587 w 1934966"/>
                <a:gd name="connsiteY28" fmla="*/ 551360 h 628021"/>
                <a:gd name="connsiteX29" fmla="*/ 537026 w 1934966"/>
                <a:gd name="connsiteY29" fmla="*/ 531208 h 628021"/>
                <a:gd name="connsiteX30" fmla="*/ 436089 w 1934966"/>
                <a:gd name="connsiteY30" fmla="*/ 478358 h 628021"/>
                <a:gd name="connsiteX31" fmla="*/ 370231 w 1934966"/>
                <a:gd name="connsiteY31" fmla="*/ 436953 h 628021"/>
                <a:gd name="connsiteX32" fmla="*/ 286603 w 1934966"/>
                <a:gd name="connsiteY32" fmla="*/ 327771 h 628021"/>
                <a:gd name="connsiteX33" fmla="*/ 204717 w 1934966"/>
                <a:gd name="connsiteY33" fmla="*/ 300475 h 628021"/>
                <a:gd name="connsiteX34" fmla="*/ 163773 w 1934966"/>
                <a:gd name="connsiteY34" fmla="*/ 286827 h 628021"/>
                <a:gd name="connsiteX35" fmla="*/ 122830 w 1934966"/>
                <a:gd name="connsiteY35" fmla="*/ 259532 h 628021"/>
                <a:gd name="connsiteX36" fmla="*/ 81887 w 1934966"/>
                <a:gd name="connsiteY36" fmla="*/ 191293 h 628021"/>
                <a:gd name="connsiteX0" fmla="*/ 0 w 1934966"/>
                <a:gd name="connsiteY0" fmla="*/ 54815 h 628021"/>
                <a:gd name="connsiteX1" fmla="*/ 68239 w 1934966"/>
                <a:gd name="connsiteY1" fmla="*/ 27520 h 628021"/>
                <a:gd name="connsiteX2" fmla="*/ 177421 w 1934966"/>
                <a:gd name="connsiteY2" fmla="*/ 224 h 628021"/>
                <a:gd name="connsiteX3" fmla="*/ 304658 w 1934966"/>
                <a:gd name="connsiteY3" fmla="*/ 42447 h 628021"/>
                <a:gd name="connsiteX4" fmla="*/ 379294 w 1934966"/>
                <a:gd name="connsiteY4" fmla="*/ 61782 h 628021"/>
                <a:gd name="connsiteX5" fmla="*/ 495442 w 1934966"/>
                <a:gd name="connsiteY5" fmla="*/ 94657 h 628021"/>
                <a:gd name="connsiteX6" fmla="*/ 598121 w 1934966"/>
                <a:gd name="connsiteY6" fmla="*/ 110047 h 628021"/>
                <a:gd name="connsiteX7" fmla="*/ 672401 w 1934966"/>
                <a:gd name="connsiteY7" fmla="*/ 118931 h 628021"/>
                <a:gd name="connsiteX8" fmla="*/ 791570 w 1934966"/>
                <a:gd name="connsiteY8" fmla="*/ 123054 h 628021"/>
                <a:gd name="connsiteX9" fmla="*/ 934517 w 1934966"/>
                <a:gd name="connsiteY9" fmla="*/ 123109 h 628021"/>
                <a:gd name="connsiteX10" fmla="*/ 1608979 w 1934966"/>
                <a:gd name="connsiteY10" fmla="*/ 104644 h 628021"/>
                <a:gd name="connsiteX11" fmla="*/ 1815153 w 1934966"/>
                <a:gd name="connsiteY11" fmla="*/ 68463 h 628021"/>
                <a:gd name="connsiteX12" fmla="*/ 1856096 w 1934966"/>
                <a:gd name="connsiteY12" fmla="*/ 54815 h 628021"/>
                <a:gd name="connsiteX13" fmla="*/ 1934961 w 1934966"/>
                <a:gd name="connsiteY13" fmla="*/ 68924 h 628021"/>
                <a:gd name="connsiteX14" fmla="*/ 1851973 w 1934966"/>
                <a:gd name="connsiteY14" fmla="*/ 182408 h 628021"/>
                <a:gd name="connsiteX15" fmla="*/ 1820555 w 1934966"/>
                <a:gd name="connsiteY15" fmla="*/ 207961 h 628021"/>
                <a:gd name="connsiteX16" fmla="*/ 1774209 w 1934966"/>
                <a:gd name="connsiteY16" fmla="*/ 286827 h 628021"/>
                <a:gd name="connsiteX17" fmla="*/ 1705970 w 1934966"/>
                <a:gd name="connsiteY17" fmla="*/ 368714 h 628021"/>
                <a:gd name="connsiteX18" fmla="*/ 1665027 w 1934966"/>
                <a:gd name="connsiteY18" fmla="*/ 396009 h 628021"/>
                <a:gd name="connsiteX19" fmla="*/ 1583141 w 1934966"/>
                <a:gd name="connsiteY19" fmla="*/ 450600 h 628021"/>
                <a:gd name="connsiteX20" fmla="*/ 1501254 w 1934966"/>
                <a:gd name="connsiteY20" fmla="*/ 491544 h 628021"/>
                <a:gd name="connsiteX21" fmla="*/ 1460311 w 1934966"/>
                <a:gd name="connsiteY21" fmla="*/ 518839 h 628021"/>
                <a:gd name="connsiteX22" fmla="*/ 1378424 w 1934966"/>
                <a:gd name="connsiteY22" fmla="*/ 546135 h 628021"/>
                <a:gd name="connsiteX23" fmla="*/ 1282890 w 1934966"/>
                <a:gd name="connsiteY23" fmla="*/ 573430 h 628021"/>
                <a:gd name="connsiteX24" fmla="*/ 1241947 w 1934966"/>
                <a:gd name="connsiteY24" fmla="*/ 600726 h 628021"/>
                <a:gd name="connsiteX25" fmla="*/ 1132764 w 1934966"/>
                <a:gd name="connsiteY25" fmla="*/ 614374 h 628021"/>
                <a:gd name="connsiteX26" fmla="*/ 1037230 w 1934966"/>
                <a:gd name="connsiteY26" fmla="*/ 628021 h 628021"/>
                <a:gd name="connsiteX27" fmla="*/ 642725 w 1934966"/>
                <a:gd name="connsiteY27" fmla="*/ 576913 h 628021"/>
                <a:gd name="connsiteX28" fmla="*/ 575587 w 1934966"/>
                <a:gd name="connsiteY28" fmla="*/ 551360 h 628021"/>
                <a:gd name="connsiteX29" fmla="*/ 537026 w 1934966"/>
                <a:gd name="connsiteY29" fmla="*/ 531208 h 628021"/>
                <a:gd name="connsiteX30" fmla="*/ 436089 w 1934966"/>
                <a:gd name="connsiteY30" fmla="*/ 478358 h 628021"/>
                <a:gd name="connsiteX31" fmla="*/ 370231 w 1934966"/>
                <a:gd name="connsiteY31" fmla="*/ 436953 h 628021"/>
                <a:gd name="connsiteX32" fmla="*/ 286603 w 1934966"/>
                <a:gd name="connsiteY32" fmla="*/ 327771 h 628021"/>
                <a:gd name="connsiteX33" fmla="*/ 204717 w 1934966"/>
                <a:gd name="connsiteY33" fmla="*/ 300475 h 628021"/>
                <a:gd name="connsiteX34" fmla="*/ 163773 w 1934966"/>
                <a:gd name="connsiteY34" fmla="*/ 286827 h 628021"/>
                <a:gd name="connsiteX35" fmla="*/ 122830 w 1934966"/>
                <a:gd name="connsiteY35" fmla="*/ 259532 h 628021"/>
                <a:gd name="connsiteX36" fmla="*/ 81887 w 1934966"/>
                <a:gd name="connsiteY36" fmla="*/ 191293 h 628021"/>
                <a:gd name="connsiteX0" fmla="*/ 0 w 1934966"/>
                <a:gd name="connsiteY0" fmla="*/ 54815 h 628021"/>
                <a:gd name="connsiteX1" fmla="*/ 68239 w 1934966"/>
                <a:gd name="connsiteY1" fmla="*/ 27520 h 628021"/>
                <a:gd name="connsiteX2" fmla="*/ 177421 w 1934966"/>
                <a:gd name="connsiteY2" fmla="*/ 224 h 628021"/>
                <a:gd name="connsiteX3" fmla="*/ 304658 w 1934966"/>
                <a:gd name="connsiteY3" fmla="*/ 42447 h 628021"/>
                <a:gd name="connsiteX4" fmla="*/ 379294 w 1934966"/>
                <a:gd name="connsiteY4" fmla="*/ 61782 h 628021"/>
                <a:gd name="connsiteX5" fmla="*/ 495442 w 1934966"/>
                <a:gd name="connsiteY5" fmla="*/ 94657 h 628021"/>
                <a:gd name="connsiteX6" fmla="*/ 598121 w 1934966"/>
                <a:gd name="connsiteY6" fmla="*/ 110047 h 628021"/>
                <a:gd name="connsiteX7" fmla="*/ 672401 w 1934966"/>
                <a:gd name="connsiteY7" fmla="*/ 118931 h 628021"/>
                <a:gd name="connsiteX8" fmla="*/ 791570 w 1934966"/>
                <a:gd name="connsiteY8" fmla="*/ 123054 h 628021"/>
                <a:gd name="connsiteX9" fmla="*/ 934517 w 1934966"/>
                <a:gd name="connsiteY9" fmla="*/ 123109 h 628021"/>
                <a:gd name="connsiteX10" fmla="*/ 1608979 w 1934966"/>
                <a:gd name="connsiteY10" fmla="*/ 104644 h 628021"/>
                <a:gd name="connsiteX11" fmla="*/ 1815153 w 1934966"/>
                <a:gd name="connsiteY11" fmla="*/ 68463 h 628021"/>
                <a:gd name="connsiteX12" fmla="*/ 1856096 w 1934966"/>
                <a:gd name="connsiteY12" fmla="*/ 54815 h 628021"/>
                <a:gd name="connsiteX13" fmla="*/ 1934961 w 1934966"/>
                <a:gd name="connsiteY13" fmla="*/ 68924 h 628021"/>
                <a:gd name="connsiteX14" fmla="*/ 1851973 w 1934966"/>
                <a:gd name="connsiteY14" fmla="*/ 182408 h 628021"/>
                <a:gd name="connsiteX15" fmla="*/ 1820555 w 1934966"/>
                <a:gd name="connsiteY15" fmla="*/ 207961 h 628021"/>
                <a:gd name="connsiteX16" fmla="*/ 1774209 w 1934966"/>
                <a:gd name="connsiteY16" fmla="*/ 286827 h 628021"/>
                <a:gd name="connsiteX17" fmla="*/ 1705970 w 1934966"/>
                <a:gd name="connsiteY17" fmla="*/ 368714 h 628021"/>
                <a:gd name="connsiteX18" fmla="*/ 1665027 w 1934966"/>
                <a:gd name="connsiteY18" fmla="*/ 396009 h 628021"/>
                <a:gd name="connsiteX19" fmla="*/ 1583141 w 1934966"/>
                <a:gd name="connsiteY19" fmla="*/ 450600 h 628021"/>
                <a:gd name="connsiteX20" fmla="*/ 1501254 w 1934966"/>
                <a:gd name="connsiteY20" fmla="*/ 491544 h 628021"/>
                <a:gd name="connsiteX21" fmla="*/ 1460311 w 1934966"/>
                <a:gd name="connsiteY21" fmla="*/ 518839 h 628021"/>
                <a:gd name="connsiteX22" fmla="*/ 1378424 w 1934966"/>
                <a:gd name="connsiteY22" fmla="*/ 546135 h 628021"/>
                <a:gd name="connsiteX23" fmla="*/ 1282890 w 1934966"/>
                <a:gd name="connsiteY23" fmla="*/ 573430 h 628021"/>
                <a:gd name="connsiteX24" fmla="*/ 1241947 w 1934966"/>
                <a:gd name="connsiteY24" fmla="*/ 600726 h 628021"/>
                <a:gd name="connsiteX25" fmla="*/ 1132764 w 1934966"/>
                <a:gd name="connsiteY25" fmla="*/ 614374 h 628021"/>
                <a:gd name="connsiteX26" fmla="*/ 1037230 w 1934966"/>
                <a:gd name="connsiteY26" fmla="*/ 628021 h 628021"/>
                <a:gd name="connsiteX27" fmla="*/ 642725 w 1934966"/>
                <a:gd name="connsiteY27" fmla="*/ 576913 h 628021"/>
                <a:gd name="connsiteX28" fmla="*/ 575587 w 1934966"/>
                <a:gd name="connsiteY28" fmla="*/ 551360 h 628021"/>
                <a:gd name="connsiteX29" fmla="*/ 537026 w 1934966"/>
                <a:gd name="connsiteY29" fmla="*/ 531208 h 628021"/>
                <a:gd name="connsiteX30" fmla="*/ 436089 w 1934966"/>
                <a:gd name="connsiteY30" fmla="*/ 478358 h 628021"/>
                <a:gd name="connsiteX31" fmla="*/ 370231 w 1934966"/>
                <a:gd name="connsiteY31" fmla="*/ 436953 h 628021"/>
                <a:gd name="connsiteX32" fmla="*/ 286603 w 1934966"/>
                <a:gd name="connsiteY32" fmla="*/ 327771 h 628021"/>
                <a:gd name="connsiteX33" fmla="*/ 204717 w 1934966"/>
                <a:gd name="connsiteY33" fmla="*/ 300475 h 628021"/>
                <a:gd name="connsiteX34" fmla="*/ 163773 w 1934966"/>
                <a:gd name="connsiteY34" fmla="*/ 286827 h 628021"/>
                <a:gd name="connsiteX35" fmla="*/ 122830 w 1934966"/>
                <a:gd name="connsiteY35" fmla="*/ 259532 h 628021"/>
                <a:gd name="connsiteX36" fmla="*/ 81887 w 1934966"/>
                <a:gd name="connsiteY36" fmla="*/ 191293 h 628021"/>
                <a:gd name="connsiteX0" fmla="*/ 0 w 1934966"/>
                <a:gd name="connsiteY0" fmla="*/ 54815 h 628021"/>
                <a:gd name="connsiteX1" fmla="*/ 68239 w 1934966"/>
                <a:gd name="connsiteY1" fmla="*/ 27520 h 628021"/>
                <a:gd name="connsiteX2" fmla="*/ 177421 w 1934966"/>
                <a:gd name="connsiteY2" fmla="*/ 224 h 628021"/>
                <a:gd name="connsiteX3" fmla="*/ 304658 w 1934966"/>
                <a:gd name="connsiteY3" fmla="*/ 42447 h 628021"/>
                <a:gd name="connsiteX4" fmla="*/ 379294 w 1934966"/>
                <a:gd name="connsiteY4" fmla="*/ 61782 h 628021"/>
                <a:gd name="connsiteX5" fmla="*/ 495442 w 1934966"/>
                <a:gd name="connsiteY5" fmla="*/ 94657 h 628021"/>
                <a:gd name="connsiteX6" fmla="*/ 598121 w 1934966"/>
                <a:gd name="connsiteY6" fmla="*/ 110047 h 628021"/>
                <a:gd name="connsiteX7" fmla="*/ 672401 w 1934966"/>
                <a:gd name="connsiteY7" fmla="*/ 118931 h 628021"/>
                <a:gd name="connsiteX8" fmla="*/ 791570 w 1934966"/>
                <a:gd name="connsiteY8" fmla="*/ 123054 h 628021"/>
                <a:gd name="connsiteX9" fmla="*/ 934517 w 1934966"/>
                <a:gd name="connsiteY9" fmla="*/ 123109 h 628021"/>
                <a:gd name="connsiteX10" fmla="*/ 1608979 w 1934966"/>
                <a:gd name="connsiteY10" fmla="*/ 104644 h 628021"/>
                <a:gd name="connsiteX11" fmla="*/ 1815153 w 1934966"/>
                <a:gd name="connsiteY11" fmla="*/ 68463 h 628021"/>
                <a:gd name="connsiteX12" fmla="*/ 1856096 w 1934966"/>
                <a:gd name="connsiteY12" fmla="*/ 54815 h 628021"/>
                <a:gd name="connsiteX13" fmla="*/ 1934961 w 1934966"/>
                <a:gd name="connsiteY13" fmla="*/ 68924 h 628021"/>
                <a:gd name="connsiteX14" fmla="*/ 1851973 w 1934966"/>
                <a:gd name="connsiteY14" fmla="*/ 182408 h 628021"/>
                <a:gd name="connsiteX15" fmla="*/ 1820555 w 1934966"/>
                <a:gd name="connsiteY15" fmla="*/ 207961 h 628021"/>
                <a:gd name="connsiteX16" fmla="*/ 1774209 w 1934966"/>
                <a:gd name="connsiteY16" fmla="*/ 286827 h 628021"/>
                <a:gd name="connsiteX17" fmla="*/ 1705970 w 1934966"/>
                <a:gd name="connsiteY17" fmla="*/ 368714 h 628021"/>
                <a:gd name="connsiteX18" fmla="*/ 1665027 w 1934966"/>
                <a:gd name="connsiteY18" fmla="*/ 396009 h 628021"/>
                <a:gd name="connsiteX19" fmla="*/ 1583141 w 1934966"/>
                <a:gd name="connsiteY19" fmla="*/ 450600 h 628021"/>
                <a:gd name="connsiteX20" fmla="*/ 1501254 w 1934966"/>
                <a:gd name="connsiteY20" fmla="*/ 491544 h 628021"/>
                <a:gd name="connsiteX21" fmla="*/ 1460311 w 1934966"/>
                <a:gd name="connsiteY21" fmla="*/ 518839 h 628021"/>
                <a:gd name="connsiteX22" fmla="*/ 1378424 w 1934966"/>
                <a:gd name="connsiteY22" fmla="*/ 546135 h 628021"/>
                <a:gd name="connsiteX23" fmla="*/ 1282890 w 1934966"/>
                <a:gd name="connsiteY23" fmla="*/ 573430 h 628021"/>
                <a:gd name="connsiteX24" fmla="*/ 1241947 w 1934966"/>
                <a:gd name="connsiteY24" fmla="*/ 600726 h 628021"/>
                <a:gd name="connsiteX25" fmla="*/ 1132764 w 1934966"/>
                <a:gd name="connsiteY25" fmla="*/ 614374 h 628021"/>
                <a:gd name="connsiteX26" fmla="*/ 1037230 w 1934966"/>
                <a:gd name="connsiteY26" fmla="*/ 628021 h 628021"/>
                <a:gd name="connsiteX27" fmla="*/ 642725 w 1934966"/>
                <a:gd name="connsiteY27" fmla="*/ 576913 h 628021"/>
                <a:gd name="connsiteX28" fmla="*/ 575587 w 1934966"/>
                <a:gd name="connsiteY28" fmla="*/ 551360 h 628021"/>
                <a:gd name="connsiteX29" fmla="*/ 537026 w 1934966"/>
                <a:gd name="connsiteY29" fmla="*/ 531208 h 628021"/>
                <a:gd name="connsiteX30" fmla="*/ 436089 w 1934966"/>
                <a:gd name="connsiteY30" fmla="*/ 478358 h 628021"/>
                <a:gd name="connsiteX31" fmla="*/ 370231 w 1934966"/>
                <a:gd name="connsiteY31" fmla="*/ 436953 h 628021"/>
                <a:gd name="connsiteX32" fmla="*/ 236597 w 1934966"/>
                <a:gd name="connsiteY32" fmla="*/ 358727 h 628021"/>
                <a:gd name="connsiteX33" fmla="*/ 204717 w 1934966"/>
                <a:gd name="connsiteY33" fmla="*/ 300475 h 628021"/>
                <a:gd name="connsiteX34" fmla="*/ 163773 w 1934966"/>
                <a:gd name="connsiteY34" fmla="*/ 286827 h 628021"/>
                <a:gd name="connsiteX35" fmla="*/ 122830 w 1934966"/>
                <a:gd name="connsiteY35" fmla="*/ 259532 h 628021"/>
                <a:gd name="connsiteX36" fmla="*/ 81887 w 1934966"/>
                <a:gd name="connsiteY36" fmla="*/ 191293 h 628021"/>
                <a:gd name="connsiteX0" fmla="*/ 0 w 1934966"/>
                <a:gd name="connsiteY0" fmla="*/ 54815 h 628021"/>
                <a:gd name="connsiteX1" fmla="*/ 68239 w 1934966"/>
                <a:gd name="connsiteY1" fmla="*/ 27520 h 628021"/>
                <a:gd name="connsiteX2" fmla="*/ 177421 w 1934966"/>
                <a:gd name="connsiteY2" fmla="*/ 224 h 628021"/>
                <a:gd name="connsiteX3" fmla="*/ 304658 w 1934966"/>
                <a:gd name="connsiteY3" fmla="*/ 42447 h 628021"/>
                <a:gd name="connsiteX4" fmla="*/ 379294 w 1934966"/>
                <a:gd name="connsiteY4" fmla="*/ 61782 h 628021"/>
                <a:gd name="connsiteX5" fmla="*/ 495442 w 1934966"/>
                <a:gd name="connsiteY5" fmla="*/ 94657 h 628021"/>
                <a:gd name="connsiteX6" fmla="*/ 598121 w 1934966"/>
                <a:gd name="connsiteY6" fmla="*/ 110047 h 628021"/>
                <a:gd name="connsiteX7" fmla="*/ 672401 w 1934966"/>
                <a:gd name="connsiteY7" fmla="*/ 118931 h 628021"/>
                <a:gd name="connsiteX8" fmla="*/ 791570 w 1934966"/>
                <a:gd name="connsiteY8" fmla="*/ 123054 h 628021"/>
                <a:gd name="connsiteX9" fmla="*/ 934517 w 1934966"/>
                <a:gd name="connsiteY9" fmla="*/ 123109 h 628021"/>
                <a:gd name="connsiteX10" fmla="*/ 1608979 w 1934966"/>
                <a:gd name="connsiteY10" fmla="*/ 104644 h 628021"/>
                <a:gd name="connsiteX11" fmla="*/ 1815153 w 1934966"/>
                <a:gd name="connsiteY11" fmla="*/ 68463 h 628021"/>
                <a:gd name="connsiteX12" fmla="*/ 1856096 w 1934966"/>
                <a:gd name="connsiteY12" fmla="*/ 54815 h 628021"/>
                <a:gd name="connsiteX13" fmla="*/ 1934961 w 1934966"/>
                <a:gd name="connsiteY13" fmla="*/ 68924 h 628021"/>
                <a:gd name="connsiteX14" fmla="*/ 1851973 w 1934966"/>
                <a:gd name="connsiteY14" fmla="*/ 182408 h 628021"/>
                <a:gd name="connsiteX15" fmla="*/ 1820555 w 1934966"/>
                <a:gd name="connsiteY15" fmla="*/ 207961 h 628021"/>
                <a:gd name="connsiteX16" fmla="*/ 1774209 w 1934966"/>
                <a:gd name="connsiteY16" fmla="*/ 286827 h 628021"/>
                <a:gd name="connsiteX17" fmla="*/ 1705970 w 1934966"/>
                <a:gd name="connsiteY17" fmla="*/ 368714 h 628021"/>
                <a:gd name="connsiteX18" fmla="*/ 1665027 w 1934966"/>
                <a:gd name="connsiteY18" fmla="*/ 396009 h 628021"/>
                <a:gd name="connsiteX19" fmla="*/ 1583141 w 1934966"/>
                <a:gd name="connsiteY19" fmla="*/ 450600 h 628021"/>
                <a:gd name="connsiteX20" fmla="*/ 1501254 w 1934966"/>
                <a:gd name="connsiteY20" fmla="*/ 491544 h 628021"/>
                <a:gd name="connsiteX21" fmla="*/ 1460311 w 1934966"/>
                <a:gd name="connsiteY21" fmla="*/ 518839 h 628021"/>
                <a:gd name="connsiteX22" fmla="*/ 1378424 w 1934966"/>
                <a:gd name="connsiteY22" fmla="*/ 546135 h 628021"/>
                <a:gd name="connsiteX23" fmla="*/ 1282890 w 1934966"/>
                <a:gd name="connsiteY23" fmla="*/ 573430 h 628021"/>
                <a:gd name="connsiteX24" fmla="*/ 1241947 w 1934966"/>
                <a:gd name="connsiteY24" fmla="*/ 600726 h 628021"/>
                <a:gd name="connsiteX25" fmla="*/ 1132764 w 1934966"/>
                <a:gd name="connsiteY25" fmla="*/ 614374 h 628021"/>
                <a:gd name="connsiteX26" fmla="*/ 1037230 w 1934966"/>
                <a:gd name="connsiteY26" fmla="*/ 628021 h 628021"/>
                <a:gd name="connsiteX27" fmla="*/ 642725 w 1934966"/>
                <a:gd name="connsiteY27" fmla="*/ 576913 h 628021"/>
                <a:gd name="connsiteX28" fmla="*/ 575587 w 1934966"/>
                <a:gd name="connsiteY28" fmla="*/ 551360 h 628021"/>
                <a:gd name="connsiteX29" fmla="*/ 537026 w 1934966"/>
                <a:gd name="connsiteY29" fmla="*/ 531208 h 628021"/>
                <a:gd name="connsiteX30" fmla="*/ 436089 w 1934966"/>
                <a:gd name="connsiteY30" fmla="*/ 478358 h 628021"/>
                <a:gd name="connsiteX31" fmla="*/ 370231 w 1934966"/>
                <a:gd name="connsiteY31" fmla="*/ 436953 h 628021"/>
                <a:gd name="connsiteX32" fmla="*/ 236597 w 1934966"/>
                <a:gd name="connsiteY32" fmla="*/ 358727 h 628021"/>
                <a:gd name="connsiteX33" fmla="*/ 204717 w 1934966"/>
                <a:gd name="connsiteY33" fmla="*/ 300475 h 628021"/>
                <a:gd name="connsiteX34" fmla="*/ 163773 w 1934966"/>
                <a:gd name="connsiteY34" fmla="*/ 286827 h 628021"/>
                <a:gd name="connsiteX35" fmla="*/ 122830 w 1934966"/>
                <a:gd name="connsiteY35" fmla="*/ 259532 h 628021"/>
                <a:gd name="connsiteX36" fmla="*/ 17593 w 1934966"/>
                <a:gd name="connsiteY36" fmla="*/ 98424 h 628021"/>
                <a:gd name="connsiteX0" fmla="*/ 0 w 1934966"/>
                <a:gd name="connsiteY0" fmla="*/ 54815 h 628021"/>
                <a:gd name="connsiteX1" fmla="*/ 68239 w 1934966"/>
                <a:gd name="connsiteY1" fmla="*/ 27520 h 628021"/>
                <a:gd name="connsiteX2" fmla="*/ 177421 w 1934966"/>
                <a:gd name="connsiteY2" fmla="*/ 224 h 628021"/>
                <a:gd name="connsiteX3" fmla="*/ 304658 w 1934966"/>
                <a:gd name="connsiteY3" fmla="*/ 42447 h 628021"/>
                <a:gd name="connsiteX4" fmla="*/ 379294 w 1934966"/>
                <a:gd name="connsiteY4" fmla="*/ 61782 h 628021"/>
                <a:gd name="connsiteX5" fmla="*/ 495442 w 1934966"/>
                <a:gd name="connsiteY5" fmla="*/ 94657 h 628021"/>
                <a:gd name="connsiteX6" fmla="*/ 598121 w 1934966"/>
                <a:gd name="connsiteY6" fmla="*/ 110047 h 628021"/>
                <a:gd name="connsiteX7" fmla="*/ 672401 w 1934966"/>
                <a:gd name="connsiteY7" fmla="*/ 118931 h 628021"/>
                <a:gd name="connsiteX8" fmla="*/ 791570 w 1934966"/>
                <a:gd name="connsiteY8" fmla="*/ 123054 h 628021"/>
                <a:gd name="connsiteX9" fmla="*/ 934517 w 1934966"/>
                <a:gd name="connsiteY9" fmla="*/ 123109 h 628021"/>
                <a:gd name="connsiteX10" fmla="*/ 1608979 w 1934966"/>
                <a:gd name="connsiteY10" fmla="*/ 104644 h 628021"/>
                <a:gd name="connsiteX11" fmla="*/ 1815153 w 1934966"/>
                <a:gd name="connsiteY11" fmla="*/ 68463 h 628021"/>
                <a:gd name="connsiteX12" fmla="*/ 1856096 w 1934966"/>
                <a:gd name="connsiteY12" fmla="*/ 54815 h 628021"/>
                <a:gd name="connsiteX13" fmla="*/ 1934961 w 1934966"/>
                <a:gd name="connsiteY13" fmla="*/ 68924 h 628021"/>
                <a:gd name="connsiteX14" fmla="*/ 1851973 w 1934966"/>
                <a:gd name="connsiteY14" fmla="*/ 182408 h 628021"/>
                <a:gd name="connsiteX15" fmla="*/ 1820555 w 1934966"/>
                <a:gd name="connsiteY15" fmla="*/ 207961 h 628021"/>
                <a:gd name="connsiteX16" fmla="*/ 1774209 w 1934966"/>
                <a:gd name="connsiteY16" fmla="*/ 286827 h 628021"/>
                <a:gd name="connsiteX17" fmla="*/ 1705970 w 1934966"/>
                <a:gd name="connsiteY17" fmla="*/ 368714 h 628021"/>
                <a:gd name="connsiteX18" fmla="*/ 1665027 w 1934966"/>
                <a:gd name="connsiteY18" fmla="*/ 396009 h 628021"/>
                <a:gd name="connsiteX19" fmla="*/ 1583141 w 1934966"/>
                <a:gd name="connsiteY19" fmla="*/ 450600 h 628021"/>
                <a:gd name="connsiteX20" fmla="*/ 1501254 w 1934966"/>
                <a:gd name="connsiteY20" fmla="*/ 491544 h 628021"/>
                <a:gd name="connsiteX21" fmla="*/ 1460311 w 1934966"/>
                <a:gd name="connsiteY21" fmla="*/ 518839 h 628021"/>
                <a:gd name="connsiteX22" fmla="*/ 1378424 w 1934966"/>
                <a:gd name="connsiteY22" fmla="*/ 546135 h 628021"/>
                <a:gd name="connsiteX23" fmla="*/ 1282890 w 1934966"/>
                <a:gd name="connsiteY23" fmla="*/ 573430 h 628021"/>
                <a:gd name="connsiteX24" fmla="*/ 1241947 w 1934966"/>
                <a:gd name="connsiteY24" fmla="*/ 600726 h 628021"/>
                <a:gd name="connsiteX25" fmla="*/ 1132764 w 1934966"/>
                <a:gd name="connsiteY25" fmla="*/ 614374 h 628021"/>
                <a:gd name="connsiteX26" fmla="*/ 1037230 w 1934966"/>
                <a:gd name="connsiteY26" fmla="*/ 628021 h 628021"/>
                <a:gd name="connsiteX27" fmla="*/ 642725 w 1934966"/>
                <a:gd name="connsiteY27" fmla="*/ 576913 h 628021"/>
                <a:gd name="connsiteX28" fmla="*/ 575587 w 1934966"/>
                <a:gd name="connsiteY28" fmla="*/ 551360 h 628021"/>
                <a:gd name="connsiteX29" fmla="*/ 537026 w 1934966"/>
                <a:gd name="connsiteY29" fmla="*/ 531208 h 628021"/>
                <a:gd name="connsiteX30" fmla="*/ 436089 w 1934966"/>
                <a:gd name="connsiteY30" fmla="*/ 478358 h 628021"/>
                <a:gd name="connsiteX31" fmla="*/ 370231 w 1934966"/>
                <a:gd name="connsiteY31" fmla="*/ 436953 h 628021"/>
                <a:gd name="connsiteX32" fmla="*/ 236597 w 1934966"/>
                <a:gd name="connsiteY32" fmla="*/ 358727 h 628021"/>
                <a:gd name="connsiteX33" fmla="*/ 195192 w 1934966"/>
                <a:gd name="connsiteY33" fmla="*/ 319525 h 628021"/>
                <a:gd name="connsiteX34" fmla="*/ 163773 w 1934966"/>
                <a:gd name="connsiteY34" fmla="*/ 286827 h 628021"/>
                <a:gd name="connsiteX35" fmla="*/ 122830 w 1934966"/>
                <a:gd name="connsiteY35" fmla="*/ 259532 h 628021"/>
                <a:gd name="connsiteX36" fmla="*/ 17593 w 1934966"/>
                <a:gd name="connsiteY36" fmla="*/ 98424 h 628021"/>
                <a:gd name="connsiteX0" fmla="*/ 0 w 1934966"/>
                <a:gd name="connsiteY0" fmla="*/ 54815 h 628021"/>
                <a:gd name="connsiteX1" fmla="*/ 68239 w 1934966"/>
                <a:gd name="connsiteY1" fmla="*/ 27520 h 628021"/>
                <a:gd name="connsiteX2" fmla="*/ 177421 w 1934966"/>
                <a:gd name="connsiteY2" fmla="*/ 224 h 628021"/>
                <a:gd name="connsiteX3" fmla="*/ 304658 w 1934966"/>
                <a:gd name="connsiteY3" fmla="*/ 42447 h 628021"/>
                <a:gd name="connsiteX4" fmla="*/ 379294 w 1934966"/>
                <a:gd name="connsiteY4" fmla="*/ 61782 h 628021"/>
                <a:gd name="connsiteX5" fmla="*/ 495442 w 1934966"/>
                <a:gd name="connsiteY5" fmla="*/ 94657 h 628021"/>
                <a:gd name="connsiteX6" fmla="*/ 598121 w 1934966"/>
                <a:gd name="connsiteY6" fmla="*/ 110047 h 628021"/>
                <a:gd name="connsiteX7" fmla="*/ 672401 w 1934966"/>
                <a:gd name="connsiteY7" fmla="*/ 118931 h 628021"/>
                <a:gd name="connsiteX8" fmla="*/ 791570 w 1934966"/>
                <a:gd name="connsiteY8" fmla="*/ 123054 h 628021"/>
                <a:gd name="connsiteX9" fmla="*/ 934517 w 1934966"/>
                <a:gd name="connsiteY9" fmla="*/ 123109 h 628021"/>
                <a:gd name="connsiteX10" fmla="*/ 1608979 w 1934966"/>
                <a:gd name="connsiteY10" fmla="*/ 104644 h 628021"/>
                <a:gd name="connsiteX11" fmla="*/ 1815153 w 1934966"/>
                <a:gd name="connsiteY11" fmla="*/ 68463 h 628021"/>
                <a:gd name="connsiteX12" fmla="*/ 1856096 w 1934966"/>
                <a:gd name="connsiteY12" fmla="*/ 54815 h 628021"/>
                <a:gd name="connsiteX13" fmla="*/ 1934961 w 1934966"/>
                <a:gd name="connsiteY13" fmla="*/ 68924 h 628021"/>
                <a:gd name="connsiteX14" fmla="*/ 1851973 w 1934966"/>
                <a:gd name="connsiteY14" fmla="*/ 182408 h 628021"/>
                <a:gd name="connsiteX15" fmla="*/ 1820555 w 1934966"/>
                <a:gd name="connsiteY15" fmla="*/ 207961 h 628021"/>
                <a:gd name="connsiteX16" fmla="*/ 1774209 w 1934966"/>
                <a:gd name="connsiteY16" fmla="*/ 286827 h 628021"/>
                <a:gd name="connsiteX17" fmla="*/ 1705970 w 1934966"/>
                <a:gd name="connsiteY17" fmla="*/ 368714 h 628021"/>
                <a:gd name="connsiteX18" fmla="*/ 1665027 w 1934966"/>
                <a:gd name="connsiteY18" fmla="*/ 396009 h 628021"/>
                <a:gd name="connsiteX19" fmla="*/ 1583141 w 1934966"/>
                <a:gd name="connsiteY19" fmla="*/ 450600 h 628021"/>
                <a:gd name="connsiteX20" fmla="*/ 1501254 w 1934966"/>
                <a:gd name="connsiteY20" fmla="*/ 491544 h 628021"/>
                <a:gd name="connsiteX21" fmla="*/ 1460311 w 1934966"/>
                <a:gd name="connsiteY21" fmla="*/ 518839 h 628021"/>
                <a:gd name="connsiteX22" fmla="*/ 1378424 w 1934966"/>
                <a:gd name="connsiteY22" fmla="*/ 546135 h 628021"/>
                <a:gd name="connsiteX23" fmla="*/ 1282890 w 1934966"/>
                <a:gd name="connsiteY23" fmla="*/ 573430 h 628021"/>
                <a:gd name="connsiteX24" fmla="*/ 1241947 w 1934966"/>
                <a:gd name="connsiteY24" fmla="*/ 600726 h 628021"/>
                <a:gd name="connsiteX25" fmla="*/ 1132764 w 1934966"/>
                <a:gd name="connsiteY25" fmla="*/ 614374 h 628021"/>
                <a:gd name="connsiteX26" fmla="*/ 1037230 w 1934966"/>
                <a:gd name="connsiteY26" fmla="*/ 628021 h 628021"/>
                <a:gd name="connsiteX27" fmla="*/ 642725 w 1934966"/>
                <a:gd name="connsiteY27" fmla="*/ 576913 h 628021"/>
                <a:gd name="connsiteX28" fmla="*/ 575587 w 1934966"/>
                <a:gd name="connsiteY28" fmla="*/ 551360 h 628021"/>
                <a:gd name="connsiteX29" fmla="*/ 537026 w 1934966"/>
                <a:gd name="connsiteY29" fmla="*/ 531208 h 628021"/>
                <a:gd name="connsiteX30" fmla="*/ 436089 w 1934966"/>
                <a:gd name="connsiteY30" fmla="*/ 478358 h 628021"/>
                <a:gd name="connsiteX31" fmla="*/ 370231 w 1934966"/>
                <a:gd name="connsiteY31" fmla="*/ 436953 h 628021"/>
                <a:gd name="connsiteX32" fmla="*/ 236597 w 1934966"/>
                <a:gd name="connsiteY32" fmla="*/ 358727 h 628021"/>
                <a:gd name="connsiteX33" fmla="*/ 195192 w 1934966"/>
                <a:gd name="connsiteY33" fmla="*/ 319525 h 628021"/>
                <a:gd name="connsiteX34" fmla="*/ 163773 w 1934966"/>
                <a:gd name="connsiteY34" fmla="*/ 286827 h 628021"/>
                <a:gd name="connsiteX35" fmla="*/ 49011 w 1934966"/>
                <a:gd name="connsiteY35" fmla="*/ 176188 h 628021"/>
                <a:gd name="connsiteX36" fmla="*/ 17593 w 1934966"/>
                <a:gd name="connsiteY36" fmla="*/ 98424 h 628021"/>
                <a:gd name="connsiteX0" fmla="*/ 0 w 1934966"/>
                <a:gd name="connsiteY0" fmla="*/ 54815 h 628021"/>
                <a:gd name="connsiteX1" fmla="*/ 68239 w 1934966"/>
                <a:gd name="connsiteY1" fmla="*/ 27520 h 628021"/>
                <a:gd name="connsiteX2" fmla="*/ 177421 w 1934966"/>
                <a:gd name="connsiteY2" fmla="*/ 224 h 628021"/>
                <a:gd name="connsiteX3" fmla="*/ 304658 w 1934966"/>
                <a:gd name="connsiteY3" fmla="*/ 42447 h 628021"/>
                <a:gd name="connsiteX4" fmla="*/ 379294 w 1934966"/>
                <a:gd name="connsiteY4" fmla="*/ 61782 h 628021"/>
                <a:gd name="connsiteX5" fmla="*/ 495442 w 1934966"/>
                <a:gd name="connsiteY5" fmla="*/ 94657 h 628021"/>
                <a:gd name="connsiteX6" fmla="*/ 598121 w 1934966"/>
                <a:gd name="connsiteY6" fmla="*/ 110047 h 628021"/>
                <a:gd name="connsiteX7" fmla="*/ 672401 w 1934966"/>
                <a:gd name="connsiteY7" fmla="*/ 118931 h 628021"/>
                <a:gd name="connsiteX8" fmla="*/ 791570 w 1934966"/>
                <a:gd name="connsiteY8" fmla="*/ 123054 h 628021"/>
                <a:gd name="connsiteX9" fmla="*/ 934517 w 1934966"/>
                <a:gd name="connsiteY9" fmla="*/ 123109 h 628021"/>
                <a:gd name="connsiteX10" fmla="*/ 1608979 w 1934966"/>
                <a:gd name="connsiteY10" fmla="*/ 104644 h 628021"/>
                <a:gd name="connsiteX11" fmla="*/ 1815153 w 1934966"/>
                <a:gd name="connsiteY11" fmla="*/ 68463 h 628021"/>
                <a:gd name="connsiteX12" fmla="*/ 1856096 w 1934966"/>
                <a:gd name="connsiteY12" fmla="*/ 54815 h 628021"/>
                <a:gd name="connsiteX13" fmla="*/ 1934961 w 1934966"/>
                <a:gd name="connsiteY13" fmla="*/ 68924 h 628021"/>
                <a:gd name="connsiteX14" fmla="*/ 1851973 w 1934966"/>
                <a:gd name="connsiteY14" fmla="*/ 182408 h 628021"/>
                <a:gd name="connsiteX15" fmla="*/ 1820555 w 1934966"/>
                <a:gd name="connsiteY15" fmla="*/ 207961 h 628021"/>
                <a:gd name="connsiteX16" fmla="*/ 1774209 w 1934966"/>
                <a:gd name="connsiteY16" fmla="*/ 286827 h 628021"/>
                <a:gd name="connsiteX17" fmla="*/ 1705970 w 1934966"/>
                <a:gd name="connsiteY17" fmla="*/ 368714 h 628021"/>
                <a:gd name="connsiteX18" fmla="*/ 1665027 w 1934966"/>
                <a:gd name="connsiteY18" fmla="*/ 396009 h 628021"/>
                <a:gd name="connsiteX19" fmla="*/ 1583141 w 1934966"/>
                <a:gd name="connsiteY19" fmla="*/ 450600 h 628021"/>
                <a:gd name="connsiteX20" fmla="*/ 1501254 w 1934966"/>
                <a:gd name="connsiteY20" fmla="*/ 491544 h 628021"/>
                <a:gd name="connsiteX21" fmla="*/ 1460311 w 1934966"/>
                <a:gd name="connsiteY21" fmla="*/ 518839 h 628021"/>
                <a:gd name="connsiteX22" fmla="*/ 1378424 w 1934966"/>
                <a:gd name="connsiteY22" fmla="*/ 546135 h 628021"/>
                <a:gd name="connsiteX23" fmla="*/ 1282890 w 1934966"/>
                <a:gd name="connsiteY23" fmla="*/ 573430 h 628021"/>
                <a:gd name="connsiteX24" fmla="*/ 1241947 w 1934966"/>
                <a:gd name="connsiteY24" fmla="*/ 600726 h 628021"/>
                <a:gd name="connsiteX25" fmla="*/ 1132764 w 1934966"/>
                <a:gd name="connsiteY25" fmla="*/ 614374 h 628021"/>
                <a:gd name="connsiteX26" fmla="*/ 1037230 w 1934966"/>
                <a:gd name="connsiteY26" fmla="*/ 628021 h 628021"/>
                <a:gd name="connsiteX27" fmla="*/ 642725 w 1934966"/>
                <a:gd name="connsiteY27" fmla="*/ 576913 h 628021"/>
                <a:gd name="connsiteX28" fmla="*/ 575587 w 1934966"/>
                <a:gd name="connsiteY28" fmla="*/ 551360 h 628021"/>
                <a:gd name="connsiteX29" fmla="*/ 537026 w 1934966"/>
                <a:gd name="connsiteY29" fmla="*/ 531208 h 628021"/>
                <a:gd name="connsiteX30" fmla="*/ 436089 w 1934966"/>
                <a:gd name="connsiteY30" fmla="*/ 478358 h 628021"/>
                <a:gd name="connsiteX31" fmla="*/ 370231 w 1934966"/>
                <a:gd name="connsiteY31" fmla="*/ 436953 h 628021"/>
                <a:gd name="connsiteX32" fmla="*/ 236597 w 1934966"/>
                <a:gd name="connsiteY32" fmla="*/ 358727 h 628021"/>
                <a:gd name="connsiteX33" fmla="*/ 195192 w 1934966"/>
                <a:gd name="connsiteY33" fmla="*/ 319525 h 628021"/>
                <a:gd name="connsiteX34" fmla="*/ 163773 w 1934966"/>
                <a:gd name="connsiteY34" fmla="*/ 286827 h 628021"/>
                <a:gd name="connsiteX35" fmla="*/ 49011 w 1934966"/>
                <a:gd name="connsiteY35" fmla="*/ 176188 h 628021"/>
                <a:gd name="connsiteX36" fmla="*/ 924 w 1934966"/>
                <a:gd name="connsiteY36" fmla="*/ 72230 h 628021"/>
                <a:gd name="connsiteX0" fmla="*/ 0 w 1934966"/>
                <a:gd name="connsiteY0" fmla="*/ 54815 h 628021"/>
                <a:gd name="connsiteX1" fmla="*/ 68239 w 1934966"/>
                <a:gd name="connsiteY1" fmla="*/ 27520 h 628021"/>
                <a:gd name="connsiteX2" fmla="*/ 177421 w 1934966"/>
                <a:gd name="connsiteY2" fmla="*/ 224 h 628021"/>
                <a:gd name="connsiteX3" fmla="*/ 304658 w 1934966"/>
                <a:gd name="connsiteY3" fmla="*/ 42447 h 628021"/>
                <a:gd name="connsiteX4" fmla="*/ 379294 w 1934966"/>
                <a:gd name="connsiteY4" fmla="*/ 61782 h 628021"/>
                <a:gd name="connsiteX5" fmla="*/ 495442 w 1934966"/>
                <a:gd name="connsiteY5" fmla="*/ 94657 h 628021"/>
                <a:gd name="connsiteX6" fmla="*/ 598121 w 1934966"/>
                <a:gd name="connsiteY6" fmla="*/ 110047 h 628021"/>
                <a:gd name="connsiteX7" fmla="*/ 672401 w 1934966"/>
                <a:gd name="connsiteY7" fmla="*/ 118931 h 628021"/>
                <a:gd name="connsiteX8" fmla="*/ 791570 w 1934966"/>
                <a:gd name="connsiteY8" fmla="*/ 123054 h 628021"/>
                <a:gd name="connsiteX9" fmla="*/ 934517 w 1934966"/>
                <a:gd name="connsiteY9" fmla="*/ 123109 h 628021"/>
                <a:gd name="connsiteX10" fmla="*/ 1608979 w 1934966"/>
                <a:gd name="connsiteY10" fmla="*/ 104644 h 628021"/>
                <a:gd name="connsiteX11" fmla="*/ 1815153 w 1934966"/>
                <a:gd name="connsiteY11" fmla="*/ 68463 h 628021"/>
                <a:gd name="connsiteX12" fmla="*/ 1856096 w 1934966"/>
                <a:gd name="connsiteY12" fmla="*/ 54815 h 628021"/>
                <a:gd name="connsiteX13" fmla="*/ 1934961 w 1934966"/>
                <a:gd name="connsiteY13" fmla="*/ 68924 h 628021"/>
                <a:gd name="connsiteX14" fmla="*/ 1851973 w 1934966"/>
                <a:gd name="connsiteY14" fmla="*/ 182408 h 628021"/>
                <a:gd name="connsiteX15" fmla="*/ 1820555 w 1934966"/>
                <a:gd name="connsiteY15" fmla="*/ 207961 h 628021"/>
                <a:gd name="connsiteX16" fmla="*/ 1774209 w 1934966"/>
                <a:gd name="connsiteY16" fmla="*/ 286827 h 628021"/>
                <a:gd name="connsiteX17" fmla="*/ 1705970 w 1934966"/>
                <a:gd name="connsiteY17" fmla="*/ 368714 h 628021"/>
                <a:gd name="connsiteX18" fmla="*/ 1665027 w 1934966"/>
                <a:gd name="connsiteY18" fmla="*/ 396009 h 628021"/>
                <a:gd name="connsiteX19" fmla="*/ 1583141 w 1934966"/>
                <a:gd name="connsiteY19" fmla="*/ 450600 h 628021"/>
                <a:gd name="connsiteX20" fmla="*/ 1501254 w 1934966"/>
                <a:gd name="connsiteY20" fmla="*/ 491544 h 628021"/>
                <a:gd name="connsiteX21" fmla="*/ 1460311 w 1934966"/>
                <a:gd name="connsiteY21" fmla="*/ 518839 h 628021"/>
                <a:gd name="connsiteX22" fmla="*/ 1378424 w 1934966"/>
                <a:gd name="connsiteY22" fmla="*/ 546135 h 628021"/>
                <a:gd name="connsiteX23" fmla="*/ 1282890 w 1934966"/>
                <a:gd name="connsiteY23" fmla="*/ 573430 h 628021"/>
                <a:gd name="connsiteX24" fmla="*/ 1241947 w 1934966"/>
                <a:gd name="connsiteY24" fmla="*/ 600726 h 628021"/>
                <a:gd name="connsiteX25" fmla="*/ 1132764 w 1934966"/>
                <a:gd name="connsiteY25" fmla="*/ 614374 h 628021"/>
                <a:gd name="connsiteX26" fmla="*/ 1037230 w 1934966"/>
                <a:gd name="connsiteY26" fmla="*/ 628021 h 628021"/>
                <a:gd name="connsiteX27" fmla="*/ 642725 w 1934966"/>
                <a:gd name="connsiteY27" fmla="*/ 576913 h 628021"/>
                <a:gd name="connsiteX28" fmla="*/ 575587 w 1934966"/>
                <a:gd name="connsiteY28" fmla="*/ 551360 h 628021"/>
                <a:gd name="connsiteX29" fmla="*/ 537026 w 1934966"/>
                <a:gd name="connsiteY29" fmla="*/ 531208 h 628021"/>
                <a:gd name="connsiteX30" fmla="*/ 436089 w 1934966"/>
                <a:gd name="connsiteY30" fmla="*/ 478358 h 628021"/>
                <a:gd name="connsiteX31" fmla="*/ 370231 w 1934966"/>
                <a:gd name="connsiteY31" fmla="*/ 436953 h 628021"/>
                <a:gd name="connsiteX32" fmla="*/ 236597 w 1934966"/>
                <a:gd name="connsiteY32" fmla="*/ 358727 h 628021"/>
                <a:gd name="connsiteX33" fmla="*/ 195192 w 1934966"/>
                <a:gd name="connsiteY33" fmla="*/ 319525 h 628021"/>
                <a:gd name="connsiteX34" fmla="*/ 163773 w 1934966"/>
                <a:gd name="connsiteY34" fmla="*/ 286827 h 628021"/>
                <a:gd name="connsiteX35" fmla="*/ 49011 w 1934966"/>
                <a:gd name="connsiteY35" fmla="*/ 176188 h 628021"/>
                <a:gd name="connsiteX36" fmla="*/ 924 w 1934966"/>
                <a:gd name="connsiteY36" fmla="*/ 72230 h 628021"/>
                <a:gd name="connsiteX0" fmla="*/ 0 w 1934966"/>
                <a:gd name="connsiteY0" fmla="*/ 28267 h 601473"/>
                <a:gd name="connsiteX1" fmla="*/ 68239 w 1934966"/>
                <a:gd name="connsiteY1" fmla="*/ 972 h 601473"/>
                <a:gd name="connsiteX2" fmla="*/ 167896 w 1934966"/>
                <a:gd name="connsiteY2" fmla="*/ 7013 h 601473"/>
                <a:gd name="connsiteX3" fmla="*/ 304658 w 1934966"/>
                <a:gd name="connsiteY3" fmla="*/ 15899 h 601473"/>
                <a:gd name="connsiteX4" fmla="*/ 379294 w 1934966"/>
                <a:gd name="connsiteY4" fmla="*/ 35234 h 601473"/>
                <a:gd name="connsiteX5" fmla="*/ 495442 w 1934966"/>
                <a:gd name="connsiteY5" fmla="*/ 68109 h 601473"/>
                <a:gd name="connsiteX6" fmla="*/ 598121 w 1934966"/>
                <a:gd name="connsiteY6" fmla="*/ 83499 h 601473"/>
                <a:gd name="connsiteX7" fmla="*/ 672401 w 1934966"/>
                <a:gd name="connsiteY7" fmla="*/ 92383 h 601473"/>
                <a:gd name="connsiteX8" fmla="*/ 791570 w 1934966"/>
                <a:gd name="connsiteY8" fmla="*/ 96506 h 601473"/>
                <a:gd name="connsiteX9" fmla="*/ 934517 w 1934966"/>
                <a:gd name="connsiteY9" fmla="*/ 96561 h 601473"/>
                <a:gd name="connsiteX10" fmla="*/ 1608979 w 1934966"/>
                <a:gd name="connsiteY10" fmla="*/ 78096 h 601473"/>
                <a:gd name="connsiteX11" fmla="*/ 1815153 w 1934966"/>
                <a:gd name="connsiteY11" fmla="*/ 41915 h 601473"/>
                <a:gd name="connsiteX12" fmla="*/ 1856096 w 1934966"/>
                <a:gd name="connsiteY12" fmla="*/ 28267 h 601473"/>
                <a:gd name="connsiteX13" fmla="*/ 1934961 w 1934966"/>
                <a:gd name="connsiteY13" fmla="*/ 42376 h 601473"/>
                <a:gd name="connsiteX14" fmla="*/ 1851973 w 1934966"/>
                <a:gd name="connsiteY14" fmla="*/ 155860 h 601473"/>
                <a:gd name="connsiteX15" fmla="*/ 1820555 w 1934966"/>
                <a:gd name="connsiteY15" fmla="*/ 181413 h 601473"/>
                <a:gd name="connsiteX16" fmla="*/ 1774209 w 1934966"/>
                <a:gd name="connsiteY16" fmla="*/ 260279 h 601473"/>
                <a:gd name="connsiteX17" fmla="*/ 1705970 w 1934966"/>
                <a:gd name="connsiteY17" fmla="*/ 342166 h 601473"/>
                <a:gd name="connsiteX18" fmla="*/ 1665027 w 1934966"/>
                <a:gd name="connsiteY18" fmla="*/ 369461 h 601473"/>
                <a:gd name="connsiteX19" fmla="*/ 1583141 w 1934966"/>
                <a:gd name="connsiteY19" fmla="*/ 424052 h 601473"/>
                <a:gd name="connsiteX20" fmla="*/ 1501254 w 1934966"/>
                <a:gd name="connsiteY20" fmla="*/ 464996 h 601473"/>
                <a:gd name="connsiteX21" fmla="*/ 1460311 w 1934966"/>
                <a:gd name="connsiteY21" fmla="*/ 492291 h 601473"/>
                <a:gd name="connsiteX22" fmla="*/ 1378424 w 1934966"/>
                <a:gd name="connsiteY22" fmla="*/ 519587 h 601473"/>
                <a:gd name="connsiteX23" fmla="*/ 1282890 w 1934966"/>
                <a:gd name="connsiteY23" fmla="*/ 546882 h 601473"/>
                <a:gd name="connsiteX24" fmla="*/ 1241947 w 1934966"/>
                <a:gd name="connsiteY24" fmla="*/ 574178 h 601473"/>
                <a:gd name="connsiteX25" fmla="*/ 1132764 w 1934966"/>
                <a:gd name="connsiteY25" fmla="*/ 587826 h 601473"/>
                <a:gd name="connsiteX26" fmla="*/ 1037230 w 1934966"/>
                <a:gd name="connsiteY26" fmla="*/ 601473 h 601473"/>
                <a:gd name="connsiteX27" fmla="*/ 642725 w 1934966"/>
                <a:gd name="connsiteY27" fmla="*/ 550365 h 601473"/>
                <a:gd name="connsiteX28" fmla="*/ 575587 w 1934966"/>
                <a:gd name="connsiteY28" fmla="*/ 524812 h 601473"/>
                <a:gd name="connsiteX29" fmla="*/ 537026 w 1934966"/>
                <a:gd name="connsiteY29" fmla="*/ 504660 h 601473"/>
                <a:gd name="connsiteX30" fmla="*/ 436089 w 1934966"/>
                <a:gd name="connsiteY30" fmla="*/ 451810 h 601473"/>
                <a:gd name="connsiteX31" fmla="*/ 370231 w 1934966"/>
                <a:gd name="connsiteY31" fmla="*/ 410405 h 601473"/>
                <a:gd name="connsiteX32" fmla="*/ 236597 w 1934966"/>
                <a:gd name="connsiteY32" fmla="*/ 332179 h 601473"/>
                <a:gd name="connsiteX33" fmla="*/ 195192 w 1934966"/>
                <a:gd name="connsiteY33" fmla="*/ 292977 h 601473"/>
                <a:gd name="connsiteX34" fmla="*/ 163773 w 1934966"/>
                <a:gd name="connsiteY34" fmla="*/ 260279 h 601473"/>
                <a:gd name="connsiteX35" fmla="*/ 49011 w 1934966"/>
                <a:gd name="connsiteY35" fmla="*/ 149640 h 601473"/>
                <a:gd name="connsiteX36" fmla="*/ 924 w 1934966"/>
                <a:gd name="connsiteY36" fmla="*/ 45682 h 601473"/>
                <a:gd name="connsiteX0" fmla="*/ 0 w 1961159"/>
                <a:gd name="connsiteY0" fmla="*/ 3177 h 609721"/>
                <a:gd name="connsiteX1" fmla="*/ 94432 w 1961159"/>
                <a:gd name="connsiteY1" fmla="*/ 9220 h 609721"/>
                <a:gd name="connsiteX2" fmla="*/ 194089 w 1961159"/>
                <a:gd name="connsiteY2" fmla="*/ 15261 h 609721"/>
                <a:gd name="connsiteX3" fmla="*/ 330851 w 1961159"/>
                <a:gd name="connsiteY3" fmla="*/ 24147 h 609721"/>
                <a:gd name="connsiteX4" fmla="*/ 405487 w 1961159"/>
                <a:gd name="connsiteY4" fmla="*/ 43482 h 609721"/>
                <a:gd name="connsiteX5" fmla="*/ 521635 w 1961159"/>
                <a:gd name="connsiteY5" fmla="*/ 76357 h 609721"/>
                <a:gd name="connsiteX6" fmla="*/ 624314 w 1961159"/>
                <a:gd name="connsiteY6" fmla="*/ 91747 h 609721"/>
                <a:gd name="connsiteX7" fmla="*/ 698594 w 1961159"/>
                <a:gd name="connsiteY7" fmla="*/ 100631 h 609721"/>
                <a:gd name="connsiteX8" fmla="*/ 817763 w 1961159"/>
                <a:gd name="connsiteY8" fmla="*/ 104754 h 609721"/>
                <a:gd name="connsiteX9" fmla="*/ 960710 w 1961159"/>
                <a:gd name="connsiteY9" fmla="*/ 104809 h 609721"/>
                <a:gd name="connsiteX10" fmla="*/ 1635172 w 1961159"/>
                <a:gd name="connsiteY10" fmla="*/ 86344 h 609721"/>
                <a:gd name="connsiteX11" fmla="*/ 1841346 w 1961159"/>
                <a:gd name="connsiteY11" fmla="*/ 50163 h 609721"/>
                <a:gd name="connsiteX12" fmla="*/ 1882289 w 1961159"/>
                <a:gd name="connsiteY12" fmla="*/ 36515 h 609721"/>
                <a:gd name="connsiteX13" fmla="*/ 1961154 w 1961159"/>
                <a:gd name="connsiteY13" fmla="*/ 50624 h 609721"/>
                <a:gd name="connsiteX14" fmla="*/ 1878166 w 1961159"/>
                <a:gd name="connsiteY14" fmla="*/ 164108 h 609721"/>
                <a:gd name="connsiteX15" fmla="*/ 1846748 w 1961159"/>
                <a:gd name="connsiteY15" fmla="*/ 189661 h 609721"/>
                <a:gd name="connsiteX16" fmla="*/ 1800402 w 1961159"/>
                <a:gd name="connsiteY16" fmla="*/ 268527 h 609721"/>
                <a:gd name="connsiteX17" fmla="*/ 1732163 w 1961159"/>
                <a:gd name="connsiteY17" fmla="*/ 350414 h 609721"/>
                <a:gd name="connsiteX18" fmla="*/ 1691220 w 1961159"/>
                <a:gd name="connsiteY18" fmla="*/ 377709 h 609721"/>
                <a:gd name="connsiteX19" fmla="*/ 1609334 w 1961159"/>
                <a:gd name="connsiteY19" fmla="*/ 432300 h 609721"/>
                <a:gd name="connsiteX20" fmla="*/ 1527447 w 1961159"/>
                <a:gd name="connsiteY20" fmla="*/ 473244 h 609721"/>
                <a:gd name="connsiteX21" fmla="*/ 1486504 w 1961159"/>
                <a:gd name="connsiteY21" fmla="*/ 500539 h 609721"/>
                <a:gd name="connsiteX22" fmla="*/ 1404617 w 1961159"/>
                <a:gd name="connsiteY22" fmla="*/ 527835 h 609721"/>
                <a:gd name="connsiteX23" fmla="*/ 1309083 w 1961159"/>
                <a:gd name="connsiteY23" fmla="*/ 555130 h 609721"/>
                <a:gd name="connsiteX24" fmla="*/ 1268140 w 1961159"/>
                <a:gd name="connsiteY24" fmla="*/ 582426 h 609721"/>
                <a:gd name="connsiteX25" fmla="*/ 1158957 w 1961159"/>
                <a:gd name="connsiteY25" fmla="*/ 596074 h 609721"/>
                <a:gd name="connsiteX26" fmla="*/ 1063423 w 1961159"/>
                <a:gd name="connsiteY26" fmla="*/ 609721 h 609721"/>
                <a:gd name="connsiteX27" fmla="*/ 668918 w 1961159"/>
                <a:gd name="connsiteY27" fmla="*/ 558613 h 609721"/>
                <a:gd name="connsiteX28" fmla="*/ 601780 w 1961159"/>
                <a:gd name="connsiteY28" fmla="*/ 533060 h 609721"/>
                <a:gd name="connsiteX29" fmla="*/ 563219 w 1961159"/>
                <a:gd name="connsiteY29" fmla="*/ 512908 h 609721"/>
                <a:gd name="connsiteX30" fmla="*/ 462282 w 1961159"/>
                <a:gd name="connsiteY30" fmla="*/ 460058 h 609721"/>
                <a:gd name="connsiteX31" fmla="*/ 396424 w 1961159"/>
                <a:gd name="connsiteY31" fmla="*/ 418653 h 609721"/>
                <a:gd name="connsiteX32" fmla="*/ 262790 w 1961159"/>
                <a:gd name="connsiteY32" fmla="*/ 340427 h 609721"/>
                <a:gd name="connsiteX33" fmla="*/ 221385 w 1961159"/>
                <a:gd name="connsiteY33" fmla="*/ 301225 h 609721"/>
                <a:gd name="connsiteX34" fmla="*/ 189966 w 1961159"/>
                <a:gd name="connsiteY34" fmla="*/ 268527 h 609721"/>
                <a:gd name="connsiteX35" fmla="*/ 75204 w 1961159"/>
                <a:gd name="connsiteY35" fmla="*/ 157888 h 609721"/>
                <a:gd name="connsiteX36" fmla="*/ 27117 w 1961159"/>
                <a:gd name="connsiteY36" fmla="*/ 53930 h 609721"/>
                <a:gd name="connsiteX0" fmla="*/ 0 w 1975447"/>
                <a:gd name="connsiteY0" fmla="*/ 1858 h 625071"/>
                <a:gd name="connsiteX1" fmla="*/ 108720 w 1975447"/>
                <a:gd name="connsiteY1" fmla="*/ 24570 h 625071"/>
                <a:gd name="connsiteX2" fmla="*/ 208377 w 1975447"/>
                <a:gd name="connsiteY2" fmla="*/ 30611 h 625071"/>
                <a:gd name="connsiteX3" fmla="*/ 345139 w 1975447"/>
                <a:gd name="connsiteY3" fmla="*/ 39497 h 625071"/>
                <a:gd name="connsiteX4" fmla="*/ 419775 w 1975447"/>
                <a:gd name="connsiteY4" fmla="*/ 58832 h 625071"/>
                <a:gd name="connsiteX5" fmla="*/ 535923 w 1975447"/>
                <a:gd name="connsiteY5" fmla="*/ 91707 h 625071"/>
                <a:gd name="connsiteX6" fmla="*/ 638602 w 1975447"/>
                <a:gd name="connsiteY6" fmla="*/ 107097 h 625071"/>
                <a:gd name="connsiteX7" fmla="*/ 712882 w 1975447"/>
                <a:gd name="connsiteY7" fmla="*/ 115981 h 625071"/>
                <a:gd name="connsiteX8" fmla="*/ 832051 w 1975447"/>
                <a:gd name="connsiteY8" fmla="*/ 120104 h 625071"/>
                <a:gd name="connsiteX9" fmla="*/ 974998 w 1975447"/>
                <a:gd name="connsiteY9" fmla="*/ 120159 h 625071"/>
                <a:gd name="connsiteX10" fmla="*/ 1649460 w 1975447"/>
                <a:gd name="connsiteY10" fmla="*/ 101694 h 625071"/>
                <a:gd name="connsiteX11" fmla="*/ 1855634 w 1975447"/>
                <a:gd name="connsiteY11" fmla="*/ 65513 h 625071"/>
                <a:gd name="connsiteX12" fmla="*/ 1896577 w 1975447"/>
                <a:gd name="connsiteY12" fmla="*/ 51865 h 625071"/>
                <a:gd name="connsiteX13" fmla="*/ 1975442 w 1975447"/>
                <a:gd name="connsiteY13" fmla="*/ 65974 h 625071"/>
                <a:gd name="connsiteX14" fmla="*/ 1892454 w 1975447"/>
                <a:gd name="connsiteY14" fmla="*/ 179458 h 625071"/>
                <a:gd name="connsiteX15" fmla="*/ 1861036 w 1975447"/>
                <a:gd name="connsiteY15" fmla="*/ 205011 h 625071"/>
                <a:gd name="connsiteX16" fmla="*/ 1814690 w 1975447"/>
                <a:gd name="connsiteY16" fmla="*/ 283877 h 625071"/>
                <a:gd name="connsiteX17" fmla="*/ 1746451 w 1975447"/>
                <a:gd name="connsiteY17" fmla="*/ 365764 h 625071"/>
                <a:gd name="connsiteX18" fmla="*/ 1705508 w 1975447"/>
                <a:gd name="connsiteY18" fmla="*/ 393059 h 625071"/>
                <a:gd name="connsiteX19" fmla="*/ 1623622 w 1975447"/>
                <a:gd name="connsiteY19" fmla="*/ 447650 h 625071"/>
                <a:gd name="connsiteX20" fmla="*/ 1541735 w 1975447"/>
                <a:gd name="connsiteY20" fmla="*/ 488594 h 625071"/>
                <a:gd name="connsiteX21" fmla="*/ 1500792 w 1975447"/>
                <a:gd name="connsiteY21" fmla="*/ 515889 h 625071"/>
                <a:gd name="connsiteX22" fmla="*/ 1418905 w 1975447"/>
                <a:gd name="connsiteY22" fmla="*/ 543185 h 625071"/>
                <a:gd name="connsiteX23" fmla="*/ 1323371 w 1975447"/>
                <a:gd name="connsiteY23" fmla="*/ 570480 h 625071"/>
                <a:gd name="connsiteX24" fmla="*/ 1282428 w 1975447"/>
                <a:gd name="connsiteY24" fmla="*/ 597776 h 625071"/>
                <a:gd name="connsiteX25" fmla="*/ 1173245 w 1975447"/>
                <a:gd name="connsiteY25" fmla="*/ 611424 h 625071"/>
                <a:gd name="connsiteX26" fmla="*/ 1077711 w 1975447"/>
                <a:gd name="connsiteY26" fmla="*/ 625071 h 625071"/>
                <a:gd name="connsiteX27" fmla="*/ 683206 w 1975447"/>
                <a:gd name="connsiteY27" fmla="*/ 573963 h 625071"/>
                <a:gd name="connsiteX28" fmla="*/ 616068 w 1975447"/>
                <a:gd name="connsiteY28" fmla="*/ 548410 h 625071"/>
                <a:gd name="connsiteX29" fmla="*/ 577507 w 1975447"/>
                <a:gd name="connsiteY29" fmla="*/ 528258 h 625071"/>
                <a:gd name="connsiteX30" fmla="*/ 476570 w 1975447"/>
                <a:gd name="connsiteY30" fmla="*/ 475408 h 625071"/>
                <a:gd name="connsiteX31" fmla="*/ 410712 w 1975447"/>
                <a:gd name="connsiteY31" fmla="*/ 434003 h 625071"/>
                <a:gd name="connsiteX32" fmla="*/ 277078 w 1975447"/>
                <a:gd name="connsiteY32" fmla="*/ 355777 h 625071"/>
                <a:gd name="connsiteX33" fmla="*/ 235673 w 1975447"/>
                <a:gd name="connsiteY33" fmla="*/ 316575 h 625071"/>
                <a:gd name="connsiteX34" fmla="*/ 204254 w 1975447"/>
                <a:gd name="connsiteY34" fmla="*/ 283877 h 625071"/>
                <a:gd name="connsiteX35" fmla="*/ 89492 w 1975447"/>
                <a:gd name="connsiteY35" fmla="*/ 173238 h 625071"/>
                <a:gd name="connsiteX36" fmla="*/ 41405 w 1975447"/>
                <a:gd name="connsiteY36" fmla="*/ 69280 h 625071"/>
                <a:gd name="connsiteX0" fmla="*/ 0 w 1975447"/>
                <a:gd name="connsiteY0" fmla="*/ 0 h 623213"/>
                <a:gd name="connsiteX1" fmla="*/ 108720 w 1975447"/>
                <a:gd name="connsiteY1" fmla="*/ 22712 h 623213"/>
                <a:gd name="connsiteX2" fmla="*/ 208377 w 1975447"/>
                <a:gd name="connsiteY2" fmla="*/ 28753 h 623213"/>
                <a:gd name="connsiteX3" fmla="*/ 345139 w 1975447"/>
                <a:gd name="connsiteY3" fmla="*/ 37639 h 623213"/>
                <a:gd name="connsiteX4" fmla="*/ 419775 w 1975447"/>
                <a:gd name="connsiteY4" fmla="*/ 56974 h 623213"/>
                <a:gd name="connsiteX5" fmla="*/ 535923 w 1975447"/>
                <a:gd name="connsiteY5" fmla="*/ 89849 h 623213"/>
                <a:gd name="connsiteX6" fmla="*/ 638602 w 1975447"/>
                <a:gd name="connsiteY6" fmla="*/ 105239 h 623213"/>
                <a:gd name="connsiteX7" fmla="*/ 712882 w 1975447"/>
                <a:gd name="connsiteY7" fmla="*/ 114123 h 623213"/>
                <a:gd name="connsiteX8" fmla="*/ 832051 w 1975447"/>
                <a:gd name="connsiteY8" fmla="*/ 118246 h 623213"/>
                <a:gd name="connsiteX9" fmla="*/ 974998 w 1975447"/>
                <a:gd name="connsiteY9" fmla="*/ 118301 h 623213"/>
                <a:gd name="connsiteX10" fmla="*/ 1649460 w 1975447"/>
                <a:gd name="connsiteY10" fmla="*/ 99836 h 623213"/>
                <a:gd name="connsiteX11" fmla="*/ 1855634 w 1975447"/>
                <a:gd name="connsiteY11" fmla="*/ 63655 h 623213"/>
                <a:gd name="connsiteX12" fmla="*/ 1896577 w 1975447"/>
                <a:gd name="connsiteY12" fmla="*/ 50007 h 623213"/>
                <a:gd name="connsiteX13" fmla="*/ 1975442 w 1975447"/>
                <a:gd name="connsiteY13" fmla="*/ 64116 h 623213"/>
                <a:gd name="connsiteX14" fmla="*/ 1892454 w 1975447"/>
                <a:gd name="connsiteY14" fmla="*/ 177600 h 623213"/>
                <a:gd name="connsiteX15" fmla="*/ 1861036 w 1975447"/>
                <a:gd name="connsiteY15" fmla="*/ 203153 h 623213"/>
                <a:gd name="connsiteX16" fmla="*/ 1814690 w 1975447"/>
                <a:gd name="connsiteY16" fmla="*/ 282019 h 623213"/>
                <a:gd name="connsiteX17" fmla="*/ 1746451 w 1975447"/>
                <a:gd name="connsiteY17" fmla="*/ 363906 h 623213"/>
                <a:gd name="connsiteX18" fmla="*/ 1705508 w 1975447"/>
                <a:gd name="connsiteY18" fmla="*/ 391201 h 623213"/>
                <a:gd name="connsiteX19" fmla="*/ 1623622 w 1975447"/>
                <a:gd name="connsiteY19" fmla="*/ 445792 h 623213"/>
                <a:gd name="connsiteX20" fmla="*/ 1541735 w 1975447"/>
                <a:gd name="connsiteY20" fmla="*/ 486736 h 623213"/>
                <a:gd name="connsiteX21" fmla="*/ 1500792 w 1975447"/>
                <a:gd name="connsiteY21" fmla="*/ 514031 h 623213"/>
                <a:gd name="connsiteX22" fmla="*/ 1418905 w 1975447"/>
                <a:gd name="connsiteY22" fmla="*/ 541327 h 623213"/>
                <a:gd name="connsiteX23" fmla="*/ 1323371 w 1975447"/>
                <a:gd name="connsiteY23" fmla="*/ 568622 h 623213"/>
                <a:gd name="connsiteX24" fmla="*/ 1282428 w 1975447"/>
                <a:gd name="connsiteY24" fmla="*/ 595918 h 623213"/>
                <a:gd name="connsiteX25" fmla="*/ 1173245 w 1975447"/>
                <a:gd name="connsiteY25" fmla="*/ 609566 h 623213"/>
                <a:gd name="connsiteX26" fmla="*/ 1077711 w 1975447"/>
                <a:gd name="connsiteY26" fmla="*/ 623213 h 623213"/>
                <a:gd name="connsiteX27" fmla="*/ 683206 w 1975447"/>
                <a:gd name="connsiteY27" fmla="*/ 572105 h 623213"/>
                <a:gd name="connsiteX28" fmla="*/ 616068 w 1975447"/>
                <a:gd name="connsiteY28" fmla="*/ 546552 h 623213"/>
                <a:gd name="connsiteX29" fmla="*/ 577507 w 1975447"/>
                <a:gd name="connsiteY29" fmla="*/ 526400 h 623213"/>
                <a:gd name="connsiteX30" fmla="*/ 476570 w 1975447"/>
                <a:gd name="connsiteY30" fmla="*/ 473550 h 623213"/>
                <a:gd name="connsiteX31" fmla="*/ 410712 w 1975447"/>
                <a:gd name="connsiteY31" fmla="*/ 432145 h 623213"/>
                <a:gd name="connsiteX32" fmla="*/ 277078 w 1975447"/>
                <a:gd name="connsiteY32" fmla="*/ 353919 h 623213"/>
                <a:gd name="connsiteX33" fmla="*/ 235673 w 1975447"/>
                <a:gd name="connsiteY33" fmla="*/ 314717 h 623213"/>
                <a:gd name="connsiteX34" fmla="*/ 204254 w 1975447"/>
                <a:gd name="connsiteY34" fmla="*/ 282019 h 623213"/>
                <a:gd name="connsiteX35" fmla="*/ 89492 w 1975447"/>
                <a:gd name="connsiteY35" fmla="*/ 171380 h 623213"/>
                <a:gd name="connsiteX36" fmla="*/ 41405 w 1975447"/>
                <a:gd name="connsiteY36" fmla="*/ 67422 h 623213"/>
                <a:gd name="connsiteX0" fmla="*/ 0 w 1989734"/>
                <a:gd name="connsiteY0" fmla="*/ 0 h 623213"/>
                <a:gd name="connsiteX1" fmla="*/ 108720 w 1989734"/>
                <a:gd name="connsiteY1" fmla="*/ 22712 h 623213"/>
                <a:gd name="connsiteX2" fmla="*/ 208377 w 1989734"/>
                <a:gd name="connsiteY2" fmla="*/ 28753 h 623213"/>
                <a:gd name="connsiteX3" fmla="*/ 345139 w 1989734"/>
                <a:gd name="connsiteY3" fmla="*/ 37639 h 623213"/>
                <a:gd name="connsiteX4" fmla="*/ 419775 w 1989734"/>
                <a:gd name="connsiteY4" fmla="*/ 56974 h 623213"/>
                <a:gd name="connsiteX5" fmla="*/ 535923 w 1989734"/>
                <a:gd name="connsiteY5" fmla="*/ 89849 h 623213"/>
                <a:gd name="connsiteX6" fmla="*/ 638602 w 1989734"/>
                <a:gd name="connsiteY6" fmla="*/ 105239 h 623213"/>
                <a:gd name="connsiteX7" fmla="*/ 712882 w 1989734"/>
                <a:gd name="connsiteY7" fmla="*/ 114123 h 623213"/>
                <a:gd name="connsiteX8" fmla="*/ 832051 w 1989734"/>
                <a:gd name="connsiteY8" fmla="*/ 118246 h 623213"/>
                <a:gd name="connsiteX9" fmla="*/ 974998 w 1989734"/>
                <a:gd name="connsiteY9" fmla="*/ 118301 h 623213"/>
                <a:gd name="connsiteX10" fmla="*/ 1649460 w 1989734"/>
                <a:gd name="connsiteY10" fmla="*/ 99836 h 623213"/>
                <a:gd name="connsiteX11" fmla="*/ 1855634 w 1989734"/>
                <a:gd name="connsiteY11" fmla="*/ 63655 h 623213"/>
                <a:gd name="connsiteX12" fmla="*/ 1896577 w 1989734"/>
                <a:gd name="connsiteY12" fmla="*/ 50007 h 623213"/>
                <a:gd name="connsiteX13" fmla="*/ 1989730 w 1989734"/>
                <a:gd name="connsiteY13" fmla="*/ 33160 h 623213"/>
                <a:gd name="connsiteX14" fmla="*/ 1892454 w 1989734"/>
                <a:gd name="connsiteY14" fmla="*/ 177600 h 623213"/>
                <a:gd name="connsiteX15" fmla="*/ 1861036 w 1989734"/>
                <a:gd name="connsiteY15" fmla="*/ 203153 h 623213"/>
                <a:gd name="connsiteX16" fmla="*/ 1814690 w 1989734"/>
                <a:gd name="connsiteY16" fmla="*/ 282019 h 623213"/>
                <a:gd name="connsiteX17" fmla="*/ 1746451 w 1989734"/>
                <a:gd name="connsiteY17" fmla="*/ 363906 h 623213"/>
                <a:gd name="connsiteX18" fmla="*/ 1705508 w 1989734"/>
                <a:gd name="connsiteY18" fmla="*/ 391201 h 623213"/>
                <a:gd name="connsiteX19" fmla="*/ 1623622 w 1989734"/>
                <a:gd name="connsiteY19" fmla="*/ 445792 h 623213"/>
                <a:gd name="connsiteX20" fmla="*/ 1541735 w 1989734"/>
                <a:gd name="connsiteY20" fmla="*/ 486736 h 623213"/>
                <a:gd name="connsiteX21" fmla="*/ 1500792 w 1989734"/>
                <a:gd name="connsiteY21" fmla="*/ 514031 h 623213"/>
                <a:gd name="connsiteX22" fmla="*/ 1418905 w 1989734"/>
                <a:gd name="connsiteY22" fmla="*/ 541327 h 623213"/>
                <a:gd name="connsiteX23" fmla="*/ 1323371 w 1989734"/>
                <a:gd name="connsiteY23" fmla="*/ 568622 h 623213"/>
                <a:gd name="connsiteX24" fmla="*/ 1282428 w 1989734"/>
                <a:gd name="connsiteY24" fmla="*/ 595918 h 623213"/>
                <a:gd name="connsiteX25" fmla="*/ 1173245 w 1989734"/>
                <a:gd name="connsiteY25" fmla="*/ 609566 h 623213"/>
                <a:gd name="connsiteX26" fmla="*/ 1077711 w 1989734"/>
                <a:gd name="connsiteY26" fmla="*/ 623213 h 623213"/>
                <a:gd name="connsiteX27" fmla="*/ 683206 w 1989734"/>
                <a:gd name="connsiteY27" fmla="*/ 572105 h 623213"/>
                <a:gd name="connsiteX28" fmla="*/ 616068 w 1989734"/>
                <a:gd name="connsiteY28" fmla="*/ 546552 h 623213"/>
                <a:gd name="connsiteX29" fmla="*/ 577507 w 1989734"/>
                <a:gd name="connsiteY29" fmla="*/ 526400 h 623213"/>
                <a:gd name="connsiteX30" fmla="*/ 476570 w 1989734"/>
                <a:gd name="connsiteY30" fmla="*/ 473550 h 623213"/>
                <a:gd name="connsiteX31" fmla="*/ 410712 w 1989734"/>
                <a:gd name="connsiteY31" fmla="*/ 432145 h 623213"/>
                <a:gd name="connsiteX32" fmla="*/ 277078 w 1989734"/>
                <a:gd name="connsiteY32" fmla="*/ 353919 h 623213"/>
                <a:gd name="connsiteX33" fmla="*/ 235673 w 1989734"/>
                <a:gd name="connsiteY33" fmla="*/ 314717 h 623213"/>
                <a:gd name="connsiteX34" fmla="*/ 204254 w 1989734"/>
                <a:gd name="connsiteY34" fmla="*/ 282019 h 623213"/>
                <a:gd name="connsiteX35" fmla="*/ 89492 w 1989734"/>
                <a:gd name="connsiteY35" fmla="*/ 171380 h 623213"/>
                <a:gd name="connsiteX36" fmla="*/ 41405 w 1989734"/>
                <a:gd name="connsiteY36" fmla="*/ 67422 h 623213"/>
                <a:gd name="connsiteX0" fmla="*/ 0 w 1989734"/>
                <a:gd name="connsiteY0" fmla="*/ 0 h 623213"/>
                <a:gd name="connsiteX1" fmla="*/ 108720 w 1989734"/>
                <a:gd name="connsiteY1" fmla="*/ 22712 h 623213"/>
                <a:gd name="connsiteX2" fmla="*/ 208377 w 1989734"/>
                <a:gd name="connsiteY2" fmla="*/ 28753 h 623213"/>
                <a:gd name="connsiteX3" fmla="*/ 342758 w 1989734"/>
                <a:gd name="connsiteY3" fmla="*/ 47164 h 623213"/>
                <a:gd name="connsiteX4" fmla="*/ 419775 w 1989734"/>
                <a:gd name="connsiteY4" fmla="*/ 56974 h 623213"/>
                <a:gd name="connsiteX5" fmla="*/ 535923 w 1989734"/>
                <a:gd name="connsiteY5" fmla="*/ 89849 h 623213"/>
                <a:gd name="connsiteX6" fmla="*/ 638602 w 1989734"/>
                <a:gd name="connsiteY6" fmla="*/ 105239 h 623213"/>
                <a:gd name="connsiteX7" fmla="*/ 712882 w 1989734"/>
                <a:gd name="connsiteY7" fmla="*/ 114123 h 623213"/>
                <a:gd name="connsiteX8" fmla="*/ 832051 w 1989734"/>
                <a:gd name="connsiteY8" fmla="*/ 118246 h 623213"/>
                <a:gd name="connsiteX9" fmla="*/ 974998 w 1989734"/>
                <a:gd name="connsiteY9" fmla="*/ 118301 h 623213"/>
                <a:gd name="connsiteX10" fmla="*/ 1649460 w 1989734"/>
                <a:gd name="connsiteY10" fmla="*/ 99836 h 623213"/>
                <a:gd name="connsiteX11" fmla="*/ 1855634 w 1989734"/>
                <a:gd name="connsiteY11" fmla="*/ 63655 h 623213"/>
                <a:gd name="connsiteX12" fmla="*/ 1896577 w 1989734"/>
                <a:gd name="connsiteY12" fmla="*/ 50007 h 623213"/>
                <a:gd name="connsiteX13" fmla="*/ 1989730 w 1989734"/>
                <a:gd name="connsiteY13" fmla="*/ 33160 h 623213"/>
                <a:gd name="connsiteX14" fmla="*/ 1892454 w 1989734"/>
                <a:gd name="connsiteY14" fmla="*/ 177600 h 623213"/>
                <a:gd name="connsiteX15" fmla="*/ 1861036 w 1989734"/>
                <a:gd name="connsiteY15" fmla="*/ 203153 h 623213"/>
                <a:gd name="connsiteX16" fmla="*/ 1814690 w 1989734"/>
                <a:gd name="connsiteY16" fmla="*/ 282019 h 623213"/>
                <a:gd name="connsiteX17" fmla="*/ 1746451 w 1989734"/>
                <a:gd name="connsiteY17" fmla="*/ 363906 h 623213"/>
                <a:gd name="connsiteX18" fmla="*/ 1705508 w 1989734"/>
                <a:gd name="connsiteY18" fmla="*/ 391201 h 623213"/>
                <a:gd name="connsiteX19" fmla="*/ 1623622 w 1989734"/>
                <a:gd name="connsiteY19" fmla="*/ 445792 h 623213"/>
                <a:gd name="connsiteX20" fmla="*/ 1541735 w 1989734"/>
                <a:gd name="connsiteY20" fmla="*/ 486736 h 623213"/>
                <a:gd name="connsiteX21" fmla="*/ 1500792 w 1989734"/>
                <a:gd name="connsiteY21" fmla="*/ 514031 h 623213"/>
                <a:gd name="connsiteX22" fmla="*/ 1418905 w 1989734"/>
                <a:gd name="connsiteY22" fmla="*/ 541327 h 623213"/>
                <a:gd name="connsiteX23" fmla="*/ 1323371 w 1989734"/>
                <a:gd name="connsiteY23" fmla="*/ 568622 h 623213"/>
                <a:gd name="connsiteX24" fmla="*/ 1282428 w 1989734"/>
                <a:gd name="connsiteY24" fmla="*/ 595918 h 623213"/>
                <a:gd name="connsiteX25" fmla="*/ 1173245 w 1989734"/>
                <a:gd name="connsiteY25" fmla="*/ 609566 h 623213"/>
                <a:gd name="connsiteX26" fmla="*/ 1077711 w 1989734"/>
                <a:gd name="connsiteY26" fmla="*/ 623213 h 623213"/>
                <a:gd name="connsiteX27" fmla="*/ 683206 w 1989734"/>
                <a:gd name="connsiteY27" fmla="*/ 572105 h 623213"/>
                <a:gd name="connsiteX28" fmla="*/ 616068 w 1989734"/>
                <a:gd name="connsiteY28" fmla="*/ 546552 h 623213"/>
                <a:gd name="connsiteX29" fmla="*/ 577507 w 1989734"/>
                <a:gd name="connsiteY29" fmla="*/ 526400 h 623213"/>
                <a:gd name="connsiteX30" fmla="*/ 476570 w 1989734"/>
                <a:gd name="connsiteY30" fmla="*/ 473550 h 623213"/>
                <a:gd name="connsiteX31" fmla="*/ 410712 w 1989734"/>
                <a:gd name="connsiteY31" fmla="*/ 432145 h 623213"/>
                <a:gd name="connsiteX32" fmla="*/ 277078 w 1989734"/>
                <a:gd name="connsiteY32" fmla="*/ 353919 h 623213"/>
                <a:gd name="connsiteX33" fmla="*/ 235673 w 1989734"/>
                <a:gd name="connsiteY33" fmla="*/ 314717 h 623213"/>
                <a:gd name="connsiteX34" fmla="*/ 204254 w 1989734"/>
                <a:gd name="connsiteY34" fmla="*/ 282019 h 623213"/>
                <a:gd name="connsiteX35" fmla="*/ 89492 w 1989734"/>
                <a:gd name="connsiteY35" fmla="*/ 171380 h 623213"/>
                <a:gd name="connsiteX36" fmla="*/ 41405 w 1989734"/>
                <a:gd name="connsiteY36" fmla="*/ 67422 h 623213"/>
                <a:gd name="connsiteX0" fmla="*/ 0 w 1989734"/>
                <a:gd name="connsiteY0" fmla="*/ 0 h 623213"/>
                <a:gd name="connsiteX1" fmla="*/ 108720 w 1989734"/>
                <a:gd name="connsiteY1" fmla="*/ 22712 h 623213"/>
                <a:gd name="connsiteX2" fmla="*/ 208377 w 1989734"/>
                <a:gd name="connsiteY2" fmla="*/ 28753 h 623213"/>
                <a:gd name="connsiteX3" fmla="*/ 342758 w 1989734"/>
                <a:gd name="connsiteY3" fmla="*/ 47164 h 623213"/>
                <a:gd name="connsiteX4" fmla="*/ 422157 w 1989734"/>
                <a:gd name="connsiteY4" fmla="*/ 66499 h 623213"/>
                <a:gd name="connsiteX5" fmla="*/ 535923 w 1989734"/>
                <a:gd name="connsiteY5" fmla="*/ 89849 h 623213"/>
                <a:gd name="connsiteX6" fmla="*/ 638602 w 1989734"/>
                <a:gd name="connsiteY6" fmla="*/ 105239 h 623213"/>
                <a:gd name="connsiteX7" fmla="*/ 712882 w 1989734"/>
                <a:gd name="connsiteY7" fmla="*/ 114123 h 623213"/>
                <a:gd name="connsiteX8" fmla="*/ 832051 w 1989734"/>
                <a:gd name="connsiteY8" fmla="*/ 118246 h 623213"/>
                <a:gd name="connsiteX9" fmla="*/ 974998 w 1989734"/>
                <a:gd name="connsiteY9" fmla="*/ 118301 h 623213"/>
                <a:gd name="connsiteX10" fmla="*/ 1649460 w 1989734"/>
                <a:gd name="connsiteY10" fmla="*/ 99836 h 623213"/>
                <a:gd name="connsiteX11" fmla="*/ 1855634 w 1989734"/>
                <a:gd name="connsiteY11" fmla="*/ 63655 h 623213"/>
                <a:gd name="connsiteX12" fmla="*/ 1896577 w 1989734"/>
                <a:gd name="connsiteY12" fmla="*/ 50007 h 623213"/>
                <a:gd name="connsiteX13" fmla="*/ 1989730 w 1989734"/>
                <a:gd name="connsiteY13" fmla="*/ 33160 h 623213"/>
                <a:gd name="connsiteX14" fmla="*/ 1892454 w 1989734"/>
                <a:gd name="connsiteY14" fmla="*/ 177600 h 623213"/>
                <a:gd name="connsiteX15" fmla="*/ 1861036 w 1989734"/>
                <a:gd name="connsiteY15" fmla="*/ 203153 h 623213"/>
                <a:gd name="connsiteX16" fmla="*/ 1814690 w 1989734"/>
                <a:gd name="connsiteY16" fmla="*/ 282019 h 623213"/>
                <a:gd name="connsiteX17" fmla="*/ 1746451 w 1989734"/>
                <a:gd name="connsiteY17" fmla="*/ 363906 h 623213"/>
                <a:gd name="connsiteX18" fmla="*/ 1705508 w 1989734"/>
                <a:gd name="connsiteY18" fmla="*/ 391201 h 623213"/>
                <a:gd name="connsiteX19" fmla="*/ 1623622 w 1989734"/>
                <a:gd name="connsiteY19" fmla="*/ 445792 h 623213"/>
                <a:gd name="connsiteX20" fmla="*/ 1541735 w 1989734"/>
                <a:gd name="connsiteY20" fmla="*/ 486736 h 623213"/>
                <a:gd name="connsiteX21" fmla="*/ 1500792 w 1989734"/>
                <a:gd name="connsiteY21" fmla="*/ 514031 h 623213"/>
                <a:gd name="connsiteX22" fmla="*/ 1418905 w 1989734"/>
                <a:gd name="connsiteY22" fmla="*/ 541327 h 623213"/>
                <a:gd name="connsiteX23" fmla="*/ 1323371 w 1989734"/>
                <a:gd name="connsiteY23" fmla="*/ 568622 h 623213"/>
                <a:gd name="connsiteX24" fmla="*/ 1282428 w 1989734"/>
                <a:gd name="connsiteY24" fmla="*/ 595918 h 623213"/>
                <a:gd name="connsiteX25" fmla="*/ 1173245 w 1989734"/>
                <a:gd name="connsiteY25" fmla="*/ 609566 h 623213"/>
                <a:gd name="connsiteX26" fmla="*/ 1077711 w 1989734"/>
                <a:gd name="connsiteY26" fmla="*/ 623213 h 623213"/>
                <a:gd name="connsiteX27" fmla="*/ 683206 w 1989734"/>
                <a:gd name="connsiteY27" fmla="*/ 572105 h 623213"/>
                <a:gd name="connsiteX28" fmla="*/ 616068 w 1989734"/>
                <a:gd name="connsiteY28" fmla="*/ 546552 h 623213"/>
                <a:gd name="connsiteX29" fmla="*/ 577507 w 1989734"/>
                <a:gd name="connsiteY29" fmla="*/ 526400 h 623213"/>
                <a:gd name="connsiteX30" fmla="*/ 476570 w 1989734"/>
                <a:gd name="connsiteY30" fmla="*/ 473550 h 623213"/>
                <a:gd name="connsiteX31" fmla="*/ 410712 w 1989734"/>
                <a:gd name="connsiteY31" fmla="*/ 432145 h 623213"/>
                <a:gd name="connsiteX32" fmla="*/ 277078 w 1989734"/>
                <a:gd name="connsiteY32" fmla="*/ 353919 h 623213"/>
                <a:gd name="connsiteX33" fmla="*/ 235673 w 1989734"/>
                <a:gd name="connsiteY33" fmla="*/ 314717 h 623213"/>
                <a:gd name="connsiteX34" fmla="*/ 204254 w 1989734"/>
                <a:gd name="connsiteY34" fmla="*/ 282019 h 623213"/>
                <a:gd name="connsiteX35" fmla="*/ 89492 w 1989734"/>
                <a:gd name="connsiteY35" fmla="*/ 171380 h 623213"/>
                <a:gd name="connsiteX36" fmla="*/ 41405 w 1989734"/>
                <a:gd name="connsiteY36" fmla="*/ 67422 h 623213"/>
                <a:gd name="connsiteX0" fmla="*/ 0 w 1989734"/>
                <a:gd name="connsiteY0" fmla="*/ 0 h 623213"/>
                <a:gd name="connsiteX1" fmla="*/ 108720 w 1989734"/>
                <a:gd name="connsiteY1" fmla="*/ 22712 h 623213"/>
                <a:gd name="connsiteX2" fmla="*/ 201711 w 1989734"/>
                <a:gd name="connsiteY2" fmla="*/ 98763 h 623213"/>
                <a:gd name="connsiteX3" fmla="*/ 342758 w 1989734"/>
                <a:gd name="connsiteY3" fmla="*/ 47164 h 623213"/>
                <a:gd name="connsiteX4" fmla="*/ 422157 w 1989734"/>
                <a:gd name="connsiteY4" fmla="*/ 66499 h 623213"/>
                <a:gd name="connsiteX5" fmla="*/ 535923 w 1989734"/>
                <a:gd name="connsiteY5" fmla="*/ 89849 h 623213"/>
                <a:gd name="connsiteX6" fmla="*/ 638602 w 1989734"/>
                <a:gd name="connsiteY6" fmla="*/ 105239 h 623213"/>
                <a:gd name="connsiteX7" fmla="*/ 712882 w 1989734"/>
                <a:gd name="connsiteY7" fmla="*/ 114123 h 623213"/>
                <a:gd name="connsiteX8" fmla="*/ 832051 w 1989734"/>
                <a:gd name="connsiteY8" fmla="*/ 118246 h 623213"/>
                <a:gd name="connsiteX9" fmla="*/ 974998 w 1989734"/>
                <a:gd name="connsiteY9" fmla="*/ 118301 h 623213"/>
                <a:gd name="connsiteX10" fmla="*/ 1649460 w 1989734"/>
                <a:gd name="connsiteY10" fmla="*/ 99836 h 623213"/>
                <a:gd name="connsiteX11" fmla="*/ 1855634 w 1989734"/>
                <a:gd name="connsiteY11" fmla="*/ 63655 h 623213"/>
                <a:gd name="connsiteX12" fmla="*/ 1896577 w 1989734"/>
                <a:gd name="connsiteY12" fmla="*/ 50007 h 623213"/>
                <a:gd name="connsiteX13" fmla="*/ 1989730 w 1989734"/>
                <a:gd name="connsiteY13" fmla="*/ 33160 h 623213"/>
                <a:gd name="connsiteX14" fmla="*/ 1892454 w 1989734"/>
                <a:gd name="connsiteY14" fmla="*/ 177600 h 623213"/>
                <a:gd name="connsiteX15" fmla="*/ 1861036 w 1989734"/>
                <a:gd name="connsiteY15" fmla="*/ 203153 h 623213"/>
                <a:gd name="connsiteX16" fmla="*/ 1814690 w 1989734"/>
                <a:gd name="connsiteY16" fmla="*/ 282019 h 623213"/>
                <a:gd name="connsiteX17" fmla="*/ 1746451 w 1989734"/>
                <a:gd name="connsiteY17" fmla="*/ 363906 h 623213"/>
                <a:gd name="connsiteX18" fmla="*/ 1705508 w 1989734"/>
                <a:gd name="connsiteY18" fmla="*/ 391201 h 623213"/>
                <a:gd name="connsiteX19" fmla="*/ 1623622 w 1989734"/>
                <a:gd name="connsiteY19" fmla="*/ 445792 h 623213"/>
                <a:gd name="connsiteX20" fmla="*/ 1541735 w 1989734"/>
                <a:gd name="connsiteY20" fmla="*/ 486736 h 623213"/>
                <a:gd name="connsiteX21" fmla="*/ 1500792 w 1989734"/>
                <a:gd name="connsiteY21" fmla="*/ 514031 h 623213"/>
                <a:gd name="connsiteX22" fmla="*/ 1418905 w 1989734"/>
                <a:gd name="connsiteY22" fmla="*/ 541327 h 623213"/>
                <a:gd name="connsiteX23" fmla="*/ 1323371 w 1989734"/>
                <a:gd name="connsiteY23" fmla="*/ 568622 h 623213"/>
                <a:gd name="connsiteX24" fmla="*/ 1282428 w 1989734"/>
                <a:gd name="connsiteY24" fmla="*/ 595918 h 623213"/>
                <a:gd name="connsiteX25" fmla="*/ 1173245 w 1989734"/>
                <a:gd name="connsiteY25" fmla="*/ 609566 h 623213"/>
                <a:gd name="connsiteX26" fmla="*/ 1077711 w 1989734"/>
                <a:gd name="connsiteY26" fmla="*/ 623213 h 623213"/>
                <a:gd name="connsiteX27" fmla="*/ 683206 w 1989734"/>
                <a:gd name="connsiteY27" fmla="*/ 572105 h 623213"/>
                <a:gd name="connsiteX28" fmla="*/ 616068 w 1989734"/>
                <a:gd name="connsiteY28" fmla="*/ 546552 h 623213"/>
                <a:gd name="connsiteX29" fmla="*/ 577507 w 1989734"/>
                <a:gd name="connsiteY29" fmla="*/ 526400 h 623213"/>
                <a:gd name="connsiteX30" fmla="*/ 476570 w 1989734"/>
                <a:gd name="connsiteY30" fmla="*/ 473550 h 623213"/>
                <a:gd name="connsiteX31" fmla="*/ 410712 w 1989734"/>
                <a:gd name="connsiteY31" fmla="*/ 432145 h 623213"/>
                <a:gd name="connsiteX32" fmla="*/ 277078 w 1989734"/>
                <a:gd name="connsiteY32" fmla="*/ 353919 h 623213"/>
                <a:gd name="connsiteX33" fmla="*/ 235673 w 1989734"/>
                <a:gd name="connsiteY33" fmla="*/ 314717 h 623213"/>
                <a:gd name="connsiteX34" fmla="*/ 204254 w 1989734"/>
                <a:gd name="connsiteY34" fmla="*/ 282019 h 623213"/>
                <a:gd name="connsiteX35" fmla="*/ 89492 w 1989734"/>
                <a:gd name="connsiteY35" fmla="*/ 171380 h 623213"/>
                <a:gd name="connsiteX36" fmla="*/ 41405 w 1989734"/>
                <a:gd name="connsiteY36" fmla="*/ 67422 h 623213"/>
                <a:gd name="connsiteX0" fmla="*/ 0 w 1989734"/>
                <a:gd name="connsiteY0" fmla="*/ 0 h 623213"/>
                <a:gd name="connsiteX1" fmla="*/ 102052 w 1989734"/>
                <a:gd name="connsiteY1" fmla="*/ 72717 h 623213"/>
                <a:gd name="connsiteX2" fmla="*/ 201711 w 1989734"/>
                <a:gd name="connsiteY2" fmla="*/ 98763 h 623213"/>
                <a:gd name="connsiteX3" fmla="*/ 342758 w 1989734"/>
                <a:gd name="connsiteY3" fmla="*/ 47164 h 623213"/>
                <a:gd name="connsiteX4" fmla="*/ 422157 w 1989734"/>
                <a:gd name="connsiteY4" fmla="*/ 66499 h 623213"/>
                <a:gd name="connsiteX5" fmla="*/ 535923 w 1989734"/>
                <a:gd name="connsiteY5" fmla="*/ 89849 h 623213"/>
                <a:gd name="connsiteX6" fmla="*/ 638602 w 1989734"/>
                <a:gd name="connsiteY6" fmla="*/ 105239 h 623213"/>
                <a:gd name="connsiteX7" fmla="*/ 712882 w 1989734"/>
                <a:gd name="connsiteY7" fmla="*/ 114123 h 623213"/>
                <a:gd name="connsiteX8" fmla="*/ 832051 w 1989734"/>
                <a:gd name="connsiteY8" fmla="*/ 118246 h 623213"/>
                <a:gd name="connsiteX9" fmla="*/ 974998 w 1989734"/>
                <a:gd name="connsiteY9" fmla="*/ 118301 h 623213"/>
                <a:gd name="connsiteX10" fmla="*/ 1649460 w 1989734"/>
                <a:gd name="connsiteY10" fmla="*/ 99836 h 623213"/>
                <a:gd name="connsiteX11" fmla="*/ 1855634 w 1989734"/>
                <a:gd name="connsiteY11" fmla="*/ 63655 h 623213"/>
                <a:gd name="connsiteX12" fmla="*/ 1896577 w 1989734"/>
                <a:gd name="connsiteY12" fmla="*/ 50007 h 623213"/>
                <a:gd name="connsiteX13" fmla="*/ 1989730 w 1989734"/>
                <a:gd name="connsiteY13" fmla="*/ 33160 h 623213"/>
                <a:gd name="connsiteX14" fmla="*/ 1892454 w 1989734"/>
                <a:gd name="connsiteY14" fmla="*/ 177600 h 623213"/>
                <a:gd name="connsiteX15" fmla="*/ 1861036 w 1989734"/>
                <a:gd name="connsiteY15" fmla="*/ 203153 h 623213"/>
                <a:gd name="connsiteX16" fmla="*/ 1814690 w 1989734"/>
                <a:gd name="connsiteY16" fmla="*/ 282019 h 623213"/>
                <a:gd name="connsiteX17" fmla="*/ 1746451 w 1989734"/>
                <a:gd name="connsiteY17" fmla="*/ 363906 h 623213"/>
                <a:gd name="connsiteX18" fmla="*/ 1705508 w 1989734"/>
                <a:gd name="connsiteY18" fmla="*/ 391201 h 623213"/>
                <a:gd name="connsiteX19" fmla="*/ 1623622 w 1989734"/>
                <a:gd name="connsiteY19" fmla="*/ 445792 h 623213"/>
                <a:gd name="connsiteX20" fmla="*/ 1541735 w 1989734"/>
                <a:gd name="connsiteY20" fmla="*/ 486736 h 623213"/>
                <a:gd name="connsiteX21" fmla="*/ 1500792 w 1989734"/>
                <a:gd name="connsiteY21" fmla="*/ 514031 h 623213"/>
                <a:gd name="connsiteX22" fmla="*/ 1418905 w 1989734"/>
                <a:gd name="connsiteY22" fmla="*/ 541327 h 623213"/>
                <a:gd name="connsiteX23" fmla="*/ 1323371 w 1989734"/>
                <a:gd name="connsiteY23" fmla="*/ 568622 h 623213"/>
                <a:gd name="connsiteX24" fmla="*/ 1282428 w 1989734"/>
                <a:gd name="connsiteY24" fmla="*/ 595918 h 623213"/>
                <a:gd name="connsiteX25" fmla="*/ 1173245 w 1989734"/>
                <a:gd name="connsiteY25" fmla="*/ 609566 h 623213"/>
                <a:gd name="connsiteX26" fmla="*/ 1077711 w 1989734"/>
                <a:gd name="connsiteY26" fmla="*/ 623213 h 623213"/>
                <a:gd name="connsiteX27" fmla="*/ 683206 w 1989734"/>
                <a:gd name="connsiteY27" fmla="*/ 572105 h 623213"/>
                <a:gd name="connsiteX28" fmla="*/ 616068 w 1989734"/>
                <a:gd name="connsiteY28" fmla="*/ 546552 h 623213"/>
                <a:gd name="connsiteX29" fmla="*/ 577507 w 1989734"/>
                <a:gd name="connsiteY29" fmla="*/ 526400 h 623213"/>
                <a:gd name="connsiteX30" fmla="*/ 476570 w 1989734"/>
                <a:gd name="connsiteY30" fmla="*/ 473550 h 623213"/>
                <a:gd name="connsiteX31" fmla="*/ 410712 w 1989734"/>
                <a:gd name="connsiteY31" fmla="*/ 432145 h 623213"/>
                <a:gd name="connsiteX32" fmla="*/ 277078 w 1989734"/>
                <a:gd name="connsiteY32" fmla="*/ 353919 h 623213"/>
                <a:gd name="connsiteX33" fmla="*/ 235673 w 1989734"/>
                <a:gd name="connsiteY33" fmla="*/ 314717 h 623213"/>
                <a:gd name="connsiteX34" fmla="*/ 204254 w 1989734"/>
                <a:gd name="connsiteY34" fmla="*/ 282019 h 623213"/>
                <a:gd name="connsiteX35" fmla="*/ 89492 w 1989734"/>
                <a:gd name="connsiteY35" fmla="*/ 171380 h 623213"/>
                <a:gd name="connsiteX36" fmla="*/ 41405 w 1989734"/>
                <a:gd name="connsiteY36" fmla="*/ 67422 h 623213"/>
                <a:gd name="connsiteX0" fmla="*/ 0 w 1989734"/>
                <a:gd name="connsiteY0" fmla="*/ 0 h 623213"/>
                <a:gd name="connsiteX1" fmla="*/ 102052 w 1989734"/>
                <a:gd name="connsiteY1" fmla="*/ 72717 h 623213"/>
                <a:gd name="connsiteX2" fmla="*/ 201711 w 1989734"/>
                <a:gd name="connsiteY2" fmla="*/ 98763 h 623213"/>
                <a:gd name="connsiteX3" fmla="*/ 342758 w 1989734"/>
                <a:gd name="connsiteY3" fmla="*/ 47164 h 623213"/>
                <a:gd name="connsiteX4" fmla="*/ 422157 w 1989734"/>
                <a:gd name="connsiteY4" fmla="*/ 66499 h 623213"/>
                <a:gd name="connsiteX5" fmla="*/ 535923 w 1989734"/>
                <a:gd name="connsiteY5" fmla="*/ 89849 h 623213"/>
                <a:gd name="connsiteX6" fmla="*/ 638602 w 1989734"/>
                <a:gd name="connsiteY6" fmla="*/ 105239 h 623213"/>
                <a:gd name="connsiteX7" fmla="*/ 712882 w 1989734"/>
                <a:gd name="connsiteY7" fmla="*/ 114123 h 623213"/>
                <a:gd name="connsiteX8" fmla="*/ 832051 w 1989734"/>
                <a:gd name="connsiteY8" fmla="*/ 118246 h 623213"/>
                <a:gd name="connsiteX9" fmla="*/ 974998 w 1989734"/>
                <a:gd name="connsiteY9" fmla="*/ 118301 h 623213"/>
                <a:gd name="connsiteX10" fmla="*/ 1649460 w 1989734"/>
                <a:gd name="connsiteY10" fmla="*/ 99836 h 623213"/>
                <a:gd name="connsiteX11" fmla="*/ 1855634 w 1989734"/>
                <a:gd name="connsiteY11" fmla="*/ 63655 h 623213"/>
                <a:gd name="connsiteX12" fmla="*/ 1896577 w 1989734"/>
                <a:gd name="connsiteY12" fmla="*/ 50007 h 623213"/>
                <a:gd name="connsiteX13" fmla="*/ 1989730 w 1989734"/>
                <a:gd name="connsiteY13" fmla="*/ 33160 h 623213"/>
                <a:gd name="connsiteX14" fmla="*/ 1892454 w 1989734"/>
                <a:gd name="connsiteY14" fmla="*/ 177600 h 623213"/>
                <a:gd name="connsiteX15" fmla="*/ 1861036 w 1989734"/>
                <a:gd name="connsiteY15" fmla="*/ 203153 h 623213"/>
                <a:gd name="connsiteX16" fmla="*/ 1814690 w 1989734"/>
                <a:gd name="connsiteY16" fmla="*/ 282019 h 623213"/>
                <a:gd name="connsiteX17" fmla="*/ 1746451 w 1989734"/>
                <a:gd name="connsiteY17" fmla="*/ 363906 h 623213"/>
                <a:gd name="connsiteX18" fmla="*/ 1705508 w 1989734"/>
                <a:gd name="connsiteY18" fmla="*/ 391201 h 623213"/>
                <a:gd name="connsiteX19" fmla="*/ 1623622 w 1989734"/>
                <a:gd name="connsiteY19" fmla="*/ 445792 h 623213"/>
                <a:gd name="connsiteX20" fmla="*/ 1541735 w 1989734"/>
                <a:gd name="connsiteY20" fmla="*/ 486736 h 623213"/>
                <a:gd name="connsiteX21" fmla="*/ 1500792 w 1989734"/>
                <a:gd name="connsiteY21" fmla="*/ 514031 h 623213"/>
                <a:gd name="connsiteX22" fmla="*/ 1418905 w 1989734"/>
                <a:gd name="connsiteY22" fmla="*/ 541327 h 623213"/>
                <a:gd name="connsiteX23" fmla="*/ 1323371 w 1989734"/>
                <a:gd name="connsiteY23" fmla="*/ 568622 h 623213"/>
                <a:gd name="connsiteX24" fmla="*/ 1282428 w 1989734"/>
                <a:gd name="connsiteY24" fmla="*/ 595918 h 623213"/>
                <a:gd name="connsiteX25" fmla="*/ 1173245 w 1989734"/>
                <a:gd name="connsiteY25" fmla="*/ 609566 h 623213"/>
                <a:gd name="connsiteX26" fmla="*/ 1077711 w 1989734"/>
                <a:gd name="connsiteY26" fmla="*/ 623213 h 623213"/>
                <a:gd name="connsiteX27" fmla="*/ 683206 w 1989734"/>
                <a:gd name="connsiteY27" fmla="*/ 572105 h 623213"/>
                <a:gd name="connsiteX28" fmla="*/ 616068 w 1989734"/>
                <a:gd name="connsiteY28" fmla="*/ 546552 h 623213"/>
                <a:gd name="connsiteX29" fmla="*/ 577507 w 1989734"/>
                <a:gd name="connsiteY29" fmla="*/ 526400 h 623213"/>
                <a:gd name="connsiteX30" fmla="*/ 476570 w 1989734"/>
                <a:gd name="connsiteY30" fmla="*/ 473550 h 623213"/>
                <a:gd name="connsiteX31" fmla="*/ 410712 w 1989734"/>
                <a:gd name="connsiteY31" fmla="*/ 432145 h 623213"/>
                <a:gd name="connsiteX32" fmla="*/ 277078 w 1989734"/>
                <a:gd name="connsiteY32" fmla="*/ 353919 h 623213"/>
                <a:gd name="connsiteX33" fmla="*/ 235673 w 1989734"/>
                <a:gd name="connsiteY33" fmla="*/ 314717 h 623213"/>
                <a:gd name="connsiteX34" fmla="*/ 204254 w 1989734"/>
                <a:gd name="connsiteY34" fmla="*/ 282019 h 623213"/>
                <a:gd name="connsiteX35" fmla="*/ 89492 w 1989734"/>
                <a:gd name="connsiteY35" fmla="*/ 171380 h 623213"/>
                <a:gd name="connsiteX36" fmla="*/ 44738 w 1989734"/>
                <a:gd name="connsiteY36" fmla="*/ 107428 h 623213"/>
                <a:gd name="connsiteX0" fmla="*/ 0 w 1989734"/>
                <a:gd name="connsiteY0" fmla="*/ 0 h 623213"/>
                <a:gd name="connsiteX1" fmla="*/ 102052 w 1989734"/>
                <a:gd name="connsiteY1" fmla="*/ 72717 h 623213"/>
                <a:gd name="connsiteX2" fmla="*/ 201711 w 1989734"/>
                <a:gd name="connsiteY2" fmla="*/ 98763 h 623213"/>
                <a:gd name="connsiteX3" fmla="*/ 342758 w 1989734"/>
                <a:gd name="connsiteY3" fmla="*/ 47164 h 623213"/>
                <a:gd name="connsiteX4" fmla="*/ 422157 w 1989734"/>
                <a:gd name="connsiteY4" fmla="*/ 66499 h 623213"/>
                <a:gd name="connsiteX5" fmla="*/ 535923 w 1989734"/>
                <a:gd name="connsiteY5" fmla="*/ 89849 h 623213"/>
                <a:gd name="connsiteX6" fmla="*/ 638602 w 1989734"/>
                <a:gd name="connsiteY6" fmla="*/ 105239 h 623213"/>
                <a:gd name="connsiteX7" fmla="*/ 712882 w 1989734"/>
                <a:gd name="connsiteY7" fmla="*/ 114123 h 623213"/>
                <a:gd name="connsiteX8" fmla="*/ 832051 w 1989734"/>
                <a:gd name="connsiteY8" fmla="*/ 118246 h 623213"/>
                <a:gd name="connsiteX9" fmla="*/ 974998 w 1989734"/>
                <a:gd name="connsiteY9" fmla="*/ 118301 h 623213"/>
                <a:gd name="connsiteX10" fmla="*/ 1649460 w 1989734"/>
                <a:gd name="connsiteY10" fmla="*/ 99836 h 623213"/>
                <a:gd name="connsiteX11" fmla="*/ 1855634 w 1989734"/>
                <a:gd name="connsiteY11" fmla="*/ 63655 h 623213"/>
                <a:gd name="connsiteX12" fmla="*/ 1896577 w 1989734"/>
                <a:gd name="connsiteY12" fmla="*/ 50007 h 623213"/>
                <a:gd name="connsiteX13" fmla="*/ 1989730 w 1989734"/>
                <a:gd name="connsiteY13" fmla="*/ 33160 h 623213"/>
                <a:gd name="connsiteX14" fmla="*/ 1892454 w 1989734"/>
                <a:gd name="connsiteY14" fmla="*/ 177600 h 623213"/>
                <a:gd name="connsiteX15" fmla="*/ 1861036 w 1989734"/>
                <a:gd name="connsiteY15" fmla="*/ 203153 h 623213"/>
                <a:gd name="connsiteX16" fmla="*/ 1814690 w 1989734"/>
                <a:gd name="connsiteY16" fmla="*/ 282019 h 623213"/>
                <a:gd name="connsiteX17" fmla="*/ 1746451 w 1989734"/>
                <a:gd name="connsiteY17" fmla="*/ 363906 h 623213"/>
                <a:gd name="connsiteX18" fmla="*/ 1705508 w 1989734"/>
                <a:gd name="connsiteY18" fmla="*/ 391201 h 623213"/>
                <a:gd name="connsiteX19" fmla="*/ 1623622 w 1989734"/>
                <a:gd name="connsiteY19" fmla="*/ 445792 h 623213"/>
                <a:gd name="connsiteX20" fmla="*/ 1541735 w 1989734"/>
                <a:gd name="connsiteY20" fmla="*/ 486736 h 623213"/>
                <a:gd name="connsiteX21" fmla="*/ 1500792 w 1989734"/>
                <a:gd name="connsiteY21" fmla="*/ 514031 h 623213"/>
                <a:gd name="connsiteX22" fmla="*/ 1418905 w 1989734"/>
                <a:gd name="connsiteY22" fmla="*/ 541327 h 623213"/>
                <a:gd name="connsiteX23" fmla="*/ 1323371 w 1989734"/>
                <a:gd name="connsiteY23" fmla="*/ 568622 h 623213"/>
                <a:gd name="connsiteX24" fmla="*/ 1282428 w 1989734"/>
                <a:gd name="connsiteY24" fmla="*/ 595918 h 623213"/>
                <a:gd name="connsiteX25" fmla="*/ 1173245 w 1989734"/>
                <a:gd name="connsiteY25" fmla="*/ 609566 h 623213"/>
                <a:gd name="connsiteX26" fmla="*/ 1077711 w 1989734"/>
                <a:gd name="connsiteY26" fmla="*/ 623213 h 623213"/>
                <a:gd name="connsiteX27" fmla="*/ 683206 w 1989734"/>
                <a:gd name="connsiteY27" fmla="*/ 572105 h 623213"/>
                <a:gd name="connsiteX28" fmla="*/ 616068 w 1989734"/>
                <a:gd name="connsiteY28" fmla="*/ 546552 h 623213"/>
                <a:gd name="connsiteX29" fmla="*/ 577507 w 1989734"/>
                <a:gd name="connsiteY29" fmla="*/ 526400 h 623213"/>
                <a:gd name="connsiteX30" fmla="*/ 476570 w 1989734"/>
                <a:gd name="connsiteY30" fmla="*/ 473550 h 623213"/>
                <a:gd name="connsiteX31" fmla="*/ 410712 w 1989734"/>
                <a:gd name="connsiteY31" fmla="*/ 432145 h 623213"/>
                <a:gd name="connsiteX32" fmla="*/ 277078 w 1989734"/>
                <a:gd name="connsiteY32" fmla="*/ 353919 h 623213"/>
                <a:gd name="connsiteX33" fmla="*/ 235673 w 1989734"/>
                <a:gd name="connsiteY33" fmla="*/ 314717 h 623213"/>
                <a:gd name="connsiteX34" fmla="*/ 204254 w 1989734"/>
                <a:gd name="connsiteY34" fmla="*/ 282019 h 623213"/>
                <a:gd name="connsiteX35" fmla="*/ 156167 w 1989734"/>
                <a:gd name="connsiteY35" fmla="*/ 251390 h 623213"/>
                <a:gd name="connsiteX36" fmla="*/ 44738 w 1989734"/>
                <a:gd name="connsiteY36" fmla="*/ 107428 h 623213"/>
                <a:gd name="connsiteX0" fmla="*/ 0 w 1983066"/>
                <a:gd name="connsiteY0" fmla="*/ 20577 h 597118"/>
                <a:gd name="connsiteX1" fmla="*/ 95384 w 1983066"/>
                <a:gd name="connsiteY1" fmla="*/ 46622 h 597118"/>
                <a:gd name="connsiteX2" fmla="*/ 195043 w 1983066"/>
                <a:gd name="connsiteY2" fmla="*/ 72668 h 597118"/>
                <a:gd name="connsiteX3" fmla="*/ 336090 w 1983066"/>
                <a:gd name="connsiteY3" fmla="*/ 21069 h 597118"/>
                <a:gd name="connsiteX4" fmla="*/ 415489 w 1983066"/>
                <a:gd name="connsiteY4" fmla="*/ 40404 h 597118"/>
                <a:gd name="connsiteX5" fmla="*/ 529255 w 1983066"/>
                <a:gd name="connsiteY5" fmla="*/ 63754 h 597118"/>
                <a:gd name="connsiteX6" fmla="*/ 631934 w 1983066"/>
                <a:gd name="connsiteY6" fmla="*/ 79144 h 597118"/>
                <a:gd name="connsiteX7" fmla="*/ 706214 w 1983066"/>
                <a:gd name="connsiteY7" fmla="*/ 88028 h 597118"/>
                <a:gd name="connsiteX8" fmla="*/ 825383 w 1983066"/>
                <a:gd name="connsiteY8" fmla="*/ 92151 h 597118"/>
                <a:gd name="connsiteX9" fmla="*/ 968330 w 1983066"/>
                <a:gd name="connsiteY9" fmla="*/ 92206 h 597118"/>
                <a:gd name="connsiteX10" fmla="*/ 1642792 w 1983066"/>
                <a:gd name="connsiteY10" fmla="*/ 73741 h 597118"/>
                <a:gd name="connsiteX11" fmla="*/ 1848966 w 1983066"/>
                <a:gd name="connsiteY11" fmla="*/ 37560 h 597118"/>
                <a:gd name="connsiteX12" fmla="*/ 1889909 w 1983066"/>
                <a:gd name="connsiteY12" fmla="*/ 23912 h 597118"/>
                <a:gd name="connsiteX13" fmla="*/ 1983062 w 1983066"/>
                <a:gd name="connsiteY13" fmla="*/ 7065 h 597118"/>
                <a:gd name="connsiteX14" fmla="*/ 1885786 w 1983066"/>
                <a:gd name="connsiteY14" fmla="*/ 151505 h 597118"/>
                <a:gd name="connsiteX15" fmla="*/ 1854368 w 1983066"/>
                <a:gd name="connsiteY15" fmla="*/ 177058 h 597118"/>
                <a:gd name="connsiteX16" fmla="*/ 1808022 w 1983066"/>
                <a:gd name="connsiteY16" fmla="*/ 255924 h 597118"/>
                <a:gd name="connsiteX17" fmla="*/ 1739783 w 1983066"/>
                <a:gd name="connsiteY17" fmla="*/ 337811 h 597118"/>
                <a:gd name="connsiteX18" fmla="*/ 1698840 w 1983066"/>
                <a:gd name="connsiteY18" fmla="*/ 365106 h 597118"/>
                <a:gd name="connsiteX19" fmla="*/ 1616954 w 1983066"/>
                <a:gd name="connsiteY19" fmla="*/ 419697 h 597118"/>
                <a:gd name="connsiteX20" fmla="*/ 1535067 w 1983066"/>
                <a:gd name="connsiteY20" fmla="*/ 460641 h 597118"/>
                <a:gd name="connsiteX21" fmla="*/ 1494124 w 1983066"/>
                <a:gd name="connsiteY21" fmla="*/ 487936 h 597118"/>
                <a:gd name="connsiteX22" fmla="*/ 1412237 w 1983066"/>
                <a:gd name="connsiteY22" fmla="*/ 515232 h 597118"/>
                <a:gd name="connsiteX23" fmla="*/ 1316703 w 1983066"/>
                <a:gd name="connsiteY23" fmla="*/ 542527 h 597118"/>
                <a:gd name="connsiteX24" fmla="*/ 1275760 w 1983066"/>
                <a:gd name="connsiteY24" fmla="*/ 569823 h 597118"/>
                <a:gd name="connsiteX25" fmla="*/ 1166577 w 1983066"/>
                <a:gd name="connsiteY25" fmla="*/ 583471 h 597118"/>
                <a:gd name="connsiteX26" fmla="*/ 1071043 w 1983066"/>
                <a:gd name="connsiteY26" fmla="*/ 597118 h 597118"/>
                <a:gd name="connsiteX27" fmla="*/ 676538 w 1983066"/>
                <a:gd name="connsiteY27" fmla="*/ 546010 h 597118"/>
                <a:gd name="connsiteX28" fmla="*/ 609400 w 1983066"/>
                <a:gd name="connsiteY28" fmla="*/ 520457 h 597118"/>
                <a:gd name="connsiteX29" fmla="*/ 570839 w 1983066"/>
                <a:gd name="connsiteY29" fmla="*/ 500305 h 597118"/>
                <a:gd name="connsiteX30" fmla="*/ 469902 w 1983066"/>
                <a:gd name="connsiteY30" fmla="*/ 447455 h 597118"/>
                <a:gd name="connsiteX31" fmla="*/ 404044 w 1983066"/>
                <a:gd name="connsiteY31" fmla="*/ 406050 h 597118"/>
                <a:gd name="connsiteX32" fmla="*/ 270410 w 1983066"/>
                <a:gd name="connsiteY32" fmla="*/ 327824 h 597118"/>
                <a:gd name="connsiteX33" fmla="*/ 229005 w 1983066"/>
                <a:gd name="connsiteY33" fmla="*/ 288622 h 597118"/>
                <a:gd name="connsiteX34" fmla="*/ 197586 w 1983066"/>
                <a:gd name="connsiteY34" fmla="*/ 255924 h 597118"/>
                <a:gd name="connsiteX35" fmla="*/ 149499 w 1983066"/>
                <a:gd name="connsiteY35" fmla="*/ 225295 h 597118"/>
                <a:gd name="connsiteX36" fmla="*/ 38070 w 1983066"/>
                <a:gd name="connsiteY36" fmla="*/ 81333 h 597118"/>
                <a:gd name="connsiteX0" fmla="*/ 0 w 1983066"/>
                <a:gd name="connsiteY0" fmla="*/ 20577 h 597118"/>
                <a:gd name="connsiteX1" fmla="*/ 95384 w 1983066"/>
                <a:gd name="connsiteY1" fmla="*/ 46622 h 597118"/>
                <a:gd name="connsiteX2" fmla="*/ 195043 w 1983066"/>
                <a:gd name="connsiteY2" fmla="*/ 72668 h 597118"/>
                <a:gd name="connsiteX3" fmla="*/ 356091 w 1983066"/>
                <a:gd name="connsiteY3" fmla="*/ 127749 h 597118"/>
                <a:gd name="connsiteX4" fmla="*/ 415489 w 1983066"/>
                <a:gd name="connsiteY4" fmla="*/ 40404 h 597118"/>
                <a:gd name="connsiteX5" fmla="*/ 529255 w 1983066"/>
                <a:gd name="connsiteY5" fmla="*/ 63754 h 597118"/>
                <a:gd name="connsiteX6" fmla="*/ 631934 w 1983066"/>
                <a:gd name="connsiteY6" fmla="*/ 79144 h 597118"/>
                <a:gd name="connsiteX7" fmla="*/ 706214 w 1983066"/>
                <a:gd name="connsiteY7" fmla="*/ 88028 h 597118"/>
                <a:gd name="connsiteX8" fmla="*/ 825383 w 1983066"/>
                <a:gd name="connsiteY8" fmla="*/ 92151 h 597118"/>
                <a:gd name="connsiteX9" fmla="*/ 968330 w 1983066"/>
                <a:gd name="connsiteY9" fmla="*/ 92206 h 597118"/>
                <a:gd name="connsiteX10" fmla="*/ 1642792 w 1983066"/>
                <a:gd name="connsiteY10" fmla="*/ 73741 h 597118"/>
                <a:gd name="connsiteX11" fmla="*/ 1848966 w 1983066"/>
                <a:gd name="connsiteY11" fmla="*/ 37560 h 597118"/>
                <a:gd name="connsiteX12" fmla="*/ 1889909 w 1983066"/>
                <a:gd name="connsiteY12" fmla="*/ 23912 h 597118"/>
                <a:gd name="connsiteX13" fmla="*/ 1983062 w 1983066"/>
                <a:gd name="connsiteY13" fmla="*/ 7065 h 597118"/>
                <a:gd name="connsiteX14" fmla="*/ 1885786 w 1983066"/>
                <a:gd name="connsiteY14" fmla="*/ 151505 h 597118"/>
                <a:gd name="connsiteX15" fmla="*/ 1854368 w 1983066"/>
                <a:gd name="connsiteY15" fmla="*/ 177058 h 597118"/>
                <a:gd name="connsiteX16" fmla="*/ 1808022 w 1983066"/>
                <a:gd name="connsiteY16" fmla="*/ 255924 h 597118"/>
                <a:gd name="connsiteX17" fmla="*/ 1739783 w 1983066"/>
                <a:gd name="connsiteY17" fmla="*/ 337811 h 597118"/>
                <a:gd name="connsiteX18" fmla="*/ 1698840 w 1983066"/>
                <a:gd name="connsiteY18" fmla="*/ 365106 h 597118"/>
                <a:gd name="connsiteX19" fmla="*/ 1616954 w 1983066"/>
                <a:gd name="connsiteY19" fmla="*/ 419697 h 597118"/>
                <a:gd name="connsiteX20" fmla="*/ 1535067 w 1983066"/>
                <a:gd name="connsiteY20" fmla="*/ 460641 h 597118"/>
                <a:gd name="connsiteX21" fmla="*/ 1494124 w 1983066"/>
                <a:gd name="connsiteY21" fmla="*/ 487936 h 597118"/>
                <a:gd name="connsiteX22" fmla="*/ 1412237 w 1983066"/>
                <a:gd name="connsiteY22" fmla="*/ 515232 h 597118"/>
                <a:gd name="connsiteX23" fmla="*/ 1316703 w 1983066"/>
                <a:gd name="connsiteY23" fmla="*/ 542527 h 597118"/>
                <a:gd name="connsiteX24" fmla="*/ 1275760 w 1983066"/>
                <a:gd name="connsiteY24" fmla="*/ 569823 h 597118"/>
                <a:gd name="connsiteX25" fmla="*/ 1166577 w 1983066"/>
                <a:gd name="connsiteY25" fmla="*/ 583471 h 597118"/>
                <a:gd name="connsiteX26" fmla="*/ 1071043 w 1983066"/>
                <a:gd name="connsiteY26" fmla="*/ 597118 h 597118"/>
                <a:gd name="connsiteX27" fmla="*/ 676538 w 1983066"/>
                <a:gd name="connsiteY27" fmla="*/ 546010 h 597118"/>
                <a:gd name="connsiteX28" fmla="*/ 609400 w 1983066"/>
                <a:gd name="connsiteY28" fmla="*/ 520457 h 597118"/>
                <a:gd name="connsiteX29" fmla="*/ 570839 w 1983066"/>
                <a:gd name="connsiteY29" fmla="*/ 500305 h 597118"/>
                <a:gd name="connsiteX30" fmla="*/ 469902 w 1983066"/>
                <a:gd name="connsiteY30" fmla="*/ 447455 h 597118"/>
                <a:gd name="connsiteX31" fmla="*/ 404044 w 1983066"/>
                <a:gd name="connsiteY31" fmla="*/ 406050 h 597118"/>
                <a:gd name="connsiteX32" fmla="*/ 270410 w 1983066"/>
                <a:gd name="connsiteY32" fmla="*/ 327824 h 597118"/>
                <a:gd name="connsiteX33" fmla="*/ 229005 w 1983066"/>
                <a:gd name="connsiteY33" fmla="*/ 288622 h 597118"/>
                <a:gd name="connsiteX34" fmla="*/ 197586 w 1983066"/>
                <a:gd name="connsiteY34" fmla="*/ 255924 h 597118"/>
                <a:gd name="connsiteX35" fmla="*/ 149499 w 1983066"/>
                <a:gd name="connsiteY35" fmla="*/ 225295 h 597118"/>
                <a:gd name="connsiteX36" fmla="*/ 38070 w 1983066"/>
                <a:gd name="connsiteY36" fmla="*/ 81333 h 597118"/>
                <a:gd name="connsiteX0" fmla="*/ 0 w 1983066"/>
                <a:gd name="connsiteY0" fmla="*/ 20577 h 597118"/>
                <a:gd name="connsiteX1" fmla="*/ 95384 w 1983066"/>
                <a:gd name="connsiteY1" fmla="*/ 46622 h 597118"/>
                <a:gd name="connsiteX2" fmla="*/ 195043 w 1983066"/>
                <a:gd name="connsiteY2" fmla="*/ 72668 h 597118"/>
                <a:gd name="connsiteX3" fmla="*/ 356091 w 1983066"/>
                <a:gd name="connsiteY3" fmla="*/ 127749 h 597118"/>
                <a:gd name="connsiteX4" fmla="*/ 425489 w 1983066"/>
                <a:gd name="connsiteY4" fmla="*/ 127082 h 597118"/>
                <a:gd name="connsiteX5" fmla="*/ 529255 w 1983066"/>
                <a:gd name="connsiteY5" fmla="*/ 63754 h 597118"/>
                <a:gd name="connsiteX6" fmla="*/ 631934 w 1983066"/>
                <a:gd name="connsiteY6" fmla="*/ 79144 h 597118"/>
                <a:gd name="connsiteX7" fmla="*/ 706214 w 1983066"/>
                <a:gd name="connsiteY7" fmla="*/ 88028 h 597118"/>
                <a:gd name="connsiteX8" fmla="*/ 825383 w 1983066"/>
                <a:gd name="connsiteY8" fmla="*/ 92151 h 597118"/>
                <a:gd name="connsiteX9" fmla="*/ 968330 w 1983066"/>
                <a:gd name="connsiteY9" fmla="*/ 92206 h 597118"/>
                <a:gd name="connsiteX10" fmla="*/ 1642792 w 1983066"/>
                <a:gd name="connsiteY10" fmla="*/ 73741 h 597118"/>
                <a:gd name="connsiteX11" fmla="*/ 1848966 w 1983066"/>
                <a:gd name="connsiteY11" fmla="*/ 37560 h 597118"/>
                <a:gd name="connsiteX12" fmla="*/ 1889909 w 1983066"/>
                <a:gd name="connsiteY12" fmla="*/ 23912 h 597118"/>
                <a:gd name="connsiteX13" fmla="*/ 1983062 w 1983066"/>
                <a:gd name="connsiteY13" fmla="*/ 7065 h 597118"/>
                <a:gd name="connsiteX14" fmla="*/ 1885786 w 1983066"/>
                <a:gd name="connsiteY14" fmla="*/ 151505 h 597118"/>
                <a:gd name="connsiteX15" fmla="*/ 1854368 w 1983066"/>
                <a:gd name="connsiteY15" fmla="*/ 177058 h 597118"/>
                <a:gd name="connsiteX16" fmla="*/ 1808022 w 1983066"/>
                <a:gd name="connsiteY16" fmla="*/ 255924 h 597118"/>
                <a:gd name="connsiteX17" fmla="*/ 1739783 w 1983066"/>
                <a:gd name="connsiteY17" fmla="*/ 337811 h 597118"/>
                <a:gd name="connsiteX18" fmla="*/ 1698840 w 1983066"/>
                <a:gd name="connsiteY18" fmla="*/ 365106 h 597118"/>
                <a:gd name="connsiteX19" fmla="*/ 1616954 w 1983066"/>
                <a:gd name="connsiteY19" fmla="*/ 419697 h 597118"/>
                <a:gd name="connsiteX20" fmla="*/ 1535067 w 1983066"/>
                <a:gd name="connsiteY20" fmla="*/ 460641 h 597118"/>
                <a:gd name="connsiteX21" fmla="*/ 1494124 w 1983066"/>
                <a:gd name="connsiteY21" fmla="*/ 487936 h 597118"/>
                <a:gd name="connsiteX22" fmla="*/ 1412237 w 1983066"/>
                <a:gd name="connsiteY22" fmla="*/ 515232 h 597118"/>
                <a:gd name="connsiteX23" fmla="*/ 1316703 w 1983066"/>
                <a:gd name="connsiteY23" fmla="*/ 542527 h 597118"/>
                <a:gd name="connsiteX24" fmla="*/ 1275760 w 1983066"/>
                <a:gd name="connsiteY24" fmla="*/ 569823 h 597118"/>
                <a:gd name="connsiteX25" fmla="*/ 1166577 w 1983066"/>
                <a:gd name="connsiteY25" fmla="*/ 583471 h 597118"/>
                <a:gd name="connsiteX26" fmla="*/ 1071043 w 1983066"/>
                <a:gd name="connsiteY26" fmla="*/ 597118 h 597118"/>
                <a:gd name="connsiteX27" fmla="*/ 676538 w 1983066"/>
                <a:gd name="connsiteY27" fmla="*/ 546010 h 597118"/>
                <a:gd name="connsiteX28" fmla="*/ 609400 w 1983066"/>
                <a:gd name="connsiteY28" fmla="*/ 520457 h 597118"/>
                <a:gd name="connsiteX29" fmla="*/ 570839 w 1983066"/>
                <a:gd name="connsiteY29" fmla="*/ 500305 h 597118"/>
                <a:gd name="connsiteX30" fmla="*/ 469902 w 1983066"/>
                <a:gd name="connsiteY30" fmla="*/ 447455 h 597118"/>
                <a:gd name="connsiteX31" fmla="*/ 404044 w 1983066"/>
                <a:gd name="connsiteY31" fmla="*/ 406050 h 597118"/>
                <a:gd name="connsiteX32" fmla="*/ 270410 w 1983066"/>
                <a:gd name="connsiteY32" fmla="*/ 327824 h 597118"/>
                <a:gd name="connsiteX33" fmla="*/ 229005 w 1983066"/>
                <a:gd name="connsiteY33" fmla="*/ 288622 h 597118"/>
                <a:gd name="connsiteX34" fmla="*/ 197586 w 1983066"/>
                <a:gd name="connsiteY34" fmla="*/ 255924 h 597118"/>
                <a:gd name="connsiteX35" fmla="*/ 149499 w 1983066"/>
                <a:gd name="connsiteY35" fmla="*/ 225295 h 597118"/>
                <a:gd name="connsiteX36" fmla="*/ 38070 w 1983066"/>
                <a:gd name="connsiteY36" fmla="*/ 81333 h 597118"/>
                <a:gd name="connsiteX0" fmla="*/ 0 w 1983066"/>
                <a:gd name="connsiteY0" fmla="*/ 20577 h 597118"/>
                <a:gd name="connsiteX1" fmla="*/ 95384 w 1983066"/>
                <a:gd name="connsiteY1" fmla="*/ 46622 h 597118"/>
                <a:gd name="connsiteX2" fmla="*/ 195043 w 1983066"/>
                <a:gd name="connsiteY2" fmla="*/ 72668 h 597118"/>
                <a:gd name="connsiteX3" fmla="*/ 356091 w 1983066"/>
                <a:gd name="connsiteY3" fmla="*/ 127749 h 597118"/>
                <a:gd name="connsiteX4" fmla="*/ 425489 w 1983066"/>
                <a:gd name="connsiteY4" fmla="*/ 127082 h 597118"/>
                <a:gd name="connsiteX5" fmla="*/ 529255 w 1983066"/>
                <a:gd name="connsiteY5" fmla="*/ 63754 h 597118"/>
                <a:gd name="connsiteX6" fmla="*/ 576150 w 1983066"/>
                <a:gd name="connsiteY6" fmla="*/ 152431 h 597118"/>
                <a:gd name="connsiteX7" fmla="*/ 631934 w 1983066"/>
                <a:gd name="connsiteY7" fmla="*/ 79144 h 597118"/>
                <a:gd name="connsiteX8" fmla="*/ 706214 w 1983066"/>
                <a:gd name="connsiteY8" fmla="*/ 88028 h 597118"/>
                <a:gd name="connsiteX9" fmla="*/ 825383 w 1983066"/>
                <a:gd name="connsiteY9" fmla="*/ 92151 h 597118"/>
                <a:gd name="connsiteX10" fmla="*/ 968330 w 1983066"/>
                <a:gd name="connsiteY10" fmla="*/ 92206 h 597118"/>
                <a:gd name="connsiteX11" fmla="*/ 1642792 w 1983066"/>
                <a:gd name="connsiteY11" fmla="*/ 73741 h 597118"/>
                <a:gd name="connsiteX12" fmla="*/ 1848966 w 1983066"/>
                <a:gd name="connsiteY12" fmla="*/ 37560 h 597118"/>
                <a:gd name="connsiteX13" fmla="*/ 1889909 w 1983066"/>
                <a:gd name="connsiteY13" fmla="*/ 23912 h 597118"/>
                <a:gd name="connsiteX14" fmla="*/ 1983062 w 1983066"/>
                <a:gd name="connsiteY14" fmla="*/ 7065 h 597118"/>
                <a:gd name="connsiteX15" fmla="*/ 1885786 w 1983066"/>
                <a:gd name="connsiteY15" fmla="*/ 151505 h 597118"/>
                <a:gd name="connsiteX16" fmla="*/ 1854368 w 1983066"/>
                <a:gd name="connsiteY16" fmla="*/ 177058 h 597118"/>
                <a:gd name="connsiteX17" fmla="*/ 1808022 w 1983066"/>
                <a:gd name="connsiteY17" fmla="*/ 255924 h 597118"/>
                <a:gd name="connsiteX18" fmla="*/ 1739783 w 1983066"/>
                <a:gd name="connsiteY18" fmla="*/ 337811 h 597118"/>
                <a:gd name="connsiteX19" fmla="*/ 1698840 w 1983066"/>
                <a:gd name="connsiteY19" fmla="*/ 365106 h 597118"/>
                <a:gd name="connsiteX20" fmla="*/ 1616954 w 1983066"/>
                <a:gd name="connsiteY20" fmla="*/ 419697 h 597118"/>
                <a:gd name="connsiteX21" fmla="*/ 1535067 w 1983066"/>
                <a:gd name="connsiteY21" fmla="*/ 460641 h 597118"/>
                <a:gd name="connsiteX22" fmla="*/ 1494124 w 1983066"/>
                <a:gd name="connsiteY22" fmla="*/ 487936 h 597118"/>
                <a:gd name="connsiteX23" fmla="*/ 1412237 w 1983066"/>
                <a:gd name="connsiteY23" fmla="*/ 515232 h 597118"/>
                <a:gd name="connsiteX24" fmla="*/ 1316703 w 1983066"/>
                <a:gd name="connsiteY24" fmla="*/ 542527 h 597118"/>
                <a:gd name="connsiteX25" fmla="*/ 1275760 w 1983066"/>
                <a:gd name="connsiteY25" fmla="*/ 569823 h 597118"/>
                <a:gd name="connsiteX26" fmla="*/ 1166577 w 1983066"/>
                <a:gd name="connsiteY26" fmla="*/ 583471 h 597118"/>
                <a:gd name="connsiteX27" fmla="*/ 1071043 w 1983066"/>
                <a:gd name="connsiteY27" fmla="*/ 597118 h 597118"/>
                <a:gd name="connsiteX28" fmla="*/ 676538 w 1983066"/>
                <a:gd name="connsiteY28" fmla="*/ 546010 h 597118"/>
                <a:gd name="connsiteX29" fmla="*/ 609400 w 1983066"/>
                <a:gd name="connsiteY29" fmla="*/ 520457 h 597118"/>
                <a:gd name="connsiteX30" fmla="*/ 570839 w 1983066"/>
                <a:gd name="connsiteY30" fmla="*/ 500305 h 597118"/>
                <a:gd name="connsiteX31" fmla="*/ 469902 w 1983066"/>
                <a:gd name="connsiteY31" fmla="*/ 447455 h 597118"/>
                <a:gd name="connsiteX32" fmla="*/ 404044 w 1983066"/>
                <a:gd name="connsiteY32" fmla="*/ 406050 h 597118"/>
                <a:gd name="connsiteX33" fmla="*/ 270410 w 1983066"/>
                <a:gd name="connsiteY33" fmla="*/ 327824 h 597118"/>
                <a:gd name="connsiteX34" fmla="*/ 229005 w 1983066"/>
                <a:gd name="connsiteY34" fmla="*/ 288622 h 597118"/>
                <a:gd name="connsiteX35" fmla="*/ 197586 w 1983066"/>
                <a:gd name="connsiteY35" fmla="*/ 255924 h 597118"/>
                <a:gd name="connsiteX36" fmla="*/ 149499 w 1983066"/>
                <a:gd name="connsiteY36" fmla="*/ 225295 h 597118"/>
                <a:gd name="connsiteX37" fmla="*/ 38070 w 1983066"/>
                <a:gd name="connsiteY37" fmla="*/ 81333 h 597118"/>
                <a:gd name="connsiteX0" fmla="*/ 0 w 1983066"/>
                <a:gd name="connsiteY0" fmla="*/ 20577 h 597118"/>
                <a:gd name="connsiteX1" fmla="*/ 95384 w 1983066"/>
                <a:gd name="connsiteY1" fmla="*/ 46622 h 597118"/>
                <a:gd name="connsiteX2" fmla="*/ 195043 w 1983066"/>
                <a:gd name="connsiteY2" fmla="*/ 72668 h 597118"/>
                <a:gd name="connsiteX3" fmla="*/ 356091 w 1983066"/>
                <a:gd name="connsiteY3" fmla="*/ 127749 h 597118"/>
                <a:gd name="connsiteX4" fmla="*/ 425489 w 1983066"/>
                <a:gd name="connsiteY4" fmla="*/ 127082 h 597118"/>
                <a:gd name="connsiteX5" fmla="*/ 495918 w 1983066"/>
                <a:gd name="connsiteY5" fmla="*/ 143765 h 597118"/>
                <a:gd name="connsiteX6" fmla="*/ 576150 w 1983066"/>
                <a:gd name="connsiteY6" fmla="*/ 152431 h 597118"/>
                <a:gd name="connsiteX7" fmla="*/ 631934 w 1983066"/>
                <a:gd name="connsiteY7" fmla="*/ 79144 h 597118"/>
                <a:gd name="connsiteX8" fmla="*/ 706214 w 1983066"/>
                <a:gd name="connsiteY8" fmla="*/ 88028 h 597118"/>
                <a:gd name="connsiteX9" fmla="*/ 825383 w 1983066"/>
                <a:gd name="connsiteY9" fmla="*/ 92151 h 597118"/>
                <a:gd name="connsiteX10" fmla="*/ 968330 w 1983066"/>
                <a:gd name="connsiteY10" fmla="*/ 92206 h 597118"/>
                <a:gd name="connsiteX11" fmla="*/ 1642792 w 1983066"/>
                <a:gd name="connsiteY11" fmla="*/ 73741 h 597118"/>
                <a:gd name="connsiteX12" fmla="*/ 1848966 w 1983066"/>
                <a:gd name="connsiteY12" fmla="*/ 37560 h 597118"/>
                <a:gd name="connsiteX13" fmla="*/ 1889909 w 1983066"/>
                <a:gd name="connsiteY13" fmla="*/ 23912 h 597118"/>
                <a:gd name="connsiteX14" fmla="*/ 1983062 w 1983066"/>
                <a:gd name="connsiteY14" fmla="*/ 7065 h 597118"/>
                <a:gd name="connsiteX15" fmla="*/ 1885786 w 1983066"/>
                <a:gd name="connsiteY15" fmla="*/ 151505 h 597118"/>
                <a:gd name="connsiteX16" fmla="*/ 1854368 w 1983066"/>
                <a:gd name="connsiteY16" fmla="*/ 177058 h 597118"/>
                <a:gd name="connsiteX17" fmla="*/ 1808022 w 1983066"/>
                <a:gd name="connsiteY17" fmla="*/ 255924 h 597118"/>
                <a:gd name="connsiteX18" fmla="*/ 1739783 w 1983066"/>
                <a:gd name="connsiteY18" fmla="*/ 337811 h 597118"/>
                <a:gd name="connsiteX19" fmla="*/ 1698840 w 1983066"/>
                <a:gd name="connsiteY19" fmla="*/ 365106 h 597118"/>
                <a:gd name="connsiteX20" fmla="*/ 1616954 w 1983066"/>
                <a:gd name="connsiteY20" fmla="*/ 419697 h 597118"/>
                <a:gd name="connsiteX21" fmla="*/ 1535067 w 1983066"/>
                <a:gd name="connsiteY21" fmla="*/ 460641 h 597118"/>
                <a:gd name="connsiteX22" fmla="*/ 1494124 w 1983066"/>
                <a:gd name="connsiteY22" fmla="*/ 487936 h 597118"/>
                <a:gd name="connsiteX23" fmla="*/ 1412237 w 1983066"/>
                <a:gd name="connsiteY23" fmla="*/ 515232 h 597118"/>
                <a:gd name="connsiteX24" fmla="*/ 1316703 w 1983066"/>
                <a:gd name="connsiteY24" fmla="*/ 542527 h 597118"/>
                <a:gd name="connsiteX25" fmla="*/ 1275760 w 1983066"/>
                <a:gd name="connsiteY25" fmla="*/ 569823 h 597118"/>
                <a:gd name="connsiteX26" fmla="*/ 1166577 w 1983066"/>
                <a:gd name="connsiteY26" fmla="*/ 583471 h 597118"/>
                <a:gd name="connsiteX27" fmla="*/ 1071043 w 1983066"/>
                <a:gd name="connsiteY27" fmla="*/ 597118 h 597118"/>
                <a:gd name="connsiteX28" fmla="*/ 676538 w 1983066"/>
                <a:gd name="connsiteY28" fmla="*/ 546010 h 597118"/>
                <a:gd name="connsiteX29" fmla="*/ 609400 w 1983066"/>
                <a:gd name="connsiteY29" fmla="*/ 520457 h 597118"/>
                <a:gd name="connsiteX30" fmla="*/ 570839 w 1983066"/>
                <a:gd name="connsiteY30" fmla="*/ 500305 h 597118"/>
                <a:gd name="connsiteX31" fmla="*/ 469902 w 1983066"/>
                <a:gd name="connsiteY31" fmla="*/ 447455 h 597118"/>
                <a:gd name="connsiteX32" fmla="*/ 404044 w 1983066"/>
                <a:gd name="connsiteY32" fmla="*/ 406050 h 597118"/>
                <a:gd name="connsiteX33" fmla="*/ 270410 w 1983066"/>
                <a:gd name="connsiteY33" fmla="*/ 327824 h 597118"/>
                <a:gd name="connsiteX34" fmla="*/ 229005 w 1983066"/>
                <a:gd name="connsiteY34" fmla="*/ 288622 h 597118"/>
                <a:gd name="connsiteX35" fmla="*/ 197586 w 1983066"/>
                <a:gd name="connsiteY35" fmla="*/ 255924 h 597118"/>
                <a:gd name="connsiteX36" fmla="*/ 149499 w 1983066"/>
                <a:gd name="connsiteY36" fmla="*/ 225295 h 597118"/>
                <a:gd name="connsiteX37" fmla="*/ 38070 w 1983066"/>
                <a:gd name="connsiteY37" fmla="*/ 81333 h 597118"/>
                <a:gd name="connsiteX0" fmla="*/ 0 w 1983066"/>
                <a:gd name="connsiteY0" fmla="*/ 20577 h 597118"/>
                <a:gd name="connsiteX1" fmla="*/ 95384 w 1983066"/>
                <a:gd name="connsiteY1" fmla="*/ 46622 h 597118"/>
                <a:gd name="connsiteX2" fmla="*/ 195043 w 1983066"/>
                <a:gd name="connsiteY2" fmla="*/ 72668 h 597118"/>
                <a:gd name="connsiteX3" fmla="*/ 356091 w 1983066"/>
                <a:gd name="connsiteY3" fmla="*/ 127749 h 597118"/>
                <a:gd name="connsiteX4" fmla="*/ 425489 w 1983066"/>
                <a:gd name="connsiteY4" fmla="*/ 127082 h 597118"/>
                <a:gd name="connsiteX5" fmla="*/ 495918 w 1983066"/>
                <a:gd name="connsiteY5" fmla="*/ 143765 h 597118"/>
                <a:gd name="connsiteX6" fmla="*/ 576150 w 1983066"/>
                <a:gd name="connsiteY6" fmla="*/ 152431 h 597118"/>
                <a:gd name="connsiteX7" fmla="*/ 658605 w 1983066"/>
                <a:gd name="connsiteY7" fmla="*/ 165822 h 597118"/>
                <a:gd name="connsiteX8" fmla="*/ 706214 w 1983066"/>
                <a:gd name="connsiteY8" fmla="*/ 88028 h 597118"/>
                <a:gd name="connsiteX9" fmla="*/ 825383 w 1983066"/>
                <a:gd name="connsiteY9" fmla="*/ 92151 h 597118"/>
                <a:gd name="connsiteX10" fmla="*/ 968330 w 1983066"/>
                <a:gd name="connsiteY10" fmla="*/ 92206 h 597118"/>
                <a:gd name="connsiteX11" fmla="*/ 1642792 w 1983066"/>
                <a:gd name="connsiteY11" fmla="*/ 73741 h 597118"/>
                <a:gd name="connsiteX12" fmla="*/ 1848966 w 1983066"/>
                <a:gd name="connsiteY12" fmla="*/ 37560 h 597118"/>
                <a:gd name="connsiteX13" fmla="*/ 1889909 w 1983066"/>
                <a:gd name="connsiteY13" fmla="*/ 23912 h 597118"/>
                <a:gd name="connsiteX14" fmla="*/ 1983062 w 1983066"/>
                <a:gd name="connsiteY14" fmla="*/ 7065 h 597118"/>
                <a:gd name="connsiteX15" fmla="*/ 1885786 w 1983066"/>
                <a:gd name="connsiteY15" fmla="*/ 151505 h 597118"/>
                <a:gd name="connsiteX16" fmla="*/ 1854368 w 1983066"/>
                <a:gd name="connsiteY16" fmla="*/ 177058 h 597118"/>
                <a:gd name="connsiteX17" fmla="*/ 1808022 w 1983066"/>
                <a:gd name="connsiteY17" fmla="*/ 255924 h 597118"/>
                <a:gd name="connsiteX18" fmla="*/ 1739783 w 1983066"/>
                <a:gd name="connsiteY18" fmla="*/ 337811 h 597118"/>
                <a:gd name="connsiteX19" fmla="*/ 1698840 w 1983066"/>
                <a:gd name="connsiteY19" fmla="*/ 365106 h 597118"/>
                <a:gd name="connsiteX20" fmla="*/ 1616954 w 1983066"/>
                <a:gd name="connsiteY20" fmla="*/ 419697 h 597118"/>
                <a:gd name="connsiteX21" fmla="*/ 1535067 w 1983066"/>
                <a:gd name="connsiteY21" fmla="*/ 460641 h 597118"/>
                <a:gd name="connsiteX22" fmla="*/ 1494124 w 1983066"/>
                <a:gd name="connsiteY22" fmla="*/ 487936 h 597118"/>
                <a:gd name="connsiteX23" fmla="*/ 1412237 w 1983066"/>
                <a:gd name="connsiteY23" fmla="*/ 515232 h 597118"/>
                <a:gd name="connsiteX24" fmla="*/ 1316703 w 1983066"/>
                <a:gd name="connsiteY24" fmla="*/ 542527 h 597118"/>
                <a:gd name="connsiteX25" fmla="*/ 1275760 w 1983066"/>
                <a:gd name="connsiteY25" fmla="*/ 569823 h 597118"/>
                <a:gd name="connsiteX26" fmla="*/ 1166577 w 1983066"/>
                <a:gd name="connsiteY26" fmla="*/ 583471 h 597118"/>
                <a:gd name="connsiteX27" fmla="*/ 1071043 w 1983066"/>
                <a:gd name="connsiteY27" fmla="*/ 597118 h 597118"/>
                <a:gd name="connsiteX28" fmla="*/ 676538 w 1983066"/>
                <a:gd name="connsiteY28" fmla="*/ 546010 h 597118"/>
                <a:gd name="connsiteX29" fmla="*/ 609400 w 1983066"/>
                <a:gd name="connsiteY29" fmla="*/ 520457 h 597118"/>
                <a:gd name="connsiteX30" fmla="*/ 570839 w 1983066"/>
                <a:gd name="connsiteY30" fmla="*/ 500305 h 597118"/>
                <a:gd name="connsiteX31" fmla="*/ 469902 w 1983066"/>
                <a:gd name="connsiteY31" fmla="*/ 447455 h 597118"/>
                <a:gd name="connsiteX32" fmla="*/ 404044 w 1983066"/>
                <a:gd name="connsiteY32" fmla="*/ 406050 h 597118"/>
                <a:gd name="connsiteX33" fmla="*/ 270410 w 1983066"/>
                <a:gd name="connsiteY33" fmla="*/ 327824 h 597118"/>
                <a:gd name="connsiteX34" fmla="*/ 229005 w 1983066"/>
                <a:gd name="connsiteY34" fmla="*/ 288622 h 597118"/>
                <a:gd name="connsiteX35" fmla="*/ 197586 w 1983066"/>
                <a:gd name="connsiteY35" fmla="*/ 255924 h 597118"/>
                <a:gd name="connsiteX36" fmla="*/ 149499 w 1983066"/>
                <a:gd name="connsiteY36" fmla="*/ 225295 h 597118"/>
                <a:gd name="connsiteX37" fmla="*/ 38070 w 1983066"/>
                <a:gd name="connsiteY37" fmla="*/ 81333 h 597118"/>
                <a:gd name="connsiteX0" fmla="*/ 0 w 1983066"/>
                <a:gd name="connsiteY0" fmla="*/ 20577 h 597118"/>
                <a:gd name="connsiteX1" fmla="*/ 95384 w 1983066"/>
                <a:gd name="connsiteY1" fmla="*/ 46622 h 597118"/>
                <a:gd name="connsiteX2" fmla="*/ 195043 w 1983066"/>
                <a:gd name="connsiteY2" fmla="*/ 72668 h 597118"/>
                <a:gd name="connsiteX3" fmla="*/ 356091 w 1983066"/>
                <a:gd name="connsiteY3" fmla="*/ 127749 h 597118"/>
                <a:gd name="connsiteX4" fmla="*/ 425489 w 1983066"/>
                <a:gd name="connsiteY4" fmla="*/ 127082 h 597118"/>
                <a:gd name="connsiteX5" fmla="*/ 495918 w 1983066"/>
                <a:gd name="connsiteY5" fmla="*/ 143765 h 597118"/>
                <a:gd name="connsiteX6" fmla="*/ 576150 w 1983066"/>
                <a:gd name="connsiteY6" fmla="*/ 152431 h 597118"/>
                <a:gd name="connsiteX7" fmla="*/ 658605 w 1983066"/>
                <a:gd name="connsiteY7" fmla="*/ 165822 h 597118"/>
                <a:gd name="connsiteX8" fmla="*/ 732884 w 1983066"/>
                <a:gd name="connsiteY8" fmla="*/ 191374 h 597118"/>
                <a:gd name="connsiteX9" fmla="*/ 825383 w 1983066"/>
                <a:gd name="connsiteY9" fmla="*/ 92151 h 597118"/>
                <a:gd name="connsiteX10" fmla="*/ 968330 w 1983066"/>
                <a:gd name="connsiteY10" fmla="*/ 92206 h 597118"/>
                <a:gd name="connsiteX11" fmla="*/ 1642792 w 1983066"/>
                <a:gd name="connsiteY11" fmla="*/ 73741 h 597118"/>
                <a:gd name="connsiteX12" fmla="*/ 1848966 w 1983066"/>
                <a:gd name="connsiteY12" fmla="*/ 37560 h 597118"/>
                <a:gd name="connsiteX13" fmla="*/ 1889909 w 1983066"/>
                <a:gd name="connsiteY13" fmla="*/ 23912 h 597118"/>
                <a:gd name="connsiteX14" fmla="*/ 1983062 w 1983066"/>
                <a:gd name="connsiteY14" fmla="*/ 7065 h 597118"/>
                <a:gd name="connsiteX15" fmla="*/ 1885786 w 1983066"/>
                <a:gd name="connsiteY15" fmla="*/ 151505 h 597118"/>
                <a:gd name="connsiteX16" fmla="*/ 1854368 w 1983066"/>
                <a:gd name="connsiteY16" fmla="*/ 177058 h 597118"/>
                <a:gd name="connsiteX17" fmla="*/ 1808022 w 1983066"/>
                <a:gd name="connsiteY17" fmla="*/ 255924 h 597118"/>
                <a:gd name="connsiteX18" fmla="*/ 1739783 w 1983066"/>
                <a:gd name="connsiteY18" fmla="*/ 337811 h 597118"/>
                <a:gd name="connsiteX19" fmla="*/ 1698840 w 1983066"/>
                <a:gd name="connsiteY19" fmla="*/ 365106 h 597118"/>
                <a:gd name="connsiteX20" fmla="*/ 1616954 w 1983066"/>
                <a:gd name="connsiteY20" fmla="*/ 419697 h 597118"/>
                <a:gd name="connsiteX21" fmla="*/ 1535067 w 1983066"/>
                <a:gd name="connsiteY21" fmla="*/ 460641 h 597118"/>
                <a:gd name="connsiteX22" fmla="*/ 1494124 w 1983066"/>
                <a:gd name="connsiteY22" fmla="*/ 487936 h 597118"/>
                <a:gd name="connsiteX23" fmla="*/ 1412237 w 1983066"/>
                <a:gd name="connsiteY23" fmla="*/ 515232 h 597118"/>
                <a:gd name="connsiteX24" fmla="*/ 1316703 w 1983066"/>
                <a:gd name="connsiteY24" fmla="*/ 542527 h 597118"/>
                <a:gd name="connsiteX25" fmla="*/ 1275760 w 1983066"/>
                <a:gd name="connsiteY25" fmla="*/ 569823 h 597118"/>
                <a:gd name="connsiteX26" fmla="*/ 1166577 w 1983066"/>
                <a:gd name="connsiteY26" fmla="*/ 583471 h 597118"/>
                <a:gd name="connsiteX27" fmla="*/ 1071043 w 1983066"/>
                <a:gd name="connsiteY27" fmla="*/ 597118 h 597118"/>
                <a:gd name="connsiteX28" fmla="*/ 676538 w 1983066"/>
                <a:gd name="connsiteY28" fmla="*/ 546010 h 597118"/>
                <a:gd name="connsiteX29" fmla="*/ 609400 w 1983066"/>
                <a:gd name="connsiteY29" fmla="*/ 520457 h 597118"/>
                <a:gd name="connsiteX30" fmla="*/ 570839 w 1983066"/>
                <a:gd name="connsiteY30" fmla="*/ 500305 h 597118"/>
                <a:gd name="connsiteX31" fmla="*/ 469902 w 1983066"/>
                <a:gd name="connsiteY31" fmla="*/ 447455 h 597118"/>
                <a:gd name="connsiteX32" fmla="*/ 404044 w 1983066"/>
                <a:gd name="connsiteY32" fmla="*/ 406050 h 597118"/>
                <a:gd name="connsiteX33" fmla="*/ 270410 w 1983066"/>
                <a:gd name="connsiteY33" fmla="*/ 327824 h 597118"/>
                <a:gd name="connsiteX34" fmla="*/ 229005 w 1983066"/>
                <a:gd name="connsiteY34" fmla="*/ 288622 h 597118"/>
                <a:gd name="connsiteX35" fmla="*/ 197586 w 1983066"/>
                <a:gd name="connsiteY35" fmla="*/ 255924 h 597118"/>
                <a:gd name="connsiteX36" fmla="*/ 149499 w 1983066"/>
                <a:gd name="connsiteY36" fmla="*/ 225295 h 597118"/>
                <a:gd name="connsiteX37" fmla="*/ 38070 w 1983066"/>
                <a:gd name="connsiteY37" fmla="*/ 81333 h 597118"/>
                <a:gd name="connsiteX0" fmla="*/ 0 w 1983066"/>
                <a:gd name="connsiteY0" fmla="*/ 20577 h 597118"/>
                <a:gd name="connsiteX1" fmla="*/ 95384 w 1983066"/>
                <a:gd name="connsiteY1" fmla="*/ 46622 h 597118"/>
                <a:gd name="connsiteX2" fmla="*/ 195043 w 1983066"/>
                <a:gd name="connsiteY2" fmla="*/ 72668 h 597118"/>
                <a:gd name="connsiteX3" fmla="*/ 356091 w 1983066"/>
                <a:gd name="connsiteY3" fmla="*/ 127749 h 597118"/>
                <a:gd name="connsiteX4" fmla="*/ 425489 w 1983066"/>
                <a:gd name="connsiteY4" fmla="*/ 127082 h 597118"/>
                <a:gd name="connsiteX5" fmla="*/ 495918 w 1983066"/>
                <a:gd name="connsiteY5" fmla="*/ 143765 h 597118"/>
                <a:gd name="connsiteX6" fmla="*/ 576150 w 1983066"/>
                <a:gd name="connsiteY6" fmla="*/ 152431 h 597118"/>
                <a:gd name="connsiteX7" fmla="*/ 658605 w 1983066"/>
                <a:gd name="connsiteY7" fmla="*/ 165822 h 597118"/>
                <a:gd name="connsiteX8" fmla="*/ 732884 w 1983066"/>
                <a:gd name="connsiteY8" fmla="*/ 191374 h 597118"/>
                <a:gd name="connsiteX9" fmla="*/ 875389 w 1983066"/>
                <a:gd name="connsiteY9" fmla="*/ 208831 h 597118"/>
                <a:gd name="connsiteX10" fmla="*/ 968330 w 1983066"/>
                <a:gd name="connsiteY10" fmla="*/ 92206 h 597118"/>
                <a:gd name="connsiteX11" fmla="*/ 1642792 w 1983066"/>
                <a:gd name="connsiteY11" fmla="*/ 73741 h 597118"/>
                <a:gd name="connsiteX12" fmla="*/ 1848966 w 1983066"/>
                <a:gd name="connsiteY12" fmla="*/ 37560 h 597118"/>
                <a:gd name="connsiteX13" fmla="*/ 1889909 w 1983066"/>
                <a:gd name="connsiteY13" fmla="*/ 23912 h 597118"/>
                <a:gd name="connsiteX14" fmla="*/ 1983062 w 1983066"/>
                <a:gd name="connsiteY14" fmla="*/ 7065 h 597118"/>
                <a:gd name="connsiteX15" fmla="*/ 1885786 w 1983066"/>
                <a:gd name="connsiteY15" fmla="*/ 151505 h 597118"/>
                <a:gd name="connsiteX16" fmla="*/ 1854368 w 1983066"/>
                <a:gd name="connsiteY16" fmla="*/ 177058 h 597118"/>
                <a:gd name="connsiteX17" fmla="*/ 1808022 w 1983066"/>
                <a:gd name="connsiteY17" fmla="*/ 255924 h 597118"/>
                <a:gd name="connsiteX18" fmla="*/ 1739783 w 1983066"/>
                <a:gd name="connsiteY18" fmla="*/ 337811 h 597118"/>
                <a:gd name="connsiteX19" fmla="*/ 1698840 w 1983066"/>
                <a:gd name="connsiteY19" fmla="*/ 365106 h 597118"/>
                <a:gd name="connsiteX20" fmla="*/ 1616954 w 1983066"/>
                <a:gd name="connsiteY20" fmla="*/ 419697 h 597118"/>
                <a:gd name="connsiteX21" fmla="*/ 1535067 w 1983066"/>
                <a:gd name="connsiteY21" fmla="*/ 460641 h 597118"/>
                <a:gd name="connsiteX22" fmla="*/ 1494124 w 1983066"/>
                <a:gd name="connsiteY22" fmla="*/ 487936 h 597118"/>
                <a:gd name="connsiteX23" fmla="*/ 1412237 w 1983066"/>
                <a:gd name="connsiteY23" fmla="*/ 515232 h 597118"/>
                <a:gd name="connsiteX24" fmla="*/ 1316703 w 1983066"/>
                <a:gd name="connsiteY24" fmla="*/ 542527 h 597118"/>
                <a:gd name="connsiteX25" fmla="*/ 1275760 w 1983066"/>
                <a:gd name="connsiteY25" fmla="*/ 569823 h 597118"/>
                <a:gd name="connsiteX26" fmla="*/ 1166577 w 1983066"/>
                <a:gd name="connsiteY26" fmla="*/ 583471 h 597118"/>
                <a:gd name="connsiteX27" fmla="*/ 1071043 w 1983066"/>
                <a:gd name="connsiteY27" fmla="*/ 597118 h 597118"/>
                <a:gd name="connsiteX28" fmla="*/ 676538 w 1983066"/>
                <a:gd name="connsiteY28" fmla="*/ 546010 h 597118"/>
                <a:gd name="connsiteX29" fmla="*/ 609400 w 1983066"/>
                <a:gd name="connsiteY29" fmla="*/ 520457 h 597118"/>
                <a:gd name="connsiteX30" fmla="*/ 570839 w 1983066"/>
                <a:gd name="connsiteY30" fmla="*/ 500305 h 597118"/>
                <a:gd name="connsiteX31" fmla="*/ 469902 w 1983066"/>
                <a:gd name="connsiteY31" fmla="*/ 447455 h 597118"/>
                <a:gd name="connsiteX32" fmla="*/ 404044 w 1983066"/>
                <a:gd name="connsiteY32" fmla="*/ 406050 h 597118"/>
                <a:gd name="connsiteX33" fmla="*/ 270410 w 1983066"/>
                <a:gd name="connsiteY33" fmla="*/ 327824 h 597118"/>
                <a:gd name="connsiteX34" fmla="*/ 229005 w 1983066"/>
                <a:gd name="connsiteY34" fmla="*/ 288622 h 597118"/>
                <a:gd name="connsiteX35" fmla="*/ 197586 w 1983066"/>
                <a:gd name="connsiteY35" fmla="*/ 255924 h 597118"/>
                <a:gd name="connsiteX36" fmla="*/ 149499 w 1983066"/>
                <a:gd name="connsiteY36" fmla="*/ 225295 h 597118"/>
                <a:gd name="connsiteX37" fmla="*/ 38070 w 1983066"/>
                <a:gd name="connsiteY37" fmla="*/ 81333 h 597118"/>
                <a:gd name="connsiteX0" fmla="*/ 0 w 1983066"/>
                <a:gd name="connsiteY0" fmla="*/ 20577 h 597118"/>
                <a:gd name="connsiteX1" fmla="*/ 95384 w 1983066"/>
                <a:gd name="connsiteY1" fmla="*/ 46622 h 597118"/>
                <a:gd name="connsiteX2" fmla="*/ 195043 w 1983066"/>
                <a:gd name="connsiteY2" fmla="*/ 72668 h 597118"/>
                <a:gd name="connsiteX3" fmla="*/ 356091 w 1983066"/>
                <a:gd name="connsiteY3" fmla="*/ 127749 h 597118"/>
                <a:gd name="connsiteX4" fmla="*/ 425489 w 1983066"/>
                <a:gd name="connsiteY4" fmla="*/ 127082 h 597118"/>
                <a:gd name="connsiteX5" fmla="*/ 495918 w 1983066"/>
                <a:gd name="connsiteY5" fmla="*/ 143765 h 597118"/>
                <a:gd name="connsiteX6" fmla="*/ 576150 w 1983066"/>
                <a:gd name="connsiteY6" fmla="*/ 152431 h 597118"/>
                <a:gd name="connsiteX7" fmla="*/ 658605 w 1983066"/>
                <a:gd name="connsiteY7" fmla="*/ 165822 h 597118"/>
                <a:gd name="connsiteX8" fmla="*/ 732884 w 1983066"/>
                <a:gd name="connsiteY8" fmla="*/ 191374 h 597118"/>
                <a:gd name="connsiteX9" fmla="*/ 875389 w 1983066"/>
                <a:gd name="connsiteY9" fmla="*/ 208831 h 597118"/>
                <a:gd name="connsiteX10" fmla="*/ 968330 w 1983066"/>
                <a:gd name="connsiteY10" fmla="*/ 92206 h 597118"/>
                <a:gd name="connsiteX11" fmla="*/ 1092882 w 1983066"/>
                <a:gd name="connsiteY11" fmla="*/ 209105 h 597118"/>
                <a:gd name="connsiteX12" fmla="*/ 1642792 w 1983066"/>
                <a:gd name="connsiteY12" fmla="*/ 73741 h 597118"/>
                <a:gd name="connsiteX13" fmla="*/ 1848966 w 1983066"/>
                <a:gd name="connsiteY13" fmla="*/ 37560 h 597118"/>
                <a:gd name="connsiteX14" fmla="*/ 1889909 w 1983066"/>
                <a:gd name="connsiteY14" fmla="*/ 23912 h 597118"/>
                <a:gd name="connsiteX15" fmla="*/ 1983062 w 1983066"/>
                <a:gd name="connsiteY15" fmla="*/ 7065 h 597118"/>
                <a:gd name="connsiteX16" fmla="*/ 1885786 w 1983066"/>
                <a:gd name="connsiteY16" fmla="*/ 151505 h 597118"/>
                <a:gd name="connsiteX17" fmla="*/ 1854368 w 1983066"/>
                <a:gd name="connsiteY17" fmla="*/ 177058 h 597118"/>
                <a:gd name="connsiteX18" fmla="*/ 1808022 w 1983066"/>
                <a:gd name="connsiteY18" fmla="*/ 255924 h 597118"/>
                <a:gd name="connsiteX19" fmla="*/ 1739783 w 1983066"/>
                <a:gd name="connsiteY19" fmla="*/ 337811 h 597118"/>
                <a:gd name="connsiteX20" fmla="*/ 1698840 w 1983066"/>
                <a:gd name="connsiteY20" fmla="*/ 365106 h 597118"/>
                <a:gd name="connsiteX21" fmla="*/ 1616954 w 1983066"/>
                <a:gd name="connsiteY21" fmla="*/ 419697 h 597118"/>
                <a:gd name="connsiteX22" fmla="*/ 1535067 w 1983066"/>
                <a:gd name="connsiteY22" fmla="*/ 460641 h 597118"/>
                <a:gd name="connsiteX23" fmla="*/ 1494124 w 1983066"/>
                <a:gd name="connsiteY23" fmla="*/ 487936 h 597118"/>
                <a:gd name="connsiteX24" fmla="*/ 1412237 w 1983066"/>
                <a:gd name="connsiteY24" fmla="*/ 515232 h 597118"/>
                <a:gd name="connsiteX25" fmla="*/ 1316703 w 1983066"/>
                <a:gd name="connsiteY25" fmla="*/ 542527 h 597118"/>
                <a:gd name="connsiteX26" fmla="*/ 1275760 w 1983066"/>
                <a:gd name="connsiteY26" fmla="*/ 569823 h 597118"/>
                <a:gd name="connsiteX27" fmla="*/ 1166577 w 1983066"/>
                <a:gd name="connsiteY27" fmla="*/ 583471 h 597118"/>
                <a:gd name="connsiteX28" fmla="*/ 1071043 w 1983066"/>
                <a:gd name="connsiteY28" fmla="*/ 597118 h 597118"/>
                <a:gd name="connsiteX29" fmla="*/ 676538 w 1983066"/>
                <a:gd name="connsiteY29" fmla="*/ 546010 h 597118"/>
                <a:gd name="connsiteX30" fmla="*/ 609400 w 1983066"/>
                <a:gd name="connsiteY30" fmla="*/ 520457 h 597118"/>
                <a:gd name="connsiteX31" fmla="*/ 570839 w 1983066"/>
                <a:gd name="connsiteY31" fmla="*/ 500305 h 597118"/>
                <a:gd name="connsiteX32" fmla="*/ 469902 w 1983066"/>
                <a:gd name="connsiteY32" fmla="*/ 447455 h 597118"/>
                <a:gd name="connsiteX33" fmla="*/ 404044 w 1983066"/>
                <a:gd name="connsiteY33" fmla="*/ 406050 h 597118"/>
                <a:gd name="connsiteX34" fmla="*/ 270410 w 1983066"/>
                <a:gd name="connsiteY34" fmla="*/ 327824 h 597118"/>
                <a:gd name="connsiteX35" fmla="*/ 229005 w 1983066"/>
                <a:gd name="connsiteY35" fmla="*/ 288622 h 597118"/>
                <a:gd name="connsiteX36" fmla="*/ 197586 w 1983066"/>
                <a:gd name="connsiteY36" fmla="*/ 255924 h 597118"/>
                <a:gd name="connsiteX37" fmla="*/ 149499 w 1983066"/>
                <a:gd name="connsiteY37" fmla="*/ 225295 h 597118"/>
                <a:gd name="connsiteX38" fmla="*/ 38070 w 1983066"/>
                <a:gd name="connsiteY38" fmla="*/ 81333 h 597118"/>
                <a:gd name="connsiteX0" fmla="*/ 0 w 1983066"/>
                <a:gd name="connsiteY0" fmla="*/ 20577 h 597118"/>
                <a:gd name="connsiteX1" fmla="*/ 95384 w 1983066"/>
                <a:gd name="connsiteY1" fmla="*/ 46622 h 597118"/>
                <a:gd name="connsiteX2" fmla="*/ 195043 w 1983066"/>
                <a:gd name="connsiteY2" fmla="*/ 72668 h 597118"/>
                <a:gd name="connsiteX3" fmla="*/ 356091 w 1983066"/>
                <a:gd name="connsiteY3" fmla="*/ 127749 h 597118"/>
                <a:gd name="connsiteX4" fmla="*/ 425489 w 1983066"/>
                <a:gd name="connsiteY4" fmla="*/ 127082 h 597118"/>
                <a:gd name="connsiteX5" fmla="*/ 495918 w 1983066"/>
                <a:gd name="connsiteY5" fmla="*/ 143765 h 597118"/>
                <a:gd name="connsiteX6" fmla="*/ 576150 w 1983066"/>
                <a:gd name="connsiteY6" fmla="*/ 152431 h 597118"/>
                <a:gd name="connsiteX7" fmla="*/ 658605 w 1983066"/>
                <a:gd name="connsiteY7" fmla="*/ 165822 h 597118"/>
                <a:gd name="connsiteX8" fmla="*/ 732884 w 1983066"/>
                <a:gd name="connsiteY8" fmla="*/ 191374 h 597118"/>
                <a:gd name="connsiteX9" fmla="*/ 875389 w 1983066"/>
                <a:gd name="connsiteY9" fmla="*/ 208831 h 597118"/>
                <a:gd name="connsiteX10" fmla="*/ 988331 w 1983066"/>
                <a:gd name="connsiteY10" fmla="*/ 205552 h 597118"/>
                <a:gd name="connsiteX11" fmla="*/ 1092882 w 1983066"/>
                <a:gd name="connsiteY11" fmla="*/ 209105 h 597118"/>
                <a:gd name="connsiteX12" fmla="*/ 1642792 w 1983066"/>
                <a:gd name="connsiteY12" fmla="*/ 73741 h 597118"/>
                <a:gd name="connsiteX13" fmla="*/ 1848966 w 1983066"/>
                <a:gd name="connsiteY13" fmla="*/ 37560 h 597118"/>
                <a:gd name="connsiteX14" fmla="*/ 1889909 w 1983066"/>
                <a:gd name="connsiteY14" fmla="*/ 23912 h 597118"/>
                <a:gd name="connsiteX15" fmla="*/ 1983062 w 1983066"/>
                <a:gd name="connsiteY15" fmla="*/ 7065 h 597118"/>
                <a:gd name="connsiteX16" fmla="*/ 1885786 w 1983066"/>
                <a:gd name="connsiteY16" fmla="*/ 151505 h 597118"/>
                <a:gd name="connsiteX17" fmla="*/ 1854368 w 1983066"/>
                <a:gd name="connsiteY17" fmla="*/ 177058 h 597118"/>
                <a:gd name="connsiteX18" fmla="*/ 1808022 w 1983066"/>
                <a:gd name="connsiteY18" fmla="*/ 255924 h 597118"/>
                <a:gd name="connsiteX19" fmla="*/ 1739783 w 1983066"/>
                <a:gd name="connsiteY19" fmla="*/ 337811 h 597118"/>
                <a:gd name="connsiteX20" fmla="*/ 1698840 w 1983066"/>
                <a:gd name="connsiteY20" fmla="*/ 365106 h 597118"/>
                <a:gd name="connsiteX21" fmla="*/ 1616954 w 1983066"/>
                <a:gd name="connsiteY21" fmla="*/ 419697 h 597118"/>
                <a:gd name="connsiteX22" fmla="*/ 1535067 w 1983066"/>
                <a:gd name="connsiteY22" fmla="*/ 460641 h 597118"/>
                <a:gd name="connsiteX23" fmla="*/ 1494124 w 1983066"/>
                <a:gd name="connsiteY23" fmla="*/ 487936 h 597118"/>
                <a:gd name="connsiteX24" fmla="*/ 1412237 w 1983066"/>
                <a:gd name="connsiteY24" fmla="*/ 515232 h 597118"/>
                <a:gd name="connsiteX25" fmla="*/ 1316703 w 1983066"/>
                <a:gd name="connsiteY25" fmla="*/ 542527 h 597118"/>
                <a:gd name="connsiteX26" fmla="*/ 1275760 w 1983066"/>
                <a:gd name="connsiteY26" fmla="*/ 569823 h 597118"/>
                <a:gd name="connsiteX27" fmla="*/ 1166577 w 1983066"/>
                <a:gd name="connsiteY27" fmla="*/ 583471 h 597118"/>
                <a:gd name="connsiteX28" fmla="*/ 1071043 w 1983066"/>
                <a:gd name="connsiteY28" fmla="*/ 597118 h 597118"/>
                <a:gd name="connsiteX29" fmla="*/ 676538 w 1983066"/>
                <a:gd name="connsiteY29" fmla="*/ 546010 h 597118"/>
                <a:gd name="connsiteX30" fmla="*/ 609400 w 1983066"/>
                <a:gd name="connsiteY30" fmla="*/ 520457 h 597118"/>
                <a:gd name="connsiteX31" fmla="*/ 570839 w 1983066"/>
                <a:gd name="connsiteY31" fmla="*/ 500305 h 597118"/>
                <a:gd name="connsiteX32" fmla="*/ 469902 w 1983066"/>
                <a:gd name="connsiteY32" fmla="*/ 447455 h 597118"/>
                <a:gd name="connsiteX33" fmla="*/ 404044 w 1983066"/>
                <a:gd name="connsiteY33" fmla="*/ 406050 h 597118"/>
                <a:gd name="connsiteX34" fmla="*/ 270410 w 1983066"/>
                <a:gd name="connsiteY34" fmla="*/ 327824 h 597118"/>
                <a:gd name="connsiteX35" fmla="*/ 229005 w 1983066"/>
                <a:gd name="connsiteY35" fmla="*/ 288622 h 597118"/>
                <a:gd name="connsiteX36" fmla="*/ 197586 w 1983066"/>
                <a:gd name="connsiteY36" fmla="*/ 255924 h 597118"/>
                <a:gd name="connsiteX37" fmla="*/ 149499 w 1983066"/>
                <a:gd name="connsiteY37" fmla="*/ 225295 h 597118"/>
                <a:gd name="connsiteX38" fmla="*/ 38070 w 1983066"/>
                <a:gd name="connsiteY38" fmla="*/ 81333 h 597118"/>
                <a:gd name="connsiteX0" fmla="*/ 0 w 1983066"/>
                <a:gd name="connsiteY0" fmla="*/ 20577 h 597118"/>
                <a:gd name="connsiteX1" fmla="*/ 95384 w 1983066"/>
                <a:gd name="connsiteY1" fmla="*/ 46622 h 597118"/>
                <a:gd name="connsiteX2" fmla="*/ 195043 w 1983066"/>
                <a:gd name="connsiteY2" fmla="*/ 72668 h 597118"/>
                <a:gd name="connsiteX3" fmla="*/ 356091 w 1983066"/>
                <a:gd name="connsiteY3" fmla="*/ 127749 h 597118"/>
                <a:gd name="connsiteX4" fmla="*/ 425489 w 1983066"/>
                <a:gd name="connsiteY4" fmla="*/ 127082 h 597118"/>
                <a:gd name="connsiteX5" fmla="*/ 495918 w 1983066"/>
                <a:gd name="connsiteY5" fmla="*/ 143765 h 597118"/>
                <a:gd name="connsiteX6" fmla="*/ 576150 w 1983066"/>
                <a:gd name="connsiteY6" fmla="*/ 152431 h 597118"/>
                <a:gd name="connsiteX7" fmla="*/ 658605 w 1983066"/>
                <a:gd name="connsiteY7" fmla="*/ 165822 h 597118"/>
                <a:gd name="connsiteX8" fmla="*/ 732884 w 1983066"/>
                <a:gd name="connsiteY8" fmla="*/ 191374 h 597118"/>
                <a:gd name="connsiteX9" fmla="*/ 875389 w 1983066"/>
                <a:gd name="connsiteY9" fmla="*/ 208831 h 597118"/>
                <a:gd name="connsiteX10" fmla="*/ 988331 w 1983066"/>
                <a:gd name="connsiteY10" fmla="*/ 205552 h 597118"/>
                <a:gd name="connsiteX11" fmla="*/ 1092882 w 1983066"/>
                <a:gd name="connsiteY11" fmla="*/ 209105 h 597118"/>
                <a:gd name="connsiteX12" fmla="*/ 1639458 w 1983066"/>
                <a:gd name="connsiteY12" fmla="*/ 177087 h 597118"/>
                <a:gd name="connsiteX13" fmla="*/ 1848966 w 1983066"/>
                <a:gd name="connsiteY13" fmla="*/ 37560 h 597118"/>
                <a:gd name="connsiteX14" fmla="*/ 1889909 w 1983066"/>
                <a:gd name="connsiteY14" fmla="*/ 23912 h 597118"/>
                <a:gd name="connsiteX15" fmla="*/ 1983062 w 1983066"/>
                <a:gd name="connsiteY15" fmla="*/ 7065 h 597118"/>
                <a:gd name="connsiteX16" fmla="*/ 1885786 w 1983066"/>
                <a:gd name="connsiteY16" fmla="*/ 151505 h 597118"/>
                <a:gd name="connsiteX17" fmla="*/ 1854368 w 1983066"/>
                <a:gd name="connsiteY17" fmla="*/ 177058 h 597118"/>
                <a:gd name="connsiteX18" fmla="*/ 1808022 w 1983066"/>
                <a:gd name="connsiteY18" fmla="*/ 255924 h 597118"/>
                <a:gd name="connsiteX19" fmla="*/ 1739783 w 1983066"/>
                <a:gd name="connsiteY19" fmla="*/ 337811 h 597118"/>
                <a:gd name="connsiteX20" fmla="*/ 1698840 w 1983066"/>
                <a:gd name="connsiteY20" fmla="*/ 365106 h 597118"/>
                <a:gd name="connsiteX21" fmla="*/ 1616954 w 1983066"/>
                <a:gd name="connsiteY21" fmla="*/ 419697 h 597118"/>
                <a:gd name="connsiteX22" fmla="*/ 1535067 w 1983066"/>
                <a:gd name="connsiteY22" fmla="*/ 460641 h 597118"/>
                <a:gd name="connsiteX23" fmla="*/ 1494124 w 1983066"/>
                <a:gd name="connsiteY23" fmla="*/ 487936 h 597118"/>
                <a:gd name="connsiteX24" fmla="*/ 1412237 w 1983066"/>
                <a:gd name="connsiteY24" fmla="*/ 515232 h 597118"/>
                <a:gd name="connsiteX25" fmla="*/ 1316703 w 1983066"/>
                <a:gd name="connsiteY25" fmla="*/ 542527 h 597118"/>
                <a:gd name="connsiteX26" fmla="*/ 1275760 w 1983066"/>
                <a:gd name="connsiteY26" fmla="*/ 569823 h 597118"/>
                <a:gd name="connsiteX27" fmla="*/ 1166577 w 1983066"/>
                <a:gd name="connsiteY27" fmla="*/ 583471 h 597118"/>
                <a:gd name="connsiteX28" fmla="*/ 1071043 w 1983066"/>
                <a:gd name="connsiteY28" fmla="*/ 597118 h 597118"/>
                <a:gd name="connsiteX29" fmla="*/ 676538 w 1983066"/>
                <a:gd name="connsiteY29" fmla="*/ 546010 h 597118"/>
                <a:gd name="connsiteX30" fmla="*/ 609400 w 1983066"/>
                <a:gd name="connsiteY30" fmla="*/ 520457 h 597118"/>
                <a:gd name="connsiteX31" fmla="*/ 570839 w 1983066"/>
                <a:gd name="connsiteY31" fmla="*/ 500305 h 597118"/>
                <a:gd name="connsiteX32" fmla="*/ 469902 w 1983066"/>
                <a:gd name="connsiteY32" fmla="*/ 447455 h 597118"/>
                <a:gd name="connsiteX33" fmla="*/ 404044 w 1983066"/>
                <a:gd name="connsiteY33" fmla="*/ 406050 h 597118"/>
                <a:gd name="connsiteX34" fmla="*/ 270410 w 1983066"/>
                <a:gd name="connsiteY34" fmla="*/ 327824 h 597118"/>
                <a:gd name="connsiteX35" fmla="*/ 229005 w 1983066"/>
                <a:gd name="connsiteY35" fmla="*/ 288622 h 597118"/>
                <a:gd name="connsiteX36" fmla="*/ 197586 w 1983066"/>
                <a:gd name="connsiteY36" fmla="*/ 255924 h 597118"/>
                <a:gd name="connsiteX37" fmla="*/ 149499 w 1983066"/>
                <a:gd name="connsiteY37" fmla="*/ 225295 h 597118"/>
                <a:gd name="connsiteX38" fmla="*/ 38070 w 1983066"/>
                <a:gd name="connsiteY38" fmla="*/ 81333 h 597118"/>
                <a:gd name="connsiteX0" fmla="*/ 0 w 1983066"/>
                <a:gd name="connsiteY0" fmla="*/ 20577 h 583513"/>
                <a:gd name="connsiteX1" fmla="*/ 95384 w 1983066"/>
                <a:gd name="connsiteY1" fmla="*/ 46622 h 583513"/>
                <a:gd name="connsiteX2" fmla="*/ 195043 w 1983066"/>
                <a:gd name="connsiteY2" fmla="*/ 72668 h 583513"/>
                <a:gd name="connsiteX3" fmla="*/ 356091 w 1983066"/>
                <a:gd name="connsiteY3" fmla="*/ 127749 h 583513"/>
                <a:gd name="connsiteX4" fmla="*/ 425489 w 1983066"/>
                <a:gd name="connsiteY4" fmla="*/ 127082 h 583513"/>
                <a:gd name="connsiteX5" fmla="*/ 495918 w 1983066"/>
                <a:gd name="connsiteY5" fmla="*/ 143765 h 583513"/>
                <a:gd name="connsiteX6" fmla="*/ 576150 w 1983066"/>
                <a:gd name="connsiteY6" fmla="*/ 152431 h 583513"/>
                <a:gd name="connsiteX7" fmla="*/ 658605 w 1983066"/>
                <a:gd name="connsiteY7" fmla="*/ 165822 h 583513"/>
                <a:gd name="connsiteX8" fmla="*/ 732884 w 1983066"/>
                <a:gd name="connsiteY8" fmla="*/ 191374 h 583513"/>
                <a:gd name="connsiteX9" fmla="*/ 875389 w 1983066"/>
                <a:gd name="connsiteY9" fmla="*/ 208831 h 583513"/>
                <a:gd name="connsiteX10" fmla="*/ 988331 w 1983066"/>
                <a:gd name="connsiteY10" fmla="*/ 205552 h 583513"/>
                <a:gd name="connsiteX11" fmla="*/ 1092882 w 1983066"/>
                <a:gd name="connsiteY11" fmla="*/ 209105 h 583513"/>
                <a:gd name="connsiteX12" fmla="*/ 1639458 w 1983066"/>
                <a:gd name="connsiteY12" fmla="*/ 177087 h 583513"/>
                <a:gd name="connsiteX13" fmla="*/ 1848966 w 1983066"/>
                <a:gd name="connsiteY13" fmla="*/ 37560 h 583513"/>
                <a:gd name="connsiteX14" fmla="*/ 1889909 w 1983066"/>
                <a:gd name="connsiteY14" fmla="*/ 23912 h 583513"/>
                <a:gd name="connsiteX15" fmla="*/ 1983062 w 1983066"/>
                <a:gd name="connsiteY15" fmla="*/ 7065 h 583513"/>
                <a:gd name="connsiteX16" fmla="*/ 1885786 w 1983066"/>
                <a:gd name="connsiteY16" fmla="*/ 151505 h 583513"/>
                <a:gd name="connsiteX17" fmla="*/ 1854368 w 1983066"/>
                <a:gd name="connsiteY17" fmla="*/ 177058 h 583513"/>
                <a:gd name="connsiteX18" fmla="*/ 1808022 w 1983066"/>
                <a:gd name="connsiteY18" fmla="*/ 255924 h 583513"/>
                <a:gd name="connsiteX19" fmla="*/ 1739783 w 1983066"/>
                <a:gd name="connsiteY19" fmla="*/ 337811 h 583513"/>
                <a:gd name="connsiteX20" fmla="*/ 1698840 w 1983066"/>
                <a:gd name="connsiteY20" fmla="*/ 365106 h 583513"/>
                <a:gd name="connsiteX21" fmla="*/ 1616954 w 1983066"/>
                <a:gd name="connsiteY21" fmla="*/ 419697 h 583513"/>
                <a:gd name="connsiteX22" fmla="*/ 1535067 w 1983066"/>
                <a:gd name="connsiteY22" fmla="*/ 460641 h 583513"/>
                <a:gd name="connsiteX23" fmla="*/ 1494124 w 1983066"/>
                <a:gd name="connsiteY23" fmla="*/ 487936 h 583513"/>
                <a:gd name="connsiteX24" fmla="*/ 1412237 w 1983066"/>
                <a:gd name="connsiteY24" fmla="*/ 515232 h 583513"/>
                <a:gd name="connsiteX25" fmla="*/ 1316703 w 1983066"/>
                <a:gd name="connsiteY25" fmla="*/ 542527 h 583513"/>
                <a:gd name="connsiteX26" fmla="*/ 1275760 w 1983066"/>
                <a:gd name="connsiteY26" fmla="*/ 569823 h 583513"/>
                <a:gd name="connsiteX27" fmla="*/ 1166577 w 1983066"/>
                <a:gd name="connsiteY27" fmla="*/ 583471 h 583513"/>
                <a:gd name="connsiteX28" fmla="*/ 924358 w 1983066"/>
                <a:gd name="connsiteY28" fmla="*/ 573781 h 583513"/>
                <a:gd name="connsiteX29" fmla="*/ 676538 w 1983066"/>
                <a:gd name="connsiteY29" fmla="*/ 546010 h 583513"/>
                <a:gd name="connsiteX30" fmla="*/ 609400 w 1983066"/>
                <a:gd name="connsiteY30" fmla="*/ 520457 h 583513"/>
                <a:gd name="connsiteX31" fmla="*/ 570839 w 1983066"/>
                <a:gd name="connsiteY31" fmla="*/ 500305 h 583513"/>
                <a:gd name="connsiteX32" fmla="*/ 469902 w 1983066"/>
                <a:gd name="connsiteY32" fmla="*/ 447455 h 583513"/>
                <a:gd name="connsiteX33" fmla="*/ 404044 w 1983066"/>
                <a:gd name="connsiteY33" fmla="*/ 406050 h 583513"/>
                <a:gd name="connsiteX34" fmla="*/ 270410 w 1983066"/>
                <a:gd name="connsiteY34" fmla="*/ 327824 h 583513"/>
                <a:gd name="connsiteX35" fmla="*/ 229005 w 1983066"/>
                <a:gd name="connsiteY35" fmla="*/ 288622 h 583513"/>
                <a:gd name="connsiteX36" fmla="*/ 197586 w 1983066"/>
                <a:gd name="connsiteY36" fmla="*/ 255924 h 583513"/>
                <a:gd name="connsiteX37" fmla="*/ 149499 w 1983066"/>
                <a:gd name="connsiteY37" fmla="*/ 225295 h 583513"/>
                <a:gd name="connsiteX38" fmla="*/ 38070 w 1983066"/>
                <a:gd name="connsiteY38" fmla="*/ 81333 h 583513"/>
                <a:gd name="connsiteX0" fmla="*/ 0 w 1983066"/>
                <a:gd name="connsiteY0" fmla="*/ 20577 h 583513"/>
                <a:gd name="connsiteX1" fmla="*/ 95384 w 1983066"/>
                <a:gd name="connsiteY1" fmla="*/ 46622 h 583513"/>
                <a:gd name="connsiteX2" fmla="*/ 195043 w 1983066"/>
                <a:gd name="connsiteY2" fmla="*/ 72668 h 583513"/>
                <a:gd name="connsiteX3" fmla="*/ 356091 w 1983066"/>
                <a:gd name="connsiteY3" fmla="*/ 127749 h 583513"/>
                <a:gd name="connsiteX4" fmla="*/ 425489 w 1983066"/>
                <a:gd name="connsiteY4" fmla="*/ 127082 h 583513"/>
                <a:gd name="connsiteX5" fmla="*/ 495918 w 1983066"/>
                <a:gd name="connsiteY5" fmla="*/ 143765 h 583513"/>
                <a:gd name="connsiteX6" fmla="*/ 576150 w 1983066"/>
                <a:gd name="connsiteY6" fmla="*/ 152431 h 583513"/>
                <a:gd name="connsiteX7" fmla="*/ 658605 w 1983066"/>
                <a:gd name="connsiteY7" fmla="*/ 165822 h 583513"/>
                <a:gd name="connsiteX8" fmla="*/ 732884 w 1983066"/>
                <a:gd name="connsiteY8" fmla="*/ 191374 h 583513"/>
                <a:gd name="connsiteX9" fmla="*/ 875389 w 1983066"/>
                <a:gd name="connsiteY9" fmla="*/ 208831 h 583513"/>
                <a:gd name="connsiteX10" fmla="*/ 988331 w 1983066"/>
                <a:gd name="connsiteY10" fmla="*/ 205552 h 583513"/>
                <a:gd name="connsiteX11" fmla="*/ 1092882 w 1983066"/>
                <a:gd name="connsiteY11" fmla="*/ 209105 h 583513"/>
                <a:gd name="connsiteX12" fmla="*/ 1639458 w 1983066"/>
                <a:gd name="connsiteY12" fmla="*/ 177087 h 583513"/>
                <a:gd name="connsiteX13" fmla="*/ 1848966 w 1983066"/>
                <a:gd name="connsiteY13" fmla="*/ 37560 h 583513"/>
                <a:gd name="connsiteX14" fmla="*/ 1889909 w 1983066"/>
                <a:gd name="connsiteY14" fmla="*/ 23912 h 583513"/>
                <a:gd name="connsiteX15" fmla="*/ 1983062 w 1983066"/>
                <a:gd name="connsiteY15" fmla="*/ 7065 h 583513"/>
                <a:gd name="connsiteX16" fmla="*/ 1885786 w 1983066"/>
                <a:gd name="connsiteY16" fmla="*/ 151505 h 583513"/>
                <a:gd name="connsiteX17" fmla="*/ 1854368 w 1983066"/>
                <a:gd name="connsiteY17" fmla="*/ 177058 h 583513"/>
                <a:gd name="connsiteX18" fmla="*/ 1774684 w 1983066"/>
                <a:gd name="connsiteY18" fmla="*/ 279259 h 583513"/>
                <a:gd name="connsiteX19" fmla="*/ 1739783 w 1983066"/>
                <a:gd name="connsiteY19" fmla="*/ 337811 h 583513"/>
                <a:gd name="connsiteX20" fmla="*/ 1698840 w 1983066"/>
                <a:gd name="connsiteY20" fmla="*/ 365106 h 583513"/>
                <a:gd name="connsiteX21" fmla="*/ 1616954 w 1983066"/>
                <a:gd name="connsiteY21" fmla="*/ 419697 h 583513"/>
                <a:gd name="connsiteX22" fmla="*/ 1535067 w 1983066"/>
                <a:gd name="connsiteY22" fmla="*/ 460641 h 583513"/>
                <a:gd name="connsiteX23" fmla="*/ 1494124 w 1983066"/>
                <a:gd name="connsiteY23" fmla="*/ 487936 h 583513"/>
                <a:gd name="connsiteX24" fmla="*/ 1412237 w 1983066"/>
                <a:gd name="connsiteY24" fmla="*/ 515232 h 583513"/>
                <a:gd name="connsiteX25" fmla="*/ 1316703 w 1983066"/>
                <a:gd name="connsiteY25" fmla="*/ 542527 h 583513"/>
                <a:gd name="connsiteX26" fmla="*/ 1275760 w 1983066"/>
                <a:gd name="connsiteY26" fmla="*/ 569823 h 583513"/>
                <a:gd name="connsiteX27" fmla="*/ 1166577 w 1983066"/>
                <a:gd name="connsiteY27" fmla="*/ 583471 h 583513"/>
                <a:gd name="connsiteX28" fmla="*/ 924358 w 1983066"/>
                <a:gd name="connsiteY28" fmla="*/ 573781 h 583513"/>
                <a:gd name="connsiteX29" fmla="*/ 676538 w 1983066"/>
                <a:gd name="connsiteY29" fmla="*/ 546010 h 583513"/>
                <a:gd name="connsiteX30" fmla="*/ 609400 w 1983066"/>
                <a:gd name="connsiteY30" fmla="*/ 520457 h 583513"/>
                <a:gd name="connsiteX31" fmla="*/ 570839 w 1983066"/>
                <a:gd name="connsiteY31" fmla="*/ 500305 h 583513"/>
                <a:gd name="connsiteX32" fmla="*/ 469902 w 1983066"/>
                <a:gd name="connsiteY32" fmla="*/ 447455 h 583513"/>
                <a:gd name="connsiteX33" fmla="*/ 404044 w 1983066"/>
                <a:gd name="connsiteY33" fmla="*/ 406050 h 583513"/>
                <a:gd name="connsiteX34" fmla="*/ 270410 w 1983066"/>
                <a:gd name="connsiteY34" fmla="*/ 327824 h 583513"/>
                <a:gd name="connsiteX35" fmla="*/ 229005 w 1983066"/>
                <a:gd name="connsiteY35" fmla="*/ 288622 h 583513"/>
                <a:gd name="connsiteX36" fmla="*/ 197586 w 1983066"/>
                <a:gd name="connsiteY36" fmla="*/ 255924 h 583513"/>
                <a:gd name="connsiteX37" fmla="*/ 149499 w 1983066"/>
                <a:gd name="connsiteY37" fmla="*/ 225295 h 583513"/>
                <a:gd name="connsiteX38" fmla="*/ 38070 w 1983066"/>
                <a:gd name="connsiteY38" fmla="*/ 81333 h 583513"/>
                <a:gd name="connsiteX0" fmla="*/ 0 w 1983066"/>
                <a:gd name="connsiteY0" fmla="*/ 20577 h 583513"/>
                <a:gd name="connsiteX1" fmla="*/ 95384 w 1983066"/>
                <a:gd name="connsiteY1" fmla="*/ 46622 h 583513"/>
                <a:gd name="connsiteX2" fmla="*/ 195043 w 1983066"/>
                <a:gd name="connsiteY2" fmla="*/ 72668 h 583513"/>
                <a:gd name="connsiteX3" fmla="*/ 356091 w 1983066"/>
                <a:gd name="connsiteY3" fmla="*/ 127749 h 583513"/>
                <a:gd name="connsiteX4" fmla="*/ 425489 w 1983066"/>
                <a:gd name="connsiteY4" fmla="*/ 127082 h 583513"/>
                <a:gd name="connsiteX5" fmla="*/ 495918 w 1983066"/>
                <a:gd name="connsiteY5" fmla="*/ 143765 h 583513"/>
                <a:gd name="connsiteX6" fmla="*/ 576150 w 1983066"/>
                <a:gd name="connsiteY6" fmla="*/ 152431 h 583513"/>
                <a:gd name="connsiteX7" fmla="*/ 658605 w 1983066"/>
                <a:gd name="connsiteY7" fmla="*/ 165822 h 583513"/>
                <a:gd name="connsiteX8" fmla="*/ 732884 w 1983066"/>
                <a:gd name="connsiteY8" fmla="*/ 191374 h 583513"/>
                <a:gd name="connsiteX9" fmla="*/ 875389 w 1983066"/>
                <a:gd name="connsiteY9" fmla="*/ 208831 h 583513"/>
                <a:gd name="connsiteX10" fmla="*/ 988331 w 1983066"/>
                <a:gd name="connsiteY10" fmla="*/ 205552 h 583513"/>
                <a:gd name="connsiteX11" fmla="*/ 1092882 w 1983066"/>
                <a:gd name="connsiteY11" fmla="*/ 209105 h 583513"/>
                <a:gd name="connsiteX12" fmla="*/ 1639458 w 1983066"/>
                <a:gd name="connsiteY12" fmla="*/ 177087 h 583513"/>
                <a:gd name="connsiteX13" fmla="*/ 1848966 w 1983066"/>
                <a:gd name="connsiteY13" fmla="*/ 37560 h 583513"/>
                <a:gd name="connsiteX14" fmla="*/ 1889909 w 1983066"/>
                <a:gd name="connsiteY14" fmla="*/ 23912 h 583513"/>
                <a:gd name="connsiteX15" fmla="*/ 1983062 w 1983066"/>
                <a:gd name="connsiteY15" fmla="*/ 7065 h 583513"/>
                <a:gd name="connsiteX16" fmla="*/ 1885786 w 1983066"/>
                <a:gd name="connsiteY16" fmla="*/ 151505 h 583513"/>
                <a:gd name="connsiteX17" fmla="*/ 1854368 w 1983066"/>
                <a:gd name="connsiteY17" fmla="*/ 177058 h 583513"/>
                <a:gd name="connsiteX18" fmla="*/ 1774684 w 1983066"/>
                <a:gd name="connsiteY18" fmla="*/ 279259 h 583513"/>
                <a:gd name="connsiteX19" fmla="*/ 1739783 w 1983066"/>
                <a:gd name="connsiteY19" fmla="*/ 337811 h 583513"/>
                <a:gd name="connsiteX20" fmla="*/ 1672169 w 1983066"/>
                <a:gd name="connsiteY20" fmla="*/ 378441 h 583513"/>
                <a:gd name="connsiteX21" fmla="*/ 1616954 w 1983066"/>
                <a:gd name="connsiteY21" fmla="*/ 419697 h 583513"/>
                <a:gd name="connsiteX22" fmla="*/ 1535067 w 1983066"/>
                <a:gd name="connsiteY22" fmla="*/ 460641 h 583513"/>
                <a:gd name="connsiteX23" fmla="*/ 1494124 w 1983066"/>
                <a:gd name="connsiteY23" fmla="*/ 487936 h 583513"/>
                <a:gd name="connsiteX24" fmla="*/ 1412237 w 1983066"/>
                <a:gd name="connsiteY24" fmla="*/ 515232 h 583513"/>
                <a:gd name="connsiteX25" fmla="*/ 1316703 w 1983066"/>
                <a:gd name="connsiteY25" fmla="*/ 542527 h 583513"/>
                <a:gd name="connsiteX26" fmla="*/ 1275760 w 1983066"/>
                <a:gd name="connsiteY26" fmla="*/ 569823 h 583513"/>
                <a:gd name="connsiteX27" fmla="*/ 1166577 w 1983066"/>
                <a:gd name="connsiteY27" fmla="*/ 583471 h 583513"/>
                <a:gd name="connsiteX28" fmla="*/ 924358 w 1983066"/>
                <a:gd name="connsiteY28" fmla="*/ 573781 h 583513"/>
                <a:gd name="connsiteX29" fmla="*/ 676538 w 1983066"/>
                <a:gd name="connsiteY29" fmla="*/ 546010 h 583513"/>
                <a:gd name="connsiteX30" fmla="*/ 609400 w 1983066"/>
                <a:gd name="connsiteY30" fmla="*/ 520457 h 583513"/>
                <a:gd name="connsiteX31" fmla="*/ 570839 w 1983066"/>
                <a:gd name="connsiteY31" fmla="*/ 500305 h 583513"/>
                <a:gd name="connsiteX32" fmla="*/ 469902 w 1983066"/>
                <a:gd name="connsiteY32" fmla="*/ 447455 h 583513"/>
                <a:gd name="connsiteX33" fmla="*/ 404044 w 1983066"/>
                <a:gd name="connsiteY33" fmla="*/ 406050 h 583513"/>
                <a:gd name="connsiteX34" fmla="*/ 270410 w 1983066"/>
                <a:gd name="connsiteY34" fmla="*/ 327824 h 583513"/>
                <a:gd name="connsiteX35" fmla="*/ 229005 w 1983066"/>
                <a:gd name="connsiteY35" fmla="*/ 288622 h 583513"/>
                <a:gd name="connsiteX36" fmla="*/ 197586 w 1983066"/>
                <a:gd name="connsiteY36" fmla="*/ 255924 h 583513"/>
                <a:gd name="connsiteX37" fmla="*/ 149499 w 1983066"/>
                <a:gd name="connsiteY37" fmla="*/ 225295 h 583513"/>
                <a:gd name="connsiteX38" fmla="*/ 38070 w 1983066"/>
                <a:gd name="connsiteY38" fmla="*/ 81333 h 583513"/>
                <a:gd name="connsiteX0" fmla="*/ 0 w 1929734"/>
                <a:gd name="connsiteY0" fmla="*/ 3745 h 566681"/>
                <a:gd name="connsiteX1" fmla="*/ 95384 w 1929734"/>
                <a:gd name="connsiteY1" fmla="*/ 29790 h 566681"/>
                <a:gd name="connsiteX2" fmla="*/ 195043 w 1929734"/>
                <a:gd name="connsiteY2" fmla="*/ 55836 h 566681"/>
                <a:gd name="connsiteX3" fmla="*/ 356091 w 1929734"/>
                <a:gd name="connsiteY3" fmla="*/ 110917 h 566681"/>
                <a:gd name="connsiteX4" fmla="*/ 425489 w 1929734"/>
                <a:gd name="connsiteY4" fmla="*/ 110250 h 566681"/>
                <a:gd name="connsiteX5" fmla="*/ 495918 w 1929734"/>
                <a:gd name="connsiteY5" fmla="*/ 126933 h 566681"/>
                <a:gd name="connsiteX6" fmla="*/ 576150 w 1929734"/>
                <a:gd name="connsiteY6" fmla="*/ 135599 h 566681"/>
                <a:gd name="connsiteX7" fmla="*/ 658605 w 1929734"/>
                <a:gd name="connsiteY7" fmla="*/ 148990 h 566681"/>
                <a:gd name="connsiteX8" fmla="*/ 732884 w 1929734"/>
                <a:gd name="connsiteY8" fmla="*/ 174542 h 566681"/>
                <a:gd name="connsiteX9" fmla="*/ 875389 w 1929734"/>
                <a:gd name="connsiteY9" fmla="*/ 191999 h 566681"/>
                <a:gd name="connsiteX10" fmla="*/ 988331 w 1929734"/>
                <a:gd name="connsiteY10" fmla="*/ 188720 h 566681"/>
                <a:gd name="connsiteX11" fmla="*/ 1092882 w 1929734"/>
                <a:gd name="connsiteY11" fmla="*/ 192273 h 566681"/>
                <a:gd name="connsiteX12" fmla="*/ 1639458 w 1929734"/>
                <a:gd name="connsiteY12" fmla="*/ 160255 h 566681"/>
                <a:gd name="connsiteX13" fmla="*/ 1848966 w 1929734"/>
                <a:gd name="connsiteY13" fmla="*/ 20728 h 566681"/>
                <a:gd name="connsiteX14" fmla="*/ 1889909 w 1929734"/>
                <a:gd name="connsiteY14" fmla="*/ 7080 h 566681"/>
                <a:gd name="connsiteX15" fmla="*/ 1929722 w 1929734"/>
                <a:gd name="connsiteY15" fmla="*/ 83577 h 566681"/>
                <a:gd name="connsiteX16" fmla="*/ 1885786 w 1929734"/>
                <a:gd name="connsiteY16" fmla="*/ 134673 h 566681"/>
                <a:gd name="connsiteX17" fmla="*/ 1854368 w 1929734"/>
                <a:gd name="connsiteY17" fmla="*/ 160226 h 566681"/>
                <a:gd name="connsiteX18" fmla="*/ 1774684 w 1929734"/>
                <a:gd name="connsiteY18" fmla="*/ 262427 h 566681"/>
                <a:gd name="connsiteX19" fmla="*/ 1739783 w 1929734"/>
                <a:gd name="connsiteY19" fmla="*/ 320979 h 566681"/>
                <a:gd name="connsiteX20" fmla="*/ 1672169 w 1929734"/>
                <a:gd name="connsiteY20" fmla="*/ 361609 h 566681"/>
                <a:gd name="connsiteX21" fmla="*/ 1616954 w 1929734"/>
                <a:gd name="connsiteY21" fmla="*/ 402865 h 566681"/>
                <a:gd name="connsiteX22" fmla="*/ 1535067 w 1929734"/>
                <a:gd name="connsiteY22" fmla="*/ 443809 h 566681"/>
                <a:gd name="connsiteX23" fmla="*/ 1494124 w 1929734"/>
                <a:gd name="connsiteY23" fmla="*/ 471104 h 566681"/>
                <a:gd name="connsiteX24" fmla="*/ 1412237 w 1929734"/>
                <a:gd name="connsiteY24" fmla="*/ 498400 h 566681"/>
                <a:gd name="connsiteX25" fmla="*/ 1316703 w 1929734"/>
                <a:gd name="connsiteY25" fmla="*/ 525695 h 566681"/>
                <a:gd name="connsiteX26" fmla="*/ 1275760 w 1929734"/>
                <a:gd name="connsiteY26" fmla="*/ 552991 h 566681"/>
                <a:gd name="connsiteX27" fmla="*/ 1166577 w 1929734"/>
                <a:gd name="connsiteY27" fmla="*/ 566639 h 566681"/>
                <a:gd name="connsiteX28" fmla="*/ 924358 w 1929734"/>
                <a:gd name="connsiteY28" fmla="*/ 556949 h 566681"/>
                <a:gd name="connsiteX29" fmla="*/ 676538 w 1929734"/>
                <a:gd name="connsiteY29" fmla="*/ 529178 h 566681"/>
                <a:gd name="connsiteX30" fmla="*/ 609400 w 1929734"/>
                <a:gd name="connsiteY30" fmla="*/ 503625 h 566681"/>
                <a:gd name="connsiteX31" fmla="*/ 570839 w 1929734"/>
                <a:gd name="connsiteY31" fmla="*/ 483473 h 566681"/>
                <a:gd name="connsiteX32" fmla="*/ 469902 w 1929734"/>
                <a:gd name="connsiteY32" fmla="*/ 430623 h 566681"/>
                <a:gd name="connsiteX33" fmla="*/ 404044 w 1929734"/>
                <a:gd name="connsiteY33" fmla="*/ 389218 h 566681"/>
                <a:gd name="connsiteX34" fmla="*/ 270410 w 1929734"/>
                <a:gd name="connsiteY34" fmla="*/ 310992 h 566681"/>
                <a:gd name="connsiteX35" fmla="*/ 229005 w 1929734"/>
                <a:gd name="connsiteY35" fmla="*/ 271790 h 566681"/>
                <a:gd name="connsiteX36" fmla="*/ 197586 w 1929734"/>
                <a:gd name="connsiteY36" fmla="*/ 239092 h 566681"/>
                <a:gd name="connsiteX37" fmla="*/ 149499 w 1929734"/>
                <a:gd name="connsiteY37" fmla="*/ 208463 h 566681"/>
                <a:gd name="connsiteX38" fmla="*/ 38070 w 1929734"/>
                <a:gd name="connsiteY38" fmla="*/ 64501 h 566681"/>
                <a:gd name="connsiteX0" fmla="*/ 0 w 1929734"/>
                <a:gd name="connsiteY0" fmla="*/ 3745 h 566681"/>
                <a:gd name="connsiteX1" fmla="*/ 95384 w 1929734"/>
                <a:gd name="connsiteY1" fmla="*/ 29790 h 566681"/>
                <a:gd name="connsiteX2" fmla="*/ 195043 w 1929734"/>
                <a:gd name="connsiteY2" fmla="*/ 55836 h 566681"/>
                <a:gd name="connsiteX3" fmla="*/ 356091 w 1929734"/>
                <a:gd name="connsiteY3" fmla="*/ 110917 h 566681"/>
                <a:gd name="connsiteX4" fmla="*/ 425489 w 1929734"/>
                <a:gd name="connsiteY4" fmla="*/ 110250 h 566681"/>
                <a:gd name="connsiteX5" fmla="*/ 495918 w 1929734"/>
                <a:gd name="connsiteY5" fmla="*/ 126933 h 566681"/>
                <a:gd name="connsiteX6" fmla="*/ 576150 w 1929734"/>
                <a:gd name="connsiteY6" fmla="*/ 135599 h 566681"/>
                <a:gd name="connsiteX7" fmla="*/ 658605 w 1929734"/>
                <a:gd name="connsiteY7" fmla="*/ 148990 h 566681"/>
                <a:gd name="connsiteX8" fmla="*/ 732884 w 1929734"/>
                <a:gd name="connsiteY8" fmla="*/ 174542 h 566681"/>
                <a:gd name="connsiteX9" fmla="*/ 875389 w 1929734"/>
                <a:gd name="connsiteY9" fmla="*/ 191999 h 566681"/>
                <a:gd name="connsiteX10" fmla="*/ 988331 w 1929734"/>
                <a:gd name="connsiteY10" fmla="*/ 188720 h 566681"/>
                <a:gd name="connsiteX11" fmla="*/ 1092882 w 1929734"/>
                <a:gd name="connsiteY11" fmla="*/ 192273 h 566681"/>
                <a:gd name="connsiteX12" fmla="*/ 1639458 w 1929734"/>
                <a:gd name="connsiteY12" fmla="*/ 160255 h 566681"/>
                <a:gd name="connsiteX13" fmla="*/ 1848966 w 1929734"/>
                <a:gd name="connsiteY13" fmla="*/ 20728 h 566681"/>
                <a:gd name="connsiteX14" fmla="*/ 1889909 w 1929734"/>
                <a:gd name="connsiteY14" fmla="*/ 7080 h 566681"/>
                <a:gd name="connsiteX15" fmla="*/ 1929722 w 1929734"/>
                <a:gd name="connsiteY15" fmla="*/ 83577 h 566681"/>
                <a:gd name="connsiteX16" fmla="*/ 1885786 w 1929734"/>
                <a:gd name="connsiteY16" fmla="*/ 134673 h 566681"/>
                <a:gd name="connsiteX17" fmla="*/ 1804361 w 1929734"/>
                <a:gd name="connsiteY17" fmla="*/ 243571 h 566681"/>
                <a:gd name="connsiteX18" fmla="*/ 1774684 w 1929734"/>
                <a:gd name="connsiteY18" fmla="*/ 262427 h 566681"/>
                <a:gd name="connsiteX19" fmla="*/ 1739783 w 1929734"/>
                <a:gd name="connsiteY19" fmla="*/ 320979 h 566681"/>
                <a:gd name="connsiteX20" fmla="*/ 1672169 w 1929734"/>
                <a:gd name="connsiteY20" fmla="*/ 361609 h 566681"/>
                <a:gd name="connsiteX21" fmla="*/ 1616954 w 1929734"/>
                <a:gd name="connsiteY21" fmla="*/ 402865 h 566681"/>
                <a:gd name="connsiteX22" fmla="*/ 1535067 w 1929734"/>
                <a:gd name="connsiteY22" fmla="*/ 443809 h 566681"/>
                <a:gd name="connsiteX23" fmla="*/ 1494124 w 1929734"/>
                <a:gd name="connsiteY23" fmla="*/ 471104 h 566681"/>
                <a:gd name="connsiteX24" fmla="*/ 1412237 w 1929734"/>
                <a:gd name="connsiteY24" fmla="*/ 498400 h 566681"/>
                <a:gd name="connsiteX25" fmla="*/ 1316703 w 1929734"/>
                <a:gd name="connsiteY25" fmla="*/ 525695 h 566681"/>
                <a:gd name="connsiteX26" fmla="*/ 1275760 w 1929734"/>
                <a:gd name="connsiteY26" fmla="*/ 552991 h 566681"/>
                <a:gd name="connsiteX27" fmla="*/ 1166577 w 1929734"/>
                <a:gd name="connsiteY27" fmla="*/ 566639 h 566681"/>
                <a:gd name="connsiteX28" fmla="*/ 924358 w 1929734"/>
                <a:gd name="connsiteY28" fmla="*/ 556949 h 566681"/>
                <a:gd name="connsiteX29" fmla="*/ 676538 w 1929734"/>
                <a:gd name="connsiteY29" fmla="*/ 529178 h 566681"/>
                <a:gd name="connsiteX30" fmla="*/ 609400 w 1929734"/>
                <a:gd name="connsiteY30" fmla="*/ 503625 h 566681"/>
                <a:gd name="connsiteX31" fmla="*/ 570839 w 1929734"/>
                <a:gd name="connsiteY31" fmla="*/ 483473 h 566681"/>
                <a:gd name="connsiteX32" fmla="*/ 469902 w 1929734"/>
                <a:gd name="connsiteY32" fmla="*/ 430623 h 566681"/>
                <a:gd name="connsiteX33" fmla="*/ 404044 w 1929734"/>
                <a:gd name="connsiteY33" fmla="*/ 389218 h 566681"/>
                <a:gd name="connsiteX34" fmla="*/ 270410 w 1929734"/>
                <a:gd name="connsiteY34" fmla="*/ 310992 h 566681"/>
                <a:gd name="connsiteX35" fmla="*/ 229005 w 1929734"/>
                <a:gd name="connsiteY35" fmla="*/ 271790 h 566681"/>
                <a:gd name="connsiteX36" fmla="*/ 197586 w 1929734"/>
                <a:gd name="connsiteY36" fmla="*/ 239092 h 566681"/>
                <a:gd name="connsiteX37" fmla="*/ 149499 w 1929734"/>
                <a:gd name="connsiteY37" fmla="*/ 208463 h 566681"/>
                <a:gd name="connsiteX38" fmla="*/ 38070 w 1929734"/>
                <a:gd name="connsiteY38" fmla="*/ 64501 h 566681"/>
                <a:gd name="connsiteX0" fmla="*/ 0 w 1929734"/>
                <a:gd name="connsiteY0" fmla="*/ 3745 h 586653"/>
                <a:gd name="connsiteX1" fmla="*/ 95384 w 1929734"/>
                <a:gd name="connsiteY1" fmla="*/ 29790 h 586653"/>
                <a:gd name="connsiteX2" fmla="*/ 195043 w 1929734"/>
                <a:gd name="connsiteY2" fmla="*/ 55836 h 586653"/>
                <a:gd name="connsiteX3" fmla="*/ 356091 w 1929734"/>
                <a:gd name="connsiteY3" fmla="*/ 110917 h 586653"/>
                <a:gd name="connsiteX4" fmla="*/ 425489 w 1929734"/>
                <a:gd name="connsiteY4" fmla="*/ 110250 h 586653"/>
                <a:gd name="connsiteX5" fmla="*/ 495918 w 1929734"/>
                <a:gd name="connsiteY5" fmla="*/ 126933 h 586653"/>
                <a:gd name="connsiteX6" fmla="*/ 576150 w 1929734"/>
                <a:gd name="connsiteY6" fmla="*/ 135599 h 586653"/>
                <a:gd name="connsiteX7" fmla="*/ 658605 w 1929734"/>
                <a:gd name="connsiteY7" fmla="*/ 148990 h 586653"/>
                <a:gd name="connsiteX8" fmla="*/ 732884 w 1929734"/>
                <a:gd name="connsiteY8" fmla="*/ 174542 h 586653"/>
                <a:gd name="connsiteX9" fmla="*/ 875389 w 1929734"/>
                <a:gd name="connsiteY9" fmla="*/ 191999 h 586653"/>
                <a:gd name="connsiteX10" fmla="*/ 988331 w 1929734"/>
                <a:gd name="connsiteY10" fmla="*/ 188720 h 586653"/>
                <a:gd name="connsiteX11" fmla="*/ 1092882 w 1929734"/>
                <a:gd name="connsiteY11" fmla="*/ 192273 h 586653"/>
                <a:gd name="connsiteX12" fmla="*/ 1639458 w 1929734"/>
                <a:gd name="connsiteY12" fmla="*/ 160255 h 586653"/>
                <a:gd name="connsiteX13" fmla="*/ 1848966 w 1929734"/>
                <a:gd name="connsiteY13" fmla="*/ 20728 h 586653"/>
                <a:gd name="connsiteX14" fmla="*/ 1889909 w 1929734"/>
                <a:gd name="connsiteY14" fmla="*/ 7080 h 586653"/>
                <a:gd name="connsiteX15" fmla="*/ 1929722 w 1929734"/>
                <a:gd name="connsiteY15" fmla="*/ 83577 h 586653"/>
                <a:gd name="connsiteX16" fmla="*/ 1885786 w 1929734"/>
                <a:gd name="connsiteY16" fmla="*/ 134673 h 586653"/>
                <a:gd name="connsiteX17" fmla="*/ 1804361 w 1929734"/>
                <a:gd name="connsiteY17" fmla="*/ 243571 h 586653"/>
                <a:gd name="connsiteX18" fmla="*/ 1774684 w 1929734"/>
                <a:gd name="connsiteY18" fmla="*/ 262427 h 586653"/>
                <a:gd name="connsiteX19" fmla="*/ 1739783 w 1929734"/>
                <a:gd name="connsiteY19" fmla="*/ 320979 h 586653"/>
                <a:gd name="connsiteX20" fmla="*/ 1672169 w 1929734"/>
                <a:gd name="connsiteY20" fmla="*/ 361609 h 586653"/>
                <a:gd name="connsiteX21" fmla="*/ 1616954 w 1929734"/>
                <a:gd name="connsiteY21" fmla="*/ 402865 h 586653"/>
                <a:gd name="connsiteX22" fmla="*/ 1535067 w 1929734"/>
                <a:gd name="connsiteY22" fmla="*/ 443809 h 586653"/>
                <a:gd name="connsiteX23" fmla="*/ 1494124 w 1929734"/>
                <a:gd name="connsiteY23" fmla="*/ 471104 h 586653"/>
                <a:gd name="connsiteX24" fmla="*/ 1412237 w 1929734"/>
                <a:gd name="connsiteY24" fmla="*/ 498400 h 586653"/>
                <a:gd name="connsiteX25" fmla="*/ 1316703 w 1929734"/>
                <a:gd name="connsiteY25" fmla="*/ 525695 h 586653"/>
                <a:gd name="connsiteX26" fmla="*/ 1275760 w 1929734"/>
                <a:gd name="connsiteY26" fmla="*/ 552991 h 586653"/>
                <a:gd name="connsiteX27" fmla="*/ 1016559 w 1929734"/>
                <a:gd name="connsiteY27" fmla="*/ 586642 h 586653"/>
                <a:gd name="connsiteX28" fmla="*/ 924358 w 1929734"/>
                <a:gd name="connsiteY28" fmla="*/ 556949 h 586653"/>
                <a:gd name="connsiteX29" fmla="*/ 676538 w 1929734"/>
                <a:gd name="connsiteY29" fmla="*/ 529178 h 586653"/>
                <a:gd name="connsiteX30" fmla="*/ 609400 w 1929734"/>
                <a:gd name="connsiteY30" fmla="*/ 503625 h 586653"/>
                <a:gd name="connsiteX31" fmla="*/ 570839 w 1929734"/>
                <a:gd name="connsiteY31" fmla="*/ 483473 h 586653"/>
                <a:gd name="connsiteX32" fmla="*/ 469902 w 1929734"/>
                <a:gd name="connsiteY32" fmla="*/ 430623 h 586653"/>
                <a:gd name="connsiteX33" fmla="*/ 404044 w 1929734"/>
                <a:gd name="connsiteY33" fmla="*/ 389218 h 586653"/>
                <a:gd name="connsiteX34" fmla="*/ 270410 w 1929734"/>
                <a:gd name="connsiteY34" fmla="*/ 310992 h 586653"/>
                <a:gd name="connsiteX35" fmla="*/ 229005 w 1929734"/>
                <a:gd name="connsiteY35" fmla="*/ 271790 h 586653"/>
                <a:gd name="connsiteX36" fmla="*/ 197586 w 1929734"/>
                <a:gd name="connsiteY36" fmla="*/ 239092 h 586653"/>
                <a:gd name="connsiteX37" fmla="*/ 149499 w 1929734"/>
                <a:gd name="connsiteY37" fmla="*/ 208463 h 586653"/>
                <a:gd name="connsiteX38" fmla="*/ 38070 w 1929734"/>
                <a:gd name="connsiteY38" fmla="*/ 64501 h 586653"/>
                <a:gd name="connsiteX0" fmla="*/ 0 w 1929734"/>
                <a:gd name="connsiteY0" fmla="*/ 3745 h 586673"/>
                <a:gd name="connsiteX1" fmla="*/ 95384 w 1929734"/>
                <a:gd name="connsiteY1" fmla="*/ 29790 h 586673"/>
                <a:gd name="connsiteX2" fmla="*/ 195043 w 1929734"/>
                <a:gd name="connsiteY2" fmla="*/ 55836 h 586673"/>
                <a:gd name="connsiteX3" fmla="*/ 356091 w 1929734"/>
                <a:gd name="connsiteY3" fmla="*/ 110917 h 586673"/>
                <a:gd name="connsiteX4" fmla="*/ 425489 w 1929734"/>
                <a:gd name="connsiteY4" fmla="*/ 110250 h 586673"/>
                <a:gd name="connsiteX5" fmla="*/ 495918 w 1929734"/>
                <a:gd name="connsiteY5" fmla="*/ 126933 h 586673"/>
                <a:gd name="connsiteX6" fmla="*/ 576150 w 1929734"/>
                <a:gd name="connsiteY6" fmla="*/ 135599 h 586673"/>
                <a:gd name="connsiteX7" fmla="*/ 658605 w 1929734"/>
                <a:gd name="connsiteY7" fmla="*/ 148990 h 586673"/>
                <a:gd name="connsiteX8" fmla="*/ 732884 w 1929734"/>
                <a:gd name="connsiteY8" fmla="*/ 174542 h 586673"/>
                <a:gd name="connsiteX9" fmla="*/ 875389 w 1929734"/>
                <a:gd name="connsiteY9" fmla="*/ 191999 h 586673"/>
                <a:gd name="connsiteX10" fmla="*/ 988331 w 1929734"/>
                <a:gd name="connsiteY10" fmla="*/ 188720 h 586673"/>
                <a:gd name="connsiteX11" fmla="*/ 1092882 w 1929734"/>
                <a:gd name="connsiteY11" fmla="*/ 192273 h 586673"/>
                <a:gd name="connsiteX12" fmla="*/ 1639458 w 1929734"/>
                <a:gd name="connsiteY12" fmla="*/ 160255 h 586673"/>
                <a:gd name="connsiteX13" fmla="*/ 1848966 w 1929734"/>
                <a:gd name="connsiteY13" fmla="*/ 20728 h 586673"/>
                <a:gd name="connsiteX14" fmla="*/ 1889909 w 1929734"/>
                <a:gd name="connsiteY14" fmla="*/ 7080 h 586673"/>
                <a:gd name="connsiteX15" fmla="*/ 1929722 w 1929734"/>
                <a:gd name="connsiteY15" fmla="*/ 83577 h 586673"/>
                <a:gd name="connsiteX16" fmla="*/ 1885786 w 1929734"/>
                <a:gd name="connsiteY16" fmla="*/ 134673 h 586673"/>
                <a:gd name="connsiteX17" fmla="*/ 1804361 w 1929734"/>
                <a:gd name="connsiteY17" fmla="*/ 243571 h 586673"/>
                <a:gd name="connsiteX18" fmla="*/ 1774684 w 1929734"/>
                <a:gd name="connsiteY18" fmla="*/ 262427 h 586673"/>
                <a:gd name="connsiteX19" fmla="*/ 1739783 w 1929734"/>
                <a:gd name="connsiteY19" fmla="*/ 320979 h 586673"/>
                <a:gd name="connsiteX20" fmla="*/ 1672169 w 1929734"/>
                <a:gd name="connsiteY20" fmla="*/ 361609 h 586673"/>
                <a:gd name="connsiteX21" fmla="*/ 1616954 w 1929734"/>
                <a:gd name="connsiteY21" fmla="*/ 402865 h 586673"/>
                <a:gd name="connsiteX22" fmla="*/ 1535067 w 1929734"/>
                <a:gd name="connsiteY22" fmla="*/ 443809 h 586673"/>
                <a:gd name="connsiteX23" fmla="*/ 1494124 w 1929734"/>
                <a:gd name="connsiteY23" fmla="*/ 471104 h 586673"/>
                <a:gd name="connsiteX24" fmla="*/ 1412237 w 1929734"/>
                <a:gd name="connsiteY24" fmla="*/ 498400 h 586673"/>
                <a:gd name="connsiteX25" fmla="*/ 1316703 w 1929734"/>
                <a:gd name="connsiteY25" fmla="*/ 525695 h 586673"/>
                <a:gd name="connsiteX26" fmla="*/ 1275760 w 1929734"/>
                <a:gd name="connsiteY26" fmla="*/ 552991 h 586673"/>
                <a:gd name="connsiteX27" fmla="*/ 1016559 w 1929734"/>
                <a:gd name="connsiteY27" fmla="*/ 586642 h 586673"/>
                <a:gd name="connsiteX28" fmla="*/ 821011 w 1929734"/>
                <a:gd name="connsiteY28" fmla="*/ 546948 h 586673"/>
                <a:gd name="connsiteX29" fmla="*/ 676538 w 1929734"/>
                <a:gd name="connsiteY29" fmla="*/ 529178 h 586673"/>
                <a:gd name="connsiteX30" fmla="*/ 609400 w 1929734"/>
                <a:gd name="connsiteY30" fmla="*/ 503625 h 586673"/>
                <a:gd name="connsiteX31" fmla="*/ 570839 w 1929734"/>
                <a:gd name="connsiteY31" fmla="*/ 483473 h 586673"/>
                <a:gd name="connsiteX32" fmla="*/ 469902 w 1929734"/>
                <a:gd name="connsiteY32" fmla="*/ 430623 h 586673"/>
                <a:gd name="connsiteX33" fmla="*/ 404044 w 1929734"/>
                <a:gd name="connsiteY33" fmla="*/ 389218 h 586673"/>
                <a:gd name="connsiteX34" fmla="*/ 270410 w 1929734"/>
                <a:gd name="connsiteY34" fmla="*/ 310992 h 586673"/>
                <a:gd name="connsiteX35" fmla="*/ 229005 w 1929734"/>
                <a:gd name="connsiteY35" fmla="*/ 271790 h 586673"/>
                <a:gd name="connsiteX36" fmla="*/ 197586 w 1929734"/>
                <a:gd name="connsiteY36" fmla="*/ 239092 h 586673"/>
                <a:gd name="connsiteX37" fmla="*/ 149499 w 1929734"/>
                <a:gd name="connsiteY37" fmla="*/ 208463 h 586673"/>
                <a:gd name="connsiteX38" fmla="*/ 38070 w 1929734"/>
                <a:gd name="connsiteY38" fmla="*/ 64501 h 586673"/>
                <a:gd name="connsiteX0" fmla="*/ 0 w 1929734"/>
                <a:gd name="connsiteY0" fmla="*/ 3745 h 586686"/>
                <a:gd name="connsiteX1" fmla="*/ 95384 w 1929734"/>
                <a:gd name="connsiteY1" fmla="*/ 29790 h 586686"/>
                <a:gd name="connsiteX2" fmla="*/ 195043 w 1929734"/>
                <a:gd name="connsiteY2" fmla="*/ 55836 h 586686"/>
                <a:gd name="connsiteX3" fmla="*/ 356091 w 1929734"/>
                <a:gd name="connsiteY3" fmla="*/ 110917 h 586686"/>
                <a:gd name="connsiteX4" fmla="*/ 425489 w 1929734"/>
                <a:gd name="connsiteY4" fmla="*/ 110250 h 586686"/>
                <a:gd name="connsiteX5" fmla="*/ 495918 w 1929734"/>
                <a:gd name="connsiteY5" fmla="*/ 126933 h 586686"/>
                <a:gd name="connsiteX6" fmla="*/ 576150 w 1929734"/>
                <a:gd name="connsiteY6" fmla="*/ 135599 h 586686"/>
                <a:gd name="connsiteX7" fmla="*/ 658605 w 1929734"/>
                <a:gd name="connsiteY7" fmla="*/ 148990 h 586686"/>
                <a:gd name="connsiteX8" fmla="*/ 732884 w 1929734"/>
                <a:gd name="connsiteY8" fmla="*/ 174542 h 586686"/>
                <a:gd name="connsiteX9" fmla="*/ 875389 w 1929734"/>
                <a:gd name="connsiteY9" fmla="*/ 191999 h 586686"/>
                <a:gd name="connsiteX10" fmla="*/ 988331 w 1929734"/>
                <a:gd name="connsiteY10" fmla="*/ 188720 h 586686"/>
                <a:gd name="connsiteX11" fmla="*/ 1092882 w 1929734"/>
                <a:gd name="connsiteY11" fmla="*/ 192273 h 586686"/>
                <a:gd name="connsiteX12" fmla="*/ 1639458 w 1929734"/>
                <a:gd name="connsiteY12" fmla="*/ 160255 h 586686"/>
                <a:gd name="connsiteX13" fmla="*/ 1848966 w 1929734"/>
                <a:gd name="connsiteY13" fmla="*/ 20728 h 586686"/>
                <a:gd name="connsiteX14" fmla="*/ 1889909 w 1929734"/>
                <a:gd name="connsiteY14" fmla="*/ 7080 h 586686"/>
                <a:gd name="connsiteX15" fmla="*/ 1929722 w 1929734"/>
                <a:gd name="connsiteY15" fmla="*/ 83577 h 586686"/>
                <a:gd name="connsiteX16" fmla="*/ 1885786 w 1929734"/>
                <a:gd name="connsiteY16" fmla="*/ 134673 h 586686"/>
                <a:gd name="connsiteX17" fmla="*/ 1804361 w 1929734"/>
                <a:gd name="connsiteY17" fmla="*/ 243571 h 586686"/>
                <a:gd name="connsiteX18" fmla="*/ 1774684 w 1929734"/>
                <a:gd name="connsiteY18" fmla="*/ 262427 h 586686"/>
                <a:gd name="connsiteX19" fmla="*/ 1739783 w 1929734"/>
                <a:gd name="connsiteY19" fmla="*/ 320979 h 586686"/>
                <a:gd name="connsiteX20" fmla="*/ 1672169 w 1929734"/>
                <a:gd name="connsiteY20" fmla="*/ 361609 h 586686"/>
                <a:gd name="connsiteX21" fmla="*/ 1616954 w 1929734"/>
                <a:gd name="connsiteY21" fmla="*/ 402865 h 586686"/>
                <a:gd name="connsiteX22" fmla="*/ 1535067 w 1929734"/>
                <a:gd name="connsiteY22" fmla="*/ 443809 h 586686"/>
                <a:gd name="connsiteX23" fmla="*/ 1494124 w 1929734"/>
                <a:gd name="connsiteY23" fmla="*/ 471104 h 586686"/>
                <a:gd name="connsiteX24" fmla="*/ 1412237 w 1929734"/>
                <a:gd name="connsiteY24" fmla="*/ 498400 h 586686"/>
                <a:gd name="connsiteX25" fmla="*/ 1316703 w 1929734"/>
                <a:gd name="connsiteY25" fmla="*/ 525695 h 586686"/>
                <a:gd name="connsiteX26" fmla="*/ 1275760 w 1929734"/>
                <a:gd name="connsiteY26" fmla="*/ 552991 h 586686"/>
                <a:gd name="connsiteX27" fmla="*/ 1016559 w 1929734"/>
                <a:gd name="connsiteY27" fmla="*/ 586642 h 586686"/>
                <a:gd name="connsiteX28" fmla="*/ 821011 w 1929734"/>
                <a:gd name="connsiteY28" fmla="*/ 560283 h 586686"/>
                <a:gd name="connsiteX29" fmla="*/ 676538 w 1929734"/>
                <a:gd name="connsiteY29" fmla="*/ 529178 h 586686"/>
                <a:gd name="connsiteX30" fmla="*/ 609400 w 1929734"/>
                <a:gd name="connsiteY30" fmla="*/ 503625 h 586686"/>
                <a:gd name="connsiteX31" fmla="*/ 570839 w 1929734"/>
                <a:gd name="connsiteY31" fmla="*/ 483473 h 586686"/>
                <a:gd name="connsiteX32" fmla="*/ 469902 w 1929734"/>
                <a:gd name="connsiteY32" fmla="*/ 430623 h 586686"/>
                <a:gd name="connsiteX33" fmla="*/ 404044 w 1929734"/>
                <a:gd name="connsiteY33" fmla="*/ 389218 h 586686"/>
                <a:gd name="connsiteX34" fmla="*/ 270410 w 1929734"/>
                <a:gd name="connsiteY34" fmla="*/ 310992 h 586686"/>
                <a:gd name="connsiteX35" fmla="*/ 229005 w 1929734"/>
                <a:gd name="connsiteY35" fmla="*/ 271790 h 586686"/>
                <a:gd name="connsiteX36" fmla="*/ 197586 w 1929734"/>
                <a:gd name="connsiteY36" fmla="*/ 239092 h 586686"/>
                <a:gd name="connsiteX37" fmla="*/ 149499 w 1929734"/>
                <a:gd name="connsiteY37" fmla="*/ 208463 h 586686"/>
                <a:gd name="connsiteX38" fmla="*/ 38070 w 1929734"/>
                <a:gd name="connsiteY38" fmla="*/ 64501 h 586686"/>
                <a:gd name="connsiteX0" fmla="*/ 0 w 1929734"/>
                <a:gd name="connsiteY0" fmla="*/ 3745 h 586685"/>
                <a:gd name="connsiteX1" fmla="*/ 95384 w 1929734"/>
                <a:gd name="connsiteY1" fmla="*/ 29790 h 586685"/>
                <a:gd name="connsiteX2" fmla="*/ 195043 w 1929734"/>
                <a:gd name="connsiteY2" fmla="*/ 55836 h 586685"/>
                <a:gd name="connsiteX3" fmla="*/ 356091 w 1929734"/>
                <a:gd name="connsiteY3" fmla="*/ 110917 h 586685"/>
                <a:gd name="connsiteX4" fmla="*/ 425489 w 1929734"/>
                <a:gd name="connsiteY4" fmla="*/ 110250 h 586685"/>
                <a:gd name="connsiteX5" fmla="*/ 495918 w 1929734"/>
                <a:gd name="connsiteY5" fmla="*/ 126933 h 586685"/>
                <a:gd name="connsiteX6" fmla="*/ 576150 w 1929734"/>
                <a:gd name="connsiteY6" fmla="*/ 135599 h 586685"/>
                <a:gd name="connsiteX7" fmla="*/ 658605 w 1929734"/>
                <a:gd name="connsiteY7" fmla="*/ 148990 h 586685"/>
                <a:gd name="connsiteX8" fmla="*/ 732884 w 1929734"/>
                <a:gd name="connsiteY8" fmla="*/ 174542 h 586685"/>
                <a:gd name="connsiteX9" fmla="*/ 875389 w 1929734"/>
                <a:gd name="connsiteY9" fmla="*/ 191999 h 586685"/>
                <a:gd name="connsiteX10" fmla="*/ 988331 w 1929734"/>
                <a:gd name="connsiteY10" fmla="*/ 188720 h 586685"/>
                <a:gd name="connsiteX11" fmla="*/ 1092882 w 1929734"/>
                <a:gd name="connsiteY11" fmla="*/ 192273 h 586685"/>
                <a:gd name="connsiteX12" fmla="*/ 1639458 w 1929734"/>
                <a:gd name="connsiteY12" fmla="*/ 160255 h 586685"/>
                <a:gd name="connsiteX13" fmla="*/ 1848966 w 1929734"/>
                <a:gd name="connsiteY13" fmla="*/ 20728 h 586685"/>
                <a:gd name="connsiteX14" fmla="*/ 1889909 w 1929734"/>
                <a:gd name="connsiteY14" fmla="*/ 7080 h 586685"/>
                <a:gd name="connsiteX15" fmla="*/ 1929722 w 1929734"/>
                <a:gd name="connsiteY15" fmla="*/ 83577 h 586685"/>
                <a:gd name="connsiteX16" fmla="*/ 1885786 w 1929734"/>
                <a:gd name="connsiteY16" fmla="*/ 134673 h 586685"/>
                <a:gd name="connsiteX17" fmla="*/ 1804361 w 1929734"/>
                <a:gd name="connsiteY17" fmla="*/ 243571 h 586685"/>
                <a:gd name="connsiteX18" fmla="*/ 1774684 w 1929734"/>
                <a:gd name="connsiteY18" fmla="*/ 262427 h 586685"/>
                <a:gd name="connsiteX19" fmla="*/ 1739783 w 1929734"/>
                <a:gd name="connsiteY19" fmla="*/ 320979 h 586685"/>
                <a:gd name="connsiteX20" fmla="*/ 1672169 w 1929734"/>
                <a:gd name="connsiteY20" fmla="*/ 361609 h 586685"/>
                <a:gd name="connsiteX21" fmla="*/ 1616954 w 1929734"/>
                <a:gd name="connsiteY21" fmla="*/ 402865 h 586685"/>
                <a:gd name="connsiteX22" fmla="*/ 1535067 w 1929734"/>
                <a:gd name="connsiteY22" fmla="*/ 443809 h 586685"/>
                <a:gd name="connsiteX23" fmla="*/ 1494124 w 1929734"/>
                <a:gd name="connsiteY23" fmla="*/ 471104 h 586685"/>
                <a:gd name="connsiteX24" fmla="*/ 1412237 w 1929734"/>
                <a:gd name="connsiteY24" fmla="*/ 498400 h 586685"/>
                <a:gd name="connsiteX25" fmla="*/ 1316703 w 1929734"/>
                <a:gd name="connsiteY25" fmla="*/ 525695 h 586685"/>
                <a:gd name="connsiteX26" fmla="*/ 1275760 w 1929734"/>
                <a:gd name="connsiteY26" fmla="*/ 552991 h 586685"/>
                <a:gd name="connsiteX27" fmla="*/ 1016559 w 1929734"/>
                <a:gd name="connsiteY27" fmla="*/ 586642 h 586685"/>
                <a:gd name="connsiteX28" fmla="*/ 821011 w 1929734"/>
                <a:gd name="connsiteY28" fmla="*/ 560283 h 586685"/>
                <a:gd name="connsiteX29" fmla="*/ 676538 w 1929734"/>
                <a:gd name="connsiteY29" fmla="*/ 529178 h 586685"/>
                <a:gd name="connsiteX30" fmla="*/ 609400 w 1929734"/>
                <a:gd name="connsiteY30" fmla="*/ 503625 h 586685"/>
                <a:gd name="connsiteX31" fmla="*/ 570839 w 1929734"/>
                <a:gd name="connsiteY31" fmla="*/ 483473 h 586685"/>
                <a:gd name="connsiteX32" fmla="*/ 469902 w 1929734"/>
                <a:gd name="connsiteY32" fmla="*/ 430623 h 586685"/>
                <a:gd name="connsiteX33" fmla="*/ 404044 w 1929734"/>
                <a:gd name="connsiteY33" fmla="*/ 389218 h 586685"/>
                <a:gd name="connsiteX34" fmla="*/ 270410 w 1929734"/>
                <a:gd name="connsiteY34" fmla="*/ 310992 h 586685"/>
                <a:gd name="connsiteX35" fmla="*/ 229005 w 1929734"/>
                <a:gd name="connsiteY35" fmla="*/ 271790 h 586685"/>
                <a:gd name="connsiteX36" fmla="*/ 197586 w 1929734"/>
                <a:gd name="connsiteY36" fmla="*/ 239092 h 586685"/>
                <a:gd name="connsiteX37" fmla="*/ 149499 w 1929734"/>
                <a:gd name="connsiteY37" fmla="*/ 208463 h 586685"/>
                <a:gd name="connsiteX38" fmla="*/ 38070 w 1929734"/>
                <a:gd name="connsiteY38" fmla="*/ 64501 h 586685"/>
                <a:gd name="connsiteX0" fmla="*/ 0 w 1929734"/>
                <a:gd name="connsiteY0" fmla="*/ 3745 h 587085"/>
                <a:gd name="connsiteX1" fmla="*/ 95384 w 1929734"/>
                <a:gd name="connsiteY1" fmla="*/ 29790 h 587085"/>
                <a:gd name="connsiteX2" fmla="*/ 195043 w 1929734"/>
                <a:gd name="connsiteY2" fmla="*/ 55836 h 587085"/>
                <a:gd name="connsiteX3" fmla="*/ 356091 w 1929734"/>
                <a:gd name="connsiteY3" fmla="*/ 110917 h 587085"/>
                <a:gd name="connsiteX4" fmla="*/ 425489 w 1929734"/>
                <a:gd name="connsiteY4" fmla="*/ 110250 h 587085"/>
                <a:gd name="connsiteX5" fmla="*/ 495918 w 1929734"/>
                <a:gd name="connsiteY5" fmla="*/ 126933 h 587085"/>
                <a:gd name="connsiteX6" fmla="*/ 576150 w 1929734"/>
                <a:gd name="connsiteY6" fmla="*/ 135599 h 587085"/>
                <a:gd name="connsiteX7" fmla="*/ 658605 w 1929734"/>
                <a:gd name="connsiteY7" fmla="*/ 148990 h 587085"/>
                <a:gd name="connsiteX8" fmla="*/ 732884 w 1929734"/>
                <a:gd name="connsiteY8" fmla="*/ 174542 h 587085"/>
                <a:gd name="connsiteX9" fmla="*/ 875389 w 1929734"/>
                <a:gd name="connsiteY9" fmla="*/ 191999 h 587085"/>
                <a:gd name="connsiteX10" fmla="*/ 988331 w 1929734"/>
                <a:gd name="connsiteY10" fmla="*/ 188720 h 587085"/>
                <a:gd name="connsiteX11" fmla="*/ 1092882 w 1929734"/>
                <a:gd name="connsiteY11" fmla="*/ 192273 h 587085"/>
                <a:gd name="connsiteX12" fmla="*/ 1639458 w 1929734"/>
                <a:gd name="connsiteY12" fmla="*/ 160255 h 587085"/>
                <a:gd name="connsiteX13" fmla="*/ 1848966 w 1929734"/>
                <a:gd name="connsiteY13" fmla="*/ 20728 h 587085"/>
                <a:gd name="connsiteX14" fmla="*/ 1889909 w 1929734"/>
                <a:gd name="connsiteY14" fmla="*/ 7080 h 587085"/>
                <a:gd name="connsiteX15" fmla="*/ 1929722 w 1929734"/>
                <a:gd name="connsiteY15" fmla="*/ 83577 h 587085"/>
                <a:gd name="connsiteX16" fmla="*/ 1885786 w 1929734"/>
                <a:gd name="connsiteY16" fmla="*/ 134673 h 587085"/>
                <a:gd name="connsiteX17" fmla="*/ 1804361 w 1929734"/>
                <a:gd name="connsiteY17" fmla="*/ 243571 h 587085"/>
                <a:gd name="connsiteX18" fmla="*/ 1774684 w 1929734"/>
                <a:gd name="connsiteY18" fmla="*/ 262427 h 587085"/>
                <a:gd name="connsiteX19" fmla="*/ 1739783 w 1929734"/>
                <a:gd name="connsiteY19" fmla="*/ 320979 h 587085"/>
                <a:gd name="connsiteX20" fmla="*/ 1672169 w 1929734"/>
                <a:gd name="connsiteY20" fmla="*/ 361609 h 587085"/>
                <a:gd name="connsiteX21" fmla="*/ 1616954 w 1929734"/>
                <a:gd name="connsiteY21" fmla="*/ 402865 h 587085"/>
                <a:gd name="connsiteX22" fmla="*/ 1535067 w 1929734"/>
                <a:gd name="connsiteY22" fmla="*/ 443809 h 587085"/>
                <a:gd name="connsiteX23" fmla="*/ 1494124 w 1929734"/>
                <a:gd name="connsiteY23" fmla="*/ 471104 h 587085"/>
                <a:gd name="connsiteX24" fmla="*/ 1412237 w 1929734"/>
                <a:gd name="connsiteY24" fmla="*/ 498400 h 587085"/>
                <a:gd name="connsiteX25" fmla="*/ 1316703 w 1929734"/>
                <a:gd name="connsiteY25" fmla="*/ 525695 h 587085"/>
                <a:gd name="connsiteX26" fmla="*/ 1162413 w 1929734"/>
                <a:gd name="connsiteY26" fmla="*/ 572994 h 587085"/>
                <a:gd name="connsiteX27" fmla="*/ 1016559 w 1929734"/>
                <a:gd name="connsiteY27" fmla="*/ 586642 h 587085"/>
                <a:gd name="connsiteX28" fmla="*/ 821011 w 1929734"/>
                <a:gd name="connsiteY28" fmla="*/ 560283 h 587085"/>
                <a:gd name="connsiteX29" fmla="*/ 676538 w 1929734"/>
                <a:gd name="connsiteY29" fmla="*/ 529178 h 587085"/>
                <a:gd name="connsiteX30" fmla="*/ 609400 w 1929734"/>
                <a:gd name="connsiteY30" fmla="*/ 503625 h 587085"/>
                <a:gd name="connsiteX31" fmla="*/ 570839 w 1929734"/>
                <a:gd name="connsiteY31" fmla="*/ 483473 h 587085"/>
                <a:gd name="connsiteX32" fmla="*/ 469902 w 1929734"/>
                <a:gd name="connsiteY32" fmla="*/ 430623 h 587085"/>
                <a:gd name="connsiteX33" fmla="*/ 404044 w 1929734"/>
                <a:gd name="connsiteY33" fmla="*/ 389218 h 587085"/>
                <a:gd name="connsiteX34" fmla="*/ 270410 w 1929734"/>
                <a:gd name="connsiteY34" fmla="*/ 310992 h 587085"/>
                <a:gd name="connsiteX35" fmla="*/ 229005 w 1929734"/>
                <a:gd name="connsiteY35" fmla="*/ 271790 h 587085"/>
                <a:gd name="connsiteX36" fmla="*/ 197586 w 1929734"/>
                <a:gd name="connsiteY36" fmla="*/ 239092 h 587085"/>
                <a:gd name="connsiteX37" fmla="*/ 149499 w 1929734"/>
                <a:gd name="connsiteY37" fmla="*/ 208463 h 587085"/>
                <a:gd name="connsiteX38" fmla="*/ 38070 w 1929734"/>
                <a:gd name="connsiteY38" fmla="*/ 64501 h 587085"/>
                <a:gd name="connsiteX0" fmla="*/ 0 w 1929734"/>
                <a:gd name="connsiteY0" fmla="*/ 3745 h 586974"/>
                <a:gd name="connsiteX1" fmla="*/ 95384 w 1929734"/>
                <a:gd name="connsiteY1" fmla="*/ 29790 h 586974"/>
                <a:gd name="connsiteX2" fmla="*/ 195043 w 1929734"/>
                <a:gd name="connsiteY2" fmla="*/ 55836 h 586974"/>
                <a:gd name="connsiteX3" fmla="*/ 356091 w 1929734"/>
                <a:gd name="connsiteY3" fmla="*/ 110917 h 586974"/>
                <a:gd name="connsiteX4" fmla="*/ 425489 w 1929734"/>
                <a:gd name="connsiteY4" fmla="*/ 110250 h 586974"/>
                <a:gd name="connsiteX5" fmla="*/ 495918 w 1929734"/>
                <a:gd name="connsiteY5" fmla="*/ 126933 h 586974"/>
                <a:gd name="connsiteX6" fmla="*/ 576150 w 1929734"/>
                <a:gd name="connsiteY6" fmla="*/ 135599 h 586974"/>
                <a:gd name="connsiteX7" fmla="*/ 658605 w 1929734"/>
                <a:gd name="connsiteY7" fmla="*/ 148990 h 586974"/>
                <a:gd name="connsiteX8" fmla="*/ 732884 w 1929734"/>
                <a:gd name="connsiteY8" fmla="*/ 174542 h 586974"/>
                <a:gd name="connsiteX9" fmla="*/ 875389 w 1929734"/>
                <a:gd name="connsiteY9" fmla="*/ 191999 h 586974"/>
                <a:gd name="connsiteX10" fmla="*/ 988331 w 1929734"/>
                <a:gd name="connsiteY10" fmla="*/ 188720 h 586974"/>
                <a:gd name="connsiteX11" fmla="*/ 1092882 w 1929734"/>
                <a:gd name="connsiteY11" fmla="*/ 192273 h 586974"/>
                <a:gd name="connsiteX12" fmla="*/ 1639458 w 1929734"/>
                <a:gd name="connsiteY12" fmla="*/ 160255 h 586974"/>
                <a:gd name="connsiteX13" fmla="*/ 1848966 w 1929734"/>
                <a:gd name="connsiteY13" fmla="*/ 20728 h 586974"/>
                <a:gd name="connsiteX14" fmla="*/ 1889909 w 1929734"/>
                <a:gd name="connsiteY14" fmla="*/ 7080 h 586974"/>
                <a:gd name="connsiteX15" fmla="*/ 1929722 w 1929734"/>
                <a:gd name="connsiteY15" fmla="*/ 83577 h 586974"/>
                <a:gd name="connsiteX16" fmla="*/ 1885786 w 1929734"/>
                <a:gd name="connsiteY16" fmla="*/ 134673 h 586974"/>
                <a:gd name="connsiteX17" fmla="*/ 1804361 w 1929734"/>
                <a:gd name="connsiteY17" fmla="*/ 243571 h 586974"/>
                <a:gd name="connsiteX18" fmla="*/ 1774684 w 1929734"/>
                <a:gd name="connsiteY18" fmla="*/ 262427 h 586974"/>
                <a:gd name="connsiteX19" fmla="*/ 1739783 w 1929734"/>
                <a:gd name="connsiteY19" fmla="*/ 320979 h 586974"/>
                <a:gd name="connsiteX20" fmla="*/ 1672169 w 1929734"/>
                <a:gd name="connsiteY20" fmla="*/ 361609 h 586974"/>
                <a:gd name="connsiteX21" fmla="*/ 1616954 w 1929734"/>
                <a:gd name="connsiteY21" fmla="*/ 402865 h 586974"/>
                <a:gd name="connsiteX22" fmla="*/ 1535067 w 1929734"/>
                <a:gd name="connsiteY22" fmla="*/ 443809 h 586974"/>
                <a:gd name="connsiteX23" fmla="*/ 1494124 w 1929734"/>
                <a:gd name="connsiteY23" fmla="*/ 471104 h 586974"/>
                <a:gd name="connsiteX24" fmla="*/ 1412237 w 1929734"/>
                <a:gd name="connsiteY24" fmla="*/ 498400 h 586974"/>
                <a:gd name="connsiteX25" fmla="*/ 1280033 w 1929734"/>
                <a:gd name="connsiteY25" fmla="*/ 542363 h 586974"/>
                <a:gd name="connsiteX26" fmla="*/ 1162413 w 1929734"/>
                <a:gd name="connsiteY26" fmla="*/ 572994 h 586974"/>
                <a:gd name="connsiteX27" fmla="*/ 1016559 w 1929734"/>
                <a:gd name="connsiteY27" fmla="*/ 586642 h 586974"/>
                <a:gd name="connsiteX28" fmla="*/ 821011 w 1929734"/>
                <a:gd name="connsiteY28" fmla="*/ 560283 h 586974"/>
                <a:gd name="connsiteX29" fmla="*/ 676538 w 1929734"/>
                <a:gd name="connsiteY29" fmla="*/ 529178 h 586974"/>
                <a:gd name="connsiteX30" fmla="*/ 609400 w 1929734"/>
                <a:gd name="connsiteY30" fmla="*/ 503625 h 586974"/>
                <a:gd name="connsiteX31" fmla="*/ 570839 w 1929734"/>
                <a:gd name="connsiteY31" fmla="*/ 483473 h 586974"/>
                <a:gd name="connsiteX32" fmla="*/ 469902 w 1929734"/>
                <a:gd name="connsiteY32" fmla="*/ 430623 h 586974"/>
                <a:gd name="connsiteX33" fmla="*/ 404044 w 1929734"/>
                <a:gd name="connsiteY33" fmla="*/ 389218 h 586974"/>
                <a:gd name="connsiteX34" fmla="*/ 270410 w 1929734"/>
                <a:gd name="connsiteY34" fmla="*/ 310992 h 586974"/>
                <a:gd name="connsiteX35" fmla="*/ 229005 w 1929734"/>
                <a:gd name="connsiteY35" fmla="*/ 271790 h 586974"/>
                <a:gd name="connsiteX36" fmla="*/ 197586 w 1929734"/>
                <a:gd name="connsiteY36" fmla="*/ 239092 h 586974"/>
                <a:gd name="connsiteX37" fmla="*/ 149499 w 1929734"/>
                <a:gd name="connsiteY37" fmla="*/ 208463 h 586974"/>
                <a:gd name="connsiteX38" fmla="*/ 38070 w 1929734"/>
                <a:gd name="connsiteY38" fmla="*/ 64501 h 586974"/>
                <a:gd name="connsiteX0" fmla="*/ 0 w 1929734"/>
                <a:gd name="connsiteY0" fmla="*/ 3745 h 587472"/>
                <a:gd name="connsiteX1" fmla="*/ 95384 w 1929734"/>
                <a:gd name="connsiteY1" fmla="*/ 29790 h 587472"/>
                <a:gd name="connsiteX2" fmla="*/ 195043 w 1929734"/>
                <a:gd name="connsiteY2" fmla="*/ 55836 h 587472"/>
                <a:gd name="connsiteX3" fmla="*/ 356091 w 1929734"/>
                <a:gd name="connsiteY3" fmla="*/ 110917 h 587472"/>
                <a:gd name="connsiteX4" fmla="*/ 425489 w 1929734"/>
                <a:gd name="connsiteY4" fmla="*/ 110250 h 587472"/>
                <a:gd name="connsiteX5" fmla="*/ 495918 w 1929734"/>
                <a:gd name="connsiteY5" fmla="*/ 126933 h 587472"/>
                <a:gd name="connsiteX6" fmla="*/ 576150 w 1929734"/>
                <a:gd name="connsiteY6" fmla="*/ 135599 h 587472"/>
                <a:gd name="connsiteX7" fmla="*/ 658605 w 1929734"/>
                <a:gd name="connsiteY7" fmla="*/ 148990 h 587472"/>
                <a:gd name="connsiteX8" fmla="*/ 732884 w 1929734"/>
                <a:gd name="connsiteY8" fmla="*/ 174542 h 587472"/>
                <a:gd name="connsiteX9" fmla="*/ 875389 w 1929734"/>
                <a:gd name="connsiteY9" fmla="*/ 191999 h 587472"/>
                <a:gd name="connsiteX10" fmla="*/ 988331 w 1929734"/>
                <a:gd name="connsiteY10" fmla="*/ 188720 h 587472"/>
                <a:gd name="connsiteX11" fmla="*/ 1092882 w 1929734"/>
                <a:gd name="connsiteY11" fmla="*/ 192273 h 587472"/>
                <a:gd name="connsiteX12" fmla="*/ 1639458 w 1929734"/>
                <a:gd name="connsiteY12" fmla="*/ 160255 h 587472"/>
                <a:gd name="connsiteX13" fmla="*/ 1848966 w 1929734"/>
                <a:gd name="connsiteY13" fmla="*/ 20728 h 587472"/>
                <a:gd name="connsiteX14" fmla="*/ 1889909 w 1929734"/>
                <a:gd name="connsiteY14" fmla="*/ 7080 h 587472"/>
                <a:gd name="connsiteX15" fmla="*/ 1929722 w 1929734"/>
                <a:gd name="connsiteY15" fmla="*/ 83577 h 587472"/>
                <a:gd name="connsiteX16" fmla="*/ 1885786 w 1929734"/>
                <a:gd name="connsiteY16" fmla="*/ 134673 h 587472"/>
                <a:gd name="connsiteX17" fmla="*/ 1804361 w 1929734"/>
                <a:gd name="connsiteY17" fmla="*/ 243571 h 587472"/>
                <a:gd name="connsiteX18" fmla="*/ 1774684 w 1929734"/>
                <a:gd name="connsiteY18" fmla="*/ 262427 h 587472"/>
                <a:gd name="connsiteX19" fmla="*/ 1739783 w 1929734"/>
                <a:gd name="connsiteY19" fmla="*/ 320979 h 587472"/>
                <a:gd name="connsiteX20" fmla="*/ 1672169 w 1929734"/>
                <a:gd name="connsiteY20" fmla="*/ 361609 h 587472"/>
                <a:gd name="connsiteX21" fmla="*/ 1616954 w 1929734"/>
                <a:gd name="connsiteY21" fmla="*/ 402865 h 587472"/>
                <a:gd name="connsiteX22" fmla="*/ 1535067 w 1929734"/>
                <a:gd name="connsiteY22" fmla="*/ 443809 h 587472"/>
                <a:gd name="connsiteX23" fmla="*/ 1494124 w 1929734"/>
                <a:gd name="connsiteY23" fmla="*/ 471104 h 587472"/>
                <a:gd name="connsiteX24" fmla="*/ 1412237 w 1929734"/>
                <a:gd name="connsiteY24" fmla="*/ 498400 h 587472"/>
                <a:gd name="connsiteX25" fmla="*/ 1162413 w 1929734"/>
                <a:gd name="connsiteY25" fmla="*/ 572994 h 587472"/>
                <a:gd name="connsiteX26" fmla="*/ 1016559 w 1929734"/>
                <a:gd name="connsiteY26" fmla="*/ 586642 h 587472"/>
                <a:gd name="connsiteX27" fmla="*/ 821011 w 1929734"/>
                <a:gd name="connsiteY27" fmla="*/ 560283 h 587472"/>
                <a:gd name="connsiteX28" fmla="*/ 676538 w 1929734"/>
                <a:gd name="connsiteY28" fmla="*/ 529178 h 587472"/>
                <a:gd name="connsiteX29" fmla="*/ 609400 w 1929734"/>
                <a:gd name="connsiteY29" fmla="*/ 503625 h 587472"/>
                <a:gd name="connsiteX30" fmla="*/ 570839 w 1929734"/>
                <a:gd name="connsiteY30" fmla="*/ 483473 h 587472"/>
                <a:gd name="connsiteX31" fmla="*/ 469902 w 1929734"/>
                <a:gd name="connsiteY31" fmla="*/ 430623 h 587472"/>
                <a:gd name="connsiteX32" fmla="*/ 404044 w 1929734"/>
                <a:gd name="connsiteY32" fmla="*/ 389218 h 587472"/>
                <a:gd name="connsiteX33" fmla="*/ 270410 w 1929734"/>
                <a:gd name="connsiteY33" fmla="*/ 310992 h 587472"/>
                <a:gd name="connsiteX34" fmla="*/ 229005 w 1929734"/>
                <a:gd name="connsiteY34" fmla="*/ 271790 h 587472"/>
                <a:gd name="connsiteX35" fmla="*/ 197586 w 1929734"/>
                <a:gd name="connsiteY35" fmla="*/ 239092 h 587472"/>
                <a:gd name="connsiteX36" fmla="*/ 149499 w 1929734"/>
                <a:gd name="connsiteY36" fmla="*/ 208463 h 587472"/>
                <a:gd name="connsiteX37" fmla="*/ 38070 w 1929734"/>
                <a:gd name="connsiteY37" fmla="*/ 64501 h 587472"/>
                <a:gd name="connsiteX0" fmla="*/ 0 w 1929734"/>
                <a:gd name="connsiteY0" fmla="*/ 3745 h 587473"/>
                <a:gd name="connsiteX1" fmla="*/ 95384 w 1929734"/>
                <a:gd name="connsiteY1" fmla="*/ 29790 h 587473"/>
                <a:gd name="connsiteX2" fmla="*/ 195043 w 1929734"/>
                <a:gd name="connsiteY2" fmla="*/ 55836 h 587473"/>
                <a:gd name="connsiteX3" fmla="*/ 356091 w 1929734"/>
                <a:gd name="connsiteY3" fmla="*/ 110917 h 587473"/>
                <a:gd name="connsiteX4" fmla="*/ 425489 w 1929734"/>
                <a:gd name="connsiteY4" fmla="*/ 110250 h 587473"/>
                <a:gd name="connsiteX5" fmla="*/ 495918 w 1929734"/>
                <a:gd name="connsiteY5" fmla="*/ 126933 h 587473"/>
                <a:gd name="connsiteX6" fmla="*/ 576150 w 1929734"/>
                <a:gd name="connsiteY6" fmla="*/ 135599 h 587473"/>
                <a:gd name="connsiteX7" fmla="*/ 658605 w 1929734"/>
                <a:gd name="connsiteY7" fmla="*/ 148990 h 587473"/>
                <a:gd name="connsiteX8" fmla="*/ 732884 w 1929734"/>
                <a:gd name="connsiteY8" fmla="*/ 174542 h 587473"/>
                <a:gd name="connsiteX9" fmla="*/ 875389 w 1929734"/>
                <a:gd name="connsiteY9" fmla="*/ 191999 h 587473"/>
                <a:gd name="connsiteX10" fmla="*/ 988331 w 1929734"/>
                <a:gd name="connsiteY10" fmla="*/ 188720 h 587473"/>
                <a:gd name="connsiteX11" fmla="*/ 1092882 w 1929734"/>
                <a:gd name="connsiteY11" fmla="*/ 192273 h 587473"/>
                <a:gd name="connsiteX12" fmla="*/ 1639458 w 1929734"/>
                <a:gd name="connsiteY12" fmla="*/ 160255 h 587473"/>
                <a:gd name="connsiteX13" fmla="*/ 1848966 w 1929734"/>
                <a:gd name="connsiteY13" fmla="*/ 20728 h 587473"/>
                <a:gd name="connsiteX14" fmla="*/ 1889909 w 1929734"/>
                <a:gd name="connsiteY14" fmla="*/ 7080 h 587473"/>
                <a:gd name="connsiteX15" fmla="*/ 1929722 w 1929734"/>
                <a:gd name="connsiteY15" fmla="*/ 83577 h 587473"/>
                <a:gd name="connsiteX16" fmla="*/ 1885786 w 1929734"/>
                <a:gd name="connsiteY16" fmla="*/ 134673 h 587473"/>
                <a:gd name="connsiteX17" fmla="*/ 1804361 w 1929734"/>
                <a:gd name="connsiteY17" fmla="*/ 243571 h 587473"/>
                <a:gd name="connsiteX18" fmla="*/ 1774684 w 1929734"/>
                <a:gd name="connsiteY18" fmla="*/ 262427 h 587473"/>
                <a:gd name="connsiteX19" fmla="*/ 1739783 w 1929734"/>
                <a:gd name="connsiteY19" fmla="*/ 320979 h 587473"/>
                <a:gd name="connsiteX20" fmla="*/ 1672169 w 1929734"/>
                <a:gd name="connsiteY20" fmla="*/ 361609 h 587473"/>
                <a:gd name="connsiteX21" fmla="*/ 1535067 w 1929734"/>
                <a:gd name="connsiteY21" fmla="*/ 443809 h 587473"/>
                <a:gd name="connsiteX22" fmla="*/ 1494124 w 1929734"/>
                <a:gd name="connsiteY22" fmla="*/ 471104 h 587473"/>
                <a:gd name="connsiteX23" fmla="*/ 1412237 w 1929734"/>
                <a:gd name="connsiteY23" fmla="*/ 498400 h 587473"/>
                <a:gd name="connsiteX24" fmla="*/ 1162413 w 1929734"/>
                <a:gd name="connsiteY24" fmla="*/ 572994 h 587473"/>
                <a:gd name="connsiteX25" fmla="*/ 1016559 w 1929734"/>
                <a:gd name="connsiteY25" fmla="*/ 586642 h 587473"/>
                <a:gd name="connsiteX26" fmla="*/ 821011 w 1929734"/>
                <a:gd name="connsiteY26" fmla="*/ 560283 h 587473"/>
                <a:gd name="connsiteX27" fmla="*/ 676538 w 1929734"/>
                <a:gd name="connsiteY27" fmla="*/ 529178 h 587473"/>
                <a:gd name="connsiteX28" fmla="*/ 609400 w 1929734"/>
                <a:gd name="connsiteY28" fmla="*/ 503625 h 587473"/>
                <a:gd name="connsiteX29" fmla="*/ 570839 w 1929734"/>
                <a:gd name="connsiteY29" fmla="*/ 483473 h 587473"/>
                <a:gd name="connsiteX30" fmla="*/ 469902 w 1929734"/>
                <a:gd name="connsiteY30" fmla="*/ 430623 h 587473"/>
                <a:gd name="connsiteX31" fmla="*/ 404044 w 1929734"/>
                <a:gd name="connsiteY31" fmla="*/ 389218 h 587473"/>
                <a:gd name="connsiteX32" fmla="*/ 270410 w 1929734"/>
                <a:gd name="connsiteY32" fmla="*/ 310992 h 587473"/>
                <a:gd name="connsiteX33" fmla="*/ 229005 w 1929734"/>
                <a:gd name="connsiteY33" fmla="*/ 271790 h 587473"/>
                <a:gd name="connsiteX34" fmla="*/ 197586 w 1929734"/>
                <a:gd name="connsiteY34" fmla="*/ 239092 h 587473"/>
                <a:gd name="connsiteX35" fmla="*/ 149499 w 1929734"/>
                <a:gd name="connsiteY35" fmla="*/ 208463 h 587473"/>
                <a:gd name="connsiteX36" fmla="*/ 38070 w 1929734"/>
                <a:gd name="connsiteY36" fmla="*/ 64501 h 587473"/>
                <a:gd name="connsiteX0" fmla="*/ 0 w 1929734"/>
                <a:gd name="connsiteY0" fmla="*/ 3745 h 587473"/>
                <a:gd name="connsiteX1" fmla="*/ 95384 w 1929734"/>
                <a:gd name="connsiteY1" fmla="*/ 29790 h 587473"/>
                <a:gd name="connsiteX2" fmla="*/ 195043 w 1929734"/>
                <a:gd name="connsiteY2" fmla="*/ 55836 h 587473"/>
                <a:gd name="connsiteX3" fmla="*/ 356091 w 1929734"/>
                <a:gd name="connsiteY3" fmla="*/ 110917 h 587473"/>
                <a:gd name="connsiteX4" fmla="*/ 425489 w 1929734"/>
                <a:gd name="connsiteY4" fmla="*/ 110250 h 587473"/>
                <a:gd name="connsiteX5" fmla="*/ 495918 w 1929734"/>
                <a:gd name="connsiteY5" fmla="*/ 126933 h 587473"/>
                <a:gd name="connsiteX6" fmla="*/ 576150 w 1929734"/>
                <a:gd name="connsiteY6" fmla="*/ 135599 h 587473"/>
                <a:gd name="connsiteX7" fmla="*/ 658605 w 1929734"/>
                <a:gd name="connsiteY7" fmla="*/ 148990 h 587473"/>
                <a:gd name="connsiteX8" fmla="*/ 732884 w 1929734"/>
                <a:gd name="connsiteY8" fmla="*/ 174542 h 587473"/>
                <a:gd name="connsiteX9" fmla="*/ 875389 w 1929734"/>
                <a:gd name="connsiteY9" fmla="*/ 191999 h 587473"/>
                <a:gd name="connsiteX10" fmla="*/ 988331 w 1929734"/>
                <a:gd name="connsiteY10" fmla="*/ 188720 h 587473"/>
                <a:gd name="connsiteX11" fmla="*/ 1092882 w 1929734"/>
                <a:gd name="connsiteY11" fmla="*/ 192273 h 587473"/>
                <a:gd name="connsiteX12" fmla="*/ 1639458 w 1929734"/>
                <a:gd name="connsiteY12" fmla="*/ 160255 h 587473"/>
                <a:gd name="connsiteX13" fmla="*/ 1848966 w 1929734"/>
                <a:gd name="connsiteY13" fmla="*/ 20728 h 587473"/>
                <a:gd name="connsiteX14" fmla="*/ 1889909 w 1929734"/>
                <a:gd name="connsiteY14" fmla="*/ 7080 h 587473"/>
                <a:gd name="connsiteX15" fmla="*/ 1929722 w 1929734"/>
                <a:gd name="connsiteY15" fmla="*/ 83577 h 587473"/>
                <a:gd name="connsiteX16" fmla="*/ 1885786 w 1929734"/>
                <a:gd name="connsiteY16" fmla="*/ 134673 h 587473"/>
                <a:gd name="connsiteX17" fmla="*/ 1804361 w 1929734"/>
                <a:gd name="connsiteY17" fmla="*/ 243571 h 587473"/>
                <a:gd name="connsiteX18" fmla="*/ 1774684 w 1929734"/>
                <a:gd name="connsiteY18" fmla="*/ 262427 h 587473"/>
                <a:gd name="connsiteX19" fmla="*/ 1739783 w 1929734"/>
                <a:gd name="connsiteY19" fmla="*/ 320979 h 587473"/>
                <a:gd name="connsiteX20" fmla="*/ 1672169 w 1929734"/>
                <a:gd name="connsiteY20" fmla="*/ 361609 h 587473"/>
                <a:gd name="connsiteX21" fmla="*/ 1494124 w 1929734"/>
                <a:gd name="connsiteY21" fmla="*/ 471104 h 587473"/>
                <a:gd name="connsiteX22" fmla="*/ 1412237 w 1929734"/>
                <a:gd name="connsiteY22" fmla="*/ 498400 h 587473"/>
                <a:gd name="connsiteX23" fmla="*/ 1162413 w 1929734"/>
                <a:gd name="connsiteY23" fmla="*/ 572994 h 587473"/>
                <a:gd name="connsiteX24" fmla="*/ 1016559 w 1929734"/>
                <a:gd name="connsiteY24" fmla="*/ 586642 h 587473"/>
                <a:gd name="connsiteX25" fmla="*/ 821011 w 1929734"/>
                <a:gd name="connsiteY25" fmla="*/ 560283 h 587473"/>
                <a:gd name="connsiteX26" fmla="*/ 676538 w 1929734"/>
                <a:gd name="connsiteY26" fmla="*/ 529178 h 587473"/>
                <a:gd name="connsiteX27" fmla="*/ 609400 w 1929734"/>
                <a:gd name="connsiteY27" fmla="*/ 503625 h 587473"/>
                <a:gd name="connsiteX28" fmla="*/ 570839 w 1929734"/>
                <a:gd name="connsiteY28" fmla="*/ 483473 h 587473"/>
                <a:gd name="connsiteX29" fmla="*/ 469902 w 1929734"/>
                <a:gd name="connsiteY29" fmla="*/ 430623 h 587473"/>
                <a:gd name="connsiteX30" fmla="*/ 404044 w 1929734"/>
                <a:gd name="connsiteY30" fmla="*/ 389218 h 587473"/>
                <a:gd name="connsiteX31" fmla="*/ 270410 w 1929734"/>
                <a:gd name="connsiteY31" fmla="*/ 310992 h 587473"/>
                <a:gd name="connsiteX32" fmla="*/ 229005 w 1929734"/>
                <a:gd name="connsiteY32" fmla="*/ 271790 h 587473"/>
                <a:gd name="connsiteX33" fmla="*/ 197586 w 1929734"/>
                <a:gd name="connsiteY33" fmla="*/ 239092 h 587473"/>
                <a:gd name="connsiteX34" fmla="*/ 149499 w 1929734"/>
                <a:gd name="connsiteY34" fmla="*/ 208463 h 587473"/>
                <a:gd name="connsiteX35" fmla="*/ 38070 w 1929734"/>
                <a:gd name="connsiteY35" fmla="*/ 64501 h 587473"/>
                <a:gd name="connsiteX0" fmla="*/ 0 w 1929734"/>
                <a:gd name="connsiteY0" fmla="*/ 3745 h 587473"/>
                <a:gd name="connsiteX1" fmla="*/ 95384 w 1929734"/>
                <a:gd name="connsiteY1" fmla="*/ 29790 h 587473"/>
                <a:gd name="connsiteX2" fmla="*/ 195043 w 1929734"/>
                <a:gd name="connsiteY2" fmla="*/ 55836 h 587473"/>
                <a:gd name="connsiteX3" fmla="*/ 356091 w 1929734"/>
                <a:gd name="connsiteY3" fmla="*/ 110917 h 587473"/>
                <a:gd name="connsiteX4" fmla="*/ 425489 w 1929734"/>
                <a:gd name="connsiteY4" fmla="*/ 110250 h 587473"/>
                <a:gd name="connsiteX5" fmla="*/ 495918 w 1929734"/>
                <a:gd name="connsiteY5" fmla="*/ 126933 h 587473"/>
                <a:gd name="connsiteX6" fmla="*/ 576150 w 1929734"/>
                <a:gd name="connsiteY6" fmla="*/ 135599 h 587473"/>
                <a:gd name="connsiteX7" fmla="*/ 658605 w 1929734"/>
                <a:gd name="connsiteY7" fmla="*/ 148990 h 587473"/>
                <a:gd name="connsiteX8" fmla="*/ 732884 w 1929734"/>
                <a:gd name="connsiteY8" fmla="*/ 174542 h 587473"/>
                <a:gd name="connsiteX9" fmla="*/ 875389 w 1929734"/>
                <a:gd name="connsiteY9" fmla="*/ 191999 h 587473"/>
                <a:gd name="connsiteX10" fmla="*/ 988331 w 1929734"/>
                <a:gd name="connsiteY10" fmla="*/ 188720 h 587473"/>
                <a:gd name="connsiteX11" fmla="*/ 1092882 w 1929734"/>
                <a:gd name="connsiteY11" fmla="*/ 192273 h 587473"/>
                <a:gd name="connsiteX12" fmla="*/ 1639458 w 1929734"/>
                <a:gd name="connsiteY12" fmla="*/ 160255 h 587473"/>
                <a:gd name="connsiteX13" fmla="*/ 1848966 w 1929734"/>
                <a:gd name="connsiteY13" fmla="*/ 20728 h 587473"/>
                <a:gd name="connsiteX14" fmla="*/ 1889909 w 1929734"/>
                <a:gd name="connsiteY14" fmla="*/ 7080 h 587473"/>
                <a:gd name="connsiteX15" fmla="*/ 1929722 w 1929734"/>
                <a:gd name="connsiteY15" fmla="*/ 83577 h 587473"/>
                <a:gd name="connsiteX16" fmla="*/ 1885786 w 1929734"/>
                <a:gd name="connsiteY16" fmla="*/ 134673 h 587473"/>
                <a:gd name="connsiteX17" fmla="*/ 1804361 w 1929734"/>
                <a:gd name="connsiteY17" fmla="*/ 243571 h 587473"/>
                <a:gd name="connsiteX18" fmla="*/ 1739783 w 1929734"/>
                <a:gd name="connsiteY18" fmla="*/ 320979 h 587473"/>
                <a:gd name="connsiteX19" fmla="*/ 1672169 w 1929734"/>
                <a:gd name="connsiteY19" fmla="*/ 361609 h 587473"/>
                <a:gd name="connsiteX20" fmla="*/ 1494124 w 1929734"/>
                <a:gd name="connsiteY20" fmla="*/ 471104 h 587473"/>
                <a:gd name="connsiteX21" fmla="*/ 1412237 w 1929734"/>
                <a:gd name="connsiteY21" fmla="*/ 498400 h 587473"/>
                <a:gd name="connsiteX22" fmla="*/ 1162413 w 1929734"/>
                <a:gd name="connsiteY22" fmla="*/ 572994 h 587473"/>
                <a:gd name="connsiteX23" fmla="*/ 1016559 w 1929734"/>
                <a:gd name="connsiteY23" fmla="*/ 586642 h 587473"/>
                <a:gd name="connsiteX24" fmla="*/ 821011 w 1929734"/>
                <a:gd name="connsiteY24" fmla="*/ 560283 h 587473"/>
                <a:gd name="connsiteX25" fmla="*/ 676538 w 1929734"/>
                <a:gd name="connsiteY25" fmla="*/ 529178 h 587473"/>
                <a:gd name="connsiteX26" fmla="*/ 609400 w 1929734"/>
                <a:gd name="connsiteY26" fmla="*/ 503625 h 587473"/>
                <a:gd name="connsiteX27" fmla="*/ 570839 w 1929734"/>
                <a:gd name="connsiteY27" fmla="*/ 483473 h 587473"/>
                <a:gd name="connsiteX28" fmla="*/ 469902 w 1929734"/>
                <a:gd name="connsiteY28" fmla="*/ 430623 h 587473"/>
                <a:gd name="connsiteX29" fmla="*/ 404044 w 1929734"/>
                <a:gd name="connsiteY29" fmla="*/ 389218 h 587473"/>
                <a:gd name="connsiteX30" fmla="*/ 270410 w 1929734"/>
                <a:gd name="connsiteY30" fmla="*/ 310992 h 587473"/>
                <a:gd name="connsiteX31" fmla="*/ 229005 w 1929734"/>
                <a:gd name="connsiteY31" fmla="*/ 271790 h 587473"/>
                <a:gd name="connsiteX32" fmla="*/ 197586 w 1929734"/>
                <a:gd name="connsiteY32" fmla="*/ 239092 h 587473"/>
                <a:gd name="connsiteX33" fmla="*/ 149499 w 1929734"/>
                <a:gd name="connsiteY33" fmla="*/ 208463 h 587473"/>
                <a:gd name="connsiteX34" fmla="*/ 38070 w 1929734"/>
                <a:gd name="connsiteY34" fmla="*/ 64501 h 587473"/>
                <a:gd name="connsiteX0" fmla="*/ 0 w 1932713"/>
                <a:gd name="connsiteY0" fmla="*/ 3745 h 587473"/>
                <a:gd name="connsiteX1" fmla="*/ 95384 w 1932713"/>
                <a:gd name="connsiteY1" fmla="*/ 29790 h 587473"/>
                <a:gd name="connsiteX2" fmla="*/ 195043 w 1932713"/>
                <a:gd name="connsiteY2" fmla="*/ 55836 h 587473"/>
                <a:gd name="connsiteX3" fmla="*/ 356091 w 1932713"/>
                <a:gd name="connsiteY3" fmla="*/ 110917 h 587473"/>
                <a:gd name="connsiteX4" fmla="*/ 425489 w 1932713"/>
                <a:gd name="connsiteY4" fmla="*/ 110250 h 587473"/>
                <a:gd name="connsiteX5" fmla="*/ 495918 w 1932713"/>
                <a:gd name="connsiteY5" fmla="*/ 126933 h 587473"/>
                <a:gd name="connsiteX6" fmla="*/ 576150 w 1932713"/>
                <a:gd name="connsiteY6" fmla="*/ 135599 h 587473"/>
                <a:gd name="connsiteX7" fmla="*/ 658605 w 1932713"/>
                <a:gd name="connsiteY7" fmla="*/ 148990 h 587473"/>
                <a:gd name="connsiteX8" fmla="*/ 732884 w 1932713"/>
                <a:gd name="connsiteY8" fmla="*/ 174542 h 587473"/>
                <a:gd name="connsiteX9" fmla="*/ 875389 w 1932713"/>
                <a:gd name="connsiteY9" fmla="*/ 191999 h 587473"/>
                <a:gd name="connsiteX10" fmla="*/ 988331 w 1932713"/>
                <a:gd name="connsiteY10" fmla="*/ 188720 h 587473"/>
                <a:gd name="connsiteX11" fmla="*/ 1092882 w 1932713"/>
                <a:gd name="connsiteY11" fmla="*/ 192273 h 587473"/>
                <a:gd name="connsiteX12" fmla="*/ 1639458 w 1932713"/>
                <a:gd name="connsiteY12" fmla="*/ 160255 h 587473"/>
                <a:gd name="connsiteX13" fmla="*/ 1848966 w 1932713"/>
                <a:gd name="connsiteY13" fmla="*/ 20728 h 587473"/>
                <a:gd name="connsiteX14" fmla="*/ 1889909 w 1932713"/>
                <a:gd name="connsiteY14" fmla="*/ 7080 h 587473"/>
                <a:gd name="connsiteX15" fmla="*/ 1929722 w 1932713"/>
                <a:gd name="connsiteY15" fmla="*/ 83577 h 587473"/>
                <a:gd name="connsiteX16" fmla="*/ 1804361 w 1932713"/>
                <a:gd name="connsiteY16" fmla="*/ 243571 h 587473"/>
                <a:gd name="connsiteX17" fmla="*/ 1739783 w 1932713"/>
                <a:gd name="connsiteY17" fmla="*/ 320979 h 587473"/>
                <a:gd name="connsiteX18" fmla="*/ 1672169 w 1932713"/>
                <a:gd name="connsiteY18" fmla="*/ 361609 h 587473"/>
                <a:gd name="connsiteX19" fmla="*/ 1494124 w 1932713"/>
                <a:gd name="connsiteY19" fmla="*/ 471104 h 587473"/>
                <a:gd name="connsiteX20" fmla="*/ 1412237 w 1932713"/>
                <a:gd name="connsiteY20" fmla="*/ 498400 h 587473"/>
                <a:gd name="connsiteX21" fmla="*/ 1162413 w 1932713"/>
                <a:gd name="connsiteY21" fmla="*/ 572994 h 587473"/>
                <a:gd name="connsiteX22" fmla="*/ 1016559 w 1932713"/>
                <a:gd name="connsiteY22" fmla="*/ 586642 h 587473"/>
                <a:gd name="connsiteX23" fmla="*/ 821011 w 1932713"/>
                <a:gd name="connsiteY23" fmla="*/ 560283 h 587473"/>
                <a:gd name="connsiteX24" fmla="*/ 676538 w 1932713"/>
                <a:gd name="connsiteY24" fmla="*/ 529178 h 587473"/>
                <a:gd name="connsiteX25" fmla="*/ 609400 w 1932713"/>
                <a:gd name="connsiteY25" fmla="*/ 503625 h 587473"/>
                <a:gd name="connsiteX26" fmla="*/ 570839 w 1932713"/>
                <a:gd name="connsiteY26" fmla="*/ 483473 h 587473"/>
                <a:gd name="connsiteX27" fmla="*/ 469902 w 1932713"/>
                <a:gd name="connsiteY27" fmla="*/ 430623 h 587473"/>
                <a:gd name="connsiteX28" fmla="*/ 404044 w 1932713"/>
                <a:gd name="connsiteY28" fmla="*/ 389218 h 587473"/>
                <a:gd name="connsiteX29" fmla="*/ 270410 w 1932713"/>
                <a:gd name="connsiteY29" fmla="*/ 310992 h 587473"/>
                <a:gd name="connsiteX30" fmla="*/ 229005 w 1932713"/>
                <a:gd name="connsiteY30" fmla="*/ 271790 h 587473"/>
                <a:gd name="connsiteX31" fmla="*/ 197586 w 1932713"/>
                <a:gd name="connsiteY31" fmla="*/ 239092 h 587473"/>
                <a:gd name="connsiteX32" fmla="*/ 149499 w 1932713"/>
                <a:gd name="connsiteY32" fmla="*/ 208463 h 587473"/>
                <a:gd name="connsiteX33" fmla="*/ 38070 w 1932713"/>
                <a:gd name="connsiteY33" fmla="*/ 64501 h 587473"/>
                <a:gd name="connsiteX0" fmla="*/ 0 w 1932713"/>
                <a:gd name="connsiteY0" fmla="*/ 2458 h 586186"/>
                <a:gd name="connsiteX1" fmla="*/ 95384 w 1932713"/>
                <a:gd name="connsiteY1" fmla="*/ 28503 h 586186"/>
                <a:gd name="connsiteX2" fmla="*/ 195043 w 1932713"/>
                <a:gd name="connsiteY2" fmla="*/ 54549 h 586186"/>
                <a:gd name="connsiteX3" fmla="*/ 356091 w 1932713"/>
                <a:gd name="connsiteY3" fmla="*/ 109630 h 586186"/>
                <a:gd name="connsiteX4" fmla="*/ 425489 w 1932713"/>
                <a:gd name="connsiteY4" fmla="*/ 108963 h 586186"/>
                <a:gd name="connsiteX5" fmla="*/ 495918 w 1932713"/>
                <a:gd name="connsiteY5" fmla="*/ 125646 h 586186"/>
                <a:gd name="connsiteX6" fmla="*/ 576150 w 1932713"/>
                <a:gd name="connsiteY6" fmla="*/ 134312 h 586186"/>
                <a:gd name="connsiteX7" fmla="*/ 658605 w 1932713"/>
                <a:gd name="connsiteY7" fmla="*/ 147703 h 586186"/>
                <a:gd name="connsiteX8" fmla="*/ 732884 w 1932713"/>
                <a:gd name="connsiteY8" fmla="*/ 173255 h 586186"/>
                <a:gd name="connsiteX9" fmla="*/ 875389 w 1932713"/>
                <a:gd name="connsiteY9" fmla="*/ 190712 h 586186"/>
                <a:gd name="connsiteX10" fmla="*/ 988331 w 1932713"/>
                <a:gd name="connsiteY10" fmla="*/ 187433 h 586186"/>
                <a:gd name="connsiteX11" fmla="*/ 1092882 w 1932713"/>
                <a:gd name="connsiteY11" fmla="*/ 190986 h 586186"/>
                <a:gd name="connsiteX12" fmla="*/ 1639458 w 1932713"/>
                <a:gd name="connsiteY12" fmla="*/ 158968 h 586186"/>
                <a:gd name="connsiteX13" fmla="*/ 1779634 w 1932713"/>
                <a:gd name="connsiteY13" fmla="*/ 130976 h 586186"/>
                <a:gd name="connsiteX14" fmla="*/ 1848966 w 1932713"/>
                <a:gd name="connsiteY14" fmla="*/ 19441 h 586186"/>
                <a:gd name="connsiteX15" fmla="*/ 1889909 w 1932713"/>
                <a:gd name="connsiteY15" fmla="*/ 5793 h 586186"/>
                <a:gd name="connsiteX16" fmla="*/ 1929722 w 1932713"/>
                <a:gd name="connsiteY16" fmla="*/ 82290 h 586186"/>
                <a:gd name="connsiteX17" fmla="*/ 1804361 w 1932713"/>
                <a:gd name="connsiteY17" fmla="*/ 242284 h 586186"/>
                <a:gd name="connsiteX18" fmla="*/ 1739783 w 1932713"/>
                <a:gd name="connsiteY18" fmla="*/ 319692 h 586186"/>
                <a:gd name="connsiteX19" fmla="*/ 1672169 w 1932713"/>
                <a:gd name="connsiteY19" fmla="*/ 360322 h 586186"/>
                <a:gd name="connsiteX20" fmla="*/ 1494124 w 1932713"/>
                <a:gd name="connsiteY20" fmla="*/ 469817 h 586186"/>
                <a:gd name="connsiteX21" fmla="*/ 1412237 w 1932713"/>
                <a:gd name="connsiteY21" fmla="*/ 497113 h 586186"/>
                <a:gd name="connsiteX22" fmla="*/ 1162413 w 1932713"/>
                <a:gd name="connsiteY22" fmla="*/ 571707 h 586186"/>
                <a:gd name="connsiteX23" fmla="*/ 1016559 w 1932713"/>
                <a:gd name="connsiteY23" fmla="*/ 585355 h 586186"/>
                <a:gd name="connsiteX24" fmla="*/ 821011 w 1932713"/>
                <a:gd name="connsiteY24" fmla="*/ 558996 h 586186"/>
                <a:gd name="connsiteX25" fmla="*/ 676538 w 1932713"/>
                <a:gd name="connsiteY25" fmla="*/ 527891 h 586186"/>
                <a:gd name="connsiteX26" fmla="*/ 609400 w 1932713"/>
                <a:gd name="connsiteY26" fmla="*/ 502338 h 586186"/>
                <a:gd name="connsiteX27" fmla="*/ 570839 w 1932713"/>
                <a:gd name="connsiteY27" fmla="*/ 482186 h 586186"/>
                <a:gd name="connsiteX28" fmla="*/ 469902 w 1932713"/>
                <a:gd name="connsiteY28" fmla="*/ 429336 h 586186"/>
                <a:gd name="connsiteX29" fmla="*/ 404044 w 1932713"/>
                <a:gd name="connsiteY29" fmla="*/ 387931 h 586186"/>
                <a:gd name="connsiteX30" fmla="*/ 270410 w 1932713"/>
                <a:gd name="connsiteY30" fmla="*/ 309705 h 586186"/>
                <a:gd name="connsiteX31" fmla="*/ 229005 w 1932713"/>
                <a:gd name="connsiteY31" fmla="*/ 270503 h 586186"/>
                <a:gd name="connsiteX32" fmla="*/ 197586 w 1932713"/>
                <a:gd name="connsiteY32" fmla="*/ 237805 h 586186"/>
                <a:gd name="connsiteX33" fmla="*/ 149499 w 1932713"/>
                <a:gd name="connsiteY33" fmla="*/ 207176 h 586186"/>
                <a:gd name="connsiteX34" fmla="*/ 38070 w 1932713"/>
                <a:gd name="connsiteY34" fmla="*/ 63214 h 586186"/>
                <a:gd name="connsiteX0" fmla="*/ 0 w 1932744"/>
                <a:gd name="connsiteY0" fmla="*/ 0 h 583728"/>
                <a:gd name="connsiteX1" fmla="*/ 95384 w 1932744"/>
                <a:gd name="connsiteY1" fmla="*/ 26045 h 583728"/>
                <a:gd name="connsiteX2" fmla="*/ 195043 w 1932744"/>
                <a:gd name="connsiteY2" fmla="*/ 52091 h 583728"/>
                <a:gd name="connsiteX3" fmla="*/ 356091 w 1932744"/>
                <a:gd name="connsiteY3" fmla="*/ 107172 h 583728"/>
                <a:gd name="connsiteX4" fmla="*/ 425489 w 1932744"/>
                <a:gd name="connsiteY4" fmla="*/ 106505 h 583728"/>
                <a:gd name="connsiteX5" fmla="*/ 495918 w 1932744"/>
                <a:gd name="connsiteY5" fmla="*/ 123188 h 583728"/>
                <a:gd name="connsiteX6" fmla="*/ 576150 w 1932744"/>
                <a:gd name="connsiteY6" fmla="*/ 131854 h 583728"/>
                <a:gd name="connsiteX7" fmla="*/ 658605 w 1932744"/>
                <a:gd name="connsiteY7" fmla="*/ 145245 h 583728"/>
                <a:gd name="connsiteX8" fmla="*/ 732884 w 1932744"/>
                <a:gd name="connsiteY8" fmla="*/ 170797 h 583728"/>
                <a:gd name="connsiteX9" fmla="*/ 875389 w 1932744"/>
                <a:gd name="connsiteY9" fmla="*/ 188254 h 583728"/>
                <a:gd name="connsiteX10" fmla="*/ 988331 w 1932744"/>
                <a:gd name="connsiteY10" fmla="*/ 184975 h 583728"/>
                <a:gd name="connsiteX11" fmla="*/ 1092882 w 1932744"/>
                <a:gd name="connsiteY11" fmla="*/ 188528 h 583728"/>
                <a:gd name="connsiteX12" fmla="*/ 1639458 w 1932744"/>
                <a:gd name="connsiteY12" fmla="*/ 156510 h 583728"/>
                <a:gd name="connsiteX13" fmla="*/ 1779634 w 1932744"/>
                <a:gd name="connsiteY13" fmla="*/ 128518 h 583728"/>
                <a:gd name="connsiteX14" fmla="*/ 1845633 w 1932744"/>
                <a:gd name="connsiteY14" fmla="*/ 110327 h 583728"/>
                <a:gd name="connsiteX15" fmla="*/ 1889909 w 1932744"/>
                <a:gd name="connsiteY15" fmla="*/ 3335 h 583728"/>
                <a:gd name="connsiteX16" fmla="*/ 1929722 w 1932744"/>
                <a:gd name="connsiteY16" fmla="*/ 79832 h 583728"/>
                <a:gd name="connsiteX17" fmla="*/ 1804361 w 1932744"/>
                <a:gd name="connsiteY17" fmla="*/ 239826 h 583728"/>
                <a:gd name="connsiteX18" fmla="*/ 1739783 w 1932744"/>
                <a:gd name="connsiteY18" fmla="*/ 317234 h 583728"/>
                <a:gd name="connsiteX19" fmla="*/ 1672169 w 1932744"/>
                <a:gd name="connsiteY19" fmla="*/ 357864 h 583728"/>
                <a:gd name="connsiteX20" fmla="*/ 1494124 w 1932744"/>
                <a:gd name="connsiteY20" fmla="*/ 467359 h 583728"/>
                <a:gd name="connsiteX21" fmla="*/ 1412237 w 1932744"/>
                <a:gd name="connsiteY21" fmla="*/ 494655 h 583728"/>
                <a:gd name="connsiteX22" fmla="*/ 1162413 w 1932744"/>
                <a:gd name="connsiteY22" fmla="*/ 569249 h 583728"/>
                <a:gd name="connsiteX23" fmla="*/ 1016559 w 1932744"/>
                <a:gd name="connsiteY23" fmla="*/ 582897 h 583728"/>
                <a:gd name="connsiteX24" fmla="*/ 821011 w 1932744"/>
                <a:gd name="connsiteY24" fmla="*/ 556538 h 583728"/>
                <a:gd name="connsiteX25" fmla="*/ 676538 w 1932744"/>
                <a:gd name="connsiteY25" fmla="*/ 525433 h 583728"/>
                <a:gd name="connsiteX26" fmla="*/ 609400 w 1932744"/>
                <a:gd name="connsiteY26" fmla="*/ 499880 h 583728"/>
                <a:gd name="connsiteX27" fmla="*/ 570839 w 1932744"/>
                <a:gd name="connsiteY27" fmla="*/ 479728 h 583728"/>
                <a:gd name="connsiteX28" fmla="*/ 469902 w 1932744"/>
                <a:gd name="connsiteY28" fmla="*/ 426878 h 583728"/>
                <a:gd name="connsiteX29" fmla="*/ 404044 w 1932744"/>
                <a:gd name="connsiteY29" fmla="*/ 385473 h 583728"/>
                <a:gd name="connsiteX30" fmla="*/ 270410 w 1932744"/>
                <a:gd name="connsiteY30" fmla="*/ 307247 h 583728"/>
                <a:gd name="connsiteX31" fmla="*/ 229005 w 1932744"/>
                <a:gd name="connsiteY31" fmla="*/ 268045 h 583728"/>
                <a:gd name="connsiteX32" fmla="*/ 197586 w 1932744"/>
                <a:gd name="connsiteY32" fmla="*/ 235347 h 583728"/>
                <a:gd name="connsiteX33" fmla="*/ 149499 w 1932744"/>
                <a:gd name="connsiteY33" fmla="*/ 204718 h 583728"/>
                <a:gd name="connsiteX34" fmla="*/ 38070 w 1932744"/>
                <a:gd name="connsiteY34" fmla="*/ 60756 h 583728"/>
                <a:gd name="connsiteX0" fmla="*/ 0 w 1930221"/>
                <a:gd name="connsiteY0" fmla="*/ 0 h 583728"/>
                <a:gd name="connsiteX1" fmla="*/ 95384 w 1930221"/>
                <a:gd name="connsiteY1" fmla="*/ 26045 h 583728"/>
                <a:gd name="connsiteX2" fmla="*/ 195043 w 1930221"/>
                <a:gd name="connsiteY2" fmla="*/ 52091 h 583728"/>
                <a:gd name="connsiteX3" fmla="*/ 356091 w 1930221"/>
                <a:gd name="connsiteY3" fmla="*/ 107172 h 583728"/>
                <a:gd name="connsiteX4" fmla="*/ 425489 w 1930221"/>
                <a:gd name="connsiteY4" fmla="*/ 106505 h 583728"/>
                <a:gd name="connsiteX5" fmla="*/ 495918 w 1930221"/>
                <a:gd name="connsiteY5" fmla="*/ 123188 h 583728"/>
                <a:gd name="connsiteX6" fmla="*/ 576150 w 1930221"/>
                <a:gd name="connsiteY6" fmla="*/ 131854 h 583728"/>
                <a:gd name="connsiteX7" fmla="*/ 658605 w 1930221"/>
                <a:gd name="connsiteY7" fmla="*/ 145245 h 583728"/>
                <a:gd name="connsiteX8" fmla="*/ 732884 w 1930221"/>
                <a:gd name="connsiteY8" fmla="*/ 170797 h 583728"/>
                <a:gd name="connsiteX9" fmla="*/ 875389 w 1930221"/>
                <a:gd name="connsiteY9" fmla="*/ 188254 h 583728"/>
                <a:gd name="connsiteX10" fmla="*/ 988331 w 1930221"/>
                <a:gd name="connsiteY10" fmla="*/ 184975 h 583728"/>
                <a:gd name="connsiteX11" fmla="*/ 1092882 w 1930221"/>
                <a:gd name="connsiteY11" fmla="*/ 188528 h 583728"/>
                <a:gd name="connsiteX12" fmla="*/ 1639458 w 1930221"/>
                <a:gd name="connsiteY12" fmla="*/ 156510 h 583728"/>
                <a:gd name="connsiteX13" fmla="*/ 1779634 w 1930221"/>
                <a:gd name="connsiteY13" fmla="*/ 128518 h 583728"/>
                <a:gd name="connsiteX14" fmla="*/ 1845633 w 1930221"/>
                <a:gd name="connsiteY14" fmla="*/ 110327 h 583728"/>
                <a:gd name="connsiteX15" fmla="*/ 1929722 w 1930221"/>
                <a:gd name="connsiteY15" fmla="*/ 79832 h 583728"/>
                <a:gd name="connsiteX16" fmla="*/ 1804361 w 1930221"/>
                <a:gd name="connsiteY16" fmla="*/ 239826 h 583728"/>
                <a:gd name="connsiteX17" fmla="*/ 1739783 w 1930221"/>
                <a:gd name="connsiteY17" fmla="*/ 317234 h 583728"/>
                <a:gd name="connsiteX18" fmla="*/ 1672169 w 1930221"/>
                <a:gd name="connsiteY18" fmla="*/ 357864 h 583728"/>
                <a:gd name="connsiteX19" fmla="*/ 1494124 w 1930221"/>
                <a:gd name="connsiteY19" fmla="*/ 467359 h 583728"/>
                <a:gd name="connsiteX20" fmla="*/ 1412237 w 1930221"/>
                <a:gd name="connsiteY20" fmla="*/ 494655 h 583728"/>
                <a:gd name="connsiteX21" fmla="*/ 1162413 w 1930221"/>
                <a:gd name="connsiteY21" fmla="*/ 569249 h 583728"/>
                <a:gd name="connsiteX22" fmla="*/ 1016559 w 1930221"/>
                <a:gd name="connsiteY22" fmla="*/ 582897 h 583728"/>
                <a:gd name="connsiteX23" fmla="*/ 821011 w 1930221"/>
                <a:gd name="connsiteY23" fmla="*/ 556538 h 583728"/>
                <a:gd name="connsiteX24" fmla="*/ 676538 w 1930221"/>
                <a:gd name="connsiteY24" fmla="*/ 525433 h 583728"/>
                <a:gd name="connsiteX25" fmla="*/ 609400 w 1930221"/>
                <a:gd name="connsiteY25" fmla="*/ 499880 h 583728"/>
                <a:gd name="connsiteX26" fmla="*/ 570839 w 1930221"/>
                <a:gd name="connsiteY26" fmla="*/ 479728 h 583728"/>
                <a:gd name="connsiteX27" fmla="*/ 469902 w 1930221"/>
                <a:gd name="connsiteY27" fmla="*/ 426878 h 583728"/>
                <a:gd name="connsiteX28" fmla="*/ 404044 w 1930221"/>
                <a:gd name="connsiteY28" fmla="*/ 385473 h 583728"/>
                <a:gd name="connsiteX29" fmla="*/ 270410 w 1930221"/>
                <a:gd name="connsiteY29" fmla="*/ 307247 h 583728"/>
                <a:gd name="connsiteX30" fmla="*/ 229005 w 1930221"/>
                <a:gd name="connsiteY30" fmla="*/ 268045 h 583728"/>
                <a:gd name="connsiteX31" fmla="*/ 197586 w 1930221"/>
                <a:gd name="connsiteY31" fmla="*/ 235347 h 583728"/>
                <a:gd name="connsiteX32" fmla="*/ 149499 w 1930221"/>
                <a:gd name="connsiteY32" fmla="*/ 204718 h 583728"/>
                <a:gd name="connsiteX33" fmla="*/ 38070 w 1930221"/>
                <a:gd name="connsiteY33" fmla="*/ 60756 h 583728"/>
                <a:gd name="connsiteX0" fmla="*/ 0 w 1930221"/>
                <a:gd name="connsiteY0" fmla="*/ 0 h 583728"/>
                <a:gd name="connsiteX1" fmla="*/ 95384 w 1930221"/>
                <a:gd name="connsiteY1" fmla="*/ 26045 h 583728"/>
                <a:gd name="connsiteX2" fmla="*/ 195043 w 1930221"/>
                <a:gd name="connsiteY2" fmla="*/ 52091 h 583728"/>
                <a:gd name="connsiteX3" fmla="*/ 356091 w 1930221"/>
                <a:gd name="connsiteY3" fmla="*/ 107172 h 583728"/>
                <a:gd name="connsiteX4" fmla="*/ 425489 w 1930221"/>
                <a:gd name="connsiteY4" fmla="*/ 106505 h 583728"/>
                <a:gd name="connsiteX5" fmla="*/ 495918 w 1930221"/>
                <a:gd name="connsiteY5" fmla="*/ 123188 h 583728"/>
                <a:gd name="connsiteX6" fmla="*/ 562815 w 1930221"/>
                <a:gd name="connsiteY6" fmla="*/ 188528 h 583728"/>
                <a:gd name="connsiteX7" fmla="*/ 658605 w 1930221"/>
                <a:gd name="connsiteY7" fmla="*/ 145245 h 583728"/>
                <a:gd name="connsiteX8" fmla="*/ 732884 w 1930221"/>
                <a:gd name="connsiteY8" fmla="*/ 170797 h 583728"/>
                <a:gd name="connsiteX9" fmla="*/ 875389 w 1930221"/>
                <a:gd name="connsiteY9" fmla="*/ 188254 h 583728"/>
                <a:gd name="connsiteX10" fmla="*/ 988331 w 1930221"/>
                <a:gd name="connsiteY10" fmla="*/ 184975 h 583728"/>
                <a:gd name="connsiteX11" fmla="*/ 1092882 w 1930221"/>
                <a:gd name="connsiteY11" fmla="*/ 188528 h 583728"/>
                <a:gd name="connsiteX12" fmla="*/ 1639458 w 1930221"/>
                <a:gd name="connsiteY12" fmla="*/ 156510 h 583728"/>
                <a:gd name="connsiteX13" fmla="*/ 1779634 w 1930221"/>
                <a:gd name="connsiteY13" fmla="*/ 128518 h 583728"/>
                <a:gd name="connsiteX14" fmla="*/ 1845633 w 1930221"/>
                <a:gd name="connsiteY14" fmla="*/ 110327 h 583728"/>
                <a:gd name="connsiteX15" fmla="*/ 1929722 w 1930221"/>
                <a:gd name="connsiteY15" fmla="*/ 79832 h 583728"/>
                <a:gd name="connsiteX16" fmla="*/ 1804361 w 1930221"/>
                <a:gd name="connsiteY16" fmla="*/ 239826 h 583728"/>
                <a:gd name="connsiteX17" fmla="*/ 1739783 w 1930221"/>
                <a:gd name="connsiteY17" fmla="*/ 317234 h 583728"/>
                <a:gd name="connsiteX18" fmla="*/ 1672169 w 1930221"/>
                <a:gd name="connsiteY18" fmla="*/ 357864 h 583728"/>
                <a:gd name="connsiteX19" fmla="*/ 1494124 w 1930221"/>
                <a:gd name="connsiteY19" fmla="*/ 467359 h 583728"/>
                <a:gd name="connsiteX20" fmla="*/ 1412237 w 1930221"/>
                <a:gd name="connsiteY20" fmla="*/ 494655 h 583728"/>
                <a:gd name="connsiteX21" fmla="*/ 1162413 w 1930221"/>
                <a:gd name="connsiteY21" fmla="*/ 569249 h 583728"/>
                <a:gd name="connsiteX22" fmla="*/ 1016559 w 1930221"/>
                <a:gd name="connsiteY22" fmla="*/ 582897 h 583728"/>
                <a:gd name="connsiteX23" fmla="*/ 821011 w 1930221"/>
                <a:gd name="connsiteY23" fmla="*/ 556538 h 583728"/>
                <a:gd name="connsiteX24" fmla="*/ 676538 w 1930221"/>
                <a:gd name="connsiteY24" fmla="*/ 525433 h 583728"/>
                <a:gd name="connsiteX25" fmla="*/ 609400 w 1930221"/>
                <a:gd name="connsiteY25" fmla="*/ 499880 h 583728"/>
                <a:gd name="connsiteX26" fmla="*/ 570839 w 1930221"/>
                <a:gd name="connsiteY26" fmla="*/ 479728 h 583728"/>
                <a:gd name="connsiteX27" fmla="*/ 469902 w 1930221"/>
                <a:gd name="connsiteY27" fmla="*/ 426878 h 583728"/>
                <a:gd name="connsiteX28" fmla="*/ 404044 w 1930221"/>
                <a:gd name="connsiteY28" fmla="*/ 385473 h 583728"/>
                <a:gd name="connsiteX29" fmla="*/ 270410 w 1930221"/>
                <a:gd name="connsiteY29" fmla="*/ 307247 h 583728"/>
                <a:gd name="connsiteX30" fmla="*/ 229005 w 1930221"/>
                <a:gd name="connsiteY30" fmla="*/ 268045 h 583728"/>
                <a:gd name="connsiteX31" fmla="*/ 197586 w 1930221"/>
                <a:gd name="connsiteY31" fmla="*/ 235347 h 583728"/>
                <a:gd name="connsiteX32" fmla="*/ 149499 w 1930221"/>
                <a:gd name="connsiteY32" fmla="*/ 204718 h 583728"/>
                <a:gd name="connsiteX33" fmla="*/ 38070 w 1930221"/>
                <a:gd name="connsiteY33" fmla="*/ 60756 h 583728"/>
                <a:gd name="connsiteX0" fmla="*/ 0 w 1930221"/>
                <a:gd name="connsiteY0" fmla="*/ 0 h 583728"/>
                <a:gd name="connsiteX1" fmla="*/ 95384 w 1930221"/>
                <a:gd name="connsiteY1" fmla="*/ 26045 h 583728"/>
                <a:gd name="connsiteX2" fmla="*/ 195043 w 1930221"/>
                <a:gd name="connsiteY2" fmla="*/ 52091 h 583728"/>
                <a:gd name="connsiteX3" fmla="*/ 356091 w 1930221"/>
                <a:gd name="connsiteY3" fmla="*/ 107172 h 583728"/>
                <a:gd name="connsiteX4" fmla="*/ 425489 w 1930221"/>
                <a:gd name="connsiteY4" fmla="*/ 106505 h 583728"/>
                <a:gd name="connsiteX5" fmla="*/ 499251 w 1930221"/>
                <a:gd name="connsiteY5" fmla="*/ 176529 h 583728"/>
                <a:gd name="connsiteX6" fmla="*/ 562815 w 1930221"/>
                <a:gd name="connsiteY6" fmla="*/ 188528 h 583728"/>
                <a:gd name="connsiteX7" fmla="*/ 658605 w 1930221"/>
                <a:gd name="connsiteY7" fmla="*/ 145245 h 583728"/>
                <a:gd name="connsiteX8" fmla="*/ 732884 w 1930221"/>
                <a:gd name="connsiteY8" fmla="*/ 170797 h 583728"/>
                <a:gd name="connsiteX9" fmla="*/ 875389 w 1930221"/>
                <a:gd name="connsiteY9" fmla="*/ 188254 h 583728"/>
                <a:gd name="connsiteX10" fmla="*/ 988331 w 1930221"/>
                <a:gd name="connsiteY10" fmla="*/ 184975 h 583728"/>
                <a:gd name="connsiteX11" fmla="*/ 1092882 w 1930221"/>
                <a:gd name="connsiteY11" fmla="*/ 188528 h 583728"/>
                <a:gd name="connsiteX12" fmla="*/ 1639458 w 1930221"/>
                <a:gd name="connsiteY12" fmla="*/ 156510 h 583728"/>
                <a:gd name="connsiteX13" fmla="*/ 1779634 w 1930221"/>
                <a:gd name="connsiteY13" fmla="*/ 128518 h 583728"/>
                <a:gd name="connsiteX14" fmla="*/ 1845633 w 1930221"/>
                <a:gd name="connsiteY14" fmla="*/ 110327 h 583728"/>
                <a:gd name="connsiteX15" fmla="*/ 1929722 w 1930221"/>
                <a:gd name="connsiteY15" fmla="*/ 79832 h 583728"/>
                <a:gd name="connsiteX16" fmla="*/ 1804361 w 1930221"/>
                <a:gd name="connsiteY16" fmla="*/ 239826 h 583728"/>
                <a:gd name="connsiteX17" fmla="*/ 1739783 w 1930221"/>
                <a:gd name="connsiteY17" fmla="*/ 317234 h 583728"/>
                <a:gd name="connsiteX18" fmla="*/ 1672169 w 1930221"/>
                <a:gd name="connsiteY18" fmla="*/ 357864 h 583728"/>
                <a:gd name="connsiteX19" fmla="*/ 1494124 w 1930221"/>
                <a:gd name="connsiteY19" fmla="*/ 467359 h 583728"/>
                <a:gd name="connsiteX20" fmla="*/ 1412237 w 1930221"/>
                <a:gd name="connsiteY20" fmla="*/ 494655 h 583728"/>
                <a:gd name="connsiteX21" fmla="*/ 1162413 w 1930221"/>
                <a:gd name="connsiteY21" fmla="*/ 569249 h 583728"/>
                <a:gd name="connsiteX22" fmla="*/ 1016559 w 1930221"/>
                <a:gd name="connsiteY22" fmla="*/ 582897 h 583728"/>
                <a:gd name="connsiteX23" fmla="*/ 821011 w 1930221"/>
                <a:gd name="connsiteY23" fmla="*/ 556538 h 583728"/>
                <a:gd name="connsiteX24" fmla="*/ 676538 w 1930221"/>
                <a:gd name="connsiteY24" fmla="*/ 525433 h 583728"/>
                <a:gd name="connsiteX25" fmla="*/ 609400 w 1930221"/>
                <a:gd name="connsiteY25" fmla="*/ 499880 h 583728"/>
                <a:gd name="connsiteX26" fmla="*/ 570839 w 1930221"/>
                <a:gd name="connsiteY26" fmla="*/ 479728 h 583728"/>
                <a:gd name="connsiteX27" fmla="*/ 469902 w 1930221"/>
                <a:gd name="connsiteY27" fmla="*/ 426878 h 583728"/>
                <a:gd name="connsiteX28" fmla="*/ 404044 w 1930221"/>
                <a:gd name="connsiteY28" fmla="*/ 385473 h 583728"/>
                <a:gd name="connsiteX29" fmla="*/ 270410 w 1930221"/>
                <a:gd name="connsiteY29" fmla="*/ 307247 h 583728"/>
                <a:gd name="connsiteX30" fmla="*/ 229005 w 1930221"/>
                <a:gd name="connsiteY30" fmla="*/ 268045 h 583728"/>
                <a:gd name="connsiteX31" fmla="*/ 197586 w 1930221"/>
                <a:gd name="connsiteY31" fmla="*/ 235347 h 583728"/>
                <a:gd name="connsiteX32" fmla="*/ 149499 w 1930221"/>
                <a:gd name="connsiteY32" fmla="*/ 204718 h 583728"/>
                <a:gd name="connsiteX33" fmla="*/ 38070 w 1930221"/>
                <a:gd name="connsiteY33" fmla="*/ 60756 h 583728"/>
                <a:gd name="connsiteX0" fmla="*/ 0 w 1930221"/>
                <a:gd name="connsiteY0" fmla="*/ 0 h 583728"/>
                <a:gd name="connsiteX1" fmla="*/ 95384 w 1930221"/>
                <a:gd name="connsiteY1" fmla="*/ 26045 h 583728"/>
                <a:gd name="connsiteX2" fmla="*/ 195043 w 1930221"/>
                <a:gd name="connsiteY2" fmla="*/ 52091 h 583728"/>
                <a:gd name="connsiteX3" fmla="*/ 356091 w 1930221"/>
                <a:gd name="connsiteY3" fmla="*/ 107172 h 583728"/>
                <a:gd name="connsiteX4" fmla="*/ 408821 w 1930221"/>
                <a:gd name="connsiteY4" fmla="*/ 189848 h 583728"/>
                <a:gd name="connsiteX5" fmla="*/ 499251 w 1930221"/>
                <a:gd name="connsiteY5" fmla="*/ 176529 h 583728"/>
                <a:gd name="connsiteX6" fmla="*/ 562815 w 1930221"/>
                <a:gd name="connsiteY6" fmla="*/ 188528 h 583728"/>
                <a:gd name="connsiteX7" fmla="*/ 658605 w 1930221"/>
                <a:gd name="connsiteY7" fmla="*/ 145245 h 583728"/>
                <a:gd name="connsiteX8" fmla="*/ 732884 w 1930221"/>
                <a:gd name="connsiteY8" fmla="*/ 170797 h 583728"/>
                <a:gd name="connsiteX9" fmla="*/ 875389 w 1930221"/>
                <a:gd name="connsiteY9" fmla="*/ 188254 h 583728"/>
                <a:gd name="connsiteX10" fmla="*/ 988331 w 1930221"/>
                <a:gd name="connsiteY10" fmla="*/ 184975 h 583728"/>
                <a:gd name="connsiteX11" fmla="*/ 1092882 w 1930221"/>
                <a:gd name="connsiteY11" fmla="*/ 188528 h 583728"/>
                <a:gd name="connsiteX12" fmla="*/ 1639458 w 1930221"/>
                <a:gd name="connsiteY12" fmla="*/ 156510 h 583728"/>
                <a:gd name="connsiteX13" fmla="*/ 1779634 w 1930221"/>
                <a:gd name="connsiteY13" fmla="*/ 128518 h 583728"/>
                <a:gd name="connsiteX14" fmla="*/ 1845633 w 1930221"/>
                <a:gd name="connsiteY14" fmla="*/ 110327 h 583728"/>
                <a:gd name="connsiteX15" fmla="*/ 1929722 w 1930221"/>
                <a:gd name="connsiteY15" fmla="*/ 79832 h 583728"/>
                <a:gd name="connsiteX16" fmla="*/ 1804361 w 1930221"/>
                <a:gd name="connsiteY16" fmla="*/ 239826 h 583728"/>
                <a:gd name="connsiteX17" fmla="*/ 1739783 w 1930221"/>
                <a:gd name="connsiteY17" fmla="*/ 317234 h 583728"/>
                <a:gd name="connsiteX18" fmla="*/ 1672169 w 1930221"/>
                <a:gd name="connsiteY18" fmla="*/ 357864 h 583728"/>
                <a:gd name="connsiteX19" fmla="*/ 1494124 w 1930221"/>
                <a:gd name="connsiteY19" fmla="*/ 467359 h 583728"/>
                <a:gd name="connsiteX20" fmla="*/ 1412237 w 1930221"/>
                <a:gd name="connsiteY20" fmla="*/ 494655 h 583728"/>
                <a:gd name="connsiteX21" fmla="*/ 1162413 w 1930221"/>
                <a:gd name="connsiteY21" fmla="*/ 569249 h 583728"/>
                <a:gd name="connsiteX22" fmla="*/ 1016559 w 1930221"/>
                <a:gd name="connsiteY22" fmla="*/ 582897 h 583728"/>
                <a:gd name="connsiteX23" fmla="*/ 821011 w 1930221"/>
                <a:gd name="connsiteY23" fmla="*/ 556538 h 583728"/>
                <a:gd name="connsiteX24" fmla="*/ 676538 w 1930221"/>
                <a:gd name="connsiteY24" fmla="*/ 525433 h 583728"/>
                <a:gd name="connsiteX25" fmla="*/ 609400 w 1930221"/>
                <a:gd name="connsiteY25" fmla="*/ 499880 h 583728"/>
                <a:gd name="connsiteX26" fmla="*/ 570839 w 1930221"/>
                <a:gd name="connsiteY26" fmla="*/ 479728 h 583728"/>
                <a:gd name="connsiteX27" fmla="*/ 469902 w 1930221"/>
                <a:gd name="connsiteY27" fmla="*/ 426878 h 583728"/>
                <a:gd name="connsiteX28" fmla="*/ 404044 w 1930221"/>
                <a:gd name="connsiteY28" fmla="*/ 385473 h 583728"/>
                <a:gd name="connsiteX29" fmla="*/ 270410 w 1930221"/>
                <a:gd name="connsiteY29" fmla="*/ 307247 h 583728"/>
                <a:gd name="connsiteX30" fmla="*/ 229005 w 1930221"/>
                <a:gd name="connsiteY30" fmla="*/ 268045 h 583728"/>
                <a:gd name="connsiteX31" fmla="*/ 197586 w 1930221"/>
                <a:gd name="connsiteY31" fmla="*/ 235347 h 583728"/>
                <a:gd name="connsiteX32" fmla="*/ 149499 w 1930221"/>
                <a:gd name="connsiteY32" fmla="*/ 204718 h 583728"/>
                <a:gd name="connsiteX33" fmla="*/ 38070 w 1930221"/>
                <a:gd name="connsiteY33" fmla="*/ 60756 h 583728"/>
                <a:gd name="connsiteX0" fmla="*/ 0 w 1930221"/>
                <a:gd name="connsiteY0" fmla="*/ 0 h 583728"/>
                <a:gd name="connsiteX1" fmla="*/ 95384 w 1930221"/>
                <a:gd name="connsiteY1" fmla="*/ 26045 h 583728"/>
                <a:gd name="connsiteX2" fmla="*/ 195043 w 1930221"/>
                <a:gd name="connsiteY2" fmla="*/ 52091 h 583728"/>
                <a:gd name="connsiteX3" fmla="*/ 322754 w 1930221"/>
                <a:gd name="connsiteY3" fmla="*/ 160513 h 583728"/>
                <a:gd name="connsiteX4" fmla="*/ 408821 w 1930221"/>
                <a:gd name="connsiteY4" fmla="*/ 189848 h 583728"/>
                <a:gd name="connsiteX5" fmla="*/ 499251 w 1930221"/>
                <a:gd name="connsiteY5" fmla="*/ 176529 h 583728"/>
                <a:gd name="connsiteX6" fmla="*/ 562815 w 1930221"/>
                <a:gd name="connsiteY6" fmla="*/ 188528 h 583728"/>
                <a:gd name="connsiteX7" fmla="*/ 658605 w 1930221"/>
                <a:gd name="connsiteY7" fmla="*/ 145245 h 583728"/>
                <a:gd name="connsiteX8" fmla="*/ 732884 w 1930221"/>
                <a:gd name="connsiteY8" fmla="*/ 170797 h 583728"/>
                <a:gd name="connsiteX9" fmla="*/ 875389 w 1930221"/>
                <a:gd name="connsiteY9" fmla="*/ 188254 h 583728"/>
                <a:gd name="connsiteX10" fmla="*/ 988331 w 1930221"/>
                <a:gd name="connsiteY10" fmla="*/ 184975 h 583728"/>
                <a:gd name="connsiteX11" fmla="*/ 1092882 w 1930221"/>
                <a:gd name="connsiteY11" fmla="*/ 188528 h 583728"/>
                <a:gd name="connsiteX12" fmla="*/ 1639458 w 1930221"/>
                <a:gd name="connsiteY12" fmla="*/ 156510 h 583728"/>
                <a:gd name="connsiteX13" fmla="*/ 1779634 w 1930221"/>
                <a:gd name="connsiteY13" fmla="*/ 128518 h 583728"/>
                <a:gd name="connsiteX14" fmla="*/ 1845633 w 1930221"/>
                <a:gd name="connsiteY14" fmla="*/ 110327 h 583728"/>
                <a:gd name="connsiteX15" fmla="*/ 1929722 w 1930221"/>
                <a:gd name="connsiteY15" fmla="*/ 79832 h 583728"/>
                <a:gd name="connsiteX16" fmla="*/ 1804361 w 1930221"/>
                <a:gd name="connsiteY16" fmla="*/ 239826 h 583728"/>
                <a:gd name="connsiteX17" fmla="*/ 1739783 w 1930221"/>
                <a:gd name="connsiteY17" fmla="*/ 317234 h 583728"/>
                <a:gd name="connsiteX18" fmla="*/ 1672169 w 1930221"/>
                <a:gd name="connsiteY18" fmla="*/ 357864 h 583728"/>
                <a:gd name="connsiteX19" fmla="*/ 1494124 w 1930221"/>
                <a:gd name="connsiteY19" fmla="*/ 467359 h 583728"/>
                <a:gd name="connsiteX20" fmla="*/ 1412237 w 1930221"/>
                <a:gd name="connsiteY20" fmla="*/ 494655 h 583728"/>
                <a:gd name="connsiteX21" fmla="*/ 1162413 w 1930221"/>
                <a:gd name="connsiteY21" fmla="*/ 569249 h 583728"/>
                <a:gd name="connsiteX22" fmla="*/ 1016559 w 1930221"/>
                <a:gd name="connsiteY22" fmla="*/ 582897 h 583728"/>
                <a:gd name="connsiteX23" fmla="*/ 821011 w 1930221"/>
                <a:gd name="connsiteY23" fmla="*/ 556538 h 583728"/>
                <a:gd name="connsiteX24" fmla="*/ 676538 w 1930221"/>
                <a:gd name="connsiteY24" fmla="*/ 525433 h 583728"/>
                <a:gd name="connsiteX25" fmla="*/ 609400 w 1930221"/>
                <a:gd name="connsiteY25" fmla="*/ 499880 h 583728"/>
                <a:gd name="connsiteX26" fmla="*/ 570839 w 1930221"/>
                <a:gd name="connsiteY26" fmla="*/ 479728 h 583728"/>
                <a:gd name="connsiteX27" fmla="*/ 469902 w 1930221"/>
                <a:gd name="connsiteY27" fmla="*/ 426878 h 583728"/>
                <a:gd name="connsiteX28" fmla="*/ 404044 w 1930221"/>
                <a:gd name="connsiteY28" fmla="*/ 385473 h 583728"/>
                <a:gd name="connsiteX29" fmla="*/ 270410 w 1930221"/>
                <a:gd name="connsiteY29" fmla="*/ 307247 h 583728"/>
                <a:gd name="connsiteX30" fmla="*/ 229005 w 1930221"/>
                <a:gd name="connsiteY30" fmla="*/ 268045 h 583728"/>
                <a:gd name="connsiteX31" fmla="*/ 197586 w 1930221"/>
                <a:gd name="connsiteY31" fmla="*/ 235347 h 583728"/>
                <a:gd name="connsiteX32" fmla="*/ 149499 w 1930221"/>
                <a:gd name="connsiteY32" fmla="*/ 204718 h 583728"/>
                <a:gd name="connsiteX33" fmla="*/ 38070 w 1930221"/>
                <a:gd name="connsiteY33" fmla="*/ 60756 h 583728"/>
                <a:gd name="connsiteX0" fmla="*/ 0 w 1930221"/>
                <a:gd name="connsiteY0" fmla="*/ 0 h 583728"/>
                <a:gd name="connsiteX1" fmla="*/ 95384 w 1930221"/>
                <a:gd name="connsiteY1" fmla="*/ 26045 h 583728"/>
                <a:gd name="connsiteX2" fmla="*/ 208379 w 1930221"/>
                <a:gd name="connsiteY2" fmla="*/ 125434 h 583728"/>
                <a:gd name="connsiteX3" fmla="*/ 322754 w 1930221"/>
                <a:gd name="connsiteY3" fmla="*/ 160513 h 583728"/>
                <a:gd name="connsiteX4" fmla="*/ 408821 w 1930221"/>
                <a:gd name="connsiteY4" fmla="*/ 189848 h 583728"/>
                <a:gd name="connsiteX5" fmla="*/ 499251 w 1930221"/>
                <a:gd name="connsiteY5" fmla="*/ 176529 h 583728"/>
                <a:gd name="connsiteX6" fmla="*/ 562815 w 1930221"/>
                <a:gd name="connsiteY6" fmla="*/ 188528 h 583728"/>
                <a:gd name="connsiteX7" fmla="*/ 658605 w 1930221"/>
                <a:gd name="connsiteY7" fmla="*/ 145245 h 583728"/>
                <a:gd name="connsiteX8" fmla="*/ 732884 w 1930221"/>
                <a:gd name="connsiteY8" fmla="*/ 170797 h 583728"/>
                <a:gd name="connsiteX9" fmla="*/ 875389 w 1930221"/>
                <a:gd name="connsiteY9" fmla="*/ 188254 h 583728"/>
                <a:gd name="connsiteX10" fmla="*/ 988331 w 1930221"/>
                <a:gd name="connsiteY10" fmla="*/ 184975 h 583728"/>
                <a:gd name="connsiteX11" fmla="*/ 1092882 w 1930221"/>
                <a:gd name="connsiteY11" fmla="*/ 188528 h 583728"/>
                <a:gd name="connsiteX12" fmla="*/ 1639458 w 1930221"/>
                <a:gd name="connsiteY12" fmla="*/ 156510 h 583728"/>
                <a:gd name="connsiteX13" fmla="*/ 1779634 w 1930221"/>
                <a:gd name="connsiteY13" fmla="*/ 128518 h 583728"/>
                <a:gd name="connsiteX14" fmla="*/ 1845633 w 1930221"/>
                <a:gd name="connsiteY14" fmla="*/ 110327 h 583728"/>
                <a:gd name="connsiteX15" fmla="*/ 1929722 w 1930221"/>
                <a:gd name="connsiteY15" fmla="*/ 79832 h 583728"/>
                <a:gd name="connsiteX16" fmla="*/ 1804361 w 1930221"/>
                <a:gd name="connsiteY16" fmla="*/ 239826 h 583728"/>
                <a:gd name="connsiteX17" fmla="*/ 1739783 w 1930221"/>
                <a:gd name="connsiteY17" fmla="*/ 317234 h 583728"/>
                <a:gd name="connsiteX18" fmla="*/ 1672169 w 1930221"/>
                <a:gd name="connsiteY18" fmla="*/ 357864 h 583728"/>
                <a:gd name="connsiteX19" fmla="*/ 1494124 w 1930221"/>
                <a:gd name="connsiteY19" fmla="*/ 467359 h 583728"/>
                <a:gd name="connsiteX20" fmla="*/ 1412237 w 1930221"/>
                <a:gd name="connsiteY20" fmla="*/ 494655 h 583728"/>
                <a:gd name="connsiteX21" fmla="*/ 1162413 w 1930221"/>
                <a:gd name="connsiteY21" fmla="*/ 569249 h 583728"/>
                <a:gd name="connsiteX22" fmla="*/ 1016559 w 1930221"/>
                <a:gd name="connsiteY22" fmla="*/ 582897 h 583728"/>
                <a:gd name="connsiteX23" fmla="*/ 821011 w 1930221"/>
                <a:gd name="connsiteY23" fmla="*/ 556538 h 583728"/>
                <a:gd name="connsiteX24" fmla="*/ 676538 w 1930221"/>
                <a:gd name="connsiteY24" fmla="*/ 525433 h 583728"/>
                <a:gd name="connsiteX25" fmla="*/ 609400 w 1930221"/>
                <a:gd name="connsiteY25" fmla="*/ 499880 h 583728"/>
                <a:gd name="connsiteX26" fmla="*/ 570839 w 1930221"/>
                <a:gd name="connsiteY26" fmla="*/ 479728 h 583728"/>
                <a:gd name="connsiteX27" fmla="*/ 469902 w 1930221"/>
                <a:gd name="connsiteY27" fmla="*/ 426878 h 583728"/>
                <a:gd name="connsiteX28" fmla="*/ 404044 w 1930221"/>
                <a:gd name="connsiteY28" fmla="*/ 385473 h 583728"/>
                <a:gd name="connsiteX29" fmla="*/ 270410 w 1930221"/>
                <a:gd name="connsiteY29" fmla="*/ 307247 h 583728"/>
                <a:gd name="connsiteX30" fmla="*/ 229005 w 1930221"/>
                <a:gd name="connsiteY30" fmla="*/ 268045 h 583728"/>
                <a:gd name="connsiteX31" fmla="*/ 197586 w 1930221"/>
                <a:gd name="connsiteY31" fmla="*/ 235347 h 583728"/>
                <a:gd name="connsiteX32" fmla="*/ 149499 w 1930221"/>
                <a:gd name="connsiteY32" fmla="*/ 204718 h 583728"/>
                <a:gd name="connsiteX33" fmla="*/ 38070 w 1930221"/>
                <a:gd name="connsiteY33" fmla="*/ 60756 h 583728"/>
                <a:gd name="connsiteX0" fmla="*/ 57314 w 1892151"/>
                <a:gd name="connsiteY0" fmla="*/ -1 h 557682"/>
                <a:gd name="connsiteX1" fmla="*/ 170309 w 1892151"/>
                <a:gd name="connsiteY1" fmla="*/ 99388 h 557682"/>
                <a:gd name="connsiteX2" fmla="*/ 284684 w 1892151"/>
                <a:gd name="connsiteY2" fmla="*/ 134467 h 557682"/>
                <a:gd name="connsiteX3" fmla="*/ 370751 w 1892151"/>
                <a:gd name="connsiteY3" fmla="*/ 163802 h 557682"/>
                <a:gd name="connsiteX4" fmla="*/ 461181 w 1892151"/>
                <a:gd name="connsiteY4" fmla="*/ 150483 h 557682"/>
                <a:gd name="connsiteX5" fmla="*/ 524745 w 1892151"/>
                <a:gd name="connsiteY5" fmla="*/ 162482 h 557682"/>
                <a:gd name="connsiteX6" fmla="*/ 620535 w 1892151"/>
                <a:gd name="connsiteY6" fmla="*/ 119199 h 557682"/>
                <a:gd name="connsiteX7" fmla="*/ 694814 w 1892151"/>
                <a:gd name="connsiteY7" fmla="*/ 144751 h 557682"/>
                <a:gd name="connsiteX8" fmla="*/ 837319 w 1892151"/>
                <a:gd name="connsiteY8" fmla="*/ 162208 h 557682"/>
                <a:gd name="connsiteX9" fmla="*/ 950261 w 1892151"/>
                <a:gd name="connsiteY9" fmla="*/ 158929 h 557682"/>
                <a:gd name="connsiteX10" fmla="*/ 1054812 w 1892151"/>
                <a:gd name="connsiteY10" fmla="*/ 162482 h 557682"/>
                <a:gd name="connsiteX11" fmla="*/ 1601388 w 1892151"/>
                <a:gd name="connsiteY11" fmla="*/ 130464 h 557682"/>
                <a:gd name="connsiteX12" fmla="*/ 1741564 w 1892151"/>
                <a:gd name="connsiteY12" fmla="*/ 102472 h 557682"/>
                <a:gd name="connsiteX13" fmla="*/ 1807563 w 1892151"/>
                <a:gd name="connsiteY13" fmla="*/ 84281 h 557682"/>
                <a:gd name="connsiteX14" fmla="*/ 1891652 w 1892151"/>
                <a:gd name="connsiteY14" fmla="*/ 53786 h 557682"/>
                <a:gd name="connsiteX15" fmla="*/ 1766291 w 1892151"/>
                <a:gd name="connsiteY15" fmla="*/ 213780 h 557682"/>
                <a:gd name="connsiteX16" fmla="*/ 1701713 w 1892151"/>
                <a:gd name="connsiteY16" fmla="*/ 291188 h 557682"/>
                <a:gd name="connsiteX17" fmla="*/ 1634099 w 1892151"/>
                <a:gd name="connsiteY17" fmla="*/ 331818 h 557682"/>
                <a:gd name="connsiteX18" fmla="*/ 1456054 w 1892151"/>
                <a:gd name="connsiteY18" fmla="*/ 441313 h 557682"/>
                <a:gd name="connsiteX19" fmla="*/ 1374167 w 1892151"/>
                <a:gd name="connsiteY19" fmla="*/ 468609 h 557682"/>
                <a:gd name="connsiteX20" fmla="*/ 1124343 w 1892151"/>
                <a:gd name="connsiteY20" fmla="*/ 543203 h 557682"/>
                <a:gd name="connsiteX21" fmla="*/ 978489 w 1892151"/>
                <a:gd name="connsiteY21" fmla="*/ 556851 h 557682"/>
                <a:gd name="connsiteX22" fmla="*/ 782941 w 1892151"/>
                <a:gd name="connsiteY22" fmla="*/ 530492 h 557682"/>
                <a:gd name="connsiteX23" fmla="*/ 638468 w 1892151"/>
                <a:gd name="connsiteY23" fmla="*/ 499387 h 557682"/>
                <a:gd name="connsiteX24" fmla="*/ 571330 w 1892151"/>
                <a:gd name="connsiteY24" fmla="*/ 473834 h 557682"/>
                <a:gd name="connsiteX25" fmla="*/ 532769 w 1892151"/>
                <a:gd name="connsiteY25" fmla="*/ 453682 h 557682"/>
                <a:gd name="connsiteX26" fmla="*/ 431832 w 1892151"/>
                <a:gd name="connsiteY26" fmla="*/ 400832 h 557682"/>
                <a:gd name="connsiteX27" fmla="*/ 365974 w 1892151"/>
                <a:gd name="connsiteY27" fmla="*/ 359427 h 557682"/>
                <a:gd name="connsiteX28" fmla="*/ 232340 w 1892151"/>
                <a:gd name="connsiteY28" fmla="*/ 281201 h 557682"/>
                <a:gd name="connsiteX29" fmla="*/ 190935 w 1892151"/>
                <a:gd name="connsiteY29" fmla="*/ 241999 h 557682"/>
                <a:gd name="connsiteX30" fmla="*/ 159516 w 1892151"/>
                <a:gd name="connsiteY30" fmla="*/ 209301 h 557682"/>
                <a:gd name="connsiteX31" fmla="*/ 111429 w 1892151"/>
                <a:gd name="connsiteY31" fmla="*/ 178672 h 557682"/>
                <a:gd name="connsiteX32" fmla="*/ 0 w 1892151"/>
                <a:gd name="connsiteY32" fmla="*/ 34710 h 557682"/>
                <a:gd name="connsiteX0" fmla="*/ 80651 w 1892151"/>
                <a:gd name="connsiteY0" fmla="*/ 48632 h 522972"/>
                <a:gd name="connsiteX1" fmla="*/ 170309 w 1892151"/>
                <a:gd name="connsiteY1" fmla="*/ 64678 h 522972"/>
                <a:gd name="connsiteX2" fmla="*/ 284684 w 1892151"/>
                <a:gd name="connsiteY2" fmla="*/ 99757 h 522972"/>
                <a:gd name="connsiteX3" fmla="*/ 370751 w 1892151"/>
                <a:gd name="connsiteY3" fmla="*/ 129092 h 522972"/>
                <a:gd name="connsiteX4" fmla="*/ 461181 w 1892151"/>
                <a:gd name="connsiteY4" fmla="*/ 115773 h 522972"/>
                <a:gd name="connsiteX5" fmla="*/ 524745 w 1892151"/>
                <a:gd name="connsiteY5" fmla="*/ 127772 h 522972"/>
                <a:gd name="connsiteX6" fmla="*/ 620535 w 1892151"/>
                <a:gd name="connsiteY6" fmla="*/ 84489 h 522972"/>
                <a:gd name="connsiteX7" fmla="*/ 694814 w 1892151"/>
                <a:gd name="connsiteY7" fmla="*/ 110041 h 522972"/>
                <a:gd name="connsiteX8" fmla="*/ 837319 w 1892151"/>
                <a:gd name="connsiteY8" fmla="*/ 127498 h 522972"/>
                <a:gd name="connsiteX9" fmla="*/ 950261 w 1892151"/>
                <a:gd name="connsiteY9" fmla="*/ 124219 h 522972"/>
                <a:gd name="connsiteX10" fmla="*/ 1054812 w 1892151"/>
                <a:gd name="connsiteY10" fmla="*/ 127772 h 522972"/>
                <a:gd name="connsiteX11" fmla="*/ 1601388 w 1892151"/>
                <a:gd name="connsiteY11" fmla="*/ 95754 h 522972"/>
                <a:gd name="connsiteX12" fmla="*/ 1741564 w 1892151"/>
                <a:gd name="connsiteY12" fmla="*/ 67762 h 522972"/>
                <a:gd name="connsiteX13" fmla="*/ 1807563 w 1892151"/>
                <a:gd name="connsiteY13" fmla="*/ 49571 h 522972"/>
                <a:gd name="connsiteX14" fmla="*/ 1891652 w 1892151"/>
                <a:gd name="connsiteY14" fmla="*/ 19076 h 522972"/>
                <a:gd name="connsiteX15" fmla="*/ 1766291 w 1892151"/>
                <a:gd name="connsiteY15" fmla="*/ 179070 h 522972"/>
                <a:gd name="connsiteX16" fmla="*/ 1701713 w 1892151"/>
                <a:gd name="connsiteY16" fmla="*/ 256478 h 522972"/>
                <a:gd name="connsiteX17" fmla="*/ 1634099 w 1892151"/>
                <a:gd name="connsiteY17" fmla="*/ 297108 h 522972"/>
                <a:gd name="connsiteX18" fmla="*/ 1456054 w 1892151"/>
                <a:gd name="connsiteY18" fmla="*/ 406603 h 522972"/>
                <a:gd name="connsiteX19" fmla="*/ 1374167 w 1892151"/>
                <a:gd name="connsiteY19" fmla="*/ 433899 h 522972"/>
                <a:gd name="connsiteX20" fmla="*/ 1124343 w 1892151"/>
                <a:gd name="connsiteY20" fmla="*/ 508493 h 522972"/>
                <a:gd name="connsiteX21" fmla="*/ 978489 w 1892151"/>
                <a:gd name="connsiteY21" fmla="*/ 522141 h 522972"/>
                <a:gd name="connsiteX22" fmla="*/ 782941 w 1892151"/>
                <a:gd name="connsiteY22" fmla="*/ 495782 h 522972"/>
                <a:gd name="connsiteX23" fmla="*/ 638468 w 1892151"/>
                <a:gd name="connsiteY23" fmla="*/ 464677 h 522972"/>
                <a:gd name="connsiteX24" fmla="*/ 571330 w 1892151"/>
                <a:gd name="connsiteY24" fmla="*/ 439124 h 522972"/>
                <a:gd name="connsiteX25" fmla="*/ 532769 w 1892151"/>
                <a:gd name="connsiteY25" fmla="*/ 418972 h 522972"/>
                <a:gd name="connsiteX26" fmla="*/ 431832 w 1892151"/>
                <a:gd name="connsiteY26" fmla="*/ 366122 h 522972"/>
                <a:gd name="connsiteX27" fmla="*/ 365974 w 1892151"/>
                <a:gd name="connsiteY27" fmla="*/ 324717 h 522972"/>
                <a:gd name="connsiteX28" fmla="*/ 232340 w 1892151"/>
                <a:gd name="connsiteY28" fmla="*/ 246491 h 522972"/>
                <a:gd name="connsiteX29" fmla="*/ 190935 w 1892151"/>
                <a:gd name="connsiteY29" fmla="*/ 207289 h 522972"/>
                <a:gd name="connsiteX30" fmla="*/ 159516 w 1892151"/>
                <a:gd name="connsiteY30" fmla="*/ 174591 h 522972"/>
                <a:gd name="connsiteX31" fmla="*/ 111429 w 1892151"/>
                <a:gd name="connsiteY31" fmla="*/ 143962 h 522972"/>
                <a:gd name="connsiteX32" fmla="*/ 0 w 1892151"/>
                <a:gd name="connsiteY32" fmla="*/ 0 h 522972"/>
                <a:gd name="connsiteX0" fmla="*/ 0 w 1811500"/>
                <a:gd name="connsiteY0" fmla="*/ 35457 h 509797"/>
                <a:gd name="connsiteX1" fmla="*/ 89658 w 1811500"/>
                <a:gd name="connsiteY1" fmla="*/ 51503 h 509797"/>
                <a:gd name="connsiteX2" fmla="*/ 204033 w 1811500"/>
                <a:gd name="connsiteY2" fmla="*/ 86582 h 509797"/>
                <a:gd name="connsiteX3" fmla="*/ 290100 w 1811500"/>
                <a:gd name="connsiteY3" fmla="*/ 115917 h 509797"/>
                <a:gd name="connsiteX4" fmla="*/ 380530 w 1811500"/>
                <a:gd name="connsiteY4" fmla="*/ 102598 h 509797"/>
                <a:gd name="connsiteX5" fmla="*/ 444094 w 1811500"/>
                <a:gd name="connsiteY5" fmla="*/ 114597 h 509797"/>
                <a:gd name="connsiteX6" fmla="*/ 539884 w 1811500"/>
                <a:gd name="connsiteY6" fmla="*/ 71314 h 509797"/>
                <a:gd name="connsiteX7" fmla="*/ 614163 w 1811500"/>
                <a:gd name="connsiteY7" fmla="*/ 96866 h 509797"/>
                <a:gd name="connsiteX8" fmla="*/ 756668 w 1811500"/>
                <a:gd name="connsiteY8" fmla="*/ 114323 h 509797"/>
                <a:gd name="connsiteX9" fmla="*/ 869610 w 1811500"/>
                <a:gd name="connsiteY9" fmla="*/ 111044 h 509797"/>
                <a:gd name="connsiteX10" fmla="*/ 974161 w 1811500"/>
                <a:gd name="connsiteY10" fmla="*/ 114597 h 509797"/>
                <a:gd name="connsiteX11" fmla="*/ 1520737 w 1811500"/>
                <a:gd name="connsiteY11" fmla="*/ 82579 h 509797"/>
                <a:gd name="connsiteX12" fmla="*/ 1660913 w 1811500"/>
                <a:gd name="connsiteY12" fmla="*/ 54587 h 509797"/>
                <a:gd name="connsiteX13" fmla="*/ 1726912 w 1811500"/>
                <a:gd name="connsiteY13" fmla="*/ 36396 h 509797"/>
                <a:gd name="connsiteX14" fmla="*/ 1811001 w 1811500"/>
                <a:gd name="connsiteY14" fmla="*/ 5901 h 509797"/>
                <a:gd name="connsiteX15" fmla="*/ 1685640 w 1811500"/>
                <a:gd name="connsiteY15" fmla="*/ 165895 h 509797"/>
                <a:gd name="connsiteX16" fmla="*/ 1621062 w 1811500"/>
                <a:gd name="connsiteY16" fmla="*/ 243303 h 509797"/>
                <a:gd name="connsiteX17" fmla="*/ 1553448 w 1811500"/>
                <a:gd name="connsiteY17" fmla="*/ 283933 h 509797"/>
                <a:gd name="connsiteX18" fmla="*/ 1375403 w 1811500"/>
                <a:gd name="connsiteY18" fmla="*/ 393428 h 509797"/>
                <a:gd name="connsiteX19" fmla="*/ 1293516 w 1811500"/>
                <a:gd name="connsiteY19" fmla="*/ 420724 h 509797"/>
                <a:gd name="connsiteX20" fmla="*/ 1043692 w 1811500"/>
                <a:gd name="connsiteY20" fmla="*/ 495318 h 509797"/>
                <a:gd name="connsiteX21" fmla="*/ 897838 w 1811500"/>
                <a:gd name="connsiteY21" fmla="*/ 508966 h 509797"/>
                <a:gd name="connsiteX22" fmla="*/ 702290 w 1811500"/>
                <a:gd name="connsiteY22" fmla="*/ 482607 h 509797"/>
                <a:gd name="connsiteX23" fmla="*/ 557817 w 1811500"/>
                <a:gd name="connsiteY23" fmla="*/ 451502 h 509797"/>
                <a:gd name="connsiteX24" fmla="*/ 490679 w 1811500"/>
                <a:gd name="connsiteY24" fmla="*/ 425949 h 509797"/>
                <a:gd name="connsiteX25" fmla="*/ 452118 w 1811500"/>
                <a:gd name="connsiteY25" fmla="*/ 405797 h 509797"/>
                <a:gd name="connsiteX26" fmla="*/ 351181 w 1811500"/>
                <a:gd name="connsiteY26" fmla="*/ 352947 h 509797"/>
                <a:gd name="connsiteX27" fmla="*/ 285323 w 1811500"/>
                <a:gd name="connsiteY27" fmla="*/ 311542 h 509797"/>
                <a:gd name="connsiteX28" fmla="*/ 151689 w 1811500"/>
                <a:gd name="connsiteY28" fmla="*/ 233316 h 509797"/>
                <a:gd name="connsiteX29" fmla="*/ 110284 w 1811500"/>
                <a:gd name="connsiteY29" fmla="*/ 194114 h 509797"/>
                <a:gd name="connsiteX30" fmla="*/ 78865 w 1811500"/>
                <a:gd name="connsiteY30" fmla="*/ 161416 h 509797"/>
                <a:gd name="connsiteX31" fmla="*/ 30778 w 1811500"/>
                <a:gd name="connsiteY31" fmla="*/ 130787 h 509797"/>
                <a:gd name="connsiteX0" fmla="*/ 0 w 1844837"/>
                <a:gd name="connsiteY0" fmla="*/ 58793 h 509797"/>
                <a:gd name="connsiteX1" fmla="*/ 122995 w 1844837"/>
                <a:gd name="connsiteY1" fmla="*/ 51503 h 509797"/>
                <a:gd name="connsiteX2" fmla="*/ 237370 w 1844837"/>
                <a:gd name="connsiteY2" fmla="*/ 86582 h 509797"/>
                <a:gd name="connsiteX3" fmla="*/ 323437 w 1844837"/>
                <a:gd name="connsiteY3" fmla="*/ 115917 h 509797"/>
                <a:gd name="connsiteX4" fmla="*/ 413867 w 1844837"/>
                <a:gd name="connsiteY4" fmla="*/ 102598 h 509797"/>
                <a:gd name="connsiteX5" fmla="*/ 477431 w 1844837"/>
                <a:gd name="connsiteY5" fmla="*/ 114597 h 509797"/>
                <a:gd name="connsiteX6" fmla="*/ 573221 w 1844837"/>
                <a:gd name="connsiteY6" fmla="*/ 71314 h 509797"/>
                <a:gd name="connsiteX7" fmla="*/ 647500 w 1844837"/>
                <a:gd name="connsiteY7" fmla="*/ 96866 h 509797"/>
                <a:gd name="connsiteX8" fmla="*/ 790005 w 1844837"/>
                <a:gd name="connsiteY8" fmla="*/ 114323 h 509797"/>
                <a:gd name="connsiteX9" fmla="*/ 902947 w 1844837"/>
                <a:gd name="connsiteY9" fmla="*/ 111044 h 509797"/>
                <a:gd name="connsiteX10" fmla="*/ 1007498 w 1844837"/>
                <a:gd name="connsiteY10" fmla="*/ 114597 h 509797"/>
                <a:gd name="connsiteX11" fmla="*/ 1554074 w 1844837"/>
                <a:gd name="connsiteY11" fmla="*/ 82579 h 509797"/>
                <a:gd name="connsiteX12" fmla="*/ 1694250 w 1844837"/>
                <a:gd name="connsiteY12" fmla="*/ 54587 h 509797"/>
                <a:gd name="connsiteX13" fmla="*/ 1760249 w 1844837"/>
                <a:gd name="connsiteY13" fmla="*/ 36396 h 509797"/>
                <a:gd name="connsiteX14" fmla="*/ 1844338 w 1844837"/>
                <a:gd name="connsiteY14" fmla="*/ 5901 h 509797"/>
                <a:gd name="connsiteX15" fmla="*/ 1718977 w 1844837"/>
                <a:gd name="connsiteY15" fmla="*/ 165895 h 509797"/>
                <a:gd name="connsiteX16" fmla="*/ 1654399 w 1844837"/>
                <a:gd name="connsiteY16" fmla="*/ 243303 h 509797"/>
                <a:gd name="connsiteX17" fmla="*/ 1586785 w 1844837"/>
                <a:gd name="connsiteY17" fmla="*/ 283933 h 509797"/>
                <a:gd name="connsiteX18" fmla="*/ 1408740 w 1844837"/>
                <a:gd name="connsiteY18" fmla="*/ 393428 h 509797"/>
                <a:gd name="connsiteX19" fmla="*/ 1326853 w 1844837"/>
                <a:gd name="connsiteY19" fmla="*/ 420724 h 509797"/>
                <a:gd name="connsiteX20" fmla="*/ 1077029 w 1844837"/>
                <a:gd name="connsiteY20" fmla="*/ 495318 h 509797"/>
                <a:gd name="connsiteX21" fmla="*/ 931175 w 1844837"/>
                <a:gd name="connsiteY21" fmla="*/ 508966 h 509797"/>
                <a:gd name="connsiteX22" fmla="*/ 735627 w 1844837"/>
                <a:gd name="connsiteY22" fmla="*/ 482607 h 509797"/>
                <a:gd name="connsiteX23" fmla="*/ 591154 w 1844837"/>
                <a:gd name="connsiteY23" fmla="*/ 451502 h 509797"/>
                <a:gd name="connsiteX24" fmla="*/ 524016 w 1844837"/>
                <a:gd name="connsiteY24" fmla="*/ 425949 h 509797"/>
                <a:gd name="connsiteX25" fmla="*/ 485455 w 1844837"/>
                <a:gd name="connsiteY25" fmla="*/ 405797 h 509797"/>
                <a:gd name="connsiteX26" fmla="*/ 384518 w 1844837"/>
                <a:gd name="connsiteY26" fmla="*/ 352947 h 509797"/>
                <a:gd name="connsiteX27" fmla="*/ 318660 w 1844837"/>
                <a:gd name="connsiteY27" fmla="*/ 311542 h 509797"/>
                <a:gd name="connsiteX28" fmla="*/ 185026 w 1844837"/>
                <a:gd name="connsiteY28" fmla="*/ 233316 h 509797"/>
                <a:gd name="connsiteX29" fmla="*/ 143621 w 1844837"/>
                <a:gd name="connsiteY29" fmla="*/ 194114 h 509797"/>
                <a:gd name="connsiteX30" fmla="*/ 112202 w 1844837"/>
                <a:gd name="connsiteY30" fmla="*/ 161416 h 509797"/>
                <a:gd name="connsiteX31" fmla="*/ 64115 w 1844837"/>
                <a:gd name="connsiteY31" fmla="*/ 130787 h 509797"/>
                <a:gd name="connsiteX0" fmla="*/ 0 w 1844837"/>
                <a:gd name="connsiteY0" fmla="*/ 58793 h 509797"/>
                <a:gd name="connsiteX1" fmla="*/ 142999 w 1844837"/>
                <a:gd name="connsiteY1" fmla="*/ 78173 h 509797"/>
                <a:gd name="connsiteX2" fmla="*/ 237370 w 1844837"/>
                <a:gd name="connsiteY2" fmla="*/ 86582 h 509797"/>
                <a:gd name="connsiteX3" fmla="*/ 323437 w 1844837"/>
                <a:gd name="connsiteY3" fmla="*/ 115917 h 509797"/>
                <a:gd name="connsiteX4" fmla="*/ 413867 w 1844837"/>
                <a:gd name="connsiteY4" fmla="*/ 102598 h 509797"/>
                <a:gd name="connsiteX5" fmla="*/ 477431 w 1844837"/>
                <a:gd name="connsiteY5" fmla="*/ 114597 h 509797"/>
                <a:gd name="connsiteX6" fmla="*/ 573221 w 1844837"/>
                <a:gd name="connsiteY6" fmla="*/ 71314 h 509797"/>
                <a:gd name="connsiteX7" fmla="*/ 647500 w 1844837"/>
                <a:gd name="connsiteY7" fmla="*/ 96866 h 509797"/>
                <a:gd name="connsiteX8" fmla="*/ 790005 w 1844837"/>
                <a:gd name="connsiteY8" fmla="*/ 114323 h 509797"/>
                <a:gd name="connsiteX9" fmla="*/ 902947 w 1844837"/>
                <a:gd name="connsiteY9" fmla="*/ 111044 h 509797"/>
                <a:gd name="connsiteX10" fmla="*/ 1007498 w 1844837"/>
                <a:gd name="connsiteY10" fmla="*/ 114597 h 509797"/>
                <a:gd name="connsiteX11" fmla="*/ 1554074 w 1844837"/>
                <a:gd name="connsiteY11" fmla="*/ 82579 h 509797"/>
                <a:gd name="connsiteX12" fmla="*/ 1694250 w 1844837"/>
                <a:gd name="connsiteY12" fmla="*/ 54587 h 509797"/>
                <a:gd name="connsiteX13" fmla="*/ 1760249 w 1844837"/>
                <a:gd name="connsiteY13" fmla="*/ 36396 h 509797"/>
                <a:gd name="connsiteX14" fmla="*/ 1844338 w 1844837"/>
                <a:gd name="connsiteY14" fmla="*/ 5901 h 509797"/>
                <a:gd name="connsiteX15" fmla="*/ 1718977 w 1844837"/>
                <a:gd name="connsiteY15" fmla="*/ 165895 h 509797"/>
                <a:gd name="connsiteX16" fmla="*/ 1654399 w 1844837"/>
                <a:gd name="connsiteY16" fmla="*/ 243303 h 509797"/>
                <a:gd name="connsiteX17" fmla="*/ 1586785 w 1844837"/>
                <a:gd name="connsiteY17" fmla="*/ 283933 h 509797"/>
                <a:gd name="connsiteX18" fmla="*/ 1408740 w 1844837"/>
                <a:gd name="connsiteY18" fmla="*/ 393428 h 509797"/>
                <a:gd name="connsiteX19" fmla="*/ 1326853 w 1844837"/>
                <a:gd name="connsiteY19" fmla="*/ 420724 h 509797"/>
                <a:gd name="connsiteX20" fmla="*/ 1077029 w 1844837"/>
                <a:gd name="connsiteY20" fmla="*/ 495318 h 509797"/>
                <a:gd name="connsiteX21" fmla="*/ 931175 w 1844837"/>
                <a:gd name="connsiteY21" fmla="*/ 508966 h 509797"/>
                <a:gd name="connsiteX22" fmla="*/ 735627 w 1844837"/>
                <a:gd name="connsiteY22" fmla="*/ 482607 h 509797"/>
                <a:gd name="connsiteX23" fmla="*/ 591154 w 1844837"/>
                <a:gd name="connsiteY23" fmla="*/ 451502 h 509797"/>
                <a:gd name="connsiteX24" fmla="*/ 524016 w 1844837"/>
                <a:gd name="connsiteY24" fmla="*/ 425949 h 509797"/>
                <a:gd name="connsiteX25" fmla="*/ 485455 w 1844837"/>
                <a:gd name="connsiteY25" fmla="*/ 405797 h 509797"/>
                <a:gd name="connsiteX26" fmla="*/ 384518 w 1844837"/>
                <a:gd name="connsiteY26" fmla="*/ 352947 h 509797"/>
                <a:gd name="connsiteX27" fmla="*/ 318660 w 1844837"/>
                <a:gd name="connsiteY27" fmla="*/ 311542 h 509797"/>
                <a:gd name="connsiteX28" fmla="*/ 185026 w 1844837"/>
                <a:gd name="connsiteY28" fmla="*/ 233316 h 509797"/>
                <a:gd name="connsiteX29" fmla="*/ 143621 w 1844837"/>
                <a:gd name="connsiteY29" fmla="*/ 194114 h 509797"/>
                <a:gd name="connsiteX30" fmla="*/ 112202 w 1844837"/>
                <a:gd name="connsiteY30" fmla="*/ 161416 h 509797"/>
                <a:gd name="connsiteX31" fmla="*/ 64115 w 1844837"/>
                <a:gd name="connsiteY31" fmla="*/ 130787 h 509797"/>
                <a:gd name="connsiteX0" fmla="*/ 0 w 1844837"/>
                <a:gd name="connsiteY0" fmla="*/ 58793 h 509797"/>
                <a:gd name="connsiteX1" fmla="*/ 142999 w 1844837"/>
                <a:gd name="connsiteY1" fmla="*/ 78173 h 509797"/>
                <a:gd name="connsiteX2" fmla="*/ 240705 w 1844837"/>
                <a:gd name="connsiteY2" fmla="*/ 109917 h 509797"/>
                <a:gd name="connsiteX3" fmla="*/ 323437 w 1844837"/>
                <a:gd name="connsiteY3" fmla="*/ 115917 h 509797"/>
                <a:gd name="connsiteX4" fmla="*/ 413867 w 1844837"/>
                <a:gd name="connsiteY4" fmla="*/ 102598 h 509797"/>
                <a:gd name="connsiteX5" fmla="*/ 477431 w 1844837"/>
                <a:gd name="connsiteY5" fmla="*/ 114597 h 509797"/>
                <a:gd name="connsiteX6" fmla="*/ 573221 w 1844837"/>
                <a:gd name="connsiteY6" fmla="*/ 71314 h 509797"/>
                <a:gd name="connsiteX7" fmla="*/ 647500 w 1844837"/>
                <a:gd name="connsiteY7" fmla="*/ 96866 h 509797"/>
                <a:gd name="connsiteX8" fmla="*/ 790005 w 1844837"/>
                <a:gd name="connsiteY8" fmla="*/ 114323 h 509797"/>
                <a:gd name="connsiteX9" fmla="*/ 902947 w 1844837"/>
                <a:gd name="connsiteY9" fmla="*/ 111044 h 509797"/>
                <a:gd name="connsiteX10" fmla="*/ 1007498 w 1844837"/>
                <a:gd name="connsiteY10" fmla="*/ 114597 h 509797"/>
                <a:gd name="connsiteX11" fmla="*/ 1554074 w 1844837"/>
                <a:gd name="connsiteY11" fmla="*/ 82579 h 509797"/>
                <a:gd name="connsiteX12" fmla="*/ 1694250 w 1844837"/>
                <a:gd name="connsiteY12" fmla="*/ 54587 h 509797"/>
                <a:gd name="connsiteX13" fmla="*/ 1760249 w 1844837"/>
                <a:gd name="connsiteY13" fmla="*/ 36396 h 509797"/>
                <a:gd name="connsiteX14" fmla="*/ 1844338 w 1844837"/>
                <a:gd name="connsiteY14" fmla="*/ 5901 h 509797"/>
                <a:gd name="connsiteX15" fmla="*/ 1718977 w 1844837"/>
                <a:gd name="connsiteY15" fmla="*/ 165895 h 509797"/>
                <a:gd name="connsiteX16" fmla="*/ 1654399 w 1844837"/>
                <a:gd name="connsiteY16" fmla="*/ 243303 h 509797"/>
                <a:gd name="connsiteX17" fmla="*/ 1586785 w 1844837"/>
                <a:gd name="connsiteY17" fmla="*/ 283933 h 509797"/>
                <a:gd name="connsiteX18" fmla="*/ 1408740 w 1844837"/>
                <a:gd name="connsiteY18" fmla="*/ 393428 h 509797"/>
                <a:gd name="connsiteX19" fmla="*/ 1326853 w 1844837"/>
                <a:gd name="connsiteY19" fmla="*/ 420724 h 509797"/>
                <a:gd name="connsiteX20" fmla="*/ 1077029 w 1844837"/>
                <a:gd name="connsiteY20" fmla="*/ 495318 h 509797"/>
                <a:gd name="connsiteX21" fmla="*/ 931175 w 1844837"/>
                <a:gd name="connsiteY21" fmla="*/ 508966 h 509797"/>
                <a:gd name="connsiteX22" fmla="*/ 735627 w 1844837"/>
                <a:gd name="connsiteY22" fmla="*/ 482607 h 509797"/>
                <a:gd name="connsiteX23" fmla="*/ 591154 w 1844837"/>
                <a:gd name="connsiteY23" fmla="*/ 451502 h 509797"/>
                <a:gd name="connsiteX24" fmla="*/ 524016 w 1844837"/>
                <a:gd name="connsiteY24" fmla="*/ 425949 h 509797"/>
                <a:gd name="connsiteX25" fmla="*/ 485455 w 1844837"/>
                <a:gd name="connsiteY25" fmla="*/ 405797 h 509797"/>
                <a:gd name="connsiteX26" fmla="*/ 384518 w 1844837"/>
                <a:gd name="connsiteY26" fmla="*/ 352947 h 509797"/>
                <a:gd name="connsiteX27" fmla="*/ 318660 w 1844837"/>
                <a:gd name="connsiteY27" fmla="*/ 311542 h 509797"/>
                <a:gd name="connsiteX28" fmla="*/ 185026 w 1844837"/>
                <a:gd name="connsiteY28" fmla="*/ 233316 h 509797"/>
                <a:gd name="connsiteX29" fmla="*/ 143621 w 1844837"/>
                <a:gd name="connsiteY29" fmla="*/ 194114 h 509797"/>
                <a:gd name="connsiteX30" fmla="*/ 112202 w 1844837"/>
                <a:gd name="connsiteY30" fmla="*/ 161416 h 509797"/>
                <a:gd name="connsiteX31" fmla="*/ 64115 w 1844837"/>
                <a:gd name="connsiteY31" fmla="*/ 130787 h 509797"/>
                <a:gd name="connsiteX0" fmla="*/ 0 w 1844837"/>
                <a:gd name="connsiteY0" fmla="*/ 58793 h 509797"/>
                <a:gd name="connsiteX1" fmla="*/ 142999 w 1844837"/>
                <a:gd name="connsiteY1" fmla="*/ 78173 h 509797"/>
                <a:gd name="connsiteX2" fmla="*/ 240705 w 1844837"/>
                <a:gd name="connsiteY2" fmla="*/ 109917 h 509797"/>
                <a:gd name="connsiteX3" fmla="*/ 323437 w 1844837"/>
                <a:gd name="connsiteY3" fmla="*/ 115917 h 509797"/>
                <a:gd name="connsiteX4" fmla="*/ 413867 w 1844837"/>
                <a:gd name="connsiteY4" fmla="*/ 102598 h 509797"/>
                <a:gd name="connsiteX5" fmla="*/ 477431 w 1844837"/>
                <a:gd name="connsiteY5" fmla="*/ 114597 h 509797"/>
                <a:gd name="connsiteX6" fmla="*/ 623228 w 1844837"/>
                <a:gd name="connsiteY6" fmla="*/ 114653 h 509797"/>
                <a:gd name="connsiteX7" fmla="*/ 647500 w 1844837"/>
                <a:gd name="connsiteY7" fmla="*/ 96866 h 509797"/>
                <a:gd name="connsiteX8" fmla="*/ 790005 w 1844837"/>
                <a:gd name="connsiteY8" fmla="*/ 114323 h 509797"/>
                <a:gd name="connsiteX9" fmla="*/ 902947 w 1844837"/>
                <a:gd name="connsiteY9" fmla="*/ 111044 h 509797"/>
                <a:gd name="connsiteX10" fmla="*/ 1007498 w 1844837"/>
                <a:gd name="connsiteY10" fmla="*/ 114597 h 509797"/>
                <a:gd name="connsiteX11" fmla="*/ 1554074 w 1844837"/>
                <a:gd name="connsiteY11" fmla="*/ 82579 h 509797"/>
                <a:gd name="connsiteX12" fmla="*/ 1694250 w 1844837"/>
                <a:gd name="connsiteY12" fmla="*/ 54587 h 509797"/>
                <a:gd name="connsiteX13" fmla="*/ 1760249 w 1844837"/>
                <a:gd name="connsiteY13" fmla="*/ 36396 h 509797"/>
                <a:gd name="connsiteX14" fmla="*/ 1844338 w 1844837"/>
                <a:gd name="connsiteY14" fmla="*/ 5901 h 509797"/>
                <a:gd name="connsiteX15" fmla="*/ 1718977 w 1844837"/>
                <a:gd name="connsiteY15" fmla="*/ 165895 h 509797"/>
                <a:gd name="connsiteX16" fmla="*/ 1654399 w 1844837"/>
                <a:gd name="connsiteY16" fmla="*/ 243303 h 509797"/>
                <a:gd name="connsiteX17" fmla="*/ 1586785 w 1844837"/>
                <a:gd name="connsiteY17" fmla="*/ 283933 h 509797"/>
                <a:gd name="connsiteX18" fmla="*/ 1408740 w 1844837"/>
                <a:gd name="connsiteY18" fmla="*/ 393428 h 509797"/>
                <a:gd name="connsiteX19" fmla="*/ 1326853 w 1844837"/>
                <a:gd name="connsiteY19" fmla="*/ 420724 h 509797"/>
                <a:gd name="connsiteX20" fmla="*/ 1077029 w 1844837"/>
                <a:gd name="connsiteY20" fmla="*/ 495318 h 509797"/>
                <a:gd name="connsiteX21" fmla="*/ 931175 w 1844837"/>
                <a:gd name="connsiteY21" fmla="*/ 508966 h 509797"/>
                <a:gd name="connsiteX22" fmla="*/ 735627 w 1844837"/>
                <a:gd name="connsiteY22" fmla="*/ 482607 h 509797"/>
                <a:gd name="connsiteX23" fmla="*/ 591154 w 1844837"/>
                <a:gd name="connsiteY23" fmla="*/ 451502 h 509797"/>
                <a:gd name="connsiteX24" fmla="*/ 524016 w 1844837"/>
                <a:gd name="connsiteY24" fmla="*/ 425949 h 509797"/>
                <a:gd name="connsiteX25" fmla="*/ 485455 w 1844837"/>
                <a:gd name="connsiteY25" fmla="*/ 405797 h 509797"/>
                <a:gd name="connsiteX26" fmla="*/ 384518 w 1844837"/>
                <a:gd name="connsiteY26" fmla="*/ 352947 h 509797"/>
                <a:gd name="connsiteX27" fmla="*/ 318660 w 1844837"/>
                <a:gd name="connsiteY27" fmla="*/ 311542 h 509797"/>
                <a:gd name="connsiteX28" fmla="*/ 185026 w 1844837"/>
                <a:gd name="connsiteY28" fmla="*/ 233316 h 509797"/>
                <a:gd name="connsiteX29" fmla="*/ 143621 w 1844837"/>
                <a:gd name="connsiteY29" fmla="*/ 194114 h 509797"/>
                <a:gd name="connsiteX30" fmla="*/ 112202 w 1844837"/>
                <a:gd name="connsiteY30" fmla="*/ 161416 h 509797"/>
                <a:gd name="connsiteX31" fmla="*/ 64115 w 1844837"/>
                <a:gd name="connsiteY31" fmla="*/ 130787 h 509797"/>
                <a:gd name="connsiteX0" fmla="*/ 0 w 1844837"/>
                <a:gd name="connsiteY0" fmla="*/ 58793 h 509797"/>
                <a:gd name="connsiteX1" fmla="*/ 142999 w 1844837"/>
                <a:gd name="connsiteY1" fmla="*/ 78173 h 509797"/>
                <a:gd name="connsiteX2" fmla="*/ 240705 w 1844837"/>
                <a:gd name="connsiteY2" fmla="*/ 109917 h 509797"/>
                <a:gd name="connsiteX3" fmla="*/ 323437 w 1844837"/>
                <a:gd name="connsiteY3" fmla="*/ 115917 h 509797"/>
                <a:gd name="connsiteX4" fmla="*/ 410533 w 1844837"/>
                <a:gd name="connsiteY4" fmla="*/ 129267 h 509797"/>
                <a:gd name="connsiteX5" fmla="*/ 477431 w 1844837"/>
                <a:gd name="connsiteY5" fmla="*/ 114597 h 509797"/>
                <a:gd name="connsiteX6" fmla="*/ 623228 w 1844837"/>
                <a:gd name="connsiteY6" fmla="*/ 114653 h 509797"/>
                <a:gd name="connsiteX7" fmla="*/ 647500 w 1844837"/>
                <a:gd name="connsiteY7" fmla="*/ 96866 h 509797"/>
                <a:gd name="connsiteX8" fmla="*/ 790005 w 1844837"/>
                <a:gd name="connsiteY8" fmla="*/ 114323 h 509797"/>
                <a:gd name="connsiteX9" fmla="*/ 902947 w 1844837"/>
                <a:gd name="connsiteY9" fmla="*/ 111044 h 509797"/>
                <a:gd name="connsiteX10" fmla="*/ 1007498 w 1844837"/>
                <a:gd name="connsiteY10" fmla="*/ 114597 h 509797"/>
                <a:gd name="connsiteX11" fmla="*/ 1554074 w 1844837"/>
                <a:gd name="connsiteY11" fmla="*/ 82579 h 509797"/>
                <a:gd name="connsiteX12" fmla="*/ 1694250 w 1844837"/>
                <a:gd name="connsiteY12" fmla="*/ 54587 h 509797"/>
                <a:gd name="connsiteX13" fmla="*/ 1760249 w 1844837"/>
                <a:gd name="connsiteY13" fmla="*/ 36396 h 509797"/>
                <a:gd name="connsiteX14" fmla="*/ 1844338 w 1844837"/>
                <a:gd name="connsiteY14" fmla="*/ 5901 h 509797"/>
                <a:gd name="connsiteX15" fmla="*/ 1718977 w 1844837"/>
                <a:gd name="connsiteY15" fmla="*/ 165895 h 509797"/>
                <a:gd name="connsiteX16" fmla="*/ 1654399 w 1844837"/>
                <a:gd name="connsiteY16" fmla="*/ 243303 h 509797"/>
                <a:gd name="connsiteX17" fmla="*/ 1586785 w 1844837"/>
                <a:gd name="connsiteY17" fmla="*/ 283933 h 509797"/>
                <a:gd name="connsiteX18" fmla="*/ 1408740 w 1844837"/>
                <a:gd name="connsiteY18" fmla="*/ 393428 h 509797"/>
                <a:gd name="connsiteX19" fmla="*/ 1326853 w 1844837"/>
                <a:gd name="connsiteY19" fmla="*/ 420724 h 509797"/>
                <a:gd name="connsiteX20" fmla="*/ 1077029 w 1844837"/>
                <a:gd name="connsiteY20" fmla="*/ 495318 h 509797"/>
                <a:gd name="connsiteX21" fmla="*/ 931175 w 1844837"/>
                <a:gd name="connsiteY21" fmla="*/ 508966 h 509797"/>
                <a:gd name="connsiteX22" fmla="*/ 735627 w 1844837"/>
                <a:gd name="connsiteY22" fmla="*/ 482607 h 509797"/>
                <a:gd name="connsiteX23" fmla="*/ 591154 w 1844837"/>
                <a:gd name="connsiteY23" fmla="*/ 451502 h 509797"/>
                <a:gd name="connsiteX24" fmla="*/ 524016 w 1844837"/>
                <a:gd name="connsiteY24" fmla="*/ 425949 h 509797"/>
                <a:gd name="connsiteX25" fmla="*/ 485455 w 1844837"/>
                <a:gd name="connsiteY25" fmla="*/ 405797 h 509797"/>
                <a:gd name="connsiteX26" fmla="*/ 384518 w 1844837"/>
                <a:gd name="connsiteY26" fmla="*/ 352947 h 509797"/>
                <a:gd name="connsiteX27" fmla="*/ 318660 w 1844837"/>
                <a:gd name="connsiteY27" fmla="*/ 311542 h 509797"/>
                <a:gd name="connsiteX28" fmla="*/ 185026 w 1844837"/>
                <a:gd name="connsiteY28" fmla="*/ 233316 h 509797"/>
                <a:gd name="connsiteX29" fmla="*/ 143621 w 1844837"/>
                <a:gd name="connsiteY29" fmla="*/ 194114 h 509797"/>
                <a:gd name="connsiteX30" fmla="*/ 112202 w 1844837"/>
                <a:gd name="connsiteY30" fmla="*/ 161416 h 509797"/>
                <a:gd name="connsiteX31" fmla="*/ 64115 w 1844837"/>
                <a:gd name="connsiteY31" fmla="*/ 130787 h 509797"/>
                <a:gd name="connsiteX0" fmla="*/ 0 w 1844837"/>
                <a:gd name="connsiteY0" fmla="*/ 58793 h 509797"/>
                <a:gd name="connsiteX1" fmla="*/ 142999 w 1844837"/>
                <a:gd name="connsiteY1" fmla="*/ 78173 h 509797"/>
                <a:gd name="connsiteX2" fmla="*/ 240705 w 1844837"/>
                <a:gd name="connsiteY2" fmla="*/ 109917 h 509797"/>
                <a:gd name="connsiteX3" fmla="*/ 323437 w 1844837"/>
                <a:gd name="connsiteY3" fmla="*/ 115917 h 509797"/>
                <a:gd name="connsiteX4" fmla="*/ 410533 w 1844837"/>
                <a:gd name="connsiteY4" fmla="*/ 129267 h 509797"/>
                <a:gd name="connsiteX5" fmla="*/ 477431 w 1844837"/>
                <a:gd name="connsiteY5" fmla="*/ 114597 h 509797"/>
                <a:gd name="connsiteX6" fmla="*/ 623228 w 1844837"/>
                <a:gd name="connsiteY6" fmla="*/ 114653 h 509797"/>
                <a:gd name="connsiteX7" fmla="*/ 707508 w 1844837"/>
                <a:gd name="connsiteY7" fmla="*/ 136871 h 509797"/>
                <a:gd name="connsiteX8" fmla="*/ 790005 w 1844837"/>
                <a:gd name="connsiteY8" fmla="*/ 114323 h 509797"/>
                <a:gd name="connsiteX9" fmla="*/ 902947 w 1844837"/>
                <a:gd name="connsiteY9" fmla="*/ 111044 h 509797"/>
                <a:gd name="connsiteX10" fmla="*/ 1007498 w 1844837"/>
                <a:gd name="connsiteY10" fmla="*/ 114597 h 509797"/>
                <a:gd name="connsiteX11" fmla="*/ 1554074 w 1844837"/>
                <a:gd name="connsiteY11" fmla="*/ 82579 h 509797"/>
                <a:gd name="connsiteX12" fmla="*/ 1694250 w 1844837"/>
                <a:gd name="connsiteY12" fmla="*/ 54587 h 509797"/>
                <a:gd name="connsiteX13" fmla="*/ 1760249 w 1844837"/>
                <a:gd name="connsiteY13" fmla="*/ 36396 h 509797"/>
                <a:gd name="connsiteX14" fmla="*/ 1844338 w 1844837"/>
                <a:gd name="connsiteY14" fmla="*/ 5901 h 509797"/>
                <a:gd name="connsiteX15" fmla="*/ 1718977 w 1844837"/>
                <a:gd name="connsiteY15" fmla="*/ 165895 h 509797"/>
                <a:gd name="connsiteX16" fmla="*/ 1654399 w 1844837"/>
                <a:gd name="connsiteY16" fmla="*/ 243303 h 509797"/>
                <a:gd name="connsiteX17" fmla="*/ 1586785 w 1844837"/>
                <a:gd name="connsiteY17" fmla="*/ 283933 h 509797"/>
                <a:gd name="connsiteX18" fmla="*/ 1408740 w 1844837"/>
                <a:gd name="connsiteY18" fmla="*/ 393428 h 509797"/>
                <a:gd name="connsiteX19" fmla="*/ 1326853 w 1844837"/>
                <a:gd name="connsiteY19" fmla="*/ 420724 h 509797"/>
                <a:gd name="connsiteX20" fmla="*/ 1077029 w 1844837"/>
                <a:gd name="connsiteY20" fmla="*/ 495318 h 509797"/>
                <a:gd name="connsiteX21" fmla="*/ 931175 w 1844837"/>
                <a:gd name="connsiteY21" fmla="*/ 508966 h 509797"/>
                <a:gd name="connsiteX22" fmla="*/ 735627 w 1844837"/>
                <a:gd name="connsiteY22" fmla="*/ 482607 h 509797"/>
                <a:gd name="connsiteX23" fmla="*/ 591154 w 1844837"/>
                <a:gd name="connsiteY23" fmla="*/ 451502 h 509797"/>
                <a:gd name="connsiteX24" fmla="*/ 524016 w 1844837"/>
                <a:gd name="connsiteY24" fmla="*/ 425949 h 509797"/>
                <a:gd name="connsiteX25" fmla="*/ 485455 w 1844837"/>
                <a:gd name="connsiteY25" fmla="*/ 405797 h 509797"/>
                <a:gd name="connsiteX26" fmla="*/ 384518 w 1844837"/>
                <a:gd name="connsiteY26" fmla="*/ 352947 h 509797"/>
                <a:gd name="connsiteX27" fmla="*/ 318660 w 1844837"/>
                <a:gd name="connsiteY27" fmla="*/ 311542 h 509797"/>
                <a:gd name="connsiteX28" fmla="*/ 185026 w 1844837"/>
                <a:gd name="connsiteY28" fmla="*/ 233316 h 509797"/>
                <a:gd name="connsiteX29" fmla="*/ 143621 w 1844837"/>
                <a:gd name="connsiteY29" fmla="*/ 194114 h 509797"/>
                <a:gd name="connsiteX30" fmla="*/ 112202 w 1844837"/>
                <a:gd name="connsiteY30" fmla="*/ 161416 h 509797"/>
                <a:gd name="connsiteX31" fmla="*/ 64115 w 1844837"/>
                <a:gd name="connsiteY31" fmla="*/ 130787 h 509797"/>
                <a:gd name="connsiteX0" fmla="*/ 0 w 1844837"/>
                <a:gd name="connsiteY0" fmla="*/ 58793 h 509797"/>
                <a:gd name="connsiteX1" fmla="*/ 142999 w 1844837"/>
                <a:gd name="connsiteY1" fmla="*/ 78173 h 509797"/>
                <a:gd name="connsiteX2" fmla="*/ 240705 w 1844837"/>
                <a:gd name="connsiteY2" fmla="*/ 109917 h 509797"/>
                <a:gd name="connsiteX3" fmla="*/ 323437 w 1844837"/>
                <a:gd name="connsiteY3" fmla="*/ 115917 h 509797"/>
                <a:gd name="connsiteX4" fmla="*/ 410533 w 1844837"/>
                <a:gd name="connsiteY4" fmla="*/ 129267 h 509797"/>
                <a:gd name="connsiteX5" fmla="*/ 477431 w 1844837"/>
                <a:gd name="connsiteY5" fmla="*/ 114597 h 509797"/>
                <a:gd name="connsiteX6" fmla="*/ 623228 w 1844837"/>
                <a:gd name="connsiteY6" fmla="*/ 114653 h 509797"/>
                <a:gd name="connsiteX7" fmla="*/ 707508 w 1844837"/>
                <a:gd name="connsiteY7" fmla="*/ 136871 h 509797"/>
                <a:gd name="connsiteX8" fmla="*/ 813341 w 1844837"/>
                <a:gd name="connsiteY8" fmla="*/ 164329 h 509797"/>
                <a:gd name="connsiteX9" fmla="*/ 902947 w 1844837"/>
                <a:gd name="connsiteY9" fmla="*/ 111044 h 509797"/>
                <a:gd name="connsiteX10" fmla="*/ 1007498 w 1844837"/>
                <a:gd name="connsiteY10" fmla="*/ 114597 h 509797"/>
                <a:gd name="connsiteX11" fmla="*/ 1554074 w 1844837"/>
                <a:gd name="connsiteY11" fmla="*/ 82579 h 509797"/>
                <a:gd name="connsiteX12" fmla="*/ 1694250 w 1844837"/>
                <a:gd name="connsiteY12" fmla="*/ 54587 h 509797"/>
                <a:gd name="connsiteX13" fmla="*/ 1760249 w 1844837"/>
                <a:gd name="connsiteY13" fmla="*/ 36396 h 509797"/>
                <a:gd name="connsiteX14" fmla="*/ 1844338 w 1844837"/>
                <a:gd name="connsiteY14" fmla="*/ 5901 h 509797"/>
                <a:gd name="connsiteX15" fmla="*/ 1718977 w 1844837"/>
                <a:gd name="connsiteY15" fmla="*/ 165895 h 509797"/>
                <a:gd name="connsiteX16" fmla="*/ 1654399 w 1844837"/>
                <a:gd name="connsiteY16" fmla="*/ 243303 h 509797"/>
                <a:gd name="connsiteX17" fmla="*/ 1586785 w 1844837"/>
                <a:gd name="connsiteY17" fmla="*/ 283933 h 509797"/>
                <a:gd name="connsiteX18" fmla="*/ 1408740 w 1844837"/>
                <a:gd name="connsiteY18" fmla="*/ 393428 h 509797"/>
                <a:gd name="connsiteX19" fmla="*/ 1326853 w 1844837"/>
                <a:gd name="connsiteY19" fmla="*/ 420724 h 509797"/>
                <a:gd name="connsiteX20" fmla="*/ 1077029 w 1844837"/>
                <a:gd name="connsiteY20" fmla="*/ 495318 h 509797"/>
                <a:gd name="connsiteX21" fmla="*/ 931175 w 1844837"/>
                <a:gd name="connsiteY21" fmla="*/ 508966 h 509797"/>
                <a:gd name="connsiteX22" fmla="*/ 735627 w 1844837"/>
                <a:gd name="connsiteY22" fmla="*/ 482607 h 509797"/>
                <a:gd name="connsiteX23" fmla="*/ 591154 w 1844837"/>
                <a:gd name="connsiteY23" fmla="*/ 451502 h 509797"/>
                <a:gd name="connsiteX24" fmla="*/ 524016 w 1844837"/>
                <a:gd name="connsiteY24" fmla="*/ 425949 h 509797"/>
                <a:gd name="connsiteX25" fmla="*/ 485455 w 1844837"/>
                <a:gd name="connsiteY25" fmla="*/ 405797 h 509797"/>
                <a:gd name="connsiteX26" fmla="*/ 384518 w 1844837"/>
                <a:gd name="connsiteY26" fmla="*/ 352947 h 509797"/>
                <a:gd name="connsiteX27" fmla="*/ 318660 w 1844837"/>
                <a:gd name="connsiteY27" fmla="*/ 311542 h 509797"/>
                <a:gd name="connsiteX28" fmla="*/ 185026 w 1844837"/>
                <a:gd name="connsiteY28" fmla="*/ 233316 h 509797"/>
                <a:gd name="connsiteX29" fmla="*/ 143621 w 1844837"/>
                <a:gd name="connsiteY29" fmla="*/ 194114 h 509797"/>
                <a:gd name="connsiteX30" fmla="*/ 112202 w 1844837"/>
                <a:gd name="connsiteY30" fmla="*/ 161416 h 509797"/>
                <a:gd name="connsiteX31" fmla="*/ 64115 w 1844837"/>
                <a:gd name="connsiteY31" fmla="*/ 130787 h 509797"/>
                <a:gd name="connsiteX0" fmla="*/ 0 w 1844837"/>
                <a:gd name="connsiteY0" fmla="*/ 58793 h 509797"/>
                <a:gd name="connsiteX1" fmla="*/ 142999 w 1844837"/>
                <a:gd name="connsiteY1" fmla="*/ 78173 h 509797"/>
                <a:gd name="connsiteX2" fmla="*/ 240705 w 1844837"/>
                <a:gd name="connsiteY2" fmla="*/ 109917 h 509797"/>
                <a:gd name="connsiteX3" fmla="*/ 323437 w 1844837"/>
                <a:gd name="connsiteY3" fmla="*/ 115917 h 509797"/>
                <a:gd name="connsiteX4" fmla="*/ 410533 w 1844837"/>
                <a:gd name="connsiteY4" fmla="*/ 129267 h 509797"/>
                <a:gd name="connsiteX5" fmla="*/ 477431 w 1844837"/>
                <a:gd name="connsiteY5" fmla="*/ 114597 h 509797"/>
                <a:gd name="connsiteX6" fmla="*/ 623228 w 1844837"/>
                <a:gd name="connsiteY6" fmla="*/ 114653 h 509797"/>
                <a:gd name="connsiteX7" fmla="*/ 707508 w 1844837"/>
                <a:gd name="connsiteY7" fmla="*/ 136871 h 509797"/>
                <a:gd name="connsiteX8" fmla="*/ 813341 w 1844837"/>
                <a:gd name="connsiteY8" fmla="*/ 164329 h 509797"/>
                <a:gd name="connsiteX9" fmla="*/ 936285 w 1844837"/>
                <a:gd name="connsiteY9" fmla="*/ 174385 h 509797"/>
                <a:gd name="connsiteX10" fmla="*/ 1007498 w 1844837"/>
                <a:gd name="connsiteY10" fmla="*/ 114597 h 509797"/>
                <a:gd name="connsiteX11" fmla="*/ 1554074 w 1844837"/>
                <a:gd name="connsiteY11" fmla="*/ 82579 h 509797"/>
                <a:gd name="connsiteX12" fmla="*/ 1694250 w 1844837"/>
                <a:gd name="connsiteY12" fmla="*/ 54587 h 509797"/>
                <a:gd name="connsiteX13" fmla="*/ 1760249 w 1844837"/>
                <a:gd name="connsiteY13" fmla="*/ 36396 h 509797"/>
                <a:gd name="connsiteX14" fmla="*/ 1844338 w 1844837"/>
                <a:gd name="connsiteY14" fmla="*/ 5901 h 509797"/>
                <a:gd name="connsiteX15" fmla="*/ 1718977 w 1844837"/>
                <a:gd name="connsiteY15" fmla="*/ 165895 h 509797"/>
                <a:gd name="connsiteX16" fmla="*/ 1654399 w 1844837"/>
                <a:gd name="connsiteY16" fmla="*/ 243303 h 509797"/>
                <a:gd name="connsiteX17" fmla="*/ 1586785 w 1844837"/>
                <a:gd name="connsiteY17" fmla="*/ 283933 h 509797"/>
                <a:gd name="connsiteX18" fmla="*/ 1408740 w 1844837"/>
                <a:gd name="connsiteY18" fmla="*/ 393428 h 509797"/>
                <a:gd name="connsiteX19" fmla="*/ 1326853 w 1844837"/>
                <a:gd name="connsiteY19" fmla="*/ 420724 h 509797"/>
                <a:gd name="connsiteX20" fmla="*/ 1077029 w 1844837"/>
                <a:gd name="connsiteY20" fmla="*/ 495318 h 509797"/>
                <a:gd name="connsiteX21" fmla="*/ 931175 w 1844837"/>
                <a:gd name="connsiteY21" fmla="*/ 508966 h 509797"/>
                <a:gd name="connsiteX22" fmla="*/ 735627 w 1844837"/>
                <a:gd name="connsiteY22" fmla="*/ 482607 h 509797"/>
                <a:gd name="connsiteX23" fmla="*/ 591154 w 1844837"/>
                <a:gd name="connsiteY23" fmla="*/ 451502 h 509797"/>
                <a:gd name="connsiteX24" fmla="*/ 524016 w 1844837"/>
                <a:gd name="connsiteY24" fmla="*/ 425949 h 509797"/>
                <a:gd name="connsiteX25" fmla="*/ 485455 w 1844837"/>
                <a:gd name="connsiteY25" fmla="*/ 405797 h 509797"/>
                <a:gd name="connsiteX26" fmla="*/ 384518 w 1844837"/>
                <a:gd name="connsiteY26" fmla="*/ 352947 h 509797"/>
                <a:gd name="connsiteX27" fmla="*/ 318660 w 1844837"/>
                <a:gd name="connsiteY27" fmla="*/ 311542 h 509797"/>
                <a:gd name="connsiteX28" fmla="*/ 185026 w 1844837"/>
                <a:gd name="connsiteY28" fmla="*/ 233316 h 509797"/>
                <a:gd name="connsiteX29" fmla="*/ 143621 w 1844837"/>
                <a:gd name="connsiteY29" fmla="*/ 194114 h 509797"/>
                <a:gd name="connsiteX30" fmla="*/ 112202 w 1844837"/>
                <a:gd name="connsiteY30" fmla="*/ 161416 h 509797"/>
                <a:gd name="connsiteX31" fmla="*/ 64115 w 1844837"/>
                <a:gd name="connsiteY31" fmla="*/ 130787 h 509797"/>
                <a:gd name="connsiteX0" fmla="*/ 0 w 1844837"/>
                <a:gd name="connsiteY0" fmla="*/ 58793 h 509797"/>
                <a:gd name="connsiteX1" fmla="*/ 142999 w 1844837"/>
                <a:gd name="connsiteY1" fmla="*/ 78173 h 509797"/>
                <a:gd name="connsiteX2" fmla="*/ 240705 w 1844837"/>
                <a:gd name="connsiteY2" fmla="*/ 109917 h 509797"/>
                <a:gd name="connsiteX3" fmla="*/ 323437 w 1844837"/>
                <a:gd name="connsiteY3" fmla="*/ 115917 h 509797"/>
                <a:gd name="connsiteX4" fmla="*/ 410533 w 1844837"/>
                <a:gd name="connsiteY4" fmla="*/ 129267 h 509797"/>
                <a:gd name="connsiteX5" fmla="*/ 477431 w 1844837"/>
                <a:gd name="connsiteY5" fmla="*/ 114597 h 509797"/>
                <a:gd name="connsiteX6" fmla="*/ 623228 w 1844837"/>
                <a:gd name="connsiteY6" fmla="*/ 114653 h 509797"/>
                <a:gd name="connsiteX7" fmla="*/ 707508 w 1844837"/>
                <a:gd name="connsiteY7" fmla="*/ 136871 h 509797"/>
                <a:gd name="connsiteX8" fmla="*/ 813341 w 1844837"/>
                <a:gd name="connsiteY8" fmla="*/ 164329 h 509797"/>
                <a:gd name="connsiteX9" fmla="*/ 936285 w 1844837"/>
                <a:gd name="connsiteY9" fmla="*/ 174385 h 509797"/>
                <a:gd name="connsiteX10" fmla="*/ 1060839 w 1844837"/>
                <a:gd name="connsiteY10" fmla="*/ 164603 h 509797"/>
                <a:gd name="connsiteX11" fmla="*/ 1554074 w 1844837"/>
                <a:gd name="connsiteY11" fmla="*/ 82579 h 509797"/>
                <a:gd name="connsiteX12" fmla="*/ 1694250 w 1844837"/>
                <a:gd name="connsiteY12" fmla="*/ 54587 h 509797"/>
                <a:gd name="connsiteX13" fmla="*/ 1760249 w 1844837"/>
                <a:gd name="connsiteY13" fmla="*/ 36396 h 509797"/>
                <a:gd name="connsiteX14" fmla="*/ 1844338 w 1844837"/>
                <a:gd name="connsiteY14" fmla="*/ 5901 h 509797"/>
                <a:gd name="connsiteX15" fmla="*/ 1718977 w 1844837"/>
                <a:gd name="connsiteY15" fmla="*/ 165895 h 509797"/>
                <a:gd name="connsiteX16" fmla="*/ 1654399 w 1844837"/>
                <a:gd name="connsiteY16" fmla="*/ 243303 h 509797"/>
                <a:gd name="connsiteX17" fmla="*/ 1586785 w 1844837"/>
                <a:gd name="connsiteY17" fmla="*/ 283933 h 509797"/>
                <a:gd name="connsiteX18" fmla="*/ 1408740 w 1844837"/>
                <a:gd name="connsiteY18" fmla="*/ 393428 h 509797"/>
                <a:gd name="connsiteX19" fmla="*/ 1326853 w 1844837"/>
                <a:gd name="connsiteY19" fmla="*/ 420724 h 509797"/>
                <a:gd name="connsiteX20" fmla="*/ 1077029 w 1844837"/>
                <a:gd name="connsiteY20" fmla="*/ 495318 h 509797"/>
                <a:gd name="connsiteX21" fmla="*/ 931175 w 1844837"/>
                <a:gd name="connsiteY21" fmla="*/ 508966 h 509797"/>
                <a:gd name="connsiteX22" fmla="*/ 735627 w 1844837"/>
                <a:gd name="connsiteY22" fmla="*/ 482607 h 509797"/>
                <a:gd name="connsiteX23" fmla="*/ 591154 w 1844837"/>
                <a:gd name="connsiteY23" fmla="*/ 451502 h 509797"/>
                <a:gd name="connsiteX24" fmla="*/ 524016 w 1844837"/>
                <a:gd name="connsiteY24" fmla="*/ 425949 h 509797"/>
                <a:gd name="connsiteX25" fmla="*/ 485455 w 1844837"/>
                <a:gd name="connsiteY25" fmla="*/ 405797 h 509797"/>
                <a:gd name="connsiteX26" fmla="*/ 384518 w 1844837"/>
                <a:gd name="connsiteY26" fmla="*/ 352947 h 509797"/>
                <a:gd name="connsiteX27" fmla="*/ 318660 w 1844837"/>
                <a:gd name="connsiteY27" fmla="*/ 311542 h 509797"/>
                <a:gd name="connsiteX28" fmla="*/ 185026 w 1844837"/>
                <a:gd name="connsiteY28" fmla="*/ 233316 h 509797"/>
                <a:gd name="connsiteX29" fmla="*/ 143621 w 1844837"/>
                <a:gd name="connsiteY29" fmla="*/ 194114 h 509797"/>
                <a:gd name="connsiteX30" fmla="*/ 112202 w 1844837"/>
                <a:gd name="connsiteY30" fmla="*/ 161416 h 509797"/>
                <a:gd name="connsiteX31" fmla="*/ 64115 w 1844837"/>
                <a:gd name="connsiteY31" fmla="*/ 130787 h 509797"/>
                <a:gd name="connsiteX0" fmla="*/ 0 w 1844837"/>
                <a:gd name="connsiteY0" fmla="*/ 58793 h 509797"/>
                <a:gd name="connsiteX1" fmla="*/ 142999 w 1844837"/>
                <a:gd name="connsiteY1" fmla="*/ 78173 h 509797"/>
                <a:gd name="connsiteX2" fmla="*/ 240705 w 1844837"/>
                <a:gd name="connsiteY2" fmla="*/ 109917 h 509797"/>
                <a:gd name="connsiteX3" fmla="*/ 323437 w 1844837"/>
                <a:gd name="connsiteY3" fmla="*/ 115917 h 509797"/>
                <a:gd name="connsiteX4" fmla="*/ 410533 w 1844837"/>
                <a:gd name="connsiteY4" fmla="*/ 129267 h 509797"/>
                <a:gd name="connsiteX5" fmla="*/ 477431 w 1844837"/>
                <a:gd name="connsiteY5" fmla="*/ 114597 h 509797"/>
                <a:gd name="connsiteX6" fmla="*/ 623228 w 1844837"/>
                <a:gd name="connsiteY6" fmla="*/ 114653 h 509797"/>
                <a:gd name="connsiteX7" fmla="*/ 707508 w 1844837"/>
                <a:gd name="connsiteY7" fmla="*/ 136871 h 509797"/>
                <a:gd name="connsiteX8" fmla="*/ 813341 w 1844837"/>
                <a:gd name="connsiteY8" fmla="*/ 164329 h 509797"/>
                <a:gd name="connsiteX9" fmla="*/ 936285 w 1844837"/>
                <a:gd name="connsiteY9" fmla="*/ 174385 h 509797"/>
                <a:gd name="connsiteX10" fmla="*/ 1060839 w 1844837"/>
                <a:gd name="connsiteY10" fmla="*/ 164603 h 509797"/>
                <a:gd name="connsiteX11" fmla="*/ 1547406 w 1844837"/>
                <a:gd name="connsiteY11" fmla="*/ 122584 h 509797"/>
                <a:gd name="connsiteX12" fmla="*/ 1694250 w 1844837"/>
                <a:gd name="connsiteY12" fmla="*/ 54587 h 509797"/>
                <a:gd name="connsiteX13" fmla="*/ 1760249 w 1844837"/>
                <a:gd name="connsiteY13" fmla="*/ 36396 h 509797"/>
                <a:gd name="connsiteX14" fmla="*/ 1844338 w 1844837"/>
                <a:gd name="connsiteY14" fmla="*/ 5901 h 509797"/>
                <a:gd name="connsiteX15" fmla="*/ 1718977 w 1844837"/>
                <a:gd name="connsiteY15" fmla="*/ 165895 h 509797"/>
                <a:gd name="connsiteX16" fmla="*/ 1654399 w 1844837"/>
                <a:gd name="connsiteY16" fmla="*/ 243303 h 509797"/>
                <a:gd name="connsiteX17" fmla="*/ 1586785 w 1844837"/>
                <a:gd name="connsiteY17" fmla="*/ 283933 h 509797"/>
                <a:gd name="connsiteX18" fmla="*/ 1408740 w 1844837"/>
                <a:gd name="connsiteY18" fmla="*/ 393428 h 509797"/>
                <a:gd name="connsiteX19" fmla="*/ 1326853 w 1844837"/>
                <a:gd name="connsiteY19" fmla="*/ 420724 h 509797"/>
                <a:gd name="connsiteX20" fmla="*/ 1077029 w 1844837"/>
                <a:gd name="connsiteY20" fmla="*/ 495318 h 509797"/>
                <a:gd name="connsiteX21" fmla="*/ 931175 w 1844837"/>
                <a:gd name="connsiteY21" fmla="*/ 508966 h 509797"/>
                <a:gd name="connsiteX22" fmla="*/ 735627 w 1844837"/>
                <a:gd name="connsiteY22" fmla="*/ 482607 h 509797"/>
                <a:gd name="connsiteX23" fmla="*/ 591154 w 1844837"/>
                <a:gd name="connsiteY23" fmla="*/ 451502 h 509797"/>
                <a:gd name="connsiteX24" fmla="*/ 524016 w 1844837"/>
                <a:gd name="connsiteY24" fmla="*/ 425949 h 509797"/>
                <a:gd name="connsiteX25" fmla="*/ 485455 w 1844837"/>
                <a:gd name="connsiteY25" fmla="*/ 405797 h 509797"/>
                <a:gd name="connsiteX26" fmla="*/ 384518 w 1844837"/>
                <a:gd name="connsiteY26" fmla="*/ 352947 h 509797"/>
                <a:gd name="connsiteX27" fmla="*/ 318660 w 1844837"/>
                <a:gd name="connsiteY27" fmla="*/ 311542 h 509797"/>
                <a:gd name="connsiteX28" fmla="*/ 185026 w 1844837"/>
                <a:gd name="connsiteY28" fmla="*/ 233316 h 509797"/>
                <a:gd name="connsiteX29" fmla="*/ 143621 w 1844837"/>
                <a:gd name="connsiteY29" fmla="*/ 194114 h 509797"/>
                <a:gd name="connsiteX30" fmla="*/ 112202 w 1844837"/>
                <a:gd name="connsiteY30" fmla="*/ 161416 h 509797"/>
                <a:gd name="connsiteX31" fmla="*/ 64115 w 1844837"/>
                <a:gd name="connsiteY31" fmla="*/ 130787 h 509797"/>
                <a:gd name="connsiteX0" fmla="*/ 0 w 1844830"/>
                <a:gd name="connsiteY0" fmla="*/ 59338 h 510342"/>
                <a:gd name="connsiteX1" fmla="*/ 142999 w 1844830"/>
                <a:gd name="connsiteY1" fmla="*/ 78718 h 510342"/>
                <a:gd name="connsiteX2" fmla="*/ 240705 w 1844830"/>
                <a:gd name="connsiteY2" fmla="*/ 110462 h 510342"/>
                <a:gd name="connsiteX3" fmla="*/ 323437 w 1844830"/>
                <a:gd name="connsiteY3" fmla="*/ 116462 h 510342"/>
                <a:gd name="connsiteX4" fmla="*/ 410533 w 1844830"/>
                <a:gd name="connsiteY4" fmla="*/ 129812 h 510342"/>
                <a:gd name="connsiteX5" fmla="*/ 477431 w 1844830"/>
                <a:gd name="connsiteY5" fmla="*/ 115142 h 510342"/>
                <a:gd name="connsiteX6" fmla="*/ 623228 w 1844830"/>
                <a:gd name="connsiteY6" fmla="*/ 115198 h 510342"/>
                <a:gd name="connsiteX7" fmla="*/ 707508 w 1844830"/>
                <a:gd name="connsiteY7" fmla="*/ 137416 h 510342"/>
                <a:gd name="connsiteX8" fmla="*/ 813341 w 1844830"/>
                <a:gd name="connsiteY8" fmla="*/ 164874 h 510342"/>
                <a:gd name="connsiteX9" fmla="*/ 936285 w 1844830"/>
                <a:gd name="connsiteY9" fmla="*/ 174930 h 510342"/>
                <a:gd name="connsiteX10" fmla="*/ 1060839 w 1844830"/>
                <a:gd name="connsiteY10" fmla="*/ 165148 h 510342"/>
                <a:gd name="connsiteX11" fmla="*/ 1547406 w 1844830"/>
                <a:gd name="connsiteY11" fmla="*/ 123129 h 510342"/>
                <a:gd name="connsiteX12" fmla="*/ 1700918 w 1844830"/>
                <a:gd name="connsiteY12" fmla="*/ 88471 h 510342"/>
                <a:gd name="connsiteX13" fmla="*/ 1760249 w 1844830"/>
                <a:gd name="connsiteY13" fmla="*/ 36941 h 510342"/>
                <a:gd name="connsiteX14" fmla="*/ 1844338 w 1844830"/>
                <a:gd name="connsiteY14" fmla="*/ 6446 h 510342"/>
                <a:gd name="connsiteX15" fmla="*/ 1718977 w 1844830"/>
                <a:gd name="connsiteY15" fmla="*/ 166440 h 510342"/>
                <a:gd name="connsiteX16" fmla="*/ 1654399 w 1844830"/>
                <a:gd name="connsiteY16" fmla="*/ 243848 h 510342"/>
                <a:gd name="connsiteX17" fmla="*/ 1586785 w 1844830"/>
                <a:gd name="connsiteY17" fmla="*/ 284478 h 510342"/>
                <a:gd name="connsiteX18" fmla="*/ 1408740 w 1844830"/>
                <a:gd name="connsiteY18" fmla="*/ 393973 h 510342"/>
                <a:gd name="connsiteX19" fmla="*/ 1326853 w 1844830"/>
                <a:gd name="connsiteY19" fmla="*/ 421269 h 510342"/>
                <a:gd name="connsiteX20" fmla="*/ 1077029 w 1844830"/>
                <a:gd name="connsiteY20" fmla="*/ 495863 h 510342"/>
                <a:gd name="connsiteX21" fmla="*/ 931175 w 1844830"/>
                <a:gd name="connsiteY21" fmla="*/ 509511 h 510342"/>
                <a:gd name="connsiteX22" fmla="*/ 735627 w 1844830"/>
                <a:gd name="connsiteY22" fmla="*/ 483152 h 510342"/>
                <a:gd name="connsiteX23" fmla="*/ 591154 w 1844830"/>
                <a:gd name="connsiteY23" fmla="*/ 452047 h 510342"/>
                <a:gd name="connsiteX24" fmla="*/ 524016 w 1844830"/>
                <a:gd name="connsiteY24" fmla="*/ 426494 h 510342"/>
                <a:gd name="connsiteX25" fmla="*/ 485455 w 1844830"/>
                <a:gd name="connsiteY25" fmla="*/ 406342 h 510342"/>
                <a:gd name="connsiteX26" fmla="*/ 384518 w 1844830"/>
                <a:gd name="connsiteY26" fmla="*/ 353492 h 510342"/>
                <a:gd name="connsiteX27" fmla="*/ 318660 w 1844830"/>
                <a:gd name="connsiteY27" fmla="*/ 312087 h 510342"/>
                <a:gd name="connsiteX28" fmla="*/ 185026 w 1844830"/>
                <a:gd name="connsiteY28" fmla="*/ 233861 h 510342"/>
                <a:gd name="connsiteX29" fmla="*/ 143621 w 1844830"/>
                <a:gd name="connsiteY29" fmla="*/ 194659 h 510342"/>
                <a:gd name="connsiteX30" fmla="*/ 112202 w 1844830"/>
                <a:gd name="connsiteY30" fmla="*/ 161961 h 510342"/>
                <a:gd name="connsiteX31" fmla="*/ 64115 w 1844830"/>
                <a:gd name="connsiteY31" fmla="*/ 131332 h 510342"/>
                <a:gd name="connsiteX0" fmla="*/ 0 w 1760483"/>
                <a:gd name="connsiteY0" fmla="*/ 24873 h 475877"/>
                <a:gd name="connsiteX1" fmla="*/ 142999 w 1760483"/>
                <a:gd name="connsiteY1" fmla="*/ 44253 h 475877"/>
                <a:gd name="connsiteX2" fmla="*/ 240705 w 1760483"/>
                <a:gd name="connsiteY2" fmla="*/ 75997 h 475877"/>
                <a:gd name="connsiteX3" fmla="*/ 323437 w 1760483"/>
                <a:gd name="connsiteY3" fmla="*/ 81997 h 475877"/>
                <a:gd name="connsiteX4" fmla="*/ 410533 w 1760483"/>
                <a:gd name="connsiteY4" fmla="*/ 95347 h 475877"/>
                <a:gd name="connsiteX5" fmla="*/ 477431 w 1760483"/>
                <a:gd name="connsiteY5" fmla="*/ 80677 h 475877"/>
                <a:gd name="connsiteX6" fmla="*/ 623228 w 1760483"/>
                <a:gd name="connsiteY6" fmla="*/ 80733 h 475877"/>
                <a:gd name="connsiteX7" fmla="*/ 707508 w 1760483"/>
                <a:gd name="connsiteY7" fmla="*/ 102951 h 475877"/>
                <a:gd name="connsiteX8" fmla="*/ 813341 w 1760483"/>
                <a:gd name="connsiteY8" fmla="*/ 130409 h 475877"/>
                <a:gd name="connsiteX9" fmla="*/ 936285 w 1760483"/>
                <a:gd name="connsiteY9" fmla="*/ 140465 h 475877"/>
                <a:gd name="connsiteX10" fmla="*/ 1060839 w 1760483"/>
                <a:gd name="connsiteY10" fmla="*/ 130683 h 475877"/>
                <a:gd name="connsiteX11" fmla="*/ 1547406 w 1760483"/>
                <a:gd name="connsiteY11" fmla="*/ 88664 h 475877"/>
                <a:gd name="connsiteX12" fmla="*/ 1700918 w 1760483"/>
                <a:gd name="connsiteY12" fmla="*/ 54006 h 475877"/>
                <a:gd name="connsiteX13" fmla="*/ 1760249 w 1760483"/>
                <a:gd name="connsiteY13" fmla="*/ 2476 h 475877"/>
                <a:gd name="connsiteX14" fmla="*/ 1718977 w 1760483"/>
                <a:gd name="connsiteY14" fmla="*/ 131975 h 475877"/>
                <a:gd name="connsiteX15" fmla="*/ 1654399 w 1760483"/>
                <a:gd name="connsiteY15" fmla="*/ 209383 h 475877"/>
                <a:gd name="connsiteX16" fmla="*/ 1586785 w 1760483"/>
                <a:gd name="connsiteY16" fmla="*/ 250013 h 475877"/>
                <a:gd name="connsiteX17" fmla="*/ 1408740 w 1760483"/>
                <a:gd name="connsiteY17" fmla="*/ 359508 h 475877"/>
                <a:gd name="connsiteX18" fmla="*/ 1326853 w 1760483"/>
                <a:gd name="connsiteY18" fmla="*/ 386804 h 475877"/>
                <a:gd name="connsiteX19" fmla="*/ 1077029 w 1760483"/>
                <a:gd name="connsiteY19" fmla="*/ 461398 h 475877"/>
                <a:gd name="connsiteX20" fmla="*/ 931175 w 1760483"/>
                <a:gd name="connsiteY20" fmla="*/ 475046 h 475877"/>
                <a:gd name="connsiteX21" fmla="*/ 735627 w 1760483"/>
                <a:gd name="connsiteY21" fmla="*/ 448687 h 475877"/>
                <a:gd name="connsiteX22" fmla="*/ 591154 w 1760483"/>
                <a:gd name="connsiteY22" fmla="*/ 417582 h 475877"/>
                <a:gd name="connsiteX23" fmla="*/ 524016 w 1760483"/>
                <a:gd name="connsiteY23" fmla="*/ 392029 h 475877"/>
                <a:gd name="connsiteX24" fmla="*/ 485455 w 1760483"/>
                <a:gd name="connsiteY24" fmla="*/ 371877 h 475877"/>
                <a:gd name="connsiteX25" fmla="*/ 384518 w 1760483"/>
                <a:gd name="connsiteY25" fmla="*/ 319027 h 475877"/>
                <a:gd name="connsiteX26" fmla="*/ 318660 w 1760483"/>
                <a:gd name="connsiteY26" fmla="*/ 277622 h 475877"/>
                <a:gd name="connsiteX27" fmla="*/ 185026 w 1760483"/>
                <a:gd name="connsiteY27" fmla="*/ 199396 h 475877"/>
                <a:gd name="connsiteX28" fmla="*/ 143621 w 1760483"/>
                <a:gd name="connsiteY28" fmla="*/ 160194 h 475877"/>
                <a:gd name="connsiteX29" fmla="*/ 112202 w 1760483"/>
                <a:gd name="connsiteY29" fmla="*/ 127496 h 475877"/>
                <a:gd name="connsiteX30" fmla="*/ 64115 w 1760483"/>
                <a:gd name="connsiteY30" fmla="*/ 96867 h 475877"/>
                <a:gd name="connsiteX0" fmla="*/ 0 w 1797036"/>
                <a:gd name="connsiteY0" fmla="*/ 600 h 451604"/>
                <a:gd name="connsiteX1" fmla="*/ 142999 w 1797036"/>
                <a:gd name="connsiteY1" fmla="*/ 19980 h 451604"/>
                <a:gd name="connsiteX2" fmla="*/ 240705 w 1797036"/>
                <a:gd name="connsiteY2" fmla="*/ 51724 h 451604"/>
                <a:gd name="connsiteX3" fmla="*/ 323437 w 1797036"/>
                <a:gd name="connsiteY3" fmla="*/ 57724 h 451604"/>
                <a:gd name="connsiteX4" fmla="*/ 410533 w 1797036"/>
                <a:gd name="connsiteY4" fmla="*/ 71074 h 451604"/>
                <a:gd name="connsiteX5" fmla="*/ 477431 w 1797036"/>
                <a:gd name="connsiteY5" fmla="*/ 56404 h 451604"/>
                <a:gd name="connsiteX6" fmla="*/ 623228 w 1797036"/>
                <a:gd name="connsiteY6" fmla="*/ 56460 h 451604"/>
                <a:gd name="connsiteX7" fmla="*/ 707508 w 1797036"/>
                <a:gd name="connsiteY7" fmla="*/ 78678 h 451604"/>
                <a:gd name="connsiteX8" fmla="*/ 813341 w 1797036"/>
                <a:gd name="connsiteY8" fmla="*/ 106136 h 451604"/>
                <a:gd name="connsiteX9" fmla="*/ 936285 w 1797036"/>
                <a:gd name="connsiteY9" fmla="*/ 116192 h 451604"/>
                <a:gd name="connsiteX10" fmla="*/ 1060839 w 1797036"/>
                <a:gd name="connsiteY10" fmla="*/ 106410 h 451604"/>
                <a:gd name="connsiteX11" fmla="*/ 1547406 w 1797036"/>
                <a:gd name="connsiteY11" fmla="*/ 64391 h 451604"/>
                <a:gd name="connsiteX12" fmla="*/ 1700918 w 1797036"/>
                <a:gd name="connsiteY12" fmla="*/ 29733 h 451604"/>
                <a:gd name="connsiteX13" fmla="*/ 1796921 w 1797036"/>
                <a:gd name="connsiteY13" fmla="*/ 4874 h 451604"/>
                <a:gd name="connsiteX14" fmla="*/ 1718977 w 1797036"/>
                <a:gd name="connsiteY14" fmla="*/ 107702 h 451604"/>
                <a:gd name="connsiteX15" fmla="*/ 1654399 w 1797036"/>
                <a:gd name="connsiteY15" fmla="*/ 185110 h 451604"/>
                <a:gd name="connsiteX16" fmla="*/ 1586785 w 1797036"/>
                <a:gd name="connsiteY16" fmla="*/ 225740 h 451604"/>
                <a:gd name="connsiteX17" fmla="*/ 1408740 w 1797036"/>
                <a:gd name="connsiteY17" fmla="*/ 335235 h 451604"/>
                <a:gd name="connsiteX18" fmla="*/ 1326853 w 1797036"/>
                <a:gd name="connsiteY18" fmla="*/ 362531 h 451604"/>
                <a:gd name="connsiteX19" fmla="*/ 1077029 w 1797036"/>
                <a:gd name="connsiteY19" fmla="*/ 437125 h 451604"/>
                <a:gd name="connsiteX20" fmla="*/ 931175 w 1797036"/>
                <a:gd name="connsiteY20" fmla="*/ 450773 h 451604"/>
                <a:gd name="connsiteX21" fmla="*/ 735627 w 1797036"/>
                <a:gd name="connsiteY21" fmla="*/ 424414 h 451604"/>
                <a:gd name="connsiteX22" fmla="*/ 591154 w 1797036"/>
                <a:gd name="connsiteY22" fmla="*/ 393309 h 451604"/>
                <a:gd name="connsiteX23" fmla="*/ 524016 w 1797036"/>
                <a:gd name="connsiteY23" fmla="*/ 367756 h 451604"/>
                <a:gd name="connsiteX24" fmla="*/ 485455 w 1797036"/>
                <a:gd name="connsiteY24" fmla="*/ 347604 h 451604"/>
                <a:gd name="connsiteX25" fmla="*/ 384518 w 1797036"/>
                <a:gd name="connsiteY25" fmla="*/ 294754 h 451604"/>
                <a:gd name="connsiteX26" fmla="*/ 318660 w 1797036"/>
                <a:gd name="connsiteY26" fmla="*/ 253349 h 451604"/>
                <a:gd name="connsiteX27" fmla="*/ 185026 w 1797036"/>
                <a:gd name="connsiteY27" fmla="*/ 175123 h 451604"/>
                <a:gd name="connsiteX28" fmla="*/ 143621 w 1797036"/>
                <a:gd name="connsiteY28" fmla="*/ 135921 h 451604"/>
                <a:gd name="connsiteX29" fmla="*/ 112202 w 1797036"/>
                <a:gd name="connsiteY29" fmla="*/ 103223 h 451604"/>
                <a:gd name="connsiteX30" fmla="*/ 64115 w 1797036"/>
                <a:gd name="connsiteY30" fmla="*/ 72594 h 451604"/>
                <a:gd name="connsiteX0" fmla="*/ 0 w 1797035"/>
                <a:gd name="connsiteY0" fmla="*/ 600 h 451604"/>
                <a:gd name="connsiteX1" fmla="*/ 142999 w 1797035"/>
                <a:gd name="connsiteY1" fmla="*/ 19980 h 451604"/>
                <a:gd name="connsiteX2" fmla="*/ 240705 w 1797035"/>
                <a:gd name="connsiteY2" fmla="*/ 51724 h 451604"/>
                <a:gd name="connsiteX3" fmla="*/ 323437 w 1797035"/>
                <a:gd name="connsiteY3" fmla="*/ 57724 h 451604"/>
                <a:gd name="connsiteX4" fmla="*/ 410533 w 1797035"/>
                <a:gd name="connsiteY4" fmla="*/ 71074 h 451604"/>
                <a:gd name="connsiteX5" fmla="*/ 477431 w 1797035"/>
                <a:gd name="connsiteY5" fmla="*/ 56404 h 451604"/>
                <a:gd name="connsiteX6" fmla="*/ 599892 w 1797035"/>
                <a:gd name="connsiteY6" fmla="*/ 116468 h 451604"/>
                <a:gd name="connsiteX7" fmla="*/ 707508 w 1797035"/>
                <a:gd name="connsiteY7" fmla="*/ 78678 h 451604"/>
                <a:gd name="connsiteX8" fmla="*/ 813341 w 1797035"/>
                <a:gd name="connsiteY8" fmla="*/ 106136 h 451604"/>
                <a:gd name="connsiteX9" fmla="*/ 936285 w 1797035"/>
                <a:gd name="connsiteY9" fmla="*/ 116192 h 451604"/>
                <a:gd name="connsiteX10" fmla="*/ 1060839 w 1797035"/>
                <a:gd name="connsiteY10" fmla="*/ 106410 h 451604"/>
                <a:gd name="connsiteX11" fmla="*/ 1547406 w 1797035"/>
                <a:gd name="connsiteY11" fmla="*/ 64391 h 451604"/>
                <a:gd name="connsiteX12" fmla="*/ 1700918 w 1797035"/>
                <a:gd name="connsiteY12" fmla="*/ 29733 h 451604"/>
                <a:gd name="connsiteX13" fmla="*/ 1796921 w 1797035"/>
                <a:gd name="connsiteY13" fmla="*/ 4874 h 451604"/>
                <a:gd name="connsiteX14" fmla="*/ 1718977 w 1797035"/>
                <a:gd name="connsiteY14" fmla="*/ 107702 h 451604"/>
                <a:gd name="connsiteX15" fmla="*/ 1654399 w 1797035"/>
                <a:gd name="connsiteY15" fmla="*/ 185110 h 451604"/>
                <a:gd name="connsiteX16" fmla="*/ 1586785 w 1797035"/>
                <a:gd name="connsiteY16" fmla="*/ 225740 h 451604"/>
                <a:gd name="connsiteX17" fmla="*/ 1408740 w 1797035"/>
                <a:gd name="connsiteY17" fmla="*/ 335235 h 451604"/>
                <a:gd name="connsiteX18" fmla="*/ 1326853 w 1797035"/>
                <a:gd name="connsiteY18" fmla="*/ 362531 h 451604"/>
                <a:gd name="connsiteX19" fmla="*/ 1077029 w 1797035"/>
                <a:gd name="connsiteY19" fmla="*/ 437125 h 451604"/>
                <a:gd name="connsiteX20" fmla="*/ 931175 w 1797035"/>
                <a:gd name="connsiteY20" fmla="*/ 450773 h 451604"/>
                <a:gd name="connsiteX21" fmla="*/ 735627 w 1797035"/>
                <a:gd name="connsiteY21" fmla="*/ 424414 h 451604"/>
                <a:gd name="connsiteX22" fmla="*/ 591154 w 1797035"/>
                <a:gd name="connsiteY22" fmla="*/ 393309 h 451604"/>
                <a:gd name="connsiteX23" fmla="*/ 524016 w 1797035"/>
                <a:gd name="connsiteY23" fmla="*/ 367756 h 451604"/>
                <a:gd name="connsiteX24" fmla="*/ 485455 w 1797035"/>
                <a:gd name="connsiteY24" fmla="*/ 347604 h 451604"/>
                <a:gd name="connsiteX25" fmla="*/ 384518 w 1797035"/>
                <a:gd name="connsiteY25" fmla="*/ 294754 h 451604"/>
                <a:gd name="connsiteX26" fmla="*/ 318660 w 1797035"/>
                <a:gd name="connsiteY26" fmla="*/ 253349 h 451604"/>
                <a:gd name="connsiteX27" fmla="*/ 185026 w 1797035"/>
                <a:gd name="connsiteY27" fmla="*/ 175123 h 451604"/>
                <a:gd name="connsiteX28" fmla="*/ 143621 w 1797035"/>
                <a:gd name="connsiteY28" fmla="*/ 135921 h 451604"/>
                <a:gd name="connsiteX29" fmla="*/ 112202 w 1797035"/>
                <a:gd name="connsiteY29" fmla="*/ 103223 h 451604"/>
                <a:gd name="connsiteX30" fmla="*/ 64115 w 1797035"/>
                <a:gd name="connsiteY30" fmla="*/ 72594 h 451604"/>
                <a:gd name="connsiteX0" fmla="*/ 0 w 1797035"/>
                <a:gd name="connsiteY0" fmla="*/ 600 h 451604"/>
                <a:gd name="connsiteX1" fmla="*/ 142999 w 1797035"/>
                <a:gd name="connsiteY1" fmla="*/ 19980 h 451604"/>
                <a:gd name="connsiteX2" fmla="*/ 240705 w 1797035"/>
                <a:gd name="connsiteY2" fmla="*/ 51724 h 451604"/>
                <a:gd name="connsiteX3" fmla="*/ 323437 w 1797035"/>
                <a:gd name="connsiteY3" fmla="*/ 57724 h 451604"/>
                <a:gd name="connsiteX4" fmla="*/ 410533 w 1797035"/>
                <a:gd name="connsiteY4" fmla="*/ 71074 h 451604"/>
                <a:gd name="connsiteX5" fmla="*/ 464096 w 1797035"/>
                <a:gd name="connsiteY5" fmla="*/ 129748 h 451604"/>
                <a:gd name="connsiteX6" fmla="*/ 599892 w 1797035"/>
                <a:gd name="connsiteY6" fmla="*/ 116468 h 451604"/>
                <a:gd name="connsiteX7" fmla="*/ 707508 w 1797035"/>
                <a:gd name="connsiteY7" fmla="*/ 78678 h 451604"/>
                <a:gd name="connsiteX8" fmla="*/ 813341 w 1797035"/>
                <a:gd name="connsiteY8" fmla="*/ 106136 h 451604"/>
                <a:gd name="connsiteX9" fmla="*/ 936285 w 1797035"/>
                <a:gd name="connsiteY9" fmla="*/ 116192 h 451604"/>
                <a:gd name="connsiteX10" fmla="*/ 1060839 w 1797035"/>
                <a:gd name="connsiteY10" fmla="*/ 106410 h 451604"/>
                <a:gd name="connsiteX11" fmla="*/ 1547406 w 1797035"/>
                <a:gd name="connsiteY11" fmla="*/ 64391 h 451604"/>
                <a:gd name="connsiteX12" fmla="*/ 1700918 w 1797035"/>
                <a:gd name="connsiteY12" fmla="*/ 29733 h 451604"/>
                <a:gd name="connsiteX13" fmla="*/ 1796921 w 1797035"/>
                <a:gd name="connsiteY13" fmla="*/ 4874 h 451604"/>
                <a:gd name="connsiteX14" fmla="*/ 1718977 w 1797035"/>
                <a:gd name="connsiteY14" fmla="*/ 107702 h 451604"/>
                <a:gd name="connsiteX15" fmla="*/ 1654399 w 1797035"/>
                <a:gd name="connsiteY15" fmla="*/ 185110 h 451604"/>
                <a:gd name="connsiteX16" fmla="*/ 1586785 w 1797035"/>
                <a:gd name="connsiteY16" fmla="*/ 225740 h 451604"/>
                <a:gd name="connsiteX17" fmla="*/ 1408740 w 1797035"/>
                <a:gd name="connsiteY17" fmla="*/ 335235 h 451604"/>
                <a:gd name="connsiteX18" fmla="*/ 1326853 w 1797035"/>
                <a:gd name="connsiteY18" fmla="*/ 362531 h 451604"/>
                <a:gd name="connsiteX19" fmla="*/ 1077029 w 1797035"/>
                <a:gd name="connsiteY19" fmla="*/ 437125 h 451604"/>
                <a:gd name="connsiteX20" fmla="*/ 931175 w 1797035"/>
                <a:gd name="connsiteY20" fmla="*/ 450773 h 451604"/>
                <a:gd name="connsiteX21" fmla="*/ 735627 w 1797035"/>
                <a:gd name="connsiteY21" fmla="*/ 424414 h 451604"/>
                <a:gd name="connsiteX22" fmla="*/ 591154 w 1797035"/>
                <a:gd name="connsiteY22" fmla="*/ 393309 h 451604"/>
                <a:gd name="connsiteX23" fmla="*/ 524016 w 1797035"/>
                <a:gd name="connsiteY23" fmla="*/ 367756 h 451604"/>
                <a:gd name="connsiteX24" fmla="*/ 485455 w 1797035"/>
                <a:gd name="connsiteY24" fmla="*/ 347604 h 451604"/>
                <a:gd name="connsiteX25" fmla="*/ 384518 w 1797035"/>
                <a:gd name="connsiteY25" fmla="*/ 294754 h 451604"/>
                <a:gd name="connsiteX26" fmla="*/ 318660 w 1797035"/>
                <a:gd name="connsiteY26" fmla="*/ 253349 h 451604"/>
                <a:gd name="connsiteX27" fmla="*/ 185026 w 1797035"/>
                <a:gd name="connsiteY27" fmla="*/ 175123 h 451604"/>
                <a:gd name="connsiteX28" fmla="*/ 143621 w 1797035"/>
                <a:gd name="connsiteY28" fmla="*/ 135921 h 451604"/>
                <a:gd name="connsiteX29" fmla="*/ 112202 w 1797035"/>
                <a:gd name="connsiteY29" fmla="*/ 103223 h 451604"/>
                <a:gd name="connsiteX30" fmla="*/ 64115 w 1797035"/>
                <a:gd name="connsiteY30" fmla="*/ 72594 h 451604"/>
                <a:gd name="connsiteX0" fmla="*/ 0 w 1797035"/>
                <a:gd name="connsiteY0" fmla="*/ 600 h 451604"/>
                <a:gd name="connsiteX1" fmla="*/ 142999 w 1797035"/>
                <a:gd name="connsiteY1" fmla="*/ 19980 h 451604"/>
                <a:gd name="connsiteX2" fmla="*/ 240705 w 1797035"/>
                <a:gd name="connsiteY2" fmla="*/ 51724 h 451604"/>
                <a:gd name="connsiteX3" fmla="*/ 323437 w 1797035"/>
                <a:gd name="connsiteY3" fmla="*/ 57724 h 451604"/>
                <a:gd name="connsiteX4" fmla="*/ 397198 w 1797035"/>
                <a:gd name="connsiteY4" fmla="*/ 124414 h 451604"/>
                <a:gd name="connsiteX5" fmla="*/ 464096 w 1797035"/>
                <a:gd name="connsiteY5" fmla="*/ 129748 h 451604"/>
                <a:gd name="connsiteX6" fmla="*/ 599892 w 1797035"/>
                <a:gd name="connsiteY6" fmla="*/ 116468 h 451604"/>
                <a:gd name="connsiteX7" fmla="*/ 707508 w 1797035"/>
                <a:gd name="connsiteY7" fmla="*/ 78678 h 451604"/>
                <a:gd name="connsiteX8" fmla="*/ 813341 w 1797035"/>
                <a:gd name="connsiteY8" fmla="*/ 106136 h 451604"/>
                <a:gd name="connsiteX9" fmla="*/ 936285 w 1797035"/>
                <a:gd name="connsiteY9" fmla="*/ 116192 h 451604"/>
                <a:gd name="connsiteX10" fmla="*/ 1060839 w 1797035"/>
                <a:gd name="connsiteY10" fmla="*/ 106410 h 451604"/>
                <a:gd name="connsiteX11" fmla="*/ 1547406 w 1797035"/>
                <a:gd name="connsiteY11" fmla="*/ 64391 h 451604"/>
                <a:gd name="connsiteX12" fmla="*/ 1700918 w 1797035"/>
                <a:gd name="connsiteY12" fmla="*/ 29733 h 451604"/>
                <a:gd name="connsiteX13" fmla="*/ 1796921 w 1797035"/>
                <a:gd name="connsiteY13" fmla="*/ 4874 h 451604"/>
                <a:gd name="connsiteX14" fmla="*/ 1718977 w 1797035"/>
                <a:gd name="connsiteY14" fmla="*/ 107702 h 451604"/>
                <a:gd name="connsiteX15" fmla="*/ 1654399 w 1797035"/>
                <a:gd name="connsiteY15" fmla="*/ 185110 h 451604"/>
                <a:gd name="connsiteX16" fmla="*/ 1586785 w 1797035"/>
                <a:gd name="connsiteY16" fmla="*/ 225740 h 451604"/>
                <a:gd name="connsiteX17" fmla="*/ 1408740 w 1797035"/>
                <a:gd name="connsiteY17" fmla="*/ 335235 h 451604"/>
                <a:gd name="connsiteX18" fmla="*/ 1326853 w 1797035"/>
                <a:gd name="connsiteY18" fmla="*/ 362531 h 451604"/>
                <a:gd name="connsiteX19" fmla="*/ 1077029 w 1797035"/>
                <a:gd name="connsiteY19" fmla="*/ 437125 h 451604"/>
                <a:gd name="connsiteX20" fmla="*/ 931175 w 1797035"/>
                <a:gd name="connsiteY20" fmla="*/ 450773 h 451604"/>
                <a:gd name="connsiteX21" fmla="*/ 735627 w 1797035"/>
                <a:gd name="connsiteY21" fmla="*/ 424414 h 451604"/>
                <a:gd name="connsiteX22" fmla="*/ 591154 w 1797035"/>
                <a:gd name="connsiteY22" fmla="*/ 393309 h 451604"/>
                <a:gd name="connsiteX23" fmla="*/ 524016 w 1797035"/>
                <a:gd name="connsiteY23" fmla="*/ 367756 h 451604"/>
                <a:gd name="connsiteX24" fmla="*/ 485455 w 1797035"/>
                <a:gd name="connsiteY24" fmla="*/ 347604 h 451604"/>
                <a:gd name="connsiteX25" fmla="*/ 384518 w 1797035"/>
                <a:gd name="connsiteY25" fmla="*/ 294754 h 451604"/>
                <a:gd name="connsiteX26" fmla="*/ 318660 w 1797035"/>
                <a:gd name="connsiteY26" fmla="*/ 253349 h 451604"/>
                <a:gd name="connsiteX27" fmla="*/ 185026 w 1797035"/>
                <a:gd name="connsiteY27" fmla="*/ 175123 h 451604"/>
                <a:gd name="connsiteX28" fmla="*/ 143621 w 1797035"/>
                <a:gd name="connsiteY28" fmla="*/ 135921 h 451604"/>
                <a:gd name="connsiteX29" fmla="*/ 112202 w 1797035"/>
                <a:gd name="connsiteY29" fmla="*/ 103223 h 451604"/>
                <a:gd name="connsiteX30" fmla="*/ 64115 w 1797035"/>
                <a:gd name="connsiteY30" fmla="*/ 72594 h 451604"/>
                <a:gd name="connsiteX0" fmla="*/ 0 w 1797035"/>
                <a:gd name="connsiteY0" fmla="*/ 600 h 451604"/>
                <a:gd name="connsiteX1" fmla="*/ 142999 w 1797035"/>
                <a:gd name="connsiteY1" fmla="*/ 19980 h 451604"/>
                <a:gd name="connsiteX2" fmla="*/ 240705 w 1797035"/>
                <a:gd name="connsiteY2" fmla="*/ 51724 h 451604"/>
                <a:gd name="connsiteX3" fmla="*/ 296766 w 1797035"/>
                <a:gd name="connsiteY3" fmla="*/ 111063 h 451604"/>
                <a:gd name="connsiteX4" fmla="*/ 397198 w 1797035"/>
                <a:gd name="connsiteY4" fmla="*/ 124414 h 451604"/>
                <a:gd name="connsiteX5" fmla="*/ 464096 w 1797035"/>
                <a:gd name="connsiteY5" fmla="*/ 129748 h 451604"/>
                <a:gd name="connsiteX6" fmla="*/ 599892 w 1797035"/>
                <a:gd name="connsiteY6" fmla="*/ 116468 h 451604"/>
                <a:gd name="connsiteX7" fmla="*/ 707508 w 1797035"/>
                <a:gd name="connsiteY7" fmla="*/ 78678 h 451604"/>
                <a:gd name="connsiteX8" fmla="*/ 813341 w 1797035"/>
                <a:gd name="connsiteY8" fmla="*/ 106136 h 451604"/>
                <a:gd name="connsiteX9" fmla="*/ 936285 w 1797035"/>
                <a:gd name="connsiteY9" fmla="*/ 116192 h 451604"/>
                <a:gd name="connsiteX10" fmla="*/ 1060839 w 1797035"/>
                <a:gd name="connsiteY10" fmla="*/ 106410 h 451604"/>
                <a:gd name="connsiteX11" fmla="*/ 1547406 w 1797035"/>
                <a:gd name="connsiteY11" fmla="*/ 64391 h 451604"/>
                <a:gd name="connsiteX12" fmla="*/ 1700918 w 1797035"/>
                <a:gd name="connsiteY12" fmla="*/ 29733 h 451604"/>
                <a:gd name="connsiteX13" fmla="*/ 1796921 w 1797035"/>
                <a:gd name="connsiteY13" fmla="*/ 4874 h 451604"/>
                <a:gd name="connsiteX14" fmla="*/ 1718977 w 1797035"/>
                <a:gd name="connsiteY14" fmla="*/ 107702 h 451604"/>
                <a:gd name="connsiteX15" fmla="*/ 1654399 w 1797035"/>
                <a:gd name="connsiteY15" fmla="*/ 185110 h 451604"/>
                <a:gd name="connsiteX16" fmla="*/ 1586785 w 1797035"/>
                <a:gd name="connsiteY16" fmla="*/ 225740 h 451604"/>
                <a:gd name="connsiteX17" fmla="*/ 1408740 w 1797035"/>
                <a:gd name="connsiteY17" fmla="*/ 335235 h 451604"/>
                <a:gd name="connsiteX18" fmla="*/ 1326853 w 1797035"/>
                <a:gd name="connsiteY18" fmla="*/ 362531 h 451604"/>
                <a:gd name="connsiteX19" fmla="*/ 1077029 w 1797035"/>
                <a:gd name="connsiteY19" fmla="*/ 437125 h 451604"/>
                <a:gd name="connsiteX20" fmla="*/ 931175 w 1797035"/>
                <a:gd name="connsiteY20" fmla="*/ 450773 h 451604"/>
                <a:gd name="connsiteX21" fmla="*/ 735627 w 1797035"/>
                <a:gd name="connsiteY21" fmla="*/ 424414 h 451604"/>
                <a:gd name="connsiteX22" fmla="*/ 591154 w 1797035"/>
                <a:gd name="connsiteY22" fmla="*/ 393309 h 451604"/>
                <a:gd name="connsiteX23" fmla="*/ 524016 w 1797035"/>
                <a:gd name="connsiteY23" fmla="*/ 367756 h 451604"/>
                <a:gd name="connsiteX24" fmla="*/ 485455 w 1797035"/>
                <a:gd name="connsiteY24" fmla="*/ 347604 h 451604"/>
                <a:gd name="connsiteX25" fmla="*/ 384518 w 1797035"/>
                <a:gd name="connsiteY25" fmla="*/ 294754 h 451604"/>
                <a:gd name="connsiteX26" fmla="*/ 318660 w 1797035"/>
                <a:gd name="connsiteY26" fmla="*/ 253349 h 451604"/>
                <a:gd name="connsiteX27" fmla="*/ 185026 w 1797035"/>
                <a:gd name="connsiteY27" fmla="*/ 175123 h 451604"/>
                <a:gd name="connsiteX28" fmla="*/ 143621 w 1797035"/>
                <a:gd name="connsiteY28" fmla="*/ 135921 h 451604"/>
                <a:gd name="connsiteX29" fmla="*/ 112202 w 1797035"/>
                <a:gd name="connsiteY29" fmla="*/ 103223 h 451604"/>
                <a:gd name="connsiteX30" fmla="*/ 64115 w 1797035"/>
                <a:gd name="connsiteY30" fmla="*/ 72594 h 451604"/>
                <a:gd name="connsiteX0" fmla="*/ 0 w 1797035"/>
                <a:gd name="connsiteY0" fmla="*/ 600 h 451604"/>
                <a:gd name="connsiteX1" fmla="*/ 142999 w 1797035"/>
                <a:gd name="connsiteY1" fmla="*/ 19980 h 451604"/>
                <a:gd name="connsiteX2" fmla="*/ 230705 w 1797035"/>
                <a:gd name="connsiteY2" fmla="*/ 85063 h 451604"/>
                <a:gd name="connsiteX3" fmla="*/ 296766 w 1797035"/>
                <a:gd name="connsiteY3" fmla="*/ 111063 h 451604"/>
                <a:gd name="connsiteX4" fmla="*/ 397198 w 1797035"/>
                <a:gd name="connsiteY4" fmla="*/ 124414 h 451604"/>
                <a:gd name="connsiteX5" fmla="*/ 464096 w 1797035"/>
                <a:gd name="connsiteY5" fmla="*/ 129748 h 451604"/>
                <a:gd name="connsiteX6" fmla="*/ 599892 w 1797035"/>
                <a:gd name="connsiteY6" fmla="*/ 116468 h 451604"/>
                <a:gd name="connsiteX7" fmla="*/ 707508 w 1797035"/>
                <a:gd name="connsiteY7" fmla="*/ 78678 h 451604"/>
                <a:gd name="connsiteX8" fmla="*/ 813341 w 1797035"/>
                <a:gd name="connsiteY8" fmla="*/ 106136 h 451604"/>
                <a:gd name="connsiteX9" fmla="*/ 936285 w 1797035"/>
                <a:gd name="connsiteY9" fmla="*/ 116192 h 451604"/>
                <a:gd name="connsiteX10" fmla="*/ 1060839 w 1797035"/>
                <a:gd name="connsiteY10" fmla="*/ 106410 h 451604"/>
                <a:gd name="connsiteX11" fmla="*/ 1547406 w 1797035"/>
                <a:gd name="connsiteY11" fmla="*/ 64391 h 451604"/>
                <a:gd name="connsiteX12" fmla="*/ 1700918 w 1797035"/>
                <a:gd name="connsiteY12" fmla="*/ 29733 h 451604"/>
                <a:gd name="connsiteX13" fmla="*/ 1796921 w 1797035"/>
                <a:gd name="connsiteY13" fmla="*/ 4874 h 451604"/>
                <a:gd name="connsiteX14" fmla="*/ 1718977 w 1797035"/>
                <a:gd name="connsiteY14" fmla="*/ 107702 h 451604"/>
                <a:gd name="connsiteX15" fmla="*/ 1654399 w 1797035"/>
                <a:gd name="connsiteY15" fmla="*/ 185110 h 451604"/>
                <a:gd name="connsiteX16" fmla="*/ 1586785 w 1797035"/>
                <a:gd name="connsiteY16" fmla="*/ 225740 h 451604"/>
                <a:gd name="connsiteX17" fmla="*/ 1408740 w 1797035"/>
                <a:gd name="connsiteY17" fmla="*/ 335235 h 451604"/>
                <a:gd name="connsiteX18" fmla="*/ 1326853 w 1797035"/>
                <a:gd name="connsiteY18" fmla="*/ 362531 h 451604"/>
                <a:gd name="connsiteX19" fmla="*/ 1077029 w 1797035"/>
                <a:gd name="connsiteY19" fmla="*/ 437125 h 451604"/>
                <a:gd name="connsiteX20" fmla="*/ 931175 w 1797035"/>
                <a:gd name="connsiteY20" fmla="*/ 450773 h 451604"/>
                <a:gd name="connsiteX21" fmla="*/ 735627 w 1797035"/>
                <a:gd name="connsiteY21" fmla="*/ 424414 h 451604"/>
                <a:gd name="connsiteX22" fmla="*/ 591154 w 1797035"/>
                <a:gd name="connsiteY22" fmla="*/ 393309 h 451604"/>
                <a:gd name="connsiteX23" fmla="*/ 524016 w 1797035"/>
                <a:gd name="connsiteY23" fmla="*/ 367756 h 451604"/>
                <a:gd name="connsiteX24" fmla="*/ 485455 w 1797035"/>
                <a:gd name="connsiteY24" fmla="*/ 347604 h 451604"/>
                <a:gd name="connsiteX25" fmla="*/ 384518 w 1797035"/>
                <a:gd name="connsiteY25" fmla="*/ 294754 h 451604"/>
                <a:gd name="connsiteX26" fmla="*/ 318660 w 1797035"/>
                <a:gd name="connsiteY26" fmla="*/ 253349 h 451604"/>
                <a:gd name="connsiteX27" fmla="*/ 185026 w 1797035"/>
                <a:gd name="connsiteY27" fmla="*/ 175123 h 451604"/>
                <a:gd name="connsiteX28" fmla="*/ 143621 w 1797035"/>
                <a:gd name="connsiteY28" fmla="*/ 135921 h 451604"/>
                <a:gd name="connsiteX29" fmla="*/ 112202 w 1797035"/>
                <a:gd name="connsiteY29" fmla="*/ 103223 h 451604"/>
                <a:gd name="connsiteX30" fmla="*/ 64115 w 1797035"/>
                <a:gd name="connsiteY30" fmla="*/ 72594 h 451604"/>
                <a:gd name="connsiteX0" fmla="*/ 0 w 1797035"/>
                <a:gd name="connsiteY0" fmla="*/ 600 h 451604"/>
                <a:gd name="connsiteX1" fmla="*/ 142999 w 1797035"/>
                <a:gd name="connsiteY1" fmla="*/ 19980 h 451604"/>
                <a:gd name="connsiteX2" fmla="*/ 230705 w 1797035"/>
                <a:gd name="connsiteY2" fmla="*/ 85063 h 451604"/>
                <a:gd name="connsiteX3" fmla="*/ 296766 w 1797035"/>
                <a:gd name="connsiteY3" fmla="*/ 111063 h 451604"/>
                <a:gd name="connsiteX4" fmla="*/ 397198 w 1797035"/>
                <a:gd name="connsiteY4" fmla="*/ 124414 h 451604"/>
                <a:gd name="connsiteX5" fmla="*/ 464096 w 1797035"/>
                <a:gd name="connsiteY5" fmla="*/ 129748 h 451604"/>
                <a:gd name="connsiteX6" fmla="*/ 599892 w 1797035"/>
                <a:gd name="connsiteY6" fmla="*/ 116468 h 451604"/>
                <a:gd name="connsiteX7" fmla="*/ 707508 w 1797035"/>
                <a:gd name="connsiteY7" fmla="*/ 78678 h 451604"/>
                <a:gd name="connsiteX8" fmla="*/ 813341 w 1797035"/>
                <a:gd name="connsiteY8" fmla="*/ 106136 h 451604"/>
                <a:gd name="connsiteX9" fmla="*/ 936285 w 1797035"/>
                <a:gd name="connsiteY9" fmla="*/ 116192 h 451604"/>
                <a:gd name="connsiteX10" fmla="*/ 1060839 w 1797035"/>
                <a:gd name="connsiteY10" fmla="*/ 106410 h 451604"/>
                <a:gd name="connsiteX11" fmla="*/ 1547406 w 1797035"/>
                <a:gd name="connsiteY11" fmla="*/ 64391 h 451604"/>
                <a:gd name="connsiteX12" fmla="*/ 1700918 w 1797035"/>
                <a:gd name="connsiteY12" fmla="*/ 29733 h 451604"/>
                <a:gd name="connsiteX13" fmla="*/ 1796921 w 1797035"/>
                <a:gd name="connsiteY13" fmla="*/ 4874 h 451604"/>
                <a:gd name="connsiteX14" fmla="*/ 1718977 w 1797035"/>
                <a:gd name="connsiteY14" fmla="*/ 107702 h 451604"/>
                <a:gd name="connsiteX15" fmla="*/ 1654399 w 1797035"/>
                <a:gd name="connsiteY15" fmla="*/ 185110 h 451604"/>
                <a:gd name="connsiteX16" fmla="*/ 1586785 w 1797035"/>
                <a:gd name="connsiteY16" fmla="*/ 225740 h 451604"/>
                <a:gd name="connsiteX17" fmla="*/ 1408740 w 1797035"/>
                <a:gd name="connsiteY17" fmla="*/ 335235 h 451604"/>
                <a:gd name="connsiteX18" fmla="*/ 1326853 w 1797035"/>
                <a:gd name="connsiteY18" fmla="*/ 362531 h 451604"/>
                <a:gd name="connsiteX19" fmla="*/ 1077029 w 1797035"/>
                <a:gd name="connsiteY19" fmla="*/ 437125 h 451604"/>
                <a:gd name="connsiteX20" fmla="*/ 931175 w 1797035"/>
                <a:gd name="connsiteY20" fmla="*/ 450773 h 451604"/>
                <a:gd name="connsiteX21" fmla="*/ 735627 w 1797035"/>
                <a:gd name="connsiteY21" fmla="*/ 424414 h 451604"/>
                <a:gd name="connsiteX22" fmla="*/ 591154 w 1797035"/>
                <a:gd name="connsiteY22" fmla="*/ 393309 h 451604"/>
                <a:gd name="connsiteX23" fmla="*/ 524016 w 1797035"/>
                <a:gd name="connsiteY23" fmla="*/ 367756 h 451604"/>
                <a:gd name="connsiteX24" fmla="*/ 485455 w 1797035"/>
                <a:gd name="connsiteY24" fmla="*/ 347604 h 451604"/>
                <a:gd name="connsiteX25" fmla="*/ 384518 w 1797035"/>
                <a:gd name="connsiteY25" fmla="*/ 294754 h 451604"/>
                <a:gd name="connsiteX26" fmla="*/ 318660 w 1797035"/>
                <a:gd name="connsiteY26" fmla="*/ 253349 h 451604"/>
                <a:gd name="connsiteX27" fmla="*/ 185026 w 1797035"/>
                <a:gd name="connsiteY27" fmla="*/ 175123 h 451604"/>
                <a:gd name="connsiteX28" fmla="*/ 112202 w 1797035"/>
                <a:gd name="connsiteY28" fmla="*/ 103223 h 451604"/>
                <a:gd name="connsiteX29" fmla="*/ 64115 w 1797035"/>
                <a:gd name="connsiteY29" fmla="*/ 72594 h 451604"/>
                <a:gd name="connsiteX0" fmla="*/ 0 w 1797035"/>
                <a:gd name="connsiteY0" fmla="*/ 600 h 451604"/>
                <a:gd name="connsiteX1" fmla="*/ 142999 w 1797035"/>
                <a:gd name="connsiteY1" fmla="*/ 19980 h 451604"/>
                <a:gd name="connsiteX2" fmla="*/ 230705 w 1797035"/>
                <a:gd name="connsiteY2" fmla="*/ 85063 h 451604"/>
                <a:gd name="connsiteX3" fmla="*/ 296766 w 1797035"/>
                <a:gd name="connsiteY3" fmla="*/ 111063 h 451604"/>
                <a:gd name="connsiteX4" fmla="*/ 397198 w 1797035"/>
                <a:gd name="connsiteY4" fmla="*/ 124414 h 451604"/>
                <a:gd name="connsiteX5" fmla="*/ 464096 w 1797035"/>
                <a:gd name="connsiteY5" fmla="*/ 129748 h 451604"/>
                <a:gd name="connsiteX6" fmla="*/ 599892 w 1797035"/>
                <a:gd name="connsiteY6" fmla="*/ 116468 h 451604"/>
                <a:gd name="connsiteX7" fmla="*/ 707508 w 1797035"/>
                <a:gd name="connsiteY7" fmla="*/ 78678 h 451604"/>
                <a:gd name="connsiteX8" fmla="*/ 813341 w 1797035"/>
                <a:gd name="connsiteY8" fmla="*/ 106136 h 451604"/>
                <a:gd name="connsiteX9" fmla="*/ 936285 w 1797035"/>
                <a:gd name="connsiteY9" fmla="*/ 116192 h 451604"/>
                <a:gd name="connsiteX10" fmla="*/ 1060839 w 1797035"/>
                <a:gd name="connsiteY10" fmla="*/ 106410 h 451604"/>
                <a:gd name="connsiteX11" fmla="*/ 1547406 w 1797035"/>
                <a:gd name="connsiteY11" fmla="*/ 64391 h 451604"/>
                <a:gd name="connsiteX12" fmla="*/ 1700918 w 1797035"/>
                <a:gd name="connsiteY12" fmla="*/ 29733 h 451604"/>
                <a:gd name="connsiteX13" fmla="*/ 1796921 w 1797035"/>
                <a:gd name="connsiteY13" fmla="*/ 4874 h 451604"/>
                <a:gd name="connsiteX14" fmla="*/ 1718977 w 1797035"/>
                <a:gd name="connsiteY14" fmla="*/ 107702 h 451604"/>
                <a:gd name="connsiteX15" fmla="*/ 1654399 w 1797035"/>
                <a:gd name="connsiteY15" fmla="*/ 185110 h 451604"/>
                <a:gd name="connsiteX16" fmla="*/ 1586785 w 1797035"/>
                <a:gd name="connsiteY16" fmla="*/ 225740 h 451604"/>
                <a:gd name="connsiteX17" fmla="*/ 1408740 w 1797035"/>
                <a:gd name="connsiteY17" fmla="*/ 335235 h 451604"/>
                <a:gd name="connsiteX18" fmla="*/ 1326853 w 1797035"/>
                <a:gd name="connsiteY18" fmla="*/ 362531 h 451604"/>
                <a:gd name="connsiteX19" fmla="*/ 1077029 w 1797035"/>
                <a:gd name="connsiteY19" fmla="*/ 437125 h 451604"/>
                <a:gd name="connsiteX20" fmla="*/ 931175 w 1797035"/>
                <a:gd name="connsiteY20" fmla="*/ 450773 h 451604"/>
                <a:gd name="connsiteX21" fmla="*/ 735627 w 1797035"/>
                <a:gd name="connsiteY21" fmla="*/ 424414 h 451604"/>
                <a:gd name="connsiteX22" fmla="*/ 591154 w 1797035"/>
                <a:gd name="connsiteY22" fmla="*/ 393309 h 451604"/>
                <a:gd name="connsiteX23" fmla="*/ 524016 w 1797035"/>
                <a:gd name="connsiteY23" fmla="*/ 367756 h 451604"/>
                <a:gd name="connsiteX24" fmla="*/ 485455 w 1797035"/>
                <a:gd name="connsiteY24" fmla="*/ 347604 h 451604"/>
                <a:gd name="connsiteX25" fmla="*/ 384518 w 1797035"/>
                <a:gd name="connsiteY25" fmla="*/ 294754 h 451604"/>
                <a:gd name="connsiteX26" fmla="*/ 318660 w 1797035"/>
                <a:gd name="connsiteY26" fmla="*/ 253349 h 451604"/>
                <a:gd name="connsiteX27" fmla="*/ 185026 w 1797035"/>
                <a:gd name="connsiteY27" fmla="*/ 175123 h 451604"/>
                <a:gd name="connsiteX28" fmla="*/ 64115 w 1797035"/>
                <a:gd name="connsiteY28" fmla="*/ 72594 h 451604"/>
                <a:gd name="connsiteX0" fmla="*/ 0 w 1797035"/>
                <a:gd name="connsiteY0" fmla="*/ 600 h 451604"/>
                <a:gd name="connsiteX1" fmla="*/ 142999 w 1797035"/>
                <a:gd name="connsiteY1" fmla="*/ 19980 h 451604"/>
                <a:gd name="connsiteX2" fmla="*/ 230705 w 1797035"/>
                <a:gd name="connsiteY2" fmla="*/ 85063 h 451604"/>
                <a:gd name="connsiteX3" fmla="*/ 296766 w 1797035"/>
                <a:gd name="connsiteY3" fmla="*/ 111063 h 451604"/>
                <a:gd name="connsiteX4" fmla="*/ 397198 w 1797035"/>
                <a:gd name="connsiteY4" fmla="*/ 124414 h 451604"/>
                <a:gd name="connsiteX5" fmla="*/ 464096 w 1797035"/>
                <a:gd name="connsiteY5" fmla="*/ 129748 h 451604"/>
                <a:gd name="connsiteX6" fmla="*/ 599892 w 1797035"/>
                <a:gd name="connsiteY6" fmla="*/ 116468 h 451604"/>
                <a:gd name="connsiteX7" fmla="*/ 707508 w 1797035"/>
                <a:gd name="connsiteY7" fmla="*/ 78678 h 451604"/>
                <a:gd name="connsiteX8" fmla="*/ 813341 w 1797035"/>
                <a:gd name="connsiteY8" fmla="*/ 106136 h 451604"/>
                <a:gd name="connsiteX9" fmla="*/ 936285 w 1797035"/>
                <a:gd name="connsiteY9" fmla="*/ 116192 h 451604"/>
                <a:gd name="connsiteX10" fmla="*/ 1060839 w 1797035"/>
                <a:gd name="connsiteY10" fmla="*/ 106410 h 451604"/>
                <a:gd name="connsiteX11" fmla="*/ 1547406 w 1797035"/>
                <a:gd name="connsiteY11" fmla="*/ 64391 h 451604"/>
                <a:gd name="connsiteX12" fmla="*/ 1700918 w 1797035"/>
                <a:gd name="connsiteY12" fmla="*/ 29733 h 451604"/>
                <a:gd name="connsiteX13" fmla="*/ 1796921 w 1797035"/>
                <a:gd name="connsiteY13" fmla="*/ 4874 h 451604"/>
                <a:gd name="connsiteX14" fmla="*/ 1718977 w 1797035"/>
                <a:gd name="connsiteY14" fmla="*/ 107702 h 451604"/>
                <a:gd name="connsiteX15" fmla="*/ 1654399 w 1797035"/>
                <a:gd name="connsiteY15" fmla="*/ 185110 h 451604"/>
                <a:gd name="connsiteX16" fmla="*/ 1586785 w 1797035"/>
                <a:gd name="connsiteY16" fmla="*/ 225740 h 451604"/>
                <a:gd name="connsiteX17" fmla="*/ 1408740 w 1797035"/>
                <a:gd name="connsiteY17" fmla="*/ 335235 h 451604"/>
                <a:gd name="connsiteX18" fmla="*/ 1326853 w 1797035"/>
                <a:gd name="connsiteY18" fmla="*/ 362531 h 451604"/>
                <a:gd name="connsiteX19" fmla="*/ 1077029 w 1797035"/>
                <a:gd name="connsiteY19" fmla="*/ 437125 h 451604"/>
                <a:gd name="connsiteX20" fmla="*/ 931175 w 1797035"/>
                <a:gd name="connsiteY20" fmla="*/ 450773 h 451604"/>
                <a:gd name="connsiteX21" fmla="*/ 735627 w 1797035"/>
                <a:gd name="connsiteY21" fmla="*/ 424414 h 451604"/>
                <a:gd name="connsiteX22" fmla="*/ 591154 w 1797035"/>
                <a:gd name="connsiteY22" fmla="*/ 393309 h 451604"/>
                <a:gd name="connsiteX23" fmla="*/ 524016 w 1797035"/>
                <a:gd name="connsiteY23" fmla="*/ 367756 h 451604"/>
                <a:gd name="connsiteX24" fmla="*/ 485455 w 1797035"/>
                <a:gd name="connsiteY24" fmla="*/ 347604 h 451604"/>
                <a:gd name="connsiteX25" fmla="*/ 384518 w 1797035"/>
                <a:gd name="connsiteY25" fmla="*/ 294754 h 451604"/>
                <a:gd name="connsiteX26" fmla="*/ 318660 w 1797035"/>
                <a:gd name="connsiteY26" fmla="*/ 253349 h 451604"/>
                <a:gd name="connsiteX27" fmla="*/ 185026 w 1797035"/>
                <a:gd name="connsiteY27" fmla="*/ 175123 h 451604"/>
                <a:gd name="connsiteX28" fmla="*/ 100786 w 1797035"/>
                <a:gd name="connsiteY28" fmla="*/ 119266 h 451604"/>
                <a:gd name="connsiteX0" fmla="*/ 0 w 1773698"/>
                <a:gd name="connsiteY0" fmla="*/ 43939 h 451604"/>
                <a:gd name="connsiteX1" fmla="*/ 119662 w 1773698"/>
                <a:gd name="connsiteY1" fmla="*/ 19980 h 451604"/>
                <a:gd name="connsiteX2" fmla="*/ 207368 w 1773698"/>
                <a:gd name="connsiteY2" fmla="*/ 85063 h 451604"/>
                <a:gd name="connsiteX3" fmla="*/ 273429 w 1773698"/>
                <a:gd name="connsiteY3" fmla="*/ 111063 h 451604"/>
                <a:gd name="connsiteX4" fmla="*/ 373861 w 1773698"/>
                <a:gd name="connsiteY4" fmla="*/ 124414 h 451604"/>
                <a:gd name="connsiteX5" fmla="*/ 440759 w 1773698"/>
                <a:gd name="connsiteY5" fmla="*/ 129748 h 451604"/>
                <a:gd name="connsiteX6" fmla="*/ 576555 w 1773698"/>
                <a:gd name="connsiteY6" fmla="*/ 116468 h 451604"/>
                <a:gd name="connsiteX7" fmla="*/ 684171 w 1773698"/>
                <a:gd name="connsiteY7" fmla="*/ 78678 h 451604"/>
                <a:gd name="connsiteX8" fmla="*/ 790004 w 1773698"/>
                <a:gd name="connsiteY8" fmla="*/ 106136 h 451604"/>
                <a:gd name="connsiteX9" fmla="*/ 912948 w 1773698"/>
                <a:gd name="connsiteY9" fmla="*/ 116192 h 451604"/>
                <a:gd name="connsiteX10" fmla="*/ 1037502 w 1773698"/>
                <a:gd name="connsiteY10" fmla="*/ 106410 h 451604"/>
                <a:gd name="connsiteX11" fmla="*/ 1524069 w 1773698"/>
                <a:gd name="connsiteY11" fmla="*/ 64391 h 451604"/>
                <a:gd name="connsiteX12" fmla="*/ 1677581 w 1773698"/>
                <a:gd name="connsiteY12" fmla="*/ 29733 h 451604"/>
                <a:gd name="connsiteX13" fmla="*/ 1773584 w 1773698"/>
                <a:gd name="connsiteY13" fmla="*/ 4874 h 451604"/>
                <a:gd name="connsiteX14" fmla="*/ 1695640 w 1773698"/>
                <a:gd name="connsiteY14" fmla="*/ 107702 h 451604"/>
                <a:gd name="connsiteX15" fmla="*/ 1631062 w 1773698"/>
                <a:gd name="connsiteY15" fmla="*/ 185110 h 451604"/>
                <a:gd name="connsiteX16" fmla="*/ 1563448 w 1773698"/>
                <a:gd name="connsiteY16" fmla="*/ 225740 h 451604"/>
                <a:gd name="connsiteX17" fmla="*/ 1385403 w 1773698"/>
                <a:gd name="connsiteY17" fmla="*/ 335235 h 451604"/>
                <a:gd name="connsiteX18" fmla="*/ 1303516 w 1773698"/>
                <a:gd name="connsiteY18" fmla="*/ 362531 h 451604"/>
                <a:gd name="connsiteX19" fmla="*/ 1053692 w 1773698"/>
                <a:gd name="connsiteY19" fmla="*/ 437125 h 451604"/>
                <a:gd name="connsiteX20" fmla="*/ 907838 w 1773698"/>
                <a:gd name="connsiteY20" fmla="*/ 450773 h 451604"/>
                <a:gd name="connsiteX21" fmla="*/ 712290 w 1773698"/>
                <a:gd name="connsiteY21" fmla="*/ 424414 h 451604"/>
                <a:gd name="connsiteX22" fmla="*/ 567817 w 1773698"/>
                <a:gd name="connsiteY22" fmla="*/ 393309 h 451604"/>
                <a:gd name="connsiteX23" fmla="*/ 500679 w 1773698"/>
                <a:gd name="connsiteY23" fmla="*/ 367756 h 451604"/>
                <a:gd name="connsiteX24" fmla="*/ 462118 w 1773698"/>
                <a:gd name="connsiteY24" fmla="*/ 347604 h 451604"/>
                <a:gd name="connsiteX25" fmla="*/ 361181 w 1773698"/>
                <a:gd name="connsiteY25" fmla="*/ 294754 h 451604"/>
                <a:gd name="connsiteX26" fmla="*/ 295323 w 1773698"/>
                <a:gd name="connsiteY26" fmla="*/ 253349 h 451604"/>
                <a:gd name="connsiteX27" fmla="*/ 161689 w 1773698"/>
                <a:gd name="connsiteY27" fmla="*/ 175123 h 451604"/>
                <a:gd name="connsiteX28" fmla="*/ 77449 w 1773698"/>
                <a:gd name="connsiteY28" fmla="*/ 119266 h 451604"/>
                <a:gd name="connsiteX0" fmla="*/ 0 w 1773698"/>
                <a:gd name="connsiteY0" fmla="*/ 43939 h 451604"/>
                <a:gd name="connsiteX1" fmla="*/ 129664 w 1773698"/>
                <a:gd name="connsiteY1" fmla="*/ 63318 h 451604"/>
                <a:gd name="connsiteX2" fmla="*/ 207368 w 1773698"/>
                <a:gd name="connsiteY2" fmla="*/ 85063 h 451604"/>
                <a:gd name="connsiteX3" fmla="*/ 273429 w 1773698"/>
                <a:gd name="connsiteY3" fmla="*/ 111063 h 451604"/>
                <a:gd name="connsiteX4" fmla="*/ 373861 w 1773698"/>
                <a:gd name="connsiteY4" fmla="*/ 124414 h 451604"/>
                <a:gd name="connsiteX5" fmla="*/ 440759 w 1773698"/>
                <a:gd name="connsiteY5" fmla="*/ 129748 h 451604"/>
                <a:gd name="connsiteX6" fmla="*/ 576555 w 1773698"/>
                <a:gd name="connsiteY6" fmla="*/ 116468 h 451604"/>
                <a:gd name="connsiteX7" fmla="*/ 684171 w 1773698"/>
                <a:gd name="connsiteY7" fmla="*/ 78678 h 451604"/>
                <a:gd name="connsiteX8" fmla="*/ 790004 w 1773698"/>
                <a:gd name="connsiteY8" fmla="*/ 106136 h 451604"/>
                <a:gd name="connsiteX9" fmla="*/ 912948 w 1773698"/>
                <a:gd name="connsiteY9" fmla="*/ 116192 h 451604"/>
                <a:gd name="connsiteX10" fmla="*/ 1037502 w 1773698"/>
                <a:gd name="connsiteY10" fmla="*/ 106410 h 451604"/>
                <a:gd name="connsiteX11" fmla="*/ 1524069 w 1773698"/>
                <a:gd name="connsiteY11" fmla="*/ 64391 h 451604"/>
                <a:gd name="connsiteX12" fmla="*/ 1677581 w 1773698"/>
                <a:gd name="connsiteY12" fmla="*/ 29733 h 451604"/>
                <a:gd name="connsiteX13" fmla="*/ 1773584 w 1773698"/>
                <a:gd name="connsiteY13" fmla="*/ 4874 h 451604"/>
                <a:gd name="connsiteX14" fmla="*/ 1695640 w 1773698"/>
                <a:gd name="connsiteY14" fmla="*/ 107702 h 451604"/>
                <a:gd name="connsiteX15" fmla="*/ 1631062 w 1773698"/>
                <a:gd name="connsiteY15" fmla="*/ 185110 h 451604"/>
                <a:gd name="connsiteX16" fmla="*/ 1563448 w 1773698"/>
                <a:gd name="connsiteY16" fmla="*/ 225740 h 451604"/>
                <a:gd name="connsiteX17" fmla="*/ 1385403 w 1773698"/>
                <a:gd name="connsiteY17" fmla="*/ 335235 h 451604"/>
                <a:gd name="connsiteX18" fmla="*/ 1303516 w 1773698"/>
                <a:gd name="connsiteY18" fmla="*/ 362531 h 451604"/>
                <a:gd name="connsiteX19" fmla="*/ 1053692 w 1773698"/>
                <a:gd name="connsiteY19" fmla="*/ 437125 h 451604"/>
                <a:gd name="connsiteX20" fmla="*/ 907838 w 1773698"/>
                <a:gd name="connsiteY20" fmla="*/ 450773 h 451604"/>
                <a:gd name="connsiteX21" fmla="*/ 712290 w 1773698"/>
                <a:gd name="connsiteY21" fmla="*/ 424414 h 451604"/>
                <a:gd name="connsiteX22" fmla="*/ 567817 w 1773698"/>
                <a:gd name="connsiteY22" fmla="*/ 393309 h 451604"/>
                <a:gd name="connsiteX23" fmla="*/ 500679 w 1773698"/>
                <a:gd name="connsiteY23" fmla="*/ 367756 h 451604"/>
                <a:gd name="connsiteX24" fmla="*/ 462118 w 1773698"/>
                <a:gd name="connsiteY24" fmla="*/ 347604 h 451604"/>
                <a:gd name="connsiteX25" fmla="*/ 361181 w 1773698"/>
                <a:gd name="connsiteY25" fmla="*/ 294754 h 451604"/>
                <a:gd name="connsiteX26" fmla="*/ 295323 w 1773698"/>
                <a:gd name="connsiteY26" fmla="*/ 253349 h 451604"/>
                <a:gd name="connsiteX27" fmla="*/ 161689 w 1773698"/>
                <a:gd name="connsiteY27" fmla="*/ 175123 h 451604"/>
                <a:gd name="connsiteX28" fmla="*/ 77449 w 1773698"/>
                <a:gd name="connsiteY28" fmla="*/ 119266 h 451604"/>
                <a:gd name="connsiteX0" fmla="*/ 0 w 1737026"/>
                <a:gd name="connsiteY0" fmla="*/ 43939 h 451604"/>
                <a:gd name="connsiteX1" fmla="*/ 92992 w 1737026"/>
                <a:gd name="connsiteY1" fmla="*/ 63318 h 451604"/>
                <a:gd name="connsiteX2" fmla="*/ 170696 w 1737026"/>
                <a:gd name="connsiteY2" fmla="*/ 85063 h 451604"/>
                <a:gd name="connsiteX3" fmla="*/ 236757 w 1737026"/>
                <a:gd name="connsiteY3" fmla="*/ 111063 h 451604"/>
                <a:gd name="connsiteX4" fmla="*/ 337189 w 1737026"/>
                <a:gd name="connsiteY4" fmla="*/ 124414 h 451604"/>
                <a:gd name="connsiteX5" fmla="*/ 404087 w 1737026"/>
                <a:gd name="connsiteY5" fmla="*/ 129748 h 451604"/>
                <a:gd name="connsiteX6" fmla="*/ 539883 w 1737026"/>
                <a:gd name="connsiteY6" fmla="*/ 116468 h 451604"/>
                <a:gd name="connsiteX7" fmla="*/ 647499 w 1737026"/>
                <a:gd name="connsiteY7" fmla="*/ 78678 h 451604"/>
                <a:gd name="connsiteX8" fmla="*/ 753332 w 1737026"/>
                <a:gd name="connsiteY8" fmla="*/ 106136 h 451604"/>
                <a:gd name="connsiteX9" fmla="*/ 876276 w 1737026"/>
                <a:gd name="connsiteY9" fmla="*/ 116192 h 451604"/>
                <a:gd name="connsiteX10" fmla="*/ 1000830 w 1737026"/>
                <a:gd name="connsiteY10" fmla="*/ 106410 h 451604"/>
                <a:gd name="connsiteX11" fmla="*/ 1487397 w 1737026"/>
                <a:gd name="connsiteY11" fmla="*/ 64391 h 451604"/>
                <a:gd name="connsiteX12" fmla="*/ 1640909 w 1737026"/>
                <a:gd name="connsiteY12" fmla="*/ 29733 h 451604"/>
                <a:gd name="connsiteX13" fmla="*/ 1736912 w 1737026"/>
                <a:gd name="connsiteY13" fmla="*/ 4874 h 451604"/>
                <a:gd name="connsiteX14" fmla="*/ 1658968 w 1737026"/>
                <a:gd name="connsiteY14" fmla="*/ 107702 h 451604"/>
                <a:gd name="connsiteX15" fmla="*/ 1594390 w 1737026"/>
                <a:gd name="connsiteY15" fmla="*/ 185110 h 451604"/>
                <a:gd name="connsiteX16" fmla="*/ 1526776 w 1737026"/>
                <a:gd name="connsiteY16" fmla="*/ 225740 h 451604"/>
                <a:gd name="connsiteX17" fmla="*/ 1348731 w 1737026"/>
                <a:gd name="connsiteY17" fmla="*/ 335235 h 451604"/>
                <a:gd name="connsiteX18" fmla="*/ 1266844 w 1737026"/>
                <a:gd name="connsiteY18" fmla="*/ 362531 h 451604"/>
                <a:gd name="connsiteX19" fmla="*/ 1017020 w 1737026"/>
                <a:gd name="connsiteY19" fmla="*/ 437125 h 451604"/>
                <a:gd name="connsiteX20" fmla="*/ 871166 w 1737026"/>
                <a:gd name="connsiteY20" fmla="*/ 450773 h 451604"/>
                <a:gd name="connsiteX21" fmla="*/ 675618 w 1737026"/>
                <a:gd name="connsiteY21" fmla="*/ 424414 h 451604"/>
                <a:gd name="connsiteX22" fmla="*/ 531145 w 1737026"/>
                <a:gd name="connsiteY22" fmla="*/ 393309 h 451604"/>
                <a:gd name="connsiteX23" fmla="*/ 464007 w 1737026"/>
                <a:gd name="connsiteY23" fmla="*/ 367756 h 451604"/>
                <a:gd name="connsiteX24" fmla="*/ 425446 w 1737026"/>
                <a:gd name="connsiteY24" fmla="*/ 347604 h 451604"/>
                <a:gd name="connsiteX25" fmla="*/ 324509 w 1737026"/>
                <a:gd name="connsiteY25" fmla="*/ 294754 h 451604"/>
                <a:gd name="connsiteX26" fmla="*/ 258651 w 1737026"/>
                <a:gd name="connsiteY26" fmla="*/ 253349 h 451604"/>
                <a:gd name="connsiteX27" fmla="*/ 125017 w 1737026"/>
                <a:gd name="connsiteY27" fmla="*/ 175123 h 451604"/>
                <a:gd name="connsiteX28" fmla="*/ 40777 w 1737026"/>
                <a:gd name="connsiteY28" fmla="*/ 119266 h 451604"/>
                <a:gd name="connsiteX0" fmla="*/ 0 w 1737026"/>
                <a:gd name="connsiteY0" fmla="*/ 43939 h 451604"/>
                <a:gd name="connsiteX1" fmla="*/ 92992 w 1737026"/>
                <a:gd name="connsiteY1" fmla="*/ 63318 h 451604"/>
                <a:gd name="connsiteX2" fmla="*/ 170696 w 1737026"/>
                <a:gd name="connsiteY2" fmla="*/ 85063 h 451604"/>
                <a:gd name="connsiteX3" fmla="*/ 236757 w 1737026"/>
                <a:gd name="connsiteY3" fmla="*/ 111063 h 451604"/>
                <a:gd name="connsiteX4" fmla="*/ 337189 w 1737026"/>
                <a:gd name="connsiteY4" fmla="*/ 124414 h 451604"/>
                <a:gd name="connsiteX5" fmla="*/ 404087 w 1737026"/>
                <a:gd name="connsiteY5" fmla="*/ 129748 h 451604"/>
                <a:gd name="connsiteX6" fmla="*/ 539883 w 1737026"/>
                <a:gd name="connsiteY6" fmla="*/ 116468 h 451604"/>
                <a:gd name="connsiteX7" fmla="*/ 640830 w 1737026"/>
                <a:gd name="connsiteY7" fmla="*/ 135354 h 451604"/>
                <a:gd name="connsiteX8" fmla="*/ 753332 w 1737026"/>
                <a:gd name="connsiteY8" fmla="*/ 106136 h 451604"/>
                <a:gd name="connsiteX9" fmla="*/ 876276 w 1737026"/>
                <a:gd name="connsiteY9" fmla="*/ 116192 h 451604"/>
                <a:gd name="connsiteX10" fmla="*/ 1000830 w 1737026"/>
                <a:gd name="connsiteY10" fmla="*/ 106410 h 451604"/>
                <a:gd name="connsiteX11" fmla="*/ 1487397 w 1737026"/>
                <a:gd name="connsiteY11" fmla="*/ 64391 h 451604"/>
                <a:gd name="connsiteX12" fmla="*/ 1640909 w 1737026"/>
                <a:gd name="connsiteY12" fmla="*/ 29733 h 451604"/>
                <a:gd name="connsiteX13" fmla="*/ 1736912 w 1737026"/>
                <a:gd name="connsiteY13" fmla="*/ 4874 h 451604"/>
                <a:gd name="connsiteX14" fmla="*/ 1658968 w 1737026"/>
                <a:gd name="connsiteY14" fmla="*/ 107702 h 451604"/>
                <a:gd name="connsiteX15" fmla="*/ 1594390 w 1737026"/>
                <a:gd name="connsiteY15" fmla="*/ 185110 h 451604"/>
                <a:gd name="connsiteX16" fmla="*/ 1526776 w 1737026"/>
                <a:gd name="connsiteY16" fmla="*/ 225740 h 451604"/>
                <a:gd name="connsiteX17" fmla="*/ 1348731 w 1737026"/>
                <a:gd name="connsiteY17" fmla="*/ 335235 h 451604"/>
                <a:gd name="connsiteX18" fmla="*/ 1266844 w 1737026"/>
                <a:gd name="connsiteY18" fmla="*/ 362531 h 451604"/>
                <a:gd name="connsiteX19" fmla="*/ 1017020 w 1737026"/>
                <a:gd name="connsiteY19" fmla="*/ 437125 h 451604"/>
                <a:gd name="connsiteX20" fmla="*/ 871166 w 1737026"/>
                <a:gd name="connsiteY20" fmla="*/ 450773 h 451604"/>
                <a:gd name="connsiteX21" fmla="*/ 675618 w 1737026"/>
                <a:gd name="connsiteY21" fmla="*/ 424414 h 451604"/>
                <a:gd name="connsiteX22" fmla="*/ 531145 w 1737026"/>
                <a:gd name="connsiteY22" fmla="*/ 393309 h 451604"/>
                <a:gd name="connsiteX23" fmla="*/ 464007 w 1737026"/>
                <a:gd name="connsiteY23" fmla="*/ 367756 h 451604"/>
                <a:gd name="connsiteX24" fmla="*/ 425446 w 1737026"/>
                <a:gd name="connsiteY24" fmla="*/ 347604 h 451604"/>
                <a:gd name="connsiteX25" fmla="*/ 324509 w 1737026"/>
                <a:gd name="connsiteY25" fmla="*/ 294754 h 451604"/>
                <a:gd name="connsiteX26" fmla="*/ 258651 w 1737026"/>
                <a:gd name="connsiteY26" fmla="*/ 253349 h 451604"/>
                <a:gd name="connsiteX27" fmla="*/ 125017 w 1737026"/>
                <a:gd name="connsiteY27" fmla="*/ 175123 h 451604"/>
                <a:gd name="connsiteX28" fmla="*/ 40777 w 1737026"/>
                <a:gd name="connsiteY28" fmla="*/ 119266 h 451604"/>
                <a:gd name="connsiteX0" fmla="*/ 0 w 1737026"/>
                <a:gd name="connsiteY0" fmla="*/ 43939 h 451604"/>
                <a:gd name="connsiteX1" fmla="*/ 92992 w 1737026"/>
                <a:gd name="connsiteY1" fmla="*/ 63318 h 451604"/>
                <a:gd name="connsiteX2" fmla="*/ 170696 w 1737026"/>
                <a:gd name="connsiteY2" fmla="*/ 85063 h 451604"/>
                <a:gd name="connsiteX3" fmla="*/ 236757 w 1737026"/>
                <a:gd name="connsiteY3" fmla="*/ 111063 h 451604"/>
                <a:gd name="connsiteX4" fmla="*/ 337189 w 1737026"/>
                <a:gd name="connsiteY4" fmla="*/ 124414 h 451604"/>
                <a:gd name="connsiteX5" fmla="*/ 404087 w 1737026"/>
                <a:gd name="connsiteY5" fmla="*/ 129748 h 451604"/>
                <a:gd name="connsiteX6" fmla="*/ 539883 w 1737026"/>
                <a:gd name="connsiteY6" fmla="*/ 149806 h 451604"/>
                <a:gd name="connsiteX7" fmla="*/ 640830 w 1737026"/>
                <a:gd name="connsiteY7" fmla="*/ 135354 h 451604"/>
                <a:gd name="connsiteX8" fmla="*/ 753332 w 1737026"/>
                <a:gd name="connsiteY8" fmla="*/ 106136 h 451604"/>
                <a:gd name="connsiteX9" fmla="*/ 876276 w 1737026"/>
                <a:gd name="connsiteY9" fmla="*/ 116192 h 451604"/>
                <a:gd name="connsiteX10" fmla="*/ 1000830 w 1737026"/>
                <a:gd name="connsiteY10" fmla="*/ 106410 h 451604"/>
                <a:gd name="connsiteX11" fmla="*/ 1487397 w 1737026"/>
                <a:gd name="connsiteY11" fmla="*/ 64391 h 451604"/>
                <a:gd name="connsiteX12" fmla="*/ 1640909 w 1737026"/>
                <a:gd name="connsiteY12" fmla="*/ 29733 h 451604"/>
                <a:gd name="connsiteX13" fmla="*/ 1736912 w 1737026"/>
                <a:gd name="connsiteY13" fmla="*/ 4874 h 451604"/>
                <a:gd name="connsiteX14" fmla="*/ 1658968 w 1737026"/>
                <a:gd name="connsiteY14" fmla="*/ 107702 h 451604"/>
                <a:gd name="connsiteX15" fmla="*/ 1594390 w 1737026"/>
                <a:gd name="connsiteY15" fmla="*/ 185110 h 451604"/>
                <a:gd name="connsiteX16" fmla="*/ 1526776 w 1737026"/>
                <a:gd name="connsiteY16" fmla="*/ 225740 h 451604"/>
                <a:gd name="connsiteX17" fmla="*/ 1348731 w 1737026"/>
                <a:gd name="connsiteY17" fmla="*/ 335235 h 451604"/>
                <a:gd name="connsiteX18" fmla="*/ 1266844 w 1737026"/>
                <a:gd name="connsiteY18" fmla="*/ 362531 h 451604"/>
                <a:gd name="connsiteX19" fmla="*/ 1017020 w 1737026"/>
                <a:gd name="connsiteY19" fmla="*/ 437125 h 451604"/>
                <a:gd name="connsiteX20" fmla="*/ 871166 w 1737026"/>
                <a:gd name="connsiteY20" fmla="*/ 450773 h 451604"/>
                <a:gd name="connsiteX21" fmla="*/ 675618 w 1737026"/>
                <a:gd name="connsiteY21" fmla="*/ 424414 h 451604"/>
                <a:gd name="connsiteX22" fmla="*/ 531145 w 1737026"/>
                <a:gd name="connsiteY22" fmla="*/ 393309 h 451604"/>
                <a:gd name="connsiteX23" fmla="*/ 464007 w 1737026"/>
                <a:gd name="connsiteY23" fmla="*/ 367756 h 451604"/>
                <a:gd name="connsiteX24" fmla="*/ 425446 w 1737026"/>
                <a:gd name="connsiteY24" fmla="*/ 347604 h 451604"/>
                <a:gd name="connsiteX25" fmla="*/ 324509 w 1737026"/>
                <a:gd name="connsiteY25" fmla="*/ 294754 h 451604"/>
                <a:gd name="connsiteX26" fmla="*/ 258651 w 1737026"/>
                <a:gd name="connsiteY26" fmla="*/ 253349 h 451604"/>
                <a:gd name="connsiteX27" fmla="*/ 125017 w 1737026"/>
                <a:gd name="connsiteY27" fmla="*/ 175123 h 451604"/>
                <a:gd name="connsiteX28" fmla="*/ 40777 w 1737026"/>
                <a:gd name="connsiteY28" fmla="*/ 119266 h 451604"/>
                <a:gd name="connsiteX0" fmla="*/ 0 w 1737026"/>
                <a:gd name="connsiteY0" fmla="*/ 43939 h 451604"/>
                <a:gd name="connsiteX1" fmla="*/ 92992 w 1737026"/>
                <a:gd name="connsiteY1" fmla="*/ 63318 h 451604"/>
                <a:gd name="connsiteX2" fmla="*/ 170696 w 1737026"/>
                <a:gd name="connsiteY2" fmla="*/ 85063 h 451604"/>
                <a:gd name="connsiteX3" fmla="*/ 236757 w 1737026"/>
                <a:gd name="connsiteY3" fmla="*/ 111063 h 451604"/>
                <a:gd name="connsiteX4" fmla="*/ 337189 w 1737026"/>
                <a:gd name="connsiteY4" fmla="*/ 124414 h 451604"/>
                <a:gd name="connsiteX5" fmla="*/ 404087 w 1737026"/>
                <a:gd name="connsiteY5" fmla="*/ 129748 h 451604"/>
                <a:gd name="connsiteX6" fmla="*/ 539883 w 1737026"/>
                <a:gd name="connsiteY6" fmla="*/ 149806 h 451604"/>
                <a:gd name="connsiteX7" fmla="*/ 640830 w 1737026"/>
                <a:gd name="connsiteY7" fmla="*/ 135354 h 451604"/>
                <a:gd name="connsiteX8" fmla="*/ 753332 w 1737026"/>
                <a:gd name="connsiteY8" fmla="*/ 106136 h 451604"/>
                <a:gd name="connsiteX9" fmla="*/ 876276 w 1737026"/>
                <a:gd name="connsiteY9" fmla="*/ 116192 h 451604"/>
                <a:gd name="connsiteX10" fmla="*/ 1190855 w 1737026"/>
                <a:gd name="connsiteY10" fmla="*/ 129745 h 451604"/>
                <a:gd name="connsiteX11" fmla="*/ 1487397 w 1737026"/>
                <a:gd name="connsiteY11" fmla="*/ 64391 h 451604"/>
                <a:gd name="connsiteX12" fmla="*/ 1640909 w 1737026"/>
                <a:gd name="connsiteY12" fmla="*/ 29733 h 451604"/>
                <a:gd name="connsiteX13" fmla="*/ 1736912 w 1737026"/>
                <a:gd name="connsiteY13" fmla="*/ 4874 h 451604"/>
                <a:gd name="connsiteX14" fmla="*/ 1658968 w 1737026"/>
                <a:gd name="connsiteY14" fmla="*/ 107702 h 451604"/>
                <a:gd name="connsiteX15" fmla="*/ 1594390 w 1737026"/>
                <a:gd name="connsiteY15" fmla="*/ 185110 h 451604"/>
                <a:gd name="connsiteX16" fmla="*/ 1526776 w 1737026"/>
                <a:gd name="connsiteY16" fmla="*/ 225740 h 451604"/>
                <a:gd name="connsiteX17" fmla="*/ 1348731 w 1737026"/>
                <a:gd name="connsiteY17" fmla="*/ 335235 h 451604"/>
                <a:gd name="connsiteX18" fmla="*/ 1266844 w 1737026"/>
                <a:gd name="connsiteY18" fmla="*/ 362531 h 451604"/>
                <a:gd name="connsiteX19" fmla="*/ 1017020 w 1737026"/>
                <a:gd name="connsiteY19" fmla="*/ 437125 h 451604"/>
                <a:gd name="connsiteX20" fmla="*/ 871166 w 1737026"/>
                <a:gd name="connsiteY20" fmla="*/ 450773 h 451604"/>
                <a:gd name="connsiteX21" fmla="*/ 675618 w 1737026"/>
                <a:gd name="connsiteY21" fmla="*/ 424414 h 451604"/>
                <a:gd name="connsiteX22" fmla="*/ 531145 w 1737026"/>
                <a:gd name="connsiteY22" fmla="*/ 393309 h 451604"/>
                <a:gd name="connsiteX23" fmla="*/ 464007 w 1737026"/>
                <a:gd name="connsiteY23" fmla="*/ 367756 h 451604"/>
                <a:gd name="connsiteX24" fmla="*/ 425446 w 1737026"/>
                <a:gd name="connsiteY24" fmla="*/ 347604 h 451604"/>
                <a:gd name="connsiteX25" fmla="*/ 324509 w 1737026"/>
                <a:gd name="connsiteY25" fmla="*/ 294754 h 451604"/>
                <a:gd name="connsiteX26" fmla="*/ 258651 w 1737026"/>
                <a:gd name="connsiteY26" fmla="*/ 253349 h 451604"/>
                <a:gd name="connsiteX27" fmla="*/ 125017 w 1737026"/>
                <a:gd name="connsiteY27" fmla="*/ 175123 h 451604"/>
                <a:gd name="connsiteX28" fmla="*/ 40777 w 1737026"/>
                <a:gd name="connsiteY28" fmla="*/ 119266 h 451604"/>
                <a:gd name="connsiteX0" fmla="*/ 0 w 1737026"/>
                <a:gd name="connsiteY0" fmla="*/ 43939 h 451604"/>
                <a:gd name="connsiteX1" fmla="*/ 92992 w 1737026"/>
                <a:gd name="connsiteY1" fmla="*/ 63318 h 451604"/>
                <a:gd name="connsiteX2" fmla="*/ 170696 w 1737026"/>
                <a:gd name="connsiteY2" fmla="*/ 85063 h 451604"/>
                <a:gd name="connsiteX3" fmla="*/ 236757 w 1737026"/>
                <a:gd name="connsiteY3" fmla="*/ 111063 h 451604"/>
                <a:gd name="connsiteX4" fmla="*/ 337189 w 1737026"/>
                <a:gd name="connsiteY4" fmla="*/ 124414 h 451604"/>
                <a:gd name="connsiteX5" fmla="*/ 404087 w 1737026"/>
                <a:gd name="connsiteY5" fmla="*/ 129748 h 451604"/>
                <a:gd name="connsiteX6" fmla="*/ 539883 w 1737026"/>
                <a:gd name="connsiteY6" fmla="*/ 149806 h 451604"/>
                <a:gd name="connsiteX7" fmla="*/ 640830 w 1737026"/>
                <a:gd name="connsiteY7" fmla="*/ 135354 h 451604"/>
                <a:gd name="connsiteX8" fmla="*/ 810005 w 1737026"/>
                <a:gd name="connsiteY8" fmla="*/ 146141 h 451604"/>
                <a:gd name="connsiteX9" fmla="*/ 876276 w 1737026"/>
                <a:gd name="connsiteY9" fmla="*/ 116192 h 451604"/>
                <a:gd name="connsiteX10" fmla="*/ 1190855 w 1737026"/>
                <a:gd name="connsiteY10" fmla="*/ 129745 h 451604"/>
                <a:gd name="connsiteX11" fmla="*/ 1487397 w 1737026"/>
                <a:gd name="connsiteY11" fmla="*/ 64391 h 451604"/>
                <a:gd name="connsiteX12" fmla="*/ 1640909 w 1737026"/>
                <a:gd name="connsiteY12" fmla="*/ 29733 h 451604"/>
                <a:gd name="connsiteX13" fmla="*/ 1736912 w 1737026"/>
                <a:gd name="connsiteY13" fmla="*/ 4874 h 451604"/>
                <a:gd name="connsiteX14" fmla="*/ 1658968 w 1737026"/>
                <a:gd name="connsiteY14" fmla="*/ 107702 h 451604"/>
                <a:gd name="connsiteX15" fmla="*/ 1594390 w 1737026"/>
                <a:gd name="connsiteY15" fmla="*/ 185110 h 451604"/>
                <a:gd name="connsiteX16" fmla="*/ 1526776 w 1737026"/>
                <a:gd name="connsiteY16" fmla="*/ 225740 h 451604"/>
                <a:gd name="connsiteX17" fmla="*/ 1348731 w 1737026"/>
                <a:gd name="connsiteY17" fmla="*/ 335235 h 451604"/>
                <a:gd name="connsiteX18" fmla="*/ 1266844 w 1737026"/>
                <a:gd name="connsiteY18" fmla="*/ 362531 h 451604"/>
                <a:gd name="connsiteX19" fmla="*/ 1017020 w 1737026"/>
                <a:gd name="connsiteY19" fmla="*/ 437125 h 451604"/>
                <a:gd name="connsiteX20" fmla="*/ 871166 w 1737026"/>
                <a:gd name="connsiteY20" fmla="*/ 450773 h 451604"/>
                <a:gd name="connsiteX21" fmla="*/ 675618 w 1737026"/>
                <a:gd name="connsiteY21" fmla="*/ 424414 h 451604"/>
                <a:gd name="connsiteX22" fmla="*/ 531145 w 1737026"/>
                <a:gd name="connsiteY22" fmla="*/ 393309 h 451604"/>
                <a:gd name="connsiteX23" fmla="*/ 464007 w 1737026"/>
                <a:gd name="connsiteY23" fmla="*/ 367756 h 451604"/>
                <a:gd name="connsiteX24" fmla="*/ 425446 w 1737026"/>
                <a:gd name="connsiteY24" fmla="*/ 347604 h 451604"/>
                <a:gd name="connsiteX25" fmla="*/ 324509 w 1737026"/>
                <a:gd name="connsiteY25" fmla="*/ 294754 h 451604"/>
                <a:gd name="connsiteX26" fmla="*/ 258651 w 1737026"/>
                <a:gd name="connsiteY26" fmla="*/ 253349 h 451604"/>
                <a:gd name="connsiteX27" fmla="*/ 125017 w 1737026"/>
                <a:gd name="connsiteY27" fmla="*/ 175123 h 451604"/>
                <a:gd name="connsiteX28" fmla="*/ 40777 w 1737026"/>
                <a:gd name="connsiteY28" fmla="*/ 119266 h 451604"/>
                <a:gd name="connsiteX0" fmla="*/ 0 w 1737026"/>
                <a:gd name="connsiteY0" fmla="*/ 43939 h 451604"/>
                <a:gd name="connsiteX1" fmla="*/ 92992 w 1737026"/>
                <a:gd name="connsiteY1" fmla="*/ 63318 h 451604"/>
                <a:gd name="connsiteX2" fmla="*/ 170696 w 1737026"/>
                <a:gd name="connsiteY2" fmla="*/ 85063 h 451604"/>
                <a:gd name="connsiteX3" fmla="*/ 236757 w 1737026"/>
                <a:gd name="connsiteY3" fmla="*/ 111063 h 451604"/>
                <a:gd name="connsiteX4" fmla="*/ 337189 w 1737026"/>
                <a:gd name="connsiteY4" fmla="*/ 124414 h 451604"/>
                <a:gd name="connsiteX5" fmla="*/ 404087 w 1737026"/>
                <a:gd name="connsiteY5" fmla="*/ 129748 h 451604"/>
                <a:gd name="connsiteX6" fmla="*/ 539883 w 1737026"/>
                <a:gd name="connsiteY6" fmla="*/ 149806 h 451604"/>
                <a:gd name="connsiteX7" fmla="*/ 640830 w 1737026"/>
                <a:gd name="connsiteY7" fmla="*/ 135354 h 451604"/>
                <a:gd name="connsiteX8" fmla="*/ 810005 w 1737026"/>
                <a:gd name="connsiteY8" fmla="*/ 146141 h 451604"/>
                <a:gd name="connsiteX9" fmla="*/ 1006292 w 1737026"/>
                <a:gd name="connsiteY9" fmla="*/ 139528 h 451604"/>
                <a:gd name="connsiteX10" fmla="*/ 1190855 w 1737026"/>
                <a:gd name="connsiteY10" fmla="*/ 129745 h 451604"/>
                <a:gd name="connsiteX11" fmla="*/ 1487397 w 1737026"/>
                <a:gd name="connsiteY11" fmla="*/ 64391 h 451604"/>
                <a:gd name="connsiteX12" fmla="*/ 1640909 w 1737026"/>
                <a:gd name="connsiteY12" fmla="*/ 29733 h 451604"/>
                <a:gd name="connsiteX13" fmla="*/ 1736912 w 1737026"/>
                <a:gd name="connsiteY13" fmla="*/ 4874 h 451604"/>
                <a:gd name="connsiteX14" fmla="*/ 1658968 w 1737026"/>
                <a:gd name="connsiteY14" fmla="*/ 107702 h 451604"/>
                <a:gd name="connsiteX15" fmla="*/ 1594390 w 1737026"/>
                <a:gd name="connsiteY15" fmla="*/ 185110 h 451604"/>
                <a:gd name="connsiteX16" fmla="*/ 1526776 w 1737026"/>
                <a:gd name="connsiteY16" fmla="*/ 225740 h 451604"/>
                <a:gd name="connsiteX17" fmla="*/ 1348731 w 1737026"/>
                <a:gd name="connsiteY17" fmla="*/ 335235 h 451604"/>
                <a:gd name="connsiteX18" fmla="*/ 1266844 w 1737026"/>
                <a:gd name="connsiteY18" fmla="*/ 362531 h 451604"/>
                <a:gd name="connsiteX19" fmla="*/ 1017020 w 1737026"/>
                <a:gd name="connsiteY19" fmla="*/ 437125 h 451604"/>
                <a:gd name="connsiteX20" fmla="*/ 871166 w 1737026"/>
                <a:gd name="connsiteY20" fmla="*/ 450773 h 451604"/>
                <a:gd name="connsiteX21" fmla="*/ 675618 w 1737026"/>
                <a:gd name="connsiteY21" fmla="*/ 424414 h 451604"/>
                <a:gd name="connsiteX22" fmla="*/ 531145 w 1737026"/>
                <a:gd name="connsiteY22" fmla="*/ 393309 h 451604"/>
                <a:gd name="connsiteX23" fmla="*/ 464007 w 1737026"/>
                <a:gd name="connsiteY23" fmla="*/ 367756 h 451604"/>
                <a:gd name="connsiteX24" fmla="*/ 425446 w 1737026"/>
                <a:gd name="connsiteY24" fmla="*/ 347604 h 451604"/>
                <a:gd name="connsiteX25" fmla="*/ 324509 w 1737026"/>
                <a:gd name="connsiteY25" fmla="*/ 294754 h 451604"/>
                <a:gd name="connsiteX26" fmla="*/ 258651 w 1737026"/>
                <a:gd name="connsiteY26" fmla="*/ 253349 h 451604"/>
                <a:gd name="connsiteX27" fmla="*/ 125017 w 1737026"/>
                <a:gd name="connsiteY27" fmla="*/ 175123 h 451604"/>
                <a:gd name="connsiteX28" fmla="*/ 40777 w 1737026"/>
                <a:gd name="connsiteY28" fmla="*/ 119266 h 451604"/>
                <a:gd name="connsiteX0" fmla="*/ 0 w 1737026"/>
                <a:gd name="connsiteY0" fmla="*/ 42381 h 450046"/>
                <a:gd name="connsiteX1" fmla="*/ 92992 w 1737026"/>
                <a:gd name="connsiteY1" fmla="*/ 61760 h 450046"/>
                <a:gd name="connsiteX2" fmla="*/ 170696 w 1737026"/>
                <a:gd name="connsiteY2" fmla="*/ 83505 h 450046"/>
                <a:gd name="connsiteX3" fmla="*/ 236757 w 1737026"/>
                <a:gd name="connsiteY3" fmla="*/ 109505 h 450046"/>
                <a:gd name="connsiteX4" fmla="*/ 337189 w 1737026"/>
                <a:gd name="connsiteY4" fmla="*/ 122856 h 450046"/>
                <a:gd name="connsiteX5" fmla="*/ 404087 w 1737026"/>
                <a:gd name="connsiteY5" fmla="*/ 128190 h 450046"/>
                <a:gd name="connsiteX6" fmla="*/ 539883 w 1737026"/>
                <a:gd name="connsiteY6" fmla="*/ 148248 h 450046"/>
                <a:gd name="connsiteX7" fmla="*/ 640830 w 1737026"/>
                <a:gd name="connsiteY7" fmla="*/ 133796 h 450046"/>
                <a:gd name="connsiteX8" fmla="*/ 810005 w 1737026"/>
                <a:gd name="connsiteY8" fmla="*/ 144583 h 450046"/>
                <a:gd name="connsiteX9" fmla="*/ 1006292 w 1737026"/>
                <a:gd name="connsiteY9" fmla="*/ 137970 h 450046"/>
                <a:gd name="connsiteX10" fmla="*/ 1190855 w 1737026"/>
                <a:gd name="connsiteY10" fmla="*/ 128187 h 450046"/>
                <a:gd name="connsiteX11" fmla="*/ 1487397 w 1737026"/>
                <a:gd name="connsiteY11" fmla="*/ 62833 h 450046"/>
                <a:gd name="connsiteX12" fmla="*/ 1498661 w 1737026"/>
                <a:gd name="connsiteY12" fmla="*/ 81130 h 450046"/>
                <a:gd name="connsiteX13" fmla="*/ 1640909 w 1737026"/>
                <a:gd name="connsiteY13" fmla="*/ 28175 h 450046"/>
                <a:gd name="connsiteX14" fmla="*/ 1736912 w 1737026"/>
                <a:gd name="connsiteY14" fmla="*/ 3316 h 450046"/>
                <a:gd name="connsiteX15" fmla="*/ 1658968 w 1737026"/>
                <a:gd name="connsiteY15" fmla="*/ 106144 h 450046"/>
                <a:gd name="connsiteX16" fmla="*/ 1594390 w 1737026"/>
                <a:gd name="connsiteY16" fmla="*/ 183552 h 450046"/>
                <a:gd name="connsiteX17" fmla="*/ 1526776 w 1737026"/>
                <a:gd name="connsiteY17" fmla="*/ 224182 h 450046"/>
                <a:gd name="connsiteX18" fmla="*/ 1348731 w 1737026"/>
                <a:gd name="connsiteY18" fmla="*/ 333677 h 450046"/>
                <a:gd name="connsiteX19" fmla="*/ 1266844 w 1737026"/>
                <a:gd name="connsiteY19" fmla="*/ 360973 h 450046"/>
                <a:gd name="connsiteX20" fmla="*/ 1017020 w 1737026"/>
                <a:gd name="connsiteY20" fmla="*/ 435567 h 450046"/>
                <a:gd name="connsiteX21" fmla="*/ 871166 w 1737026"/>
                <a:gd name="connsiteY21" fmla="*/ 449215 h 450046"/>
                <a:gd name="connsiteX22" fmla="*/ 675618 w 1737026"/>
                <a:gd name="connsiteY22" fmla="*/ 422856 h 450046"/>
                <a:gd name="connsiteX23" fmla="*/ 531145 w 1737026"/>
                <a:gd name="connsiteY23" fmla="*/ 391751 h 450046"/>
                <a:gd name="connsiteX24" fmla="*/ 464007 w 1737026"/>
                <a:gd name="connsiteY24" fmla="*/ 366198 h 450046"/>
                <a:gd name="connsiteX25" fmla="*/ 425446 w 1737026"/>
                <a:gd name="connsiteY25" fmla="*/ 346046 h 450046"/>
                <a:gd name="connsiteX26" fmla="*/ 324509 w 1737026"/>
                <a:gd name="connsiteY26" fmla="*/ 293196 h 450046"/>
                <a:gd name="connsiteX27" fmla="*/ 258651 w 1737026"/>
                <a:gd name="connsiteY27" fmla="*/ 251791 h 450046"/>
                <a:gd name="connsiteX28" fmla="*/ 125017 w 1737026"/>
                <a:gd name="connsiteY28" fmla="*/ 173565 h 450046"/>
                <a:gd name="connsiteX29" fmla="*/ 40777 w 1737026"/>
                <a:gd name="connsiteY29" fmla="*/ 117708 h 450046"/>
                <a:gd name="connsiteX0" fmla="*/ 0 w 1737026"/>
                <a:gd name="connsiteY0" fmla="*/ 42381 h 450046"/>
                <a:gd name="connsiteX1" fmla="*/ 92992 w 1737026"/>
                <a:gd name="connsiteY1" fmla="*/ 61760 h 450046"/>
                <a:gd name="connsiteX2" fmla="*/ 170696 w 1737026"/>
                <a:gd name="connsiteY2" fmla="*/ 83505 h 450046"/>
                <a:gd name="connsiteX3" fmla="*/ 236757 w 1737026"/>
                <a:gd name="connsiteY3" fmla="*/ 109505 h 450046"/>
                <a:gd name="connsiteX4" fmla="*/ 337189 w 1737026"/>
                <a:gd name="connsiteY4" fmla="*/ 122856 h 450046"/>
                <a:gd name="connsiteX5" fmla="*/ 404087 w 1737026"/>
                <a:gd name="connsiteY5" fmla="*/ 128190 h 450046"/>
                <a:gd name="connsiteX6" fmla="*/ 539883 w 1737026"/>
                <a:gd name="connsiteY6" fmla="*/ 148248 h 450046"/>
                <a:gd name="connsiteX7" fmla="*/ 640830 w 1737026"/>
                <a:gd name="connsiteY7" fmla="*/ 133796 h 450046"/>
                <a:gd name="connsiteX8" fmla="*/ 810005 w 1737026"/>
                <a:gd name="connsiteY8" fmla="*/ 144583 h 450046"/>
                <a:gd name="connsiteX9" fmla="*/ 1006292 w 1737026"/>
                <a:gd name="connsiteY9" fmla="*/ 137970 h 450046"/>
                <a:gd name="connsiteX10" fmla="*/ 1190855 w 1737026"/>
                <a:gd name="connsiteY10" fmla="*/ 128187 h 450046"/>
                <a:gd name="connsiteX11" fmla="*/ 1487397 w 1737026"/>
                <a:gd name="connsiteY11" fmla="*/ 62833 h 450046"/>
                <a:gd name="connsiteX12" fmla="*/ 1498661 w 1737026"/>
                <a:gd name="connsiteY12" fmla="*/ 81130 h 450046"/>
                <a:gd name="connsiteX13" fmla="*/ 1640909 w 1737026"/>
                <a:gd name="connsiteY13" fmla="*/ 28175 h 450046"/>
                <a:gd name="connsiteX14" fmla="*/ 1736912 w 1737026"/>
                <a:gd name="connsiteY14" fmla="*/ 3316 h 450046"/>
                <a:gd name="connsiteX15" fmla="*/ 1658968 w 1737026"/>
                <a:gd name="connsiteY15" fmla="*/ 106144 h 450046"/>
                <a:gd name="connsiteX16" fmla="*/ 1594390 w 1737026"/>
                <a:gd name="connsiteY16" fmla="*/ 183552 h 450046"/>
                <a:gd name="connsiteX17" fmla="*/ 1466767 w 1737026"/>
                <a:gd name="connsiteY17" fmla="*/ 257519 h 450046"/>
                <a:gd name="connsiteX18" fmla="*/ 1348731 w 1737026"/>
                <a:gd name="connsiteY18" fmla="*/ 333677 h 450046"/>
                <a:gd name="connsiteX19" fmla="*/ 1266844 w 1737026"/>
                <a:gd name="connsiteY19" fmla="*/ 360973 h 450046"/>
                <a:gd name="connsiteX20" fmla="*/ 1017020 w 1737026"/>
                <a:gd name="connsiteY20" fmla="*/ 435567 h 450046"/>
                <a:gd name="connsiteX21" fmla="*/ 871166 w 1737026"/>
                <a:gd name="connsiteY21" fmla="*/ 449215 h 450046"/>
                <a:gd name="connsiteX22" fmla="*/ 675618 w 1737026"/>
                <a:gd name="connsiteY22" fmla="*/ 422856 h 450046"/>
                <a:gd name="connsiteX23" fmla="*/ 531145 w 1737026"/>
                <a:gd name="connsiteY23" fmla="*/ 391751 h 450046"/>
                <a:gd name="connsiteX24" fmla="*/ 464007 w 1737026"/>
                <a:gd name="connsiteY24" fmla="*/ 366198 h 450046"/>
                <a:gd name="connsiteX25" fmla="*/ 425446 w 1737026"/>
                <a:gd name="connsiteY25" fmla="*/ 346046 h 450046"/>
                <a:gd name="connsiteX26" fmla="*/ 324509 w 1737026"/>
                <a:gd name="connsiteY26" fmla="*/ 293196 h 450046"/>
                <a:gd name="connsiteX27" fmla="*/ 258651 w 1737026"/>
                <a:gd name="connsiteY27" fmla="*/ 251791 h 450046"/>
                <a:gd name="connsiteX28" fmla="*/ 125017 w 1737026"/>
                <a:gd name="connsiteY28" fmla="*/ 173565 h 450046"/>
                <a:gd name="connsiteX29" fmla="*/ 40777 w 1737026"/>
                <a:gd name="connsiteY29" fmla="*/ 117708 h 450046"/>
                <a:gd name="connsiteX0" fmla="*/ 0 w 1737044"/>
                <a:gd name="connsiteY0" fmla="*/ 42381 h 450046"/>
                <a:gd name="connsiteX1" fmla="*/ 92992 w 1737044"/>
                <a:gd name="connsiteY1" fmla="*/ 61760 h 450046"/>
                <a:gd name="connsiteX2" fmla="*/ 170696 w 1737044"/>
                <a:gd name="connsiteY2" fmla="*/ 83505 h 450046"/>
                <a:gd name="connsiteX3" fmla="*/ 236757 w 1737044"/>
                <a:gd name="connsiteY3" fmla="*/ 109505 h 450046"/>
                <a:gd name="connsiteX4" fmla="*/ 337189 w 1737044"/>
                <a:gd name="connsiteY4" fmla="*/ 122856 h 450046"/>
                <a:gd name="connsiteX5" fmla="*/ 404087 w 1737044"/>
                <a:gd name="connsiteY5" fmla="*/ 128190 h 450046"/>
                <a:gd name="connsiteX6" fmla="*/ 539883 w 1737044"/>
                <a:gd name="connsiteY6" fmla="*/ 148248 h 450046"/>
                <a:gd name="connsiteX7" fmla="*/ 640830 w 1737044"/>
                <a:gd name="connsiteY7" fmla="*/ 133796 h 450046"/>
                <a:gd name="connsiteX8" fmla="*/ 810005 w 1737044"/>
                <a:gd name="connsiteY8" fmla="*/ 144583 h 450046"/>
                <a:gd name="connsiteX9" fmla="*/ 1006292 w 1737044"/>
                <a:gd name="connsiteY9" fmla="*/ 137970 h 450046"/>
                <a:gd name="connsiteX10" fmla="*/ 1190855 w 1737044"/>
                <a:gd name="connsiteY10" fmla="*/ 128187 h 450046"/>
                <a:gd name="connsiteX11" fmla="*/ 1487397 w 1737044"/>
                <a:gd name="connsiteY11" fmla="*/ 62833 h 450046"/>
                <a:gd name="connsiteX12" fmla="*/ 1498661 w 1737044"/>
                <a:gd name="connsiteY12" fmla="*/ 81130 h 450046"/>
                <a:gd name="connsiteX13" fmla="*/ 1640909 w 1737044"/>
                <a:gd name="connsiteY13" fmla="*/ 28175 h 450046"/>
                <a:gd name="connsiteX14" fmla="*/ 1736912 w 1737044"/>
                <a:gd name="connsiteY14" fmla="*/ 3316 h 450046"/>
                <a:gd name="connsiteX15" fmla="*/ 1658968 w 1737044"/>
                <a:gd name="connsiteY15" fmla="*/ 106144 h 450046"/>
                <a:gd name="connsiteX16" fmla="*/ 1544383 w 1737044"/>
                <a:gd name="connsiteY16" fmla="*/ 213555 h 450046"/>
                <a:gd name="connsiteX17" fmla="*/ 1466767 w 1737044"/>
                <a:gd name="connsiteY17" fmla="*/ 257519 h 450046"/>
                <a:gd name="connsiteX18" fmla="*/ 1348731 w 1737044"/>
                <a:gd name="connsiteY18" fmla="*/ 333677 h 450046"/>
                <a:gd name="connsiteX19" fmla="*/ 1266844 w 1737044"/>
                <a:gd name="connsiteY19" fmla="*/ 360973 h 450046"/>
                <a:gd name="connsiteX20" fmla="*/ 1017020 w 1737044"/>
                <a:gd name="connsiteY20" fmla="*/ 435567 h 450046"/>
                <a:gd name="connsiteX21" fmla="*/ 871166 w 1737044"/>
                <a:gd name="connsiteY21" fmla="*/ 449215 h 450046"/>
                <a:gd name="connsiteX22" fmla="*/ 675618 w 1737044"/>
                <a:gd name="connsiteY22" fmla="*/ 422856 h 450046"/>
                <a:gd name="connsiteX23" fmla="*/ 531145 w 1737044"/>
                <a:gd name="connsiteY23" fmla="*/ 391751 h 450046"/>
                <a:gd name="connsiteX24" fmla="*/ 464007 w 1737044"/>
                <a:gd name="connsiteY24" fmla="*/ 366198 h 450046"/>
                <a:gd name="connsiteX25" fmla="*/ 425446 w 1737044"/>
                <a:gd name="connsiteY25" fmla="*/ 346046 h 450046"/>
                <a:gd name="connsiteX26" fmla="*/ 324509 w 1737044"/>
                <a:gd name="connsiteY26" fmla="*/ 293196 h 450046"/>
                <a:gd name="connsiteX27" fmla="*/ 258651 w 1737044"/>
                <a:gd name="connsiteY27" fmla="*/ 251791 h 450046"/>
                <a:gd name="connsiteX28" fmla="*/ 125017 w 1737044"/>
                <a:gd name="connsiteY28" fmla="*/ 173565 h 450046"/>
                <a:gd name="connsiteX29" fmla="*/ 40777 w 1737044"/>
                <a:gd name="connsiteY29" fmla="*/ 117708 h 450046"/>
                <a:gd name="connsiteX0" fmla="*/ 0 w 1713790"/>
                <a:gd name="connsiteY0" fmla="*/ 16174 h 423839"/>
                <a:gd name="connsiteX1" fmla="*/ 92992 w 1713790"/>
                <a:gd name="connsiteY1" fmla="*/ 35553 h 423839"/>
                <a:gd name="connsiteX2" fmla="*/ 170696 w 1713790"/>
                <a:gd name="connsiteY2" fmla="*/ 57298 h 423839"/>
                <a:gd name="connsiteX3" fmla="*/ 236757 w 1713790"/>
                <a:gd name="connsiteY3" fmla="*/ 83298 h 423839"/>
                <a:gd name="connsiteX4" fmla="*/ 337189 w 1713790"/>
                <a:gd name="connsiteY4" fmla="*/ 96649 h 423839"/>
                <a:gd name="connsiteX5" fmla="*/ 404087 w 1713790"/>
                <a:gd name="connsiteY5" fmla="*/ 101983 h 423839"/>
                <a:gd name="connsiteX6" fmla="*/ 539883 w 1713790"/>
                <a:gd name="connsiteY6" fmla="*/ 122041 h 423839"/>
                <a:gd name="connsiteX7" fmla="*/ 640830 w 1713790"/>
                <a:gd name="connsiteY7" fmla="*/ 107589 h 423839"/>
                <a:gd name="connsiteX8" fmla="*/ 810005 w 1713790"/>
                <a:gd name="connsiteY8" fmla="*/ 118376 h 423839"/>
                <a:gd name="connsiteX9" fmla="*/ 1006292 w 1713790"/>
                <a:gd name="connsiteY9" fmla="*/ 111763 h 423839"/>
                <a:gd name="connsiteX10" fmla="*/ 1190855 w 1713790"/>
                <a:gd name="connsiteY10" fmla="*/ 101980 h 423839"/>
                <a:gd name="connsiteX11" fmla="*/ 1487397 w 1713790"/>
                <a:gd name="connsiteY11" fmla="*/ 36626 h 423839"/>
                <a:gd name="connsiteX12" fmla="*/ 1498661 w 1713790"/>
                <a:gd name="connsiteY12" fmla="*/ 54923 h 423839"/>
                <a:gd name="connsiteX13" fmla="*/ 1640909 w 1713790"/>
                <a:gd name="connsiteY13" fmla="*/ 1968 h 423839"/>
                <a:gd name="connsiteX14" fmla="*/ 1713577 w 1713790"/>
                <a:gd name="connsiteY14" fmla="*/ 30450 h 423839"/>
                <a:gd name="connsiteX15" fmla="*/ 1658968 w 1713790"/>
                <a:gd name="connsiteY15" fmla="*/ 79937 h 423839"/>
                <a:gd name="connsiteX16" fmla="*/ 1544383 w 1713790"/>
                <a:gd name="connsiteY16" fmla="*/ 187348 h 423839"/>
                <a:gd name="connsiteX17" fmla="*/ 1466767 w 1713790"/>
                <a:gd name="connsiteY17" fmla="*/ 231312 h 423839"/>
                <a:gd name="connsiteX18" fmla="*/ 1348731 w 1713790"/>
                <a:gd name="connsiteY18" fmla="*/ 307470 h 423839"/>
                <a:gd name="connsiteX19" fmla="*/ 1266844 w 1713790"/>
                <a:gd name="connsiteY19" fmla="*/ 334766 h 423839"/>
                <a:gd name="connsiteX20" fmla="*/ 1017020 w 1713790"/>
                <a:gd name="connsiteY20" fmla="*/ 409360 h 423839"/>
                <a:gd name="connsiteX21" fmla="*/ 871166 w 1713790"/>
                <a:gd name="connsiteY21" fmla="*/ 423008 h 423839"/>
                <a:gd name="connsiteX22" fmla="*/ 675618 w 1713790"/>
                <a:gd name="connsiteY22" fmla="*/ 396649 h 423839"/>
                <a:gd name="connsiteX23" fmla="*/ 531145 w 1713790"/>
                <a:gd name="connsiteY23" fmla="*/ 365544 h 423839"/>
                <a:gd name="connsiteX24" fmla="*/ 464007 w 1713790"/>
                <a:gd name="connsiteY24" fmla="*/ 339991 h 423839"/>
                <a:gd name="connsiteX25" fmla="*/ 425446 w 1713790"/>
                <a:gd name="connsiteY25" fmla="*/ 319839 h 423839"/>
                <a:gd name="connsiteX26" fmla="*/ 324509 w 1713790"/>
                <a:gd name="connsiteY26" fmla="*/ 266989 h 423839"/>
                <a:gd name="connsiteX27" fmla="*/ 258651 w 1713790"/>
                <a:gd name="connsiteY27" fmla="*/ 225584 h 423839"/>
                <a:gd name="connsiteX28" fmla="*/ 125017 w 1713790"/>
                <a:gd name="connsiteY28" fmla="*/ 147358 h 423839"/>
                <a:gd name="connsiteX29" fmla="*/ 40777 w 1713790"/>
                <a:gd name="connsiteY29" fmla="*/ 91501 h 423839"/>
                <a:gd name="connsiteX0" fmla="*/ 0 w 1714148"/>
                <a:gd name="connsiteY0" fmla="*/ 0 h 407665"/>
                <a:gd name="connsiteX1" fmla="*/ 92992 w 1714148"/>
                <a:gd name="connsiteY1" fmla="*/ 19379 h 407665"/>
                <a:gd name="connsiteX2" fmla="*/ 170696 w 1714148"/>
                <a:gd name="connsiteY2" fmla="*/ 41124 h 407665"/>
                <a:gd name="connsiteX3" fmla="*/ 236757 w 1714148"/>
                <a:gd name="connsiteY3" fmla="*/ 67124 h 407665"/>
                <a:gd name="connsiteX4" fmla="*/ 337189 w 1714148"/>
                <a:gd name="connsiteY4" fmla="*/ 80475 h 407665"/>
                <a:gd name="connsiteX5" fmla="*/ 404087 w 1714148"/>
                <a:gd name="connsiteY5" fmla="*/ 85809 h 407665"/>
                <a:gd name="connsiteX6" fmla="*/ 539883 w 1714148"/>
                <a:gd name="connsiteY6" fmla="*/ 105867 h 407665"/>
                <a:gd name="connsiteX7" fmla="*/ 640830 w 1714148"/>
                <a:gd name="connsiteY7" fmla="*/ 91415 h 407665"/>
                <a:gd name="connsiteX8" fmla="*/ 810005 w 1714148"/>
                <a:gd name="connsiteY8" fmla="*/ 102202 h 407665"/>
                <a:gd name="connsiteX9" fmla="*/ 1006292 w 1714148"/>
                <a:gd name="connsiteY9" fmla="*/ 95589 h 407665"/>
                <a:gd name="connsiteX10" fmla="*/ 1190855 w 1714148"/>
                <a:gd name="connsiteY10" fmla="*/ 85806 h 407665"/>
                <a:gd name="connsiteX11" fmla="*/ 1487397 w 1714148"/>
                <a:gd name="connsiteY11" fmla="*/ 20452 h 407665"/>
                <a:gd name="connsiteX12" fmla="*/ 1498661 w 1714148"/>
                <a:gd name="connsiteY12" fmla="*/ 38749 h 407665"/>
                <a:gd name="connsiteX13" fmla="*/ 1627574 w 1714148"/>
                <a:gd name="connsiteY13" fmla="*/ 32466 h 407665"/>
                <a:gd name="connsiteX14" fmla="*/ 1713577 w 1714148"/>
                <a:gd name="connsiteY14" fmla="*/ 14276 h 407665"/>
                <a:gd name="connsiteX15" fmla="*/ 1658968 w 1714148"/>
                <a:gd name="connsiteY15" fmla="*/ 63763 h 407665"/>
                <a:gd name="connsiteX16" fmla="*/ 1544383 w 1714148"/>
                <a:gd name="connsiteY16" fmla="*/ 171174 h 407665"/>
                <a:gd name="connsiteX17" fmla="*/ 1466767 w 1714148"/>
                <a:gd name="connsiteY17" fmla="*/ 215138 h 407665"/>
                <a:gd name="connsiteX18" fmla="*/ 1348731 w 1714148"/>
                <a:gd name="connsiteY18" fmla="*/ 291296 h 407665"/>
                <a:gd name="connsiteX19" fmla="*/ 1266844 w 1714148"/>
                <a:gd name="connsiteY19" fmla="*/ 318592 h 407665"/>
                <a:gd name="connsiteX20" fmla="*/ 1017020 w 1714148"/>
                <a:gd name="connsiteY20" fmla="*/ 393186 h 407665"/>
                <a:gd name="connsiteX21" fmla="*/ 871166 w 1714148"/>
                <a:gd name="connsiteY21" fmla="*/ 406834 h 407665"/>
                <a:gd name="connsiteX22" fmla="*/ 675618 w 1714148"/>
                <a:gd name="connsiteY22" fmla="*/ 380475 h 407665"/>
                <a:gd name="connsiteX23" fmla="*/ 531145 w 1714148"/>
                <a:gd name="connsiteY23" fmla="*/ 349370 h 407665"/>
                <a:gd name="connsiteX24" fmla="*/ 464007 w 1714148"/>
                <a:gd name="connsiteY24" fmla="*/ 323817 h 407665"/>
                <a:gd name="connsiteX25" fmla="*/ 425446 w 1714148"/>
                <a:gd name="connsiteY25" fmla="*/ 303665 h 407665"/>
                <a:gd name="connsiteX26" fmla="*/ 324509 w 1714148"/>
                <a:gd name="connsiteY26" fmla="*/ 250815 h 407665"/>
                <a:gd name="connsiteX27" fmla="*/ 258651 w 1714148"/>
                <a:gd name="connsiteY27" fmla="*/ 209410 h 407665"/>
                <a:gd name="connsiteX28" fmla="*/ 125017 w 1714148"/>
                <a:gd name="connsiteY28" fmla="*/ 131184 h 407665"/>
                <a:gd name="connsiteX29" fmla="*/ 40777 w 1714148"/>
                <a:gd name="connsiteY29" fmla="*/ 75327 h 407665"/>
                <a:gd name="connsiteX0" fmla="*/ 0 w 1714149"/>
                <a:gd name="connsiteY0" fmla="*/ 0 h 407665"/>
                <a:gd name="connsiteX1" fmla="*/ 92992 w 1714149"/>
                <a:gd name="connsiteY1" fmla="*/ 19379 h 407665"/>
                <a:gd name="connsiteX2" fmla="*/ 170696 w 1714149"/>
                <a:gd name="connsiteY2" fmla="*/ 41124 h 407665"/>
                <a:gd name="connsiteX3" fmla="*/ 236757 w 1714149"/>
                <a:gd name="connsiteY3" fmla="*/ 67124 h 407665"/>
                <a:gd name="connsiteX4" fmla="*/ 337189 w 1714149"/>
                <a:gd name="connsiteY4" fmla="*/ 80475 h 407665"/>
                <a:gd name="connsiteX5" fmla="*/ 404087 w 1714149"/>
                <a:gd name="connsiteY5" fmla="*/ 85809 h 407665"/>
                <a:gd name="connsiteX6" fmla="*/ 539883 w 1714149"/>
                <a:gd name="connsiteY6" fmla="*/ 105867 h 407665"/>
                <a:gd name="connsiteX7" fmla="*/ 640830 w 1714149"/>
                <a:gd name="connsiteY7" fmla="*/ 91415 h 407665"/>
                <a:gd name="connsiteX8" fmla="*/ 810005 w 1714149"/>
                <a:gd name="connsiteY8" fmla="*/ 102202 h 407665"/>
                <a:gd name="connsiteX9" fmla="*/ 1006292 w 1714149"/>
                <a:gd name="connsiteY9" fmla="*/ 95589 h 407665"/>
                <a:gd name="connsiteX10" fmla="*/ 1190855 w 1714149"/>
                <a:gd name="connsiteY10" fmla="*/ 85806 h 407665"/>
                <a:gd name="connsiteX11" fmla="*/ 1427389 w 1714149"/>
                <a:gd name="connsiteY11" fmla="*/ 70458 h 407665"/>
                <a:gd name="connsiteX12" fmla="*/ 1498661 w 1714149"/>
                <a:gd name="connsiteY12" fmla="*/ 38749 h 407665"/>
                <a:gd name="connsiteX13" fmla="*/ 1627574 w 1714149"/>
                <a:gd name="connsiteY13" fmla="*/ 32466 h 407665"/>
                <a:gd name="connsiteX14" fmla="*/ 1713577 w 1714149"/>
                <a:gd name="connsiteY14" fmla="*/ 14276 h 407665"/>
                <a:gd name="connsiteX15" fmla="*/ 1658968 w 1714149"/>
                <a:gd name="connsiteY15" fmla="*/ 63763 h 407665"/>
                <a:gd name="connsiteX16" fmla="*/ 1544383 w 1714149"/>
                <a:gd name="connsiteY16" fmla="*/ 171174 h 407665"/>
                <a:gd name="connsiteX17" fmla="*/ 1466767 w 1714149"/>
                <a:gd name="connsiteY17" fmla="*/ 215138 h 407665"/>
                <a:gd name="connsiteX18" fmla="*/ 1348731 w 1714149"/>
                <a:gd name="connsiteY18" fmla="*/ 291296 h 407665"/>
                <a:gd name="connsiteX19" fmla="*/ 1266844 w 1714149"/>
                <a:gd name="connsiteY19" fmla="*/ 318592 h 407665"/>
                <a:gd name="connsiteX20" fmla="*/ 1017020 w 1714149"/>
                <a:gd name="connsiteY20" fmla="*/ 393186 h 407665"/>
                <a:gd name="connsiteX21" fmla="*/ 871166 w 1714149"/>
                <a:gd name="connsiteY21" fmla="*/ 406834 h 407665"/>
                <a:gd name="connsiteX22" fmla="*/ 675618 w 1714149"/>
                <a:gd name="connsiteY22" fmla="*/ 380475 h 407665"/>
                <a:gd name="connsiteX23" fmla="*/ 531145 w 1714149"/>
                <a:gd name="connsiteY23" fmla="*/ 349370 h 407665"/>
                <a:gd name="connsiteX24" fmla="*/ 464007 w 1714149"/>
                <a:gd name="connsiteY24" fmla="*/ 323817 h 407665"/>
                <a:gd name="connsiteX25" fmla="*/ 425446 w 1714149"/>
                <a:gd name="connsiteY25" fmla="*/ 303665 h 407665"/>
                <a:gd name="connsiteX26" fmla="*/ 324509 w 1714149"/>
                <a:gd name="connsiteY26" fmla="*/ 250815 h 407665"/>
                <a:gd name="connsiteX27" fmla="*/ 258651 w 1714149"/>
                <a:gd name="connsiteY27" fmla="*/ 209410 h 407665"/>
                <a:gd name="connsiteX28" fmla="*/ 125017 w 1714149"/>
                <a:gd name="connsiteY28" fmla="*/ 131184 h 407665"/>
                <a:gd name="connsiteX29" fmla="*/ 40777 w 1714149"/>
                <a:gd name="connsiteY29" fmla="*/ 75327 h 407665"/>
                <a:gd name="connsiteX0" fmla="*/ 0 w 1714149"/>
                <a:gd name="connsiteY0" fmla="*/ 0 h 407665"/>
                <a:gd name="connsiteX1" fmla="*/ 92992 w 1714149"/>
                <a:gd name="connsiteY1" fmla="*/ 19379 h 407665"/>
                <a:gd name="connsiteX2" fmla="*/ 170696 w 1714149"/>
                <a:gd name="connsiteY2" fmla="*/ 41124 h 407665"/>
                <a:gd name="connsiteX3" fmla="*/ 236757 w 1714149"/>
                <a:gd name="connsiteY3" fmla="*/ 67124 h 407665"/>
                <a:gd name="connsiteX4" fmla="*/ 337189 w 1714149"/>
                <a:gd name="connsiteY4" fmla="*/ 80475 h 407665"/>
                <a:gd name="connsiteX5" fmla="*/ 404087 w 1714149"/>
                <a:gd name="connsiteY5" fmla="*/ 85809 h 407665"/>
                <a:gd name="connsiteX6" fmla="*/ 539883 w 1714149"/>
                <a:gd name="connsiteY6" fmla="*/ 105867 h 407665"/>
                <a:gd name="connsiteX7" fmla="*/ 640830 w 1714149"/>
                <a:gd name="connsiteY7" fmla="*/ 91415 h 407665"/>
                <a:gd name="connsiteX8" fmla="*/ 810005 w 1714149"/>
                <a:gd name="connsiteY8" fmla="*/ 102202 h 407665"/>
                <a:gd name="connsiteX9" fmla="*/ 1006292 w 1714149"/>
                <a:gd name="connsiteY9" fmla="*/ 95589 h 407665"/>
                <a:gd name="connsiteX10" fmla="*/ 1190855 w 1714149"/>
                <a:gd name="connsiteY10" fmla="*/ 85806 h 407665"/>
                <a:gd name="connsiteX11" fmla="*/ 1427389 w 1714149"/>
                <a:gd name="connsiteY11" fmla="*/ 70458 h 407665"/>
                <a:gd name="connsiteX12" fmla="*/ 1538666 w 1714149"/>
                <a:gd name="connsiteY12" fmla="*/ 52084 h 407665"/>
                <a:gd name="connsiteX13" fmla="*/ 1627574 w 1714149"/>
                <a:gd name="connsiteY13" fmla="*/ 32466 h 407665"/>
                <a:gd name="connsiteX14" fmla="*/ 1713577 w 1714149"/>
                <a:gd name="connsiteY14" fmla="*/ 14276 h 407665"/>
                <a:gd name="connsiteX15" fmla="*/ 1658968 w 1714149"/>
                <a:gd name="connsiteY15" fmla="*/ 63763 h 407665"/>
                <a:gd name="connsiteX16" fmla="*/ 1544383 w 1714149"/>
                <a:gd name="connsiteY16" fmla="*/ 171174 h 407665"/>
                <a:gd name="connsiteX17" fmla="*/ 1466767 w 1714149"/>
                <a:gd name="connsiteY17" fmla="*/ 215138 h 407665"/>
                <a:gd name="connsiteX18" fmla="*/ 1348731 w 1714149"/>
                <a:gd name="connsiteY18" fmla="*/ 291296 h 407665"/>
                <a:gd name="connsiteX19" fmla="*/ 1266844 w 1714149"/>
                <a:gd name="connsiteY19" fmla="*/ 318592 h 407665"/>
                <a:gd name="connsiteX20" fmla="*/ 1017020 w 1714149"/>
                <a:gd name="connsiteY20" fmla="*/ 393186 h 407665"/>
                <a:gd name="connsiteX21" fmla="*/ 871166 w 1714149"/>
                <a:gd name="connsiteY21" fmla="*/ 406834 h 407665"/>
                <a:gd name="connsiteX22" fmla="*/ 675618 w 1714149"/>
                <a:gd name="connsiteY22" fmla="*/ 380475 h 407665"/>
                <a:gd name="connsiteX23" fmla="*/ 531145 w 1714149"/>
                <a:gd name="connsiteY23" fmla="*/ 349370 h 407665"/>
                <a:gd name="connsiteX24" fmla="*/ 464007 w 1714149"/>
                <a:gd name="connsiteY24" fmla="*/ 323817 h 407665"/>
                <a:gd name="connsiteX25" fmla="*/ 425446 w 1714149"/>
                <a:gd name="connsiteY25" fmla="*/ 303665 h 407665"/>
                <a:gd name="connsiteX26" fmla="*/ 324509 w 1714149"/>
                <a:gd name="connsiteY26" fmla="*/ 250815 h 407665"/>
                <a:gd name="connsiteX27" fmla="*/ 258651 w 1714149"/>
                <a:gd name="connsiteY27" fmla="*/ 209410 h 407665"/>
                <a:gd name="connsiteX28" fmla="*/ 125017 w 1714149"/>
                <a:gd name="connsiteY28" fmla="*/ 131184 h 407665"/>
                <a:gd name="connsiteX29" fmla="*/ 40777 w 1714149"/>
                <a:gd name="connsiteY29" fmla="*/ 75327 h 40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14149" h="407665">
                  <a:moveTo>
                    <a:pt x="0" y="0"/>
                  </a:moveTo>
                  <a:cubicBezTo>
                    <a:pt x="34730" y="20906"/>
                    <a:pt x="64543" y="12525"/>
                    <a:pt x="92992" y="19379"/>
                  </a:cubicBezTo>
                  <a:cubicBezTo>
                    <a:pt x="121441" y="26233"/>
                    <a:pt x="146735" y="33166"/>
                    <a:pt x="170696" y="41124"/>
                  </a:cubicBezTo>
                  <a:cubicBezTo>
                    <a:pt x="194657" y="49082"/>
                    <a:pt x="209008" y="60566"/>
                    <a:pt x="236757" y="67124"/>
                  </a:cubicBezTo>
                  <a:cubicBezTo>
                    <a:pt x="264506" y="73683"/>
                    <a:pt x="309301" y="77361"/>
                    <a:pt x="337189" y="80475"/>
                  </a:cubicBezTo>
                  <a:cubicBezTo>
                    <a:pt x="365077" y="83589"/>
                    <a:pt x="386974" y="83244"/>
                    <a:pt x="404087" y="85809"/>
                  </a:cubicBezTo>
                  <a:cubicBezTo>
                    <a:pt x="421200" y="88374"/>
                    <a:pt x="500426" y="104933"/>
                    <a:pt x="539883" y="105867"/>
                  </a:cubicBezTo>
                  <a:cubicBezTo>
                    <a:pt x="579340" y="106801"/>
                    <a:pt x="595810" y="92026"/>
                    <a:pt x="640830" y="91415"/>
                  </a:cubicBezTo>
                  <a:cubicBezTo>
                    <a:pt x="685850" y="90804"/>
                    <a:pt x="788941" y="102299"/>
                    <a:pt x="810005" y="102202"/>
                  </a:cubicBezTo>
                  <a:cubicBezTo>
                    <a:pt x="831069" y="102105"/>
                    <a:pt x="988379" y="114990"/>
                    <a:pt x="1006292" y="95589"/>
                  </a:cubicBezTo>
                  <a:cubicBezTo>
                    <a:pt x="1011138" y="95662"/>
                    <a:pt x="1186009" y="85733"/>
                    <a:pt x="1190855" y="85806"/>
                  </a:cubicBezTo>
                  <a:lnTo>
                    <a:pt x="1427389" y="70458"/>
                  </a:lnTo>
                  <a:cubicBezTo>
                    <a:pt x="1478690" y="58726"/>
                    <a:pt x="1513081" y="57860"/>
                    <a:pt x="1538666" y="52084"/>
                  </a:cubicBezTo>
                  <a:lnTo>
                    <a:pt x="1627574" y="32466"/>
                  </a:lnTo>
                  <a:cubicBezTo>
                    <a:pt x="1667283" y="23386"/>
                    <a:pt x="1708345" y="9060"/>
                    <a:pt x="1713577" y="14276"/>
                  </a:cubicBezTo>
                  <a:cubicBezTo>
                    <a:pt x="1718809" y="19492"/>
                    <a:pt x="1687167" y="37613"/>
                    <a:pt x="1658968" y="63763"/>
                  </a:cubicBezTo>
                  <a:cubicBezTo>
                    <a:pt x="1630769" y="89913"/>
                    <a:pt x="1576416" y="145945"/>
                    <a:pt x="1544383" y="171174"/>
                  </a:cubicBezTo>
                  <a:cubicBezTo>
                    <a:pt x="1512350" y="196403"/>
                    <a:pt x="1499376" y="195118"/>
                    <a:pt x="1466767" y="215138"/>
                  </a:cubicBezTo>
                  <a:cubicBezTo>
                    <a:pt x="1434158" y="235158"/>
                    <a:pt x="1382051" y="274054"/>
                    <a:pt x="1348731" y="291296"/>
                  </a:cubicBezTo>
                  <a:cubicBezTo>
                    <a:pt x="1315411" y="308538"/>
                    <a:pt x="1322129" y="301610"/>
                    <a:pt x="1266844" y="318592"/>
                  </a:cubicBezTo>
                  <a:cubicBezTo>
                    <a:pt x="1211559" y="335574"/>
                    <a:pt x="1082966" y="378479"/>
                    <a:pt x="1017020" y="393186"/>
                  </a:cubicBezTo>
                  <a:cubicBezTo>
                    <a:pt x="951074" y="407893"/>
                    <a:pt x="928066" y="408953"/>
                    <a:pt x="871166" y="406834"/>
                  </a:cubicBezTo>
                  <a:cubicBezTo>
                    <a:pt x="814266" y="404716"/>
                    <a:pt x="756358" y="383705"/>
                    <a:pt x="675618" y="380475"/>
                  </a:cubicBezTo>
                  <a:cubicBezTo>
                    <a:pt x="516548" y="354483"/>
                    <a:pt x="566413" y="358813"/>
                    <a:pt x="531145" y="349370"/>
                  </a:cubicBezTo>
                  <a:cubicBezTo>
                    <a:pt x="495877" y="339927"/>
                    <a:pt x="481624" y="331435"/>
                    <a:pt x="464007" y="323817"/>
                  </a:cubicBezTo>
                  <a:cubicBezTo>
                    <a:pt x="446390" y="316199"/>
                    <a:pt x="448696" y="315832"/>
                    <a:pt x="425446" y="303665"/>
                  </a:cubicBezTo>
                  <a:cubicBezTo>
                    <a:pt x="402196" y="291498"/>
                    <a:pt x="441846" y="329039"/>
                    <a:pt x="324509" y="250815"/>
                  </a:cubicBezTo>
                  <a:cubicBezTo>
                    <a:pt x="265074" y="221194"/>
                    <a:pt x="291900" y="229349"/>
                    <a:pt x="258651" y="209410"/>
                  </a:cubicBezTo>
                  <a:cubicBezTo>
                    <a:pt x="225402" y="189472"/>
                    <a:pt x="161329" y="153531"/>
                    <a:pt x="125017" y="131184"/>
                  </a:cubicBezTo>
                  <a:cubicBezTo>
                    <a:pt x="88705" y="108837"/>
                    <a:pt x="65967" y="96687"/>
                    <a:pt x="40777" y="75327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1273655" y="357166"/>
            <a:ext cx="6682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Esquema representando o impacto da redução dos volumes de descarga, mantido o mesmo diâmetro do ramal de descarga</a:t>
            </a:r>
            <a:endParaRPr lang="pt-BR" dirty="0"/>
          </a:p>
        </p:txBody>
      </p:sp>
      <p:cxnSp>
        <p:nvCxnSpPr>
          <p:cNvPr id="20" name="Conector de seta reta 19"/>
          <p:cNvCxnSpPr/>
          <p:nvPr/>
        </p:nvCxnSpPr>
        <p:spPr bwMode="auto">
          <a:xfrm>
            <a:off x="1335874" y="3998347"/>
            <a:ext cx="6286544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CaixaDeTexto 20"/>
          <p:cNvSpPr txBox="1"/>
          <p:nvPr/>
        </p:nvSpPr>
        <p:spPr>
          <a:xfrm>
            <a:off x="2786050" y="3982623"/>
            <a:ext cx="333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Menor volume de água</a:t>
            </a:r>
            <a:endParaRPr lang="pt-BR" dirty="0"/>
          </a:p>
        </p:txBody>
      </p:sp>
      <p:sp>
        <p:nvSpPr>
          <p:cNvPr id="22" name="Hexágono 21"/>
          <p:cNvSpPr/>
          <p:nvPr/>
        </p:nvSpPr>
        <p:spPr>
          <a:xfrm>
            <a:off x="4238623" y="3163768"/>
            <a:ext cx="477041" cy="402327"/>
          </a:xfrm>
          <a:prstGeom prst="hexagon">
            <a:avLst/>
          </a:prstGeom>
          <a:solidFill>
            <a:srgbClr val="A8482A"/>
          </a:solidFill>
          <a:ln>
            <a:solidFill>
              <a:srgbClr val="A848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Hexágono 27"/>
          <p:cNvSpPr/>
          <p:nvPr/>
        </p:nvSpPr>
        <p:spPr>
          <a:xfrm>
            <a:off x="7110430" y="3263781"/>
            <a:ext cx="477041" cy="402327"/>
          </a:xfrm>
          <a:prstGeom prst="hexagon">
            <a:avLst/>
          </a:prstGeom>
          <a:solidFill>
            <a:srgbClr val="A8482A"/>
          </a:solidFill>
          <a:ln>
            <a:solidFill>
              <a:srgbClr val="A848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0" name="Conector reto 29"/>
          <p:cNvCxnSpPr/>
          <p:nvPr/>
        </p:nvCxnSpPr>
        <p:spPr bwMode="auto">
          <a:xfrm rot="16200000" flipH="1" flipV="1">
            <a:off x="951259" y="3069732"/>
            <a:ext cx="13331" cy="12015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Conector reto 30"/>
          <p:cNvCxnSpPr/>
          <p:nvPr/>
        </p:nvCxnSpPr>
        <p:spPr bwMode="auto">
          <a:xfrm rot="16200000" flipH="1" flipV="1">
            <a:off x="951260" y="1283783"/>
            <a:ext cx="13331" cy="12015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Conector de seta reta 32"/>
          <p:cNvCxnSpPr/>
          <p:nvPr/>
        </p:nvCxnSpPr>
        <p:spPr bwMode="auto">
          <a:xfrm rot="5400000">
            <a:off x="-393304" y="2770429"/>
            <a:ext cx="1786744" cy="16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5" name="CaixaDeTexto 34"/>
          <p:cNvSpPr txBox="1"/>
          <p:nvPr/>
        </p:nvSpPr>
        <p:spPr>
          <a:xfrm rot="16200000">
            <a:off x="-122453" y="2643248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100mm</a:t>
            </a:r>
            <a:endParaRPr lang="pt-BR" sz="1600" dirty="0"/>
          </a:p>
        </p:txBody>
      </p:sp>
      <p:sp>
        <p:nvSpPr>
          <p:cNvPr id="38" name="Retângulo 37"/>
          <p:cNvSpPr/>
          <p:nvPr/>
        </p:nvSpPr>
        <p:spPr>
          <a:xfrm>
            <a:off x="285720" y="4549676"/>
            <a:ext cx="885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 smtClean="0"/>
              <a:t>Quando o volume de água é adequado, o pico de água da descarga forma uma onda na tubulação do ramal, suficiente para fazer flutuar os dejetos e transportá-los. </a:t>
            </a:r>
            <a:endParaRPr lang="pt-BR" sz="1800" dirty="0"/>
          </a:p>
        </p:txBody>
      </p:sp>
      <p:sp>
        <p:nvSpPr>
          <p:cNvPr id="39" name="Retângulo 38"/>
          <p:cNvSpPr/>
          <p:nvPr/>
        </p:nvSpPr>
        <p:spPr>
          <a:xfrm>
            <a:off x="214282" y="5534561"/>
            <a:ext cx="8929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 smtClean="0"/>
              <a:t>Quando o volume vai sendo reduzido, o pico de água da descarga pode chegar a não ter a profundidade suficiente para fazer flutuar os dejetos, que tocam a superfície da tubulação, dificultando o transporte e podendo causar entupimentos da rede.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0540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22026" y="54868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+mn-lt"/>
              </a:rPr>
              <a:t>Sumário</a:t>
            </a:r>
            <a:endParaRPr lang="pt-BR" sz="3600" b="1" dirty="0">
              <a:latin typeface="+mn-lt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422026" y="1340768"/>
            <a:ext cx="5734150" cy="936104"/>
            <a:chOff x="422026" y="1340768"/>
            <a:chExt cx="5734150" cy="936104"/>
          </a:xfrm>
        </p:grpSpPr>
        <p:sp>
          <p:nvSpPr>
            <p:cNvPr id="3" name="Retângulo 2"/>
            <p:cNvSpPr/>
            <p:nvPr/>
          </p:nvSpPr>
          <p:spPr bwMode="auto">
            <a:xfrm>
              <a:off x="732817" y="1340768"/>
              <a:ext cx="5423359" cy="93610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1"/>
              <a:r>
                <a:rPr lang="pt-BR" dirty="0" smtClean="0">
                  <a:latin typeface="Arial" charset="0"/>
                  <a:ea typeface="ＭＳ Ｐゴシック" pitchFamily="1" charset="-128"/>
                </a:rPr>
                <a:t>A ASFAMAS</a:t>
              </a:r>
              <a:endPara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" name="Elipse 1"/>
            <p:cNvSpPr/>
            <p:nvPr/>
          </p:nvSpPr>
          <p:spPr bwMode="auto">
            <a:xfrm>
              <a:off x="422026" y="1484784"/>
              <a:ext cx="621582" cy="648072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rgbClr val="33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ＭＳ Ｐゴシック" pitchFamily="1" charset="-128"/>
                </a:rPr>
                <a:t>1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422026" y="2492896"/>
            <a:ext cx="5734150" cy="936104"/>
            <a:chOff x="422026" y="2492896"/>
            <a:chExt cx="5734150" cy="936104"/>
          </a:xfrm>
        </p:grpSpPr>
        <p:sp>
          <p:nvSpPr>
            <p:cNvPr id="13" name="Retângulo 12"/>
            <p:cNvSpPr/>
            <p:nvPr/>
          </p:nvSpPr>
          <p:spPr bwMode="auto">
            <a:xfrm>
              <a:off x="732817" y="2492896"/>
              <a:ext cx="5423359" cy="93610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1"/>
              <a:r>
                <a:rPr lang="pt-BR" dirty="0" smtClean="0">
                  <a:latin typeface="Arial" charset="0"/>
                  <a:ea typeface="ＭＳ Ｐゴシック" pitchFamily="1" charset="-128"/>
                </a:rPr>
                <a:t>Atuação para redução do consumo de água</a:t>
              </a:r>
              <a:endPara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4" name="Elipse 13"/>
            <p:cNvSpPr/>
            <p:nvPr/>
          </p:nvSpPr>
          <p:spPr bwMode="auto">
            <a:xfrm>
              <a:off x="422026" y="2636912"/>
              <a:ext cx="621582" cy="648072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rgbClr val="33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b="1" dirty="0">
                  <a:latin typeface="+mn-lt"/>
                  <a:ea typeface="ＭＳ Ｐゴシック" pitchFamily="1" charset="-128"/>
                </a:rPr>
                <a:t>2</a:t>
              </a:r>
              <a:endPara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22026" y="3573016"/>
            <a:ext cx="5734150" cy="936104"/>
            <a:chOff x="422026" y="3573016"/>
            <a:chExt cx="5734150" cy="936104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732817" y="3573016"/>
              <a:ext cx="5423359" cy="93610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1"/>
              <a:r>
                <a:rPr lang="pt-BR" dirty="0">
                  <a:latin typeface="Arial" charset="0"/>
                  <a:ea typeface="ＭＳ Ｐゴシック" pitchFamily="1" charset="-128"/>
                </a:rPr>
                <a:t>O GS de Louças Sanitárias</a:t>
              </a:r>
            </a:p>
          </p:txBody>
        </p:sp>
        <p:sp>
          <p:nvSpPr>
            <p:cNvPr id="16" name="Elipse 15"/>
            <p:cNvSpPr/>
            <p:nvPr/>
          </p:nvSpPr>
          <p:spPr bwMode="auto">
            <a:xfrm>
              <a:off x="422026" y="3717032"/>
              <a:ext cx="621582" cy="648072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rgbClr val="33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b="1" dirty="0">
                  <a:latin typeface="+mn-lt"/>
                  <a:ea typeface="ＭＳ Ｐゴシック" pitchFamily="1" charset="-128"/>
                </a:rPr>
                <a:t>3</a:t>
              </a:r>
              <a:endPara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422026" y="4653136"/>
            <a:ext cx="5734150" cy="936104"/>
            <a:chOff x="422026" y="4653136"/>
            <a:chExt cx="5734150" cy="936104"/>
          </a:xfrm>
        </p:grpSpPr>
        <p:sp>
          <p:nvSpPr>
            <p:cNvPr id="17" name="Retângulo 16"/>
            <p:cNvSpPr/>
            <p:nvPr/>
          </p:nvSpPr>
          <p:spPr bwMode="auto">
            <a:xfrm>
              <a:off x="732817" y="4653136"/>
              <a:ext cx="5423359" cy="93610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1"/>
              <a:r>
                <a:rPr lang="pt-BR" dirty="0" smtClean="0">
                  <a:latin typeface="Arial" charset="0"/>
                  <a:ea typeface="ＭＳ Ｐゴシック" pitchFamily="1" charset="-128"/>
                </a:rPr>
                <a:t>Conclusões</a:t>
              </a:r>
              <a:endPara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8" name="Elipse 17"/>
            <p:cNvSpPr/>
            <p:nvPr/>
          </p:nvSpPr>
          <p:spPr bwMode="auto">
            <a:xfrm>
              <a:off x="422026" y="4797152"/>
              <a:ext cx="621582" cy="648072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rgbClr val="33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b="1" dirty="0">
                  <a:latin typeface="+mn-lt"/>
                  <a:ea typeface="ＭＳ Ｐゴシック" pitchFamily="1" charset="-128"/>
                </a:rPr>
                <a:t>4</a:t>
              </a:r>
              <a:endPara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384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8736" y="1415384"/>
            <a:ext cx="6600850" cy="422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4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282" y="928671"/>
            <a:ext cx="3380987" cy="442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42910" y="5357826"/>
            <a:ext cx="2596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+mn-lt"/>
              </a:rPr>
              <a:t>Nota Pública da Associação Australiana ASFLOW</a:t>
            </a:r>
            <a:endParaRPr lang="pt-BR" sz="1400" dirty="0">
              <a:latin typeface="+mn-lt"/>
            </a:endParaRPr>
          </a:p>
        </p:txBody>
      </p:sp>
      <p:sp>
        <p:nvSpPr>
          <p:cNvPr id="9" name="CaixaDeTexto 5"/>
          <p:cNvSpPr txBox="1">
            <a:spLocks noChangeArrowheads="1"/>
          </p:cNvSpPr>
          <p:nvPr/>
        </p:nvSpPr>
        <p:spPr bwMode="auto">
          <a:xfrm>
            <a:off x="0" y="375047"/>
            <a:ext cx="91083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dirty="0" smtClean="0">
                <a:latin typeface="+mn-lt"/>
                <a:ea typeface="MS PGothic" pitchFamily="34" charset="-128"/>
              </a:rPr>
              <a:t>Discussão na Comunidade Internacional</a:t>
            </a:r>
            <a:endParaRPr lang="pt-BR" dirty="0">
              <a:latin typeface="+mn-lt"/>
              <a:ea typeface="MS PGothic" pitchFamily="34" charset="-128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524" y="1142984"/>
            <a:ext cx="5605476" cy="3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3286084" y="5286388"/>
            <a:ext cx="5857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+mn-lt"/>
              </a:rPr>
              <a:t>Instalação em conformidade com o código e Bacias em conformidade com a norma</a:t>
            </a:r>
          </a:p>
          <a:p>
            <a:pPr algn="ctr"/>
            <a:endParaRPr lang="pt-BR" sz="1600" dirty="0" smtClean="0">
              <a:latin typeface="+mn-lt"/>
            </a:endParaRPr>
          </a:p>
          <a:p>
            <a:pPr algn="ctr"/>
            <a:r>
              <a:rPr lang="pt-BR" sz="1600" dirty="0" smtClean="0">
                <a:latin typeface="+mn-lt"/>
              </a:rPr>
              <a:t>Mesmo assim, Problemas!!</a:t>
            </a:r>
            <a:endParaRPr lang="pt-B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14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02911" y="857232"/>
            <a:ext cx="3969353" cy="513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500298" y="6068817"/>
            <a:ext cx="4076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latin typeface="+mn-lt"/>
              </a:rPr>
              <a:t>Estudo desenvolvido pela “</a:t>
            </a:r>
            <a:r>
              <a:rPr lang="pt-BR" sz="1800" i="1" dirty="0" err="1" smtClean="0">
                <a:latin typeface="+mn-lt"/>
              </a:rPr>
              <a:t>Plumbing</a:t>
            </a:r>
            <a:r>
              <a:rPr lang="pt-BR" sz="1800" i="1" dirty="0" smtClean="0">
                <a:latin typeface="+mn-lt"/>
              </a:rPr>
              <a:t> </a:t>
            </a:r>
            <a:r>
              <a:rPr lang="pt-BR" sz="1800" i="1" dirty="0" err="1" smtClean="0">
                <a:latin typeface="+mn-lt"/>
              </a:rPr>
              <a:t>Efficiency</a:t>
            </a:r>
            <a:r>
              <a:rPr lang="pt-BR" sz="1800" i="1" dirty="0" smtClean="0">
                <a:latin typeface="+mn-lt"/>
              </a:rPr>
              <a:t> </a:t>
            </a:r>
            <a:r>
              <a:rPr lang="pt-BR" sz="1800" i="1" dirty="0" err="1" smtClean="0">
                <a:latin typeface="+mn-lt"/>
              </a:rPr>
              <a:t>Research</a:t>
            </a:r>
            <a:r>
              <a:rPr lang="pt-BR" sz="1800" i="1" dirty="0" smtClean="0">
                <a:latin typeface="+mn-lt"/>
              </a:rPr>
              <a:t> </a:t>
            </a:r>
            <a:r>
              <a:rPr lang="pt-BR" sz="1800" i="1" dirty="0" err="1" smtClean="0">
                <a:latin typeface="+mn-lt"/>
              </a:rPr>
              <a:t>Coalition</a:t>
            </a:r>
            <a:r>
              <a:rPr lang="pt-BR" sz="1800" dirty="0" smtClean="0">
                <a:latin typeface="+mn-lt"/>
              </a:rPr>
              <a:t>”</a:t>
            </a:r>
            <a:endParaRPr lang="pt-BR" sz="1800" dirty="0" smtClean="0">
              <a:latin typeface="+mn-lt"/>
            </a:endParaRPr>
          </a:p>
        </p:txBody>
      </p:sp>
      <p:sp>
        <p:nvSpPr>
          <p:cNvPr id="9" name="CaixaDeTexto 5"/>
          <p:cNvSpPr txBox="1">
            <a:spLocks noChangeArrowheads="1"/>
          </p:cNvSpPr>
          <p:nvPr/>
        </p:nvSpPr>
        <p:spPr bwMode="auto">
          <a:xfrm>
            <a:off x="0" y="375047"/>
            <a:ext cx="91083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dirty="0" smtClean="0">
                <a:latin typeface="+mn-lt"/>
                <a:ea typeface="MS PGothic" pitchFamily="34" charset="-128"/>
              </a:rPr>
              <a:t>Comunidade Internacional</a:t>
            </a:r>
            <a:endParaRPr lang="pt-BR" dirty="0">
              <a:latin typeface="+mn-lt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14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aixaDeTexto 1"/>
          <p:cNvSpPr txBox="1">
            <a:spLocks noChangeArrowheads="1"/>
          </p:cNvSpPr>
          <p:nvPr/>
        </p:nvSpPr>
        <p:spPr bwMode="auto">
          <a:xfrm>
            <a:off x="1258887" y="404664"/>
            <a:ext cx="6913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dirty="0" smtClean="0">
                <a:latin typeface="+mj-lt"/>
              </a:rPr>
              <a:t>Estudos Internacionais - PERC</a:t>
            </a:r>
            <a:endParaRPr lang="pt-BR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2" r="1562"/>
          <a:stretch>
            <a:fillRect/>
          </a:stretch>
        </p:blipFill>
        <p:spPr bwMode="auto">
          <a:xfrm>
            <a:off x="142845" y="1214422"/>
            <a:ext cx="8858311" cy="403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3071802" y="5357826"/>
            <a:ext cx="3571900" cy="815608"/>
            <a:chOff x="2339752" y="5776398"/>
            <a:chExt cx="3816424" cy="815608"/>
          </a:xfrm>
        </p:grpSpPr>
        <p:sp>
          <p:nvSpPr>
            <p:cNvPr id="2" name="CaixaDeTexto 1"/>
            <p:cNvSpPr txBox="1"/>
            <p:nvPr/>
          </p:nvSpPr>
          <p:spPr>
            <a:xfrm>
              <a:off x="2699792" y="5776398"/>
              <a:ext cx="3456384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pt-BR" sz="900" dirty="0" smtClean="0">
                  <a:latin typeface="+mn-lt"/>
                </a:rPr>
                <a:t>Descargas de 6,0 litros – realizadas </a:t>
              </a:r>
              <a:r>
                <a:rPr lang="pt-BR" sz="800" dirty="0" smtClean="0">
                  <a:latin typeface="+mn-lt"/>
                </a:rPr>
                <a:t>somente  com pior papel</a:t>
              </a:r>
              <a:endParaRPr lang="pt-BR" sz="900" dirty="0" smtClean="0">
                <a:latin typeface="+mn-lt"/>
              </a:endParaRPr>
            </a:p>
            <a:p>
              <a:pPr>
                <a:spcBef>
                  <a:spcPts val="1200"/>
                </a:spcBef>
              </a:pPr>
              <a:r>
                <a:rPr lang="pt-BR" sz="900" dirty="0" smtClean="0">
                  <a:latin typeface="+mn-lt"/>
                </a:rPr>
                <a:t>Descargas de 4,8 litros</a:t>
              </a:r>
            </a:p>
            <a:p>
              <a:pPr>
                <a:spcBef>
                  <a:spcPts val="1200"/>
                </a:spcBef>
              </a:pPr>
              <a:r>
                <a:rPr lang="pt-BR" sz="900" dirty="0" smtClean="0">
                  <a:latin typeface="+mn-lt"/>
                </a:rPr>
                <a:t>Descargas de 3,0 litros</a:t>
              </a:r>
              <a:endParaRPr lang="pt-BR" sz="900" dirty="0">
                <a:latin typeface="+mn-lt"/>
              </a:endParaRPr>
            </a:p>
          </p:txBody>
        </p:sp>
        <p:sp>
          <p:nvSpPr>
            <p:cNvPr id="4" name="Retângulo 3"/>
            <p:cNvSpPr/>
            <p:nvPr/>
          </p:nvSpPr>
          <p:spPr bwMode="auto">
            <a:xfrm>
              <a:off x="2339752" y="5805264"/>
              <a:ext cx="311174" cy="203688"/>
            </a:xfrm>
            <a:prstGeom prst="rect">
              <a:avLst/>
            </a:prstGeom>
            <a:solidFill>
              <a:srgbClr val="5D288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</a:endParaRPr>
            </a:p>
          </p:txBody>
        </p:sp>
        <p:sp>
          <p:nvSpPr>
            <p:cNvPr id="13" name="Retângulo 12"/>
            <p:cNvSpPr/>
            <p:nvPr/>
          </p:nvSpPr>
          <p:spPr bwMode="auto">
            <a:xfrm>
              <a:off x="2339752" y="6080960"/>
              <a:ext cx="311174" cy="224998"/>
            </a:xfrm>
            <a:prstGeom prst="rect">
              <a:avLst/>
            </a:prstGeom>
            <a:solidFill>
              <a:schemeClr val="bg1">
                <a:lumMod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</a:endParaRPr>
            </a:p>
          </p:txBody>
        </p:sp>
        <p:sp>
          <p:nvSpPr>
            <p:cNvPr id="14" name="Retângulo 13"/>
            <p:cNvSpPr/>
            <p:nvPr/>
          </p:nvSpPr>
          <p:spPr bwMode="auto">
            <a:xfrm>
              <a:off x="2339752" y="6368992"/>
              <a:ext cx="311174" cy="215807"/>
            </a:xfrm>
            <a:prstGeom prst="rect">
              <a:avLst/>
            </a:prstGeom>
            <a:solidFill>
              <a:srgbClr val="7497D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</a:endParaRP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3857620" y="4929198"/>
            <a:ext cx="1618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+mn-lt"/>
              </a:rPr>
              <a:t>Rodadas de ensaios</a:t>
            </a:r>
            <a:endParaRPr lang="pt-BR" sz="1400" dirty="0"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15616" y="6536377"/>
            <a:ext cx="78488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 smtClean="0"/>
              <a:t>Fonte: http</a:t>
            </a:r>
            <a:r>
              <a:rPr lang="pt-BR" sz="1050" dirty="0"/>
              <a:t>://www.plumbingefficiencyresearchcoalition.org/projects/drainline-transport-of-solid-waste-in-buildings/</a:t>
            </a:r>
          </a:p>
        </p:txBody>
      </p:sp>
    </p:spTree>
    <p:extLst>
      <p:ext uri="{BB962C8B-B14F-4D97-AF65-F5344CB8AC3E}">
        <p14:creationId xmlns:p14="http://schemas.microsoft.com/office/powerpoint/2010/main" val="11344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claudio\AppData\Local\Microsoft\Windows\Temporary Internet Files\Content.IE5\RSJKGL0F\MC900309844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034" y="5279020"/>
            <a:ext cx="396320" cy="273052"/>
          </a:xfrm>
          <a:prstGeom prst="rect">
            <a:avLst/>
          </a:prstGeom>
          <a:noFill/>
        </p:spPr>
      </p:pic>
      <p:pic>
        <p:nvPicPr>
          <p:cNvPr id="1028" name="Picture 4" descr="C:\Users\lclaudio\AppData\Local\Microsoft\Windows\Temporary Internet Files\Content.IE5\LYOWKAZL\MP900362625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029" y="1214422"/>
            <a:ext cx="409182" cy="285752"/>
          </a:xfrm>
          <a:prstGeom prst="rect">
            <a:avLst/>
          </a:prstGeom>
          <a:noFill/>
        </p:spPr>
      </p:pic>
      <p:sp>
        <p:nvSpPr>
          <p:cNvPr id="75778" name="CaixaDeTexto 5"/>
          <p:cNvSpPr txBox="1">
            <a:spLocks noChangeArrowheads="1"/>
          </p:cNvSpPr>
          <p:nvPr/>
        </p:nvSpPr>
        <p:spPr bwMode="auto">
          <a:xfrm>
            <a:off x="0" y="375047"/>
            <a:ext cx="91083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dirty="0" smtClean="0">
                <a:latin typeface="+mn-lt"/>
                <a:ea typeface="MS PGothic" pitchFamily="34" charset="-128"/>
              </a:rPr>
              <a:t>Evolução histórica de redução do volume de água das bacias sanitárias</a:t>
            </a:r>
            <a:endParaRPr lang="pt-BR" dirty="0">
              <a:latin typeface="+mn-lt"/>
              <a:ea typeface="MS PGothic" pitchFamily="34" charset="-128"/>
            </a:endParaRPr>
          </a:p>
        </p:txBody>
      </p:sp>
      <p:sp>
        <p:nvSpPr>
          <p:cNvPr id="25" name="CaixaDeTexto 6"/>
          <p:cNvSpPr txBox="1">
            <a:spLocks noChangeArrowheads="1"/>
          </p:cNvSpPr>
          <p:nvPr/>
        </p:nvSpPr>
        <p:spPr bwMode="auto">
          <a:xfrm>
            <a:off x="74613" y="3786190"/>
            <a:ext cx="1211239" cy="132343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60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1992</a:t>
            </a:r>
          </a:p>
          <a:p>
            <a:pPr eaLnBrk="1" hangingPunct="1">
              <a:defRPr/>
            </a:pPr>
            <a:r>
              <a:rPr lang="pt-BR" sz="1600" b="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Lei (EPA) estabelece volume de 6 </a:t>
            </a:r>
            <a:r>
              <a:rPr lang="pt-BR" sz="1600" b="0" dirty="0" err="1" smtClean="0">
                <a:solidFill>
                  <a:schemeClr val="bg2"/>
                </a:solidFill>
                <a:latin typeface="+mn-lt"/>
                <a:cs typeface="Calibri" pitchFamily="34" charset="0"/>
              </a:rPr>
              <a:t>lpf</a:t>
            </a:r>
            <a:endParaRPr lang="pt-BR" sz="1600" b="0" dirty="0" smtClean="0">
              <a:solidFill>
                <a:schemeClr val="bg2"/>
              </a:solidFill>
              <a:latin typeface="+mn-lt"/>
              <a:cs typeface="Calibri" pitchFamily="34" charset="0"/>
            </a:endParaRPr>
          </a:p>
        </p:txBody>
      </p:sp>
      <p:cxnSp>
        <p:nvCxnSpPr>
          <p:cNvPr id="31" name="Conector reto 30"/>
          <p:cNvCxnSpPr/>
          <p:nvPr/>
        </p:nvCxnSpPr>
        <p:spPr bwMode="auto">
          <a:xfrm rot="5400000">
            <a:off x="54024" y="3534383"/>
            <a:ext cx="360363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CaixaDeTexto 8"/>
          <p:cNvSpPr txBox="1">
            <a:spLocks noChangeArrowheads="1"/>
          </p:cNvSpPr>
          <p:nvPr/>
        </p:nvSpPr>
        <p:spPr bwMode="auto">
          <a:xfrm>
            <a:off x="1363352" y="3780542"/>
            <a:ext cx="1422698" cy="107721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60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1998</a:t>
            </a:r>
          </a:p>
          <a:p>
            <a:pPr algn="ctr" eaLnBrk="1" hangingPunct="1">
              <a:defRPr/>
            </a:pPr>
            <a:r>
              <a:rPr lang="pt-BR" sz="1600" b="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Início revisão da norma americana.</a:t>
            </a:r>
          </a:p>
        </p:txBody>
      </p:sp>
      <p:cxnSp>
        <p:nvCxnSpPr>
          <p:cNvPr id="33" name="Conector reto 32"/>
          <p:cNvCxnSpPr/>
          <p:nvPr/>
        </p:nvCxnSpPr>
        <p:spPr bwMode="auto">
          <a:xfrm rot="5400000">
            <a:off x="1917130" y="3508608"/>
            <a:ext cx="36036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CaixaDeTexto 10"/>
          <p:cNvSpPr txBox="1">
            <a:spLocks noChangeArrowheads="1"/>
          </p:cNvSpPr>
          <p:nvPr/>
        </p:nvSpPr>
        <p:spPr bwMode="auto">
          <a:xfrm>
            <a:off x="2847650" y="3796740"/>
            <a:ext cx="1295722" cy="132343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60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2000</a:t>
            </a:r>
          </a:p>
          <a:p>
            <a:pPr algn="ctr" eaLnBrk="1" hangingPunct="1">
              <a:defRPr/>
            </a:pPr>
            <a:r>
              <a:rPr lang="pt-BR" sz="1600" b="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Problemas são notícia.</a:t>
            </a:r>
          </a:p>
          <a:p>
            <a:pPr algn="ctr" eaLnBrk="1" hangingPunct="1">
              <a:defRPr/>
            </a:pPr>
            <a:r>
              <a:rPr lang="pt-BR" sz="1600" b="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Reportagem</a:t>
            </a:r>
          </a:p>
          <a:p>
            <a:pPr algn="ctr" eaLnBrk="1" hangingPunct="1">
              <a:defRPr/>
            </a:pPr>
            <a:r>
              <a:rPr lang="pt-BR" sz="1600" b="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Veja</a:t>
            </a:r>
          </a:p>
        </p:txBody>
      </p:sp>
      <p:cxnSp>
        <p:nvCxnSpPr>
          <p:cNvPr id="53" name="Conector reto 52"/>
          <p:cNvCxnSpPr/>
          <p:nvPr/>
        </p:nvCxnSpPr>
        <p:spPr bwMode="auto">
          <a:xfrm rot="5400000">
            <a:off x="3520431" y="3519032"/>
            <a:ext cx="396000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779" name="Conector de seta reta 5"/>
          <p:cNvCxnSpPr>
            <a:cxnSpLocks noChangeShapeType="1"/>
          </p:cNvCxnSpPr>
          <p:nvPr/>
        </p:nvCxnSpPr>
        <p:spPr bwMode="auto">
          <a:xfrm>
            <a:off x="142844" y="3328427"/>
            <a:ext cx="8975997" cy="0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8" name="Grupo 57"/>
          <p:cNvGrpSpPr/>
          <p:nvPr/>
        </p:nvGrpSpPr>
        <p:grpSpPr>
          <a:xfrm>
            <a:off x="16933" y="5690722"/>
            <a:ext cx="5319862" cy="728791"/>
            <a:chOff x="16933" y="6165304"/>
            <a:chExt cx="5319862" cy="728791"/>
          </a:xfrm>
        </p:grpSpPr>
        <p:sp>
          <p:nvSpPr>
            <p:cNvPr id="59" name="Chave direita 58"/>
            <p:cNvSpPr/>
            <p:nvPr/>
          </p:nvSpPr>
          <p:spPr bwMode="auto">
            <a:xfrm rot="5400000">
              <a:off x="2585682" y="3596555"/>
              <a:ext cx="182363" cy="5319862"/>
            </a:xfrm>
            <a:prstGeom prst="righ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1" charset="-128"/>
              </a:endParaRPr>
            </a:p>
          </p:txBody>
        </p:sp>
        <p:sp>
          <p:nvSpPr>
            <p:cNvPr id="62" name="CaixaDeTexto 61"/>
            <p:cNvSpPr txBox="1"/>
            <p:nvPr/>
          </p:nvSpPr>
          <p:spPr>
            <a:xfrm>
              <a:off x="828676" y="6309320"/>
              <a:ext cx="37433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chemeClr val="bg2"/>
                  </a:solidFill>
                  <a:latin typeface="+mn-lt"/>
                </a:rPr>
                <a:t>Problemas no desempenho das bacias sanitárias de 6,0 litros</a:t>
              </a:r>
              <a:endParaRPr lang="pt-BR" sz="1600" dirty="0">
                <a:solidFill>
                  <a:schemeClr val="bg2"/>
                </a:solidFill>
                <a:latin typeface="+mn-lt"/>
              </a:endParaRPr>
            </a:p>
          </p:txBody>
        </p:sp>
      </p:grpSp>
      <p:sp>
        <p:nvSpPr>
          <p:cNvPr id="65" name="CaixaDeTexto 10"/>
          <p:cNvSpPr txBox="1">
            <a:spLocks noChangeArrowheads="1"/>
          </p:cNvSpPr>
          <p:nvPr/>
        </p:nvSpPr>
        <p:spPr bwMode="auto">
          <a:xfrm>
            <a:off x="4262114" y="3789624"/>
            <a:ext cx="1089439" cy="107721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60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2001</a:t>
            </a:r>
            <a:r>
              <a:rPr lang="pt-BR" sz="1600" b="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pt-BR" sz="1600" b="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Publicação da norma americana</a:t>
            </a:r>
          </a:p>
        </p:txBody>
      </p:sp>
      <p:cxnSp>
        <p:nvCxnSpPr>
          <p:cNvPr id="66" name="Conector reto 65"/>
          <p:cNvCxnSpPr/>
          <p:nvPr/>
        </p:nvCxnSpPr>
        <p:spPr bwMode="auto">
          <a:xfrm rot="5400000">
            <a:off x="4228400" y="3519032"/>
            <a:ext cx="396000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CaixaDeTexto 7"/>
          <p:cNvSpPr txBox="1">
            <a:spLocks noChangeArrowheads="1"/>
          </p:cNvSpPr>
          <p:nvPr/>
        </p:nvSpPr>
        <p:spPr bwMode="auto">
          <a:xfrm>
            <a:off x="1547664" y="1831123"/>
            <a:ext cx="1397568" cy="107721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pt-BR" sz="1600" b="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PBQP-H Estabelece  Sub-meta </a:t>
            </a:r>
          </a:p>
          <a:p>
            <a:pPr algn="ctr" eaLnBrk="1" hangingPunct="1">
              <a:defRPr/>
            </a:pPr>
            <a:r>
              <a:rPr lang="pt-BR" sz="1600" b="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    </a:t>
            </a:r>
            <a:r>
              <a:rPr lang="pt-BR" sz="160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1998</a:t>
            </a:r>
          </a:p>
        </p:txBody>
      </p:sp>
      <p:cxnSp>
        <p:nvCxnSpPr>
          <p:cNvPr id="18" name="Conector reto 17"/>
          <p:cNvCxnSpPr/>
          <p:nvPr/>
        </p:nvCxnSpPr>
        <p:spPr bwMode="auto">
          <a:xfrm>
            <a:off x="2104779" y="2951461"/>
            <a:ext cx="6697" cy="372219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CaixaDeTexto 9"/>
          <p:cNvSpPr txBox="1">
            <a:spLocks noChangeArrowheads="1"/>
          </p:cNvSpPr>
          <p:nvPr/>
        </p:nvSpPr>
        <p:spPr bwMode="auto">
          <a:xfrm>
            <a:off x="3027602" y="1816653"/>
            <a:ext cx="1390374" cy="107721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600" b="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início estudos para atender a sub-meta</a:t>
            </a:r>
          </a:p>
          <a:p>
            <a:pPr algn="ctr" eaLnBrk="1" hangingPunct="1">
              <a:defRPr/>
            </a:pPr>
            <a:r>
              <a:rPr lang="pt-BR" sz="160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1998/ 2000 </a:t>
            </a:r>
            <a:endParaRPr lang="pt-BR" sz="1600" dirty="0" smtClean="0">
              <a:solidFill>
                <a:schemeClr val="bg2"/>
              </a:solidFill>
              <a:latin typeface="+mn-lt"/>
              <a:cs typeface="Calibri" pitchFamily="34" charset="0"/>
            </a:endParaRPr>
          </a:p>
        </p:txBody>
      </p:sp>
      <p:cxnSp>
        <p:nvCxnSpPr>
          <p:cNvPr id="20" name="Conector reto 19"/>
          <p:cNvCxnSpPr/>
          <p:nvPr/>
        </p:nvCxnSpPr>
        <p:spPr bwMode="auto">
          <a:xfrm rot="5400000">
            <a:off x="3168538" y="3086621"/>
            <a:ext cx="324000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ector reto 20"/>
          <p:cNvCxnSpPr/>
          <p:nvPr/>
        </p:nvCxnSpPr>
        <p:spPr bwMode="auto">
          <a:xfrm rot="5400000">
            <a:off x="541326" y="3147861"/>
            <a:ext cx="360000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CaixaDeTexto 7"/>
          <p:cNvSpPr txBox="1">
            <a:spLocks noChangeArrowheads="1"/>
          </p:cNvSpPr>
          <p:nvPr/>
        </p:nvSpPr>
        <p:spPr bwMode="auto">
          <a:xfrm>
            <a:off x="35496" y="1613919"/>
            <a:ext cx="1428760" cy="132343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pt-BR" sz="1600" b="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Criação dos Programas de uso racional da água.</a:t>
            </a:r>
          </a:p>
          <a:p>
            <a:pPr algn="ctr" eaLnBrk="1" hangingPunct="1">
              <a:defRPr/>
            </a:pPr>
            <a:r>
              <a:rPr lang="pt-BR" sz="160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1997</a:t>
            </a:r>
          </a:p>
        </p:txBody>
      </p:sp>
      <p:cxnSp>
        <p:nvCxnSpPr>
          <p:cNvPr id="23" name="Conector reto 22"/>
          <p:cNvCxnSpPr/>
          <p:nvPr/>
        </p:nvCxnSpPr>
        <p:spPr bwMode="auto">
          <a:xfrm rot="5400000">
            <a:off x="6085343" y="3519030"/>
            <a:ext cx="396000" cy="3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CaixaDeTexto 8"/>
          <p:cNvSpPr txBox="1">
            <a:spLocks noChangeArrowheads="1"/>
          </p:cNvSpPr>
          <p:nvPr/>
        </p:nvSpPr>
        <p:spPr bwMode="auto">
          <a:xfrm>
            <a:off x="5455537" y="3796841"/>
            <a:ext cx="1327870" cy="206210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60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2008</a:t>
            </a:r>
          </a:p>
          <a:p>
            <a:pPr algn="ctr" eaLnBrk="1" hangingPunct="1">
              <a:defRPr/>
            </a:pPr>
            <a:r>
              <a:rPr lang="pt-BR" sz="1600" b="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Publicação da norma americana que contempla volume de 4,8 litros</a:t>
            </a:r>
          </a:p>
        </p:txBody>
      </p:sp>
      <p:cxnSp>
        <p:nvCxnSpPr>
          <p:cNvPr id="26" name="Conector reto 25"/>
          <p:cNvCxnSpPr/>
          <p:nvPr/>
        </p:nvCxnSpPr>
        <p:spPr bwMode="auto">
          <a:xfrm rot="5400000">
            <a:off x="7546897" y="3519032"/>
            <a:ext cx="396000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CaixaDeTexto 8"/>
          <p:cNvSpPr txBox="1">
            <a:spLocks noChangeArrowheads="1"/>
          </p:cNvSpPr>
          <p:nvPr/>
        </p:nvSpPr>
        <p:spPr bwMode="auto">
          <a:xfrm>
            <a:off x="6887641" y="3774974"/>
            <a:ext cx="1476375" cy="230832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60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2012</a:t>
            </a:r>
          </a:p>
          <a:p>
            <a:pPr algn="ctr" eaLnBrk="1" hangingPunct="1">
              <a:defRPr/>
            </a:pPr>
            <a:r>
              <a:rPr lang="pt-BR" sz="1600" b="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Discussão internacional a respeito da possibilidade de reduzir o volume de água das bacias sanitárias</a:t>
            </a:r>
          </a:p>
        </p:txBody>
      </p:sp>
      <p:grpSp>
        <p:nvGrpSpPr>
          <p:cNvPr id="29" name="Grupo 28"/>
          <p:cNvGrpSpPr/>
          <p:nvPr/>
        </p:nvGrpSpPr>
        <p:grpSpPr>
          <a:xfrm>
            <a:off x="4991499" y="6286831"/>
            <a:ext cx="3385898" cy="648072"/>
            <a:chOff x="5808154" y="6165304"/>
            <a:chExt cx="3229864" cy="648072"/>
          </a:xfrm>
        </p:grpSpPr>
        <p:sp>
          <p:nvSpPr>
            <p:cNvPr id="30" name="Chave direita 29"/>
            <p:cNvSpPr/>
            <p:nvPr/>
          </p:nvSpPr>
          <p:spPr bwMode="auto">
            <a:xfrm rot="5400000">
              <a:off x="7505745" y="4815397"/>
              <a:ext cx="182365" cy="2882180"/>
            </a:xfrm>
            <a:prstGeom prst="righ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1" charset="-128"/>
              </a:endParaRP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5808154" y="6290156"/>
              <a:ext cx="29778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2"/>
                  </a:solidFill>
                  <a:latin typeface="+mn-lt"/>
                </a:rPr>
                <a:t>Problemas no desempenho do sistema : utilização bacias 4,8 litros</a:t>
              </a:r>
              <a:endParaRPr lang="pt-BR" sz="1400" dirty="0">
                <a:solidFill>
                  <a:schemeClr val="bg2"/>
                </a:solidFill>
                <a:latin typeface="+mn-lt"/>
              </a:endParaRPr>
            </a:p>
          </p:txBody>
        </p:sp>
      </p:grpSp>
      <p:cxnSp>
        <p:nvCxnSpPr>
          <p:cNvPr id="34" name="Conector reto 33"/>
          <p:cNvCxnSpPr/>
          <p:nvPr/>
        </p:nvCxnSpPr>
        <p:spPr bwMode="auto">
          <a:xfrm rot="5400000">
            <a:off x="8404448" y="3131987"/>
            <a:ext cx="324000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CaixaDeTexto 11"/>
          <p:cNvSpPr txBox="1">
            <a:spLocks noChangeArrowheads="1"/>
          </p:cNvSpPr>
          <p:nvPr/>
        </p:nvSpPr>
        <p:spPr bwMode="auto">
          <a:xfrm>
            <a:off x="4581247" y="1616782"/>
            <a:ext cx="1790922" cy="132343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600" b="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Publicação da norma Brasileira que define volume 6,8 litros</a:t>
            </a:r>
          </a:p>
          <a:p>
            <a:pPr algn="ctr" eaLnBrk="1" hangingPunct="1">
              <a:defRPr/>
            </a:pPr>
            <a:r>
              <a:rPr lang="pt-BR" sz="1600" b="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    </a:t>
            </a:r>
            <a:r>
              <a:rPr lang="pt-BR" sz="1600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2004</a:t>
            </a:r>
          </a:p>
        </p:txBody>
      </p:sp>
      <p:cxnSp>
        <p:nvCxnSpPr>
          <p:cNvPr id="36" name="Conector reto 35"/>
          <p:cNvCxnSpPr/>
          <p:nvPr/>
        </p:nvCxnSpPr>
        <p:spPr bwMode="auto">
          <a:xfrm>
            <a:off x="5176753" y="2990565"/>
            <a:ext cx="0" cy="294419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Conector reto 36"/>
          <p:cNvCxnSpPr/>
          <p:nvPr/>
        </p:nvCxnSpPr>
        <p:spPr bwMode="auto">
          <a:xfrm rot="5400000">
            <a:off x="7068990" y="3140984"/>
            <a:ext cx="288000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CaixaDeTexto 11"/>
          <p:cNvSpPr txBox="1">
            <a:spLocks noChangeArrowheads="1"/>
          </p:cNvSpPr>
          <p:nvPr/>
        </p:nvSpPr>
        <p:spPr bwMode="auto">
          <a:xfrm>
            <a:off x="6516216" y="1624774"/>
            <a:ext cx="1357322" cy="132343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600" b="0" dirty="0" smtClean="0">
                <a:latin typeface="+mn-lt"/>
                <a:cs typeface="Calibri" pitchFamily="34" charset="0"/>
              </a:rPr>
              <a:t>Duplo acionamento - publicação da norma</a:t>
            </a:r>
          </a:p>
          <a:p>
            <a:pPr algn="ctr" eaLnBrk="1" hangingPunct="1">
              <a:defRPr/>
            </a:pPr>
            <a:r>
              <a:rPr lang="pt-BR" sz="1600" dirty="0" smtClean="0">
                <a:latin typeface="+mn-lt"/>
                <a:cs typeface="Calibri" pitchFamily="34" charset="0"/>
              </a:rPr>
              <a:t>2011</a:t>
            </a:r>
          </a:p>
        </p:txBody>
      </p:sp>
      <p:grpSp>
        <p:nvGrpSpPr>
          <p:cNvPr id="39" name="Grupo 38"/>
          <p:cNvGrpSpPr/>
          <p:nvPr/>
        </p:nvGrpSpPr>
        <p:grpSpPr>
          <a:xfrm>
            <a:off x="3143240" y="764704"/>
            <a:ext cx="3228929" cy="814575"/>
            <a:chOff x="3064106" y="750501"/>
            <a:chExt cx="3663531" cy="814575"/>
          </a:xfrm>
        </p:grpSpPr>
        <p:sp>
          <p:nvSpPr>
            <p:cNvPr id="40" name="Chave direita 39"/>
            <p:cNvSpPr/>
            <p:nvPr/>
          </p:nvSpPr>
          <p:spPr bwMode="auto">
            <a:xfrm rot="16200000">
              <a:off x="4751856" y="-410705"/>
              <a:ext cx="288031" cy="3663531"/>
            </a:xfrm>
            <a:prstGeom prst="righ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3333447" y="750501"/>
              <a:ext cx="31248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chemeClr val="bg2"/>
                  </a:solidFill>
                  <a:latin typeface="Calibri" pitchFamily="34" charset="0"/>
                </a:rPr>
                <a:t>Estudo impacto redução do volume para 6,8 litros</a:t>
              </a:r>
              <a:endParaRPr lang="pt-BR" sz="16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</p:grpSp>
      <p:sp>
        <p:nvSpPr>
          <p:cNvPr id="42" name="CaixaDeTexto 11"/>
          <p:cNvSpPr txBox="1">
            <a:spLocks noChangeArrowheads="1"/>
          </p:cNvSpPr>
          <p:nvPr/>
        </p:nvSpPr>
        <p:spPr bwMode="auto">
          <a:xfrm>
            <a:off x="8014055" y="1628022"/>
            <a:ext cx="1104786" cy="132343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600" b="0" dirty="0" smtClean="0">
                <a:latin typeface="+mn-lt"/>
                <a:cs typeface="Calibri" pitchFamily="34" charset="0"/>
              </a:rPr>
              <a:t>Novo estudo de redução de volume </a:t>
            </a:r>
            <a:r>
              <a:rPr lang="pt-BR" sz="1600" dirty="0" smtClean="0">
                <a:latin typeface="+mn-lt"/>
                <a:cs typeface="Calibri" pitchFamily="34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632478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CaixaDeTexto 5"/>
          <p:cNvSpPr txBox="1">
            <a:spLocks noChangeArrowheads="1"/>
          </p:cNvSpPr>
          <p:nvPr/>
        </p:nvSpPr>
        <p:spPr bwMode="auto">
          <a:xfrm>
            <a:off x="503238" y="260648"/>
            <a:ext cx="8640762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atin typeface="+mn-lt"/>
                <a:cs typeface="Arial"/>
              </a:defRPr>
            </a:lvl1pPr>
          </a:lstStyle>
          <a:p>
            <a:r>
              <a:rPr lang="pt-BR" dirty="0"/>
              <a:t>INICIATIVA ASFAMAS – GS LOUÇAS SANITÁRIAS</a:t>
            </a:r>
          </a:p>
        </p:txBody>
      </p:sp>
      <p:sp>
        <p:nvSpPr>
          <p:cNvPr id="87043" name="CaixaDeTexto 21"/>
          <p:cNvSpPr txBox="1">
            <a:spLocks noChangeArrowheads="1"/>
          </p:cNvSpPr>
          <p:nvPr/>
        </p:nvSpPr>
        <p:spPr bwMode="auto">
          <a:xfrm>
            <a:off x="251520" y="928670"/>
            <a:ext cx="8892480" cy="503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800100" indent="-3429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ctr" eaLnBrk="1" hangingPunct="1">
              <a:spcBef>
                <a:spcPts val="1800"/>
              </a:spcBef>
              <a:buClr>
                <a:srgbClr val="C00000"/>
              </a:buClr>
              <a:buSzPct val="103000"/>
            </a:pPr>
            <a:r>
              <a:rPr lang="pt-BR" sz="1800" dirty="0" smtClean="0"/>
              <a:t>Compromisso com a Sustentabilidade Responsável: preocupação com a manutenção </a:t>
            </a:r>
            <a:r>
              <a:rPr lang="pt-BR" sz="1800" dirty="0"/>
              <a:t>do bom desempenho dos equipamentos de saneamento </a:t>
            </a:r>
            <a:r>
              <a:rPr lang="pt-BR" sz="1800" dirty="0" smtClean="0"/>
              <a:t>brasileiros</a:t>
            </a:r>
            <a:r>
              <a:rPr lang="pt-BR" sz="1800" dirty="0"/>
              <a:t>.</a:t>
            </a:r>
            <a:endParaRPr lang="pt-BR" sz="1800" dirty="0" smtClean="0"/>
          </a:p>
          <a:p>
            <a:pPr marL="0" indent="0" eaLnBrk="1" hangingPunct="1">
              <a:spcBef>
                <a:spcPts val="1800"/>
              </a:spcBef>
              <a:buClr>
                <a:srgbClr val="C00000"/>
              </a:buClr>
              <a:buSzPct val="103000"/>
            </a:pPr>
            <a:r>
              <a:rPr lang="pt-BR" sz="1800" b="0" dirty="0" smtClean="0"/>
              <a:t>Estudo: </a:t>
            </a:r>
            <a:r>
              <a:rPr lang="pt-BR" sz="1800" b="0" dirty="0"/>
              <a:t>avaliar </a:t>
            </a:r>
            <a:r>
              <a:rPr lang="pt-BR" sz="1800" b="0" dirty="0" smtClean="0"/>
              <a:t>o impacto da redução do volume de água das bacias sanitárias considerando o ambiente construído no </a:t>
            </a:r>
            <a:r>
              <a:rPr lang="pt-BR" sz="1800" b="0" dirty="0"/>
              <a:t>Brasil (declividade de 1%, </a:t>
            </a:r>
            <a:r>
              <a:rPr lang="pt-BR" sz="1800" b="0" dirty="0" smtClean="0"/>
              <a:t>ramal de esgoto </a:t>
            </a:r>
            <a:r>
              <a:rPr lang="az-Cyrl-AZ" sz="1800" b="0" dirty="0" smtClean="0">
                <a:latin typeface="Tahoma"/>
                <a:ea typeface="Tahoma"/>
                <a:cs typeface="Tahoma"/>
              </a:rPr>
              <a:t>Ф</a:t>
            </a:r>
            <a:r>
              <a:rPr lang="pt-BR" sz="1800" b="0" dirty="0" smtClean="0"/>
              <a:t>100mm): </a:t>
            </a:r>
          </a:p>
          <a:p>
            <a:pPr marL="712788" lvl="2" indent="-349250" eaLnBrk="1" hangingPunct="1">
              <a:spcBef>
                <a:spcPts val="1800"/>
              </a:spcBef>
              <a:buSzPct val="103000"/>
              <a:buFont typeface="Arial" pitchFamily="34" charset="0"/>
              <a:buChar char="•"/>
            </a:pPr>
            <a:r>
              <a:rPr lang="pt-BR" sz="1800" b="0" dirty="0" smtClean="0"/>
              <a:t>Verificará se a redução pode acontecer de forma irrestrita;</a:t>
            </a:r>
          </a:p>
          <a:p>
            <a:pPr marL="712788" lvl="2" indent="-349250" eaLnBrk="1" hangingPunct="1">
              <a:spcBef>
                <a:spcPts val="1800"/>
              </a:spcBef>
              <a:buSzPct val="103000"/>
              <a:buFont typeface="Arial" pitchFamily="34" charset="0"/>
              <a:buChar char="•"/>
            </a:pPr>
            <a:r>
              <a:rPr lang="pt-BR" sz="1800" b="0" dirty="0" smtClean="0"/>
              <a:t>Conduzido pela entidade gestora técnica do PSQ – Louças Sanitárias;</a:t>
            </a:r>
          </a:p>
          <a:p>
            <a:pPr marL="712788" lvl="2" indent="-349250" eaLnBrk="1" hangingPunct="1">
              <a:spcBef>
                <a:spcPts val="1800"/>
              </a:spcBef>
              <a:buSzPct val="103000"/>
              <a:buFont typeface="Arial" pitchFamily="34" charset="0"/>
              <a:buChar char="•"/>
            </a:pPr>
            <a:r>
              <a:rPr lang="pt-BR" sz="1800" b="0" dirty="0" smtClean="0"/>
              <a:t>Etapas laboratorial e de campo;</a:t>
            </a:r>
          </a:p>
          <a:p>
            <a:pPr marL="712788" lvl="2" indent="-349250" eaLnBrk="1" hangingPunct="1">
              <a:spcBef>
                <a:spcPts val="1800"/>
              </a:spcBef>
              <a:buSzPct val="103000"/>
              <a:buFont typeface="Arial" pitchFamily="34" charset="0"/>
              <a:buChar char="•"/>
            </a:pPr>
            <a:r>
              <a:rPr lang="pt-BR" sz="1800" b="0" dirty="0"/>
              <a:t>Etapa laboratorial em laboratórios acreditados pelo INMETRO</a:t>
            </a:r>
          </a:p>
          <a:p>
            <a:pPr marL="712788" lvl="2" indent="-349250" eaLnBrk="1" hangingPunct="1">
              <a:spcBef>
                <a:spcPts val="1800"/>
              </a:spcBef>
              <a:buSzPct val="103000"/>
              <a:buFont typeface="Arial" pitchFamily="34" charset="0"/>
              <a:buChar char="•"/>
            </a:pPr>
            <a:r>
              <a:rPr lang="pt-BR" sz="1800" b="0" dirty="0" smtClean="0"/>
              <a:t>Todas </a:t>
            </a:r>
            <a:r>
              <a:rPr lang="pt-BR" sz="1800" b="0" dirty="0"/>
              <a:t>as empresas do setor foram convidadas;</a:t>
            </a:r>
          </a:p>
          <a:p>
            <a:pPr marL="712788" lvl="2" indent="-349250" eaLnBrk="1" hangingPunct="1">
              <a:spcBef>
                <a:spcPts val="1800"/>
              </a:spcBef>
              <a:buSzPct val="103000"/>
              <a:buFont typeface="Arial" pitchFamily="34" charset="0"/>
              <a:buChar char="•"/>
            </a:pPr>
            <a:r>
              <a:rPr lang="pt-BR" sz="1800" b="0" dirty="0" smtClean="0"/>
              <a:t>Apoio: POLI/USP e </a:t>
            </a:r>
            <a:r>
              <a:rPr lang="pt-BR" sz="1800" b="0" dirty="0" smtClean="0"/>
              <a:t>SABESP.</a:t>
            </a:r>
            <a:endParaRPr lang="pt-BR" sz="1800" b="0" dirty="0" smtClean="0"/>
          </a:p>
        </p:txBody>
      </p:sp>
      <p:pic>
        <p:nvPicPr>
          <p:cNvPr id="5122" name="Picture 2" descr="Inmet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6056" y="6186734"/>
            <a:ext cx="490537" cy="490537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5909" y="6186734"/>
            <a:ext cx="2177095" cy="50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utoShape 4" descr="data:image/jpeg;base64,/9j/4AAQSkZJRgABAQAAAQABAAD/2wCEAAkGBhQSERUUEhQWFBUVFhwaGRYYGBwcHBseGxoaHSAgGx4dGyYeHR8jHBgYHzEhKCcqLS0sHSExNTAqNycrLSkBCQoKDQwMFAwPFCkYFBgpKSkpKSkpKSkpKSkpKSkpKSkpKSkpKSkpKSkpKSkpKSkpKSkpKSkpKSkpKSkpKSkpKf/AABEIAPAA0gMBIgACEQEDEQH/xAAbAAADAAMBAQAAAAAAAAAAAAAABQYDBAcCAf/EAE4QAAIBAgQDBQUFBAYGBwkAAAECAwQRAAUSIQYTMRQiQVFhByMyQnEzUmKBkSRygqEVQ5KisbI0NWNzdMIWFyV1g7PBRFNUVWSTw9Hh/8QAFQEBAQAAAAAAAAAAAAAAAAAAAAH/xAAUEQEAAAAAAAAAAAAAAAAAAAAA/9oADAMBAAIRAxEAPwDuODBgwBgwYMAYMGMNZWpEjSSuqIouzMQAB6k4DNgxH5xxA7RmZ5Tl9Gv9c6jny+QjR1PLB8NSl28FXqYWn42zGrkYZQKqZUsS9QafSQb27vKUgHS1rSX2OwtgO1YMQ8meyV1LSQlTDNVuROisQY44HIqLEG4BZREDe/vR5YmvaKho56WDLpJopmEkzgVEzLy4kLWKNIVsdLeHy2wFaYVnlrpamacRU0mhUSaSJFRIIpGY8plLEs73JJ6AC2OecEcIS5gZczimMDpI3ZYgxYApawlLEsVOyt4m7HoQMPuKax0yORrFJczqLqpIBAqJLqG8rQKoPlvjBwxlLIk7SVEdPl0axxyPTllE7wroYrITqAPdRnQAuygL0JaKZy8WSVpvpniTm8iOljblzTTqmuXmSXBjii3UlSLkE3Oyn3UZlNRM5CzRSRRmZqd6hqiKeFCBIYpJO+ksYYG2w3FwwNxLyVJoWXSnYdNRJPQtUoRE8cy6ZIZdJJibbUuqxAtfTj3mHEs9dIyhoJ6t6eSCCnpGMiRibSJZppT3RZVAAv8ApgNvjPhOXMaeTNOa8TIhenhawXkILgtfdXkAaTysVU9LhjlNSsuTdvppJoZoo2dkWeVo9cW7KY5HZdDaelrhWG98YK7KT2FhlzuI4Wj7XQTKWICFWayBtSlgLlEOiVb6dz3sXs3gVjmeXl4zHMvOjMJLR6KhCraCd7LdBY77YDrQOPuOLZRm88+aQx1zzrDURvCsSzSRqs9OqpJ9m63vIslr9da/lfZZTrQVpgBYQVMeuIM7NpljB5igsSe9HpcC/wAkhxUVeDHFq/jjNgoq54Jo6GXSY+ztAGCuRovrjkclgV+7cnwxV8McTmoTnUNS9ao+1pZ+Wk6+sbKqrf0a6t4OuAvsGNHKs5iqFJjbdTZ0YFXRvuup7yn0I36i43xvYAwYMGAMGDBgDBgwYAwYMGAMIqjiF3laKkhE5jNpXaTlxI33NQRyz2sSqqdPiQSBj7xPXSAR08DaZ6liqv15aKLyS281UgD8bpfbEp7QM7GX09Pl9EyQSVB0CRm0iJL9+RmJ+Ilj3juTqPW2A85r7ZUpKoU9REjEG0hp5jLy/PUGhS5HUgEkeO+2KWrkSozClW4kjSnkqF3uurXCkb+RsrS6T6kjphRkfs/WgSOXLmR5dNpOabrUC976wCYmBvYqCttmDbEJaesqaOsaKhobvOAWhkljYQqL2KvHIxjg1MxCMqi5OjrpwG9XZLFXZpVSV7g0uXiJUidtMQZ4xI7yXIG1wN9jtfYWOxUcQKlQlbTwS9jjhMU82kIhj1BkaJCQ8gjYvuFtpdtOo2GFtHl155AAMyrWl5ktyVoqaTSqjV11OqqoA772X5Lk49xQh4lq8xJr5ZpmSlp7BIe6XAIjY6BdUaQyPqKrbx6xWvkvHFDBXVHZ9VYao64eRd3Um7PCVYjQDKzyA9CZG1W048ZXpizOrqM3dY5pIUSKMBmURyL3hGQp1lbcskDrqPzYZVksugmfLKKrpx8SUjiWSMfuNGuoj8JB8sb+S1MrRhssq4J6Yjux1JcvD+HWDrIH3ZBqHTVawARFZJPV01LGYHEVDEY+ZLGRHNO+mmp2RZACwGsSm67bg+F6nJaRKjM+zIP2PKEjVI/BpyNnbzKKGt5Nc+OM2b17HR2/MqGKOOWOQxRJ3mMUiyAanmLW1IOiYXeybOIpcwzXlPrWWYSo4BsykvfqPDUv64DpdVRpKpSRFkU9VZQwP1BFsYcuyeCnBEEMcQPURoq3+ukC+NzBiohPaS5ojDmcOzQusc4H9ZA7WIbzKsQVPgScTiUpoMyaopadpoomdZUgQFzDUqJo2Ci2rTMJVv4KFHQbUPtvrNGUTLa5leNB/bDm/wCSHGhkmbwuyy0OZ0iu1PDE8UyXBMQYAj3kbg99vPEUhzgxVOXU6RykZklTzkURyBxLPOXdQGUGy8y9+nuwemHHGvF6mBaKuQ01SzAdoNxCuk7zxSA6t1vZOt20ttcmknbMGT3tVRU8XzzxBywXx0cxuWp/EdQHkcIstqUbU+W0MLRXOqvrXKiU+JDMrSyj8RsPLAbD5/HUtTGjhkqKGicF2hAJLqhWMIjEO6xgljpBN9FtVjjQ4soKUKub5a6pNDMnN5ewkVpFR0lTbS3e3uAetxexG4uWJUPIscaUGYrGZI5qVwY5QCBclVAkXUVDJIlxqBF7g4WV0YqaZZMwQwiohUf0jTDSLMB3KuPe1jtc6kB3BjOAuM6QR1tFKvdaR3gdvvKYZJFVvOzxAjyu1viN53PvbJBT1hpUQNpbS00kmiIMOousbnY7E2sDe/S+Fuf5pXNyaSrijkhkKlKynZVMrAgpyzI6pDKbXvqJ66AfCgHBva444aqBIKOEe7plbU5NiA0kg+G3XShJJ3Zz0xUMpOJZoQJKmnRaci5mhmMwQHozgxIQnm66rdTYXIoUcEAg3B3BHjjl/A+aCgr3ylp1qIGBamfUrFOpaJ7HY2DG23TYd6wrclTsdSaP+okVpKa/yabcyH6LqDoPulh0QYClwYMGAMGDBgDBgwYCazyOWCsjrEieeMQtDIkdjIl3Vw6KT3xtZlHe2UgG1sc19oeb08mYQ1OucwtCaeeONHjnVSzE92VAdLBiptY2vuLjHb8TPEedMztTQSCIqmupqdrU0dr9TtzWAOkH4RdzsAGCJ4ezRXnlOUJ2OjWG1RNKumONwQdaIxsZBHqBvYbgtcKAzvKMtNTGRCZKWgY3ediRU1pO2pnPeSNumrZmFguhbYV8NV9LX84/Z5Zl5BETX983eczVF7swBBYKb3N2a5Fhu8bcYRxq/aB3LNE9GxP7RG7DlzU0gWxcCx9LkEqVVjFUrZxTUUMkcKBUpHiSRFGkRpIUPM6bqquXLfhfe4OJvMcuh5aUlTJFA9PM0lLJUIskE0ba7KQ5CsVSTQV1BgVVxsRhNlWT5zWOk3cowEMYlmUNPJEb2WaO3Lktcm7IhuSR1N2FZ7P6Kjp1OZ1lRURqbJC0jLGT4LFDGbk77KCbegwCiDJ6XVR5dl2ieWKZZamsjVboisXYcxemonSFDGwAGKjjXhXJA5mrljikc3Ol2R5D+5GbufUKTj1lOTVMyaKeJcoo/uoi9qkHmeqw3Hnqf6Yo8j4OpaQloogZD8UzkvKx82ka7fle3piohMuyClvegyIyDwlqzy0+oExeQj+AYpoMtzUqFEtDSKOiwwvKR+bOi/3cU2YZlFBGZJpEiRerOwUD8ziYHHr1H+rqOapHhM/uIfqHkGpx+6pwGUcMV5+LNZf4KanUfzRj/PAeFq0fDm0/8UFOw/8ALGMJoM4m+OqpKQeUULTMPq0jKD/Zxhk4KzBuucz3/DBEo/QYDbOVZrGO5WU0/wCGamKfzik/5cIM0yTVvXZHDMPGWjZWY/wERyfoTjbl4SziPeHNxJ+GanQD9QGP8saU3Fed0W9XQx1cQ6yUxN7eZG5/uAeuIrDkPCnD80wVIgswP+jTtKjA/wC6lYav5jGTiimp6TMzJXQo1DVQLEsjIGWnkQFbDY8sMltxbf8AdNn2S5xQZ7A2qDWIyAyTR2ZCfusLi+x3VrjxtfGOp4XqqZSKWQVlORZqKrOrbyjmIJHosgYeowCLhjLKbLjemnhrZ+U0VNFAiB2DPrvOyM19wgMraVVVNhc70+U5tFS07wSHVHRRwxySgXDyuO8gUC5beM23+1AxN5Twxl9S7ikapyusUe8hjkaJx6mMko6eTLt6jGnXcD5rSCM00kFdFTkvHDInLIc3PMKqyrLICSQzuTck2vvgKbMuGjTiTsaLPTN9vlzWK2bcmC+0bePLPcbw0nfE3nWZkUsTapKvKlm9+Lt2iFVVgYZwSGZFkMZOohgF0tqBBPjhTjT3jLKJYZ435k8LDVU1czJpVFUIFWJRpsBawCX0qCzOeKataeKTMoNCzRFI62nDao5b6A0bm1jInMFpAL/KQRsAhaevonzOlak5tNSwSGdlkUhQxCjTBGql+/pW4vbxAFt+omqeuqKZoopY4KeUytNKhjLnlvGEjRwHIPMJLEAWFhe+y7hbiOKKOOSJy+XTkLGSe9SSE25Mm+0ZJAU/ISFvpZSL3FQYMGDAGDBgwBgwY8TTBFLMQqqCSSbAAbkn0AwCniXOWhRI4QHqZ20Qoel7XLvbfRGveb8gN2GOZZlElU0tBHUGOjplaetqyCTUyhl1i462N+l7FVAFlUF3X5hLKDNHqFTXRuKcfNT0cfeaS1u68ndb954h8mENPVR09HRRMksMZkkqzECHWWnvJOi6gbO+pKZN7H3gHzHEU3z+hahzHmU0kMCy0h5cRNkkFKqnlyIQB3lc2YHUugncahjxRZRDLnFCIlZadKLtiQs7MiM7aV0ISQlrqbLYAgWAxkzgNLOI6qnmzOpULI1JGwSkptV9KuSQHa1931Fhc2UG2PsLVVPUvPKkZzKtUQ01KjakghTctKw+VTZjbqbAdbKFhxHxTyHWnp07RWSC6Qg2Cr05krfJGPPqTsPTHkPCHLk7TVP2msI+1Yd2MH5IE6Rr6/EepO9sbXDPDK0iMSxlnlOqedvikb/lUdFQbKPzOHWKgxLcQ8ZFJuyUUYqawi5S9o4VPzzsPhHko7x9Li/jjLiSVXjoqKxrKgEhjusEY2aV/p0UeJ8+hS0/7I39G5UBJVt36qrk7wjLdZJT88jb6Y/126h7qMqpqWRJs1mNdWv9lFoL2PlT063sB98jwuSMPY5sxqN1SKhjPTme+mt+6rCJD9Wf6Y0oFosp+N2mrJ/iaxlqZz6KoLBb9ALKP54X517R5o/iWloR4dsm1ykH/wCnguw/N8BRjhINvPVVcx8ffGJf7MAjFvrfEbmOc5Gg2WaoYkhQnaXL6b6ijMwV1Fjdg1vXCql4tiqq6AVtV2ik0ybtTtT0wlspS+tiJO6JLa9gbbb4wQUktQkwjjSR4KSGKAKbx1MNNUsJ+Xax0yaIwVHW9rkMCYq1y7LKCSkSqimqqOOQXDNUzRW+qySGPw2NiCNxcYwcPVlfLG01LWQVUettEVQF16AbKWlhA0s1i1mjNgQDvfGHLsvSpu0Cx102nv11SLxRsRfRTxaTbTcXRdIHRmLXGNGPJHpM3UwimlfkMsV1ETOdmdZXiFhNyyCrGMhkDbAgkkW/BXDQoaRIidUhJeZ/vyPux/XYegGHuE+TcTRzu0TK0FQgu8Elg4HTUpBKyJf51JHnY7YcYoT8Q8LQ1irrukse8U8Z0yxnzRv8Qbg+IwryriOanmWkzHTrc2gqlGmOf8JHSOa3ydD8vlisxpZxk8VVC0M6B43G4P8AIg9QQdwRuDgIX2iZUozLLJgXjMsrU8jRuyMyst1GpSGG+rofHCmthNTUU1LE0UUKVbiKl1EbUkl3kltdneRklAvsL6jdjcb2d5fUOEy+aW1TFIs+X1b9JjFvolsPtVUkH7ws1ut8ErstQstVRz5XUyMqGtpnWSBnYgLzluVKs2kd9Sem464isWfQR5bUz1MVpqKpn5FbRhD3CYtbOB4m2pztazddwVsuFcz5bCkeTmqY+ZSTk350O2xb5pI9Sgn5lKt1LWlXzJzXSRyhudNBLTyQRfBLOioVksTsrU8qNue7YjfTfGpwvSSCCKlPuWDO9DIza+XUUzMk0RYbFHKyOB4o8gudIwHXsGF2QZwKqBJQpQm6vGeqOpKujeqsCPW1/HDHFQYMGDAGOc5hLLXVMamVlpaiolp+SLaXipwzSMT11SSxNH1tyyfE4qeOa5ocvqXRiriJgrA2IJFrg+Yvf8sT9HRpT1GXUqyGVqeacOxFiS8EkgJ8CSHBJG17/TAauTZrM8tXXQ8ios7RvTAnnxxQO6qqkMVu1nl0FRqLW1dLIs5oXamc088T09IVWlVkYvIKjkSxxqwe11vGid03HXzx74G4TMiVdXSvyq2KvqFRySY3UMp5cq9CjXO43BsR0x5bM5oJSYcgda0sSHuzwK52LpYaBfzBXbq2Iqsgz+Klqc3lkPdieBmtuSTTooRfNiQAB5thlwfkki66uqH7XU2LjqIkHwQp6KOvm1zvtiK4F4YlerZapuY0Evaak7ENVSL7uO42Ihj75tsHcDoBjrWKgxp5xmqU0Ek8pskSF2+gF7D1PQepxuYjuPk7RLRUPy1E3MlHnFTgOwPozmMYCbirpqOkNWy680zWQCJD8mr7NN+iRoQT6kA+eM71S5XTvTQyqsqgS11c41aGk3uAftJn+SPwFifxYcwzjXmVZWaeYMuRaWlj8HqZjpNvXUwQ+hv4Y8cIcOCsq25p5tNQykEnpU1h3lmfzCk6VHQDSBtcYivnDvClVWAuhky+ll3aQnVXVI+9LKd0B6hRsPAEWOKWHhvKMqCtIKeJmO0lQyl2PiQ0hv8AW1hjaqeK5RWSUnLgjksGhaWZlEqkblFER1MrXBTUD0PQ3xhqKKCkBaZO3VtRcW0KZJPworEiKFfU6VG7EsbmoW+0nNIYjR1bcqpjiZmFOZFvJzAqpJEDcOUPp0cna2E+pqepbmLNBVNLegpY9TwapUV5PeFQhBcuJFuAgBKC+lsZeGxQrSSFaGRpa1pI+xKQ5Aicoyox0hIVe7aiQAz7bhRhdnlDWRJNLNlzSRsiaZHq2qJKbQSSykWk0i4YqhG67sQdoq1yqu5klQlOVimBZaiAMGEcpU6Zoz0ZSdm2F+pCurAzlHn1RPDDBUK0ldFUwvGyxMt9DBZhKR3EKKZkY3AZXRlB1i+xwZRI09L2Op7RT0yyrrFOY7JID3ZJSQJXMmhrBR8JZrG16LijLFRmqJHYQFRzaeNTqqHW4jW4Nzq1BSoHf0oCdIINRu8VcN9qjBjblVMJ1wTjrG/r5o3wsvQg/THrhHiDtlKsjLolUtHNH9yVDpdf1Fx6EYk8p4heiYcyGSngZ41lp5GDdlaYkI8TglWgdlKldih3AANsOuHY+VmmYxDZZBBUAerq8bn82hBwFZgwYMAq4l4fSsgMTEowIeORfijkXdXU+YP6i48cR2d8QtNlNRHUgJU08kMVQo6AmaK0i/gdDrU/UeGOjY597UMiXT2k7RSJ2arsP6pz3JbeJhlKv+6WGAX5tFUJXV1VFJDG8DoBG8bMxSaGBBJcOBpBUkbG5RgT5ZswgLUXLgkgp6ajccurqCS8k0TXLpZlUXl1qWJbWS/dsRdBUVtTGq02aZTJXPGvLjqYC95E8AXQXIOxNyL+K33LTiHhOSoy2aproxDyKdzS0UbWjgCobFyttcmwH3QNrbnEVtyz1DyQ1NG5i7XSGtNPsVeaJYVKOfuyRyhDbfUit4b9CyyvWeGOZPglRXX6MoYfyOIXI6xIRlLyGyrljgmxPxGhUbDfqwGGvs8o2p0qKRpWlFNMqIzddJp4HsB4KrOwA8BbFRXYMGDAR3tLp4HjpUqiBTtVqshLaQA0M6qdVxazlDfwtfoMJ5HlXP6dZIiiuHZH1Blk5cUyagbAhtEkQZSNiNrgglqztU5rKJ407LRRsAzW0mSaKEtrB27sTOL9LO3rhZTZbPBmVDExjakR5xTNcmQKYC2ljcgooOhfG0a364g3PZH9jW/95VP+KYrM+zdaWmmqH+GKNnI87DYfUmw/PEp7JPsa7/vKp/xTG9x575qKj8KiqVnHnHADMwP1KoPzxRu8D5O1PRoJd55SZpz4mWU6m/S4X6KMP8GDAGJNbNnMsh+GmoUH0M0sjN/dhXFZiTpqfVmGZJ4yU1Nb6EVC/wCIOA55kM7LRUkx3MstdmDX8WhjcJf6MyN+WOi+y7LRDlVKPF4xKx8S0vfJP9oD8sRWQ0Jky/KlA+0pq2m/ieNz/jC2OgcAVAfK6Jh/8NED9VQKf5g4imGcZFBVJoqYUmUG4DqDY+YPUH1GJTibJxQwxiigkiieX9qkpEUziIK3QkFz3ytyLkAG1sUXFOdGlp+YNAu6JrkJEcYdguuQjfSt7+HhuOok6zjmeWjRo5YKdmnljNUQXhKQhjriBN21kAAXO+qxOxxUesoCCCNqIiPtlR2eGQC5jghEpuusG7MIppLsD35rm/TDLKpZKbMZaV55Jac0oqAZm1NGRIUYa7XKkWax6WNsT+XzzmkRi0UsozEPTPGSsbtKz81HDDXFYPUagQSuoW1EWx8zetkeSthnVRVS9khtG5KGnkc3VCQGBYtMrXHzL1tiKz8G9ugymIxdlijIeRXnaQ6UkdnUaFUW2YWGo9R9MaWX8STyM9NOxrxqOoCMQSo4HMHZjqsWRe8EflyDQSpOkgfW4lnqIkU6okaSN4WliWNS8MqtpQiTRYPGV5Epjcjo5O2HFIiRoTWvM6hYmeokjeJhNrYARHSr6RrY6RdUF97McBrUeZ0s8lqymiqqgWjimeONTLa5COJdIhnW51RG176lBBsrOnzMxZjzquI0oqKeOFCzKycxJpzpaRe6rMroQDa9yASRhZnVGksNSKl2MtKCxkjjiaSppSpZCVdeWwBJGq1leIsNN8fFlmeOKkgkeaEe7l5yxVJKt4vIhKaVFro4RmF9Lk2BI6Rgxz3hfiVqWGNqhwaN3eNJtRZYXjd0trbvNBJoJjdiStwhLXU4ucvzKKdBJDIkqHoyMGH6g2v6Yo2cYK6iSaJ4pBqSRSjDzDCxH6HGfBgJj2fVjmlNPKby0cjU7k9WEdtDfxRFDf642OP/APVdb/w0v+Q40ohyM6cdFraUP9ZKdgp/WORP7ON3j/8A1XW/8NL/AJDgIDMZZBHkaRRNM8lKo0KQLhGo5jcnYD3NifAHx6GmyOmiXOZjGV5zUoaqCvqtIzrpG9rBUUgCw2IJHewlK1RTJ+xCLnf0dJvL0VStICV/FuPS18MeIaP+j4aaoogJTSyPHMxYEsko960hBuz81UY+Oq2IroODHzVj5iogcnhjEeah5iWlqpIW1NqVTINMQB+UaZY47E2BW23TGrl2ZSmmy+vmVlhik3BHejhem5PMa3y80FyfBHv0GM+XvBTy5kstMz071DCWoVQy2dFkZZVB12RpXGsKQAdyLbYIpB2OnoYp2jHbjT6o5LOYV1yoVbe4MTQXO4IbfriKz5NWjKquaOb/AEOuqDNBUjeNXlAvHIfluQNLdCPHrZvL7zPEB3FPQsw9GnmC/wCWE/rjTqeH46QJSkGTLqq0DROSeTIw7hQ9QkjC1vlkKkW1HGh7MYJkra+KoYu9MlPTq56tGvOZGPqUZb4qOj4MGDAGJqY8vOEJ6VNGyfxQShgP7M7n8jilxM8dgxxRVagk0UyzNYbmIgpMP/tOzfVRgJ1oez004/8Al2Y88AeEMjCVvyENRMP4Tig4L9ylVSgXNNUSaFv1jl99H+VpSn8JwZnCnakY2aCvgNO5FrFgrPGb/ijadb/uDEtTZzJSxc47yiknpJfWooVkeJj+/GJW+hXEU0zj2hiTK5KiBWibXHG4lVWMIlMd3YAlWURyBgem4v4jCKozAmpEMMrVAjfXFJI6VCM8cXMLRBFTROiNdYweW24NtjjPRZQ7TRzUlMk14ohDMZI0hMXZ1jYT6QZpW1XGkqRYJYixxr1cVVT1EKtHAJVlaelpoFXSAPdSq7KqBY3STWJXW66bHUdsA14WEdajJUukorYYqgGPu2mjASTSVN1lj005JFje5sOgnI6BKeXMWNLFX09NIpepnkIqNegEpHKQ2po9lsNBuQLk48ZnRx1MsknLjlfuPJKkVo3Ls6RpBYo7pzEZDJqUyuy3cRqVOanhaN5IV5RWkhkq5Kendnp3mhPu0CsS0bLKSXQHSxRDYEsMA4qM6gjEkcpzOjCoDIkqdqjCtcAsWE4CnS3iOh8sYqbiOngIMddSArfTz6OdCt9jp96qpfp3UGN+ny0TLBSF9XaI0rK2djvMAVsi2+VmAG2yxqFHxDFvmtNK8doJuS9/iKBxbysf8f8AHAcoHENIknNQ5NzB0dY5ri/WwVDa+M82edoVVtSyBF0osWU1U5VRsFUuVQD06YsY8gqJZZEqndoHpmjIEoKlnJBNlSO1kO11O999gcNuGMwaWACX7aImKb/eJsT9GFpB+F1wERFS1VQqo9PWToLWSd4KKAaSCvu4dUpAIBsb9Biv4cySWKSeecxCSoKXSEEIugMAbtYu51buQLgKLbYfYMVBgwYMBJ8ae7qctn8VrOUf3Z4nT/MExqce5w1Qr5ZRrzKmdNMh+Snjfq8p8CVvZepvfyvk9rVQYsv5yDU8FRTyKPMrMlh+d7Y0cqyOSMJQo7LNKvacwqVNpCZCRoRvlZ2DqD8qIxG5BwGZKdmnEdCQ39H0MkAkNipmbk6I79CQsF3+7rHjhYK+GfJa5mZ4yzTVDKO666p5GiUmxAZuWq267+FwcMaUR5VUVMaO3IWjNQkLPcKVkmZliXwBB6bnbc4UV0cMOTzUsVOZzHETUyi3KSfSC7uzH3jRt3iihtOgA6bDEV0jJoytPCrNrIiQF731EKLm/jfrfHzGaipxHGka/Ciqo+igAfyGDFRFcC5rJDlslXWAHmSGdmjF+66x3Yjw0nVqHhpa21sKjwNHRZjFUK4eKSoZYoSxCwM8IZGFunfiMdvuMg8MOOCDMuXTiWNagrNOvIjspHvWEkdnOnZi5XvWKso2woyDJYJ8rqoqgzjkzsZObeOQLCi8oEdVHIWIHz7xvvfEVhdZmpa6WfUjR1QSOC99DyVEE9ywNnLO8eki1lUeLEYqcgYf0xmY8THSH+5KP/QYlOGxzY46yd2SiihpppmcEGapgi03TxZAeXvbvyRqFuOrLhGGWPNnkqAUkr6UzFD8nLlCrH9VheMH11YDo2DBgxUGMc8CurKwDKwIIPQgixH5jGTBgOd8OU7yUNVlxb9oy+XTCx62UiWmc+myr9FPnjSq6nnGWSJb9qp4swhQi/vqYqs0dvNk5cZHq2Gta/ZuIYWGy11K0beskJ1A/XRZfzxoVQ7NUk9BSZijjyEGYAow+gndz/CMRSnNo8vpypoqUUsrMGjqHSQTXvcCmp786QnpuEjsbEsNsYKetiSpljzPmU0RiSd1kOuWquXAFVIgsoGg6aZbJuRvYg4aaCOCaKnKLSMuYSh8xZ4yz8ku6L3yWF1aMHV3d/HVhuc2kIqRGDKcxnWlir3KLERyivdQHUVQ87RYEOerb7gsoIqyCmpnqKcLTmPlhkYmcRySB4RytNzJAyiQW+UMOuKditHVUtTGpkiqI5FZISZQeae0NJAltZQMpYj/AGo0i+x0aaZo83pqRqp5o6ViEjYJcfskhBcqoLso2BPgTfffGSPJoY8rizCNmiquUs0TB3trlOsQqmrQEkZhHy1WxuDa4BwC7hHhSGql5LPNPTUj6lYm0ZJbUsZSWESxnTp1IjcsgKfm0469iWr10ZvTGPZpqeYTAeKRmMxs3qruVB/GwxU4qPBmGoLcaiCQPEgWBP5ah+uEGZ/s1ZFMp7tU6wSp5tpYxyL+IWKN5qQf6vG7nuQpUAMR7xFYIdTBbtY2kVSA6FlQlWBB09MKuBcvgkpoKsKZJ3iGqaRjI4a2mQBmJ0jUGFksvltgKrBgwYAwYMGAk/aaw7EoNhqqqUb/APERn/AHCXiRW/7Xkjk5ctOY5FvezJ2TTpIG5B1zAeTWPhhh7T6DtS0dHqKmoqhcjqFjilcsPoQpwpzCGWpjE4U82MxQ5lTKLuwhlWS8YuLkjUV+/HKbbgDAauf8LNmD08RJpJ4qQln16mC8wJEjkG1296zAX7ygXa18Vs9NG9BV0NGn2MLU4GwUu8XTVfcjmKWJ8SepviXyWCmbLcwrmd2NQajmEE3vHPOYuWCLo1njsLdQu173ecPNMuUyd1qaUI7NPUAKS7gvLMUF2UB2chWAPdGwGIOef9YGc/IUK/KVjTSR4abi9rdL74MXPDOX13YqbSKdV5EVlaPcDQtgbte49cGCvPC3DbWqTDV1ENQlVMsoJEkbHVeNmRwTvAYd1ZTYDfbCocM1CV1NDU1C1UFVoWfpqaSlhlkCSW+NSSDci5CKGv1Z+2Wac3qVlkPKrqYWits/LBRwrAhg6hg3jdXP3BZBw1OY62kpZBNzVq6iYSTIyvNHJTy2c3A7ym0bW22Uj4sBR5Cv9IVEs828NJUvFTwD4A0NgZXHzPqvpB2QC4FzfGfjP3VTl9V4R1Bhf0SpXRc+gkEWIfJBHJJJFUljTLUZhO8algHZaiCNdYUgsBzWOnpfre2HFHkplfN8rV25MawtTh2LGJ5I9YCsSW0rIqkC+1sUdMwYT8I532ujhmIs7LaRfuyKdLr+Tqww4wQYMGDAc89pzaK3J5PKtCflJoB/kMZOPKItJVAdZcrlYfvU0gdD9QZsavtdf3+Ur4muQ/oyD/mw64vrYY6mIztpRqOqQ23Ztb0qhUXqzkmwUAknEVAcQZ7FFV1LcyFHrRCgMgYmCOenj5ky76bG1iNiSq7kbYKfiHLEkqIp6hqqCkiC0SSsGVjos2gqouwbSiux2W5U2ucUuX0FbH2KlFbKkrxlpI+VTNyYUQhdR5W7auVHe5BOsjpt5XLqmeOolavhanhdlEk1FC6usajmN3dPdV9aXHXQcAhyGogWpyhUgCzq7pUTqY2ErtA4Y8xHYyamu9z5+e2G/BDc7+jY5BqWmpqlkXwMsEyQA26akQm3lrvjQj4eq6eKPMey5XrSMS2EUsEoLL8NkOgv3tNiOpxv8H8PT8yOCYmCWmM87tEytoapk92tyGUgoszFSOmgkXtgHvAWcQTsZHkD108euVLG8CI1hDb5Ahfod2JZj12tcQvCedwiKorKiZpG7TJTrM2+tI5GEawpGviD0VSWYE72Fnp40px8QqV/epKkfzMNsVGhx7lkLQG8ZaadlhjtI6d+TugkqdlUXY7G4UixvijyykMUMcZIYpGqlgoUEqoFwo2UG17Dp0xNZtm6Vhhipkld1qYZC5hkRI1jkVmLO6qtygZQouSW6WuRXYAwYMGAMGDHiWUKpZiAFBJJ6ADck4CWm9/nSDqtFSsx9JKhgoB/8OJz/FjJxnl5jjkrqc8upp4mYn5ZkQFjHKPmBAbSeqk3B6gx9fmEyZTU16M0UuY1KFXGzpCzrFGAfA8oXB8Nd8e+KstgowyUZkTVHUwVCl3YSfsMk6s2pjdxZe/13YYDJxDQvUVNM1IyU8ddCtVUFwCoFO8MiuV2DN7xVPmAL7DDTNeGnShmbMK6eeKNJHMalYw63ZgJGVdbkghbAqvQBcI80zAR0+Xry2lefJ5IY4lBJdpFpBbYE2ChmJ8ApxvZlkrGkoaVJ5ubPUK8hkS0knKKs7uH+CNFQELbryV+sVX5BkzLS06zO5lWGMSEuSSwQBrkm5N74MO7YMVE9xrkMlTDG0LETU8qzRrq06yt7oWsSupSRq9d7i4MfnHtHp5KqgbQ8c0FQ4nhkQq8KPE6MxNrFVLKxIJ2F8dSxF8ZZFCKunq5Y1dCGpZifBJwURuvQO5jPpKT8osEHTNpNYfujMm/s1tKT/hi74Z/11m37tJ/5JxD5NkjxyVlAxLzR0eYC56uJmpmjf11f5gw8MbsldrzWJQ7KmaQ0cjFGKsyJHMWUMpDLcqgNiDYkXF8RVhRHsOZvEdoMwJljPgtQo94n/iKBIPUNiwxzHhPL3r6GtppJX1U1dItNMzFniMRDRnUe8dJ8zcgkYseEuITUxMsqiOpgbl1EX3XHiPNHHeU+IPocVD3BgwYBPxHwlTVyqtTHr0ElGDMrKTa5UqQR0H6YiXSPL82jNbM7U6UrdlmqSGCSM45i8zSO9oAsWJNja++HPGXHM9NVRUdLTpNNNGXUyShF2JGkXG7G23eGFizT5iyQ1T06yRnmNQS08sZksCBqYzOJY1J1XQMtwpPS2CtHI821ZLWV3MvWVgmFxcsHAdYokAue4veA9S3S5xmzOqg7NklMjqKWoeLUlx31RAyq3mpl0hvWwONep4WipJVlUS5VIr6llVu0URbSUu4NjHdXZbsIwATY4yUGSUkEjjMKZYUqV0iSNy1E5Zg4ZCe9TOWAIF1F+hJtiCpzaq5+ZwUZPu4oTVut93ZZAsSn8KteT1Kp5YmsunE2WQyyzGGOuqJHrJ1bSVFpAIy5+zX3ccOrwAtsWw+T2ZQh2k7TVGRtOmUyKZEsCtlcpdlZSAVfUDYHrvjIvs5po41sJZOWqkx81lSZo1AQyxraN27q76d7C98VGTI8siNT7lFSnoU5MKL0EjqGkYeoRkS/W7S+ZxVY4xR0UcfLqKqOsyyolAZq+OTmQyO+5Mw3VAzH4HUAdL7YuzxVNSKi1kZmLkLFPTKCkpPQMpb3bnwFyrX7pv3QFZgxMUPtEpHmEEhkppm+GOojaIt+6WGk/kd8U+AMGDBgDElx1UGflZdESHqyeaR1SnW3Nb01bRjzLHyxQZzm8dLA88zaY41uT4+gA8STYAeJIxEVUdRBl1dmUvu6yeEso6mCMA8uMeqg6m83J8sBte1qEJliqoCqs9OAB0AEqgAflhFxu15aj0qagfpkx//AHhTXI3/AGbS8yVxWpRTMJJHk74fVI6lySt1uSBtsNhjb4oqByWmNyJ6+uVLblj2SelQL5lmRQPriK90PG9NTVFAag6Up8rVNeksTLItM2hQAe8Iwp+j9cWXC9FJPVSZjKkkIliWKGGQ94Rg6tTD5CxsdAO3U3JGlDw3wXGs9HA6h3y+MzTydbzzABEB8lCavMBIfPHS8VBgwYMAY18woEnieKQakkUqw8wwscbGA4DmdDm5gzBGqklZqankpJKhIZJBIxeCSG5jVjqaIlivgzEeIvLRZxDaKphDMMorGVkZSr9lnYgXU73iYlLfh364oqWtgZ56mc5hEaiZmjmpxNy5YlPLi0iEMLlEXd1DG9wbWtEZfUimraiJIpblmeOGoXTJUQzKObDIT3i7gK8eq51IR8T2MV0n2PTK6ZgyEMrZjMysOhBCkEehBBw54oySVZVrqIA1Ea6ZIr2FRF1KE+DjqjeB2OxxzDIOLzkyEU8S1dFVy8yCYycsqSArRyEqVDrpAN7dCeh7vU+H+NVqHEM0MlJUMupYpbWkA6mJx3ZAPG2/ja2+AaZDnsVZCs0JupuCCLMjD4kdeqsp2I//AJhhiVzrhyWKZqzL9Kzm3OgY2jqQPvfclA+GT8muMMuHeKYqxW0XjljNpYJBpkjPky+Xkw2PgcVGXPeGqasTRUwpKPAkd5fVWHeU+oIxE5xw3NSIFk5lfQqdQNz2ykI6PC4szhfTvAeYvfpODASHD/ExHLiqJFninH7NWC2icf8Au5ANkmAB22D2NgCCoyVvCz04ZqEIY2vzKGS3IkB68u4IhY79BoPivzYxZ/wqsYleKLmwTb1NIvzHrzoLfBMtgbC2uwtZgCfORcViHlw1Uwkjl/0WtOyzDwSQ9EnHQ3trtcWN1AaWV5waaJ5KNJZqeK4loW/0ilYC9owx3T/ZkkW3Qkd3DGkz7MqhFkgpKaONwGV5arXcHcECGNhuPxY3uIuH3dhU0hEdXGLAn4ZV68qbzU+B6odx4gxRoqKYiqmjn7M7GOWlDTHs1Tq7ymGI7iRmsbL8RU2tIbBSVFXmFissuVgEWKtzSCD1Bu4uPywpyKE057HVGmmoqtikSROzLC5F+WdXeCPZim50sLC11tEplwgpRRz5fTpJWmVKSqmEcbqurYz6l1o4DKR4m4Fr43eIcsjp2p8ukNBA1ldsxSILLGsZXSXAW0bswA1mSxtvbViK6BDk6VcU+XVw5xhtokb42ie/KkDW2kGl0Y+LISdmtjb4CqpTTvBUMXmpJWgdz1cKFZHP70TofrfCrLc/WZ8vqwyFpDJSTFCCurSzbEeHNpzpPlJfxwz4arI5K7MDE4ddUGoqbjWItLC42JCql/Lpiop8Y6ioWNWd2CqoJZmNgANyST0AxrZvnMNLE01RIsca9WP8gB1JPgBucS8OWzZowkq0aGiUho6RtnmI3D1A8F8RF+beWA+5bC2aTpVSqVooW1UsTCxmcdJ3B6KP6tT+8fDG77Tf9U1n+4bDDPuJYqNVDB5JH2igiXVI9uulR4DxY2A8TjmPEntDqq8zZYlEsLyKVkd51YRJsXaTSulNK9btt5E2Bg0qbiBAErxYrlmXRU8RPR6qWMCw8wgYg+W5w4lzynjp8tMUVRMlFeZ9VPIl/wBnkCyFnUINcrq2rUQL6ugJxEZ9WxLSpT0wLx7x0wK3M7udM1Synpq70MQ67sRbTtbGgp3pOyxJm0kyxhUgkEwVHUDSW1Wp9AYDYsUt0GCui8NZS0EPvCGmlYyzMOhka17fhUBUX8Krhthdw9mfaKWGa4JkjUmwt3rd4WO4s1xY9LYY4qDBgwYAwk43q2jy6qdTZhA4U+RKkA/kSDh3jUzXLEqIZIZASkilWsbGx8iOh8b4COepeA1AidlSCpy+kRQdgganLgA7DUtQVJ62A8hiO4uEcWaI9SGki7TUU8ttTNypIYp1tbve7aodhbddAt8IxQ55kuYQLNFFAa5ZaqGoE5lije8RgusiaVX+otqXzuRe997IOB5Zqw5jmA5c3M1x00cmqNLRrGGY/NJZfA22H0EVIZlkEtPIRFy6qOqGrlORya4WuGRhtHVgb3Fg/wAa76kwpp0ZkNPRVfKKsGFBX+7lgkU3DU8psNQN7WK3F9QNzfp2d8OCnSQJEZ6GQ6paVb64Wvfm01txY94xixB7yWPdKudqZo4xmSxVtE4AgzAqCVB2C1DCxQg7c0WBPxaTe4b+V8cVkaKlbllVzAAGkgVJUY/eAV9r9bb43Wy+mzWNKqBpIJ0LKk6DRNGysQyOD1FxujXFj63wurvZ2lNCZssedJY7SRxCokaKTSQ2gqWIIcAr+YxrZdnIjY5lRq0lHU71cCi8kEqixkCDckdJFG+wYXxUN14oqaLu5lFriHStp1LJbzmiF3iPmRqX6YpsuzOKdBJBIkqHoyMGH6j/AAwmzrjBEou00pSo5jJHFZu4XldUXUw+EAsCfHa3XEFmlD2eUTyFLySmFpsqDxSpPYsEeIuyTg9N1BBIvgOwYjOJeFJQZHpUinim3qKGbaOU/fjb+qlPibWY2JsdypybiTMhLyO7LIF1iKsi7NM6CwJR4mkhe1xfYEeIGHv/AEyqY/8ASMrql9YTFOv91w393AQycQSUHdjmrKNR/wCzV1K9REPSOaI69PlucJX4rlnnrNETT9rpdJFJDOBz0PupCJAGUgbEjyXqRjqn/WPTj44a2P0ajn/9EIwf9ZNKfhSrc+S0dQf/AMeIqLgyioqa4TQrNXU1PCU0ZgDHrMtw6RaoVuQoW7OpvuCehxn4a9nddFNUVMIpqDnDlilKmdAlhuxDgari46jc3AG2Kz/pzI+0GW10h8NcaQr+srg/ywrz7inMo1TVFBSmVtEcY1VVQ7WudCJoj2G5LNpA6nAZcv8AZHl0NKqVEaTMl2ediULE7kkqwso6AEkAfmT9y/iCGNOy5JSrPpJu6dymQ+JeX5z02XUTbqMSs0LVMpjnM7yQxmed8yXTTwovQpTwuI5NW+5YgBTck7Yu+E87fVPTVAgU0qxsJIe7C0cisVIUk6CNDXF7dCNsEeaLhUI3bMxmFRNGCwYjTDAALnlR9BYD4zdjbqMaj+0lnRWpcurpw4BRuUI0YEXB1M3QjxtjBnWZjNNUUTacujOqqqr2SUJuYom8V277jawsDvjXyjJhnHMqZXqI6UsI6WGOV4laKPbWyqR8bareSgDFEVmtbWq80tfVw5eZzZljIlqjH8sUaox0IPqt2JLE48UGRSShKWCnangm7wgc2qKoA/aVbgXip1O9ha57qAk6luIsoo6aYwZVSRPVr9pO93Sn9ZJGJOvxEanUfHSN8Zcmyw1GtKaRzDI37VmBNpaphsUgI+GMbrrXuqLhLm7CKhc7jiSsWOBuY1HS1ErzBdKvUBBEmi2wWJ+WqquyadI3DYvs9r5IhWKsj6aOOikXvG9lkZnuep1oljcm+PfGHsyjqI0alJp5oIuXEqnTEyg6hHIAPg1Dw333vhK9HmlS9YktAsPbYo4mlNQhSMIHUuALs99ZIW3ha+AsuEV0PWxfLHWOVHkJY4pz/fmc/nihwtyTJRTq/vHleV+ZJI9tTNpVeigKoCoqgADYfnhlioMGDBgDBgwYAwYMGAMTeZcMsjvNRFFeS5mp3+wnvsdQAOhyP6wA3+YN4UmDAc6yiSSBylACjLvJlVS2kqPFqWS5AW/S2qPf5DtjV5ZeqeoyqTs1a29Tl1SNAlt82n73+0QlTfqLm9/nOSQ1KAToGCnUrXKsh+8jghkPqCMc1jrpqt4oTTrV002s0lTVtyZbx7lg8Ks9rAlW0ozAXJwHrMGo5dbV+T1lPKd5GgRyjaTe5kgZVaxF7sNrXvjNlGcgTZe0dK1LlvNcRtKe+80kbhJHBJIVizqGZiWL38sb1bRR0cKnN616oA3ipbXDG91XT9pUkGwBkJHiR44UVZauqRLnMU1LRx2MNMY3KNcfHUSICFIHytpt089UVtwCopayBsxEphpOcYqmOOSbmmYtvKV1NEFQgaStr+NgMUU/tUoACVkkkt10QSkKPEsSgVQOpJOMeX5dIy3y3NA8Q6JKqVSr6CQOslv3mbH2tzCoptszaCakmBieSOJoxEW2HNvI/u3BKlttJ032NxUWAOPuOaQZzW5QBFLBLX0I+xqIe9KieCyL82kWAbYW8T0GV/aFWV3ussoZoy2xqapdEcfrbcMR5XP0OAfVntHo4ZpIpWkUxNoZ+TI0erSrEB0VhcagCDaxwgz3iDtNTTVGWJJVTQ8xCrRSJCUlC6rzOqqjAoCCLk7i2N7K0enC0GXyJJNGTJVVMql1V3uTrCupMsjm4XV3VBJ+W+7Pltdp1VOZRwxj4jDTrGbfvzPIF+tsAhqpKmnmo4I0FdNT0TitUtu8bmMABm6uWRyobdgG+9hRQNlRXXBlVfOSbcoxyvGGTu6WDyGIafhsb6elhjLmVFDFMtTkksk9WvdlVRJPHUAnfnTfArfiLjoOlhZ1l+YQ1sriKSXK8ytaWIhbtYbFo3GicAdHFmAtuBtiKVZxDNUhGzZky+gBGihjbVLORbSraNz4dxBf0B72G+Z5nK8SiUtllGbJHEg/bJ7CwSNEuYhaw0rd7fcwqqqWtopY0ip4aismV2NXzGkm5cekOQs1lQ99QEEhW5G2LDg2hpniSsiLzSTJczzby2vuvlGAwIKIAoI6eOA0Mr4UM0axyxCkol+GiQ96T1qnBN79TGCb/OzdBZRxhQAoAAFgALAAeAGPWDFQYMGDAGDBgwBgwYMAYMGDAGDBgwBgwYMB8dAQQdwdjiJo/ZxLG0YGYTCKBGjgVY4g0aNbbWytdtKhddgbDa1ze3wYCcp/Z9RKG1wCd3HflnJlkb+NySPythZnmWLQIrU9XVw63EccABqUZyCQqpJdluFPSRALdRi2wo4p4fFZTNCWMbXDRyDrHIh1I4+jAflfAc/eqLrPNmFBSFqYgzMh5NUiEBhIukuGutz3ZhurKDcYqOHJXWpqcvqHNTEsSSxPL3mMUutSkhPx6WQgE7kHfEZLxNMahafNaKg7TGPdVFS5jjcA31K3JdSLjVa67+AOwpeFK5ElnqZphUPLp51Uo0U0YXuxwwlvtN3Pwk3J3sSAYPcvs6mgJOWV8tInXkOBNEP3FfdB6b4+JwTmM21Zm0hj8Up4khLDyLjcfph5xDxMYXEEELz1UiFo47aUsCAWeRrKFUkXAJbcbbjGnlOfzwSJS5gpaR20xVMa3SbbVuq3aNlAN7jTYXvvijHn6DLaKOCgVYWmnjgjYjUFaZrGRr7uwFzc3ubXvibzFIYRUPFTQ1T0rCN6mukaWV5iqsFij0sSWLoosYxc2AsL4p+OTFPC0LF+46s0sI1vTOLPFI0Y7xW46gHa/hcrE5jxfypY3Wny7MK57LHLTszStYW1NGIjoIG32g8bbXtFUuTGerkaCrqainlRA5poY1gXRfTdZUaRmW9xdZFO3QYdv7PaAoUamQ3OrWdRkuPHmk82/rqvjFwVkE8QkqK1g9XUlTJp+GNVB0RJ6Lc38yTuepp8VEfVcBy64ngr6hGh1aOaqT6Q4AZbsA7KbKbMx3UHww+4cyNaOmjgRi4QG7N1ZmYsxNthdmJt64ZYMAYMGDAGDBgwBgwYMAYMGDAGDBgwBgwYMAYMGDAGDBgwBgwYMAt4hoKeWncVcaSQqpZgy6rBQSSLbggX3G+IKqyeOCejNFVCZZpBHFHKxqRCNDNzacGQW0hbEnVYMN9rHpzoCCCLg7EHHOKHhSsyuZjQU9LVQOe6H0xTxgm+gy6e+g8L3PTy3Chzfh10gjaAvPUQTrMrSSAM5LBZRqtpQNEzrpACjaw2x8yjL556iWesg5N4VhjQTB7KxcykMltJb3Qvse4MYK3iuro7PWUmuJhctSapTCfuyKwBYW35igDqLbAnxQ8fNXELl0EjX61E8bJCg/UNI3gFW3qQMAqzTJmavjppato1WDmJU7R1TKH0mFZgQGUbM11LbjqSWxS8IZTQxq7UQVu+VkmuXZ2Fi15GJL7nfe17+RxP5/Q5pXWp3pKKFL71DsKi34oo2jFm8tQ/MdcWPD+Rx0dPHTxX0Rra56kk3LH1LEk/XAMcGDBgDBgwYAwYMGAMGDBgDBgwYAwYMG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126" name="AutoShape 6" descr="data:image/jpeg;base64,/9j/4AAQSkZJRgABAQAAAQABAAD/2wCEAAkGBhQSERUUEhQWFBUVFhwaGRYYGBwcHBseGxoaHSAgGx4dGyYeHR8jHBgYHzEhKCcqLS0sHSExNTAqNycrLSkBCQoKDQwMFAwPFCkYFBgpKSkpKSkpKSkpKSkpKSkpKSkpKSkpKSkpKSkpKSkpKSkpKSkpKSkpKSkpKSkpKSkpKf/AABEIAPAA0gMBIgACEQEDEQH/xAAbAAADAAMBAQAAAAAAAAAAAAAABQYDBAcCAf/EAE4QAAIBAgQDBQUFBAYGBwkAAAECAwQRAAUSIQYTMRQiQVFhByMyQnEzUmKBkSRygqEVQ5KisbI0NWNzdMIWFyV1g7PBRFNUVWSTw9Hh/8QAFQEBAQAAAAAAAAAAAAAAAAAAAAH/xAAUEQEAAAAAAAAAAAAAAAAAAAAA/9oADAMBAAIRAxEAPwDuODBgwBgwYMAYMGMNZWpEjSSuqIouzMQAB6k4DNgxH5xxA7RmZ5Tl9Gv9c6jny+QjR1PLB8NSl28FXqYWn42zGrkYZQKqZUsS9QafSQb27vKUgHS1rSX2OwtgO1YMQ8meyV1LSQlTDNVuROisQY44HIqLEG4BZREDe/vR5YmvaKho56WDLpJopmEkzgVEzLy4kLWKNIVsdLeHy2wFaYVnlrpamacRU0mhUSaSJFRIIpGY8plLEs73JJ6AC2OecEcIS5gZczimMDpI3ZYgxYApawlLEsVOyt4m7HoQMPuKax0yORrFJczqLqpIBAqJLqG8rQKoPlvjBwxlLIk7SVEdPl0axxyPTllE7wroYrITqAPdRnQAuygL0JaKZy8WSVpvpniTm8iOljblzTTqmuXmSXBjii3UlSLkE3Oyn3UZlNRM5CzRSRRmZqd6hqiKeFCBIYpJO+ksYYG2w3FwwNxLyVJoWXSnYdNRJPQtUoRE8cy6ZIZdJJibbUuqxAtfTj3mHEs9dIyhoJ6t6eSCCnpGMiRibSJZppT3RZVAAv8ApgNvjPhOXMaeTNOa8TIhenhawXkILgtfdXkAaTysVU9LhjlNSsuTdvppJoZoo2dkWeVo9cW7KY5HZdDaelrhWG98YK7KT2FhlzuI4Wj7XQTKWICFWayBtSlgLlEOiVb6dz3sXs3gVjmeXl4zHMvOjMJLR6KhCraCd7LdBY77YDrQOPuOLZRm88+aQx1zzrDURvCsSzSRqs9OqpJ9m63vIslr9da/lfZZTrQVpgBYQVMeuIM7NpljB5igsSe9HpcC/wAkhxUVeDHFq/jjNgoq54Jo6GXSY+ztAGCuRovrjkclgV+7cnwxV8McTmoTnUNS9ao+1pZ+Wk6+sbKqrf0a6t4OuAvsGNHKs5iqFJjbdTZ0YFXRvuup7yn0I36i43xvYAwYMGAMGDBgDBgwYAwYMGAMIqjiF3laKkhE5jNpXaTlxI33NQRyz2sSqqdPiQSBj7xPXSAR08DaZ6liqv15aKLyS281UgD8bpfbEp7QM7GX09Pl9EyQSVB0CRm0iJL9+RmJ+Ilj3juTqPW2A85r7ZUpKoU9REjEG0hp5jLy/PUGhS5HUgEkeO+2KWrkSozClW4kjSnkqF3uurXCkb+RsrS6T6kjphRkfs/WgSOXLmR5dNpOabrUC976wCYmBvYqCttmDbEJaesqaOsaKhobvOAWhkljYQqL2KvHIxjg1MxCMqi5OjrpwG9XZLFXZpVSV7g0uXiJUidtMQZ4xI7yXIG1wN9jtfYWOxUcQKlQlbTwS9jjhMU82kIhj1BkaJCQ8gjYvuFtpdtOo2GFtHl155AAMyrWl5ktyVoqaTSqjV11OqqoA772X5Lk49xQh4lq8xJr5ZpmSlp7BIe6XAIjY6BdUaQyPqKrbx6xWvkvHFDBXVHZ9VYao64eRd3Um7PCVYjQDKzyA9CZG1W048ZXpizOrqM3dY5pIUSKMBmURyL3hGQp1lbcskDrqPzYZVksugmfLKKrpx8SUjiWSMfuNGuoj8JB8sb+S1MrRhssq4J6Yjux1JcvD+HWDrIH3ZBqHTVawARFZJPV01LGYHEVDEY+ZLGRHNO+mmp2RZACwGsSm67bg+F6nJaRKjM+zIP2PKEjVI/BpyNnbzKKGt5Nc+OM2b17HR2/MqGKOOWOQxRJ3mMUiyAanmLW1IOiYXeybOIpcwzXlPrWWYSo4BsykvfqPDUv64DpdVRpKpSRFkU9VZQwP1BFsYcuyeCnBEEMcQPURoq3+ukC+NzBiohPaS5ojDmcOzQusc4H9ZA7WIbzKsQVPgScTiUpoMyaopadpoomdZUgQFzDUqJo2Ci2rTMJVv4KFHQbUPtvrNGUTLa5leNB/bDm/wCSHGhkmbwuyy0OZ0iu1PDE8UyXBMQYAj3kbg99vPEUhzgxVOXU6RykZklTzkURyBxLPOXdQGUGy8y9+nuwemHHGvF6mBaKuQ01SzAdoNxCuk7zxSA6t1vZOt20ttcmknbMGT3tVRU8XzzxBywXx0cxuWp/EdQHkcIstqUbU+W0MLRXOqvrXKiU+JDMrSyj8RsPLAbD5/HUtTGjhkqKGicF2hAJLqhWMIjEO6xgljpBN9FtVjjQ4soKUKub5a6pNDMnN5ewkVpFR0lTbS3e3uAetxexG4uWJUPIscaUGYrGZI5qVwY5QCBclVAkXUVDJIlxqBF7g4WV0YqaZZMwQwiohUf0jTDSLMB3KuPe1jtc6kB3BjOAuM6QR1tFKvdaR3gdvvKYZJFVvOzxAjyu1viN53PvbJBT1hpUQNpbS00kmiIMOousbnY7E2sDe/S+Fuf5pXNyaSrijkhkKlKynZVMrAgpyzI6pDKbXvqJ66AfCgHBva444aqBIKOEe7plbU5NiA0kg+G3XShJJ3Zz0xUMpOJZoQJKmnRaci5mhmMwQHozgxIQnm66rdTYXIoUcEAg3B3BHjjl/A+aCgr3ylp1qIGBamfUrFOpaJ7HY2DG23TYd6wrclTsdSaP+okVpKa/yabcyH6LqDoPulh0QYClwYMGAMGDBgDBgwYCazyOWCsjrEieeMQtDIkdjIl3Vw6KT3xtZlHe2UgG1sc19oeb08mYQ1OucwtCaeeONHjnVSzE92VAdLBiptY2vuLjHb8TPEedMztTQSCIqmupqdrU0dr9TtzWAOkH4RdzsAGCJ4ezRXnlOUJ2OjWG1RNKumONwQdaIxsZBHqBvYbgtcKAzvKMtNTGRCZKWgY3ediRU1pO2pnPeSNumrZmFguhbYV8NV9LX84/Z5Zl5BETX983eczVF7swBBYKb3N2a5Fhu8bcYRxq/aB3LNE9GxP7RG7DlzU0gWxcCx9LkEqVVjFUrZxTUUMkcKBUpHiSRFGkRpIUPM6bqquXLfhfe4OJvMcuh5aUlTJFA9PM0lLJUIskE0ba7KQ5CsVSTQV1BgVVxsRhNlWT5zWOk3cowEMYlmUNPJEb2WaO3Lktcm7IhuSR1N2FZ7P6Kjp1OZ1lRURqbJC0jLGT4LFDGbk77KCbegwCiDJ6XVR5dl2ieWKZZamsjVboisXYcxemonSFDGwAGKjjXhXJA5mrljikc3Ol2R5D+5GbufUKTj1lOTVMyaKeJcoo/uoi9qkHmeqw3Hnqf6Yo8j4OpaQloogZD8UzkvKx82ka7fle3piohMuyClvegyIyDwlqzy0+oExeQj+AYpoMtzUqFEtDSKOiwwvKR+bOi/3cU2YZlFBGZJpEiRerOwUD8ziYHHr1H+rqOapHhM/uIfqHkGpx+6pwGUcMV5+LNZf4KanUfzRj/PAeFq0fDm0/8UFOw/8ALGMJoM4m+OqpKQeUULTMPq0jKD/Zxhk4KzBuucz3/DBEo/QYDbOVZrGO5WU0/wCGamKfzik/5cIM0yTVvXZHDMPGWjZWY/wERyfoTjbl4SziPeHNxJ+GanQD9QGP8saU3Fed0W9XQx1cQ6yUxN7eZG5/uAeuIrDkPCnD80wVIgswP+jTtKjA/wC6lYav5jGTiimp6TMzJXQo1DVQLEsjIGWnkQFbDY8sMltxbf8AdNn2S5xQZ7A2qDWIyAyTR2ZCfusLi+x3VrjxtfGOp4XqqZSKWQVlORZqKrOrbyjmIJHosgYeowCLhjLKbLjemnhrZ+U0VNFAiB2DPrvOyM19wgMraVVVNhc70+U5tFS07wSHVHRRwxySgXDyuO8gUC5beM23+1AxN5Twxl9S7ikapyusUe8hjkaJx6mMko6eTLt6jGnXcD5rSCM00kFdFTkvHDInLIc3PMKqyrLICSQzuTck2vvgKbMuGjTiTsaLPTN9vlzWK2bcmC+0bePLPcbw0nfE3nWZkUsTapKvKlm9+Lt2iFVVgYZwSGZFkMZOohgF0tqBBPjhTjT3jLKJYZ435k8LDVU1czJpVFUIFWJRpsBawCX0qCzOeKataeKTMoNCzRFI62nDao5b6A0bm1jInMFpAL/KQRsAhaevonzOlak5tNSwSGdlkUhQxCjTBGql+/pW4vbxAFt+omqeuqKZoopY4KeUytNKhjLnlvGEjRwHIPMJLEAWFhe+y7hbiOKKOOSJy+XTkLGSe9SSE25Mm+0ZJAU/ISFvpZSL3FQYMGDAGDBgwBgwY8TTBFLMQqqCSSbAAbkn0AwCniXOWhRI4QHqZ20Qoel7XLvbfRGveb8gN2GOZZlElU0tBHUGOjplaetqyCTUyhl1i462N+l7FVAFlUF3X5hLKDNHqFTXRuKcfNT0cfeaS1u68ndb954h8mENPVR09HRRMksMZkkqzECHWWnvJOi6gbO+pKZN7H3gHzHEU3z+hahzHmU0kMCy0h5cRNkkFKqnlyIQB3lc2YHUugncahjxRZRDLnFCIlZadKLtiQs7MiM7aV0ISQlrqbLYAgWAxkzgNLOI6qnmzOpULI1JGwSkptV9KuSQHa1931Fhc2UG2PsLVVPUvPKkZzKtUQ01KjakghTctKw+VTZjbqbAdbKFhxHxTyHWnp07RWSC6Qg2Cr05krfJGPPqTsPTHkPCHLk7TVP2msI+1Yd2MH5IE6Rr6/EepO9sbXDPDK0iMSxlnlOqedvikb/lUdFQbKPzOHWKgxLcQ8ZFJuyUUYqawi5S9o4VPzzsPhHko7x9Li/jjLiSVXjoqKxrKgEhjusEY2aV/p0UeJ8+hS0/7I39G5UBJVt36qrk7wjLdZJT88jb6Y/126h7qMqpqWRJs1mNdWv9lFoL2PlT063sB98jwuSMPY5sxqN1SKhjPTme+mt+6rCJD9Wf6Y0oFosp+N2mrJ/iaxlqZz6KoLBb9ALKP54X517R5o/iWloR4dsm1ykH/wCnguw/N8BRjhINvPVVcx8ffGJf7MAjFvrfEbmOc5Gg2WaoYkhQnaXL6b6ijMwV1Fjdg1vXCql4tiqq6AVtV2ik0ybtTtT0wlspS+tiJO6JLa9gbbb4wQUktQkwjjSR4KSGKAKbx1MNNUsJ+Xax0yaIwVHW9rkMCYq1y7LKCSkSqimqqOOQXDNUzRW+qySGPw2NiCNxcYwcPVlfLG01LWQVUettEVQF16AbKWlhA0s1i1mjNgQDvfGHLsvSpu0Cx102nv11SLxRsRfRTxaTbTcXRdIHRmLXGNGPJHpM3UwimlfkMsV1ETOdmdZXiFhNyyCrGMhkDbAgkkW/BXDQoaRIidUhJeZ/vyPux/XYegGHuE+TcTRzu0TK0FQgu8Elg4HTUpBKyJf51JHnY7YcYoT8Q8LQ1irrukse8U8Z0yxnzRv8Qbg+IwryriOanmWkzHTrc2gqlGmOf8JHSOa3ydD8vlisxpZxk8VVC0M6B43G4P8AIg9QQdwRuDgIX2iZUozLLJgXjMsrU8jRuyMyst1GpSGG+rofHCmthNTUU1LE0UUKVbiKl1EbUkl3kltdneRklAvsL6jdjcb2d5fUOEy+aW1TFIs+X1b9JjFvolsPtVUkH7ws1ut8ErstQstVRz5XUyMqGtpnWSBnYgLzluVKs2kd9Sem464isWfQR5bUz1MVpqKpn5FbRhD3CYtbOB4m2pztazddwVsuFcz5bCkeTmqY+ZSTk350O2xb5pI9Sgn5lKt1LWlXzJzXSRyhudNBLTyQRfBLOioVksTsrU8qNue7YjfTfGpwvSSCCKlPuWDO9DIza+XUUzMk0RYbFHKyOB4o8gudIwHXsGF2QZwKqBJQpQm6vGeqOpKujeqsCPW1/HDHFQYMGDAGOc5hLLXVMamVlpaiolp+SLaXipwzSMT11SSxNH1tyyfE4qeOa5ocvqXRiriJgrA2IJFrg+Yvf8sT9HRpT1GXUqyGVqeacOxFiS8EkgJ8CSHBJG17/TAauTZrM8tXXQ8ios7RvTAnnxxQO6qqkMVu1nl0FRqLW1dLIs5oXamc088T09IVWlVkYvIKjkSxxqwe11vGid03HXzx74G4TMiVdXSvyq2KvqFRySY3UMp5cq9CjXO43BsR0x5bM5oJSYcgda0sSHuzwK52LpYaBfzBXbq2Iqsgz+Klqc3lkPdieBmtuSTTooRfNiQAB5thlwfkki66uqH7XU2LjqIkHwQp6KOvm1zvtiK4F4YlerZapuY0Evaak7ENVSL7uO42Ihj75tsHcDoBjrWKgxp5xmqU0Ek8pskSF2+gF7D1PQepxuYjuPk7RLRUPy1E3MlHnFTgOwPozmMYCbirpqOkNWy680zWQCJD8mr7NN+iRoQT6kA+eM71S5XTvTQyqsqgS11c41aGk3uAftJn+SPwFifxYcwzjXmVZWaeYMuRaWlj8HqZjpNvXUwQ+hv4Y8cIcOCsq25p5tNQykEnpU1h3lmfzCk6VHQDSBtcYivnDvClVWAuhky+ll3aQnVXVI+9LKd0B6hRsPAEWOKWHhvKMqCtIKeJmO0lQyl2PiQ0hv8AW1hjaqeK5RWSUnLgjksGhaWZlEqkblFER1MrXBTUD0PQ3xhqKKCkBaZO3VtRcW0KZJPworEiKFfU6VG7EsbmoW+0nNIYjR1bcqpjiZmFOZFvJzAqpJEDcOUPp0cna2E+pqepbmLNBVNLegpY9TwapUV5PeFQhBcuJFuAgBKC+lsZeGxQrSSFaGRpa1pI+xKQ5Aicoyox0hIVe7aiQAz7bhRhdnlDWRJNLNlzSRsiaZHq2qJKbQSSykWk0i4YqhG67sQdoq1yqu5klQlOVimBZaiAMGEcpU6Zoz0ZSdm2F+pCurAzlHn1RPDDBUK0ldFUwvGyxMt9DBZhKR3EKKZkY3AZXRlB1i+xwZRI09L2Op7RT0yyrrFOY7JID3ZJSQJXMmhrBR8JZrG16LijLFRmqJHYQFRzaeNTqqHW4jW4Nzq1BSoHf0oCdIINRu8VcN9qjBjblVMJ1wTjrG/r5o3wsvQg/THrhHiDtlKsjLolUtHNH9yVDpdf1Fx6EYk8p4heiYcyGSngZ41lp5GDdlaYkI8TglWgdlKldih3AANsOuHY+VmmYxDZZBBUAerq8bn82hBwFZgwYMAq4l4fSsgMTEowIeORfijkXdXU+YP6i48cR2d8QtNlNRHUgJU08kMVQo6AmaK0i/gdDrU/UeGOjY597UMiXT2k7RSJ2arsP6pz3JbeJhlKv+6WGAX5tFUJXV1VFJDG8DoBG8bMxSaGBBJcOBpBUkbG5RgT5ZswgLUXLgkgp6ajccurqCS8k0TXLpZlUXl1qWJbWS/dsRdBUVtTGq02aZTJXPGvLjqYC95E8AXQXIOxNyL+K33LTiHhOSoy2aproxDyKdzS0UbWjgCobFyttcmwH3QNrbnEVtyz1DyQ1NG5i7XSGtNPsVeaJYVKOfuyRyhDbfUit4b9CyyvWeGOZPglRXX6MoYfyOIXI6xIRlLyGyrljgmxPxGhUbDfqwGGvs8o2p0qKRpWlFNMqIzddJp4HsB4KrOwA8BbFRXYMGDAR3tLp4HjpUqiBTtVqshLaQA0M6qdVxazlDfwtfoMJ5HlXP6dZIiiuHZH1Blk5cUyagbAhtEkQZSNiNrgglqztU5rKJ407LRRsAzW0mSaKEtrB27sTOL9LO3rhZTZbPBmVDExjakR5xTNcmQKYC2ljcgooOhfG0a364g3PZH9jW/95VP+KYrM+zdaWmmqH+GKNnI87DYfUmw/PEp7JPsa7/vKp/xTG9x575qKj8KiqVnHnHADMwP1KoPzxRu8D5O1PRoJd55SZpz4mWU6m/S4X6KMP8GDAGJNbNnMsh+GmoUH0M0sjN/dhXFZiTpqfVmGZJ4yU1Nb6EVC/wCIOA55kM7LRUkx3MstdmDX8WhjcJf6MyN+WOi+y7LRDlVKPF4xKx8S0vfJP9oD8sRWQ0Jky/KlA+0pq2m/ieNz/jC2OgcAVAfK6Jh/8NED9VQKf5g4imGcZFBVJoqYUmUG4DqDY+YPUH1GJTibJxQwxiigkiieX9qkpEUziIK3QkFz3ytyLkAG1sUXFOdGlp+YNAu6JrkJEcYdguuQjfSt7+HhuOok6zjmeWjRo5YKdmnljNUQXhKQhjriBN21kAAXO+qxOxxUesoCCCNqIiPtlR2eGQC5jghEpuusG7MIppLsD35rm/TDLKpZKbMZaV55Jac0oqAZm1NGRIUYa7XKkWax6WNsT+XzzmkRi0UsozEPTPGSsbtKz81HDDXFYPUagQSuoW1EWx8zetkeSthnVRVS9khtG5KGnkc3VCQGBYtMrXHzL1tiKz8G9ugymIxdlijIeRXnaQ6UkdnUaFUW2YWGo9R9MaWX8STyM9NOxrxqOoCMQSo4HMHZjqsWRe8EflyDQSpOkgfW4lnqIkU6okaSN4WliWNS8MqtpQiTRYPGV5Epjcjo5O2HFIiRoTWvM6hYmeokjeJhNrYARHSr6RrY6RdUF97McBrUeZ0s8lqymiqqgWjimeONTLa5COJdIhnW51RG176lBBsrOnzMxZjzquI0oqKeOFCzKycxJpzpaRe6rMroQDa9yASRhZnVGksNSKl2MtKCxkjjiaSppSpZCVdeWwBJGq1leIsNN8fFlmeOKkgkeaEe7l5yxVJKt4vIhKaVFro4RmF9Lk2BI6Rgxz3hfiVqWGNqhwaN3eNJtRZYXjd0trbvNBJoJjdiStwhLXU4ucvzKKdBJDIkqHoyMGH6g2v6Yo2cYK6iSaJ4pBqSRSjDzDCxH6HGfBgJj2fVjmlNPKby0cjU7k9WEdtDfxRFDf642OP/APVdb/w0v+Q40ohyM6cdFraUP9ZKdgp/WORP7ON3j/8A1XW/8NL/AJDgIDMZZBHkaRRNM8lKo0KQLhGo5jcnYD3NifAHx6GmyOmiXOZjGV5zUoaqCvqtIzrpG9rBUUgCw2IJHewlK1RTJ+xCLnf0dJvL0VStICV/FuPS18MeIaP+j4aaoogJTSyPHMxYEsko960hBuz81UY+Oq2IroODHzVj5iogcnhjEeah5iWlqpIW1NqVTINMQB+UaZY47E2BW23TGrl2ZSmmy+vmVlhik3BHejhem5PMa3y80FyfBHv0GM+XvBTy5kstMz071DCWoVQy2dFkZZVB12RpXGsKQAdyLbYIpB2OnoYp2jHbjT6o5LOYV1yoVbe4MTQXO4IbfriKz5NWjKquaOb/AEOuqDNBUjeNXlAvHIfluQNLdCPHrZvL7zPEB3FPQsw9GnmC/wCWE/rjTqeH46QJSkGTLqq0DROSeTIw7hQ9QkjC1vlkKkW1HGh7MYJkra+KoYu9MlPTq56tGvOZGPqUZb4qOj4MGDAGJqY8vOEJ6VNGyfxQShgP7M7n8jilxM8dgxxRVagk0UyzNYbmIgpMP/tOzfVRgJ1oez004/8Al2Y88AeEMjCVvyENRMP4Tig4L9ylVSgXNNUSaFv1jl99H+VpSn8JwZnCnakY2aCvgNO5FrFgrPGb/ijadb/uDEtTZzJSxc47yiknpJfWooVkeJj+/GJW+hXEU0zj2hiTK5KiBWibXHG4lVWMIlMd3YAlWURyBgem4v4jCKozAmpEMMrVAjfXFJI6VCM8cXMLRBFTROiNdYweW24NtjjPRZQ7TRzUlMk14ohDMZI0hMXZ1jYT6QZpW1XGkqRYJYixxr1cVVT1EKtHAJVlaelpoFXSAPdSq7KqBY3STWJXW66bHUdsA14WEdajJUukorYYqgGPu2mjASTSVN1lj005JFje5sOgnI6BKeXMWNLFX09NIpepnkIqNegEpHKQ2po9lsNBuQLk48ZnRx1MsknLjlfuPJKkVo3Ls6RpBYo7pzEZDJqUyuy3cRqVOanhaN5IV5RWkhkq5Kendnp3mhPu0CsS0bLKSXQHSxRDYEsMA4qM6gjEkcpzOjCoDIkqdqjCtcAsWE4CnS3iOh8sYqbiOngIMddSArfTz6OdCt9jp96qpfp3UGN+ny0TLBSF9XaI0rK2djvMAVsi2+VmAG2yxqFHxDFvmtNK8doJuS9/iKBxbysf8f8AHAcoHENIknNQ5NzB0dY5ri/WwVDa+M82edoVVtSyBF0osWU1U5VRsFUuVQD06YsY8gqJZZEqndoHpmjIEoKlnJBNlSO1kO11O999gcNuGMwaWACX7aImKb/eJsT9GFpB+F1wERFS1VQqo9PWToLWSd4KKAaSCvu4dUpAIBsb9Biv4cySWKSeecxCSoKXSEEIugMAbtYu51buQLgKLbYfYMVBgwYMBJ8ae7qctn8VrOUf3Z4nT/MExqce5w1Qr5ZRrzKmdNMh+Snjfq8p8CVvZepvfyvk9rVQYsv5yDU8FRTyKPMrMlh+d7Y0cqyOSMJQo7LNKvacwqVNpCZCRoRvlZ2DqD8qIxG5BwGZKdmnEdCQ39H0MkAkNipmbk6I79CQsF3+7rHjhYK+GfJa5mZ4yzTVDKO666p5GiUmxAZuWq267+FwcMaUR5VUVMaO3IWjNQkLPcKVkmZliXwBB6bnbc4UV0cMOTzUsVOZzHETUyi3KSfSC7uzH3jRt3iihtOgA6bDEV0jJoytPCrNrIiQF731EKLm/jfrfHzGaipxHGka/Ciqo+igAfyGDFRFcC5rJDlslXWAHmSGdmjF+66x3Yjw0nVqHhpa21sKjwNHRZjFUK4eKSoZYoSxCwM8IZGFunfiMdvuMg8MOOCDMuXTiWNagrNOvIjspHvWEkdnOnZi5XvWKso2woyDJYJ8rqoqgzjkzsZObeOQLCi8oEdVHIWIHz7xvvfEVhdZmpa6WfUjR1QSOC99DyVEE9ywNnLO8eki1lUeLEYqcgYf0xmY8THSH+5KP/QYlOGxzY46yd2SiihpppmcEGapgi03TxZAeXvbvyRqFuOrLhGGWPNnkqAUkr6UzFD8nLlCrH9VheMH11YDo2DBgxUGMc8CurKwDKwIIPQgixH5jGTBgOd8OU7yUNVlxb9oy+XTCx62UiWmc+myr9FPnjSq6nnGWSJb9qp4swhQi/vqYqs0dvNk5cZHq2Gta/ZuIYWGy11K0beskJ1A/XRZfzxoVQ7NUk9BSZijjyEGYAow+gndz/CMRSnNo8vpypoqUUsrMGjqHSQTXvcCmp786QnpuEjsbEsNsYKetiSpljzPmU0RiSd1kOuWquXAFVIgsoGg6aZbJuRvYg4aaCOCaKnKLSMuYSh8xZ4yz8ku6L3yWF1aMHV3d/HVhuc2kIqRGDKcxnWlir3KLERyivdQHUVQ87RYEOerb7gsoIqyCmpnqKcLTmPlhkYmcRySB4RytNzJAyiQW+UMOuKditHVUtTGpkiqI5FZISZQeae0NJAltZQMpYj/AGo0i+x0aaZo83pqRqp5o6ViEjYJcfskhBcqoLso2BPgTfffGSPJoY8rizCNmiquUs0TB3trlOsQqmrQEkZhHy1WxuDa4BwC7hHhSGql5LPNPTUj6lYm0ZJbUsZSWESxnTp1IjcsgKfm0469iWr10ZvTGPZpqeYTAeKRmMxs3qruVB/GwxU4qPBmGoLcaiCQPEgWBP5ah+uEGZ/s1ZFMp7tU6wSp5tpYxyL+IWKN5qQf6vG7nuQpUAMR7xFYIdTBbtY2kVSA6FlQlWBB09MKuBcvgkpoKsKZJ3iGqaRjI4a2mQBmJ0jUGFksvltgKrBgwYAwYMGAk/aaw7EoNhqqqUb/APERn/AHCXiRW/7Xkjk5ctOY5FvezJ2TTpIG5B1zAeTWPhhh7T6DtS0dHqKmoqhcjqFjilcsPoQpwpzCGWpjE4U82MxQ5lTKLuwhlWS8YuLkjUV+/HKbbgDAauf8LNmD08RJpJ4qQln16mC8wJEjkG1296zAX7ygXa18Vs9NG9BV0NGn2MLU4GwUu8XTVfcjmKWJ8SepviXyWCmbLcwrmd2NQajmEE3vHPOYuWCLo1njsLdQu173ecPNMuUyd1qaUI7NPUAKS7gvLMUF2UB2chWAPdGwGIOef9YGc/IUK/KVjTSR4abi9rdL74MXPDOX13YqbSKdV5EVlaPcDQtgbte49cGCvPC3DbWqTDV1ENQlVMsoJEkbHVeNmRwTvAYd1ZTYDfbCocM1CV1NDU1C1UFVoWfpqaSlhlkCSW+NSSDci5CKGv1Z+2Wac3qVlkPKrqYWits/LBRwrAhg6hg3jdXP3BZBw1OY62kpZBNzVq6iYSTIyvNHJTy2c3A7ym0bW22Uj4sBR5Cv9IVEs828NJUvFTwD4A0NgZXHzPqvpB2QC4FzfGfjP3VTl9V4R1Bhf0SpXRc+gkEWIfJBHJJJFUljTLUZhO8algHZaiCNdYUgsBzWOnpfre2HFHkplfN8rV25MawtTh2LGJ5I9YCsSW0rIqkC+1sUdMwYT8I532ujhmIs7LaRfuyKdLr+Tqww4wQYMGDAc89pzaK3J5PKtCflJoB/kMZOPKItJVAdZcrlYfvU0gdD9QZsavtdf3+Ur4muQ/oyD/mw64vrYY6mIztpRqOqQ23Ztb0qhUXqzkmwUAknEVAcQZ7FFV1LcyFHrRCgMgYmCOenj5ky76bG1iNiSq7kbYKfiHLEkqIp6hqqCkiC0SSsGVjos2gqouwbSiux2W5U2ucUuX0FbH2KlFbKkrxlpI+VTNyYUQhdR5W7auVHe5BOsjpt5XLqmeOolavhanhdlEk1FC6usajmN3dPdV9aXHXQcAhyGogWpyhUgCzq7pUTqY2ErtA4Y8xHYyamu9z5+e2G/BDc7+jY5BqWmpqlkXwMsEyQA26akQm3lrvjQj4eq6eKPMey5XrSMS2EUsEoLL8NkOgv3tNiOpxv8H8PT8yOCYmCWmM87tEytoapk92tyGUgoszFSOmgkXtgHvAWcQTsZHkD108euVLG8CI1hDb5Ahfod2JZj12tcQvCedwiKorKiZpG7TJTrM2+tI5GEawpGviD0VSWYE72Fnp40px8QqV/epKkfzMNsVGhx7lkLQG8ZaadlhjtI6d+TugkqdlUXY7G4UixvijyykMUMcZIYpGqlgoUEqoFwo2UG17Dp0xNZtm6Vhhipkld1qYZC5hkRI1jkVmLO6qtygZQouSW6WuRXYAwYMGAMGDHiWUKpZiAFBJJ6ADck4CWm9/nSDqtFSsx9JKhgoB/8OJz/FjJxnl5jjkrqc8upp4mYn5ZkQFjHKPmBAbSeqk3B6gx9fmEyZTU16M0UuY1KFXGzpCzrFGAfA8oXB8Nd8e+KstgowyUZkTVHUwVCl3YSfsMk6s2pjdxZe/13YYDJxDQvUVNM1IyU8ddCtVUFwCoFO8MiuV2DN7xVPmAL7DDTNeGnShmbMK6eeKNJHMalYw63ZgJGVdbkghbAqvQBcI80zAR0+Xry2lefJ5IY4lBJdpFpBbYE2ChmJ8ApxvZlkrGkoaVJ5ubPUK8hkS0knKKs7uH+CNFQELbryV+sVX5BkzLS06zO5lWGMSEuSSwQBrkm5N74MO7YMVE9xrkMlTDG0LETU8qzRrq06yt7oWsSupSRq9d7i4MfnHtHp5KqgbQ8c0FQ4nhkQq8KPE6MxNrFVLKxIJ2F8dSxF8ZZFCKunq5Y1dCGpZifBJwURuvQO5jPpKT8osEHTNpNYfujMm/s1tKT/hi74Z/11m37tJ/5JxD5NkjxyVlAxLzR0eYC56uJmpmjf11f5gw8MbsldrzWJQ7KmaQ0cjFGKsyJHMWUMpDLcqgNiDYkXF8RVhRHsOZvEdoMwJljPgtQo94n/iKBIPUNiwxzHhPL3r6GtppJX1U1dItNMzFniMRDRnUe8dJ8zcgkYseEuITUxMsqiOpgbl1EX3XHiPNHHeU+IPocVD3BgwYBPxHwlTVyqtTHr0ElGDMrKTa5UqQR0H6YiXSPL82jNbM7U6UrdlmqSGCSM45i8zSO9oAsWJNja++HPGXHM9NVRUdLTpNNNGXUyShF2JGkXG7G23eGFizT5iyQ1T06yRnmNQS08sZksCBqYzOJY1J1XQMtwpPS2CtHI821ZLWV3MvWVgmFxcsHAdYokAue4veA9S3S5xmzOqg7NklMjqKWoeLUlx31RAyq3mpl0hvWwONep4WipJVlUS5VIr6llVu0URbSUu4NjHdXZbsIwATY4yUGSUkEjjMKZYUqV0iSNy1E5Zg4ZCe9TOWAIF1F+hJtiCpzaq5+ZwUZPu4oTVut93ZZAsSn8KteT1Kp5YmsunE2WQyyzGGOuqJHrJ1bSVFpAIy5+zX3ccOrwAtsWw+T2ZQh2k7TVGRtOmUyKZEsCtlcpdlZSAVfUDYHrvjIvs5po41sJZOWqkx81lSZo1AQyxraN27q76d7C98VGTI8siNT7lFSnoU5MKL0EjqGkYeoRkS/W7S+ZxVY4xR0UcfLqKqOsyyolAZq+OTmQyO+5Mw3VAzH4HUAdL7YuzxVNSKi1kZmLkLFPTKCkpPQMpb3bnwFyrX7pv3QFZgxMUPtEpHmEEhkppm+GOojaIt+6WGk/kd8U+AMGDBgDElx1UGflZdESHqyeaR1SnW3Nb01bRjzLHyxQZzm8dLA88zaY41uT4+gA8STYAeJIxEVUdRBl1dmUvu6yeEso6mCMA8uMeqg6m83J8sBte1qEJliqoCqs9OAB0AEqgAflhFxu15aj0qagfpkx//AHhTXI3/AGbS8yVxWpRTMJJHk74fVI6lySt1uSBtsNhjb4oqByWmNyJ6+uVLblj2SelQL5lmRQPriK90PG9NTVFAag6Up8rVNeksTLItM2hQAe8Iwp+j9cWXC9FJPVSZjKkkIliWKGGQ94Rg6tTD5CxsdAO3U3JGlDw3wXGs9HA6h3y+MzTydbzzABEB8lCavMBIfPHS8VBgwYMAY18woEnieKQakkUqw8wwscbGA4DmdDm5gzBGqklZqankpJKhIZJBIxeCSG5jVjqaIlivgzEeIvLRZxDaKphDMMorGVkZSr9lnYgXU73iYlLfh364oqWtgZ56mc5hEaiZmjmpxNy5YlPLi0iEMLlEXd1DG9wbWtEZfUimraiJIpblmeOGoXTJUQzKObDIT3i7gK8eq51IR8T2MV0n2PTK6ZgyEMrZjMysOhBCkEehBBw54oySVZVrqIA1Ea6ZIr2FRF1KE+DjqjeB2OxxzDIOLzkyEU8S1dFVy8yCYycsqSArRyEqVDrpAN7dCeh7vU+H+NVqHEM0MlJUMupYpbWkA6mJx3ZAPG2/ja2+AaZDnsVZCs0JupuCCLMjD4kdeqsp2I//AJhhiVzrhyWKZqzL9Kzm3OgY2jqQPvfclA+GT8muMMuHeKYqxW0XjljNpYJBpkjPky+Xkw2PgcVGXPeGqasTRUwpKPAkd5fVWHeU+oIxE5xw3NSIFk5lfQqdQNz2ykI6PC4szhfTvAeYvfpODASHD/ExHLiqJFninH7NWC2icf8Au5ANkmAB22D2NgCCoyVvCz04ZqEIY2vzKGS3IkB68u4IhY79BoPivzYxZ/wqsYleKLmwTb1NIvzHrzoLfBMtgbC2uwtZgCfORcViHlw1Uwkjl/0WtOyzDwSQ9EnHQ3trtcWN1AaWV5waaJ5KNJZqeK4loW/0ilYC9owx3T/ZkkW3Qkd3DGkz7MqhFkgpKaONwGV5arXcHcECGNhuPxY3uIuH3dhU0hEdXGLAn4ZV68qbzU+B6odx4gxRoqKYiqmjn7M7GOWlDTHs1Tq7ymGI7iRmsbL8RU2tIbBSVFXmFissuVgEWKtzSCD1Bu4uPywpyKE057HVGmmoqtikSROzLC5F+WdXeCPZim50sLC11tEplwgpRRz5fTpJWmVKSqmEcbqurYz6l1o4DKR4m4Fr43eIcsjp2p8ukNBA1ldsxSILLGsZXSXAW0bswA1mSxtvbViK6BDk6VcU+XVw5xhtokb42ie/KkDW2kGl0Y+LISdmtjb4CqpTTvBUMXmpJWgdz1cKFZHP70TofrfCrLc/WZ8vqwyFpDJSTFCCurSzbEeHNpzpPlJfxwz4arI5K7MDE4ddUGoqbjWItLC42JCql/Lpiop8Y6ioWNWd2CqoJZmNgANyST0AxrZvnMNLE01RIsca9WP8gB1JPgBucS8OWzZowkq0aGiUho6RtnmI3D1A8F8RF+beWA+5bC2aTpVSqVooW1UsTCxmcdJ3B6KP6tT+8fDG77Tf9U1n+4bDDPuJYqNVDB5JH2igiXVI9uulR4DxY2A8TjmPEntDqq8zZYlEsLyKVkd51YRJsXaTSulNK9btt5E2Bg0qbiBAErxYrlmXRU8RPR6qWMCw8wgYg+W5w4lzynjp8tMUVRMlFeZ9VPIl/wBnkCyFnUINcrq2rUQL6ugJxEZ9WxLSpT0wLx7x0wK3M7udM1Synpq70MQ67sRbTtbGgp3pOyxJm0kyxhUgkEwVHUDSW1Wp9AYDYsUt0GCui8NZS0EPvCGmlYyzMOhka17fhUBUX8Krhthdw9mfaKWGa4JkjUmwt3rd4WO4s1xY9LYY4qDBgwYAwk43q2jy6qdTZhA4U+RKkA/kSDh3jUzXLEqIZIZASkilWsbGx8iOh8b4COepeA1AidlSCpy+kRQdgganLgA7DUtQVJ62A8hiO4uEcWaI9SGki7TUU8ttTNypIYp1tbve7aodhbddAt8IxQ55kuYQLNFFAa5ZaqGoE5lije8RgusiaVX+otqXzuRe997IOB5Zqw5jmA5c3M1x00cmqNLRrGGY/NJZfA22H0EVIZlkEtPIRFy6qOqGrlORya4WuGRhtHVgb3Fg/wAa76kwpp0ZkNPRVfKKsGFBX+7lgkU3DU8psNQN7WK3F9QNzfp2d8OCnSQJEZ6GQ6paVb64Wvfm01txY94xixB7yWPdKudqZo4xmSxVtE4AgzAqCVB2C1DCxQg7c0WBPxaTe4b+V8cVkaKlbllVzAAGkgVJUY/eAV9r9bb43Wy+mzWNKqBpIJ0LKk6DRNGysQyOD1FxujXFj63wurvZ2lNCZssedJY7SRxCokaKTSQ2gqWIIcAr+YxrZdnIjY5lRq0lHU71cCi8kEqixkCDckdJFG+wYXxUN14oqaLu5lFriHStp1LJbzmiF3iPmRqX6YpsuzOKdBJBIkqHoyMGH6j/AAwmzrjBEou00pSo5jJHFZu4XldUXUw+EAsCfHa3XEFmlD2eUTyFLySmFpsqDxSpPYsEeIuyTg9N1BBIvgOwYjOJeFJQZHpUinim3qKGbaOU/fjb+qlPibWY2JsdypybiTMhLyO7LIF1iKsi7NM6CwJR4mkhe1xfYEeIGHv/AEyqY/8ASMrql9YTFOv91w393AQycQSUHdjmrKNR/wCzV1K9REPSOaI69PlucJX4rlnnrNETT9rpdJFJDOBz0PupCJAGUgbEjyXqRjqn/WPTj44a2P0ajn/9EIwf9ZNKfhSrc+S0dQf/AMeIqLgyioqa4TQrNXU1PCU0ZgDHrMtw6RaoVuQoW7OpvuCehxn4a9nddFNUVMIpqDnDlilKmdAlhuxDgari46jc3AG2Kz/pzI+0GW10h8NcaQr+srg/ywrz7inMo1TVFBSmVtEcY1VVQ7WudCJoj2G5LNpA6nAZcv8AZHl0NKqVEaTMl2ediULE7kkqwso6AEkAfmT9y/iCGNOy5JSrPpJu6dymQ+JeX5z02XUTbqMSs0LVMpjnM7yQxmed8yXTTwovQpTwuI5NW+5YgBTck7Yu+E87fVPTVAgU0qxsJIe7C0cisVIUk6CNDXF7dCNsEeaLhUI3bMxmFRNGCwYjTDAALnlR9BYD4zdjbqMaj+0lnRWpcurpw4BRuUI0YEXB1M3QjxtjBnWZjNNUUTacujOqqqr2SUJuYom8V277jawsDvjXyjJhnHMqZXqI6UsI6WGOV4laKPbWyqR8bareSgDFEVmtbWq80tfVw5eZzZljIlqjH8sUaox0IPqt2JLE48UGRSShKWCnangm7wgc2qKoA/aVbgXip1O9ha57qAk6luIsoo6aYwZVSRPVr9pO93Sn9ZJGJOvxEanUfHSN8Zcmyw1GtKaRzDI37VmBNpaphsUgI+GMbrrXuqLhLm7CKhc7jiSsWOBuY1HS1ErzBdKvUBBEmi2wWJ+WqquyadI3DYvs9r5IhWKsj6aOOikXvG9lkZnuep1oljcm+PfGHsyjqI0alJp5oIuXEqnTEyg6hHIAPg1Dw333vhK9HmlS9YktAsPbYo4mlNQhSMIHUuALs99ZIW3ha+AsuEV0PWxfLHWOVHkJY4pz/fmc/nihwtyTJRTq/vHleV+ZJI9tTNpVeigKoCoqgADYfnhlioMGDBgDBgwYAwYMGAMTeZcMsjvNRFFeS5mp3+wnvsdQAOhyP6wA3+YN4UmDAc6yiSSBylACjLvJlVS2kqPFqWS5AW/S2qPf5DtjV5ZeqeoyqTs1a29Tl1SNAlt82n73+0QlTfqLm9/nOSQ1KAToGCnUrXKsh+8jghkPqCMc1jrpqt4oTTrV002s0lTVtyZbx7lg8Ks9rAlW0ozAXJwHrMGo5dbV+T1lPKd5GgRyjaTe5kgZVaxF7sNrXvjNlGcgTZe0dK1LlvNcRtKe+80kbhJHBJIVizqGZiWL38sb1bRR0cKnN616oA3ipbXDG91XT9pUkGwBkJHiR44UVZauqRLnMU1LRx2MNMY3KNcfHUSICFIHytpt089UVtwCopayBsxEphpOcYqmOOSbmmYtvKV1NEFQgaStr+NgMUU/tUoACVkkkt10QSkKPEsSgVQOpJOMeX5dIy3y3NA8Q6JKqVSr6CQOslv3mbH2tzCoptszaCakmBieSOJoxEW2HNvI/u3BKlttJ032NxUWAOPuOaQZzW5QBFLBLX0I+xqIe9KieCyL82kWAbYW8T0GV/aFWV3ussoZoy2xqapdEcfrbcMR5XP0OAfVntHo4ZpIpWkUxNoZ+TI0erSrEB0VhcagCDaxwgz3iDtNTTVGWJJVTQ8xCrRSJCUlC6rzOqqjAoCCLk7i2N7K0enC0GXyJJNGTJVVMql1V3uTrCupMsjm4XV3VBJ+W+7Pltdp1VOZRwxj4jDTrGbfvzPIF+tsAhqpKmnmo4I0FdNT0TitUtu8bmMABm6uWRyobdgG+9hRQNlRXXBlVfOSbcoxyvGGTu6WDyGIafhsb6elhjLmVFDFMtTkksk9WvdlVRJPHUAnfnTfArfiLjoOlhZ1l+YQ1sriKSXK8ytaWIhbtYbFo3GicAdHFmAtuBtiKVZxDNUhGzZky+gBGihjbVLORbSraNz4dxBf0B72G+Z5nK8SiUtllGbJHEg/bJ7CwSNEuYhaw0rd7fcwqqqWtopY0ip4aismV2NXzGkm5cekOQs1lQ99QEEhW5G2LDg2hpniSsiLzSTJczzby2vuvlGAwIKIAoI6eOA0Mr4UM0axyxCkol+GiQ96T1qnBN79TGCb/OzdBZRxhQAoAAFgALAAeAGPWDFQYMGDAGDBgwBgwYMAYMGDAGDBgwBgwYMB8dAQQdwdjiJo/ZxLG0YGYTCKBGjgVY4g0aNbbWytdtKhddgbDa1ze3wYCcp/Z9RKG1wCd3HflnJlkb+NySPythZnmWLQIrU9XVw63EccABqUZyCQqpJdluFPSRALdRi2wo4p4fFZTNCWMbXDRyDrHIh1I4+jAflfAc/eqLrPNmFBSFqYgzMh5NUiEBhIukuGutz3ZhurKDcYqOHJXWpqcvqHNTEsSSxPL3mMUutSkhPx6WQgE7kHfEZLxNMahafNaKg7TGPdVFS5jjcA31K3JdSLjVa67+AOwpeFK5ElnqZphUPLp51Uo0U0YXuxwwlvtN3Pwk3J3sSAYPcvs6mgJOWV8tInXkOBNEP3FfdB6b4+JwTmM21Zm0hj8Up4khLDyLjcfph5xDxMYXEEELz1UiFo47aUsCAWeRrKFUkXAJbcbbjGnlOfzwSJS5gpaR20xVMa3SbbVuq3aNlAN7jTYXvvijHn6DLaKOCgVYWmnjgjYjUFaZrGRr7uwFzc3ubXvibzFIYRUPFTQ1T0rCN6mukaWV5iqsFij0sSWLoosYxc2AsL4p+OTFPC0LF+46s0sI1vTOLPFI0Y7xW46gHa/hcrE5jxfypY3Wny7MK57LHLTszStYW1NGIjoIG32g8bbXtFUuTGerkaCrqainlRA5poY1gXRfTdZUaRmW9xdZFO3QYdv7PaAoUamQ3OrWdRkuPHmk82/rqvjFwVkE8QkqK1g9XUlTJp+GNVB0RJ6Lc38yTuepp8VEfVcBy64ngr6hGh1aOaqT6Q4AZbsA7KbKbMx3UHww+4cyNaOmjgRi4QG7N1ZmYsxNthdmJt64ZYMAYMGDAGDBgwBgwYMAYMGDAGDBgwBgwYMAYMGDAGDBgwBgwYMAt4hoKeWncVcaSQqpZgy6rBQSSLbggX3G+IKqyeOCejNFVCZZpBHFHKxqRCNDNzacGQW0hbEnVYMN9rHpzoCCCLg7EHHOKHhSsyuZjQU9LVQOe6H0xTxgm+gy6e+g8L3PTy3Chzfh10gjaAvPUQTrMrSSAM5LBZRqtpQNEzrpACjaw2x8yjL556iWesg5N4VhjQTB7KxcykMltJb3Qvse4MYK3iuro7PWUmuJhctSapTCfuyKwBYW35igDqLbAnxQ8fNXELl0EjX61E8bJCg/UNI3gFW3qQMAqzTJmavjppato1WDmJU7R1TKH0mFZgQGUbM11LbjqSWxS8IZTQxq7UQVu+VkmuXZ2Fi15GJL7nfe17+RxP5/Q5pXWp3pKKFL71DsKi34oo2jFm8tQ/MdcWPD+Rx0dPHTxX0Rra56kk3LH1LEk/XAMcGDBgDBgwYAwYMGAMGDBgDBgwYAwYMG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128" name="AutoShape 8" descr="data:image/jpeg;base64,/9j/4AAQSkZJRgABAQAAAQABAAD/2wCEAAkGBhQSERUUEhQWFBUVFhwaGRYYGBwcHBseGxoaHSAgGx4dGyYeHR8jHBgYHzEhKCcqLS0sHSExNTAqNycrLSkBCQoKDQwMFAwPFCkYFBgpKSkpKSkpKSkpKSkpKSkpKSkpKSkpKSkpKSkpKSkpKSkpKSkpKSkpKSkpKSkpKSkpKf/AABEIAPAA0gMBIgACEQEDEQH/xAAbAAADAAMBAQAAAAAAAAAAAAAABQYDBAcCAf/EAE4QAAIBAgQDBQUFBAYGBwkAAAECAwQRAAUSIQYTMRQiQVFhByMyQnEzUmKBkSRygqEVQ5KisbI0NWNzdMIWFyV1g7PBRFNUVWSTw9Hh/8QAFQEBAQAAAAAAAAAAAAAAAAAAAAH/xAAUEQEAAAAAAAAAAAAAAAAAAAAA/9oADAMBAAIRAxEAPwDuODBgwBgwYMAYMGMNZWpEjSSuqIouzMQAB6k4DNgxH5xxA7RmZ5Tl9Gv9c6jny+QjR1PLB8NSl28FXqYWn42zGrkYZQKqZUsS9QafSQb27vKUgHS1rSX2OwtgO1YMQ8meyV1LSQlTDNVuROisQY44HIqLEG4BZREDe/vR5YmvaKho56WDLpJopmEkzgVEzLy4kLWKNIVsdLeHy2wFaYVnlrpamacRU0mhUSaSJFRIIpGY8plLEs73JJ6AC2OecEcIS5gZczimMDpI3ZYgxYApawlLEsVOyt4m7HoQMPuKax0yORrFJczqLqpIBAqJLqG8rQKoPlvjBwxlLIk7SVEdPl0axxyPTllE7wroYrITqAPdRnQAuygL0JaKZy8WSVpvpniTm8iOljblzTTqmuXmSXBjii3UlSLkE3Oyn3UZlNRM5CzRSRRmZqd6hqiKeFCBIYpJO+ksYYG2w3FwwNxLyVJoWXSnYdNRJPQtUoRE8cy6ZIZdJJibbUuqxAtfTj3mHEs9dIyhoJ6t6eSCCnpGMiRibSJZppT3RZVAAv8ApgNvjPhOXMaeTNOa8TIhenhawXkILgtfdXkAaTysVU9LhjlNSsuTdvppJoZoo2dkWeVo9cW7KY5HZdDaelrhWG98YK7KT2FhlzuI4Wj7XQTKWICFWayBtSlgLlEOiVb6dz3sXs3gVjmeXl4zHMvOjMJLR6KhCraCd7LdBY77YDrQOPuOLZRm88+aQx1zzrDURvCsSzSRqs9OqpJ9m63vIslr9da/lfZZTrQVpgBYQVMeuIM7NpljB5igsSe9HpcC/wAkhxUVeDHFq/jjNgoq54Jo6GXSY+ztAGCuRovrjkclgV+7cnwxV8McTmoTnUNS9ao+1pZ+Wk6+sbKqrf0a6t4OuAvsGNHKs5iqFJjbdTZ0YFXRvuup7yn0I36i43xvYAwYMGAMGDBgDBgwYAwYMGAMIqjiF3laKkhE5jNpXaTlxI33NQRyz2sSqqdPiQSBj7xPXSAR08DaZ6liqv15aKLyS281UgD8bpfbEp7QM7GX09Pl9EyQSVB0CRm0iJL9+RmJ+Ilj3juTqPW2A85r7ZUpKoU9REjEG0hp5jLy/PUGhS5HUgEkeO+2KWrkSozClW4kjSnkqF3uurXCkb+RsrS6T6kjphRkfs/WgSOXLmR5dNpOabrUC976wCYmBvYqCttmDbEJaesqaOsaKhobvOAWhkljYQqL2KvHIxjg1MxCMqi5OjrpwG9XZLFXZpVSV7g0uXiJUidtMQZ4xI7yXIG1wN9jtfYWOxUcQKlQlbTwS9jjhMU82kIhj1BkaJCQ8gjYvuFtpdtOo2GFtHl155AAMyrWl5ktyVoqaTSqjV11OqqoA772X5Lk49xQh4lq8xJr5ZpmSlp7BIe6XAIjY6BdUaQyPqKrbx6xWvkvHFDBXVHZ9VYao64eRd3Um7PCVYjQDKzyA9CZG1W048ZXpizOrqM3dY5pIUSKMBmURyL3hGQp1lbcskDrqPzYZVksugmfLKKrpx8SUjiWSMfuNGuoj8JB8sb+S1MrRhssq4J6Yjux1JcvD+HWDrIH3ZBqHTVawARFZJPV01LGYHEVDEY+ZLGRHNO+mmp2RZACwGsSm67bg+F6nJaRKjM+zIP2PKEjVI/BpyNnbzKKGt5Nc+OM2b17HR2/MqGKOOWOQxRJ3mMUiyAanmLW1IOiYXeybOIpcwzXlPrWWYSo4BsykvfqPDUv64DpdVRpKpSRFkU9VZQwP1BFsYcuyeCnBEEMcQPURoq3+ukC+NzBiohPaS5ojDmcOzQusc4H9ZA7WIbzKsQVPgScTiUpoMyaopadpoomdZUgQFzDUqJo2Ci2rTMJVv4KFHQbUPtvrNGUTLa5leNB/bDm/wCSHGhkmbwuyy0OZ0iu1PDE8UyXBMQYAj3kbg99vPEUhzgxVOXU6RykZklTzkURyBxLPOXdQGUGy8y9+nuwemHHGvF6mBaKuQ01SzAdoNxCuk7zxSA6t1vZOt20ttcmknbMGT3tVRU8XzzxBywXx0cxuWp/EdQHkcIstqUbU+W0MLRXOqvrXKiU+JDMrSyj8RsPLAbD5/HUtTGjhkqKGicF2hAJLqhWMIjEO6xgljpBN9FtVjjQ4soKUKub5a6pNDMnN5ewkVpFR0lTbS3e3uAetxexG4uWJUPIscaUGYrGZI5qVwY5QCBclVAkXUVDJIlxqBF7g4WV0YqaZZMwQwiohUf0jTDSLMB3KuPe1jtc6kB3BjOAuM6QR1tFKvdaR3gdvvKYZJFVvOzxAjyu1viN53PvbJBT1hpUQNpbS00kmiIMOousbnY7E2sDe/S+Fuf5pXNyaSrijkhkKlKynZVMrAgpyzI6pDKbXvqJ66AfCgHBva444aqBIKOEe7plbU5NiA0kg+G3XShJJ3Zz0xUMpOJZoQJKmnRaci5mhmMwQHozgxIQnm66rdTYXIoUcEAg3B3BHjjl/A+aCgr3ylp1qIGBamfUrFOpaJ7HY2DG23TYd6wrclTsdSaP+okVpKa/yabcyH6LqDoPulh0QYClwYMGAMGDBgDBgwYCazyOWCsjrEieeMQtDIkdjIl3Vw6KT3xtZlHe2UgG1sc19oeb08mYQ1OucwtCaeeONHjnVSzE92VAdLBiptY2vuLjHb8TPEedMztTQSCIqmupqdrU0dr9TtzWAOkH4RdzsAGCJ4ezRXnlOUJ2OjWG1RNKumONwQdaIxsZBHqBvYbgtcKAzvKMtNTGRCZKWgY3ediRU1pO2pnPeSNumrZmFguhbYV8NV9LX84/Z5Zl5BETX983eczVF7swBBYKb3N2a5Fhu8bcYRxq/aB3LNE9GxP7RG7DlzU0gWxcCx9LkEqVVjFUrZxTUUMkcKBUpHiSRFGkRpIUPM6bqquXLfhfe4OJvMcuh5aUlTJFA9PM0lLJUIskE0ba7KQ5CsVSTQV1BgVVxsRhNlWT5zWOk3cowEMYlmUNPJEb2WaO3Lktcm7IhuSR1N2FZ7P6Kjp1OZ1lRURqbJC0jLGT4LFDGbk77KCbegwCiDJ6XVR5dl2ieWKZZamsjVboisXYcxemonSFDGwAGKjjXhXJA5mrljikc3Ol2R5D+5GbufUKTj1lOTVMyaKeJcoo/uoi9qkHmeqw3Hnqf6Yo8j4OpaQloogZD8UzkvKx82ka7fle3piohMuyClvegyIyDwlqzy0+oExeQj+AYpoMtzUqFEtDSKOiwwvKR+bOi/3cU2YZlFBGZJpEiRerOwUD8ziYHHr1H+rqOapHhM/uIfqHkGpx+6pwGUcMV5+LNZf4KanUfzRj/PAeFq0fDm0/8UFOw/8ALGMJoM4m+OqpKQeUULTMPq0jKD/Zxhk4KzBuucz3/DBEo/QYDbOVZrGO5WU0/wCGamKfzik/5cIM0yTVvXZHDMPGWjZWY/wERyfoTjbl4SziPeHNxJ+GanQD9QGP8saU3Fed0W9XQx1cQ6yUxN7eZG5/uAeuIrDkPCnD80wVIgswP+jTtKjA/wC6lYav5jGTiimp6TMzJXQo1DVQLEsjIGWnkQFbDY8sMltxbf8AdNn2S5xQZ7A2qDWIyAyTR2ZCfusLi+x3VrjxtfGOp4XqqZSKWQVlORZqKrOrbyjmIJHosgYeowCLhjLKbLjemnhrZ+U0VNFAiB2DPrvOyM19wgMraVVVNhc70+U5tFS07wSHVHRRwxySgXDyuO8gUC5beM23+1AxN5Twxl9S7ikapyusUe8hjkaJx6mMko6eTLt6jGnXcD5rSCM00kFdFTkvHDInLIc3PMKqyrLICSQzuTck2vvgKbMuGjTiTsaLPTN9vlzWK2bcmC+0bePLPcbw0nfE3nWZkUsTapKvKlm9+Lt2iFVVgYZwSGZFkMZOohgF0tqBBPjhTjT3jLKJYZ435k8LDVU1czJpVFUIFWJRpsBawCX0qCzOeKataeKTMoNCzRFI62nDao5b6A0bm1jInMFpAL/KQRsAhaevonzOlak5tNSwSGdlkUhQxCjTBGql+/pW4vbxAFt+omqeuqKZoopY4KeUytNKhjLnlvGEjRwHIPMJLEAWFhe+y7hbiOKKOOSJy+XTkLGSe9SSE25Mm+0ZJAU/ISFvpZSL3FQYMGDAGDBgwBgwY8TTBFLMQqqCSSbAAbkn0AwCniXOWhRI4QHqZ20Qoel7XLvbfRGveb8gN2GOZZlElU0tBHUGOjplaetqyCTUyhl1i462N+l7FVAFlUF3X5hLKDNHqFTXRuKcfNT0cfeaS1u68ndb954h8mENPVR09HRRMksMZkkqzECHWWnvJOi6gbO+pKZN7H3gHzHEU3z+hahzHmU0kMCy0h5cRNkkFKqnlyIQB3lc2YHUugncahjxRZRDLnFCIlZadKLtiQs7MiM7aV0ISQlrqbLYAgWAxkzgNLOI6qnmzOpULI1JGwSkptV9KuSQHa1931Fhc2UG2PsLVVPUvPKkZzKtUQ01KjakghTctKw+VTZjbqbAdbKFhxHxTyHWnp07RWSC6Qg2Cr05krfJGPPqTsPTHkPCHLk7TVP2msI+1Yd2MH5IE6Rr6/EepO9sbXDPDK0iMSxlnlOqedvikb/lUdFQbKPzOHWKgxLcQ8ZFJuyUUYqawi5S9o4VPzzsPhHko7x9Li/jjLiSVXjoqKxrKgEhjusEY2aV/p0UeJ8+hS0/7I39G5UBJVt36qrk7wjLdZJT88jb6Y/126h7qMqpqWRJs1mNdWv9lFoL2PlT063sB98jwuSMPY5sxqN1SKhjPTme+mt+6rCJD9Wf6Y0oFosp+N2mrJ/iaxlqZz6KoLBb9ALKP54X517R5o/iWloR4dsm1ykH/wCnguw/N8BRjhINvPVVcx8ffGJf7MAjFvrfEbmOc5Gg2WaoYkhQnaXL6b6ijMwV1Fjdg1vXCql4tiqq6AVtV2ik0ybtTtT0wlspS+tiJO6JLa9gbbb4wQUktQkwjjSR4KSGKAKbx1MNNUsJ+Xax0yaIwVHW9rkMCYq1y7LKCSkSqimqqOOQXDNUzRW+qySGPw2NiCNxcYwcPVlfLG01LWQVUettEVQF16AbKWlhA0s1i1mjNgQDvfGHLsvSpu0Cx102nv11SLxRsRfRTxaTbTcXRdIHRmLXGNGPJHpM3UwimlfkMsV1ETOdmdZXiFhNyyCrGMhkDbAgkkW/BXDQoaRIidUhJeZ/vyPux/XYegGHuE+TcTRzu0TK0FQgu8Elg4HTUpBKyJf51JHnY7YcYoT8Q8LQ1irrukse8U8Z0yxnzRv8Qbg+IwryriOanmWkzHTrc2gqlGmOf8JHSOa3ydD8vlisxpZxk8VVC0M6B43G4P8AIg9QQdwRuDgIX2iZUozLLJgXjMsrU8jRuyMyst1GpSGG+rofHCmthNTUU1LE0UUKVbiKl1EbUkl3kltdneRklAvsL6jdjcb2d5fUOEy+aW1TFIs+X1b9JjFvolsPtVUkH7ws1ut8ErstQstVRz5XUyMqGtpnWSBnYgLzluVKs2kd9Sem464isWfQR5bUz1MVpqKpn5FbRhD3CYtbOB4m2pztazddwVsuFcz5bCkeTmqY+ZSTk350O2xb5pI9Sgn5lKt1LWlXzJzXSRyhudNBLTyQRfBLOioVksTsrU8qNue7YjfTfGpwvSSCCKlPuWDO9DIza+XUUzMk0RYbFHKyOB4o8gudIwHXsGF2QZwKqBJQpQm6vGeqOpKujeqsCPW1/HDHFQYMGDAGOc5hLLXVMamVlpaiolp+SLaXipwzSMT11SSxNH1tyyfE4qeOa5ocvqXRiriJgrA2IJFrg+Yvf8sT9HRpT1GXUqyGVqeacOxFiS8EkgJ8CSHBJG17/TAauTZrM8tXXQ8ios7RvTAnnxxQO6qqkMVu1nl0FRqLW1dLIs5oXamc088T09IVWlVkYvIKjkSxxqwe11vGid03HXzx74G4TMiVdXSvyq2KvqFRySY3UMp5cq9CjXO43BsR0x5bM5oJSYcgda0sSHuzwK52LpYaBfzBXbq2Iqsgz+Klqc3lkPdieBmtuSTTooRfNiQAB5thlwfkki66uqH7XU2LjqIkHwQp6KOvm1zvtiK4F4YlerZapuY0Evaak7ENVSL7uO42Ihj75tsHcDoBjrWKgxp5xmqU0Ek8pskSF2+gF7D1PQepxuYjuPk7RLRUPy1E3MlHnFTgOwPozmMYCbirpqOkNWy680zWQCJD8mr7NN+iRoQT6kA+eM71S5XTvTQyqsqgS11c41aGk3uAftJn+SPwFifxYcwzjXmVZWaeYMuRaWlj8HqZjpNvXUwQ+hv4Y8cIcOCsq25p5tNQykEnpU1h3lmfzCk6VHQDSBtcYivnDvClVWAuhky+ll3aQnVXVI+9LKd0B6hRsPAEWOKWHhvKMqCtIKeJmO0lQyl2PiQ0hv8AW1hjaqeK5RWSUnLgjksGhaWZlEqkblFER1MrXBTUD0PQ3xhqKKCkBaZO3VtRcW0KZJPworEiKFfU6VG7EsbmoW+0nNIYjR1bcqpjiZmFOZFvJzAqpJEDcOUPp0cna2E+pqepbmLNBVNLegpY9TwapUV5PeFQhBcuJFuAgBKC+lsZeGxQrSSFaGRpa1pI+xKQ5Aicoyox0hIVe7aiQAz7bhRhdnlDWRJNLNlzSRsiaZHq2qJKbQSSykWk0i4YqhG67sQdoq1yqu5klQlOVimBZaiAMGEcpU6Zoz0ZSdm2F+pCurAzlHn1RPDDBUK0ldFUwvGyxMt9DBZhKR3EKKZkY3AZXRlB1i+xwZRI09L2Op7RT0yyrrFOY7JID3ZJSQJXMmhrBR8JZrG16LijLFRmqJHYQFRzaeNTqqHW4jW4Nzq1BSoHf0oCdIINRu8VcN9qjBjblVMJ1wTjrG/r5o3wsvQg/THrhHiDtlKsjLolUtHNH9yVDpdf1Fx6EYk8p4heiYcyGSngZ41lp5GDdlaYkI8TglWgdlKldih3AANsOuHY+VmmYxDZZBBUAerq8bn82hBwFZgwYMAq4l4fSsgMTEowIeORfijkXdXU+YP6i48cR2d8QtNlNRHUgJU08kMVQo6AmaK0i/gdDrU/UeGOjY597UMiXT2k7RSJ2arsP6pz3JbeJhlKv+6WGAX5tFUJXV1VFJDG8DoBG8bMxSaGBBJcOBpBUkbG5RgT5ZswgLUXLgkgp6ajccurqCS8k0TXLpZlUXl1qWJbWS/dsRdBUVtTGq02aZTJXPGvLjqYC95E8AXQXIOxNyL+K33LTiHhOSoy2aproxDyKdzS0UbWjgCobFyttcmwH3QNrbnEVtyz1DyQ1NG5i7XSGtNPsVeaJYVKOfuyRyhDbfUit4b9CyyvWeGOZPglRXX6MoYfyOIXI6xIRlLyGyrljgmxPxGhUbDfqwGGvs8o2p0qKRpWlFNMqIzddJp4HsB4KrOwA8BbFRXYMGDAR3tLp4HjpUqiBTtVqshLaQA0M6qdVxazlDfwtfoMJ5HlXP6dZIiiuHZH1Blk5cUyagbAhtEkQZSNiNrgglqztU5rKJ407LRRsAzW0mSaKEtrB27sTOL9LO3rhZTZbPBmVDExjakR5xTNcmQKYC2ljcgooOhfG0a364g3PZH9jW/95VP+KYrM+zdaWmmqH+GKNnI87DYfUmw/PEp7JPsa7/vKp/xTG9x575qKj8KiqVnHnHADMwP1KoPzxRu8D5O1PRoJd55SZpz4mWU6m/S4X6KMP8GDAGJNbNnMsh+GmoUH0M0sjN/dhXFZiTpqfVmGZJ4yU1Nb6EVC/wCIOA55kM7LRUkx3MstdmDX8WhjcJf6MyN+WOi+y7LRDlVKPF4xKx8S0vfJP9oD8sRWQ0Jky/KlA+0pq2m/ieNz/jC2OgcAVAfK6Jh/8NED9VQKf5g4imGcZFBVJoqYUmUG4DqDY+YPUH1GJTibJxQwxiigkiieX9qkpEUziIK3QkFz3ytyLkAG1sUXFOdGlp+YNAu6JrkJEcYdguuQjfSt7+HhuOok6zjmeWjRo5YKdmnljNUQXhKQhjriBN21kAAXO+qxOxxUesoCCCNqIiPtlR2eGQC5jghEpuusG7MIppLsD35rm/TDLKpZKbMZaV55Jac0oqAZm1NGRIUYa7XKkWax6WNsT+XzzmkRi0UsozEPTPGSsbtKz81HDDXFYPUagQSuoW1EWx8zetkeSthnVRVS9khtG5KGnkc3VCQGBYtMrXHzL1tiKz8G9ugymIxdlijIeRXnaQ6UkdnUaFUW2YWGo9R9MaWX8STyM9NOxrxqOoCMQSo4HMHZjqsWRe8EflyDQSpOkgfW4lnqIkU6okaSN4WliWNS8MqtpQiTRYPGV5Epjcjo5O2HFIiRoTWvM6hYmeokjeJhNrYARHSr6RrY6RdUF97McBrUeZ0s8lqymiqqgWjimeONTLa5COJdIhnW51RG176lBBsrOnzMxZjzquI0oqKeOFCzKycxJpzpaRe6rMroQDa9yASRhZnVGksNSKl2MtKCxkjjiaSppSpZCVdeWwBJGq1leIsNN8fFlmeOKkgkeaEe7l5yxVJKt4vIhKaVFro4RmF9Lk2BI6Rgxz3hfiVqWGNqhwaN3eNJtRZYXjd0trbvNBJoJjdiStwhLXU4ucvzKKdBJDIkqHoyMGH6g2v6Yo2cYK6iSaJ4pBqSRSjDzDCxH6HGfBgJj2fVjmlNPKby0cjU7k9WEdtDfxRFDf642OP/APVdb/w0v+Q40ohyM6cdFraUP9ZKdgp/WORP7ON3j/8A1XW/8NL/AJDgIDMZZBHkaRRNM8lKo0KQLhGo5jcnYD3NifAHx6GmyOmiXOZjGV5zUoaqCvqtIzrpG9rBUUgCw2IJHewlK1RTJ+xCLnf0dJvL0VStICV/FuPS18MeIaP+j4aaoogJTSyPHMxYEsko960hBuz81UY+Oq2IroODHzVj5iogcnhjEeah5iWlqpIW1NqVTINMQB+UaZY47E2BW23TGrl2ZSmmy+vmVlhik3BHejhem5PMa3y80FyfBHv0GM+XvBTy5kstMz071DCWoVQy2dFkZZVB12RpXGsKQAdyLbYIpB2OnoYp2jHbjT6o5LOYV1yoVbe4MTQXO4IbfriKz5NWjKquaOb/AEOuqDNBUjeNXlAvHIfluQNLdCPHrZvL7zPEB3FPQsw9GnmC/wCWE/rjTqeH46QJSkGTLqq0DROSeTIw7hQ9QkjC1vlkKkW1HGh7MYJkra+KoYu9MlPTq56tGvOZGPqUZb4qOj4MGDAGJqY8vOEJ6VNGyfxQShgP7M7n8jilxM8dgxxRVagk0UyzNYbmIgpMP/tOzfVRgJ1oez004/8Al2Y88AeEMjCVvyENRMP4Tig4L9ylVSgXNNUSaFv1jl99H+VpSn8JwZnCnakY2aCvgNO5FrFgrPGb/ijadb/uDEtTZzJSxc47yiknpJfWooVkeJj+/GJW+hXEU0zj2hiTK5KiBWibXHG4lVWMIlMd3YAlWURyBgem4v4jCKozAmpEMMrVAjfXFJI6VCM8cXMLRBFTROiNdYweW24NtjjPRZQ7TRzUlMk14ohDMZI0hMXZ1jYT6QZpW1XGkqRYJYixxr1cVVT1EKtHAJVlaelpoFXSAPdSq7KqBY3STWJXW66bHUdsA14WEdajJUukorYYqgGPu2mjASTSVN1lj005JFje5sOgnI6BKeXMWNLFX09NIpepnkIqNegEpHKQ2po9lsNBuQLk48ZnRx1MsknLjlfuPJKkVo3Ls6RpBYo7pzEZDJqUyuy3cRqVOanhaN5IV5RWkhkq5Kendnp3mhPu0CsS0bLKSXQHSxRDYEsMA4qM6gjEkcpzOjCoDIkqdqjCtcAsWE4CnS3iOh8sYqbiOngIMddSArfTz6OdCt9jp96qpfp3UGN+ny0TLBSF9XaI0rK2djvMAVsi2+VmAG2yxqFHxDFvmtNK8doJuS9/iKBxbysf8f8AHAcoHENIknNQ5NzB0dY5ri/WwVDa+M82edoVVtSyBF0osWU1U5VRsFUuVQD06YsY8gqJZZEqndoHpmjIEoKlnJBNlSO1kO11O999gcNuGMwaWACX7aImKb/eJsT9GFpB+F1wERFS1VQqo9PWToLWSd4KKAaSCvu4dUpAIBsb9Biv4cySWKSeecxCSoKXSEEIugMAbtYu51buQLgKLbYfYMVBgwYMBJ8ae7qctn8VrOUf3Z4nT/MExqce5w1Qr5ZRrzKmdNMh+Snjfq8p8CVvZepvfyvk9rVQYsv5yDU8FRTyKPMrMlh+d7Y0cqyOSMJQo7LNKvacwqVNpCZCRoRvlZ2DqD8qIxG5BwGZKdmnEdCQ39H0MkAkNipmbk6I79CQsF3+7rHjhYK+GfJa5mZ4yzTVDKO666p5GiUmxAZuWq267+FwcMaUR5VUVMaO3IWjNQkLPcKVkmZliXwBB6bnbc4UV0cMOTzUsVOZzHETUyi3KSfSC7uzH3jRt3iihtOgA6bDEV0jJoytPCrNrIiQF731EKLm/jfrfHzGaipxHGka/Ciqo+igAfyGDFRFcC5rJDlslXWAHmSGdmjF+66x3Yjw0nVqHhpa21sKjwNHRZjFUK4eKSoZYoSxCwM8IZGFunfiMdvuMg8MOOCDMuXTiWNagrNOvIjspHvWEkdnOnZi5XvWKso2woyDJYJ8rqoqgzjkzsZObeOQLCi8oEdVHIWIHz7xvvfEVhdZmpa6WfUjR1QSOC99DyVEE9ywNnLO8eki1lUeLEYqcgYf0xmY8THSH+5KP/QYlOGxzY46yd2SiihpppmcEGapgi03TxZAeXvbvyRqFuOrLhGGWPNnkqAUkr6UzFD8nLlCrH9VheMH11YDo2DBgxUGMc8CurKwDKwIIPQgixH5jGTBgOd8OU7yUNVlxb9oy+XTCx62UiWmc+myr9FPnjSq6nnGWSJb9qp4swhQi/vqYqs0dvNk5cZHq2Gta/ZuIYWGy11K0beskJ1A/XRZfzxoVQ7NUk9BSZijjyEGYAow+gndz/CMRSnNo8vpypoqUUsrMGjqHSQTXvcCmp786QnpuEjsbEsNsYKetiSpljzPmU0RiSd1kOuWquXAFVIgsoGg6aZbJuRvYg4aaCOCaKnKLSMuYSh8xZ4yz8ku6L3yWF1aMHV3d/HVhuc2kIqRGDKcxnWlir3KLERyivdQHUVQ87RYEOerb7gsoIqyCmpnqKcLTmPlhkYmcRySB4RytNzJAyiQW+UMOuKditHVUtTGpkiqI5FZISZQeae0NJAltZQMpYj/AGo0i+x0aaZo83pqRqp5o6ViEjYJcfskhBcqoLso2BPgTfffGSPJoY8rizCNmiquUs0TB3trlOsQqmrQEkZhHy1WxuDa4BwC7hHhSGql5LPNPTUj6lYm0ZJbUsZSWESxnTp1IjcsgKfm0469iWr10ZvTGPZpqeYTAeKRmMxs3qruVB/GwxU4qPBmGoLcaiCQPEgWBP5ah+uEGZ/s1ZFMp7tU6wSp5tpYxyL+IWKN5qQf6vG7nuQpUAMR7xFYIdTBbtY2kVSA6FlQlWBB09MKuBcvgkpoKsKZJ3iGqaRjI4a2mQBmJ0jUGFksvltgKrBgwYAwYMGAk/aaw7EoNhqqqUb/APERn/AHCXiRW/7Xkjk5ctOY5FvezJ2TTpIG5B1zAeTWPhhh7T6DtS0dHqKmoqhcjqFjilcsPoQpwpzCGWpjE4U82MxQ5lTKLuwhlWS8YuLkjUV+/HKbbgDAauf8LNmD08RJpJ4qQln16mC8wJEjkG1296zAX7ygXa18Vs9NG9BV0NGn2MLU4GwUu8XTVfcjmKWJ8SepviXyWCmbLcwrmd2NQajmEE3vHPOYuWCLo1njsLdQu173ecPNMuUyd1qaUI7NPUAKS7gvLMUF2UB2chWAPdGwGIOef9YGc/IUK/KVjTSR4abi9rdL74MXPDOX13YqbSKdV5EVlaPcDQtgbte49cGCvPC3DbWqTDV1ENQlVMsoJEkbHVeNmRwTvAYd1ZTYDfbCocM1CV1NDU1C1UFVoWfpqaSlhlkCSW+NSSDci5CKGv1Z+2Wac3qVlkPKrqYWits/LBRwrAhg6hg3jdXP3BZBw1OY62kpZBNzVq6iYSTIyvNHJTy2c3A7ym0bW22Uj4sBR5Cv9IVEs828NJUvFTwD4A0NgZXHzPqvpB2QC4FzfGfjP3VTl9V4R1Bhf0SpXRc+gkEWIfJBHJJJFUljTLUZhO8algHZaiCNdYUgsBzWOnpfre2HFHkplfN8rV25MawtTh2LGJ5I9YCsSW0rIqkC+1sUdMwYT8I532ujhmIs7LaRfuyKdLr+Tqww4wQYMGDAc89pzaK3J5PKtCflJoB/kMZOPKItJVAdZcrlYfvU0gdD9QZsavtdf3+Ur4muQ/oyD/mw64vrYY6mIztpRqOqQ23Ztb0qhUXqzkmwUAknEVAcQZ7FFV1LcyFHrRCgMgYmCOenj5ky76bG1iNiSq7kbYKfiHLEkqIp6hqqCkiC0SSsGVjos2gqouwbSiux2W5U2ucUuX0FbH2KlFbKkrxlpI+VTNyYUQhdR5W7auVHe5BOsjpt5XLqmeOolavhanhdlEk1FC6usajmN3dPdV9aXHXQcAhyGogWpyhUgCzq7pUTqY2ErtA4Y8xHYyamu9z5+e2G/BDc7+jY5BqWmpqlkXwMsEyQA26akQm3lrvjQj4eq6eKPMey5XrSMS2EUsEoLL8NkOgv3tNiOpxv8H8PT8yOCYmCWmM87tEytoapk92tyGUgoszFSOmgkXtgHvAWcQTsZHkD108euVLG8CI1hDb5Ahfod2JZj12tcQvCedwiKorKiZpG7TJTrM2+tI5GEawpGviD0VSWYE72Fnp40px8QqV/epKkfzMNsVGhx7lkLQG8ZaadlhjtI6d+TugkqdlUXY7G4UixvijyykMUMcZIYpGqlgoUEqoFwo2UG17Dp0xNZtm6Vhhipkld1qYZC5hkRI1jkVmLO6qtygZQouSW6WuRXYAwYMGAMGDHiWUKpZiAFBJJ6ADck4CWm9/nSDqtFSsx9JKhgoB/8OJz/FjJxnl5jjkrqc8upp4mYn5ZkQFjHKPmBAbSeqk3B6gx9fmEyZTU16M0UuY1KFXGzpCzrFGAfA8oXB8Nd8e+KstgowyUZkTVHUwVCl3YSfsMk6s2pjdxZe/13YYDJxDQvUVNM1IyU8ddCtVUFwCoFO8MiuV2DN7xVPmAL7DDTNeGnShmbMK6eeKNJHMalYw63ZgJGVdbkghbAqvQBcI80zAR0+Xry2lefJ5IY4lBJdpFpBbYE2ChmJ8ApxvZlkrGkoaVJ5ubPUK8hkS0knKKs7uH+CNFQELbryV+sVX5BkzLS06zO5lWGMSEuSSwQBrkm5N74MO7YMVE9xrkMlTDG0LETU8qzRrq06yt7oWsSupSRq9d7i4MfnHtHp5KqgbQ8c0FQ4nhkQq8KPE6MxNrFVLKxIJ2F8dSxF8ZZFCKunq5Y1dCGpZifBJwURuvQO5jPpKT8osEHTNpNYfujMm/s1tKT/hi74Z/11m37tJ/5JxD5NkjxyVlAxLzR0eYC56uJmpmjf11f5gw8MbsldrzWJQ7KmaQ0cjFGKsyJHMWUMpDLcqgNiDYkXF8RVhRHsOZvEdoMwJljPgtQo94n/iKBIPUNiwxzHhPL3r6GtppJX1U1dItNMzFniMRDRnUe8dJ8zcgkYseEuITUxMsqiOpgbl1EX3XHiPNHHeU+IPocVD3BgwYBPxHwlTVyqtTHr0ElGDMrKTa5UqQR0H6YiXSPL82jNbM7U6UrdlmqSGCSM45i8zSO9oAsWJNja++HPGXHM9NVRUdLTpNNNGXUyShF2JGkXG7G23eGFizT5iyQ1T06yRnmNQS08sZksCBqYzOJY1J1XQMtwpPS2CtHI821ZLWV3MvWVgmFxcsHAdYokAue4veA9S3S5xmzOqg7NklMjqKWoeLUlx31RAyq3mpl0hvWwONep4WipJVlUS5VIr6llVu0URbSUu4NjHdXZbsIwATY4yUGSUkEjjMKZYUqV0iSNy1E5Zg4ZCe9TOWAIF1F+hJtiCpzaq5+ZwUZPu4oTVut93ZZAsSn8KteT1Kp5YmsunE2WQyyzGGOuqJHrJ1bSVFpAIy5+zX3ccOrwAtsWw+T2ZQh2k7TVGRtOmUyKZEsCtlcpdlZSAVfUDYHrvjIvs5po41sJZOWqkx81lSZo1AQyxraN27q76d7C98VGTI8siNT7lFSnoU5MKL0EjqGkYeoRkS/W7S+ZxVY4xR0UcfLqKqOsyyolAZq+OTmQyO+5Mw3VAzH4HUAdL7YuzxVNSKi1kZmLkLFPTKCkpPQMpb3bnwFyrX7pv3QFZgxMUPtEpHmEEhkppm+GOojaIt+6WGk/kd8U+AMGDBgDElx1UGflZdESHqyeaR1SnW3Nb01bRjzLHyxQZzm8dLA88zaY41uT4+gA8STYAeJIxEVUdRBl1dmUvu6yeEso6mCMA8uMeqg6m83J8sBte1qEJliqoCqs9OAB0AEqgAflhFxu15aj0qagfpkx//AHhTXI3/AGbS8yVxWpRTMJJHk74fVI6lySt1uSBtsNhjb4oqByWmNyJ6+uVLblj2SelQL5lmRQPriK90PG9NTVFAag6Up8rVNeksTLItM2hQAe8Iwp+j9cWXC9FJPVSZjKkkIliWKGGQ94Rg6tTD5CxsdAO3U3JGlDw3wXGs9HA6h3y+MzTydbzzABEB8lCavMBIfPHS8VBgwYMAY18woEnieKQakkUqw8wwscbGA4DmdDm5gzBGqklZqankpJKhIZJBIxeCSG5jVjqaIlivgzEeIvLRZxDaKphDMMorGVkZSr9lnYgXU73iYlLfh364oqWtgZ56mc5hEaiZmjmpxNy5YlPLi0iEMLlEXd1DG9wbWtEZfUimraiJIpblmeOGoXTJUQzKObDIT3i7gK8eq51IR8T2MV0n2PTK6ZgyEMrZjMysOhBCkEehBBw54oySVZVrqIA1Ea6ZIr2FRF1KE+DjqjeB2OxxzDIOLzkyEU8S1dFVy8yCYycsqSArRyEqVDrpAN7dCeh7vU+H+NVqHEM0MlJUMupYpbWkA6mJx3ZAPG2/ja2+AaZDnsVZCs0JupuCCLMjD4kdeqsp2I//AJhhiVzrhyWKZqzL9Kzm3OgY2jqQPvfclA+GT8muMMuHeKYqxW0XjljNpYJBpkjPky+Xkw2PgcVGXPeGqasTRUwpKPAkd5fVWHeU+oIxE5xw3NSIFk5lfQqdQNz2ykI6PC4szhfTvAeYvfpODASHD/ExHLiqJFninH7NWC2icf8Au5ANkmAB22D2NgCCoyVvCz04ZqEIY2vzKGS3IkB68u4IhY79BoPivzYxZ/wqsYleKLmwTb1NIvzHrzoLfBMtgbC2uwtZgCfORcViHlw1Uwkjl/0WtOyzDwSQ9EnHQ3trtcWN1AaWV5waaJ5KNJZqeK4loW/0ilYC9owx3T/ZkkW3Qkd3DGkz7MqhFkgpKaONwGV5arXcHcECGNhuPxY3uIuH3dhU0hEdXGLAn4ZV68qbzU+B6odx4gxRoqKYiqmjn7M7GOWlDTHs1Tq7ymGI7iRmsbL8RU2tIbBSVFXmFissuVgEWKtzSCD1Bu4uPywpyKE057HVGmmoqtikSROzLC5F+WdXeCPZim50sLC11tEplwgpRRz5fTpJWmVKSqmEcbqurYz6l1o4DKR4m4Fr43eIcsjp2p8ukNBA1ldsxSILLGsZXSXAW0bswA1mSxtvbViK6BDk6VcU+XVw5xhtokb42ie/KkDW2kGl0Y+LISdmtjb4CqpTTvBUMXmpJWgdz1cKFZHP70TofrfCrLc/WZ8vqwyFpDJSTFCCurSzbEeHNpzpPlJfxwz4arI5K7MDE4ddUGoqbjWItLC42JCql/Lpiop8Y6ioWNWd2CqoJZmNgANyST0AxrZvnMNLE01RIsca9WP8gB1JPgBucS8OWzZowkq0aGiUho6RtnmI3D1A8F8RF+beWA+5bC2aTpVSqVooW1UsTCxmcdJ3B6KP6tT+8fDG77Tf9U1n+4bDDPuJYqNVDB5JH2igiXVI9uulR4DxY2A8TjmPEntDqq8zZYlEsLyKVkd51YRJsXaTSulNK9btt5E2Bg0qbiBAErxYrlmXRU8RPR6qWMCw8wgYg+W5w4lzynjp8tMUVRMlFeZ9VPIl/wBnkCyFnUINcrq2rUQL6ugJxEZ9WxLSpT0wLx7x0wK3M7udM1Synpq70MQ67sRbTtbGgp3pOyxJm0kyxhUgkEwVHUDSW1Wp9AYDYsUt0GCui8NZS0EPvCGmlYyzMOhka17fhUBUX8Krhthdw9mfaKWGa4JkjUmwt3rd4WO4s1xY9LYY4qDBgwYAwk43q2jy6qdTZhA4U+RKkA/kSDh3jUzXLEqIZIZASkilWsbGx8iOh8b4COepeA1AidlSCpy+kRQdgganLgA7DUtQVJ62A8hiO4uEcWaI9SGki7TUU8ttTNypIYp1tbve7aodhbddAt8IxQ55kuYQLNFFAa5ZaqGoE5lije8RgusiaVX+otqXzuRe997IOB5Zqw5jmA5c3M1x00cmqNLRrGGY/NJZfA22H0EVIZlkEtPIRFy6qOqGrlORya4WuGRhtHVgb3Fg/wAa76kwpp0ZkNPRVfKKsGFBX+7lgkU3DU8psNQN7WK3F9QNzfp2d8OCnSQJEZ6GQ6paVb64Wvfm01txY94xixB7yWPdKudqZo4xmSxVtE4AgzAqCVB2C1DCxQg7c0WBPxaTe4b+V8cVkaKlbllVzAAGkgVJUY/eAV9r9bb43Wy+mzWNKqBpIJ0LKk6DRNGysQyOD1FxujXFj63wurvZ2lNCZssedJY7SRxCokaKTSQ2gqWIIcAr+YxrZdnIjY5lRq0lHU71cCi8kEqixkCDckdJFG+wYXxUN14oqaLu5lFriHStp1LJbzmiF3iPmRqX6YpsuzOKdBJBIkqHoyMGH6j/AAwmzrjBEou00pSo5jJHFZu4XldUXUw+EAsCfHa3XEFmlD2eUTyFLySmFpsqDxSpPYsEeIuyTg9N1BBIvgOwYjOJeFJQZHpUinim3qKGbaOU/fjb+qlPibWY2JsdypybiTMhLyO7LIF1iKsi7NM6CwJR4mkhe1xfYEeIGHv/AEyqY/8ASMrql9YTFOv91w393AQycQSUHdjmrKNR/wCzV1K9REPSOaI69PlucJX4rlnnrNETT9rpdJFJDOBz0PupCJAGUgbEjyXqRjqn/WPTj44a2P0ajn/9EIwf9ZNKfhSrc+S0dQf/AMeIqLgyioqa4TQrNXU1PCU0ZgDHrMtw6RaoVuQoW7OpvuCehxn4a9nddFNUVMIpqDnDlilKmdAlhuxDgari46jc3AG2Kz/pzI+0GW10h8NcaQr+srg/ywrz7inMo1TVFBSmVtEcY1VVQ7WudCJoj2G5LNpA6nAZcv8AZHl0NKqVEaTMl2ediULE7kkqwso6AEkAfmT9y/iCGNOy5JSrPpJu6dymQ+JeX5z02XUTbqMSs0LVMpjnM7yQxmed8yXTTwovQpTwuI5NW+5YgBTck7Yu+E87fVPTVAgU0qxsJIe7C0cisVIUk6CNDXF7dCNsEeaLhUI3bMxmFRNGCwYjTDAALnlR9BYD4zdjbqMaj+0lnRWpcurpw4BRuUI0YEXB1M3QjxtjBnWZjNNUUTacujOqqqr2SUJuYom8V277jawsDvjXyjJhnHMqZXqI6UsI6WGOV4laKPbWyqR8bareSgDFEVmtbWq80tfVw5eZzZljIlqjH8sUaox0IPqt2JLE48UGRSShKWCnangm7wgc2qKoA/aVbgXip1O9ha57qAk6luIsoo6aYwZVSRPVr9pO93Sn9ZJGJOvxEanUfHSN8Zcmyw1GtKaRzDI37VmBNpaphsUgI+GMbrrXuqLhLm7CKhc7jiSsWOBuY1HS1ErzBdKvUBBEmi2wWJ+WqquyadI3DYvs9r5IhWKsj6aOOikXvG9lkZnuep1oljcm+PfGHsyjqI0alJp5oIuXEqnTEyg6hHIAPg1Dw333vhK9HmlS9YktAsPbYo4mlNQhSMIHUuALs99ZIW3ha+AsuEV0PWxfLHWOVHkJY4pz/fmc/nihwtyTJRTq/vHleV+ZJI9tTNpVeigKoCoqgADYfnhlioMGDBgDBgwYAwYMGAMTeZcMsjvNRFFeS5mp3+wnvsdQAOhyP6wA3+YN4UmDAc6yiSSBylACjLvJlVS2kqPFqWS5AW/S2qPf5DtjV5ZeqeoyqTs1a29Tl1SNAlt82n73+0QlTfqLm9/nOSQ1KAToGCnUrXKsh+8jghkPqCMc1jrpqt4oTTrV002s0lTVtyZbx7lg8Ks9rAlW0ozAXJwHrMGo5dbV+T1lPKd5GgRyjaTe5kgZVaxF7sNrXvjNlGcgTZe0dK1LlvNcRtKe+80kbhJHBJIVizqGZiWL38sb1bRR0cKnN616oA3ipbXDG91XT9pUkGwBkJHiR44UVZauqRLnMU1LRx2MNMY3KNcfHUSICFIHytpt089UVtwCopayBsxEphpOcYqmOOSbmmYtvKV1NEFQgaStr+NgMUU/tUoACVkkkt10QSkKPEsSgVQOpJOMeX5dIy3y3NA8Q6JKqVSr6CQOslv3mbH2tzCoptszaCakmBieSOJoxEW2HNvI/u3BKlttJ032NxUWAOPuOaQZzW5QBFLBLX0I+xqIe9KieCyL82kWAbYW8T0GV/aFWV3ussoZoy2xqapdEcfrbcMR5XP0OAfVntHo4ZpIpWkUxNoZ+TI0erSrEB0VhcagCDaxwgz3iDtNTTVGWJJVTQ8xCrRSJCUlC6rzOqqjAoCCLk7i2N7K0enC0GXyJJNGTJVVMql1V3uTrCupMsjm4XV3VBJ+W+7Pltdp1VOZRwxj4jDTrGbfvzPIF+tsAhqpKmnmo4I0FdNT0TitUtu8bmMABm6uWRyobdgG+9hRQNlRXXBlVfOSbcoxyvGGTu6WDyGIafhsb6elhjLmVFDFMtTkksk9WvdlVRJPHUAnfnTfArfiLjoOlhZ1l+YQ1sriKSXK8ytaWIhbtYbFo3GicAdHFmAtuBtiKVZxDNUhGzZky+gBGihjbVLORbSraNz4dxBf0B72G+Z5nK8SiUtllGbJHEg/bJ7CwSNEuYhaw0rd7fcwqqqWtopY0ip4aismV2NXzGkm5cekOQs1lQ99QEEhW5G2LDg2hpniSsiLzSTJczzby2vuvlGAwIKIAoI6eOA0Mr4UM0axyxCkol+GiQ96T1qnBN79TGCb/OzdBZRxhQAoAAFgALAAeAGPWDFQYMGDAGDBgwBgwYMAYMGDAGDBgwBgwYMB8dAQQdwdjiJo/ZxLG0YGYTCKBGjgVY4g0aNbbWytdtKhddgbDa1ze3wYCcp/Z9RKG1wCd3HflnJlkb+NySPythZnmWLQIrU9XVw63EccABqUZyCQqpJdluFPSRALdRi2wo4p4fFZTNCWMbXDRyDrHIh1I4+jAflfAc/eqLrPNmFBSFqYgzMh5NUiEBhIukuGutz3ZhurKDcYqOHJXWpqcvqHNTEsSSxPL3mMUutSkhPx6WQgE7kHfEZLxNMahafNaKg7TGPdVFS5jjcA31K3JdSLjVa67+AOwpeFK5ElnqZphUPLp51Uo0U0YXuxwwlvtN3Pwk3J3sSAYPcvs6mgJOWV8tInXkOBNEP3FfdB6b4+JwTmM21Zm0hj8Up4khLDyLjcfph5xDxMYXEEELz1UiFo47aUsCAWeRrKFUkXAJbcbbjGnlOfzwSJS5gpaR20xVMa3SbbVuq3aNlAN7jTYXvvijHn6DLaKOCgVYWmnjgjYjUFaZrGRr7uwFzc3ubXvibzFIYRUPFTQ1T0rCN6mukaWV5iqsFij0sSWLoosYxc2AsL4p+OTFPC0LF+46s0sI1vTOLPFI0Y7xW46gHa/hcrE5jxfypY3Wny7MK57LHLTszStYW1NGIjoIG32g8bbXtFUuTGerkaCrqainlRA5poY1gXRfTdZUaRmW9xdZFO3QYdv7PaAoUamQ3OrWdRkuPHmk82/rqvjFwVkE8QkqK1g9XUlTJp+GNVB0RJ6Lc38yTuepp8VEfVcBy64ngr6hGh1aOaqT6Q4AZbsA7KbKbMx3UHww+4cyNaOmjgRi4QG7N1ZmYsxNthdmJt64ZYMAYMGDAGDBgwBgwYMAYMGDAGDBgwBgwYMAYMGDAGDBgwBgwYMAt4hoKeWncVcaSQqpZgy6rBQSSLbggX3G+IKqyeOCejNFVCZZpBHFHKxqRCNDNzacGQW0hbEnVYMN9rHpzoCCCLg7EHHOKHhSsyuZjQU9LVQOe6H0xTxgm+gy6e+g8L3PTy3Chzfh10gjaAvPUQTrMrSSAM5LBZRqtpQNEzrpACjaw2x8yjL556iWesg5N4VhjQTB7KxcykMltJb3Qvse4MYK3iuro7PWUmuJhctSapTCfuyKwBYW35igDqLbAnxQ8fNXELl0EjX61E8bJCg/UNI3gFW3qQMAqzTJmavjppato1WDmJU7R1TKH0mFZgQGUbM11LbjqSWxS8IZTQxq7UQVu+VkmuXZ2Fi15GJL7nfe17+RxP5/Q5pXWp3pKKFL71DsKi34oo2jFm8tQ/MdcWPD+Rx0dPHTxX0Rra56kk3LH1LEk/XAMcGDBgDBgwYAwYMGAMGDBgDBgwYAwYMG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130" name="AutoShape 10" descr="data:image/jpeg;base64,/9j/4AAQSkZJRgABAQAAAQABAAD/2wCEAAkGBhQSERUUEhQWFBUVFhwaGRYYGBwcHBseGxoaHSAgGx4dGyYeHR8jHBgYHzEhKCcqLS0sHSExNTAqNycrLSkBCQoKDQwMFAwPFCkYFBgpKSkpKSkpKSkpKSkpKSkpKSkpKSkpKSkpKSkpKSkpKSkpKSkpKSkpKSkpKSkpKSkpKf/AABEIAPAA0gMBIgACEQEDEQH/xAAbAAADAAMBAQAAAAAAAAAAAAAABQYDBAcCAf/EAE4QAAIBAgQDBQUFBAYGBwkAAAECAwQRAAUSIQYTMRQiQVFhByMyQnEzUmKBkSRygqEVQ5KisbI0NWNzdMIWFyV1g7PBRFNUVWSTw9Hh/8QAFQEBAQAAAAAAAAAAAAAAAAAAAAH/xAAUEQEAAAAAAAAAAAAAAAAAAAAA/9oADAMBAAIRAxEAPwDuODBgwBgwYMAYMGMNZWpEjSSuqIouzMQAB6k4DNgxH5xxA7RmZ5Tl9Gv9c6jny+QjR1PLB8NSl28FXqYWn42zGrkYZQKqZUsS9QafSQb27vKUgHS1rSX2OwtgO1YMQ8meyV1LSQlTDNVuROisQY44HIqLEG4BZREDe/vR5YmvaKho56WDLpJopmEkzgVEzLy4kLWKNIVsdLeHy2wFaYVnlrpamacRU0mhUSaSJFRIIpGY8plLEs73JJ6AC2OecEcIS5gZczimMDpI3ZYgxYApawlLEsVOyt4m7HoQMPuKax0yORrFJczqLqpIBAqJLqG8rQKoPlvjBwxlLIk7SVEdPl0axxyPTllE7wroYrITqAPdRnQAuygL0JaKZy8WSVpvpniTm8iOljblzTTqmuXmSXBjii3UlSLkE3Oyn3UZlNRM5CzRSRRmZqd6hqiKeFCBIYpJO+ksYYG2w3FwwNxLyVJoWXSnYdNRJPQtUoRE8cy6ZIZdJJibbUuqxAtfTj3mHEs9dIyhoJ6t6eSCCnpGMiRibSJZppT3RZVAAv8ApgNvjPhOXMaeTNOa8TIhenhawXkILgtfdXkAaTysVU9LhjlNSsuTdvppJoZoo2dkWeVo9cW7KY5HZdDaelrhWG98YK7KT2FhlzuI4Wj7XQTKWICFWayBtSlgLlEOiVb6dz3sXs3gVjmeXl4zHMvOjMJLR6KhCraCd7LdBY77YDrQOPuOLZRm88+aQx1zzrDURvCsSzSRqs9OqpJ9m63vIslr9da/lfZZTrQVpgBYQVMeuIM7NpljB5igsSe9HpcC/wAkhxUVeDHFq/jjNgoq54Jo6GXSY+ztAGCuRovrjkclgV+7cnwxV8McTmoTnUNS9ao+1pZ+Wk6+sbKqrf0a6t4OuAvsGNHKs5iqFJjbdTZ0YFXRvuup7yn0I36i43xvYAwYMGAMGDBgDBgwYAwYMGAMIqjiF3laKkhE5jNpXaTlxI33NQRyz2sSqqdPiQSBj7xPXSAR08DaZ6liqv15aKLyS281UgD8bpfbEp7QM7GX09Pl9EyQSVB0CRm0iJL9+RmJ+Ilj3juTqPW2A85r7ZUpKoU9REjEG0hp5jLy/PUGhS5HUgEkeO+2KWrkSozClW4kjSnkqF3uurXCkb+RsrS6T6kjphRkfs/WgSOXLmR5dNpOabrUC976wCYmBvYqCttmDbEJaesqaOsaKhobvOAWhkljYQqL2KvHIxjg1MxCMqi5OjrpwG9XZLFXZpVSV7g0uXiJUidtMQZ4xI7yXIG1wN9jtfYWOxUcQKlQlbTwS9jjhMU82kIhj1BkaJCQ8gjYvuFtpdtOo2GFtHl155AAMyrWl5ktyVoqaTSqjV11OqqoA772X5Lk49xQh4lq8xJr5ZpmSlp7BIe6XAIjY6BdUaQyPqKrbx6xWvkvHFDBXVHZ9VYao64eRd3Um7PCVYjQDKzyA9CZG1W048ZXpizOrqM3dY5pIUSKMBmURyL3hGQp1lbcskDrqPzYZVksugmfLKKrpx8SUjiWSMfuNGuoj8JB8sb+S1MrRhssq4J6Yjux1JcvD+HWDrIH3ZBqHTVawARFZJPV01LGYHEVDEY+ZLGRHNO+mmp2RZACwGsSm67bg+F6nJaRKjM+zIP2PKEjVI/BpyNnbzKKGt5Nc+OM2b17HR2/MqGKOOWOQxRJ3mMUiyAanmLW1IOiYXeybOIpcwzXlPrWWYSo4BsykvfqPDUv64DpdVRpKpSRFkU9VZQwP1BFsYcuyeCnBEEMcQPURoq3+ukC+NzBiohPaS5ojDmcOzQusc4H9ZA7WIbzKsQVPgScTiUpoMyaopadpoomdZUgQFzDUqJo2Ci2rTMJVv4KFHQbUPtvrNGUTLa5leNB/bDm/wCSHGhkmbwuyy0OZ0iu1PDE8UyXBMQYAj3kbg99vPEUhzgxVOXU6RykZklTzkURyBxLPOXdQGUGy8y9+nuwemHHGvF6mBaKuQ01SzAdoNxCuk7zxSA6t1vZOt20ttcmknbMGT3tVRU8XzzxBywXx0cxuWp/EdQHkcIstqUbU+W0MLRXOqvrXKiU+JDMrSyj8RsPLAbD5/HUtTGjhkqKGicF2hAJLqhWMIjEO6xgljpBN9FtVjjQ4soKUKub5a6pNDMnN5ewkVpFR0lTbS3e3uAetxexG4uWJUPIscaUGYrGZI5qVwY5QCBclVAkXUVDJIlxqBF7g4WV0YqaZZMwQwiohUf0jTDSLMB3KuPe1jtc6kB3BjOAuM6QR1tFKvdaR3gdvvKYZJFVvOzxAjyu1viN53PvbJBT1hpUQNpbS00kmiIMOousbnY7E2sDe/S+Fuf5pXNyaSrijkhkKlKynZVMrAgpyzI6pDKbXvqJ66AfCgHBva444aqBIKOEe7plbU5NiA0kg+G3XShJJ3Zz0xUMpOJZoQJKmnRaci5mhmMwQHozgxIQnm66rdTYXIoUcEAg3B3BHjjl/A+aCgr3ylp1qIGBamfUrFOpaJ7HY2DG23TYd6wrclTsdSaP+okVpKa/yabcyH6LqDoPulh0QYClwYMGAMGDBgDBgwYCazyOWCsjrEieeMQtDIkdjIl3Vw6KT3xtZlHe2UgG1sc19oeb08mYQ1OucwtCaeeONHjnVSzE92VAdLBiptY2vuLjHb8TPEedMztTQSCIqmupqdrU0dr9TtzWAOkH4RdzsAGCJ4ezRXnlOUJ2OjWG1RNKumONwQdaIxsZBHqBvYbgtcKAzvKMtNTGRCZKWgY3ediRU1pO2pnPeSNumrZmFguhbYV8NV9LX84/Z5Zl5BETX983eczVF7swBBYKb3N2a5Fhu8bcYRxq/aB3LNE9GxP7RG7DlzU0gWxcCx9LkEqVVjFUrZxTUUMkcKBUpHiSRFGkRpIUPM6bqquXLfhfe4OJvMcuh5aUlTJFA9PM0lLJUIskE0ba7KQ5CsVSTQV1BgVVxsRhNlWT5zWOk3cowEMYlmUNPJEb2WaO3Lktcm7IhuSR1N2FZ7P6Kjp1OZ1lRURqbJC0jLGT4LFDGbk77KCbegwCiDJ6XVR5dl2ieWKZZamsjVboisXYcxemonSFDGwAGKjjXhXJA5mrljikc3Ol2R5D+5GbufUKTj1lOTVMyaKeJcoo/uoi9qkHmeqw3Hnqf6Yo8j4OpaQloogZD8UzkvKx82ka7fle3piohMuyClvegyIyDwlqzy0+oExeQj+AYpoMtzUqFEtDSKOiwwvKR+bOi/3cU2YZlFBGZJpEiRerOwUD8ziYHHr1H+rqOapHhM/uIfqHkGpx+6pwGUcMV5+LNZf4KanUfzRj/PAeFq0fDm0/8UFOw/8ALGMJoM4m+OqpKQeUULTMPq0jKD/Zxhk4KzBuucz3/DBEo/QYDbOVZrGO5WU0/wCGamKfzik/5cIM0yTVvXZHDMPGWjZWY/wERyfoTjbl4SziPeHNxJ+GanQD9QGP8saU3Fed0W9XQx1cQ6yUxN7eZG5/uAeuIrDkPCnD80wVIgswP+jTtKjA/wC6lYav5jGTiimp6TMzJXQo1DVQLEsjIGWnkQFbDY8sMltxbf8AdNn2S5xQZ7A2qDWIyAyTR2ZCfusLi+x3VrjxtfGOp4XqqZSKWQVlORZqKrOrbyjmIJHosgYeowCLhjLKbLjemnhrZ+U0VNFAiB2DPrvOyM19wgMraVVVNhc70+U5tFS07wSHVHRRwxySgXDyuO8gUC5beM23+1AxN5Twxl9S7ikapyusUe8hjkaJx6mMko6eTLt6jGnXcD5rSCM00kFdFTkvHDInLIc3PMKqyrLICSQzuTck2vvgKbMuGjTiTsaLPTN9vlzWK2bcmC+0bePLPcbw0nfE3nWZkUsTapKvKlm9+Lt2iFVVgYZwSGZFkMZOohgF0tqBBPjhTjT3jLKJYZ435k8LDVU1czJpVFUIFWJRpsBawCX0qCzOeKataeKTMoNCzRFI62nDao5b6A0bm1jInMFpAL/KQRsAhaevonzOlak5tNSwSGdlkUhQxCjTBGql+/pW4vbxAFt+omqeuqKZoopY4KeUytNKhjLnlvGEjRwHIPMJLEAWFhe+y7hbiOKKOOSJy+XTkLGSe9SSE25Mm+0ZJAU/ISFvpZSL3FQYMGDAGDBgwBgwY8TTBFLMQqqCSSbAAbkn0AwCniXOWhRI4QHqZ20Qoel7XLvbfRGveb8gN2GOZZlElU0tBHUGOjplaetqyCTUyhl1i462N+l7FVAFlUF3X5hLKDNHqFTXRuKcfNT0cfeaS1u68ndb954h8mENPVR09HRRMksMZkkqzECHWWnvJOi6gbO+pKZN7H3gHzHEU3z+hahzHmU0kMCy0h5cRNkkFKqnlyIQB3lc2YHUugncahjxRZRDLnFCIlZadKLtiQs7MiM7aV0ISQlrqbLYAgWAxkzgNLOI6qnmzOpULI1JGwSkptV9KuSQHa1931Fhc2UG2PsLVVPUvPKkZzKtUQ01KjakghTctKw+VTZjbqbAdbKFhxHxTyHWnp07RWSC6Qg2Cr05krfJGPPqTsPTHkPCHLk7TVP2msI+1Yd2MH5IE6Rr6/EepO9sbXDPDK0iMSxlnlOqedvikb/lUdFQbKPzOHWKgxLcQ8ZFJuyUUYqawi5S9o4VPzzsPhHko7x9Li/jjLiSVXjoqKxrKgEhjusEY2aV/p0UeJ8+hS0/7I39G5UBJVt36qrk7wjLdZJT88jb6Y/126h7qMqpqWRJs1mNdWv9lFoL2PlT063sB98jwuSMPY5sxqN1SKhjPTme+mt+6rCJD9Wf6Y0oFosp+N2mrJ/iaxlqZz6KoLBb9ALKP54X517R5o/iWloR4dsm1ykH/wCnguw/N8BRjhINvPVVcx8ffGJf7MAjFvrfEbmOc5Gg2WaoYkhQnaXL6b6ijMwV1Fjdg1vXCql4tiqq6AVtV2ik0ybtTtT0wlspS+tiJO6JLa9gbbb4wQUktQkwjjSR4KSGKAKbx1MNNUsJ+Xax0yaIwVHW9rkMCYq1y7LKCSkSqimqqOOQXDNUzRW+qySGPw2NiCNxcYwcPVlfLG01LWQVUettEVQF16AbKWlhA0s1i1mjNgQDvfGHLsvSpu0Cx102nv11SLxRsRfRTxaTbTcXRdIHRmLXGNGPJHpM3UwimlfkMsV1ETOdmdZXiFhNyyCrGMhkDbAgkkW/BXDQoaRIidUhJeZ/vyPux/XYegGHuE+TcTRzu0TK0FQgu8Elg4HTUpBKyJf51JHnY7YcYoT8Q8LQ1irrukse8U8Z0yxnzRv8Qbg+IwryriOanmWkzHTrc2gqlGmOf8JHSOa3ydD8vlisxpZxk8VVC0M6B43G4P8AIg9QQdwRuDgIX2iZUozLLJgXjMsrU8jRuyMyst1GpSGG+rofHCmthNTUU1LE0UUKVbiKl1EbUkl3kltdneRklAvsL6jdjcb2d5fUOEy+aW1TFIs+X1b9JjFvolsPtVUkH7ws1ut8ErstQstVRz5XUyMqGtpnWSBnYgLzluVKs2kd9Sem464isWfQR5bUz1MVpqKpn5FbRhD3CYtbOB4m2pztazddwVsuFcz5bCkeTmqY+ZSTk350O2xb5pI9Sgn5lKt1LWlXzJzXSRyhudNBLTyQRfBLOioVksTsrU8qNue7YjfTfGpwvSSCCKlPuWDO9DIza+XUUzMk0RYbFHKyOB4o8gudIwHXsGF2QZwKqBJQpQm6vGeqOpKujeqsCPW1/HDHFQYMGDAGOc5hLLXVMamVlpaiolp+SLaXipwzSMT11SSxNH1tyyfE4qeOa5ocvqXRiriJgrA2IJFrg+Yvf8sT9HRpT1GXUqyGVqeacOxFiS8EkgJ8CSHBJG17/TAauTZrM8tXXQ8ios7RvTAnnxxQO6qqkMVu1nl0FRqLW1dLIs5oXamc088T09IVWlVkYvIKjkSxxqwe11vGid03HXzx74G4TMiVdXSvyq2KvqFRySY3UMp5cq9CjXO43BsR0x5bM5oJSYcgda0sSHuzwK52LpYaBfzBXbq2Iqsgz+Klqc3lkPdieBmtuSTTooRfNiQAB5thlwfkki66uqH7XU2LjqIkHwQp6KOvm1zvtiK4F4YlerZapuY0Evaak7ENVSL7uO42Ihj75tsHcDoBjrWKgxp5xmqU0Ek8pskSF2+gF7D1PQepxuYjuPk7RLRUPy1E3MlHnFTgOwPozmMYCbirpqOkNWy680zWQCJD8mr7NN+iRoQT6kA+eM71S5XTvTQyqsqgS11c41aGk3uAftJn+SPwFifxYcwzjXmVZWaeYMuRaWlj8HqZjpNvXUwQ+hv4Y8cIcOCsq25p5tNQykEnpU1h3lmfzCk6VHQDSBtcYivnDvClVWAuhky+ll3aQnVXVI+9LKd0B6hRsPAEWOKWHhvKMqCtIKeJmO0lQyl2PiQ0hv8AW1hjaqeK5RWSUnLgjksGhaWZlEqkblFER1MrXBTUD0PQ3xhqKKCkBaZO3VtRcW0KZJPworEiKFfU6VG7EsbmoW+0nNIYjR1bcqpjiZmFOZFvJzAqpJEDcOUPp0cna2E+pqepbmLNBVNLegpY9TwapUV5PeFQhBcuJFuAgBKC+lsZeGxQrSSFaGRpa1pI+xKQ5Aicoyox0hIVe7aiQAz7bhRhdnlDWRJNLNlzSRsiaZHq2qJKbQSSykWk0i4YqhG67sQdoq1yqu5klQlOVimBZaiAMGEcpU6Zoz0ZSdm2F+pCurAzlHn1RPDDBUK0ldFUwvGyxMt9DBZhKR3EKKZkY3AZXRlB1i+xwZRI09L2Op7RT0yyrrFOY7JID3ZJSQJXMmhrBR8JZrG16LijLFRmqJHYQFRzaeNTqqHW4jW4Nzq1BSoHf0oCdIINRu8VcN9qjBjblVMJ1wTjrG/r5o3wsvQg/THrhHiDtlKsjLolUtHNH9yVDpdf1Fx6EYk8p4heiYcyGSngZ41lp5GDdlaYkI8TglWgdlKldih3AANsOuHY+VmmYxDZZBBUAerq8bn82hBwFZgwYMAq4l4fSsgMTEowIeORfijkXdXU+YP6i48cR2d8QtNlNRHUgJU08kMVQo6AmaK0i/gdDrU/UeGOjY597UMiXT2k7RSJ2arsP6pz3JbeJhlKv+6WGAX5tFUJXV1VFJDG8DoBG8bMxSaGBBJcOBpBUkbG5RgT5ZswgLUXLgkgp6ajccurqCS8k0TXLpZlUXl1qWJbWS/dsRdBUVtTGq02aZTJXPGvLjqYC95E8AXQXIOxNyL+K33LTiHhOSoy2aproxDyKdzS0UbWjgCobFyttcmwH3QNrbnEVtyz1DyQ1NG5i7XSGtNPsVeaJYVKOfuyRyhDbfUit4b9CyyvWeGOZPglRXX6MoYfyOIXI6xIRlLyGyrljgmxPxGhUbDfqwGGvs8o2p0qKRpWlFNMqIzddJp4HsB4KrOwA8BbFRXYMGDAR3tLp4HjpUqiBTtVqshLaQA0M6qdVxazlDfwtfoMJ5HlXP6dZIiiuHZH1Blk5cUyagbAhtEkQZSNiNrgglqztU5rKJ407LRRsAzW0mSaKEtrB27sTOL9LO3rhZTZbPBmVDExjakR5xTNcmQKYC2ljcgooOhfG0a364g3PZH9jW/95VP+KYrM+zdaWmmqH+GKNnI87DYfUmw/PEp7JPsa7/vKp/xTG9x575qKj8KiqVnHnHADMwP1KoPzxRu8D5O1PRoJd55SZpz4mWU6m/S4X6KMP8GDAGJNbNnMsh+GmoUH0M0sjN/dhXFZiTpqfVmGZJ4yU1Nb6EVC/wCIOA55kM7LRUkx3MstdmDX8WhjcJf6MyN+WOi+y7LRDlVKPF4xKx8S0vfJP9oD8sRWQ0Jky/KlA+0pq2m/ieNz/jC2OgcAVAfK6Jh/8NED9VQKf5g4imGcZFBVJoqYUmUG4DqDY+YPUH1GJTibJxQwxiigkiieX9qkpEUziIK3QkFz3ytyLkAG1sUXFOdGlp+YNAu6JrkJEcYdguuQjfSt7+HhuOok6zjmeWjRo5YKdmnljNUQXhKQhjriBN21kAAXO+qxOxxUesoCCCNqIiPtlR2eGQC5jghEpuusG7MIppLsD35rm/TDLKpZKbMZaV55Jac0oqAZm1NGRIUYa7XKkWax6WNsT+XzzmkRi0UsozEPTPGSsbtKz81HDDXFYPUagQSuoW1EWx8zetkeSthnVRVS9khtG5KGnkc3VCQGBYtMrXHzL1tiKz8G9ugymIxdlijIeRXnaQ6UkdnUaFUW2YWGo9R9MaWX8STyM9NOxrxqOoCMQSo4HMHZjqsWRe8EflyDQSpOkgfW4lnqIkU6okaSN4WliWNS8MqtpQiTRYPGV5Epjcjo5O2HFIiRoTWvM6hYmeokjeJhNrYARHSr6RrY6RdUF97McBrUeZ0s8lqymiqqgWjimeONTLa5COJdIhnW51RG176lBBsrOnzMxZjzquI0oqKeOFCzKycxJpzpaRe6rMroQDa9yASRhZnVGksNSKl2MtKCxkjjiaSppSpZCVdeWwBJGq1leIsNN8fFlmeOKkgkeaEe7l5yxVJKt4vIhKaVFro4RmF9Lk2BI6Rgxz3hfiVqWGNqhwaN3eNJtRZYXjd0trbvNBJoJjdiStwhLXU4ucvzKKdBJDIkqHoyMGH6g2v6Yo2cYK6iSaJ4pBqSRSjDzDCxH6HGfBgJj2fVjmlNPKby0cjU7k9WEdtDfxRFDf642OP/APVdb/w0v+Q40ohyM6cdFraUP9ZKdgp/WORP7ON3j/8A1XW/8NL/AJDgIDMZZBHkaRRNM8lKo0KQLhGo5jcnYD3NifAHx6GmyOmiXOZjGV5zUoaqCvqtIzrpG9rBUUgCw2IJHewlK1RTJ+xCLnf0dJvL0VStICV/FuPS18MeIaP+j4aaoogJTSyPHMxYEsko960hBuz81UY+Oq2IroODHzVj5iogcnhjEeah5iWlqpIW1NqVTINMQB+UaZY47E2BW23TGrl2ZSmmy+vmVlhik3BHejhem5PMa3y80FyfBHv0GM+XvBTy5kstMz071DCWoVQy2dFkZZVB12RpXGsKQAdyLbYIpB2OnoYp2jHbjT6o5LOYV1yoVbe4MTQXO4IbfriKz5NWjKquaOb/AEOuqDNBUjeNXlAvHIfluQNLdCPHrZvL7zPEB3FPQsw9GnmC/wCWE/rjTqeH46QJSkGTLqq0DROSeTIw7hQ9QkjC1vlkKkW1HGh7MYJkra+KoYu9MlPTq56tGvOZGPqUZb4qOj4MGDAGJqY8vOEJ6VNGyfxQShgP7M7n8jilxM8dgxxRVagk0UyzNYbmIgpMP/tOzfVRgJ1oez004/8Al2Y88AeEMjCVvyENRMP4Tig4L9ylVSgXNNUSaFv1jl99H+VpSn8JwZnCnakY2aCvgNO5FrFgrPGb/ijadb/uDEtTZzJSxc47yiknpJfWooVkeJj+/GJW+hXEU0zj2hiTK5KiBWibXHG4lVWMIlMd3YAlWURyBgem4v4jCKozAmpEMMrVAjfXFJI6VCM8cXMLRBFTROiNdYweW24NtjjPRZQ7TRzUlMk14ohDMZI0hMXZ1jYT6QZpW1XGkqRYJYixxr1cVVT1EKtHAJVlaelpoFXSAPdSq7KqBY3STWJXW66bHUdsA14WEdajJUukorYYqgGPu2mjASTSVN1lj005JFje5sOgnI6BKeXMWNLFX09NIpepnkIqNegEpHKQ2po9lsNBuQLk48ZnRx1MsknLjlfuPJKkVo3Ls6RpBYo7pzEZDJqUyuy3cRqVOanhaN5IV5RWkhkq5Kendnp3mhPu0CsS0bLKSXQHSxRDYEsMA4qM6gjEkcpzOjCoDIkqdqjCtcAsWE4CnS3iOh8sYqbiOngIMddSArfTz6OdCt9jp96qpfp3UGN+ny0TLBSF9XaI0rK2djvMAVsi2+VmAG2yxqFHxDFvmtNK8doJuS9/iKBxbysf8f8AHAcoHENIknNQ5NzB0dY5ri/WwVDa+M82edoVVtSyBF0osWU1U5VRsFUuVQD06YsY8gqJZZEqndoHpmjIEoKlnJBNlSO1kO11O999gcNuGMwaWACX7aImKb/eJsT9GFpB+F1wERFS1VQqo9PWToLWSd4KKAaSCvu4dUpAIBsb9Biv4cySWKSeecxCSoKXSEEIugMAbtYu51buQLgKLbYfYMVBgwYMBJ8ae7qctn8VrOUf3Z4nT/MExqce5w1Qr5ZRrzKmdNMh+Snjfq8p8CVvZepvfyvk9rVQYsv5yDU8FRTyKPMrMlh+d7Y0cqyOSMJQo7LNKvacwqVNpCZCRoRvlZ2DqD8qIxG5BwGZKdmnEdCQ39H0MkAkNipmbk6I79CQsF3+7rHjhYK+GfJa5mZ4yzTVDKO666p5GiUmxAZuWq267+FwcMaUR5VUVMaO3IWjNQkLPcKVkmZliXwBB6bnbc4UV0cMOTzUsVOZzHETUyi3KSfSC7uzH3jRt3iihtOgA6bDEV0jJoytPCrNrIiQF731EKLm/jfrfHzGaipxHGka/Ciqo+igAfyGDFRFcC5rJDlslXWAHmSGdmjF+66x3Yjw0nVqHhpa21sKjwNHRZjFUK4eKSoZYoSxCwM8IZGFunfiMdvuMg8MOOCDMuXTiWNagrNOvIjspHvWEkdnOnZi5XvWKso2woyDJYJ8rqoqgzjkzsZObeOQLCi8oEdVHIWIHz7xvvfEVhdZmpa6WfUjR1QSOC99DyVEE9ywNnLO8eki1lUeLEYqcgYf0xmY8THSH+5KP/QYlOGxzY46yd2SiihpppmcEGapgi03TxZAeXvbvyRqFuOrLhGGWPNnkqAUkr6UzFD8nLlCrH9VheMH11YDo2DBgxUGMc8CurKwDKwIIPQgixH5jGTBgOd8OU7yUNVlxb9oy+XTCx62UiWmc+myr9FPnjSq6nnGWSJb9qp4swhQi/vqYqs0dvNk5cZHq2Gta/ZuIYWGy11K0beskJ1A/XRZfzxoVQ7NUk9BSZijjyEGYAow+gndz/CMRSnNo8vpypoqUUsrMGjqHSQTXvcCmp786QnpuEjsbEsNsYKetiSpljzPmU0RiSd1kOuWquXAFVIgsoGg6aZbJuRvYg4aaCOCaKnKLSMuYSh8xZ4yz8ku6L3yWF1aMHV3d/HVhuc2kIqRGDKcxnWlir3KLERyivdQHUVQ87RYEOerb7gsoIqyCmpnqKcLTmPlhkYmcRySB4RytNzJAyiQW+UMOuKditHVUtTGpkiqI5FZISZQeae0NJAltZQMpYj/AGo0i+x0aaZo83pqRqp5o6ViEjYJcfskhBcqoLso2BPgTfffGSPJoY8rizCNmiquUs0TB3trlOsQqmrQEkZhHy1WxuDa4BwC7hHhSGql5LPNPTUj6lYm0ZJbUsZSWESxnTp1IjcsgKfm0469iWr10ZvTGPZpqeYTAeKRmMxs3qruVB/GwxU4qPBmGoLcaiCQPEgWBP5ah+uEGZ/s1ZFMp7tU6wSp5tpYxyL+IWKN5qQf6vG7nuQpUAMR7xFYIdTBbtY2kVSA6FlQlWBB09MKuBcvgkpoKsKZJ3iGqaRjI4a2mQBmJ0jUGFksvltgKrBgwYAwYMGAk/aaw7EoNhqqqUb/APERn/AHCXiRW/7Xkjk5ctOY5FvezJ2TTpIG5B1zAeTWPhhh7T6DtS0dHqKmoqhcjqFjilcsPoQpwpzCGWpjE4U82MxQ5lTKLuwhlWS8YuLkjUV+/HKbbgDAauf8LNmD08RJpJ4qQln16mC8wJEjkG1296zAX7ygXa18Vs9NG9BV0NGn2MLU4GwUu8XTVfcjmKWJ8SepviXyWCmbLcwrmd2NQajmEE3vHPOYuWCLo1njsLdQu173ecPNMuUyd1qaUI7NPUAKS7gvLMUF2UB2chWAPdGwGIOef9YGc/IUK/KVjTSR4abi9rdL74MXPDOX13YqbSKdV5EVlaPcDQtgbte49cGCvPC3DbWqTDV1ENQlVMsoJEkbHVeNmRwTvAYd1ZTYDfbCocM1CV1NDU1C1UFVoWfpqaSlhlkCSW+NSSDci5CKGv1Z+2Wac3qVlkPKrqYWits/LBRwrAhg6hg3jdXP3BZBw1OY62kpZBNzVq6iYSTIyvNHJTy2c3A7ym0bW22Uj4sBR5Cv9IVEs828NJUvFTwD4A0NgZXHzPqvpB2QC4FzfGfjP3VTl9V4R1Bhf0SpXRc+gkEWIfJBHJJJFUljTLUZhO8algHZaiCNdYUgsBzWOnpfre2HFHkplfN8rV25MawtTh2LGJ5I9YCsSW0rIqkC+1sUdMwYT8I532ujhmIs7LaRfuyKdLr+Tqww4wQYMGDAc89pzaK3J5PKtCflJoB/kMZOPKItJVAdZcrlYfvU0gdD9QZsavtdf3+Ur4muQ/oyD/mw64vrYY6mIztpRqOqQ23Ztb0qhUXqzkmwUAknEVAcQZ7FFV1LcyFHrRCgMgYmCOenj5ky76bG1iNiSq7kbYKfiHLEkqIp6hqqCkiC0SSsGVjos2gqouwbSiux2W5U2ucUuX0FbH2KlFbKkrxlpI+VTNyYUQhdR5W7auVHe5BOsjpt5XLqmeOolavhanhdlEk1FC6usajmN3dPdV9aXHXQcAhyGogWpyhUgCzq7pUTqY2ErtA4Y8xHYyamu9z5+e2G/BDc7+jY5BqWmpqlkXwMsEyQA26akQm3lrvjQj4eq6eKPMey5XrSMS2EUsEoLL8NkOgv3tNiOpxv8H8PT8yOCYmCWmM87tEytoapk92tyGUgoszFSOmgkXtgHvAWcQTsZHkD108euVLG8CI1hDb5Ahfod2JZj12tcQvCedwiKorKiZpG7TJTrM2+tI5GEawpGviD0VSWYE72Fnp40px8QqV/epKkfzMNsVGhx7lkLQG8ZaadlhjtI6d+TugkqdlUXY7G4UixvijyykMUMcZIYpGqlgoUEqoFwo2UG17Dp0xNZtm6Vhhipkld1qYZC5hkRI1jkVmLO6qtygZQouSW6WuRXYAwYMGAMGDHiWUKpZiAFBJJ6ADck4CWm9/nSDqtFSsx9JKhgoB/8OJz/FjJxnl5jjkrqc8upp4mYn5ZkQFjHKPmBAbSeqk3B6gx9fmEyZTU16M0UuY1KFXGzpCzrFGAfA8oXB8Nd8e+KstgowyUZkTVHUwVCl3YSfsMk6s2pjdxZe/13YYDJxDQvUVNM1IyU8ddCtVUFwCoFO8MiuV2DN7xVPmAL7DDTNeGnShmbMK6eeKNJHMalYw63ZgJGVdbkghbAqvQBcI80zAR0+Xry2lefJ5IY4lBJdpFpBbYE2ChmJ8ApxvZlkrGkoaVJ5ubPUK8hkS0knKKs7uH+CNFQELbryV+sVX5BkzLS06zO5lWGMSEuSSwQBrkm5N74MO7YMVE9xrkMlTDG0LETU8qzRrq06yt7oWsSupSRq9d7i4MfnHtHp5KqgbQ8c0FQ4nhkQq8KPE6MxNrFVLKxIJ2F8dSxF8ZZFCKunq5Y1dCGpZifBJwURuvQO5jPpKT8osEHTNpNYfujMm/s1tKT/hi74Z/11m37tJ/5JxD5NkjxyVlAxLzR0eYC56uJmpmjf11f5gw8MbsldrzWJQ7KmaQ0cjFGKsyJHMWUMpDLcqgNiDYkXF8RVhRHsOZvEdoMwJljPgtQo94n/iKBIPUNiwxzHhPL3r6GtppJX1U1dItNMzFniMRDRnUe8dJ8zcgkYseEuITUxMsqiOpgbl1EX3XHiPNHHeU+IPocVD3BgwYBPxHwlTVyqtTHr0ElGDMrKTa5UqQR0H6YiXSPL82jNbM7U6UrdlmqSGCSM45i8zSO9oAsWJNja++HPGXHM9NVRUdLTpNNNGXUyShF2JGkXG7G23eGFizT5iyQ1T06yRnmNQS08sZksCBqYzOJY1J1XQMtwpPS2CtHI821ZLWV3MvWVgmFxcsHAdYokAue4veA9S3S5xmzOqg7NklMjqKWoeLUlx31RAyq3mpl0hvWwONep4WipJVlUS5VIr6llVu0URbSUu4NjHdXZbsIwATY4yUGSUkEjjMKZYUqV0iSNy1E5Zg4ZCe9TOWAIF1F+hJtiCpzaq5+ZwUZPu4oTVut93ZZAsSn8KteT1Kp5YmsunE2WQyyzGGOuqJHrJ1bSVFpAIy5+zX3ccOrwAtsWw+T2ZQh2k7TVGRtOmUyKZEsCtlcpdlZSAVfUDYHrvjIvs5po41sJZOWqkx81lSZo1AQyxraN27q76d7C98VGTI8siNT7lFSnoU5MKL0EjqGkYeoRkS/W7S+ZxVY4xR0UcfLqKqOsyyolAZq+OTmQyO+5Mw3VAzH4HUAdL7YuzxVNSKi1kZmLkLFPTKCkpPQMpb3bnwFyrX7pv3QFZgxMUPtEpHmEEhkppm+GOojaIt+6WGk/kd8U+AMGDBgDElx1UGflZdESHqyeaR1SnW3Nb01bRjzLHyxQZzm8dLA88zaY41uT4+gA8STYAeJIxEVUdRBl1dmUvu6yeEso6mCMA8uMeqg6m83J8sBte1qEJliqoCqs9OAB0AEqgAflhFxu15aj0qagfpkx//AHhTXI3/AGbS8yVxWpRTMJJHk74fVI6lySt1uSBtsNhjb4oqByWmNyJ6+uVLblj2SelQL5lmRQPriK90PG9NTVFAag6Up8rVNeksTLItM2hQAe8Iwp+j9cWXC9FJPVSZjKkkIliWKGGQ94Rg6tTD5CxsdAO3U3JGlDw3wXGs9HA6h3y+MzTydbzzABEB8lCavMBIfPHS8VBgwYMAY18woEnieKQakkUqw8wwscbGA4DmdDm5gzBGqklZqankpJKhIZJBIxeCSG5jVjqaIlivgzEeIvLRZxDaKphDMMorGVkZSr9lnYgXU73iYlLfh364oqWtgZ56mc5hEaiZmjmpxNy5YlPLi0iEMLlEXd1DG9wbWtEZfUimraiJIpblmeOGoXTJUQzKObDIT3i7gK8eq51IR8T2MV0n2PTK6ZgyEMrZjMysOhBCkEehBBw54oySVZVrqIA1Ea6ZIr2FRF1KE+DjqjeB2OxxzDIOLzkyEU8S1dFVy8yCYycsqSArRyEqVDrpAN7dCeh7vU+H+NVqHEM0MlJUMupYpbWkA6mJx3ZAPG2/ja2+AaZDnsVZCs0JupuCCLMjD4kdeqsp2I//AJhhiVzrhyWKZqzL9Kzm3OgY2jqQPvfclA+GT8muMMuHeKYqxW0XjljNpYJBpkjPky+Xkw2PgcVGXPeGqasTRUwpKPAkd5fVWHeU+oIxE5xw3NSIFk5lfQqdQNz2ykI6PC4szhfTvAeYvfpODASHD/ExHLiqJFninH7NWC2icf8Au5ANkmAB22D2NgCCoyVvCz04ZqEIY2vzKGS3IkB68u4IhY79BoPivzYxZ/wqsYleKLmwTb1NIvzHrzoLfBMtgbC2uwtZgCfORcViHlw1Uwkjl/0WtOyzDwSQ9EnHQ3trtcWN1AaWV5waaJ5KNJZqeK4loW/0ilYC9owx3T/ZkkW3Qkd3DGkz7MqhFkgpKaONwGV5arXcHcECGNhuPxY3uIuH3dhU0hEdXGLAn4ZV68qbzU+B6odx4gxRoqKYiqmjn7M7GOWlDTHs1Tq7ymGI7iRmsbL8RU2tIbBSVFXmFissuVgEWKtzSCD1Bu4uPywpyKE057HVGmmoqtikSROzLC5F+WdXeCPZim50sLC11tEplwgpRRz5fTpJWmVKSqmEcbqurYz6l1o4DKR4m4Fr43eIcsjp2p8ukNBA1ldsxSILLGsZXSXAW0bswA1mSxtvbViK6BDk6VcU+XVw5xhtokb42ie/KkDW2kGl0Y+LISdmtjb4CqpTTvBUMXmpJWgdz1cKFZHP70TofrfCrLc/WZ8vqwyFpDJSTFCCurSzbEeHNpzpPlJfxwz4arI5K7MDE4ddUGoqbjWItLC42JCql/Lpiop8Y6ioWNWd2CqoJZmNgANyST0AxrZvnMNLE01RIsca9WP8gB1JPgBucS8OWzZowkq0aGiUho6RtnmI3D1A8F8RF+beWA+5bC2aTpVSqVooW1UsTCxmcdJ3B6KP6tT+8fDG77Tf9U1n+4bDDPuJYqNVDB5JH2igiXVI9uulR4DxY2A8TjmPEntDqq8zZYlEsLyKVkd51YRJsXaTSulNK9btt5E2Bg0qbiBAErxYrlmXRU8RPR6qWMCw8wgYg+W5w4lzynjp8tMUVRMlFeZ9VPIl/wBnkCyFnUINcrq2rUQL6ugJxEZ9WxLSpT0wLx7x0wK3M7udM1Synpq70MQ67sRbTtbGgp3pOyxJm0kyxhUgkEwVHUDSW1Wp9AYDYsUt0GCui8NZS0EPvCGmlYyzMOhka17fhUBUX8Krhthdw9mfaKWGa4JkjUmwt3rd4WO4s1xY9LYY4qDBgwYAwk43q2jy6qdTZhA4U+RKkA/kSDh3jUzXLEqIZIZASkilWsbGx8iOh8b4COepeA1AidlSCpy+kRQdgganLgA7DUtQVJ62A8hiO4uEcWaI9SGki7TUU8ttTNypIYp1tbve7aodhbddAt8IxQ55kuYQLNFFAa5ZaqGoE5lije8RgusiaVX+otqXzuRe997IOB5Zqw5jmA5c3M1x00cmqNLRrGGY/NJZfA22H0EVIZlkEtPIRFy6qOqGrlORya4WuGRhtHVgb3Fg/wAa76kwpp0ZkNPRVfKKsGFBX+7lgkU3DU8psNQN7WK3F9QNzfp2d8OCnSQJEZ6GQ6paVb64Wvfm01txY94xixB7yWPdKudqZo4xmSxVtE4AgzAqCVB2C1DCxQg7c0WBPxaTe4b+V8cVkaKlbllVzAAGkgVJUY/eAV9r9bb43Wy+mzWNKqBpIJ0LKk6DRNGysQyOD1FxujXFj63wurvZ2lNCZssedJY7SRxCokaKTSQ2gqWIIcAr+YxrZdnIjY5lRq0lHU71cCi8kEqixkCDckdJFG+wYXxUN14oqaLu5lFriHStp1LJbzmiF3iPmRqX6YpsuzOKdBJBIkqHoyMGH6j/AAwmzrjBEou00pSo5jJHFZu4XldUXUw+EAsCfHa3XEFmlD2eUTyFLySmFpsqDxSpPYsEeIuyTg9N1BBIvgOwYjOJeFJQZHpUinim3qKGbaOU/fjb+qlPibWY2JsdypybiTMhLyO7LIF1iKsi7NM6CwJR4mkhe1xfYEeIGHv/AEyqY/8ASMrql9YTFOv91w393AQycQSUHdjmrKNR/wCzV1K9REPSOaI69PlucJX4rlnnrNETT9rpdJFJDOBz0PupCJAGUgbEjyXqRjqn/WPTj44a2P0ajn/9EIwf9ZNKfhSrc+S0dQf/AMeIqLgyioqa4TQrNXU1PCU0ZgDHrMtw6RaoVuQoW7OpvuCehxn4a9nddFNUVMIpqDnDlilKmdAlhuxDgari46jc3AG2Kz/pzI+0GW10h8NcaQr+srg/ywrz7inMo1TVFBSmVtEcY1VVQ7WudCJoj2G5LNpA6nAZcv8AZHl0NKqVEaTMl2ediULE7kkqwso6AEkAfmT9y/iCGNOy5JSrPpJu6dymQ+JeX5z02XUTbqMSs0LVMpjnM7yQxmed8yXTTwovQpTwuI5NW+5YgBTck7Yu+E87fVPTVAgU0qxsJIe7C0cisVIUk6CNDXF7dCNsEeaLhUI3bMxmFRNGCwYjTDAALnlR9BYD4zdjbqMaj+0lnRWpcurpw4BRuUI0YEXB1M3QjxtjBnWZjNNUUTacujOqqqr2SUJuYom8V277jawsDvjXyjJhnHMqZXqI6UsI6WGOV4laKPbWyqR8bareSgDFEVmtbWq80tfVw5eZzZljIlqjH8sUaox0IPqt2JLE48UGRSShKWCnangm7wgc2qKoA/aVbgXip1O9ha57qAk6luIsoo6aYwZVSRPVr9pO93Sn9ZJGJOvxEanUfHSN8Zcmyw1GtKaRzDI37VmBNpaphsUgI+GMbrrXuqLhLm7CKhc7jiSsWOBuY1HS1ErzBdKvUBBEmi2wWJ+WqquyadI3DYvs9r5IhWKsj6aOOikXvG9lkZnuep1oljcm+PfGHsyjqI0alJp5oIuXEqnTEyg6hHIAPg1Dw333vhK9HmlS9YktAsPbYo4mlNQhSMIHUuALs99ZIW3ha+AsuEV0PWxfLHWOVHkJY4pz/fmc/nihwtyTJRTq/vHleV+ZJI9tTNpVeigKoCoqgADYfnhlioMGDBgDBgwYAwYMGAMTeZcMsjvNRFFeS5mp3+wnvsdQAOhyP6wA3+YN4UmDAc6yiSSBylACjLvJlVS2kqPFqWS5AW/S2qPf5DtjV5ZeqeoyqTs1a29Tl1SNAlt82n73+0QlTfqLm9/nOSQ1KAToGCnUrXKsh+8jghkPqCMc1jrpqt4oTTrV002s0lTVtyZbx7lg8Ks9rAlW0ozAXJwHrMGo5dbV+T1lPKd5GgRyjaTe5kgZVaxF7sNrXvjNlGcgTZe0dK1LlvNcRtKe+80kbhJHBJIVizqGZiWL38sb1bRR0cKnN616oA3ipbXDG91XT9pUkGwBkJHiR44UVZauqRLnMU1LRx2MNMY3KNcfHUSICFIHytpt089UVtwCopayBsxEphpOcYqmOOSbmmYtvKV1NEFQgaStr+NgMUU/tUoACVkkkt10QSkKPEsSgVQOpJOMeX5dIy3y3NA8Q6JKqVSr6CQOslv3mbH2tzCoptszaCakmBieSOJoxEW2HNvI/u3BKlttJ032NxUWAOPuOaQZzW5QBFLBLX0I+xqIe9KieCyL82kWAbYW8T0GV/aFWV3ussoZoy2xqapdEcfrbcMR5XP0OAfVntHo4ZpIpWkUxNoZ+TI0erSrEB0VhcagCDaxwgz3iDtNTTVGWJJVTQ8xCrRSJCUlC6rzOqqjAoCCLk7i2N7K0enC0GXyJJNGTJVVMql1V3uTrCupMsjm4XV3VBJ+W+7Pltdp1VOZRwxj4jDTrGbfvzPIF+tsAhqpKmnmo4I0FdNT0TitUtu8bmMABm6uWRyobdgG+9hRQNlRXXBlVfOSbcoxyvGGTu6WDyGIafhsb6elhjLmVFDFMtTkksk9WvdlVRJPHUAnfnTfArfiLjoOlhZ1l+YQ1sriKSXK8ytaWIhbtYbFo3GicAdHFmAtuBtiKVZxDNUhGzZky+gBGihjbVLORbSraNz4dxBf0B72G+Z5nK8SiUtllGbJHEg/bJ7CwSNEuYhaw0rd7fcwqqqWtopY0ip4aismV2NXzGkm5cekOQs1lQ99QEEhW5G2LDg2hpniSsiLzSTJczzby2vuvlGAwIKIAoI6eOA0Mr4UM0axyxCkol+GiQ96T1qnBN79TGCb/OzdBZRxhQAoAAFgALAAeAGPWDFQYMGDAGDBgwBgwYMAYMGDAGDBgwBgwYMB8dAQQdwdjiJo/ZxLG0YGYTCKBGjgVY4g0aNbbWytdtKhddgbDa1ze3wYCcp/Z9RKG1wCd3HflnJlkb+NySPythZnmWLQIrU9XVw63EccABqUZyCQqpJdluFPSRALdRi2wo4p4fFZTNCWMbXDRyDrHIh1I4+jAflfAc/eqLrPNmFBSFqYgzMh5NUiEBhIukuGutz3ZhurKDcYqOHJXWpqcvqHNTEsSSxPL3mMUutSkhPx6WQgE7kHfEZLxNMahafNaKg7TGPdVFS5jjcA31K3JdSLjVa67+AOwpeFK5ElnqZphUPLp51Uo0U0YXuxwwlvtN3Pwk3J3sSAYPcvs6mgJOWV8tInXkOBNEP3FfdB6b4+JwTmM21Zm0hj8Up4khLDyLjcfph5xDxMYXEEELz1UiFo47aUsCAWeRrKFUkXAJbcbbjGnlOfzwSJS5gpaR20xVMa3SbbVuq3aNlAN7jTYXvvijHn6DLaKOCgVYWmnjgjYjUFaZrGRr7uwFzc3ubXvibzFIYRUPFTQ1T0rCN6mukaWV5iqsFij0sSWLoosYxc2AsL4p+OTFPC0LF+46s0sI1vTOLPFI0Y7xW46gHa/hcrE5jxfypY3Wny7MK57LHLTszStYW1NGIjoIG32g8bbXtFUuTGerkaCrqainlRA5poY1gXRfTdZUaRmW9xdZFO3QYdv7PaAoUamQ3OrWdRkuPHmk82/rqvjFwVkE8QkqK1g9XUlTJp+GNVB0RJ6Lc38yTuepp8VEfVcBy64ngr6hGh1aOaqT6Q4AZbsA7KbKbMx3UHww+4cyNaOmjgRi4QG7N1ZmYsxNthdmJt64ZYMAYMGDAGDBgwBgwYMAYMGDAGDBgwBgwYMAYMGDAGDBgwBgwYMAt4hoKeWncVcaSQqpZgy6rBQSSLbggX3G+IKqyeOCejNFVCZZpBHFHKxqRCNDNzacGQW0hbEnVYMN9rHpzoCCCLg7EHHOKHhSsyuZjQU9LVQOe6H0xTxgm+gy6e+g8L3PTy3Chzfh10gjaAvPUQTrMrSSAM5LBZRqtpQNEzrpACjaw2x8yjL556iWesg5N4VhjQTB7KxcykMltJb3Qvse4MYK3iuro7PWUmuJhctSapTCfuyKwBYW35igDqLbAnxQ8fNXELl0EjX61E8bJCg/UNI3gFW3qQMAqzTJmavjppato1WDmJU7R1TKH0mFZgQGUbM11LbjqSWxS8IZTQxq7UQVu+VkmuXZ2Fi15GJL7nfe17+RxP5/Q5pXWp3pKKFL71DsKi34oo2jFm8tQ/MdcWPD+Rx0dPHTxX0Rra56kk3LH1LEk/XAMcGDBgDBgwYAwYMGAMGDBgDBgwYAwYMG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132" name="AutoShape 12" descr="data:image/jpeg;base64,/9j/4AAQSkZJRgABAQAAAQABAAD/2wCEAAkGBhQSERUUEhQWFBUVFhwaGRYYGBwcHBseGxoaHSAgGx4dGyYeHR8jHBgYHzEhKCcqLS0sHSExNTAqNycrLSkBCQoKDQwMFAwPFCkYFBgpKSkpKSkpKSkpKSkpKSkpKSkpKSkpKSkpKSkpKSkpKSkpKSkpKSkpKSkpKSkpKSkpKf/AABEIAPAA0gMBIgACEQEDEQH/xAAbAAADAAMBAQAAAAAAAAAAAAAABQYDBAcCAf/EAE4QAAIBAgQDBQUFBAYGBwkAAAECAwQRAAUSIQYTMRQiQVFhByMyQnEzUmKBkSRygqEVQ5KisbI0NWNzdMIWFyV1g7PBRFNUVWSTw9Hh/8QAFQEBAQAAAAAAAAAAAAAAAAAAAAH/xAAUEQEAAAAAAAAAAAAAAAAAAAAA/9oADAMBAAIRAxEAPwDuODBgwBgwYMAYMGMNZWpEjSSuqIouzMQAB6k4DNgxH5xxA7RmZ5Tl9Gv9c6jny+QjR1PLB8NSl28FXqYWn42zGrkYZQKqZUsS9QafSQb27vKUgHS1rSX2OwtgO1YMQ8meyV1LSQlTDNVuROisQY44HIqLEG4BZREDe/vR5YmvaKho56WDLpJopmEkzgVEzLy4kLWKNIVsdLeHy2wFaYVnlrpamacRU0mhUSaSJFRIIpGY8plLEs73JJ6AC2OecEcIS5gZczimMDpI3ZYgxYApawlLEsVOyt4m7HoQMPuKax0yORrFJczqLqpIBAqJLqG8rQKoPlvjBwxlLIk7SVEdPl0axxyPTllE7wroYrITqAPdRnQAuygL0JaKZy8WSVpvpniTm8iOljblzTTqmuXmSXBjii3UlSLkE3Oyn3UZlNRM5CzRSRRmZqd6hqiKeFCBIYpJO+ksYYG2w3FwwNxLyVJoWXSnYdNRJPQtUoRE8cy6ZIZdJJibbUuqxAtfTj3mHEs9dIyhoJ6t6eSCCnpGMiRibSJZppT3RZVAAv8ApgNvjPhOXMaeTNOa8TIhenhawXkILgtfdXkAaTysVU9LhjlNSsuTdvppJoZoo2dkWeVo9cW7KY5HZdDaelrhWG98YK7KT2FhlzuI4Wj7XQTKWICFWayBtSlgLlEOiVb6dz3sXs3gVjmeXl4zHMvOjMJLR6KhCraCd7LdBY77YDrQOPuOLZRm88+aQx1zzrDURvCsSzSRqs9OqpJ9m63vIslr9da/lfZZTrQVpgBYQVMeuIM7NpljB5igsSe9HpcC/wAkhxUVeDHFq/jjNgoq54Jo6GXSY+ztAGCuRovrjkclgV+7cnwxV8McTmoTnUNS9ao+1pZ+Wk6+sbKqrf0a6t4OuAvsGNHKs5iqFJjbdTZ0YFXRvuup7yn0I36i43xvYAwYMGAMGDBgDBgwYAwYMGAMIqjiF3laKkhE5jNpXaTlxI33NQRyz2sSqqdPiQSBj7xPXSAR08DaZ6liqv15aKLyS281UgD8bpfbEp7QM7GX09Pl9EyQSVB0CRm0iJL9+RmJ+Ilj3juTqPW2A85r7ZUpKoU9REjEG0hp5jLy/PUGhS5HUgEkeO+2KWrkSozClW4kjSnkqF3uurXCkb+RsrS6T6kjphRkfs/WgSOXLmR5dNpOabrUC976wCYmBvYqCttmDbEJaesqaOsaKhobvOAWhkljYQqL2KvHIxjg1MxCMqi5OjrpwG9XZLFXZpVSV7g0uXiJUidtMQZ4xI7yXIG1wN9jtfYWOxUcQKlQlbTwS9jjhMU82kIhj1BkaJCQ8gjYvuFtpdtOo2GFtHl155AAMyrWl5ktyVoqaTSqjV11OqqoA772X5Lk49xQh4lq8xJr5ZpmSlp7BIe6XAIjY6BdUaQyPqKrbx6xWvkvHFDBXVHZ9VYao64eRd3Um7PCVYjQDKzyA9CZG1W048ZXpizOrqM3dY5pIUSKMBmURyL3hGQp1lbcskDrqPzYZVksugmfLKKrpx8SUjiWSMfuNGuoj8JB8sb+S1MrRhssq4J6Yjux1JcvD+HWDrIH3ZBqHTVawARFZJPV01LGYHEVDEY+ZLGRHNO+mmp2RZACwGsSm67bg+F6nJaRKjM+zIP2PKEjVI/BpyNnbzKKGt5Nc+OM2b17HR2/MqGKOOWOQxRJ3mMUiyAanmLW1IOiYXeybOIpcwzXlPrWWYSo4BsykvfqPDUv64DpdVRpKpSRFkU9VZQwP1BFsYcuyeCnBEEMcQPURoq3+ukC+NzBiohPaS5ojDmcOzQusc4H9ZA7WIbzKsQVPgScTiUpoMyaopadpoomdZUgQFzDUqJo2Ci2rTMJVv4KFHQbUPtvrNGUTLa5leNB/bDm/wCSHGhkmbwuyy0OZ0iu1PDE8UyXBMQYAj3kbg99vPEUhzgxVOXU6RykZklTzkURyBxLPOXdQGUGy8y9+nuwemHHGvF6mBaKuQ01SzAdoNxCuk7zxSA6t1vZOt20ttcmknbMGT3tVRU8XzzxBywXx0cxuWp/EdQHkcIstqUbU+W0MLRXOqvrXKiU+JDMrSyj8RsPLAbD5/HUtTGjhkqKGicF2hAJLqhWMIjEO6xgljpBN9FtVjjQ4soKUKub5a6pNDMnN5ewkVpFR0lTbS3e3uAetxexG4uWJUPIscaUGYrGZI5qVwY5QCBclVAkXUVDJIlxqBF7g4WV0YqaZZMwQwiohUf0jTDSLMB3KuPe1jtc6kB3BjOAuM6QR1tFKvdaR3gdvvKYZJFVvOzxAjyu1viN53PvbJBT1hpUQNpbS00kmiIMOousbnY7E2sDe/S+Fuf5pXNyaSrijkhkKlKynZVMrAgpyzI6pDKbXvqJ66AfCgHBva444aqBIKOEe7plbU5NiA0kg+G3XShJJ3Zz0xUMpOJZoQJKmnRaci5mhmMwQHozgxIQnm66rdTYXIoUcEAg3B3BHjjl/A+aCgr3ylp1qIGBamfUrFOpaJ7HY2DG23TYd6wrclTsdSaP+okVpKa/yabcyH6LqDoPulh0QYClwYMGAMGDBgDBgwYCazyOWCsjrEieeMQtDIkdjIl3Vw6KT3xtZlHe2UgG1sc19oeb08mYQ1OucwtCaeeONHjnVSzE92VAdLBiptY2vuLjHb8TPEedMztTQSCIqmupqdrU0dr9TtzWAOkH4RdzsAGCJ4ezRXnlOUJ2OjWG1RNKumONwQdaIxsZBHqBvYbgtcKAzvKMtNTGRCZKWgY3ediRU1pO2pnPeSNumrZmFguhbYV8NV9LX84/Z5Zl5BETX983eczVF7swBBYKb3N2a5Fhu8bcYRxq/aB3LNE9GxP7RG7DlzU0gWxcCx9LkEqVVjFUrZxTUUMkcKBUpHiSRFGkRpIUPM6bqquXLfhfe4OJvMcuh5aUlTJFA9PM0lLJUIskE0ba7KQ5CsVSTQV1BgVVxsRhNlWT5zWOk3cowEMYlmUNPJEb2WaO3Lktcm7IhuSR1N2FZ7P6Kjp1OZ1lRURqbJC0jLGT4LFDGbk77KCbegwCiDJ6XVR5dl2ieWKZZamsjVboisXYcxemonSFDGwAGKjjXhXJA5mrljikc3Ol2R5D+5GbufUKTj1lOTVMyaKeJcoo/uoi9qkHmeqw3Hnqf6Yo8j4OpaQloogZD8UzkvKx82ka7fle3piohMuyClvegyIyDwlqzy0+oExeQj+AYpoMtzUqFEtDSKOiwwvKR+bOi/3cU2YZlFBGZJpEiRerOwUD8ziYHHr1H+rqOapHhM/uIfqHkGpx+6pwGUcMV5+LNZf4KanUfzRj/PAeFq0fDm0/8UFOw/8ALGMJoM4m+OqpKQeUULTMPq0jKD/Zxhk4KzBuucz3/DBEo/QYDbOVZrGO5WU0/wCGamKfzik/5cIM0yTVvXZHDMPGWjZWY/wERyfoTjbl4SziPeHNxJ+GanQD9QGP8saU3Fed0W9XQx1cQ6yUxN7eZG5/uAeuIrDkPCnD80wVIgswP+jTtKjA/wC6lYav5jGTiimp6TMzJXQo1DVQLEsjIGWnkQFbDY8sMltxbf8AdNn2S5xQZ7A2qDWIyAyTR2ZCfusLi+x3VrjxtfGOp4XqqZSKWQVlORZqKrOrbyjmIJHosgYeowCLhjLKbLjemnhrZ+U0VNFAiB2DPrvOyM19wgMraVVVNhc70+U5tFS07wSHVHRRwxySgXDyuO8gUC5beM23+1AxN5Twxl9S7ikapyusUe8hjkaJx6mMko6eTLt6jGnXcD5rSCM00kFdFTkvHDInLIc3PMKqyrLICSQzuTck2vvgKbMuGjTiTsaLPTN9vlzWK2bcmC+0bePLPcbw0nfE3nWZkUsTapKvKlm9+Lt2iFVVgYZwSGZFkMZOohgF0tqBBPjhTjT3jLKJYZ435k8LDVU1czJpVFUIFWJRpsBawCX0qCzOeKataeKTMoNCzRFI62nDao5b6A0bm1jInMFpAL/KQRsAhaevonzOlak5tNSwSGdlkUhQxCjTBGql+/pW4vbxAFt+omqeuqKZoopY4KeUytNKhjLnlvGEjRwHIPMJLEAWFhe+y7hbiOKKOOSJy+XTkLGSe9SSE25Mm+0ZJAU/ISFvpZSL3FQYMGDAGDBgwBgwY8TTBFLMQqqCSSbAAbkn0AwCniXOWhRI4QHqZ20Qoel7XLvbfRGveb8gN2GOZZlElU0tBHUGOjplaetqyCTUyhl1i462N+l7FVAFlUF3X5hLKDNHqFTXRuKcfNT0cfeaS1u68ndb954h8mENPVR09HRRMksMZkkqzECHWWnvJOi6gbO+pKZN7H3gHzHEU3z+hahzHmU0kMCy0h5cRNkkFKqnlyIQB3lc2YHUugncahjxRZRDLnFCIlZadKLtiQs7MiM7aV0ISQlrqbLYAgWAxkzgNLOI6qnmzOpULI1JGwSkptV9KuSQHa1931Fhc2UG2PsLVVPUvPKkZzKtUQ01KjakghTctKw+VTZjbqbAdbKFhxHxTyHWnp07RWSC6Qg2Cr05krfJGPPqTsPTHkPCHLk7TVP2msI+1Yd2MH5IE6Rr6/EepO9sbXDPDK0iMSxlnlOqedvikb/lUdFQbKPzOHWKgxLcQ8ZFJuyUUYqawi5S9o4VPzzsPhHko7x9Li/jjLiSVXjoqKxrKgEhjusEY2aV/p0UeJ8+hS0/7I39G5UBJVt36qrk7wjLdZJT88jb6Y/126h7qMqpqWRJs1mNdWv9lFoL2PlT063sB98jwuSMPY5sxqN1SKhjPTme+mt+6rCJD9Wf6Y0oFosp+N2mrJ/iaxlqZz6KoLBb9ALKP54X517R5o/iWloR4dsm1ykH/wCnguw/N8BRjhINvPVVcx8ffGJf7MAjFvrfEbmOc5Gg2WaoYkhQnaXL6b6ijMwV1Fjdg1vXCql4tiqq6AVtV2ik0ybtTtT0wlspS+tiJO6JLa9gbbb4wQUktQkwjjSR4KSGKAKbx1MNNUsJ+Xax0yaIwVHW9rkMCYq1y7LKCSkSqimqqOOQXDNUzRW+qySGPw2NiCNxcYwcPVlfLG01LWQVUettEVQF16AbKWlhA0s1i1mjNgQDvfGHLsvSpu0Cx102nv11SLxRsRfRTxaTbTcXRdIHRmLXGNGPJHpM3UwimlfkMsV1ETOdmdZXiFhNyyCrGMhkDbAgkkW/BXDQoaRIidUhJeZ/vyPux/XYegGHuE+TcTRzu0TK0FQgu8Elg4HTUpBKyJf51JHnY7YcYoT8Q8LQ1irrukse8U8Z0yxnzRv8Qbg+IwryriOanmWkzHTrc2gqlGmOf8JHSOa3ydD8vlisxpZxk8VVC0M6B43G4P8AIg9QQdwRuDgIX2iZUozLLJgXjMsrU8jRuyMyst1GpSGG+rofHCmthNTUU1LE0UUKVbiKl1EbUkl3kltdneRklAvsL6jdjcb2d5fUOEy+aW1TFIs+X1b9JjFvolsPtVUkH7ws1ut8ErstQstVRz5XUyMqGtpnWSBnYgLzluVKs2kd9Sem464isWfQR5bUz1MVpqKpn5FbRhD3CYtbOB4m2pztazddwVsuFcz5bCkeTmqY+ZSTk350O2xb5pI9Sgn5lKt1LWlXzJzXSRyhudNBLTyQRfBLOioVksTsrU8qNue7YjfTfGpwvSSCCKlPuWDO9DIza+XUUzMk0RYbFHKyOB4o8gudIwHXsGF2QZwKqBJQpQm6vGeqOpKujeqsCPW1/HDHFQYMGDAGOc5hLLXVMamVlpaiolp+SLaXipwzSMT11SSxNH1tyyfE4qeOa5ocvqXRiriJgrA2IJFrg+Yvf8sT9HRpT1GXUqyGVqeacOxFiS8EkgJ8CSHBJG17/TAauTZrM8tXXQ8ios7RvTAnnxxQO6qqkMVu1nl0FRqLW1dLIs5oXamc088T09IVWlVkYvIKjkSxxqwe11vGid03HXzx74G4TMiVdXSvyq2KvqFRySY3UMp5cq9CjXO43BsR0x5bM5oJSYcgda0sSHuzwK52LpYaBfzBXbq2Iqsgz+Klqc3lkPdieBmtuSTTooRfNiQAB5thlwfkki66uqH7XU2LjqIkHwQp6KOvm1zvtiK4F4YlerZapuY0Evaak7ENVSL7uO42Ihj75tsHcDoBjrWKgxp5xmqU0Ek8pskSF2+gF7D1PQepxuYjuPk7RLRUPy1E3MlHnFTgOwPozmMYCbirpqOkNWy680zWQCJD8mr7NN+iRoQT6kA+eM71S5XTvTQyqsqgS11c41aGk3uAftJn+SPwFifxYcwzjXmVZWaeYMuRaWlj8HqZjpNvXUwQ+hv4Y8cIcOCsq25p5tNQykEnpU1h3lmfzCk6VHQDSBtcYivnDvClVWAuhky+ll3aQnVXVI+9LKd0B6hRsPAEWOKWHhvKMqCtIKeJmO0lQyl2PiQ0hv8AW1hjaqeK5RWSUnLgjksGhaWZlEqkblFER1MrXBTUD0PQ3xhqKKCkBaZO3VtRcW0KZJPworEiKFfU6VG7EsbmoW+0nNIYjR1bcqpjiZmFOZFvJzAqpJEDcOUPp0cna2E+pqepbmLNBVNLegpY9TwapUV5PeFQhBcuJFuAgBKC+lsZeGxQrSSFaGRpa1pI+xKQ5Aicoyox0hIVe7aiQAz7bhRhdnlDWRJNLNlzSRsiaZHq2qJKbQSSykWk0i4YqhG67sQdoq1yqu5klQlOVimBZaiAMGEcpU6Zoz0ZSdm2F+pCurAzlHn1RPDDBUK0ldFUwvGyxMt9DBZhKR3EKKZkY3AZXRlB1i+xwZRI09L2Op7RT0yyrrFOY7JID3ZJSQJXMmhrBR8JZrG16LijLFRmqJHYQFRzaeNTqqHW4jW4Nzq1BSoHf0oCdIINRu8VcN9qjBjblVMJ1wTjrG/r5o3wsvQg/THrhHiDtlKsjLolUtHNH9yVDpdf1Fx6EYk8p4heiYcyGSngZ41lp5GDdlaYkI8TglWgdlKldih3AANsOuHY+VmmYxDZZBBUAerq8bn82hBwFZgwYMAq4l4fSsgMTEowIeORfijkXdXU+YP6i48cR2d8QtNlNRHUgJU08kMVQo6AmaK0i/gdDrU/UeGOjY597UMiXT2k7RSJ2arsP6pz3JbeJhlKv+6WGAX5tFUJXV1VFJDG8DoBG8bMxSaGBBJcOBpBUkbG5RgT5ZswgLUXLgkgp6ajccurqCS8k0TXLpZlUXl1qWJbWS/dsRdBUVtTGq02aZTJXPGvLjqYC95E8AXQXIOxNyL+K33LTiHhOSoy2aproxDyKdzS0UbWjgCobFyttcmwH3QNrbnEVtyz1DyQ1NG5i7XSGtNPsVeaJYVKOfuyRyhDbfUit4b9CyyvWeGOZPglRXX6MoYfyOIXI6xIRlLyGyrljgmxPxGhUbDfqwGGvs8o2p0qKRpWlFNMqIzddJp4HsB4KrOwA8BbFRXYMGDAR3tLp4HjpUqiBTtVqshLaQA0M6qdVxazlDfwtfoMJ5HlXP6dZIiiuHZH1Blk5cUyagbAhtEkQZSNiNrgglqztU5rKJ407LRRsAzW0mSaKEtrB27sTOL9LO3rhZTZbPBmVDExjakR5xTNcmQKYC2ljcgooOhfG0a364g3PZH9jW/95VP+KYrM+zdaWmmqH+GKNnI87DYfUmw/PEp7JPsa7/vKp/xTG9x575qKj8KiqVnHnHADMwP1KoPzxRu8D5O1PRoJd55SZpz4mWU6m/S4X6KMP8GDAGJNbNnMsh+GmoUH0M0sjN/dhXFZiTpqfVmGZJ4yU1Nb6EVC/wCIOA55kM7LRUkx3MstdmDX8WhjcJf6MyN+WOi+y7LRDlVKPF4xKx8S0vfJP9oD8sRWQ0Jky/KlA+0pq2m/ieNz/jC2OgcAVAfK6Jh/8NED9VQKf5g4imGcZFBVJoqYUmUG4DqDY+YPUH1GJTibJxQwxiigkiieX9qkpEUziIK3QkFz3ytyLkAG1sUXFOdGlp+YNAu6JrkJEcYdguuQjfSt7+HhuOok6zjmeWjRo5YKdmnljNUQXhKQhjriBN21kAAXO+qxOxxUesoCCCNqIiPtlR2eGQC5jghEpuusG7MIppLsD35rm/TDLKpZKbMZaV55Jac0oqAZm1NGRIUYa7XKkWax6WNsT+XzzmkRi0UsozEPTPGSsbtKz81HDDXFYPUagQSuoW1EWx8zetkeSthnVRVS9khtG5KGnkc3VCQGBYtMrXHzL1tiKz8G9ugymIxdlijIeRXnaQ6UkdnUaFUW2YWGo9R9MaWX8STyM9NOxrxqOoCMQSo4HMHZjqsWRe8EflyDQSpOkgfW4lnqIkU6okaSN4WliWNS8MqtpQiTRYPGV5Epjcjo5O2HFIiRoTWvM6hYmeokjeJhNrYARHSr6RrY6RdUF97McBrUeZ0s8lqymiqqgWjimeONTLa5COJdIhnW51RG176lBBsrOnzMxZjzquI0oqKeOFCzKycxJpzpaRe6rMroQDa9yASRhZnVGksNSKl2MtKCxkjjiaSppSpZCVdeWwBJGq1leIsNN8fFlmeOKkgkeaEe7l5yxVJKt4vIhKaVFro4RmF9Lk2BI6Rgxz3hfiVqWGNqhwaN3eNJtRZYXjd0trbvNBJoJjdiStwhLXU4ucvzKKdBJDIkqHoyMGH6g2v6Yo2cYK6iSaJ4pBqSRSjDzDCxH6HGfBgJj2fVjmlNPKby0cjU7k9WEdtDfxRFDf642OP/APVdb/w0v+Q40ohyM6cdFraUP9ZKdgp/WORP7ON3j/8A1XW/8NL/AJDgIDMZZBHkaRRNM8lKo0KQLhGo5jcnYD3NifAHx6GmyOmiXOZjGV5zUoaqCvqtIzrpG9rBUUgCw2IJHewlK1RTJ+xCLnf0dJvL0VStICV/FuPS18MeIaP+j4aaoogJTSyPHMxYEsko960hBuz81UY+Oq2IroODHzVj5iogcnhjEeah5iWlqpIW1NqVTINMQB+UaZY47E2BW23TGrl2ZSmmy+vmVlhik3BHejhem5PMa3y80FyfBHv0GM+XvBTy5kstMz071DCWoVQy2dFkZZVB12RpXGsKQAdyLbYIpB2OnoYp2jHbjT6o5LOYV1yoVbe4MTQXO4IbfriKz5NWjKquaOb/AEOuqDNBUjeNXlAvHIfluQNLdCPHrZvL7zPEB3FPQsw9GnmC/wCWE/rjTqeH46QJSkGTLqq0DROSeTIw7hQ9QkjC1vlkKkW1HGh7MYJkra+KoYu9MlPTq56tGvOZGPqUZb4qOj4MGDAGJqY8vOEJ6VNGyfxQShgP7M7n8jilxM8dgxxRVagk0UyzNYbmIgpMP/tOzfVRgJ1oez004/8Al2Y88AeEMjCVvyENRMP4Tig4L9ylVSgXNNUSaFv1jl99H+VpSn8JwZnCnakY2aCvgNO5FrFgrPGb/ijadb/uDEtTZzJSxc47yiknpJfWooVkeJj+/GJW+hXEU0zj2hiTK5KiBWibXHG4lVWMIlMd3YAlWURyBgem4v4jCKozAmpEMMrVAjfXFJI6VCM8cXMLRBFTROiNdYweW24NtjjPRZQ7TRzUlMk14ohDMZI0hMXZ1jYT6QZpW1XGkqRYJYixxr1cVVT1EKtHAJVlaelpoFXSAPdSq7KqBY3STWJXW66bHUdsA14WEdajJUukorYYqgGPu2mjASTSVN1lj005JFje5sOgnI6BKeXMWNLFX09NIpepnkIqNegEpHKQ2po9lsNBuQLk48ZnRx1MsknLjlfuPJKkVo3Ls6RpBYo7pzEZDJqUyuy3cRqVOanhaN5IV5RWkhkq5Kendnp3mhPu0CsS0bLKSXQHSxRDYEsMA4qM6gjEkcpzOjCoDIkqdqjCtcAsWE4CnS3iOh8sYqbiOngIMddSArfTz6OdCt9jp96qpfp3UGN+ny0TLBSF9XaI0rK2djvMAVsi2+VmAG2yxqFHxDFvmtNK8doJuS9/iKBxbysf8f8AHAcoHENIknNQ5NzB0dY5ri/WwVDa+M82edoVVtSyBF0osWU1U5VRsFUuVQD06YsY8gqJZZEqndoHpmjIEoKlnJBNlSO1kO11O999gcNuGMwaWACX7aImKb/eJsT9GFpB+F1wERFS1VQqo9PWToLWSd4KKAaSCvu4dUpAIBsb9Biv4cySWKSeecxCSoKXSEEIugMAbtYu51buQLgKLbYfYMVBgwYMBJ8ae7qctn8VrOUf3Z4nT/MExqce5w1Qr5ZRrzKmdNMh+Snjfq8p8CVvZepvfyvk9rVQYsv5yDU8FRTyKPMrMlh+d7Y0cqyOSMJQo7LNKvacwqVNpCZCRoRvlZ2DqD8qIxG5BwGZKdmnEdCQ39H0MkAkNipmbk6I79CQsF3+7rHjhYK+GfJa5mZ4yzTVDKO666p5GiUmxAZuWq267+FwcMaUR5VUVMaO3IWjNQkLPcKVkmZliXwBB6bnbc4UV0cMOTzUsVOZzHETUyi3KSfSC7uzH3jRt3iihtOgA6bDEV0jJoytPCrNrIiQF731EKLm/jfrfHzGaipxHGka/Ciqo+igAfyGDFRFcC5rJDlslXWAHmSGdmjF+66x3Yjw0nVqHhpa21sKjwNHRZjFUK4eKSoZYoSxCwM8IZGFunfiMdvuMg8MOOCDMuXTiWNagrNOvIjspHvWEkdnOnZi5XvWKso2woyDJYJ8rqoqgzjkzsZObeOQLCi8oEdVHIWIHz7xvvfEVhdZmpa6WfUjR1QSOC99DyVEE9ywNnLO8eki1lUeLEYqcgYf0xmY8THSH+5KP/QYlOGxzY46yd2SiihpppmcEGapgi03TxZAeXvbvyRqFuOrLhGGWPNnkqAUkr6UzFD8nLlCrH9VheMH11YDo2DBgxUGMc8CurKwDKwIIPQgixH5jGTBgOd8OU7yUNVlxb9oy+XTCx62UiWmc+myr9FPnjSq6nnGWSJb9qp4swhQi/vqYqs0dvNk5cZHq2Gta/ZuIYWGy11K0beskJ1A/XRZfzxoVQ7NUk9BSZijjyEGYAow+gndz/CMRSnNo8vpypoqUUsrMGjqHSQTXvcCmp786QnpuEjsbEsNsYKetiSpljzPmU0RiSd1kOuWquXAFVIgsoGg6aZbJuRvYg4aaCOCaKnKLSMuYSh8xZ4yz8ku6L3yWF1aMHV3d/HVhuc2kIqRGDKcxnWlir3KLERyivdQHUVQ87RYEOerb7gsoIqyCmpnqKcLTmPlhkYmcRySB4RytNzJAyiQW+UMOuKditHVUtTGpkiqI5FZISZQeae0NJAltZQMpYj/AGo0i+x0aaZo83pqRqp5o6ViEjYJcfskhBcqoLso2BPgTfffGSPJoY8rizCNmiquUs0TB3trlOsQqmrQEkZhHy1WxuDa4BwC7hHhSGql5LPNPTUj6lYm0ZJbUsZSWESxnTp1IjcsgKfm0469iWr10ZvTGPZpqeYTAeKRmMxs3qruVB/GwxU4qPBmGoLcaiCQPEgWBP5ah+uEGZ/s1ZFMp7tU6wSp5tpYxyL+IWKN5qQf6vG7nuQpUAMR7xFYIdTBbtY2kVSA6FlQlWBB09MKuBcvgkpoKsKZJ3iGqaRjI4a2mQBmJ0jUGFksvltgKrBgwYAwYMGAk/aaw7EoNhqqqUb/APERn/AHCXiRW/7Xkjk5ctOY5FvezJ2TTpIG5B1zAeTWPhhh7T6DtS0dHqKmoqhcjqFjilcsPoQpwpzCGWpjE4U82MxQ5lTKLuwhlWS8YuLkjUV+/HKbbgDAauf8LNmD08RJpJ4qQln16mC8wJEjkG1296zAX7ygXa18Vs9NG9BV0NGn2MLU4GwUu8XTVfcjmKWJ8SepviXyWCmbLcwrmd2NQajmEE3vHPOYuWCLo1njsLdQu173ecPNMuUyd1qaUI7NPUAKS7gvLMUF2UB2chWAPdGwGIOef9YGc/IUK/KVjTSR4abi9rdL74MXPDOX13YqbSKdV5EVlaPcDQtgbte49cGCvPC3DbWqTDV1ENQlVMsoJEkbHVeNmRwTvAYd1ZTYDfbCocM1CV1NDU1C1UFVoWfpqaSlhlkCSW+NSSDci5CKGv1Z+2Wac3qVlkPKrqYWits/LBRwrAhg6hg3jdXP3BZBw1OY62kpZBNzVq6iYSTIyvNHJTy2c3A7ym0bW22Uj4sBR5Cv9IVEs828NJUvFTwD4A0NgZXHzPqvpB2QC4FzfGfjP3VTl9V4R1Bhf0SpXRc+gkEWIfJBHJJJFUljTLUZhO8algHZaiCNdYUgsBzWOnpfre2HFHkplfN8rV25MawtTh2LGJ5I9YCsSW0rIqkC+1sUdMwYT8I532ujhmIs7LaRfuyKdLr+Tqww4wQYMGDAc89pzaK3J5PKtCflJoB/kMZOPKItJVAdZcrlYfvU0gdD9QZsavtdf3+Ur4muQ/oyD/mw64vrYY6mIztpRqOqQ23Ztb0qhUXqzkmwUAknEVAcQZ7FFV1LcyFHrRCgMgYmCOenj5ky76bG1iNiSq7kbYKfiHLEkqIp6hqqCkiC0SSsGVjos2gqouwbSiux2W5U2ucUuX0FbH2KlFbKkrxlpI+VTNyYUQhdR5W7auVHe5BOsjpt5XLqmeOolavhanhdlEk1FC6usajmN3dPdV9aXHXQcAhyGogWpyhUgCzq7pUTqY2ErtA4Y8xHYyamu9z5+e2G/BDc7+jY5BqWmpqlkXwMsEyQA26akQm3lrvjQj4eq6eKPMey5XrSMS2EUsEoLL8NkOgv3tNiOpxv8H8PT8yOCYmCWmM87tEytoapk92tyGUgoszFSOmgkXtgHvAWcQTsZHkD108euVLG8CI1hDb5Ahfod2JZj12tcQvCedwiKorKiZpG7TJTrM2+tI5GEawpGviD0VSWYE72Fnp40px8QqV/epKkfzMNsVGhx7lkLQG8ZaadlhjtI6d+TugkqdlUXY7G4UixvijyykMUMcZIYpGqlgoUEqoFwo2UG17Dp0xNZtm6Vhhipkld1qYZC5hkRI1jkVmLO6qtygZQouSW6WuRXYAwYMGAMGDHiWUKpZiAFBJJ6ADck4CWm9/nSDqtFSsx9JKhgoB/8OJz/FjJxnl5jjkrqc8upp4mYn5ZkQFjHKPmBAbSeqk3B6gx9fmEyZTU16M0UuY1KFXGzpCzrFGAfA8oXB8Nd8e+KstgowyUZkTVHUwVCl3YSfsMk6s2pjdxZe/13YYDJxDQvUVNM1IyU8ddCtVUFwCoFO8MiuV2DN7xVPmAL7DDTNeGnShmbMK6eeKNJHMalYw63ZgJGVdbkghbAqvQBcI80zAR0+Xry2lefJ5IY4lBJdpFpBbYE2ChmJ8ApxvZlkrGkoaVJ5ubPUK8hkS0knKKs7uH+CNFQELbryV+sVX5BkzLS06zO5lWGMSEuSSwQBrkm5N74MO7YMVE9xrkMlTDG0LETU8qzRrq06yt7oWsSupSRq9d7i4MfnHtHp5KqgbQ8c0FQ4nhkQq8KPE6MxNrFVLKxIJ2F8dSxF8ZZFCKunq5Y1dCGpZifBJwURuvQO5jPpKT8osEHTNpNYfujMm/s1tKT/hi74Z/11m37tJ/5JxD5NkjxyVlAxLzR0eYC56uJmpmjf11f5gw8MbsldrzWJQ7KmaQ0cjFGKsyJHMWUMpDLcqgNiDYkXF8RVhRHsOZvEdoMwJljPgtQo94n/iKBIPUNiwxzHhPL3r6GtppJX1U1dItNMzFniMRDRnUe8dJ8zcgkYseEuITUxMsqiOpgbl1EX3XHiPNHHeU+IPocVD3BgwYBPxHwlTVyqtTHr0ElGDMrKTa5UqQR0H6YiXSPL82jNbM7U6UrdlmqSGCSM45i8zSO9oAsWJNja++HPGXHM9NVRUdLTpNNNGXUyShF2JGkXG7G23eGFizT5iyQ1T06yRnmNQS08sZksCBqYzOJY1J1XQMtwpPS2CtHI821ZLWV3MvWVgmFxcsHAdYokAue4veA9S3S5xmzOqg7NklMjqKWoeLUlx31RAyq3mpl0hvWwONep4WipJVlUS5VIr6llVu0URbSUu4NjHdXZbsIwATY4yUGSUkEjjMKZYUqV0iSNy1E5Zg4ZCe9TOWAIF1F+hJtiCpzaq5+ZwUZPu4oTVut93ZZAsSn8KteT1Kp5YmsunE2WQyyzGGOuqJHrJ1bSVFpAIy5+zX3ccOrwAtsWw+T2ZQh2k7TVGRtOmUyKZEsCtlcpdlZSAVfUDYHrvjIvs5po41sJZOWqkx81lSZo1AQyxraN27q76d7C98VGTI8siNT7lFSnoU5MKL0EjqGkYeoRkS/W7S+ZxVY4xR0UcfLqKqOsyyolAZq+OTmQyO+5Mw3VAzH4HUAdL7YuzxVNSKi1kZmLkLFPTKCkpPQMpb3bnwFyrX7pv3QFZgxMUPtEpHmEEhkppm+GOojaIt+6WGk/kd8U+AMGDBgDElx1UGflZdESHqyeaR1SnW3Nb01bRjzLHyxQZzm8dLA88zaY41uT4+gA8STYAeJIxEVUdRBl1dmUvu6yeEso6mCMA8uMeqg6m83J8sBte1qEJliqoCqs9OAB0AEqgAflhFxu15aj0qagfpkx//AHhTXI3/AGbS8yVxWpRTMJJHk74fVI6lySt1uSBtsNhjb4oqByWmNyJ6+uVLblj2SelQL5lmRQPriK90PG9NTVFAag6Up8rVNeksTLItM2hQAe8Iwp+j9cWXC9FJPVSZjKkkIliWKGGQ94Rg6tTD5CxsdAO3U3JGlDw3wXGs9HA6h3y+MzTydbzzABEB8lCavMBIfPHS8VBgwYMAY18woEnieKQakkUqw8wwscbGA4DmdDm5gzBGqklZqankpJKhIZJBIxeCSG5jVjqaIlivgzEeIvLRZxDaKphDMMorGVkZSr9lnYgXU73iYlLfh364oqWtgZ56mc5hEaiZmjmpxNy5YlPLi0iEMLlEXd1DG9wbWtEZfUimraiJIpblmeOGoXTJUQzKObDIT3i7gK8eq51IR8T2MV0n2PTK6ZgyEMrZjMysOhBCkEehBBw54oySVZVrqIA1Ea6ZIr2FRF1KE+DjqjeB2OxxzDIOLzkyEU8S1dFVy8yCYycsqSArRyEqVDrpAN7dCeh7vU+H+NVqHEM0MlJUMupYpbWkA6mJx3ZAPG2/ja2+AaZDnsVZCs0JupuCCLMjD4kdeqsp2I//AJhhiVzrhyWKZqzL9Kzm3OgY2jqQPvfclA+GT8muMMuHeKYqxW0XjljNpYJBpkjPky+Xkw2PgcVGXPeGqasTRUwpKPAkd5fVWHeU+oIxE5xw3NSIFk5lfQqdQNz2ykI6PC4szhfTvAeYvfpODASHD/ExHLiqJFninH7NWC2icf8Au5ANkmAB22D2NgCCoyVvCz04ZqEIY2vzKGS3IkB68u4IhY79BoPivzYxZ/wqsYleKLmwTb1NIvzHrzoLfBMtgbC2uwtZgCfORcViHlw1Uwkjl/0WtOyzDwSQ9EnHQ3trtcWN1AaWV5waaJ5KNJZqeK4loW/0ilYC9owx3T/ZkkW3Qkd3DGkz7MqhFkgpKaONwGV5arXcHcECGNhuPxY3uIuH3dhU0hEdXGLAn4ZV68qbzU+B6odx4gxRoqKYiqmjn7M7GOWlDTHs1Tq7ymGI7iRmsbL8RU2tIbBSVFXmFissuVgEWKtzSCD1Bu4uPywpyKE057HVGmmoqtikSROzLC5F+WdXeCPZim50sLC11tEplwgpRRz5fTpJWmVKSqmEcbqurYz6l1o4DKR4m4Fr43eIcsjp2p8ukNBA1ldsxSILLGsZXSXAW0bswA1mSxtvbViK6BDk6VcU+XVw5xhtokb42ie/KkDW2kGl0Y+LISdmtjb4CqpTTvBUMXmpJWgdz1cKFZHP70TofrfCrLc/WZ8vqwyFpDJSTFCCurSzbEeHNpzpPlJfxwz4arI5K7MDE4ddUGoqbjWItLC42JCql/Lpiop8Y6ioWNWd2CqoJZmNgANyST0AxrZvnMNLE01RIsca9WP8gB1JPgBucS8OWzZowkq0aGiUho6RtnmI3D1A8F8RF+beWA+5bC2aTpVSqVooW1UsTCxmcdJ3B6KP6tT+8fDG77Tf9U1n+4bDDPuJYqNVDB5JH2igiXVI9uulR4DxY2A8TjmPEntDqq8zZYlEsLyKVkd51YRJsXaTSulNK9btt5E2Bg0qbiBAErxYrlmXRU8RPR6qWMCw8wgYg+W5w4lzynjp8tMUVRMlFeZ9VPIl/wBnkCyFnUINcrq2rUQL6ugJxEZ9WxLSpT0wLx7x0wK3M7udM1Synpq70MQ67sRbTtbGgp3pOyxJm0kyxhUgkEwVHUDSW1Wp9AYDYsUt0GCui8NZS0EPvCGmlYyzMOhka17fhUBUX8Krhthdw9mfaKWGa4JkjUmwt3rd4WO4s1xY9LYY4qDBgwYAwk43q2jy6qdTZhA4U+RKkA/kSDh3jUzXLEqIZIZASkilWsbGx8iOh8b4COepeA1AidlSCpy+kRQdgganLgA7DUtQVJ62A8hiO4uEcWaI9SGki7TUU8ttTNypIYp1tbve7aodhbddAt8IxQ55kuYQLNFFAa5ZaqGoE5lije8RgusiaVX+otqXzuRe997IOB5Zqw5jmA5c3M1x00cmqNLRrGGY/NJZfA22H0EVIZlkEtPIRFy6qOqGrlORya4WuGRhtHVgb3Fg/wAa76kwpp0ZkNPRVfKKsGFBX+7lgkU3DU8psNQN7WK3F9QNzfp2d8OCnSQJEZ6GQ6paVb64Wvfm01txY94xixB7yWPdKudqZo4xmSxVtE4AgzAqCVB2C1DCxQg7c0WBPxaTe4b+V8cVkaKlbllVzAAGkgVJUY/eAV9r9bb43Wy+mzWNKqBpIJ0LKk6DRNGysQyOD1FxujXFj63wurvZ2lNCZssedJY7SRxCokaKTSQ2gqWIIcAr+YxrZdnIjY5lRq0lHU71cCi8kEqixkCDckdJFG+wYXxUN14oqaLu5lFriHStp1LJbzmiF3iPmRqX6YpsuzOKdBJBIkqHoyMGH6j/AAwmzrjBEou00pSo5jJHFZu4XldUXUw+EAsCfHa3XEFmlD2eUTyFLySmFpsqDxSpPYsEeIuyTg9N1BBIvgOwYjOJeFJQZHpUinim3qKGbaOU/fjb+qlPibWY2JsdypybiTMhLyO7LIF1iKsi7NM6CwJR4mkhe1xfYEeIGHv/AEyqY/8ASMrql9YTFOv91w393AQycQSUHdjmrKNR/wCzV1K9REPSOaI69PlucJX4rlnnrNETT9rpdJFJDOBz0PupCJAGUgbEjyXqRjqn/WPTj44a2P0ajn/9EIwf9ZNKfhSrc+S0dQf/AMeIqLgyioqa4TQrNXU1PCU0ZgDHrMtw6RaoVuQoW7OpvuCehxn4a9nddFNUVMIpqDnDlilKmdAlhuxDgari46jc3AG2Kz/pzI+0GW10h8NcaQr+srg/ywrz7inMo1TVFBSmVtEcY1VVQ7WudCJoj2G5LNpA6nAZcv8AZHl0NKqVEaTMl2ediULE7kkqwso6AEkAfmT9y/iCGNOy5JSrPpJu6dymQ+JeX5z02XUTbqMSs0LVMpjnM7yQxmed8yXTTwovQpTwuI5NW+5YgBTck7Yu+E87fVPTVAgU0qxsJIe7C0cisVIUk6CNDXF7dCNsEeaLhUI3bMxmFRNGCwYjTDAALnlR9BYD4zdjbqMaj+0lnRWpcurpw4BRuUI0YEXB1M3QjxtjBnWZjNNUUTacujOqqqr2SUJuYom8V277jawsDvjXyjJhnHMqZXqI6UsI6WGOV4laKPbWyqR8bareSgDFEVmtbWq80tfVw5eZzZljIlqjH8sUaox0IPqt2JLE48UGRSShKWCnangm7wgc2qKoA/aVbgXip1O9ha57qAk6luIsoo6aYwZVSRPVr9pO93Sn9ZJGJOvxEanUfHSN8Zcmyw1GtKaRzDI37VmBNpaphsUgI+GMbrrXuqLhLm7CKhc7jiSsWOBuY1HS1ErzBdKvUBBEmi2wWJ+WqquyadI3DYvs9r5IhWKsj6aOOikXvG9lkZnuep1oljcm+PfGHsyjqI0alJp5oIuXEqnTEyg6hHIAPg1Dw333vhK9HmlS9YktAsPbYo4mlNQhSMIHUuALs99ZIW3ha+AsuEV0PWxfLHWOVHkJY4pz/fmc/nihwtyTJRTq/vHleV+ZJI9tTNpVeigKoCoqgADYfnhlioMGDBgDBgwYAwYMGAMTeZcMsjvNRFFeS5mp3+wnvsdQAOhyP6wA3+YN4UmDAc6yiSSBylACjLvJlVS2kqPFqWS5AW/S2qPf5DtjV5ZeqeoyqTs1a29Tl1SNAlt82n73+0QlTfqLm9/nOSQ1KAToGCnUrXKsh+8jghkPqCMc1jrpqt4oTTrV002s0lTVtyZbx7lg8Ks9rAlW0ozAXJwHrMGo5dbV+T1lPKd5GgRyjaTe5kgZVaxF7sNrXvjNlGcgTZe0dK1LlvNcRtKe+80kbhJHBJIVizqGZiWL38sb1bRR0cKnN616oA3ipbXDG91XT9pUkGwBkJHiR44UVZauqRLnMU1LRx2MNMY3KNcfHUSICFIHytpt089UVtwCopayBsxEphpOcYqmOOSbmmYtvKV1NEFQgaStr+NgMUU/tUoACVkkkt10QSkKPEsSgVQOpJOMeX5dIy3y3NA8Q6JKqVSr6CQOslv3mbH2tzCoptszaCakmBieSOJoxEW2HNvI/u3BKlttJ032NxUWAOPuOaQZzW5QBFLBLX0I+xqIe9KieCyL82kWAbYW8T0GV/aFWV3ussoZoy2xqapdEcfrbcMR5XP0OAfVntHo4ZpIpWkUxNoZ+TI0erSrEB0VhcagCDaxwgz3iDtNTTVGWJJVTQ8xCrRSJCUlC6rzOqqjAoCCLk7i2N7K0enC0GXyJJNGTJVVMql1V3uTrCupMsjm4XV3VBJ+W+7Pltdp1VOZRwxj4jDTrGbfvzPIF+tsAhqpKmnmo4I0FdNT0TitUtu8bmMABm6uWRyobdgG+9hRQNlRXXBlVfOSbcoxyvGGTu6WDyGIafhsb6elhjLmVFDFMtTkksk9WvdlVRJPHUAnfnTfArfiLjoOlhZ1l+YQ1sriKSXK8ytaWIhbtYbFo3GicAdHFmAtuBtiKVZxDNUhGzZky+gBGihjbVLORbSraNz4dxBf0B72G+Z5nK8SiUtllGbJHEg/bJ7CwSNEuYhaw0rd7fcwqqqWtopY0ip4aismV2NXzGkm5cekOQs1lQ99QEEhW5G2LDg2hpniSsiLzSTJczzby2vuvlGAwIKIAoI6eOA0Mr4UM0axyxCkol+GiQ96T1qnBN79TGCb/OzdBZRxhQAoAAFgALAAeAGPWDFQYMGDAGDBgwBgwYMAYMGDAGDBgwBgwYMB8dAQQdwdjiJo/ZxLG0YGYTCKBGjgVY4g0aNbbWytdtKhddgbDa1ze3wYCcp/Z9RKG1wCd3HflnJlkb+NySPythZnmWLQIrU9XVw63EccABqUZyCQqpJdluFPSRALdRi2wo4p4fFZTNCWMbXDRyDrHIh1I4+jAflfAc/eqLrPNmFBSFqYgzMh5NUiEBhIukuGutz3ZhurKDcYqOHJXWpqcvqHNTEsSSxPL3mMUutSkhPx6WQgE7kHfEZLxNMahafNaKg7TGPdVFS5jjcA31K3JdSLjVa67+AOwpeFK5ElnqZphUPLp51Uo0U0YXuxwwlvtN3Pwk3J3sSAYPcvs6mgJOWV8tInXkOBNEP3FfdB6b4+JwTmM21Zm0hj8Up4khLDyLjcfph5xDxMYXEEELz1UiFo47aUsCAWeRrKFUkXAJbcbbjGnlOfzwSJS5gpaR20xVMa3SbbVuq3aNlAN7jTYXvvijHn6DLaKOCgVYWmnjgjYjUFaZrGRr7uwFzc3ubXvibzFIYRUPFTQ1T0rCN6mukaWV5iqsFij0sSWLoosYxc2AsL4p+OTFPC0LF+46s0sI1vTOLPFI0Y7xW46gHa/hcrE5jxfypY3Wny7MK57LHLTszStYW1NGIjoIG32g8bbXtFUuTGerkaCrqainlRA5poY1gXRfTdZUaRmW9xdZFO3QYdv7PaAoUamQ3OrWdRkuPHmk82/rqvjFwVkE8QkqK1g9XUlTJp+GNVB0RJ6Lc38yTuepp8VEfVcBy64ngr6hGh1aOaqT6Q4AZbsA7KbKbMx3UHww+4cyNaOmjgRi4QG7N1ZmYsxNthdmJt64ZYMAYMGDAGDBgwBgwYMAYMGDAGDBgwBgwYMAYMGDAGDBgwBgwYMAt4hoKeWncVcaSQqpZgy6rBQSSLbggX3G+IKqyeOCejNFVCZZpBHFHKxqRCNDNzacGQW0hbEnVYMN9rHpzoCCCLg7EHHOKHhSsyuZjQU9LVQOe6H0xTxgm+gy6e+g8L3PTy3Chzfh10gjaAvPUQTrMrSSAM5LBZRqtpQNEzrpACjaw2x8yjL556iWesg5N4VhjQTB7KxcykMltJb3Qvse4MYK3iuro7PWUmuJhctSapTCfuyKwBYW35igDqLbAnxQ8fNXELl0EjX61E8bJCg/UNI3gFW3qQMAqzTJmavjppato1WDmJU7R1TKH0mFZgQGUbM11LbjqSWxS8IZTQxq7UQVu+VkmuXZ2Fi15GJL7nfe17+RxP5/Q5pXWp3pKKFL71DsKi34oo2jFm8tQ/MdcWPD+Rx0dPHTxX0Rra56kk3LH1LEk/XAMcGDBgDBgwYAwYMGAMGDBgDBgwYAwYMG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134" name="AutoShape 14" descr="data:image/jpeg;base64,/9j/4AAQSkZJRgABAQAAAQABAAD/2wCEAAkGBhQSEBQUExQWFBUUGRsYGBgWGB4fIBoeGSAdHiAeGiIcICcgIRwlIB4hIi8hJCcpLSwsHyAxNzAqNScrLCkBCQoKBQUFDQUFDSkYEhgpKSkpKSkpKSkpKSkpKSkpKSkpKSkpKSkpKSkpKSkpKSkpKSkpKSkpKSkpKSkpKSkpKf/AABEIAPAA0gMBIgACEQEDEQH/xAAbAAADAAMBAQAAAAAAAAAAAAAABQYDBAcCAf/EAEwQAAIBAwMDAgMFBQQDDQkBAAECAwQREgAFIQYTMSJBFFFhByMyQnEVUmKBkSQzQ6EWU7ElNDVjcnSCorKzwcPRc3WSk6PC0+HwVP/EABQBAQAAAAAAAAAAAAAAAAAAAAD/xAAUEQEAAAAAAAAAAAAAAAAAAAAA/9oADAMBAAIRAxEAPwDuOjRo0Bo0aNAaNGsVVVpEjSSMqIguzMQAAPck8AaDLo1J7xvztE0zTHb6NOTO6juyfSNJFIQE2F3Uu3ICDhjz+PrzcauZxs4qqhY8SWqTTKhBLD8PaRsTibHuA3BuBa2g7Zo1FHfZK6jpYrNBPVuyTKh5jWncrU2INwpKGIMDcGROffU19pEL0s9HBt0s8VTK0ktjUzMmEKFiGR3ZbMf4fynQV3YFTPXNUTTLFSyLGqxTPEqqIIpWZjEysxJkN7kiyrYDm/POi+mJt1eXdEqHg7cjCijDlgMLW7xLMxVuA4vdvV7EafdVbi67BPKFCTbpLZEawJFQwVFbn8fw6gHngg+w1j6Y2ZokmvUJTUEMcUU0kDFe9JACrsshAtcWR5EAJK4qVKk6Bi/Vz1jeJ4ohJ8KKeI4TTVIUtKpkuO3FCAbspBJVvVwFb3UV0tEWwWdJI42qDBLUPUR1EUZXu9p5CZFmQEEL6QSw4YElZmWrNG4xX4JfiWqaB6pSsTiSMpLDNjdor+p1zs3IuFItr3uPVU1ZIQrU81W0MsFLT0cndCd7ESTzy2wAQKLL/wCt9BtdYdKzbpTtucU8sLRoXo47gKYlGWTA+Hl5a9wMSgYcHW1s24LPsj7lBJPFURQyOyiolaPuQAll7cjsgRsfFrhW4IPOip2g/AMlA7hIe2tXQzAsbIVZwqgllZ1BuqEpKpOPLZHB9m8K/EbpQMYmhqgKqIRHJWjqAVfG9vSLqtiOLe/B0HVla4B+evuuLbdulTLutNHXyTJBOklMkcU0kSiemVBIx7bqWDSZY3JuGT+XQ6CmFFXCIM/YqkvGHdnxmivmAzkteSMhgL/4Tn3NwptGuL7p15u1vjHgmi29ypiNM0GeEhARmEqSsWa4sAE5Oqvpbqo1SGehqnrVAHdpagRpKn/s2RVAbzw+SMeA6WJ0F7o1pbXvEdQrGMm6HF0YFXRvk6tYqfcXHIIIuCDrd0Bo0aNAaNGjQGjRo0Bo0aNAaSVXUDtK8VJEKh4rCRmk7caMbHAuFcmSxviqmwtkVyW/3qXcHAjp4DjPUsVVuD20UXklsf3FsBcEZtGDwdSvX++DbqamoKJkhmqm7aSSPYRKT65XZvLkte5NyxY8nghi3f7aI6KpFPVRJnf1mlmM3aH8eUUfPklRcgD9NU9a6z7hSJw8QgmqBaxUuGgWJ/5K8hX68+QCFGw/Z4u3Isu3lZJitpjMTao975AMYmBJsVBBBswY2ZU0NbUUNaYqKgZmnteGWWK0KDLFkeOR2jpQciI3RRkxxt+DQbm47LHuG61TVzA0m2iIRxs1oy7oJWkk8CwDAWJsR544O3N1Ci1CVlNBK1JFEYp5lQKhjBDI0QNnlEZyN0UqVd8SxspW0m3Hvyg/7pVryCWVBdKOmcBVGRswLqqqFVs5PSCFS7NrKKXOL4jcb17yzNFS0qqqxeksARGzFDcI0heVmxQDwbghr7T1pQ0+4T9ljVms+8h+GvIyny8JS9kykZpc+AS7ZEYAnxtA7W8VNVusiRTPDGlPFyQI3F2WM/nZSMSV9yxsAw0y3KSbtnv7TSVVOPxpSyLLIgAJuEkiQORwLKb88aYbFNI0avt1TDU0rD0pUFy8R/d7ly5A/ckUsD+a1gAhJ5pqqlpITTt2duRl7lTCyxVExHw9KUEgDEEsHYFeL2+RNPtFMk+6fBILUezxxWT9+dxdGb5hFBIvznc88a3N8qXOArtwoYIlkjkMarZmMTrIFzkm/eQXsni/66T/AGW75DNu28dp1kSR45UYA+oDJW8+wJAH9eQdB0urpElQpIiyIwsyuoYEfIg8HWDbNkp6YEU8EUIbkiKNUufriBfW7o0EN9pcpoli3SLh6ZkScD/FgkYKUPzIZgyk+Df5nU9LSGh3I1VNTmWONmMqU0eUrQVih0a3BbGoST52Sw4A4oPttrhHslT85DGgv9XUn/qg60Ni3WKQxSUO50gkNNBC8U6ZFuzlYgdyN1N5GvcH28aBDvvaqdpiRZcNx+JNVDHiyyLNNMzlArqGIQPYta3oy8DTrrHq4CnFFWqaerkYKk9ysKlDcVMcgPAAGXavlkcD6Tkamo+PZLGakgT88yBmYL74BzgrfxMXA/dOpzbKpHZ222hjnS5ElfWSYiVlsDi7K8sovcZWCDEgcW0GeTfYpxTLRwyVNDROhkaAKReNfu1RWIaQRnFz2wTcRhQxyCres6Km7TbztzBamlZWk7ZK9xQwzjnS11ex5yUNxY+1mQ2tZ5HRYl27cMDJFPSuGSUKQCSQF7iqSoZJUBAYWv5C2vj79KH3FDCJ4gjV1ICLBgQ0dWnqCqDcZEvGDcgxm2gst+Xt1dDKoszzNBIwH4o2hmcK30EiIR8jwPxG891L9stNS1vwYXNwcWkd8IkYi+LMFc8XAJCkLfnwbLt+3Wuwho6mJJYZcca2nZAZCCO32+66JDUE4srF2FwcAfZ//ocKuFKeogWCij5EGeUsjebyyKfQciWODMztyXsWVgYHqSeJO7VU8aQcEy085mCKfzuDFGRGOLsuVgbkBQSKFHBAIIIIuCPBB9xrmHR24/szcztDTLNTSgvSEuGeI+TDIB48Ei9hwLfiIWt2tfgqoUvinnDPTfKNl5kgH8NvvEHsBKOFRRoKTRo0aA0aNGgNGjRoJ3fO7BVxVSwtPEInhkWMAyR5MjB0W4LL6bMq3Y2QgNY65r9ou6wNuNPVmWYwSQmlmjjQpMoLMxOMqBsGBxJXFgBw3IB7Zqe3/eWLmmgcRsEzqJzbGmj55547rAHEHgAFm4ADBE7BuqNUyjaEFLRrERVTTKUijcFSHRHteURhgb2HKFrhQC72ihNSh7DvBROcpKhiRUVpPGQY2KRnwHsGIsECKFJT9N7hSbkJ/wAm17eQcHJ/tDi7tNU5csgIyCtfJrs/IsGPWvWMUMb/ABVljAeKSlZrfERORhNTOFBZwLcAgLkwJBVWIUf7SpqKCSOGMJHSNGsiIuIjWQqTJyLFQrF2YX/C/NwdT277bFIiUlS8UTwTtLTNUxq8E6NnZSrEByqOVKhgwZFfwRdDtm3b3WyLMBHQoFMYmnXKeWI3sJox925BN/UiWJNvJyY1f2eUdLTL+066oniFlWJpGjiLckLFDEbk/uopNgLAWHAKKXZqVGotu24x1NTHKslVWRqoMcavm4MifhLH0CPI8Cx83NN1x0bsmZqK9I4nfyRIyNIfoiG7ufopY6ybNtNRImFJCu0UjG/pjX4mXgclbFIjbi75vwOF1QbL0dS0rGSOPKZvxTykySt48yPdvYcA248aCE27pqiH+8djaYE/3lZ6EP1HxBeS36R/+uqqCh3QiwegpE9ljiklI/mWiX+WOqWtro4UMkrrGi8lnYKB+pPGpk9etPxt9JNVjj702hh5NriSSxYDz6Fb/PQZF6arzy+6yC/tHTQKB+mSu39WOhul623p3acH6wUx/wDKGsXwu8S5ZT0VICfSI4nmYD6s7It738LbWEdH7iR6t5lJ9ytNCo/pb/x0G2du3VB6aukn+ktM6X+hMcp/rj/LU/u2xByxrtjhmDD1S0TozH25DCKW9vGJY/5a2ZelN7j5i3dJSPCTUqKD9Cy5EfqBrTm6t3ui5q9vjq4ha8lGxuB7nE5MbefwqPr8g1ti6I6emmCxxYzKQexO8yPcWPMcrAsP5FT41t9VxQUm5xSVkEb0E8Kwq7oGSmlQm3BBEaspAyHuPYLfTfZN927foHBh7gjIDxzxcxlrgWbkX4PKNce9r69VfTVVToy0zispyCGo61srj92OVgWHyxkDj6jQT/SmxUm2lXhnirJBHJHSx06J3ZVlcPeV1Y52sqiQ4Ii3J88Ve2bulNFJDKchRxRmeVQSrSSZFkVRc5eGx5NpE+epjaulduqJZPhTU7VWCxlhikMTjHgExkmN4r/mQFTfzzrS3Dond6RY/hpaevihYyrFMnbZpCcg74solkB9WTv+L1WJsQFVXdMmnD/BoktOwPfoGAwYN5MF+I3PPoPob+E+rU3vO6kUaMjSVW1iUCpX1fEQIoYPDMDZ2QMUyy9YVWDZq1xi6W65BmZJu5T1Ebd2rikGU9TIUKpFBGqcwgWIx5sq8epnLnqWcQQy7nCEjqoFQVsAe6SiyExSkCxlRX9EgF/AN1NtBCtW0M26Ui0TSU1NDKtVIHXCPJQvEKle5k9gCAQtucTyddPk3Bq6em7EMiwwS9555o2jvZHUJCsgEhZs+WxC45C5Jtpb0r1PCsMU0DFtunYKL/iopCQO249oSSAPZCRYmNlKXugNGjRoDRo0aA0aNeXcKCSQABck+wHudAr6j3hoY1WJQ9RMe3AhvYtYks9uRGgBZj8hYckA8z3iAVbzbfHUGKkp1afcKwjmokUrmlxYCwHNrhcQtgFAL2r3CaX7+O61NarJTX809Ghyeax8PILNyPxPApBwOp/b6hIKChixmgiaWWsMYKt3KUGWdFuCcm9MCkefvAD+IjQOt5oGo9zVqZ4oBNS4xRE2SQUliY5EIA9SyellOSYE2ILKdWl22CfedvSISCnjpTuCQu7MitIQiYqxIQL5CrYKQLAc62N7HeqFjqoJ9xqAomNJCVWmpg1wokZiodzyLuWvZiFUG2imNXBVSVU0UX7QrEWno6RWyEESepjK6gegMQzEfIAH1AKFh1B1QIHWCFO/Vyi8cINrL47kp/JED+Y+TwATrBsfSOEgqaxxVVfNnK2SEH8lOpvgoHBb8Tcknm2tjpfpdaRHZnM1TMc6ioceqVv/ALUXwqDhR/Ml5oDUz1F1j2pRS0sfxNY/PbBssSn/ABJ25wQDm3luAPIOvHWXU0kbR0dGA9bUj0X5EMd7NPJ8lXmwP4m4APjSWnb4Jv2dtoE9bJ95VVMvIjy57s58tI1/RFfxybD8QZKnaqenZJt2n+NqmJMUIQsoN/FNTrcsV4GZBbi5I08iqq+o5SKKij9jN97KR/yI2EaH5feP9R7DSp4KPavVNK01XPe8jgyVEx+UaICwjHgIgxUAX9zrS3j7QpoxzHTUKkXU184EhHuRBDkxt8i6n9PcKD/RUuLT1dXNzfiXs2+g+HEZt+pOpWq3/Z4lsHqJyWZUCNVStIVvl2mZiHAsblWIHi440kpOtIqutp1qqtKijcSqf7NJTwd2wwWQysRJdQ9lbi48E2tr09BJNHIkSLK1NRxwU1n9FVHTTkVPbt47ihI345JxuVIJC22bbKKamSrgmrKeNxkpeqnW1/msrlCPlwVPtfWHYqmvkR5aargq4syI46gKHZF9ORlpwFGRBZQYm9JW9iTbBt+3x1LZxpFuEwtnU1H9zASP7unjIbFl4uihSPzuW8rl2GSk3iJohSyv2XWMlBC0jnFnWd4VxEuALR/dWZQ/AKliFp0V058FSBHsZpGaaoYfmlkN3I+YB9I+gGn2k+z9TRzu0LK0FQgyaCWwcLe2S4kq6X/OhI9jY8acaBTv/TMNWq9wFZI7mKaM4yRE+8beR9RyD7g6VbZ1BLTSx0u4spdyFgqlGMdQfZWHiOc/uXs35flqr1p7vtEVVA8E6CSOQWZT/tHuCDyCOQbEaCH+0rbUWv2upyeNnn+DdomKsyTg2GS2YWINrHjIn66W7xT9+SnpIXjih+MMcUBc3kNKTLNLOeXkLMjKAeLsHYsxW2zvW01DRDbZprzo6z7bVyi/caE5COa3+Mq3Ba3qU5WJDA4amUrULPV0dRtlVIwiNbSujxEsQqmYXKlGIUfeIbekXFgQGPqKkXbquorILT0lRKsFfRBL45pk0gHucSGK29WZ5sfTX9L7l22WmaTuxOndo5r37sNh6Gb3kjuOTyyFW5IeyAbq67mqzZZvG9NLHEPRLKnbaKRQ3IDQzOxFzbAi7YAlR0ZQSLSw0bgwcn4V2Ibs1tNkJkJUkFJGDsFB5Uzre1hoOvaNLun93+Jp1kK9t+VljJuY5EOLoT72YEA+4sRwRpjoDRo0aA1AbhNLW1CL3StLPPJSmIAWeOnDmVibZZPJG0Xm3bv7m4o+t6xottq3jbB1hkxa9sTibMD7Eeb/AE0qp6RYJtvpxIZGhlmDsRYkvDK9z7XIa5txe+gX7NuczzVtdEIajFzA1Op++iipndQqm5XJrNKEKrcuBnYLZTu9LJ8JI1NNA9PSWFMrIxaQTiOSKNWDgcEoiek3FgeedaXQ/STSncKylfs10W4VCI7FjHIgxbtTKODGxY8j1A2IPpA0PvclPIxh2CoWuZ8ucnp1lYW7iFfux55ZAvuCw5Ogs6feYaWp3eaRrLG0DyH3uYUVUHzY4iw9y4Gt3pHZZAXrKoWq6kDJb3EEY5SBPot7sR+JyT8tRfQ3Tk8lUyVbZvFL8ZV83BqZB9zCDaxWGMdwgGwZkAuANdY0BrV3PcUp4JJpTaOJGdj9FFzb5n6a2tR/X4+IeioParmzlGJIMNOO44NuBk2C8/ve+gnYdylo6N690z3PdXVYIjzgHv2Yhe1lRTk17XPBN7HWx312umkp4pl+IA79fXSjIRmT8xHl5W8Rw/KxPn14dz3bPdaurK9xNqiWnpo/aSqqLD0n2NysZ+VweLaw9MdPfG1rLK3dp9vkvIxAtVVzD7yRx+7HcKq24GIBtcaA6d6eqq0NJEZNvppvxzvY11UP3nc8RJ+6FHFuBiRqjp+k9o2wCSRYI3Zie9VOGdmPkhpT5Pk4299b1R1RKKx6QRQq9laEyzsveQgZFAImuyG4KXvwDwGuMU23wUwMtSorKye68Rgu/wDxUKsThCvyJxHLOxJLEFn2l7nBDHR1coinghcuIS6/eFlxR4g3EjJe4X5MT7DSl6hoKhhIs9LO8gagp4lMkReUBnycKE9TFhJGXVUAZlN8ZNeumYqFKWV/gpBLWtLAaJSJCoiZlkjiPCpCHLOWuqhn8j0jS/faetjWSSXbJJI+2io7VrSy02DFi/3ZEnPoLLG1z2zk5BFguNm3ISTTJFjHMhxqqcMG7cjC6zRkeVbi/AuDchXVlMtSb5UzU8UFUM6+OeB4jHCwN42UTLIfwKyjuqzAhTHIjAHuAHa6TpFaej+DqkqYKfuXdYSGwkVshLLfB5GmwYqFUnEsfHNL1Ht6qxneVo4LDvxxg5TMhtGoxN7ktiVUZSWjQkr6SGz1T02KuIYuYaiI5086/iif/wAUb8LKeGUkfK3zo/qL4ylEjL25kZop47g9uWM4uvBPvyOfBGpfbOpnpGBkhenhJi78ErhjSmoJSOSJwSrU7OpUp6ShFwAPTp1skfa3bcIwfTMlPUgfJmDxPb9e0p/W+gqdGjRoFfUnT8dbTtDIStyGR1NmjdeVkQjkMp5/qPBOpHeN+M2z10NXZKinXs1IXxZ7BZlH7jqcx8iCPy66FqF+0zaFCfFciMoaarx8mnl47gFjdoXIkHyXuaDV3Y1C11bURvAvwgR1SRGZnRobZ3Diy5GQDg3KEcW16r6JnopIIpIYYKVwTW1B5aojfuPIoBVQVlvdma2ea4EDmXl3CphQUe6bZPXdtO3DVUmd5YzYYs6ENzYXGQvxkvuWO/dJyVW11E9bF8NFTU0rUdDG/piKRsRJMVtnJxwvhVuCCWbQNEqaidqappH7DV1P8U0XBVpoVjsrEgntur4MRZvu4yLc3uto3NaininT8EyLIt/kwBF/rzqH6WqVjp9ndzZVopCT54xg+XOnHQlO8DVlM0plEEy4E/lV4YnwA9lBY2HyNzydBV6NGjQSH2k0cMsVLHU2FM9SFmybEWaKYLc3H+IU/nb2vpZJVzDf4IpYmRXDPG91ZZO0kylgRY5FZI7qVFiDYkWJZdxqrdZUljX4WhRlBaxDyzRxMcgfGMTsLngiRvkdaFNt9RBuVHE3bakjaVaZ8iZQDEzYNfjAA4L72jBJN9B9+yH+73L/AN5VP+yPVlvO6LTU8s7/AIYUZz9QovYfU+NR32Rfg3P/AN51P+yPTPrsd34Ok4tVVKZg+8cF5nH8+2q/9L+Wg2+h9qeCjQyi085M8/8A7WX1MDb93hB9FGn+jRoDUuBnvbsT6aaiUD9aiVix/pAP6nVRqYpIr7rXr+/S0tv/AIqoaDnfTNUDQUtSwA79VW7lMCb806yY/qFcI36i/nV/9le39naKTks0qd5mPlmmJckn3Pqtf6ak+laVZNs2lCv97HV0pBHhnSQsDf6wkW+erf7PJg200JH/APniH/woFP8AmNAy3jYqerTt1EKTIDcB1BsfmPcH6jUx1RtgooUNHDJEryKtTLSxq8yxYtyMwzGzlfAYquRA1RdS7z8LTmX0/iRcpDZEDuql3IHCre5/TyPImajrSWWjDxSU8RM8kRqWJaHCJXcyx8jIHHG1+Dly2NyGHZ5IhAr0ThRWT/C08lssI4u4XIyvkzGOeXJ75O4LZAW0126aaDdHpmleaCSm76mUgmN0cIwuFHpYMG5JsVa1hpDt8lQaTI9iWRa1ZaZ4Ce27SuRKjB/XG3qmzuDiH4zK2Pnd6+VpayOoRUqZRRU4EUhZPh6ibtsUYqjCQl5ASVFrR2vY6DN0Q1ZFtYMMdLFCxlmheeR7LHJI7oWjVAFXEggdzwfy+NalL1BOzSU1Qw3C7+pI0WF0a3cX4Zg9iUHqVZGjl9DMpbGw+v1LJVQqljFGzxmFpYRGO7Ty3wjvJibSxhOxL2nIuQ5PAc0wRQzVbyNZY3lneJocZEkPbWNsVYpdm9F2Cjg3EhyDSp6ukqHxrKeOrmFo4pXjQGUC7CORZcRFUqGJaJsb3yUWJVGMO5dvcVnqYXpRUQLAhkKsuaSyFVZ4yyIzBwVBIyvYXItpfvVMrw1gqn+8pELtIkcTPU0uDMuaMMGsxcC4C9yPIBQxGvUcsvaipInkqo8uzL8QiTkhgOXeI9sIgN2WXFmF7MTiGDoGjXP+meompYVNQ4+DMksAlZiRA8LvHy7kk08mF0ZySjEIWYFSLeg3GKdBJDIkqG9njYMpt55UkcaDZ1iqqVZI3jdQyOpVlPgqwsQfoRrLo0Ex0BUsKd6WQkyUMjU5LeWRbGJz/wAqJkP631t9d/8ABVf/AM1n/wC7bWiR2N7HgLXU3P1kpW8/W8cv/U/pvdd/8FV//NZ/+7bQc9lq3Sh2FY43leWFUCJjcgdiRx6iFF0jYXJ4vfVTtlJGu9l1xFRLSs9YqyZYvenWJebGwVXscRccnyNIaM1IpNkNGkTzCkYgTEhQO3Fla3ORHpH/ACueNNepKI7fSxVVMomlpHkaoYkZSLIjd5pD88gklv4FUW4GgvtGjRoIbYoI0TdRJOztLVSRvm1wrS4iJFPsMJI0sSbEWFvA1KDeJHptvr5VK06S3N1sY4WpzF3G5/D3fXl7I4JsASMtA9PBLuaS0x+HeZhNOFBjPcRZGEwBz9Jla74FQtrsMeCnH9igokmaPGqNPlFIMxEhaWOxN73iMV7gg583B0HnZKkbVW1EUwIpa+oNRT1HlBJKBlFIRwhuBgTww97304n+83yMW4pqN3/6VRIqi38oW/y1p1ewR0qrSOO5t1UBAY3N+xIwshU+QkhFrX9MhQr+I2W/Zp3l3HcYag5vRx01Orny8YM7ozfxFGW/10HR9GjRoDU7N93u8ZtxU0roT/FTurKP1Imc/wDR+mqLU31ypSGKrHmhlWc8eY7Mk39Indhb3UfpoEMkXw9NU8W/Z1d8SCR/hSMJpCv6RTSpx7qdP+jl7Qqqa39xUSFPa6T/AH62+g7hS/zQ687lTp8WjEK8FfCaaT3DFQzxfTEo0wJPklBqao95ekjWd7vItPPRzcHJ5qESSRG3j1xiZ+fOSaBnu3X4fa5qmFWjdGjidZ0B7PdMfrdQSCojkD+bHwbcgKK6pJqUp45RUdtlaNpu1LGZETuBkESoyVCLd1jHoZQw9JZWBQ7M3ejnpaQT5QwrBMJI0iaLshG+KezTSMTxjiy2WMixDHWvVw1FNPBH2IUkEj1NHTUyDEmMLFJGzKqALIJiyysowxOWVraBp0rIldGe+Y3WvhiqR2iVIljOL2Km4liAgBYWOQJsPAnEoEpqrcmamXcIKPCR6qokb4hDhmUikbIOUFrBTGQSLkmx163KgiqJ5pO2rzWWSWSFCEJJkWOOF1MbyDJHVpQyNI5Rc0TJV9wwukrUwEZWnjkrJ6emcvFJLT4tHGAzF4ZO6wZ47srYob3LjQN599giDRyyblSBEzlini+JXBy3MjFZzgcWt6x4Py4+Q9S08MgI3CgAXlEmhlRk4t6cpsV4uPTGvBtrcg25p4oKZnzatQVVbMSD3Ixj91HbgIxYIAOFjDfmYE2m4wyvHaGRY349TJmLe4tce3vfj5HxoOZt1BQpIsiNs2aFirCVhiW8lQsZsT7286KrfEmCIoonVEwRY9tqakKp4xQgIoWwtj4tbVimyTSSFKhneBoZEdckKsXIXnBEJsmQsVI59yAdMOm65pIMZDeaEmGb6ulvVa5sHUrIB+666CLihqaiPttBWzRFQoRxDRQC1iLBSapQCPHNvlqs6f2eVJp6iYRJJUCMGOC5UdvL1MzBS8hysWxX0qgt6bl7o0Bo0aNBLdb+iTbpwP7qsjQ/RZ1eH/tOutb7QN6Mkcm3Uy96rqo2TEfhhjkBVpZm/KoBNvcmwAN9fftarOztUswFzBJTygH3KTxG2tHadpljC0yuVrKwfFV9QD6kVuMY7+CTeOP2VUkYcjkM0FAyzQU1GwY7fRywmVhdVmdYliVubFrIXZfYY3tkL68O5w1W1bg0jPCH78sqcCSNAzx2PBAY9llHnkHW/RU0W2VUirI607U8k2Dv6YzG2TYA83YMzMSSTbk2AskkeKDaKiJaY1M3bM1ZgB21nZe4xmZmGWJsTGuTBcfTYi4XnTkTLR0yyP3HWGMO5N82CAFr3N7nm9+b6NZtoo1hp4Yk/BHGiL+iqAP8ho0Ep0PvEqba9VXIELt3nKDjBkjJcjyuPIYHwVa3FrqYugko9zjqFYvDJOyxQ5ELAWiBVx8vVGYrW/A0Y8LbTnox5V2+fuhanGaoAjiFj/eOHitI1uGyC3axXEfUqem9phqdsqoppKj7udu4Zco5AsIQxA5AMo7AjyPkkubkm+g8o0jwV0k+SdmoEccLMSUkklhnuxyKtd2jEdvwqOLZFRQ7IAN53L5mGjJ/l3xz/lqU6Zlaojjq5mwoo4KWoqJJFKmapgjsSt/xRraMlrcvGqrf1WZdJwSx7vJNMpR9ypzOUPmPsSBEQ/xCGRMv4g3tbQdD0aNGgNeJYgylWFwwIIPuD5GvejQc96apGkoarbC159ukCwsx5spE1JI1rcCygj3wPz1gqqjumWSJGvVwR7hFGeG79IUEsTewLL2o2H/L1v7hL8N1HTNeybhTPERb/EpzmGP/AEWx1qVv9mqDYgCkro5QP+J3G8bg/TvvI9v4B440CfcqfbaUq9JTClkdgyVMiyKwe4FqeEnvSsSQMFVYmBILEXU4oNxiWrkj3JnpYnhSZzUEGWrBLgJO6HGNBgSKWOwN2vf1KccVPHDUJCYxTyncHR9wkeMsQhaaOMFmLgsnaQhgFIP5shpud+ctVGJe81dMlJBWM0awcIRiozLsEcykYqwdrjL5AroWrYqanklpmjpcHjDRteZYZ5AYR2MDeaE4stsgEDixJ1SyutJU0dVHeSGdZlZYiZATUXqWkgVQXZbxliCbWcYAn0nRhd4t1oqL4x50pXUYOEy9VNUsplKgFmUItvHBubmx16/ZkSbUNyiaSOo7ZqYSZXKq0pzWBYy2ARyyxmNQMvTb1BSA0enuloqqc07STT09KzMGGPbxkbNYD3I+6hxsHijbAoqk4lsddY1NbiMN1o2j4eaKZJhf8UcYVlZvmUkYKPkJX1S6DyZBkFuLkEge5Atc/oLj+o0j3S9PVRVCn0TslPMvPJY2ikUD8yscG+atcm0YGt3dtjjnKMwOcYYKQ7LcNiSr4kZRsVW6G4OIuNJuiNuikpqepcGWox9byuZCkoukojuSqAMGW0YVbcAW0FVo0aNAaNGjQSv2nAHbXB8NNSjn/nEXnWj1A5WTcZkcRzUscMwJysURJji4U3Km8oHmzWYAlRrN9p9AKmnp6MkgVdTHGxHkKoaViP5R/wCY0o3OKeog7oXKeMJS7nAq3Z40YOzRL5YlSzIPzJM3lgBoNXf+lHr4qOD10s0dLIc3fJgiqsaxy2JH3pfJxdrhCDf2sEgjSjqaSlQu1PEyW49UjoXsWY2MjZBmJPlwSedTewx00tHuddJLIyzGqSU5H0xxPJgYwRdG7ePFr8Lxfy26Nkn/AGYxxeOoKs7S1SYB5nGTuV4cRqxsAVW6qALCx0HJ6r7WN6gkeERoRExjBSBmUhDj6SeSOOD76NW3T+315pKcxrTSIYoyrvC+TqVFmb7z8RHJ+ujQOOmNgktVNFVTQzipnEqtaRGOX3TOr+ofcmL8Dpxb+SV+n6xK6kgqplqqeswSoYWBaSmimk7cgFgyObeqwLLGFcHy9CdvI3eqSSRu1XUwKx+M+2O3Jgy2ZZEDKb3JIkFrdsWn9h3C1bR00hmMqVs8gkniaNp42pp7SWZF5UkRtYWuoPhhoKPZEO4VE0svFPSVDQ08AFlLwWBmk59RD3wXgKADYtYjP1gO1VbdVc2jnMDkeyVS4c/TuiL9P0vqR2RVkneGZ3FOKjcp3RGZc2jqIkUOUIYqO4xxvYm1wba3KHbmnl3rahI5hhWA0xkZnaJpY+4PUxLELIFZbm4t50HTNGlPSm9/F0cMxGLstpF/dkQlZFN/k4I020Bo0aNBz77UW7dVs8wtktckd/4ZeGH8wNbPW9EWlqEUeup22exufxUzKY/5hpybjnWj9sD+vaV9zuEJ/of/AN6c9U1kcVdTvM+CfCVgJ8n1PSABQOWYkgBQCSSAAdBDdR71DT1c83dhEteIETuk/wBnWeJEedBypWyLkDjfAeo8LrzRb9tkcs0M9Yaqn2+JfhFkeMqWx9Xa7agu6elUZiSLtieCRQUO3VcYoKYVciySKco2hgYw08SkAuShJcExIfUQWZiOBxl/ZtTMtQxq6VqeBmQvUUUbK3bUGRiVkUYq2SHjyjfLQIdlESTbMfh8aruFaif0MZGMEgN5VY9zI+oEFgAObHjTTpBBL+zIJBeOlSrZVPIaWkmSCNj82VWLD5Eg+QCFdNsFTBFHuQoNt+6i+IVY0lp5VuhOJVSyFrG2J99Nek9qqDKlPMGp5oXqKtzE6N2/iJCIkvYqyyDukgjwgJAONgb9D77BUymR5VaumjLPCDzTRxsB2SPyFWcZZWZ2ubWUBbXUV0rvEeNXV1ErM0dRLSiRwApSN7IsKqOciQDYFncW5AUBzD1lTN/r1t/rKWoQf1eMDQYOtKVPh2JWV5JCkUaxzSR3eRgi8o3pUE3Y2PpDcHwW2y0BgpoYSVYxRohKoEBKqASFXhQSL2HA0i3/AHRapYoafOSTv08mQjcKixSo7l3ICj0Kwte7XsAdVWgNGjRoDRo18Jt50EtXjvb1TJyVo4JJ2+QeYiKO/wBcBL//AFtZ+rdrcI9XTN26qCNiDa6yqt27UwuMkPNjcFCbg8sDGbxvksW0blusJxlq5F7LEG6wKywxkX8ErlIPkZL/AKst72uOjeIU8k13aSCcSSyOJA1NNKGbuMRmGQEMLHyPHGg0OoY5aqWiahCwrukInqe5+FVganlDuoIyezGIgEZBgCbC4f1PTkvwk37Qr5JIFEzOIwiZxHI2lYLkThxaPtr7WPkzT7utPSbQzI0rNtcyRxICWldlpLIoAJ55vYGwBPtrd3DaX/ZdLTLUTGermiDmSMq8hTEv6JQMIkjjLYlPUEAPLkkKPpvY5vgqbuyyrJ2Y8wZGJDYDIE3PN76NVOjQT/WWyyVEMbQG01PKs8YuFzKXBTIg45KSL+OeQVJBkN7+0Okkq9uYBlngqWWaGRCskKyQyI5a/wCRbhmKkiy39tdP1F9ZdP0/xtLWTRK6nKklJ/KtQDGjG3kZOYiDcWmy/ICAkKSbCSpc8BBuzH9Fqqcn/Zqp6UX/AHf3r6iit/8AKOpDadmdZKvb2YtOlLuSlm8uKhqdo5Prlfn+JWHtrfm3PPdolR3Rd2ho3LISjGNEnZgreVJsim1mAY2seQFbRf2Lc5ITxBuBM0XyWdR96n0zUCQfMiTVbrmXSlC+4UVfTyTOWpK+VKWVzm8JhKtE2TepirfMkkEi9tWXSnUJqomEi9uogbtVEfPpkX3W/mNhZlbwQR8joHejRo0CfqTpKmr1RalC3abOMq7IUb5goQb6jJY46LeIPjqh3p46ZzSzVbJZJWdQ69zFSXwUWLktYtydPer+tZaWphpaamFRPOjugaURj0eQCQbt9OP10rFTLuRWCdqcNGe5JQTRSRu+IIGRZmDRBiDnGjKSo5tcENDpveTLs1duQc/F1Qnw8FoymawQxgD24YC1yWJN769180AoNkpUkC01U8KutwDKgTLBgfZ5MQ9h+a3F9as3SUNJKksfd2l437gYsZ6JnZSpLXIKelmQM4itl6b8DWeh2GlilZK+nMCzqYwUctRuXZXyhb8VNIXUEKSgJtYsQCAqd8mE+401Ex+7VDWSD98wyRiJT/CHOZ+ZQDxcGdoqwSbck7zmnXcKmQ1c9wpiQCRVjzPpjsI44Mj7k29TA6eJ9nSCRpfi6oy+kRylkMkQW4xDFPWjA2ZZA97A3yF9FN9mtLHEiXmZUVVeMSsqT9tQqmaNSEc2UA3HqsL30GXY9nhE6xwIq01AoSJR47sqhmfkclY2AD3NzLLfnVTrjdFDGnbqala7aame0klWkmcEjv8A60EuiKS3COq2sBfjV+vUctMFWsTMsQsc9OpKSk+AVuTG5/dJKtcYsScQFLo1OUf2g0ckywM7wTN+GOpieEtfgY9xQCb8WBvqj0Bo0aNAamOuapnSOhhJEtaTGWHmOEczSfSy+lT+866e7nuUdPDJNKwSOJS7sfYD9OSfkByTxqKYTJRV+6yAx1UtO5gVlGVPCis0aEG/ry+8cH8xtb06D59sdGsfT88UahVTsIiqOABLGAB/LjWLqybKpI/cq8T+v7Pnb/Yw1MVsrmm22naWWX9px0sjiWRpD3VmgZmTIkqCjOWA9ICA2HN2/UdciB6hm9D7lMAbG5MdFLTYgeSTJGQLeSRbQae29Y0tNJtBqWCJTbbfuFSRnKtP6EsCe4EW5AF8XHz1a9OwSVVY24MskURi7MEctsipIZpStrxhiBZb3IF2/KFmenehYxJt1NKgkmok+KqHPOLyBUij+R/uhY2uFp1HAfnqWgNGjRoDWtuW3pPDJDKMo5VZHHi4YWPI5HHuNbOjQc1pN6EO5o1SshkpqeWkmnWCRxIxaCWG7RoRm8ZL4ezMR7i80u8wWiqYbuuy1boylWVhS1BIBwK5XiJwtYcRk8X1RUG6QGSoqZpK2A1ErmOSBJTFLEh7cbII1dCxRF9TjM39PoK6g9tqkpdxqokilYsWkRKmMiWsgmX7+Fy1mZzYSRZC90YHl7aDo/2PTq67m6EMrbjUMrDkEHAgj6Ead9TbNKky11HzPGMZYfAqYvOBPtIvJRvYkg8HjluxdXHYo8YIBWUNbL3aefu9vHIBTHKSpUOuIBvj4J+YXrOw9YpUSdmSKWlntcRTqAXAtdomBKyKL84m49wNAy2XeoqqFZoTdWuCCLMrDgq4PKsp4IOt7UtvmwzQytWbfj3jYzU7GyVIH18JNbhZPHgNceGmwdSxVatgSskdhLDILSRMfZ19vofB9idB937pmmrUwqYUlA8Ej1L9UYepT9QRqN3fYJ6VQs3dr6JWyVwSKuj44eN1s0ij3tZwDb1AEHo2jQSux9Scxw1EizJOP7NVLbCoFvwPbhZ7X9PAexKgWZV+1vS7QKxo1V4WBElDLbsuD57Vwe0xH5f7s+6gksMW9dLKndaOMyU8xyqKVf3vPfp7crMCASFIyIBFnF29bJ1QIu1FUzLIk1vhau4xqAfCOfAn+nAfyvN1UNLbN1NNC8lKks1NFcS0ZH9opSBfGMMfUn/Fk8A3jYriut6k6jr6hVeChiWNwGR56tfUCLggQpILEfxa3t/2F2cVNKRHVxiwJ/DMo57U1vKn2byhNx7gxr0lHKTUyGoSldjFPTJNMopqnLlTHC3+IzWNvLFGAIkJAVRmrypEyUABuCvckYEH55Iv9LaSbPTSU7NS1aU7UFUTHEscjSLEzf4TZouMcnOAucW9IPqUCCi2uKClNJNtsQetaeLb6mVURgCSENR3LOjqGDL+ZhYBbjnb3/Yo6UU22yLt9PKyq37RVQskaxFbO64jB2b0iQy2Ygm6k2AdCh2eOqin22uXvGAKUd+XeKQERy5HkSgq8bN5JQseHtrb6EqpexJTzsXmopDTtIfMihVeNzyTdo3W9+b31obdvfeO31QKMzNLRzmNrpkQ1yvzXuwqFP7sl/fTHZaxG3KvWMqwVacuV/1hEoZT/EEWP+o0FHrzJIFBLEAAXJPAAHufprX3Lc4qeJpZpFijTlmc2A9v6k8Ae541LJTTbq15kaDbwQUhbiSqtzlMPKQ/KM+pvLWFhoCnRt1qEma42+BsoUI/31IviVr/AOCh5Qfmb1HgAaZ/aD/wTX/82m/7Da3N73+GjjUuGJPpiiiQs8hAvjGi8k2/kB5IGuZ9T/aVU1ck21Q7eyS1EZQtJMt41cWLSqgIWym/L8cGxuAQXbXvsWFLWEBotm29Blc2epnRQsQ4sbDyR4JHHGm82/Uq0W2ELNOtLJ8VO3wswvaGZjNygUBpXDBr2ub34JERv9VBBt601PjNEpaOH7u/xVS3olqbe8cakxxnn1kWvhxdUtJSmhWiDbqzrEEFO0coIa1rMSohKX/K7mK1vbQdA6b2too2eW3fqHM0xBuAxAART+6iKqA+4W/knTfSvpfczUUVPM1s3jXuBQQFkAtItjyMXDKQeQRY6aaA0aNGgNJus6t4tuq3jNnWCQoR7NicTz8jbTnWrum2pUQSQyXwlUo1jY2YW4PsdBIS1jU4nELMiU0+30aL+ULlAXxU8Ask+BNr2UfIajusDGm7RSVAZ4VqJ6aY3Zm7ckUVTGRb1ARPKzKV5QItrWGn297VuEC1EaU71wmqaepWdZIkb7n4e6SJZQD9zwygg5eB41u7B0ZNUVp3GuVqeTuZx0qShkUiNYw8hAs0lh7cWC/UaCW3bp6WCR0jWOriq/U0DkLFXC1+5Cy8RVgXk42DgdxfBVVNGjuhp6Cr5RskoNxPbqKaRRdTTOfcW4W+OJIYG7X6Vu3TopldVjM1BIcpKdb507Xv3aXH1WB9RjXlSMo+fSyysipZI0G5rDV0ji0G4WAsrcBZ3WxjbwO6pCMfOB4Ib229fVUaRpXbZWJLazvTxCaO4/N92xYA/Kxte1z51vPt1NuaLV07yQTqWRJ0XCVCjENHIrD1LkDeNwR+l76X132f/CwGTbpqpJIQHig+IkaKTAg9sqzWs6goOeLg+2tah3oQt+0qVGkoauxq4kBMlPKLKZcBe9rYyqORiHGXOgbJ1TUUfp3KL0DxV06s0RFzYypy8Rta5N0v+YeNU9FXRzIJInWRG8MjBgf0I40p3nqpI6L4mDGoDlEiwcYu0rqi3bkAZMLn2F9QG4UPwkvflMcJkkEMku0CRWjmILqk0RLpMGyAuUDXZePUCA65qN6m6WkHdamiiqIZrtUUMxskree5CxBEcpPJuMWPq4a7FdtHU2493s2jncKXEdVG1JMyggZKVEkT+bHELY2uBfTr/TSWP+/22tj+ZjVJh/8ASct/1dBDv1U23rZaqopEFwKfc6WWVVPsI5obsU+XqbjSFuvmnnrTEolNVSFCKFJ2tUJcQynuRIymxtcX4Qe4Gurn7RqQfjFUn0ajqB/5Wvi/aTRH8JqG+gpKn/8AFoIlNvqarcI3jEu40tLCQy16iLJpgVZIrwoGkCgXLgjkglbg6zdL/Z7Ww1NTVQR023pKO0tJKDOCnks5RwA1+QASLEji3Nj/AKd5G0NDXzH5/DmIf1nKD+l9Lt56r3CNFY08FIHbBBI7VEzk3NkhgABbi/8AeWAuSeNB42n7HaCKlWKdO89y8koLRFmPP+Gwsg9l8D9dZNt3ilpkNJs9MKhlPqEJtEjcAmadrgsBa4Bd+PGpirDVcnZnkmllRDPONwQw00EaEHMxRFVlub45SMBixJ9JBuOkd0cNLSSxwRtTpG6tTC0TxSZYlVPKEYEFbkeLE6DxQ9JszrU7lKtRNHZ1QC1PARzeNW5LD/WPdvljrVk+05GCGnodwqRILq6UzKhHscpMRY+xF9Y983T9ps1JTn+xr/v2qvZCg8wQt4Z28OwNkW/JJsNXZ9vG7NJOJqmCijIgpY6eVolkWK4eQhDyrN6VHFgn10EdvG4biJJp62en2nvXUOz9yoWEeI6dEJIF7FiMWLc3ACga+2bO0iCCnp5YKep5Pda1VuHzMjC/ZpR5drWseM2e2rZOnaCknaLb6SKor75M8rNIIC3+JO7Fil/IRbM/tYXYbO20LzNIlPMzFzar3CwDOVuDDSeQoU3GQusfNspCzKEP1FFFBWwRxFZWoYaiqnYLihlp4vuYo/ICwtYBATjkSSXLE3m8bhLAlYnckK0VHSTj1HItG87Pk34mzWJVbIm4v8zc6u+zGOop0WlZqeSCKSOJVayOr8lJuCWVj+I+Tck3OklSu6VLVqvtvaaspkpcjURmNMe+DISLsRaUEKFJ4t9dBZ9L+meviH4UqckHHAmiikbx85Gdv1J1QaWbJsnw4kJkeWSZg8jvYXIVUAAUBVUKoAAH1JJN9M9AaNGjQGjRo0Bo0aNAandw6baNnlo8AZLmamk/uZ73uTYHtyH3cAhvzK3BFFo0EBtE0kDstFl6PVJtlSQrxj50r3Iwv4F2iJuAyeBpJAxqpKnaXENS3qq9uqQU7h/ft+Rz/rEujGxv+LK93fZIalQJVvibo6sVdD+8jqQyn6gjjjxrnC7jNVSxxGnWtp5C4o6yokFPKWS5bB4VZ/wgsrqkZZQfPkh9qTQzZis2ytopSQ0ogjmwdgQ+WVN6JLNzmwvfng6z7RvSGXbzDTPDtpmfCaZjnLPKkgV2DEtgxZgGc3Z3TgWF2NbRCmpw271xliDHCAeHv4jbECSpI8WIAbyym1wirJTuNQrbpHLRbfFZ4ad0cCX5PUyKMEsP8MsCP82DdR54K6A7iJBFRyVEkNSqvMJjUFwBIyKeysaPji1gSoscV1RS/anto/DUiSwue0rviB5LFVIUD5sQNFJt1RgGodxSWEj0ioQTgD2CyRujkfVy5Pz1irt0qKcAbmaaSknvE8kUbosZfgd7ORx2nuUy4CkrfhrgLAHRrm0W+1uz/c1FPNX0Si0FTAA0ir7JMvAJUcZ8A8eSbDI32nVFZ91tlBUM7cd6pTtxR/xE3OVv3eCebX8EKDcftFoYJ3hmmMbRsFZmjfAMVD27gUoDiw4J99T+/wDUqVFRS1O2hq6en7iiNEbtuk2Ia8xXtxsuAIJPzFuRrd2xJKULQUckc9WS09XPMpKq0nJaQIV9bmwRMgcFJ5C8sv2fuLD72tp4l9zBTENb6NNK6j+aHQIJpaqmfb4Qnx1TDSyfGDPlom7YNi/DOXX05/iCSDi5Ok1I+0YGSKi3GfKymDt1Lr91cCMqW7RCG4xJIXm2s+8UkUE61W01D1FcpwmQF5xUi4us7RgrEw9mOKrYD0gCzra9xirZHMLybZuWJ70LgHIgWyeNrLMosLSrZrAC4Bx0CjdIaiqiArgm07WhCinVh3ZwPwocPwqfHbUZeRY8EOa3c5GgUAnaqFQI0YqBUSDwq08dj27jgAq0h9kU86VbhFW0csQWlirK2XLGpaYyOES3cdYpBGkYFx92kgBLAXOqvpChgljjrFeSplkU/fT2zXmzIqgBIrEYsqKOV5uedBpbX020sYj7Zo6K5PZBPeqCfLVDg3UN7pcu3GTDlNV1PTrGioiqiIAqqoACgcAADgAD2GsmjQGjRo0Bo0aNAaNGjQGjRo0Bo0aNAaNGjQfGW4sffUXRfZ/PG0SivdYqdWjp1SFMo1Yjyz5qzhRgGwBClvdidWujQTkX2fUVy8sXxMrWvLUkyPxyMS34LHwECgew1o7xQfAKrxVtTEGYRxwyKapXdgSFAYGcmwJssgAx9hfVjpV1PsQrKV4czG/DRyDzHIhDI4/RgDb3FxoINKrITzVe3wI1ML1EkTmGpSMjISBUvdSoJGM55VgLspGqXYpW+IqdvqG+JiESSxNKAzNFKXQxy3FmsVIueWB558xb9USyVQpNz2+i+KjFklqJjHHMoIN4yYXVluA2Jbz7AggU/TFcqz1FVPPHO8iDuzQ8U1NHFfGJZGPrbJnJI5/eCenIPs3QNTAf9zdwkpo737EqCaNfHpjz9SL9AT54trz/AKJbrMbVO69uIizJSQqjHzyJGuyn6i//AI6fdQdT/DsIoopKipdGeKFAQGCkAlpG9CKCRck3FxweNae2dQzQyLT7gtpXfCKeJCYpyQWsAuRjZQGBD2BC5A82AY93iTa6HCiRUkmljiQtc3lndU7kpPqdhe5JPNgPGkO6RRRioJp0rmpCvenr5SR3GUMFhjCSDIhlAVFQXYAXN7UnXCxzUzwlnUhkJliGZpnHrjkdQcsMgL2Hg3NhdhDbx1esDRTtSbfuFW5URvSTlpJWW4VxGsLWZRfkubcgHQUuyzz1L9ieeWjlVczTQwLF6LgcSkyh1uQMomUi/IU+G8v2e0LLZ4BI3B7ru7TAg3BEzMZQQeRZuNYeidmqV7lXXFfi6nEMifhhjS+ES8nwWZib8lve1zU6CRq+iJ84pIa+UPAT2++iy4qwKshYYSMrCxObsbohvcaddNbJ8JSpDmZWXJnkIAzeRi7tYcAFmJAHgcaaaNAaNGjQGjRo0Bo0aNAaNGjQGjRo0Bo0aNAaNGjQGjRo0Bo0aNAt6h2qmngdauNJIlBY5rfGwN2W3IIF+V51E12wCnekNLVCeKaRY4I6pmqEi8uskCiRc8Mb3csVFirKFxbo7LcWPIOuaUXSdVtM7tQ0VNWwtfDlIaiIN5RpGX1xj2JJY+/gaCl3rYZFp0eIyVNTDPHOpd1DN6lWVUysiK0JdAoxXm/m7a+bRTT1NXJUVVM9OqQiGFWkRiC7MZmUxMbZARC9wfSbW9/FX1bUUoV6ykYRP5elLT9k88SgKrWsL5qpFzYgWBbxQ/aElYVTb4pJy3mZ43jhjAtcuzAFm+SKCSR5UXIBbuWxzPXRUzVZS0ZlSoVcKkqjAdrNWwkUFrnOM2FrhmbMPulenaGAyPShZJMiks7MZJGbgsGka5J8XANr/UHU91DBudd/Zn22jjUHionlSoRfYtHGYw2dibZC3z41X9NdPx0NLHTxfhjB5PlmYlmY24F2JNhwPA4A0DTRo0aA0aNGgNGjRoDRo0aA0aNGgNGjR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9645" y="6176536"/>
            <a:ext cx="446481" cy="51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47" r="50516" b="885"/>
          <a:stretch>
            <a:fillRect/>
          </a:stretch>
        </p:blipFill>
        <p:spPr bwMode="auto">
          <a:xfrm>
            <a:off x="5949178" y="6107103"/>
            <a:ext cx="472019" cy="65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 descr="http://site.sabesp.com.br/uploads/image/asabesp/marca/marca_sabesp.gi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6186734"/>
            <a:ext cx="389514" cy="54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8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4024224" y="1660114"/>
            <a:ext cx="2059944" cy="2737739"/>
            <a:chOff x="34925" y="2524125"/>
            <a:chExt cx="3559175" cy="4289425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2524125"/>
              <a:ext cx="3559175" cy="428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Elipse 1"/>
            <p:cNvSpPr>
              <a:spLocks noChangeArrowheads="1"/>
            </p:cNvSpPr>
            <p:nvPr/>
          </p:nvSpPr>
          <p:spPr bwMode="auto">
            <a:xfrm>
              <a:off x="1127125" y="3322638"/>
              <a:ext cx="1009650" cy="2376487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rgbClr val="000000"/>
                </a:solidFill>
                <a:latin typeface="Tahoma" pitchFamily="34" charset="0"/>
                <a:cs typeface="Arial" charset="0"/>
              </a:endParaRPr>
            </a:p>
          </p:txBody>
        </p:sp>
      </p:grpSp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3865731"/>
            <a:ext cx="3890274" cy="208354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61423" y="2236640"/>
            <a:ext cx="37625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009900"/>
              </a:buClr>
              <a:buSzPct val="110000"/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+mn-lt"/>
              </a:rPr>
              <a:t>Etapa de </a:t>
            </a:r>
            <a:r>
              <a:rPr lang="pt-BR" sz="2400" dirty="0" smtClean="0">
                <a:latin typeface="+mn-lt"/>
              </a:rPr>
              <a:t>laboratório;</a:t>
            </a:r>
            <a:endParaRPr lang="pt-BR" sz="2400" dirty="0" smtClean="0">
              <a:latin typeface="+mn-lt"/>
            </a:endParaRPr>
          </a:p>
          <a:p>
            <a:pPr marL="342900" indent="-342900" algn="just">
              <a:buClr>
                <a:srgbClr val="009900"/>
              </a:buClr>
              <a:buFont typeface="Wingdings" panose="05000000000000000000" pitchFamily="2" charset="2"/>
              <a:buChar char="q"/>
            </a:pPr>
            <a:endParaRPr lang="pt-BR" sz="2400" dirty="0" smtClean="0">
              <a:latin typeface="+mn-lt"/>
            </a:endParaRPr>
          </a:p>
          <a:p>
            <a:pPr marL="342900" indent="-342900" algn="just">
              <a:buClr>
                <a:srgbClr val="009900"/>
              </a:buClr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+mn-lt"/>
              </a:rPr>
              <a:t>Etapa de campo com monitoramento do ramal predial e da rede pública de esgoto.</a:t>
            </a:r>
            <a:endParaRPr lang="pt-BR" sz="2400" dirty="0">
              <a:latin typeface="+mn-lt"/>
            </a:endParaRPr>
          </a:p>
        </p:txBody>
      </p:sp>
      <p:sp>
        <p:nvSpPr>
          <p:cNvPr id="12" name="CaixaDeTexto 5"/>
          <p:cNvSpPr txBox="1">
            <a:spLocks noChangeArrowheads="1"/>
          </p:cNvSpPr>
          <p:nvPr/>
        </p:nvSpPr>
        <p:spPr bwMode="auto">
          <a:xfrm>
            <a:off x="503238" y="260648"/>
            <a:ext cx="8640762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atin typeface="+mn-lt"/>
                <a:cs typeface="Arial"/>
              </a:defRPr>
            </a:lvl1pPr>
          </a:lstStyle>
          <a:p>
            <a:r>
              <a:rPr lang="pt-BR" dirty="0"/>
              <a:t>INICIATIVA ASFAMAS – GS LOUÇAS SANITÁRIAS</a:t>
            </a:r>
          </a:p>
        </p:txBody>
      </p:sp>
    </p:spTree>
    <p:extLst>
      <p:ext uri="{BB962C8B-B14F-4D97-AF65-F5344CB8AC3E}">
        <p14:creationId xmlns:p14="http://schemas.microsoft.com/office/powerpoint/2010/main" val="247960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812088" y="490538"/>
            <a:ext cx="936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753982" y="3380227"/>
            <a:ext cx="2215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latin typeface="+mn-lt"/>
              </a:rPr>
              <a:t>Duplo acionamento</a:t>
            </a:r>
            <a:endParaRPr lang="pt-BR" sz="1800" dirty="0">
              <a:latin typeface="+mn-lt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2" y="318641"/>
            <a:ext cx="9144000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+mn-lt"/>
                <a:cs typeface="Arial"/>
              </a:rPr>
              <a:t>Histórico de REDUÇÃO DO VOLUME das louças comercializadas no brasil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463" y="1611395"/>
            <a:ext cx="6248251" cy="433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ector de seta reta 6"/>
          <p:cNvCxnSpPr/>
          <p:nvPr/>
        </p:nvCxnSpPr>
        <p:spPr>
          <a:xfrm flipH="1">
            <a:off x="5364088" y="3827949"/>
            <a:ext cx="2232249" cy="111321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5611953" y="5157192"/>
            <a:ext cx="396000" cy="396000"/>
          </a:xfrm>
          <a:prstGeom prst="rect">
            <a:avLst/>
          </a:prstGeom>
          <a:solidFill>
            <a:srgbClr val="6699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?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9218" name="Picture 2" descr="Image result for duplo acionamento caixa acoplada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33390" y="2049874"/>
            <a:ext cx="1656186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500826" y="4357694"/>
            <a:ext cx="2289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+mn-lt"/>
              </a:rPr>
              <a:t>Conscientização uso adequado</a:t>
            </a:r>
            <a:endParaRPr lang="pt-B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598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179512" y="1628800"/>
            <a:ext cx="8821488" cy="3785652"/>
          </a:xfrm>
          <a:prstGeom prst="rect">
            <a:avLst/>
          </a:prstGeom>
          <a:solidFill>
            <a:srgbClr val="BEF8BE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latin typeface="+mn-lt"/>
              </a:rPr>
              <a:t>Considerando</a:t>
            </a:r>
            <a:r>
              <a:rPr lang="en-US" dirty="0" smtClean="0">
                <a:latin typeface="+mn-lt"/>
              </a:rPr>
              <a:t> 5 </a:t>
            </a:r>
            <a:r>
              <a:rPr lang="en-US" dirty="0" err="1" smtClean="0">
                <a:latin typeface="+mn-lt"/>
              </a:rPr>
              <a:t>descargas</a:t>
            </a:r>
            <a:r>
              <a:rPr lang="en-US" dirty="0">
                <a:latin typeface="+mn-lt"/>
              </a:rPr>
              <a:t>/</a:t>
            </a:r>
            <a:r>
              <a:rPr lang="en-US" dirty="0" err="1" smtClean="0">
                <a:latin typeface="+mn-lt"/>
              </a:rPr>
              <a:t>dia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pessoa</a:t>
            </a:r>
            <a:r>
              <a:rPr lang="en-US" dirty="0" smtClean="0">
                <a:latin typeface="+mn-lt"/>
              </a:rPr>
              <a:t>:</a:t>
            </a:r>
          </a:p>
          <a:p>
            <a:pPr algn="just"/>
            <a:endParaRPr lang="en-US" dirty="0" smtClean="0">
              <a:latin typeface="+mn-lt"/>
            </a:endParaRPr>
          </a:p>
          <a:p>
            <a:pPr marL="342900" indent="-342900" algn="just">
              <a:buClr>
                <a:srgbClr val="009900"/>
              </a:buClr>
              <a:buFont typeface="Wingdings" panose="05000000000000000000" pitchFamily="2" charset="2"/>
              <a:buChar char="q"/>
            </a:pPr>
            <a:r>
              <a:rPr lang="en-US" u="sng" dirty="0" smtClean="0">
                <a:latin typeface="+mn-lt"/>
              </a:rPr>
              <a:t>Antes de 2000, com 12L - </a:t>
            </a:r>
            <a:r>
              <a:rPr lang="en-US" dirty="0" smtClean="0">
                <a:latin typeface="+mn-lt"/>
              </a:rPr>
              <a:t>60 </a:t>
            </a:r>
            <a:r>
              <a:rPr lang="en-US" dirty="0" err="1" smtClean="0">
                <a:latin typeface="+mn-lt"/>
              </a:rPr>
              <a:t>litros</a:t>
            </a:r>
            <a:r>
              <a:rPr lang="en-US" dirty="0" smtClean="0">
                <a:latin typeface="+mn-lt"/>
              </a:rPr>
              <a:t>/</a:t>
            </a:r>
            <a:r>
              <a:rPr lang="en-US" dirty="0" err="1" smtClean="0">
                <a:latin typeface="+mn-lt"/>
              </a:rPr>
              <a:t>dia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pessoa</a:t>
            </a:r>
            <a:endParaRPr lang="en-US" dirty="0" smtClean="0">
              <a:latin typeface="+mn-lt"/>
            </a:endParaRPr>
          </a:p>
          <a:p>
            <a:pPr marL="342900" indent="-342900" algn="just">
              <a:buClr>
                <a:srgbClr val="009900"/>
              </a:buClr>
              <a:buFont typeface="Wingdings" panose="05000000000000000000" pitchFamily="2" charset="2"/>
              <a:buChar char="q"/>
            </a:pPr>
            <a:endParaRPr lang="en-US" u="sng" dirty="0" smtClean="0">
              <a:latin typeface="+mn-lt"/>
            </a:endParaRPr>
          </a:p>
          <a:p>
            <a:pPr marL="342900" indent="-342900" algn="just">
              <a:buClr>
                <a:srgbClr val="009900"/>
              </a:buClr>
              <a:buFont typeface="Wingdings" panose="05000000000000000000" pitchFamily="2" charset="2"/>
              <a:buChar char="q"/>
            </a:pPr>
            <a:r>
              <a:rPr lang="en-US" u="sng" dirty="0" err="1" smtClean="0">
                <a:latin typeface="+mn-lt"/>
              </a:rPr>
              <a:t>Em</a:t>
            </a:r>
            <a:r>
              <a:rPr lang="en-US" u="sng" dirty="0" smtClean="0">
                <a:latin typeface="+mn-lt"/>
              </a:rPr>
              <a:t> 2000 com 9L </a:t>
            </a:r>
            <a:r>
              <a:rPr lang="en-US" dirty="0" smtClean="0">
                <a:latin typeface="+mn-lt"/>
              </a:rPr>
              <a:t>– 45 </a:t>
            </a:r>
            <a:r>
              <a:rPr lang="en-US" dirty="0" err="1" smtClean="0">
                <a:latin typeface="+mn-lt"/>
              </a:rPr>
              <a:t>litros</a:t>
            </a:r>
            <a:r>
              <a:rPr lang="en-US" dirty="0" smtClean="0">
                <a:latin typeface="+mn-lt"/>
              </a:rPr>
              <a:t>/</a:t>
            </a:r>
            <a:r>
              <a:rPr lang="en-US" dirty="0" err="1" smtClean="0">
                <a:latin typeface="+mn-lt"/>
              </a:rPr>
              <a:t>dia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pessoa</a:t>
            </a:r>
            <a:endParaRPr lang="en-US" dirty="0" smtClean="0">
              <a:latin typeface="+mn-lt"/>
            </a:endParaRPr>
          </a:p>
          <a:p>
            <a:pPr marL="342900" indent="-342900" algn="just">
              <a:buClr>
                <a:srgbClr val="009900"/>
              </a:buClr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pPr marL="342900" indent="-342900" algn="just">
              <a:buClr>
                <a:srgbClr val="009900"/>
              </a:buClr>
              <a:buFont typeface="Wingdings" panose="05000000000000000000" pitchFamily="2" charset="2"/>
              <a:buChar char="q"/>
            </a:pPr>
            <a:r>
              <a:rPr lang="en-US" u="sng" dirty="0" err="1" smtClean="0">
                <a:latin typeface="+mn-lt"/>
              </a:rPr>
              <a:t>Em</a:t>
            </a:r>
            <a:r>
              <a:rPr lang="en-US" u="sng" dirty="0" smtClean="0">
                <a:latin typeface="+mn-lt"/>
              </a:rPr>
              <a:t> 2003 com 6,8L </a:t>
            </a:r>
            <a:r>
              <a:rPr lang="en-US" dirty="0" smtClean="0">
                <a:latin typeface="+mn-lt"/>
              </a:rPr>
              <a:t>– 34 </a:t>
            </a:r>
            <a:r>
              <a:rPr lang="en-US" dirty="0" err="1" smtClean="0">
                <a:latin typeface="+mn-lt"/>
              </a:rPr>
              <a:t>litros</a:t>
            </a:r>
            <a:r>
              <a:rPr lang="en-US" dirty="0" smtClean="0">
                <a:latin typeface="+mn-lt"/>
              </a:rPr>
              <a:t>/</a:t>
            </a:r>
            <a:r>
              <a:rPr lang="en-US" dirty="0" err="1" smtClean="0">
                <a:latin typeface="+mn-lt"/>
              </a:rPr>
              <a:t>dia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pessoa</a:t>
            </a:r>
            <a:endParaRPr lang="en-US" dirty="0" smtClean="0">
              <a:latin typeface="+mn-lt"/>
            </a:endParaRPr>
          </a:p>
          <a:p>
            <a:pPr marL="342900" indent="-342900" algn="just">
              <a:buClr>
                <a:srgbClr val="009900"/>
              </a:buClr>
              <a:buFont typeface="Wingdings" panose="05000000000000000000" pitchFamily="2" charset="2"/>
              <a:buChar char="q"/>
            </a:pPr>
            <a:endParaRPr lang="en-US" dirty="0">
              <a:latin typeface="+mn-lt"/>
            </a:endParaRPr>
          </a:p>
          <a:p>
            <a:pPr marL="342900" indent="-342900" algn="just">
              <a:buClr>
                <a:srgbClr val="009900"/>
              </a:buClr>
              <a:buFont typeface="Wingdings" panose="05000000000000000000" pitchFamily="2" charset="2"/>
              <a:buChar char="q"/>
            </a:pPr>
            <a:r>
              <a:rPr lang="en-US" u="sng" dirty="0" err="1" smtClean="0">
                <a:latin typeface="+mn-lt"/>
              </a:rPr>
              <a:t>Em</a:t>
            </a:r>
            <a:r>
              <a:rPr lang="en-US" u="sng" dirty="0" smtClean="0">
                <a:latin typeface="+mn-lt"/>
              </a:rPr>
              <a:t> 2008 com 6,8L e </a:t>
            </a:r>
            <a:r>
              <a:rPr lang="en-US" u="sng" dirty="0" err="1" smtClean="0">
                <a:latin typeface="+mn-lt"/>
              </a:rPr>
              <a:t>duplo</a:t>
            </a:r>
            <a:r>
              <a:rPr lang="en-US" u="sng" dirty="0" smtClean="0">
                <a:latin typeface="+mn-lt"/>
              </a:rPr>
              <a:t> </a:t>
            </a:r>
            <a:r>
              <a:rPr lang="en-US" u="sng" dirty="0" err="1" smtClean="0">
                <a:latin typeface="+mn-lt"/>
              </a:rPr>
              <a:t>acionamento</a:t>
            </a:r>
            <a:r>
              <a:rPr lang="en-US" u="sng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– 25 </a:t>
            </a:r>
            <a:r>
              <a:rPr lang="en-US" dirty="0" err="1">
                <a:latin typeface="+mn-lt"/>
              </a:rPr>
              <a:t>litros</a:t>
            </a:r>
            <a:r>
              <a:rPr lang="en-US" dirty="0">
                <a:latin typeface="+mn-lt"/>
              </a:rPr>
              <a:t>/</a:t>
            </a:r>
            <a:r>
              <a:rPr lang="en-US" dirty="0" err="1">
                <a:latin typeface="+mn-lt"/>
              </a:rPr>
              <a:t>dia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por</a:t>
            </a:r>
            <a:r>
              <a:rPr lang="en-US" dirty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pessoa</a:t>
            </a:r>
            <a:endParaRPr lang="en-US" dirty="0" smtClean="0">
              <a:latin typeface="+mn-lt"/>
            </a:endParaRPr>
          </a:p>
          <a:p>
            <a:pPr lvl="1" algn="just"/>
            <a:r>
              <a:rPr lang="en-US" sz="1600" dirty="0" smtClean="0">
                <a:latin typeface="+mn-lt"/>
                <a:sym typeface="Wingdings" panose="05000000000000000000" pitchFamily="2" charset="2"/>
              </a:rPr>
              <a:t>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considerando</a:t>
            </a:r>
            <a:r>
              <a:rPr lang="en-US" sz="1800" dirty="0" smtClean="0">
                <a:latin typeface="+mn-lt"/>
              </a:rPr>
              <a:t> 1 </a:t>
            </a:r>
            <a:r>
              <a:rPr lang="en-US" sz="1800" dirty="0" err="1" smtClean="0">
                <a:latin typeface="+mn-lt"/>
              </a:rPr>
              <a:t>descarga</a:t>
            </a:r>
            <a:r>
              <a:rPr lang="en-US" sz="1800" dirty="0" smtClean="0">
                <a:latin typeface="+mn-lt"/>
              </a:rPr>
              <a:t> total e 4 </a:t>
            </a:r>
            <a:r>
              <a:rPr lang="en-US" sz="1800" dirty="0" err="1" smtClean="0">
                <a:latin typeface="+mn-lt"/>
              </a:rPr>
              <a:t>parciais</a:t>
            </a:r>
            <a:endParaRPr lang="en-US" sz="1800" dirty="0" smtClean="0">
              <a:latin typeface="+mn-lt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1115616" y="6093296"/>
            <a:ext cx="6912768" cy="646331"/>
          </a:xfrm>
          <a:prstGeom prst="rect">
            <a:avLst/>
          </a:prstGeom>
          <a:solidFill>
            <a:srgbClr val="BEF8BE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tx1"/>
                </a:solidFill>
              </a:rPr>
              <a:t>Economia</a:t>
            </a:r>
            <a:r>
              <a:rPr lang="en-US" sz="2400" b="1" dirty="0" smtClean="0">
                <a:solidFill>
                  <a:schemeClr val="tx1"/>
                </a:solidFill>
              </a:rPr>
              <a:t> de 35 </a:t>
            </a:r>
            <a:r>
              <a:rPr lang="en-US" sz="2400" b="1" dirty="0" err="1" smtClean="0">
                <a:solidFill>
                  <a:schemeClr val="tx1"/>
                </a:solidFill>
              </a:rPr>
              <a:t>litros</a:t>
            </a:r>
            <a:r>
              <a:rPr lang="en-US" sz="2400" b="1" dirty="0" smtClean="0">
                <a:solidFill>
                  <a:schemeClr val="tx1"/>
                </a:solidFill>
              </a:rPr>
              <a:t>/</a:t>
            </a:r>
            <a:r>
              <a:rPr lang="en-US" sz="2400" b="1" dirty="0" err="1" smtClean="0">
                <a:solidFill>
                  <a:schemeClr val="tx1"/>
                </a:solidFill>
              </a:rPr>
              <a:t>dia</a:t>
            </a:r>
            <a:r>
              <a:rPr lang="en-US" sz="2400" b="1" dirty="0" smtClean="0">
                <a:solidFill>
                  <a:schemeClr val="tx1"/>
                </a:solidFill>
              </a:rPr>
              <a:t>/</a:t>
            </a:r>
            <a:r>
              <a:rPr lang="en-US" sz="2400" b="1" dirty="0" err="1" smtClean="0">
                <a:solidFill>
                  <a:schemeClr val="tx1"/>
                </a:solidFill>
              </a:rPr>
              <a:t>pessoa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Seta para baixo 2"/>
          <p:cNvSpPr/>
          <p:nvPr/>
        </p:nvSpPr>
        <p:spPr>
          <a:xfrm>
            <a:off x="4067944" y="5445224"/>
            <a:ext cx="864096" cy="720080"/>
          </a:xfrm>
          <a:prstGeom prst="downArrow">
            <a:avLst/>
          </a:prstGeom>
          <a:solidFill>
            <a:srgbClr val="0099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" y="318641"/>
            <a:ext cx="9144000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+mn-lt"/>
                <a:cs typeface="Arial"/>
              </a:rPr>
              <a:t>Histórico de REDUÇÃO DO VOLUME das louças comercializadas no </a:t>
            </a:r>
            <a:r>
              <a:rPr lang="pt-BR" sz="2800" b="1" dirty="0" smtClean="0">
                <a:latin typeface="+mn-lt"/>
                <a:cs typeface="Arial"/>
              </a:rPr>
              <a:t>Brasil</a:t>
            </a:r>
            <a:endParaRPr lang="pt-BR" sz="2800" b="1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047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22026" y="2960948"/>
            <a:ext cx="5734150" cy="936104"/>
            <a:chOff x="422026" y="4581128"/>
            <a:chExt cx="5734150" cy="936104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732817" y="4581128"/>
              <a:ext cx="5423359" cy="93610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1"/>
              <a:r>
                <a:rPr lang="pt-BR" dirty="0">
                  <a:latin typeface="Arial" charset="0"/>
                  <a:ea typeface="ＭＳ Ｐゴシック" pitchFamily="1" charset="-128"/>
                </a:rPr>
                <a:t>O GS de Louças Sanitárias</a:t>
              </a:r>
            </a:p>
          </p:txBody>
        </p:sp>
        <p:sp>
          <p:nvSpPr>
            <p:cNvPr id="16" name="Elipse 15"/>
            <p:cNvSpPr/>
            <p:nvPr/>
          </p:nvSpPr>
          <p:spPr bwMode="auto">
            <a:xfrm>
              <a:off x="422026" y="4725144"/>
              <a:ext cx="621582" cy="648072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rgbClr val="33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b="1" dirty="0" smtClean="0">
                  <a:latin typeface="+mn-lt"/>
                  <a:ea typeface="ＭＳ Ｐゴシック" pitchFamily="1" charset="-128"/>
                </a:rPr>
                <a:t>3</a:t>
              </a:r>
              <a:endPara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</a:endParaRPr>
            </a:p>
          </p:txBody>
        </p:sp>
      </p:grpSp>
      <p:sp>
        <p:nvSpPr>
          <p:cNvPr id="19" name="Retângulo 18"/>
          <p:cNvSpPr/>
          <p:nvPr/>
        </p:nvSpPr>
        <p:spPr bwMode="auto">
          <a:xfrm>
            <a:off x="1308881" y="4005064"/>
            <a:ext cx="7511591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pt-BR" dirty="0"/>
              <a:t>Liderança no processo de normalização técnica – levar as inovações para a base técnica</a:t>
            </a:r>
            <a:endParaRPr lang="pt-BR" dirty="0"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608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99759" y="2960948"/>
            <a:ext cx="5734150" cy="936104"/>
            <a:chOff x="422026" y="1124744"/>
            <a:chExt cx="5734150" cy="936104"/>
          </a:xfrm>
        </p:grpSpPr>
        <p:sp>
          <p:nvSpPr>
            <p:cNvPr id="3" name="Retângulo 2"/>
            <p:cNvSpPr/>
            <p:nvPr/>
          </p:nvSpPr>
          <p:spPr bwMode="auto">
            <a:xfrm>
              <a:off x="732817" y="1124744"/>
              <a:ext cx="5423359" cy="93610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1"/>
              <a:r>
                <a:rPr lang="pt-BR" dirty="0" smtClean="0">
                  <a:latin typeface="Arial" charset="0"/>
                  <a:ea typeface="ＭＳ Ｐゴシック" pitchFamily="1" charset="-128"/>
                </a:rPr>
                <a:t>A ASFAMAS</a:t>
              </a:r>
              <a:endPara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" name="Elipse 1"/>
            <p:cNvSpPr/>
            <p:nvPr/>
          </p:nvSpPr>
          <p:spPr bwMode="auto">
            <a:xfrm>
              <a:off x="422026" y="1268760"/>
              <a:ext cx="621582" cy="648072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rgbClr val="33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ＭＳ Ｐゴシック" pitchFamily="1" charset="-128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796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53570" y="908720"/>
            <a:ext cx="8710918" cy="11264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363538" indent="-363538" algn="just">
              <a:lnSpc>
                <a:spcPct val="130000"/>
              </a:lnSpc>
              <a:spcBef>
                <a:spcPct val="20000"/>
              </a:spcBef>
              <a:buClr>
                <a:srgbClr val="336600"/>
              </a:buClr>
              <a:buFont typeface="Wingdings" panose="05000000000000000000" pitchFamily="2" charset="2"/>
              <a:buChar char="q"/>
            </a:pPr>
            <a:r>
              <a:rPr kumimoji="1" lang="pt-BR" dirty="0" smtClean="0">
                <a:latin typeface="+mj-lt"/>
              </a:rPr>
              <a:t>Normalização deve refletir as necessidades dos usuários;</a:t>
            </a:r>
          </a:p>
          <a:p>
            <a:pPr marL="363538" indent="-363538" algn="just">
              <a:lnSpc>
                <a:spcPct val="130000"/>
              </a:lnSpc>
              <a:spcBef>
                <a:spcPct val="20000"/>
              </a:spcBef>
              <a:buClr>
                <a:srgbClr val="336600"/>
              </a:buClr>
              <a:buFont typeface="Wingdings" panose="05000000000000000000" pitchFamily="2" charset="2"/>
              <a:buChar char="q"/>
            </a:pPr>
            <a:r>
              <a:rPr kumimoji="1" lang="pt-BR" dirty="0" smtClean="0">
                <a:latin typeface="+mj-lt"/>
              </a:rPr>
              <a:t>Artigo 39 do Código de Defesa do Consumidor:</a:t>
            </a:r>
            <a:endParaRPr kumimoji="1" lang="pt-BR" dirty="0"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2190343"/>
            <a:ext cx="8712968" cy="1323439"/>
          </a:xfrm>
          <a:prstGeom prst="rect">
            <a:avLst/>
          </a:prstGeom>
          <a:solidFill>
            <a:srgbClr val="BEF8BE">
              <a:alpha val="49020"/>
            </a:srgbClr>
          </a:solidFill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pt-BR" sz="2000" u="sng" dirty="0" smtClean="0">
                <a:latin typeface="+mn-lt"/>
                <a:cs typeface="Arial" panose="020B0604020202020204" pitchFamily="34" charset="0"/>
              </a:rPr>
              <a:t>É vedado ao fornecedor de produtos ou serviços</a:t>
            </a:r>
            <a:r>
              <a:rPr lang="pt-BR" sz="2000" dirty="0" smtClean="0">
                <a:latin typeface="+mn-lt"/>
                <a:cs typeface="Arial" panose="020B0604020202020204" pitchFamily="34" charset="0"/>
              </a:rPr>
              <a:t>: (...)</a:t>
            </a:r>
          </a:p>
          <a:p>
            <a:pPr algn="just"/>
            <a:endParaRPr lang="pt-BR" sz="2000" dirty="0" smtClean="0">
              <a:latin typeface="+mn-lt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latin typeface="+mn-lt"/>
                <a:cs typeface="Arial" panose="020B0604020202020204" pitchFamily="34" charset="0"/>
              </a:rPr>
              <a:t>VIII - </a:t>
            </a:r>
            <a:r>
              <a:rPr lang="pt-BR" sz="2000" u="sng" dirty="0" smtClean="0">
                <a:latin typeface="+mn-lt"/>
                <a:cs typeface="Arial" panose="020B0604020202020204" pitchFamily="34" charset="0"/>
              </a:rPr>
              <a:t>colocar, no mercado de consumo, qualquer produto ou serviço em desacordo com as normas</a:t>
            </a:r>
            <a:r>
              <a:rPr lang="pt-BR" sz="2000" dirty="0" smtClean="0">
                <a:latin typeface="+mn-lt"/>
                <a:cs typeface="Arial" panose="020B0604020202020204" pitchFamily="34" charset="0"/>
              </a:rPr>
              <a:t> (...) </a:t>
            </a:r>
            <a:endParaRPr lang="pt-BR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3570" y="5286388"/>
            <a:ext cx="8710918" cy="707886"/>
          </a:xfrm>
          <a:prstGeom prst="rect">
            <a:avLst/>
          </a:prstGeom>
          <a:solidFill>
            <a:srgbClr val="BEF8BE"/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DOCUMENTAÇÃO TÉCNICA DEVE FAZER PARTE DA POLÍTICA INDUSTRIAL DO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SETOR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1115616" y="332656"/>
            <a:ext cx="69135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sz="3200" dirty="0" smtClean="0">
                <a:latin typeface="+mj-lt"/>
              </a:rPr>
              <a:t>Normalização</a:t>
            </a:r>
            <a:endParaRPr lang="pt-BR" sz="3200" dirty="0">
              <a:latin typeface="+mj-lt"/>
            </a:endParaRPr>
          </a:p>
        </p:txBody>
      </p:sp>
      <p:sp>
        <p:nvSpPr>
          <p:cNvPr id="3" name="Seta para baixo 2"/>
          <p:cNvSpPr/>
          <p:nvPr/>
        </p:nvSpPr>
        <p:spPr bwMode="auto">
          <a:xfrm>
            <a:off x="4000496" y="3643314"/>
            <a:ext cx="1368152" cy="1080120"/>
          </a:xfrm>
          <a:prstGeom prst="downArrow">
            <a:avLst/>
          </a:prstGeom>
          <a:solidFill>
            <a:schemeClr val="bg1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9963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/>
          <a:srcRect l="15041" r="18293"/>
          <a:stretch>
            <a:fillRect/>
          </a:stretch>
        </p:blipFill>
        <p:spPr bwMode="auto">
          <a:xfrm>
            <a:off x="1071538" y="2000240"/>
            <a:ext cx="7189356" cy="465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1115616" y="332656"/>
            <a:ext cx="69135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sz="3200" dirty="0" smtClean="0">
                <a:latin typeface="+mj-lt"/>
              </a:rPr>
              <a:t>Normalização</a:t>
            </a:r>
            <a:endParaRPr lang="pt-BR" sz="3200" dirty="0">
              <a:latin typeface="+mj-lt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14282" y="1000108"/>
            <a:ext cx="8710918" cy="105259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363538" indent="-363538" algn="just">
              <a:lnSpc>
                <a:spcPct val="130000"/>
              </a:lnSpc>
              <a:spcBef>
                <a:spcPct val="20000"/>
              </a:spcBef>
              <a:buClr>
                <a:srgbClr val="336600"/>
              </a:buClr>
              <a:buFont typeface="Wingdings" panose="05000000000000000000" pitchFamily="2" charset="2"/>
              <a:buChar char="q"/>
            </a:pPr>
            <a:r>
              <a:rPr kumimoji="1" lang="pt-BR" dirty="0" smtClean="0">
                <a:latin typeface="+mj-lt"/>
              </a:rPr>
              <a:t>ASFAMAS assume o papel de coordenação do Comitê de Estudos de Aparelhos Sanitários e Sistemas de Descarga</a:t>
            </a:r>
            <a:endParaRPr kumimoji="1" lang="pt-BR" dirty="0">
              <a:latin typeface="+mj-lt"/>
            </a:endParaRPr>
          </a:p>
        </p:txBody>
      </p:sp>
      <p:sp>
        <p:nvSpPr>
          <p:cNvPr id="5" name="Elipse 4"/>
          <p:cNvSpPr/>
          <p:nvPr/>
        </p:nvSpPr>
        <p:spPr bwMode="auto">
          <a:xfrm>
            <a:off x="1071538" y="3643314"/>
            <a:ext cx="7500990" cy="64294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9963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786016"/>
              </p:ext>
            </p:extLst>
          </p:nvPr>
        </p:nvGraphicFramePr>
        <p:xfrm>
          <a:off x="468313" y="1484784"/>
          <a:ext cx="8315325" cy="3238501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455653"/>
                <a:gridCol w="4664258"/>
                <a:gridCol w="2195414"/>
              </a:tblGrid>
              <a:tr h="73584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</a:rPr>
                        <a:t>NORMA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9900"/>
                        </a:solidFill>
                        <a:effectLst/>
                        <a:latin typeface="Calibri" panose="020F0502020204030204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52" marR="91452" marT="45701" marB="45701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</a:rPr>
                        <a:t>TÍTULO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9900"/>
                        </a:solidFill>
                        <a:effectLst/>
                        <a:latin typeface="Calibri" panose="020F0502020204030204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52" marR="91452" marT="45701" marB="45701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</a:rPr>
                        <a:t>PUBLICAÇÃO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9900"/>
                        </a:solidFill>
                        <a:effectLst/>
                        <a:latin typeface="Calibri" panose="020F0502020204030204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52" marR="91452" marT="45701" marB="45701" anchor="ctr" horzOverflow="overflow">
                    <a:solidFill>
                      <a:schemeClr val="accent1"/>
                    </a:solidFill>
                  </a:tcPr>
                </a:tc>
              </a:tr>
              <a:tr h="939877">
                <a:tc>
                  <a:txBody>
                    <a:bodyPr/>
                    <a:lstStyle/>
                    <a:p>
                      <a:pPr marL="0" marR="0" lvl="0" indent="0" algn="just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NBR 15097-1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52" marR="91452" marT="45701" marB="45701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Aparelhos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sanitários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de material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cerâmico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–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Requisitos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e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métodos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de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ensaios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52" marR="91452" marT="45701" marB="45701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Fev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52" marR="91452" marT="45701" marB="45701" anchor="ctr" horzOverflow="overflow">
                    <a:solidFill>
                      <a:schemeClr val="accent1"/>
                    </a:solidFill>
                  </a:tcPr>
                </a:tc>
              </a:tr>
              <a:tr h="781391">
                <a:tc>
                  <a:txBody>
                    <a:bodyPr/>
                    <a:lstStyle/>
                    <a:p>
                      <a:pPr marL="0" marR="0" lvl="0" indent="0" algn="just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NBR 15097-2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52" marR="91452" marT="45701" marB="45701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Aparelhos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sanitários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de material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cerâmico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–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Procedimento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para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instalação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52" marR="91452" marT="45701" marB="45701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Fev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52" marR="91452" marT="45701" marB="45701" anchor="ctr" horzOverflow="overflow">
                    <a:solidFill>
                      <a:schemeClr val="accent1"/>
                    </a:solidFill>
                  </a:tcPr>
                </a:tc>
              </a:tr>
              <a:tr h="781391">
                <a:tc>
                  <a:txBody>
                    <a:bodyPr/>
                    <a:lstStyle/>
                    <a:p>
                      <a:pPr marL="0" marR="0" lvl="0" indent="0" algn="just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NBR 15491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52" marR="91452" marT="45701" marB="45701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Caixa de descarga para limpeza de bacias sanitárias - requisitos e métodos de ensaio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52" marR="91452" marT="45701" marB="45701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Nov/10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52" marR="91452" marT="45701" marB="45701" anchor="ctr" horzOverflow="overflow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1"/>
          <p:cNvSpPr txBox="1">
            <a:spLocks noChangeArrowheads="1"/>
          </p:cNvSpPr>
          <p:nvPr/>
        </p:nvSpPr>
        <p:spPr bwMode="auto">
          <a:xfrm>
            <a:off x="1115616" y="332656"/>
            <a:ext cx="69135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sz="3200" dirty="0" smtClean="0">
                <a:latin typeface="+mj-lt"/>
              </a:rPr>
              <a:t>Normas Técnicas do Setor</a:t>
            </a:r>
            <a:endParaRPr lang="pt-BR" sz="3200" dirty="0">
              <a:latin typeface="+mj-lt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3570" y="5286388"/>
            <a:ext cx="8710918" cy="10876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20000"/>
              </a:spcBef>
              <a:buClr>
                <a:srgbClr val="336600"/>
              </a:buClr>
            </a:pPr>
            <a:r>
              <a:rPr kumimoji="1" lang="pt-BR" dirty="0" smtClean="0">
                <a:latin typeface="+mj-lt"/>
              </a:rPr>
              <a:t>As normas NBR 15097-1 e NBR 15097-2 estão em revisão </a:t>
            </a:r>
          </a:p>
          <a:p>
            <a:pPr algn="ctr">
              <a:lnSpc>
                <a:spcPct val="130000"/>
              </a:lnSpc>
              <a:spcBef>
                <a:spcPct val="20000"/>
              </a:spcBef>
              <a:buClr>
                <a:srgbClr val="336600"/>
              </a:buClr>
            </a:pPr>
            <a:r>
              <a:rPr kumimoji="1" lang="pt-BR" dirty="0" smtClean="0">
                <a:latin typeface="+mj-lt"/>
              </a:rPr>
              <a:t>abranger outros materiais</a:t>
            </a:r>
            <a:endParaRPr kumimoji="1"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884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283932" y="318577"/>
            <a:ext cx="804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+mn-lt"/>
                <a:cs typeface="Arial"/>
              </a:rPr>
              <a:t>Normalização de louças sanitárias</a:t>
            </a:r>
            <a:endParaRPr lang="pt-BR" sz="2800" b="1" dirty="0">
              <a:latin typeface="+mn-lt"/>
              <a:cs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842065"/>
              </p:ext>
            </p:extLst>
          </p:nvPr>
        </p:nvGraphicFramePr>
        <p:xfrm>
          <a:off x="1011196" y="980728"/>
          <a:ext cx="6696744" cy="569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/>
                <a:gridCol w="4752528"/>
              </a:tblGrid>
              <a:tr h="21395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Propriedades</a:t>
                      </a:r>
                      <a:endParaRPr lang="pt-BR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Requisitos</a:t>
                      </a:r>
                      <a:endParaRPr lang="pt-BR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213953">
                <a:tc rowSpan="4"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Controle</a:t>
                      </a:r>
                      <a:r>
                        <a:rPr lang="pt-BR" sz="1600" b="1" baseline="0" dirty="0" smtClean="0"/>
                        <a:t> do fluxo de água</a:t>
                      </a:r>
                      <a:endParaRPr lang="pt-BR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/>
                        </a:rPr>
                        <a:t>Volume de água consumido por descarga</a:t>
                      </a:r>
                      <a:endParaRPr lang="pt-BR" sz="1600" dirty="0" smtClean="0">
                        <a:effectLst/>
                        <a:latin typeface="Calibri" panose="020F0502020204030204" pitchFamily="34" charset="0"/>
                        <a:ea typeface="Batang"/>
                        <a:cs typeface="Times New Roman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3">
                <a:tc vMerge="1">
                  <a:txBody>
                    <a:bodyPr/>
                    <a:lstStyle/>
                    <a:p>
                      <a:endParaRPr lang="pt-BR" sz="18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/>
                        </a:rPr>
                        <a:t>Volume de água consumido por descarga parcial</a:t>
                      </a:r>
                      <a:endParaRPr lang="pt-BR" sz="1600" dirty="0" smtClean="0">
                        <a:effectLst/>
                        <a:latin typeface="Calibri" panose="020F0502020204030204" pitchFamily="34" charset="0"/>
                        <a:ea typeface="Batang"/>
                        <a:cs typeface="Times New Roman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3">
                <a:tc vMerge="1">
                  <a:txBody>
                    <a:bodyPr/>
                    <a:lstStyle/>
                    <a:p>
                      <a:endParaRPr lang="pt-BR" sz="14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/>
                        </a:rPr>
                        <a:t>Estanqueidade da torneira de boia</a:t>
                      </a:r>
                      <a:endParaRPr lang="pt-BR" sz="1600" dirty="0" smtClean="0">
                        <a:effectLst/>
                        <a:latin typeface="Calibri" panose="020F0502020204030204" pitchFamily="34" charset="0"/>
                        <a:ea typeface="Batang"/>
                        <a:cs typeface="Times New Roman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3">
                <a:tc vMerge="1">
                  <a:txBody>
                    <a:bodyPr/>
                    <a:lstStyle/>
                    <a:p>
                      <a:endParaRPr lang="pt-BR" sz="14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/>
                        </a:rPr>
                        <a:t>Estanqueidade da caixa de descarga</a:t>
                      </a:r>
                      <a:endParaRPr lang="pt-BR" sz="1600" dirty="0" smtClean="0">
                        <a:effectLst/>
                        <a:latin typeface="Calibri" panose="020F0502020204030204" pitchFamily="34" charset="0"/>
                        <a:ea typeface="Batang"/>
                        <a:cs typeface="Times New Roman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3">
                <a:tc rowSpan="12"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Condições de uso</a:t>
                      </a:r>
                    </a:p>
                    <a:p>
                      <a:pPr algn="ctr"/>
                      <a:endParaRPr lang="pt-BR" sz="1600" b="1" dirty="0" smtClean="0"/>
                    </a:p>
                    <a:p>
                      <a:pPr algn="ctr"/>
                      <a:r>
                        <a:rPr lang="pt-BR" sz="1600" b="1" dirty="0" smtClean="0"/>
                        <a:t>e</a:t>
                      </a:r>
                    </a:p>
                    <a:p>
                      <a:pPr algn="ctr"/>
                      <a:endParaRPr lang="pt-BR" sz="1600" b="1" dirty="0" smtClean="0"/>
                    </a:p>
                    <a:p>
                      <a:pPr algn="ctr"/>
                      <a:r>
                        <a:rPr lang="pt-BR" sz="1600" b="1" dirty="0" smtClean="0"/>
                        <a:t>Verificação do funcionamento</a:t>
                      </a:r>
                      <a:endParaRPr lang="pt-BR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/>
                        </a:rPr>
                        <a:t>Remoção de mídia composta</a:t>
                      </a:r>
                      <a:endParaRPr lang="pt-BR" sz="1600" dirty="0" smtClean="0">
                        <a:effectLst/>
                        <a:latin typeface="Calibri" panose="020F0502020204030204" pitchFamily="34" charset="0"/>
                        <a:ea typeface="Batang"/>
                        <a:cs typeface="Times New Roman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3">
                <a:tc vMerge="1">
                  <a:txBody>
                    <a:bodyPr/>
                    <a:lstStyle/>
                    <a:p>
                      <a:endParaRPr lang="pt-BR" sz="18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/>
                        </a:rPr>
                        <a:t>Remoção de esferas</a:t>
                      </a:r>
                      <a:endParaRPr lang="pt-BR" sz="1600" dirty="0" smtClean="0">
                        <a:effectLst/>
                        <a:latin typeface="Calibri" panose="020F0502020204030204" pitchFamily="34" charset="0"/>
                        <a:ea typeface="Batang"/>
                        <a:cs typeface="Times New Roman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3">
                <a:tc vMerge="1">
                  <a:txBody>
                    <a:bodyPr/>
                    <a:lstStyle/>
                    <a:p>
                      <a:endParaRPr lang="pt-BR" sz="18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/>
                        </a:rPr>
                        <a:t>Lavagem de parede</a:t>
                      </a:r>
                      <a:endParaRPr lang="pt-BR" sz="1600" dirty="0" smtClean="0">
                        <a:effectLst/>
                        <a:latin typeface="Calibri" panose="020F0502020204030204" pitchFamily="34" charset="0"/>
                        <a:ea typeface="Batang"/>
                        <a:cs typeface="Times New Roman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3">
                <a:tc vMerge="1">
                  <a:txBody>
                    <a:bodyPr/>
                    <a:lstStyle/>
                    <a:p>
                      <a:endParaRPr lang="pt-BR" sz="18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/>
                        </a:rPr>
                        <a:t>Remoção de grânulos</a:t>
                      </a:r>
                      <a:endParaRPr lang="pt-BR" sz="1600" dirty="0" smtClean="0">
                        <a:effectLst/>
                        <a:latin typeface="Calibri" panose="020F0502020204030204" pitchFamily="34" charset="0"/>
                        <a:ea typeface="Batang"/>
                        <a:cs typeface="Times New Roman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3">
                <a:tc vMerge="1">
                  <a:txBody>
                    <a:bodyPr/>
                    <a:lstStyle/>
                    <a:p>
                      <a:endParaRPr lang="pt-BR" sz="18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/>
                        </a:rPr>
                        <a:t>Respingos de água</a:t>
                      </a:r>
                      <a:endParaRPr lang="pt-BR" sz="1600" dirty="0" smtClean="0">
                        <a:effectLst/>
                        <a:latin typeface="Calibri" panose="020F0502020204030204" pitchFamily="34" charset="0"/>
                        <a:ea typeface="Batang"/>
                        <a:cs typeface="Times New Roman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3">
                <a:tc vMerge="1">
                  <a:txBody>
                    <a:bodyPr/>
                    <a:lstStyle/>
                    <a:p>
                      <a:endParaRPr lang="pt-BR" sz="18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/>
                        </a:rPr>
                        <a:t>Transporte de sólidos</a:t>
                      </a:r>
                      <a:endParaRPr lang="pt-BR" sz="1600" dirty="0" smtClean="0">
                        <a:effectLst/>
                        <a:latin typeface="Calibri" panose="020F0502020204030204" pitchFamily="34" charset="0"/>
                        <a:ea typeface="Batang"/>
                        <a:cs typeface="Times New Roman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3">
                <a:tc vMerge="1">
                  <a:txBody>
                    <a:bodyPr/>
                    <a:lstStyle/>
                    <a:p>
                      <a:endParaRPr lang="pt-BR" sz="18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/>
                        </a:rPr>
                        <a:t>Troca de água </a:t>
                      </a:r>
                      <a:endParaRPr lang="pt-BR" sz="1600" dirty="0" smtClean="0">
                        <a:effectLst/>
                        <a:latin typeface="Calibri" panose="020F0502020204030204" pitchFamily="34" charset="0"/>
                        <a:ea typeface="Batang"/>
                        <a:cs typeface="Times New Roman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3">
                <a:tc vMerge="1">
                  <a:txBody>
                    <a:bodyPr/>
                    <a:lstStyle/>
                    <a:p>
                      <a:endParaRPr lang="pt-BR" sz="18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/>
                        </a:rPr>
                        <a:t>Reposição do fecho hídrico</a:t>
                      </a:r>
                      <a:endParaRPr lang="pt-BR" sz="1600" dirty="0" smtClean="0">
                        <a:effectLst/>
                        <a:latin typeface="Calibri" panose="020F0502020204030204" pitchFamily="34" charset="0"/>
                        <a:ea typeface="Batang"/>
                        <a:cs typeface="Times New Roman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3">
                <a:tc vMerge="1">
                  <a:txBody>
                    <a:bodyPr/>
                    <a:lstStyle/>
                    <a:p>
                      <a:endParaRPr lang="pt-BR" sz="14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/>
                        </a:rPr>
                        <a:t>Tempo de enchimento</a:t>
                      </a:r>
                      <a:endParaRPr lang="pt-BR" sz="1600" dirty="0" smtClean="0">
                        <a:effectLst/>
                        <a:latin typeface="Calibri" panose="020F0502020204030204" pitchFamily="34" charset="0"/>
                        <a:ea typeface="Batang"/>
                        <a:cs typeface="Times New Roman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3">
                <a:tc vMerge="1">
                  <a:txBody>
                    <a:bodyPr/>
                    <a:lstStyle/>
                    <a:p>
                      <a:endParaRPr lang="pt-BR" sz="14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/>
                        </a:rPr>
                        <a:t>Esforço de acionamento</a:t>
                      </a:r>
                      <a:endParaRPr lang="pt-BR" sz="1600" dirty="0" smtClean="0">
                        <a:effectLst/>
                        <a:latin typeface="Calibri" panose="020F0502020204030204" pitchFamily="34" charset="0"/>
                        <a:ea typeface="Batang"/>
                        <a:cs typeface="Times New Roman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3">
                <a:tc vMerge="1">
                  <a:txBody>
                    <a:bodyPr/>
                    <a:lstStyle/>
                    <a:p>
                      <a:endParaRPr lang="pt-BR" sz="14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/>
                        </a:rPr>
                        <a:t>Estanqueidade da boia</a:t>
                      </a:r>
                      <a:endParaRPr lang="pt-BR" sz="1600" dirty="0" smtClean="0">
                        <a:effectLst/>
                        <a:latin typeface="Calibri" panose="020F0502020204030204" pitchFamily="34" charset="0"/>
                        <a:ea typeface="Batang"/>
                        <a:cs typeface="Times New Roman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3">
                <a:tc vMerge="1">
                  <a:txBody>
                    <a:bodyPr/>
                    <a:lstStyle/>
                    <a:p>
                      <a:endParaRPr lang="pt-BR" sz="14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/>
                        </a:rPr>
                        <a:t>Capacidade do </a:t>
                      </a:r>
                      <a:r>
                        <a:rPr lang="pt-BR" sz="1600" dirty="0" err="1" smtClean="0">
                          <a:effectLst/>
                        </a:rPr>
                        <a:t>extravasor</a:t>
                      </a:r>
                      <a:endParaRPr lang="pt-BR" sz="1600" dirty="0" smtClean="0">
                        <a:effectLst/>
                        <a:latin typeface="Calibri" panose="020F0502020204030204" pitchFamily="34" charset="0"/>
                        <a:ea typeface="Batang"/>
                        <a:cs typeface="Times New Roman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tângulo de cantos arredondados 2"/>
          <p:cNvSpPr/>
          <p:nvPr/>
        </p:nvSpPr>
        <p:spPr>
          <a:xfrm>
            <a:off x="2786050" y="1340768"/>
            <a:ext cx="4738278" cy="12961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2786050" y="2636912"/>
            <a:ext cx="4738278" cy="40067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8509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 rot="2322448">
            <a:off x="6665585" y="1847711"/>
            <a:ext cx="2416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+mn-lt"/>
              </a:rPr>
              <a:t>Consumo de água</a:t>
            </a:r>
            <a:endParaRPr lang="pt-BR" dirty="0"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 rot="2322448">
            <a:off x="6949320" y="4205166"/>
            <a:ext cx="1848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+mn-lt"/>
              </a:rPr>
              <a:t>Desempenho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02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22026" y="2960948"/>
            <a:ext cx="5734150" cy="936104"/>
            <a:chOff x="422026" y="4581128"/>
            <a:chExt cx="5734150" cy="936104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732817" y="4581128"/>
              <a:ext cx="5423359" cy="93610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1"/>
              <a:r>
                <a:rPr lang="pt-BR" dirty="0">
                  <a:latin typeface="Arial" charset="0"/>
                  <a:ea typeface="ＭＳ Ｐゴシック" pitchFamily="1" charset="-128"/>
                </a:rPr>
                <a:t>O GS de Louças Sanitárias</a:t>
              </a:r>
            </a:p>
          </p:txBody>
        </p:sp>
        <p:sp>
          <p:nvSpPr>
            <p:cNvPr id="16" name="Elipse 15"/>
            <p:cNvSpPr/>
            <p:nvPr/>
          </p:nvSpPr>
          <p:spPr bwMode="auto">
            <a:xfrm>
              <a:off x="422026" y="4725144"/>
              <a:ext cx="621582" cy="648072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rgbClr val="33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b="1" dirty="0" smtClean="0">
                  <a:latin typeface="+mn-lt"/>
                  <a:ea typeface="ＭＳ Ｐゴシック" pitchFamily="1" charset="-128"/>
                </a:rPr>
                <a:t>3</a:t>
              </a:r>
              <a:endPara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</a:endParaRPr>
            </a:p>
          </p:txBody>
        </p:sp>
      </p:grpSp>
      <p:sp>
        <p:nvSpPr>
          <p:cNvPr id="19" name="Retângulo 18"/>
          <p:cNvSpPr/>
          <p:nvPr/>
        </p:nvSpPr>
        <p:spPr bwMode="auto">
          <a:xfrm>
            <a:off x="1308881" y="4005064"/>
            <a:ext cx="7511591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pt-BR" dirty="0">
                <a:cs typeface="Arial" panose="020B0604020202020204" pitchFamily="34" charset="0"/>
              </a:rPr>
              <a:t>Implementação de </a:t>
            </a:r>
            <a:r>
              <a:rPr lang="pt-BR" dirty="0" err="1">
                <a:cs typeface="Arial" panose="020B0604020202020204" pitchFamily="34" charset="0"/>
              </a:rPr>
              <a:t>PSQs</a:t>
            </a:r>
            <a:r>
              <a:rPr lang="pt-BR" dirty="0">
                <a:cs typeface="Arial" panose="020B0604020202020204" pitchFamily="34" charset="0"/>
              </a:rPr>
              <a:t> – Atuar para garantir a conformidade com a base técnica</a:t>
            </a:r>
            <a:endParaRPr lang="pt-BR" dirty="0"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395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2040" y="3643314"/>
            <a:ext cx="3718825" cy="1994721"/>
          </a:xfrm>
        </p:spPr>
        <p:txBody>
          <a:bodyPr>
            <a:noAutofit/>
          </a:bodyPr>
          <a:lstStyle/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PRODUTOS não conformes geram desperdício</a:t>
            </a:r>
            <a:endParaRPr lang="pt-BR" sz="3600" dirty="0">
              <a:solidFill>
                <a:schemeClr val="tx1"/>
              </a:solidFill>
            </a:endParaRPr>
          </a:p>
        </p:txBody>
      </p:sp>
      <p:pic>
        <p:nvPicPr>
          <p:cNvPr id="3" name="Picture 2" descr="http://4.bp.blogspot.com/-3Pt_psE-fDU/Tl9hl6wHupI/AAAAAAAAAEw/9gOl664fMYk/s320/dinheiro-pelo-va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67542" y="3115703"/>
            <a:ext cx="3816425" cy="352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85786" y="517265"/>
            <a:ext cx="80010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pt-BR" sz="2000" dirty="0" smtClean="0">
                <a:latin typeface="+mn-lt"/>
              </a:rPr>
              <a:t>Exemplos de Não Conformidades:</a:t>
            </a:r>
          </a:p>
          <a:p>
            <a:pPr marL="266700" indent="-266700"/>
            <a:r>
              <a:rPr lang="pt-BR" sz="2000" dirty="0" smtClean="0">
                <a:latin typeface="+mn-lt"/>
              </a:rPr>
              <a:t>  </a:t>
            </a:r>
          </a:p>
          <a:p>
            <a:pPr marL="342900" indent="-342900">
              <a:buClr>
                <a:srgbClr val="336600"/>
              </a:buClr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+mn-lt"/>
              </a:rPr>
              <a:t>Volume de descarga maior do que o preconizado na </a:t>
            </a:r>
            <a:r>
              <a:rPr lang="pt-BR" sz="2000" dirty="0" smtClean="0">
                <a:latin typeface="+mn-lt"/>
              </a:rPr>
              <a:t>norma;</a:t>
            </a:r>
            <a:endParaRPr lang="pt-BR" sz="2000" dirty="0" smtClean="0">
              <a:latin typeface="+mn-lt"/>
            </a:endParaRPr>
          </a:p>
          <a:p>
            <a:pPr marL="342900" indent="-342900">
              <a:buClr>
                <a:srgbClr val="336600"/>
              </a:buClr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Vazamentos;</a:t>
            </a:r>
            <a:endParaRPr lang="pt-BR" sz="2000" dirty="0" smtClean="0">
              <a:latin typeface="+mn-lt"/>
            </a:endParaRPr>
          </a:p>
          <a:p>
            <a:pPr marL="342900" indent="-342900">
              <a:buClr>
                <a:srgbClr val="336600"/>
              </a:buClr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Mais </a:t>
            </a:r>
            <a:r>
              <a:rPr lang="pt-BR" sz="2000" dirty="0" smtClean="0">
                <a:latin typeface="+mn-lt"/>
              </a:rPr>
              <a:t>de uma descarga para levar os </a:t>
            </a:r>
            <a:r>
              <a:rPr lang="pt-BR" sz="2000" dirty="0" smtClean="0">
                <a:latin typeface="+mn-lt"/>
              </a:rPr>
              <a:t>dejetos;</a:t>
            </a:r>
            <a:endParaRPr lang="pt-BR" sz="2000" dirty="0" smtClean="0">
              <a:latin typeface="+mn-lt"/>
            </a:endParaRPr>
          </a:p>
          <a:p>
            <a:pPr marL="342900" indent="-342900">
              <a:buClr>
                <a:srgbClr val="336600"/>
              </a:buClr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+mn-lt"/>
              </a:rPr>
              <a:t> Necessidade de mais descargas para limpar as paredes da </a:t>
            </a:r>
            <a:r>
              <a:rPr lang="pt-BR" sz="2000" dirty="0" smtClean="0">
                <a:latin typeface="+mn-lt"/>
              </a:rPr>
              <a:t>bacia;</a:t>
            </a:r>
            <a:endParaRPr lang="pt-BR" sz="2000" dirty="0" smtClean="0">
              <a:latin typeface="+mn-lt"/>
            </a:endParaRPr>
          </a:p>
          <a:p>
            <a:pPr marL="342900" indent="-342900">
              <a:buClr>
                <a:srgbClr val="336600"/>
              </a:buClr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+mn-lt"/>
              </a:rPr>
              <a:t> Água remanescente no poço é insuficiente para evitar o retorno dos gases do </a:t>
            </a:r>
            <a:r>
              <a:rPr lang="pt-BR" sz="2000" dirty="0" smtClean="0">
                <a:latin typeface="+mn-lt"/>
              </a:rPr>
              <a:t>esgoto.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522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pt-BR" sz="240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pt-BR" sz="240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pt-BR" sz="240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20" name="CaixaDeTexto 3"/>
          <p:cNvSpPr txBox="1">
            <a:spLocks noChangeArrowheads="1"/>
          </p:cNvSpPr>
          <p:nvPr/>
        </p:nvSpPr>
        <p:spPr bwMode="auto">
          <a:xfrm>
            <a:off x="0" y="386680"/>
            <a:ext cx="9144000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atin typeface="+mn-lt"/>
                <a:cs typeface="Arial"/>
              </a:defRPr>
            </a:lvl1pPr>
          </a:lstStyle>
          <a:p>
            <a:r>
              <a:rPr lang="pt-BR" altLang="pt-BR" dirty="0"/>
              <a:t>PBQP-H – Programa Brasileiro da Qualidade e  Produtividade do Habitat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1628800"/>
            <a:ext cx="6552728" cy="44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15008" y="6444044"/>
            <a:ext cx="7597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/>
              <a:t>http://pbqp-h.cidades.gov.br/projetos_simac_psqs.php</a:t>
            </a:r>
          </a:p>
        </p:txBody>
      </p:sp>
    </p:spTree>
    <p:extLst>
      <p:ext uri="{BB962C8B-B14F-4D97-AF65-F5344CB8AC3E}">
        <p14:creationId xmlns:p14="http://schemas.microsoft.com/office/powerpoint/2010/main" val="357103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pt-BR" sz="240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pt-BR" sz="240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pt-BR" sz="240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20" name="CaixaDeTexto 3"/>
          <p:cNvSpPr txBox="1">
            <a:spLocks noChangeArrowheads="1"/>
          </p:cNvSpPr>
          <p:nvPr/>
        </p:nvSpPr>
        <p:spPr bwMode="auto">
          <a:xfrm>
            <a:off x="0" y="386680"/>
            <a:ext cx="9144000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atin typeface="+mn-lt"/>
                <a:cs typeface="Arial"/>
              </a:defRPr>
            </a:lvl1pPr>
          </a:lstStyle>
          <a:p>
            <a:r>
              <a:rPr lang="pt-BR" altLang="pt-BR" dirty="0"/>
              <a:t>PBQP-H – Programa Brasileiro da Qualidade e  Produtividade do Habitat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8" y="1484784"/>
            <a:ext cx="467752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2104279"/>
            <a:ext cx="4499992" cy="334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 bwMode="auto">
          <a:xfrm>
            <a:off x="0" y="5929330"/>
            <a:ext cx="4714876" cy="30798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0" y="6237312"/>
            <a:ext cx="4569732" cy="28803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Retângulo 10"/>
          <p:cNvSpPr/>
          <p:nvPr/>
        </p:nvSpPr>
        <p:spPr bwMode="auto">
          <a:xfrm>
            <a:off x="0" y="1789022"/>
            <a:ext cx="4569732" cy="31525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Retângulo 11"/>
          <p:cNvSpPr/>
          <p:nvPr/>
        </p:nvSpPr>
        <p:spPr bwMode="auto">
          <a:xfrm>
            <a:off x="-27044" y="3789040"/>
            <a:ext cx="4569732" cy="28803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Retângulo 12"/>
          <p:cNvSpPr/>
          <p:nvPr/>
        </p:nvSpPr>
        <p:spPr bwMode="auto">
          <a:xfrm>
            <a:off x="4644008" y="3645024"/>
            <a:ext cx="4392488" cy="28803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Retângulo 13"/>
          <p:cNvSpPr/>
          <p:nvPr/>
        </p:nvSpPr>
        <p:spPr bwMode="auto">
          <a:xfrm>
            <a:off x="4644008" y="4509120"/>
            <a:ext cx="4392488" cy="28803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4644008" y="4797152"/>
            <a:ext cx="4392488" cy="28803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631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3"/>
          <p:cNvSpPr txBox="1">
            <a:spLocks noChangeArrowheads="1"/>
          </p:cNvSpPr>
          <p:nvPr/>
        </p:nvSpPr>
        <p:spPr bwMode="auto">
          <a:xfrm>
            <a:off x="7812088" y="490538"/>
            <a:ext cx="936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800">
              <a:solidFill>
                <a:srgbClr val="FFFFFF"/>
              </a:solidFill>
              <a:latin typeface="Verdana" pitchFamily="34" charset="0"/>
            </a:endParaRPr>
          </a:p>
        </p:txBody>
      </p:sp>
      <p:graphicFrame>
        <p:nvGraphicFramePr>
          <p:cNvPr id="157701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605148"/>
              </p:ext>
            </p:extLst>
          </p:nvPr>
        </p:nvGraphicFramePr>
        <p:xfrm>
          <a:off x="0" y="1071546"/>
          <a:ext cx="5715008" cy="3000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Worksheet" r:id="rId4" imgW="7391558" imgH="3571763" progId="Excel.Sheet.8">
                  <p:embed/>
                </p:oleObj>
              </mc:Choice>
              <mc:Fallback>
                <p:oleObj name="Worksheet" r:id="rId4" imgW="7391558" imgH="3571763" progId="Excel.Sheet.8">
                  <p:embed/>
                  <p:pic>
                    <p:nvPicPr>
                      <p:cNvPr id="0" name="Picture 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71546"/>
                        <a:ext cx="5715008" cy="30003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94590" y="536800"/>
            <a:ext cx="8569201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atin typeface="+mn-lt"/>
                <a:cs typeface="Arial"/>
              </a:defRPr>
            </a:lvl1pPr>
          </a:lstStyle>
          <a:p>
            <a:r>
              <a:rPr lang="pt-BR" dirty="0"/>
              <a:t>Engajamento do setor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623720" y="6518226"/>
            <a:ext cx="2520280" cy="33855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kumimoji="1" lang="pt-BR" sz="1600" b="1" dirty="0" smtClean="0">
                <a:latin typeface="Calibri" panose="020F0502020204030204" pitchFamily="34" charset="0"/>
              </a:rPr>
              <a:t>Ref.: agosto/15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1714488"/>
            <a:ext cx="446772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0266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87" name="Freeform 7"/>
          <p:cNvSpPr>
            <a:spLocks/>
          </p:cNvSpPr>
          <p:nvPr/>
        </p:nvSpPr>
        <p:spPr bwMode="auto">
          <a:xfrm>
            <a:off x="2309805" y="5823210"/>
            <a:ext cx="21546" cy="16510"/>
          </a:xfrm>
          <a:custGeom>
            <a:avLst/>
            <a:gdLst>
              <a:gd name="T0" fmla="*/ 0 w 53"/>
              <a:gd name="T1" fmla="*/ 0 h 46"/>
              <a:gd name="T2" fmla="*/ 0 w 53"/>
              <a:gd name="T3" fmla="*/ 0 h 46"/>
              <a:gd name="T4" fmla="*/ 0 w 53"/>
              <a:gd name="T5" fmla="*/ 0 h 46"/>
              <a:gd name="T6" fmla="*/ 0 w 53"/>
              <a:gd name="T7" fmla="*/ 0 h 46"/>
              <a:gd name="T8" fmla="*/ 0 w 53"/>
              <a:gd name="T9" fmla="*/ 0 h 46"/>
              <a:gd name="T10" fmla="*/ 0 w 53"/>
              <a:gd name="T11" fmla="*/ 0 h 46"/>
              <a:gd name="T12" fmla="*/ 0 w 53"/>
              <a:gd name="T13" fmla="*/ 0 h 46"/>
              <a:gd name="T14" fmla="*/ 0 w 53"/>
              <a:gd name="T15" fmla="*/ 0 h 46"/>
              <a:gd name="T16" fmla="*/ 0 w 53"/>
              <a:gd name="T17" fmla="*/ 0 h 46"/>
              <a:gd name="T18" fmla="*/ 0 w 53"/>
              <a:gd name="T19" fmla="*/ 0 h 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3"/>
              <a:gd name="T31" fmla="*/ 0 h 46"/>
              <a:gd name="T32" fmla="*/ 53 w 53"/>
              <a:gd name="T33" fmla="*/ 46 h 4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3" h="46">
                <a:moveTo>
                  <a:pt x="0" y="17"/>
                </a:moveTo>
                <a:lnTo>
                  <a:pt x="9" y="34"/>
                </a:lnTo>
                <a:lnTo>
                  <a:pt x="25" y="46"/>
                </a:lnTo>
                <a:lnTo>
                  <a:pt x="53" y="12"/>
                </a:lnTo>
                <a:lnTo>
                  <a:pt x="36" y="0"/>
                </a:lnTo>
                <a:lnTo>
                  <a:pt x="45" y="17"/>
                </a:lnTo>
                <a:lnTo>
                  <a:pt x="0" y="17"/>
                </a:lnTo>
                <a:lnTo>
                  <a:pt x="0" y="27"/>
                </a:lnTo>
                <a:lnTo>
                  <a:pt x="9" y="33"/>
                </a:lnTo>
                <a:lnTo>
                  <a:pt x="0" y="17"/>
                </a:lnTo>
                <a:close/>
              </a:path>
            </a:pathLst>
          </a:custGeom>
          <a:solidFill>
            <a:srgbClr val="DC2B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88" name="Freeform 8"/>
          <p:cNvSpPr>
            <a:spLocks/>
          </p:cNvSpPr>
          <p:nvPr/>
        </p:nvSpPr>
        <p:spPr bwMode="auto">
          <a:xfrm>
            <a:off x="2309805" y="1339795"/>
            <a:ext cx="17628" cy="4488919"/>
          </a:xfrm>
          <a:custGeom>
            <a:avLst/>
            <a:gdLst>
              <a:gd name="T0" fmla="*/ 0 w 45"/>
              <a:gd name="T1" fmla="*/ 0 h 12238"/>
              <a:gd name="T2" fmla="*/ 0 w 45"/>
              <a:gd name="T3" fmla="*/ 0 h 12238"/>
              <a:gd name="T4" fmla="*/ 0 w 45"/>
              <a:gd name="T5" fmla="*/ 1 h 12238"/>
              <a:gd name="T6" fmla="*/ 0 w 45"/>
              <a:gd name="T7" fmla="*/ 1 h 12238"/>
              <a:gd name="T8" fmla="*/ 0 w 45"/>
              <a:gd name="T9" fmla="*/ 0 h 12238"/>
              <a:gd name="T10" fmla="*/ 0 w 45"/>
              <a:gd name="T11" fmla="*/ 0 h 12238"/>
              <a:gd name="T12" fmla="*/ 0 w 45"/>
              <a:gd name="T13" fmla="*/ 0 h 12238"/>
              <a:gd name="T14" fmla="*/ 0 w 45"/>
              <a:gd name="T15" fmla="*/ 0 h 12238"/>
              <a:gd name="T16" fmla="*/ 0 w 45"/>
              <a:gd name="T17" fmla="*/ 0 h 12238"/>
              <a:gd name="T18" fmla="*/ 0 w 45"/>
              <a:gd name="T19" fmla="*/ 0 h 122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5"/>
              <a:gd name="T31" fmla="*/ 0 h 12238"/>
              <a:gd name="T32" fmla="*/ 45 w 45"/>
              <a:gd name="T33" fmla="*/ 12238 h 122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5" h="12238">
                <a:moveTo>
                  <a:pt x="41" y="69"/>
                </a:moveTo>
                <a:lnTo>
                  <a:pt x="0" y="79"/>
                </a:lnTo>
                <a:lnTo>
                  <a:pt x="0" y="12238"/>
                </a:lnTo>
                <a:lnTo>
                  <a:pt x="45" y="12238"/>
                </a:lnTo>
                <a:lnTo>
                  <a:pt x="45" y="79"/>
                </a:lnTo>
                <a:lnTo>
                  <a:pt x="3" y="89"/>
                </a:lnTo>
                <a:lnTo>
                  <a:pt x="41" y="69"/>
                </a:lnTo>
                <a:lnTo>
                  <a:pt x="0" y="0"/>
                </a:lnTo>
                <a:lnTo>
                  <a:pt x="0" y="79"/>
                </a:lnTo>
                <a:lnTo>
                  <a:pt x="41" y="69"/>
                </a:lnTo>
                <a:close/>
              </a:path>
            </a:pathLst>
          </a:custGeom>
          <a:solidFill>
            <a:srgbClr val="DC2B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89" name="Freeform 9"/>
          <p:cNvSpPr>
            <a:spLocks/>
          </p:cNvSpPr>
          <p:nvPr/>
        </p:nvSpPr>
        <p:spPr bwMode="auto">
          <a:xfrm>
            <a:off x="2311764" y="1363643"/>
            <a:ext cx="17628" cy="16510"/>
          </a:xfrm>
          <a:custGeom>
            <a:avLst/>
            <a:gdLst>
              <a:gd name="T0" fmla="*/ 0 w 45"/>
              <a:gd name="T1" fmla="*/ 0 h 43"/>
              <a:gd name="T2" fmla="*/ 0 w 45"/>
              <a:gd name="T3" fmla="*/ 0 h 43"/>
              <a:gd name="T4" fmla="*/ 0 w 45"/>
              <a:gd name="T5" fmla="*/ 0 h 43"/>
              <a:gd name="T6" fmla="*/ 0 w 45"/>
              <a:gd name="T7" fmla="*/ 0 h 43"/>
              <a:gd name="T8" fmla="*/ 0 w 45"/>
              <a:gd name="T9" fmla="*/ 0 h 43"/>
              <a:gd name="T10" fmla="*/ 0 w 45"/>
              <a:gd name="T11" fmla="*/ 0 h 43"/>
              <a:gd name="T12" fmla="*/ 0 w 45"/>
              <a:gd name="T13" fmla="*/ 0 h 43"/>
              <a:gd name="T14" fmla="*/ 0 w 45"/>
              <a:gd name="T15" fmla="*/ 0 h 43"/>
              <a:gd name="T16" fmla="*/ 0 w 45"/>
              <a:gd name="T17" fmla="*/ 0 h 43"/>
              <a:gd name="T18" fmla="*/ 0 w 45"/>
              <a:gd name="T19" fmla="*/ 0 h 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5"/>
              <a:gd name="T31" fmla="*/ 0 h 43"/>
              <a:gd name="T32" fmla="*/ 45 w 45"/>
              <a:gd name="T33" fmla="*/ 43 h 4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5" h="43">
                <a:moveTo>
                  <a:pt x="26" y="0"/>
                </a:moveTo>
                <a:lnTo>
                  <a:pt x="45" y="11"/>
                </a:lnTo>
                <a:lnTo>
                  <a:pt x="38" y="2"/>
                </a:lnTo>
                <a:lnTo>
                  <a:pt x="0" y="22"/>
                </a:lnTo>
                <a:lnTo>
                  <a:pt x="5" y="32"/>
                </a:lnTo>
                <a:lnTo>
                  <a:pt x="26" y="43"/>
                </a:lnTo>
                <a:lnTo>
                  <a:pt x="5" y="32"/>
                </a:lnTo>
                <a:lnTo>
                  <a:pt x="12" y="43"/>
                </a:lnTo>
                <a:lnTo>
                  <a:pt x="26" y="43"/>
                </a:lnTo>
                <a:lnTo>
                  <a:pt x="26" y="0"/>
                </a:lnTo>
                <a:close/>
              </a:path>
            </a:pathLst>
          </a:custGeom>
          <a:solidFill>
            <a:srgbClr val="DC2B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90" name="Freeform 10"/>
          <p:cNvSpPr>
            <a:spLocks/>
          </p:cNvSpPr>
          <p:nvPr/>
        </p:nvSpPr>
        <p:spPr bwMode="auto">
          <a:xfrm>
            <a:off x="2321557" y="1363643"/>
            <a:ext cx="855952" cy="16510"/>
          </a:xfrm>
          <a:custGeom>
            <a:avLst/>
            <a:gdLst>
              <a:gd name="T0" fmla="*/ 0 w 2186"/>
              <a:gd name="T1" fmla="*/ 0 h 43"/>
              <a:gd name="T2" fmla="*/ 0 w 2186"/>
              <a:gd name="T3" fmla="*/ 0 h 43"/>
              <a:gd name="T4" fmla="*/ 0 w 2186"/>
              <a:gd name="T5" fmla="*/ 0 h 43"/>
              <a:gd name="T6" fmla="*/ 0 w 2186"/>
              <a:gd name="T7" fmla="*/ 0 h 43"/>
              <a:gd name="T8" fmla="*/ 0 w 2186"/>
              <a:gd name="T9" fmla="*/ 0 h 43"/>
              <a:gd name="T10" fmla="*/ 0 w 2186"/>
              <a:gd name="T11" fmla="*/ 0 h 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86"/>
              <a:gd name="T19" fmla="*/ 0 h 43"/>
              <a:gd name="T20" fmla="*/ 2186 w 2186"/>
              <a:gd name="T21" fmla="*/ 43 h 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86" h="43">
                <a:moveTo>
                  <a:pt x="2186" y="21"/>
                </a:moveTo>
                <a:lnTo>
                  <a:pt x="2186" y="0"/>
                </a:lnTo>
                <a:lnTo>
                  <a:pt x="0" y="0"/>
                </a:lnTo>
                <a:lnTo>
                  <a:pt x="0" y="43"/>
                </a:lnTo>
                <a:lnTo>
                  <a:pt x="2186" y="43"/>
                </a:lnTo>
                <a:lnTo>
                  <a:pt x="2186" y="21"/>
                </a:lnTo>
                <a:close/>
              </a:path>
            </a:pathLst>
          </a:custGeom>
          <a:solidFill>
            <a:srgbClr val="DC2B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91" name="Freeform 11"/>
          <p:cNvSpPr>
            <a:spLocks/>
          </p:cNvSpPr>
          <p:nvPr/>
        </p:nvSpPr>
        <p:spPr bwMode="auto">
          <a:xfrm>
            <a:off x="5917730" y="1359974"/>
            <a:ext cx="1161509" cy="16510"/>
          </a:xfrm>
          <a:custGeom>
            <a:avLst/>
            <a:gdLst>
              <a:gd name="T0" fmla="*/ 0 w 2966"/>
              <a:gd name="T1" fmla="*/ 0 h 42"/>
              <a:gd name="T2" fmla="*/ 0 w 2966"/>
              <a:gd name="T3" fmla="*/ 0 h 42"/>
              <a:gd name="T4" fmla="*/ 0 w 2966"/>
              <a:gd name="T5" fmla="*/ 0 h 42"/>
              <a:gd name="T6" fmla="*/ 0 w 2966"/>
              <a:gd name="T7" fmla="*/ 0 h 42"/>
              <a:gd name="T8" fmla="*/ 0 w 2966"/>
              <a:gd name="T9" fmla="*/ 0 h 42"/>
              <a:gd name="T10" fmla="*/ 0 w 2966"/>
              <a:gd name="T11" fmla="*/ 0 h 42"/>
              <a:gd name="T12" fmla="*/ 0 w 2966"/>
              <a:gd name="T13" fmla="*/ 0 h 42"/>
              <a:gd name="T14" fmla="*/ 0 w 2966"/>
              <a:gd name="T15" fmla="*/ 0 h 42"/>
              <a:gd name="T16" fmla="*/ 0 w 2966"/>
              <a:gd name="T17" fmla="*/ 0 h 42"/>
              <a:gd name="T18" fmla="*/ 0 w 2966"/>
              <a:gd name="T19" fmla="*/ 0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66"/>
              <a:gd name="T31" fmla="*/ 0 h 42"/>
              <a:gd name="T32" fmla="*/ 2966 w 2966"/>
              <a:gd name="T33" fmla="*/ 42 h 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66" h="42">
                <a:moveTo>
                  <a:pt x="2966" y="21"/>
                </a:moveTo>
                <a:lnTo>
                  <a:pt x="2944" y="0"/>
                </a:lnTo>
                <a:lnTo>
                  <a:pt x="0" y="0"/>
                </a:lnTo>
                <a:lnTo>
                  <a:pt x="0" y="42"/>
                </a:lnTo>
                <a:lnTo>
                  <a:pt x="2944" y="42"/>
                </a:lnTo>
                <a:lnTo>
                  <a:pt x="2921" y="21"/>
                </a:lnTo>
                <a:lnTo>
                  <a:pt x="2966" y="21"/>
                </a:lnTo>
                <a:lnTo>
                  <a:pt x="2966" y="0"/>
                </a:lnTo>
                <a:lnTo>
                  <a:pt x="2944" y="0"/>
                </a:lnTo>
                <a:lnTo>
                  <a:pt x="2966" y="21"/>
                </a:lnTo>
                <a:close/>
              </a:path>
            </a:pathLst>
          </a:custGeom>
          <a:solidFill>
            <a:srgbClr val="DC27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92" name="Freeform 12"/>
          <p:cNvSpPr>
            <a:spLocks/>
          </p:cNvSpPr>
          <p:nvPr/>
        </p:nvSpPr>
        <p:spPr bwMode="auto">
          <a:xfrm>
            <a:off x="7061611" y="1367312"/>
            <a:ext cx="17628" cy="2726004"/>
          </a:xfrm>
          <a:custGeom>
            <a:avLst/>
            <a:gdLst>
              <a:gd name="T0" fmla="*/ 0 w 45"/>
              <a:gd name="T1" fmla="*/ 0 h 7426"/>
              <a:gd name="T2" fmla="*/ 0 w 45"/>
              <a:gd name="T3" fmla="*/ 0 h 7426"/>
              <a:gd name="T4" fmla="*/ 0 w 45"/>
              <a:gd name="T5" fmla="*/ 0 h 7426"/>
              <a:gd name="T6" fmla="*/ 0 w 45"/>
              <a:gd name="T7" fmla="*/ 0 h 7426"/>
              <a:gd name="T8" fmla="*/ 0 w 45"/>
              <a:gd name="T9" fmla="*/ 0 h 7426"/>
              <a:gd name="T10" fmla="*/ 0 w 45"/>
              <a:gd name="T11" fmla="*/ 0 h 74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"/>
              <a:gd name="T19" fmla="*/ 0 h 7426"/>
              <a:gd name="T20" fmla="*/ 45 w 45"/>
              <a:gd name="T21" fmla="*/ 7426 h 74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" h="7426">
                <a:moveTo>
                  <a:pt x="23" y="7426"/>
                </a:moveTo>
                <a:lnTo>
                  <a:pt x="45" y="7426"/>
                </a:lnTo>
                <a:lnTo>
                  <a:pt x="45" y="0"/>
                </a:lnTo>
                <a:lnTo>
                  <a:pt x="0" y="0"/>
                </a:lnTo>
                <a:lnTo>
                  <a:pt x="0" y="7426"/>
                </a:lnTo>
                <a:lnTo>
                  <a:pt x="23" y="7426"/>
                </a:lnTo>
                <a:close/>
              </a:path>
            </a:pathLst>
          </a:custGeom>
          <a:solidFill>
            <a:srgbClr val="DC27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93" name="Freeform 13"/>
          <p:cNvSpPr>
            <a:spLocks/>
          </p:cNvSpPr>
          <p:nvPr/>
        </p:nvSpPr>
        <p:spPr bwMode="auto">
          <a:xfrm>
            <a:off x="7018520" y="4087813"/>
            <a:ext cx="105770" cy="95392"/>
          </a:xfrm>
          <a:custGeom>
            <a:avLst/>
            <a:gdLst>
              <a:gd name="T0" fmla="*/ 0 w 274"/>
              <a:gd name="T1" fmla="*/ 0 h 260"/>
              <a:gd name="T2" fmla="*/ 0 w 274"/>
              <a:gd name="T3" fmla="*/ 0 h 260"/>
              <a:gd name="T4" fmla="*/ 0 w 274"/>
              <a:gd name="T5" fmla="*/ 0 h 260"/>
              <a:gd name="T6" fmla="*/ 0 w 274"/>
              <a:gd name="T7" fmla="*/ 0 h 260"/>
              <a:gd name="T8" fmla="*/ 0 w 274"/>
              <a:gd name="T9" fmla="*/ 0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4"/>
              <a:gd name="T16" fmla="*/ 0 h 260"/>
              <a:gd name="T17" fmla="*/ 274 w 274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4" h="260">
                <a:moveTo>
                  <a:pt x="137" y="260"/>
                </a:moveTo>
                <a:lnTo>
                  <a:pt x="274" y="0"/>
                </a:lnTo>
                <a:lnTo>
                  <a:pt x="0" y="0"/>
                </a:lnTo>
                <a:lnTo>
                  <a:pt x="137" y="260"/>
                </a:lnTo>
                <a:close/>
              </a:path>
            </a:pathLst>
          </a:custGeom>
          <a:solidFill>
            <a:srgbClr val="DC27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94" name="Freeform 14"/>
          <p:cNvSpPr>
            <a:spLocks/>
          </p:cNvSpPr>
          <p:nvPr/>
        </p:nvSpPr>
        <p:spPr bwMode="auto">
          <a:xfrm>
            <a:off x="5933400" y="1550758"/>
            <a:ext cx="107728" cy="97226"/>
          </a:xfrm>
          <a:custGeom>
            <a:avLst/>
            <a:gdLst>
              <a:gd name="T0" fmla="*/ 0 w 275"/>
              <a:gd name="T1" fmla="*/ 0 h 261"/>
              <a:gd name="T2" fmla="*/ 0 w 275"/>
              <a:gd name="T3" fmla="*/ 0 h 261"/>
              <a:gd name="T4" fmla="*/ 0 w 275"/>
              <a:gd name="T5" fmla="*/ 0 h 261"/>
              <a:gd name="T6" fmla="*/ 0 w 275"/>
              <a:gd name="T7" fmla="*/ 0 h 261"/>
              <a:gd name="T8" fmla="*/ 0 w 275"/>
              <a:gd name="T9" fmla="*/ 0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261"/>
              <a:gd name="T17" fmla="*/ 275 w 275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261">
                <a:moveTo>
                  <a:pt x="0" y="130"/>
                </a:moveTo>
                <a:lnTo>
                  <a:pt x="275" y="0"/>
                </a:lnTo>
                <a:lnTo>
                  <a:pt x="275" y="261"/>
                </a:lnTo>
                <a:lnTo>
                  <a:pt x="0" y="130"/>
                </a:lnTo>
                <a:close/>
              </a:path>
            </a:pathLst>
          </a:custGeom>
          <a:solidFill>
            <a:srgbClr val="DC27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95" name="Freeform 15"/>
          <p:cNvSpPr>
            <a:spLocks/>
          </p:cNvSpPr>
          <p:nvPr/>
        </p:nvSpPr>
        <p:spPr bwMode="auto">
          <a:xfrm>
            <a:off x="6035252" y="1591116"/>
            <a:ext cx="803067" cy="16510"/>
          </a:xfrm>
          <a:custGeom>
            <a:avLst/>
            <a:gdLst>
              <a:gd name="T0" fmla="*/ 0 w 2054"/>
              <a:gd name="T1" fmla="*/ 0 h 44"/>
              <a:gd name="T2" fmla="*/ 0 w 2054"/>
              <a:gd name="T3" fmla="*/ 0 h 44"/>
              <a:gd name="T4" fmla="*/ 0 w 2054"/>
              <a:gd name="T5" fmla="*/ 0 h 44"/>
              <a:gd name="T6" fmla="*/ 0 w 2054"/>
              <a:gd name="T7" fmla="*/ 0 h 44"/>
              <a:gd name="T8" fmla="*/ 0 w 2054"/>
              <a:gd name="T9" fmla="*/ 0 h 44"/>
              <a:gd name="T10" fmla="*/ 0 w 2054"/>
              <a:gd name="T11" fmla="*/ 0 h 44"/>
              <a:gd name="T12" fmla="*/ 0 w 2054"/>
              <a:gd name="T13" fmla="*/ 0 h 44"/>
              <a:gd name="T14" fmla="*/ 0 w 2054"/>
              <a:gd name="T15" fmla="*/ 0 h 44"/>
              <a:gd name="T16" fmla="*/ 0 w 2054"/>
              <a:gd name="T17" fmla="*/ 0 h 44"/>
              <a:gd name="T18" fmla="*/ 0 w 2054"/>
              <a:gd name="T19" fmla="*/ 0 h 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54"/>
              <a:gd name="T31" fmla="*/ 0 h 44"/>
              <a:gd name="T32" fmla="*/ 2054 w 2054"/>
              <a:gd name="T33" fmla="*/ 44 h 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54" h="44">
                <a:moveTo>
                  <a:pt x="2054" y="23"/>
                </a:moveTo>
                <a:lnTo>
                  <a:pt x="2033" y="2"/>
                </a:lnTo>
                <a:lnTo>
                  <a:pt x="0" y="0"/>
                </a:lnTo>
                <a:lnTo>
                  <a:pt x="0" y="42"/>
                </a:lnTo>
                <a:lnTo>
                  <a:pt x="2033" y="44"/>
                </a:lnTo>
                <a:lnTo>
                  <a:pt x="2010" y="23"/>
                </a:lnTo>
                <a:lnTo>
                  <a:pt x="2054" y="23"/>
                </a:lnTo>
                <a:lnTo>
                  <a:pt x="2054" y="2"/>
                </a:lnTo>
                <a:lnTo>
                  <a:pt x="2033" y="2"/>
                </a:lnTo>
                <a:lnTo>
                  <a:pt x="2054" y="23"/>
                </a:lnTo>
                <a:close/>
              </a:path>
            </a:pathLst>
          </a:custGeom>
          <a:solidFill>
            <a:srgbClr val="DC27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96" name="Freeform 16"/>
          <p:cNvSpPr>
            <a:spLocks/>
          </p:cNvSpPr>
          <p:nvPr/>
        </p:nvSpPr>
        <p:spPr bwMode="auto">
          <a:xfrm>
            <a:off x="6822650" y="1600288"/>
            <a:ext cx="15670" cy="2526049"/>
          </a:xfrm>
          <a:custGeom>
            <a:avLst/>
            <a:gdLst>
              <a:gd name="T0" fmla="*/ 0 w 44"/>
              <a:gd name="T1" fmla="*/ 0 h 6886"/>
              <a:gd name="T2" fmla="*/ 0 w 44"/>
              <a:gd name="T3" fmla="*/ 0 h 6886"/>
              <a:gd name="T4" fmla="*/ 0 w 44"/>
              <a:gd name="T5" fmla="*/ 0 h 6886"/>
              <a:gd name="T6" fmla="*/ 0 w 44"/>
              <a:gd name="T7" fmla="*/ 0 h 6886"/>
              <a:gd name="T8" fmla="*/ 0 w 44"/>
              <a:gd name="T9" fmla="*/ 0 h 6886"/>
              <a:gd name="T10" fmla="*/ 0 w 44"/>
              <a:gd name="T11" fmla="*/ 0 h 68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6886"/>
              <a:gd name="T20" fmla="*/ 44 w 44"/>
              <a:gd name="T21" fmla="*/ 6886 h 688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6886">
                <a:moveTo>
                  <a:pt x="23" y="6886"/>
                </a:moveTo>
                <a:lnTo>
                  <a:pt x="44" y="6886"/>
                </a:lnTo>
                <a:lnTo>
                  <a:pt x="44" y="0"/>
                </a:lnTo>
                <a:lnTo>
                  <a:pt x="0" y="0"/>
                </a:lnTo>
                <a:lnTo>
                  <a:pt x="0" y="6886"/>
                </a:lnTo>
                <a:lnTo>
                  <a:pt x="23" y="6886"/>
                </a:lnTo>
                <a:close/>
              </a:path>
            </a:pathLst>
          </a:custGeom>
          <a:solidFill>
            <a:srgbClr val="DC27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98" name="Freeform 18"/>
          <p:cNvSpPr>
            <a:spLocks/>
          </p:cNvSpPr>
          <p:nvPr/>
        </p:nvSpPr>
        <p:spPr bwMode="auto">
          <a:xfrm>
            <a:off x="3318535" y="5639764"/>
            <a:ext cx="107728" cy="95392"/>
          </a:xfrm>
          <a:custGeom>
            <a:avLst/>
            <a:gdLst>
              <a:gd name="T0" fmla="*/ 0 w 274"/>
              <a:gd name="T1" fmla="*/ 0 h 262"/>
              <a:gd name="T2" fmla="*/ 0 w 274"/>
              <a:gd name="T3" fmla="*/ 0 h 262"/>
              <a:gd name="T4" fmla="*/ 0 w 274"/>
              <a:gd name="T5" fmla="*/ 0 h 262"/>
              <a:gd name="T6" fmla="*/ 0 w 274"/>
              <a:gd name="T7" fmla="*/ 0 h 262"/>
              <a:gd name="T8" fmla="*/ 0 w 274"/>
              <a:gd name="T9" fmla="*/ 0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4"/>
              <a:gd name="T16" fmla="*/ 0 h 262"/>
              <a:gd name="T17" fmla="*/ 274 w 274"/>
              <a:gd name="T18" fmla="*/ 262 h 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4" h="262">
                <a:moveTo>
                  <a:pt x="137" y="262"/>
                </a:moveTo>
                <a:lnTo>
                  <a:pt x="0" y="0"/>
                </a:lnTo>
                <a:lnTo>
                  <a:pt x="274" y="0"/>
                </a:lnTo>
                <a:lnTo>
                  <a:pt x="137" y="262"/>
                </a:lnTo>
                <a:close/>
              </a:path>
            </a:pathLst>
          </a:custGeom>
          <a:solidFill>
            <a:srgbClr val="DC27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99" name="Freeform 19"/>
          <p:cNvSpPr>
            <a:spLocks/>
          </p:cNvSpPr>
          <p:nvPr/>
        </p:nvSpPr>
        <p:spPr bwMode="auto">
          <a:xfrm>
            <a:off x="3363586" y="3436580"/>
            <a:ext cx="17628" cy="2206853"/>
          </a:xfrm>
          <a:custGeom>
            <a:avLst/>
            <a:gdLst>
              <a:gd name="T0" fmla="*/ 0 w 45"/>
              <a:gd name="T1" fmla="*/ 0 h 6018"/>
              <a:gd name="T2" fmla="*/ 0 w 45"/>
              <a:gd name="T3" fmla="*/ 0 h 6018"/>
              <a:gd name="T4" fmla="*/ 0 w 45"/>
              <a:gd name="T5" fmla="*/ 0 h 6018"/>
              <a:gd name="T6" fmla="*/ 0 w 45"/>
              <a:gd name="T7" fmla="*/ 0 h 6018"/>
              <a:gd name="T8" fmla="*/ 0 w 45"/>
              <a:gd name="T9" fmla="*/ 0 h 6018"/>
              <a:gd name="T10" fmla="*/ 0 w 45"/>
              <a:gd name="T11" fmla="*/ 0 h 6018"/>
              <a:gd name="T12" fmla="*/ 0 w 45"/>
              <a:gd name="T13" fmla="*/ 0 h 6018"/>
              <a:gd name="T14" fmla="*/ 0 w 45"/>
              <a:gd name="T15" fmla="*/ 0 h 6018"/>
              <a:gd name="T16" fmla="*/ 0 w 45"/>
              <a:gd name="T17" fmla="*/ 0 h 6018"/>
              <a:gd name="T18" fmla="*/ 0 w 45"/>
              <a:gd name="T19" fmla="*/ 0 h 60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5"/>
              <a:gd name="T31" fmla="*/ 0 h 6018"/>
              <a:gd name="T32" fmla="*/ 45 w 45"/>
              <a:gd name="T33" fmla="*/ 6018 h 60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5" h="6018">
                <a:moveTo>
                  <a:pt x="8" y="0"/>
                </a:moveTo>
                <a:lnTo>
                  <a:pt x="0" y="16"/>
                </a:lnTo>
                <a:lnTo>
                  <a:pt x="0" y="6018"/>
                </a:lnTo>
                <a:lnTo>
                  <a:pt x="45" y="6018"/>
                </a:lnTo>
                <a:lnTo>
                  <a:pt x="45" y="16"/>
                </a:lnTo>
                <a:lnTo>
                  <a:pt x="38" y="32"/>
                </a:lnTo>
                <a:lnTo>
                  <a:pt x="8" y="0"/>
                </a:lnTo>
                <a:lnTo>
                  <a:pt x="0" y="7"/>
                </a:lnTo>
                <a:lnTo>
                  <a:pt x="0" y="16"/>
                </a:lnTo>
                <a:lnTo>
                  <a:pt x="8" y="0"/>
                </a:lnTo>
                <a:close/>
              </a:path>
            </a:pathLst>
          </a:custGeom>
          <a:solidFill>
            <a:srgbClr val="DC27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900" name="Freeform 20"/>
          <p:cNvSpPr>
            <a:spLocks/>
          </p:cNvSpPr>
          <p:nvPr/>
        </p:nvSpPr>
        <p:spPr bwMode="auto">
          <a:xfrm>
            <a:off x="3365544" y="3432912"/>
            <a:ext cx="15670" cy="14676"/>
          </a:xfrm>
          <a:custGeom>
            <a:avLst/>
            <a:gdLst>
              <a:gd name="T0" fmla="*/ 0 w 40"/>
              <a:gd name="T1" fmla="*/ 0 h 40"/>
              <a:gd name="T2" fmla="*/ 0 w 40"/>
              <a:gd name="T3" fmla="*/ 0 h 40"/>
              <a:gd name="T4" fmla="*/ 0 w 40"/>
              <a:gd name="T5" fmla="*/ 0 h 40"/>
              <a:gd name="T6" fmla="*/ 0 w 40"/>
              <a:gd name="T7" fmla="*/ 0 h 40"/>
              <a:gd name="T8" fmla="*/ 0 w 40"/>
              <a:gd name="T9" fmla="*/ 0 h 40"/>
              <a:gd name="T10" fmla="*/ 0 w 40"/>
              <a:gd name="T11" fmla="*/ 0 h 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"/>
              <a:gd name="T19" fmla="*/ 0 h 40"/>
              <a:gd name="T20" fmla="*/ 40 w 40"/>
              <a:gd name="T21" fmla="*/ 40 h 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" h="40">
                <a:moveTo>
                  <a:pt x="25" y="15"/>
                </a:moveTo>
                <a:lnTo>
                  <a:pt x="10" y="0"/>
                </a:lnTo>
                <a:lnTo>
                  <a:pt x="0" y="8"/>
                </a:lnTo>
                <a:lnTo>
                  <a:pt x="30" y="40"/>
                </a:lnTo>
                <a:lnTo>
                  <a:pt x="40" y="31"/>
                </a:lnTo>
                <a:lnTo>
                  <a:pt x="25" y="15"/>
                </a:lnTo>
                <a:close/>
              </a:path>
            </a:pathLst>
          </a:custGeom>
          <a:solidFill>
            <a:srgbClr val="DC27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901" name="Freeform 21"/>
          <p:cNvSpPr>
            <a:spLocks/>
          </p:cNvSpPr>
          <p:nvPr/>
        </p:nvSpPr>
        <p:spPr bwMode="auto">
          <a:xfrm>
            <a:off x="3716152" y="1754383"/>
            <a:ext cx="17628" cy="761300"/>
          </a:xfrm>
          <a:custGeom>
            <a:avLst/>
            <a:gdLst>
              <a:gd name="T0" fmla="*/ 0 w 45"/>
              <a:gd name="T1" fmla="*/ 0 h 2073"/>
              <a:gd name="T2" fmla="*/ 0 w 45"/>
              <a:gd name="T3" fmla="*/ 0 h 2073"/>
              <a:gd name="T4" fmla="*/ 0 w 45"/>
              <a:gd name="T5" fmla="*/ 0 h 2073"/>
              <a:gd name="T6" fmla="*/ 0 w 45"/>
              <a:gd name="T7" fmla="*/ 0 h 2073"/>
              <a:gd name="T8" fmla="*/ 0 w 45"/>
              <a:gd name="T9" fmla="*/ 0 h 2073"/>
              <a:gd name="T10" fmla="*/ 0 w 45"/>
              <a:gd name="T11" fmla="*/ 0 h 20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"/>
              <a:gd name="T19" fmla="*/ 0 h 2073"/>
              <a:gd name="T20" fmla="*/ 45 w 45"/>
              <a:gd name="T21" fmla="*/ 2073 h 20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" h="2073">
                <a:moveTo>
                  <a:pt x="22" y="2073"/>
                </a:moveTo>
                <a:lnTo>
                  <a:pt x="45" y="2073"/>
                </a:lnTo>
                <a:lnTo>
                  <a:pt x="45" y="0"/>
                </a:lnTo>
                <a:lnTo>
                  <a:pt x="0" y="0"/>
                </a:lnTo>
                <a:lnTo>
                  <a:pt x="0" y="2073"/>
                </a:lnTo>
                <a:lnTo>
                  <a:pt x="22" y="2073"/>
                </a:lnTo>
                <a:close/>
              </a:path>
            </a:pathLst>
          </a:custGeom>
          <a:solidFill>
            <a:srgbClr val="DC27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902" name="Freeform 22"/>
          <p:cNvSpPr>
            <a:spLocks/>
          </p:cNvSpPr>
          <p:nvPr/>
        </p:nvSpPr>
        <p:spPr bwMode="auto">
          <a:xfrm>
            <a:off x="3671101" y="2510179"/>
            <a:ext cx="107728" cy="95392"/>
          </a:xfrm>
          <a:custGeom>
            <a:avLst/>
            <a:gdLst>
              <a:gd name="T0" fmla="*/ 0 w 275"/>
              <a:gd name="T1" fmla="*/ 0 h 261"/>
              <a:gd name="T2" fmla="*/ 0 w 275"/>
              <a:gd name="T3" fmla="*/ 0 h 261"/>
              <a:gd name="T4" fmla="*/ 0 w 275"/>
              <a:gd name="T5" fmla="*/ 0 h 261"/>
              <a:gd name="T6" fmla="*/ 0 w 275"/>
              <a:gd name="T7" fmla="*/ 0 h 261"/>
              <a:gd name="T8" fmla="*/ 0 w 275"/>
              <a:gd name="T9" fmla="*/ 0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261"/>
              <a:gd name="T17" fmla="*/ 275 w 275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261">
                <a:moveTo>
                  <a:pt x="138" y="261"/>
                </a:moveTo>
                <a:lnTo>
                  <a:pt x="275" y="0"/>
                </a:lnTo>
                <a:lnTo>
                  <a:pt x="0" y="0"/>
                </a:lnTo>
                <a:lnTo>
                  <a:pt x="138" y="261"/>
                </a:lnTo>
                <a:close/>
              </a:path>
            </a:pathLst>
          </a:custGeom>
          <a:solidFill>
            <a:srgbClr val="DC27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903" name="Rectangle 23"/>
          <p:cNvSpPr>
            <a:spLocks noChangeArrowheads="1"/>
          </p:cNvSpPr>
          <p:nvPr/>
        </p:nvSpPr>
        <p:spPr bwMode="auto">
          <a:xfrm>
            <a:off x="2627784" y="5735156"/>
            <a:ext cx="1515588" cy="8621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pt-BR" sz="1400" dirty="0" smtClean="0">
                <a:latin typeface="Arial" pitchFamily="34" charset="0"/>
                <a:ea typeface="ＭＳ Ｐゴシック" pitchFamily="34" charset="-128"/>
              </a:rPr>
              <a:t>Usuários, Revendas, Construtoras. </a:t>
            </a:r>
            <a:endParaRPr lang="pt-BR" sz="1400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939" name="Rectangle 59"/>
          <p:cNvSpPr>
            <a:spLocks noChangeArrowheads="1"/>
          </p:cNvSpPr>
          <p:nvPr/>
        </p:nvSpPr>
        <p:spPr bwMode="auto">
          <a:xfrm>
            <a:off x="5126778" y="4149080"/>
            <a:ext cx="1893494" cy="5063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pt-BR" sz="1400" b="1" dirty="0" smtClean="0"/>
              <a:t>GESTÃO TÉCNICA</a:t>
            </a:r>
            <a:endParaRPr lang="pt-BR" sz="1400" b="1" dirty="0"/>
          </a:p>
        </p:txBody>
      </p:sp>
      <p:sp>
        <p:nvSpPr>
          <p:cNvPr id="28944" name="Rectangle 64"/>
          <p:cNvSpPr>
            <a:spLocks noChangeArrowheads="1"/>
          </p:cNvSpPr>
          <p:nvPr/>
        </p:nvSpPr>
        <p:spPr bwMode="auto">
          <a:xfrm>
            <a:off x="4776074" y="5883007"/>
            <a:ext cx="1130170" cy="6145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pt-BR" sz="1400" dirty="0" smtClean="0">
                <a:latin typeface="Arial" pitchFamily="34" charset="0"/>
                <a:ea typeface="ＭＳ Ｐゴシック" pitchFamily="34" charset="-128"/>
              </a:rPr>
              <a:t>Laboratório Institucional</a:t>
            </a:r>
            <a:endParaRPr lang="pt-BR" sz="1400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949" name="Rectangle 69"/>
          <p:cNvSpPr>
            <a:spLocks noChangeArrowheads="1"/>
          </p:cNvSpPr>
          <p:nvPr/>
        </p:nvSpPr>
        <p:spPr bwMode="auto">
          <a:xfrm>
            <a:off x="6228184" y="5877272"/>
            <a:ext cx="1134087" cy="7200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pt-BR" sz="1400" dirty="0" smtClean="0">
                <a:latin typeface="Arial" pitchFamily="34" charset="0"/>
                <a:ea typeface="ＭＳ Ｐゴシック" pitchFamily="34" charset="-128"/>
              </a:rPr>
              <a:t>Banco de dados</a:t>
            </a:r>
            <a:endParaRPr lang="pt-BR" sz="1400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965" name="Freeform 85"/>
          <p:cNvSpPr>
            <a:spLocks noEditPoints="1"/>
          </p:cNvSpPr>
          <p:nvPr/>
        </p:nvSpPr>
        <p:spPr bwMode="auto">
          <a:xfrm>
            <a:off x="3148129" y="2733983"/>
            <a:ext cx="23504" cy="119240"/>
          </a:xfrm>
          <a:custGeom>
            <a:avLst/>
            <a:gdLst>
              <a:gd name="T0" fmla="*/ 0 w 58"/>
              <a:gd name="T1" fmla="*/ 0 h 326"/>
              <a:gd name="T2" fmla="*/ 0 w 58"/>
              <a:gd name="T3" fmla="*/ 0 h 326"/>
              <a:gd name="T4" fmla="*/ 0 w 58"/>
              <a:gd name="T5" fmla="*/ 0 h 326"/>
              <a:gd name="T6" fmla="*/ 0 w 58"/>
              <a:gd name="T7" fmla="*/ 0 h 326"/>
              <a:gd name="T8" fmla="*/ 0 w 58"/>
              <a:gd name="T9" fmla="*/ 0 h 326"/>
              <a:gd name="T10" fmla="*/ 0 w 58"/>
              <a:gd name="T11" fmla="*/ 0 h 326"/>
              <a:gd name="T12" fmla="*/ 0 w 58"/>
              <a:gd name="T13" fmla="*/ 0 h 326"/>
              <a:gd name="T14" fmla="*/ 0 w 58"/>
              <a:gd name="T15" fmla="*/ 0 h 326"/>
              <a:gd name="T16" fmla="*/ 0 w 58"/>
              <a:gd name="T17" fmla="*/ 0 h 326"/>
              <a:gd name="T18" fmla="*/ 0 w 58"/>
              <a:gd name="T19" fmla="*/ 0 h 326"/>
              <a:gd name="T20" fmla="*/ 0 w 58"/>
              <a:gd name="T21" fmla="*/ 0 h 326"/>
              <a:gd name="T22" fmla="*/ 0 w 58"/>
              <a:gd name="T23" fmla="*/ 0 h 326"/>
              <a:gd name="T24" fmla="*/ 0 w 58"/>
              <a:gd name="T25" fmla="*/ 0 h 326"/>
              <a:gd name="T26" fmla="*/ 0 w 58"/>
              <a:gd name="T27" fmla="*/ 0 h 326"/>
              <a:gd name="T28" fmla="*/ 0 w 58"/>
              <a:gd name="T29" fmla="*/ 0 h 326"/>
              <a:gd name="T30" fmla="*/ 0 w 58"/>
              <a:gd name="T31" fmla="*/ 0 h 326"/>
              <a:gd name="T32" fmla="*/ 0 w 58"/>
              <a:gd name="T33" fmla="*/ 0 h 326"/>
              <a:gd name="T34" fmla="*/ 0 w 58"/>
              <a:gd name="T35" fmla="*/ 0 h 326"/>
              <a:gd name="T36" fmla="*/ 0 w 58"/>
              <a:gd name="T37" fmla="*/ 0 h 326"/>
              <a:gd name="T38" fmla="*/ 0 w 58"/>
              <a:gd name="T39" fmla="*/ 0 h 326"/>
              <a:gd name="T40" fmla="*/ 0 w 58"/>
              <a:gd name="T41" fmla="*/ 0 h 326"/>
              <a:gd name="T42" fmla="*/ 0 w 58"/>
              <a:gd name="T43" fmla="*/ 0 h 326"/>
              <a:gd name="T44" fmla="*/ 0 w 58"/>
              <a:gd name="T45" fmla="*/ 0 h 326"/>
              <a:gd name="T46" fmla="*/ 0 w 58"/>
              <a:gd name="T47" fmla="*/ 0 h 326"/>
              <a:gd name="T48" fmla="*/ 0 w 58"/>
              <a:gd name="T49" fmla="*/ 0 h 326"/>
              <a:gd name="T50" fmla="*/ 0 w 58"/>
              <a:gd name="T51" fmla="*/ 0 h 326"/>
              <a:gd name="T52" fmla="*/ 0 w 58"/>
              <a:gd name="T53" fmla="*/ 0 h 326"/>
              <a:gd name="T54" fmla="*/ 0 w 58"/>
              <a:gd name="T55" fmla="*/ 0 h 326"/>
              <a:gd name="T56" fmla="*/ 0 w 58"/>
              <a:gd name="T57" fmla="*/ 0 h 326"/>
              <a:gd name="T58" fmla="*/ 0 w 58"/>
              <a:gd name="T59" fmla="*/ 0 h 326"/>
              <a:gd name="T60" fmla="*/ 0 w 58"/>
              <a:gd name="T61" fmla="*/ 0 h 326"/>
              <a:gd name="T62" fmla="*/ 0 w 58"/>
              <a:gd name="T63" fmla="*/ 0 h 326"/>
              <a:gd name="T64" fmla="*/ 0 w 58"/>
              <a:gd name="T65" fmla="*/ 0 h 326"/>
              <a:gd name="T66" fmla="*/ 0 w 58"/>
              <a:gd name="T67" fmla="*/ 0 h 326"/>
              <a:gd name="T68" fmla="*/ 0 w 58"/>
              <a:gd name="T69" fmla="*/ 0 h 32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8"/>
              <a:gd name="T106" fmla="*/ 0 h 326"/>
              <a:gd name="T107" fmla="*/ 58 w 58"/>
              <a:gd name="T108" fmla="*/ 326 h 32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8" h="326">
                <a:moveTo>
                  <a:pt x="7" y="110"/>
                </a:moveTo>
                <a:lnTo>
                  <a:pt x="52" y="110"/>
                </a:lnTo>
                <a:lnTo>
                  <a:pt x="52" y="326"/>
                </a:lnTo>
                <a:lnTo>
                  <a:pt x="7" y="326"/>
                </a:lnTo>
                <a:lnTo>
                  <a:pt x="7" y="110"/>
                </a:lnTo>
                <a:close/>
                <a:moveTo>
                  <a:pt x="29" y="59"/>
                </a:moveTo>
                <a:lnTo>
                  <a:pt x="27" y="59"/>
                </a:lnTo>
                <a:lnTo>
                  <a:pt x="24" y="59"/>
                </a:lnTo>
                <a:lnTo>
                  <a:pt x="22" y="58"/>
                </a:lnTo>
                <a:lnTo>
                  <a:pt x="19" y="57"/>
                </a:lnTo>
                <a:lnTo>
                  <a:pt x="16" y="56"/>
                </a:lnTo>
                <a:lnTo>
                  <a:pt x="13" y="55"/>
                </a:lnTo>
                <a:lnTo>
                  <a:pt x="11" y="53"/>
                </a:lnTo>
                <a:lnTo>
                  <a:pt x="9" y="51"/>
                </a:lnTo>
                <a:lnTo>
                  <a:pt x="7" y="48"/>
                </a:lnTo>
                <a:lnTo>
                  <a:pt x="6" y="46"/>
                </a:lnTo>
                <a:lnTo>
                  <a:pt x="4" y="44"/>
                </a:lnTo>
                <a:lnTo>
                  <a:pt x="3" y="41"/>
                </a:lnTo>
                <a:lnTo>
                  <a:pt x="1" y="39"/>
                </a:lnTo>
                <a:lnTo>
                  <a:pt x="1" y="36"/>
                </a:lnTo>
                <a:lnTo>
                  <a:pt x="0" y="33"/>
                </a:lnTo>
                <a:lnTo>
                  <a:pt x="0" y="31"/>
                </a:lnTo>
                <a:lnTo>
                  <a:pt x="0" y="28"/>
                </a:lnTo>
                <a:lnTo>
                  <a:pt x="1" y="24"/>
                </a:lnTo>
                <a:lnTo>
                  <a:pt x="1" y="21"/>
                </a:lnTo>
                <a:lnTo>
                  <a:pt x="3" y="18"/>
                </a:lnTo>
                <a:lnTo>
                  <a:pt x="4" y="16"/>
                </a:lnTo>
                <a:lnTo>
                  <a:pt x="6" y="13"/>
                </a:lnTo>
                <a:lnTo>
                  <a:pt x="7" y="11"/>
                </a:lnTo>
                <a:lnTo>
                  <a:pt x="9" y="9"/>
                </a:lnTo>
                <a:lnTo>
                  <a:pt x="11" y="7"/>
                </a:lnTo>
                <a:lnTo>
                  <a:pt x="13" y="5"/>
                </a:lnTo>
                <a:lnTo>
                  <a:pt x="16" y="4"/>
                </a:lnTo>
                <a:lnTo>
                  <a:pt x="19" y="2"/>
                </a:lnTo>
                <a:lnTo>
                  <a:pt x="21" y="1"/>
                </a:lnTo>
                <a:lnTo>
                  <a:pt x="24" y="1"/>
                </a:lnTo>
                <a:lnTo>
                  <a:pt x="27" y="0"/>
                </a:lnTo>
                <a:lnTo>
                  <a:pt x="29" y="0"/>
                </a:lnTo>
                <a:lnTo>
                  <a:pt x="33" y="0"/>
                </a:lnTo>
                <a:lnTo>
                  <a:pt x="36" y="1"/>
                </a:lnTo>
                <a:lnTo>
                  <a:pt x="38" y="1"/>
                </a:lnTo>
                <a:lnTo>
                  <a:pt x="40" y="2"/>
                </a:lnTo>
                <a:lnTo>
                  <a:pt x="43" y="4"/>
                </a:lnTo>
                <a:lnTo>
                  <a:pt x="45" y="5"/>
                </a:lnTo>
                <a:lnTo>
                  <a:pt x="47" y="7"/>
                </a:lnTo>
                <a:lnTo>
                  <a:pt x="50" y="9"/>
                </a:lnTo>
                <a:lnTo>
                  <a:pt x="52" y="11"/>
                </a:lnTo>
                <a:lnTo>
                  <a:pt x="54" y="13"/>
                </a:lnTo>
                <a:lnTo>
                  <a:pt x="55" y="16"/>
                </a:lnTo>
                <a:lnTo>
                  <a:pt x="56" y="18"/>
                </a:lnTo>
                <a:lnTo>
                  <a:pt x="57" y="21"/>
                </a:lnTo>
                <a:lnTo>
                  <a:pt x="58" y="24"/>
                </a:lnTo>
                <a:lnTo>
                  <a:pt x="58" y="28"/>
                </a:lnTo>
                <a:lnTo>
                  <a:pt x="58" y="31"/>
                </a:lnTo>
                <a:lnTo>
                  <a:pt x="58" y="33"/>
                </a:lnTo>
                <a:lnTo>
                  <a:pt x="58" y="36"/>
                </a:lnTo>
                <a:lnTo>
                  <a:pt x="57" y="39"/>
                </a:lnTo>
                <a:lnTo>
                  <a:pt x="56" y="41"/>
                </a:lnTo>
                <a:lnTo>
                  <a:pt x="55" y="44"/>
                </a:lnTo>
                <a:lnTo>
                  <a:pt x="54" y="46"/>
                </a:lnTo>
                <a:lnTo>
                  <a:pt x="52" y="49"/>
                </a:lnTo>
                <a:lnTo>
                  <a:pt x="50" y="51"/>
                </a:lnTo>
                <a:lnTo>
                  <a:pt x="47" y="53"/>
                </a:lnTo>
                <a:lnTo>
                  <a:pt x="45" y="55"/>
                </a:lnTo>
                <a:lnTo>
                  <a:pt x="43" y="56"/>
                </a:lnTo>
                <a:lnTo>
                  <a:pt x="40" y="57"/>
                </a:lnTo>
                <a:lnTo>
                  <a:pt x="38" y="58"/>
                </a:lnTo>
                <a:lnTo>
                  <a:pt x="36" y="59"/>
                </a:lnTo>
                <a:lnTo>
                  <a:pt x="33" y="59"/>
                </a:lnTo>
                <a:lnTo>
                  <a:pt x="29" y="59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966" name="Freeform 86"/>
          <p:cNvSpPr>
            <a:spLocks/>
          </p:cNvSpPr>
          <p:nvPr/>
        </p:nvSpPr>
        <p:spPr bwMode="auto">
          <a:xfrm>
            <a:off x="3185344" y="2772507"/>
            <a:ext cx="74431" cy="82551"/>
          </a:xfrm>
          <a:custGeom>
            <a:avLst/>
            <a:gdLst>
              <a:gd name="T0" fmla="*/ 0 w 189"/>
              <a:gd name="T1" fmla="*/ 0 h 226"/>
              <a:gd name="T2" fmla="*/ 0 w 189"/>
              <a:gd name="T3" fmla="*/ 0 h 226"/>
              <a:gd name="T4" fmla="*/ 0 w 189"/>
              <a:gd name="T5" fmla="*/ 0 h 226"/>
              <a:gd name="T6" fmla="*/ 0 w 189"/>
              <a:gd name="T7" fmla="*/ 0 h 226"/>
              <a:gd name="T8" fmla="*/ 0 w 189"/>
              <a:gd name="T9" fmla="*/ 0 h 226"/>
              <a:gd name="T10" fmla="*/ 0 w 189"/>
              <a:gd name="T11" fmla="*/ 0 h 226"/>
              <a:gd name="T12" fmla="*/ 0 w 189"/>
              <a:gd name="T13" fmla="*/ 0 h 226"/>
              <a:gd name="T14" fmla="*/ 0 w 189"/>
              <a:gd name="T15" fmla="*/ 0 h 226"/>
              <a:gd name="T16" fmla="*/ 0 w 189"/>
              <a:gd name="T17" fmla="*/ 0 h 226"/>
              <a:gd name="T18" fmla="*/ 0 w 189"/>
              <a:gd name="T19" fmla="*/ 0 h 226"/>
              <a:gd name="T20" fmla="*/ 0 w 189"/>
              <a:gd name="T21" fmla="*/ 0 h 226"/>
              <a:gd name="T22" fmla="*/ 0 w 189"/>
              <a:gd name="T23" fmla="*/ 0 h 226"/>
              <a:gd name="T24" fmla="*/ 0 w 189"/>
              <a:gd name="T25" fmla="*/ 0 h 226"/>
              <a:gd name="T26" fmla="*/ 0 w 189"/>
              <a:gd name="T27" fmla="*/ 0 h 226"/>
              <a:gd name="T28" fmla="*/ 0 w 189"/>
              <a:gd name="T29" fmla="*/ 0 h 226"/>
              <a:gd name="T30" fmla="*/ 0 w 189"/>
              <a:gd name="T31" fmla="*/ 0 h 226"/>
              <a:gd name="T32" fmla="*/ 0 w 189"/>
              <a:gd name="T33" fmla="*/ 0 h 226"/>
              <a:gd name="T34" fmla="*/ 0 w 189"/>
              <a:gd name="T35" fmla="*/ 0 h 226"/>
              <a:gd name="T36" fmla="*/ 0 w 189"/>
              <a:gd name="T37" fmla="*/ 0 h 226"/>
              <a:gd name="T38" fmla="*/ 0 w 189"/>
              <a:gd name="T39" fmla="*/ 0 h 226"/>
              <a:gd name="T40" fmla="*/ 0 w 189"/>
              <a:gd name="T41" fmla="*/ 0 h 226"/>
              <a:gd name="T42" fmla="*/ 0 w 189"/>
              <a:gd name="T43" fmla="*/ 0 h 226"/>
              <a:gd name="T44" fmla="*/ 0 w 189"/>
              <a:gd name="T45" fmla="*/ 0 h 226"/>
              <a:gd name="T46" fmla="*/ 0 w 189"/>
              <a:gd name="T47" fmla="*/ 0 h 226"/>
              <a:gd name="T48" fmla="*/ 0 w 189"/>
              <a:gd name="T49" fmla="*/ 0 h 226"/>
              <a:gd name="T50" fmla="*/ 0 w 189"/>
              <a:gd name="T51" fmla="*/ 0 h 226"/>
              <a:gd name="T52" fmla="*/ 0 w 189"/>
              <a:gd name="T53" fmla="*/ 0 h 226"/>
              <a:gd name="T54" fmla="*/ 0 w 189"/>
              <a:gd name="T55" fmla="*/ 0 h 226"/>
              <a:gd name="T56" fmla="*/ 0 w 189"/>
              <a:gd name="T57" fmla="*/ 0 h 226"/>
              <a:gd name="T58" fmla="*/ 0 w 189"/>
              <a:gd name="T59" fmla="*/ 0 h 226"/>
              <a:gd name="T60" fmla="*/ 0 w 189"/>
              <a:gd name="T61" fmla="*/ 0 h 226"/>
              <a:gd name="T62" fmla="*/ 0 w 189"/>
              <a:gd name="T63" fmla="*/ 0 h 226"/>
              <a:gd name="T64" fmla="*/ 0 w 189"/>
              <a:gd name="T65" fmla="*/ 0 h 226"/>
              <a:gd name="T66" fmla="*/ 0 w 189"/>
              <a:gd name="T67" fmla="*/ 0 h 226"/>
              <a:gd name="T68" fmla="*/ 0 w 189"/>
              <a:gd name="T69" fmla="*/ 0 h 226"/>
              <a:gd name="T70" fmla="*/ 0 w 189"/>
              <a:gd name="T71" fmla="*/ 0 h 226"/>
              <a:gd name="T72" fmla="*/ 0 w 189"/>
              <a:gd name="T73" fmla="*/ 0 h 226"/>
              <a:gd name="T74" fmla="*/ 0 w 189"/>
              <a:gd name="T75" fmla="*/ 0 h 226"/>
              <a:gd name="T76" fmla="*/ 0 w 189"/>
              <a:gd name="T77" fmla="*/ 0 h 226"/>
              <a:gd name="T78" fmla="*/ 0 w 189"/>
              <a:gd name="T79" fmla="*/ 0 h 226"/>
              <a:gd name="T80" fmla="*/ 0 w 189"/>
              <a:gd name="T81" fmla="*/ 0 h 226"/>
              <a:gd name="T82" fmla="*/ 0 w 189"/>
              <a:gd name="T83" fmla="*/ 0 h 226"/>
              <a:gd name="T84" fmla="*/ 0 w 189"/>
              <a:gd name="T85" fmla="*/ 0 h 226"/>
              <a:gd name="T86" fmla="*/ 0 w 189"/>
              <a:gd name="T87" fmla="*/ 0 h 226"/>
              <a:gd name="T88" fmla="*/ 0 w 189"/>
              <a:gd name="T89" fmla="*/ 0 h 226"/>
              <a:gd name="T90" fmla="*/ 0 w 189"/>
              <a:gd name="T91" fmla="*/ 0 h 226"/>
              <a:gd name="T92" fmla="*/ 0 w 189"/>
              <a:gd name="T93" fmla="*/ 0 h 226"/>
              <a:gd name="T94" fmla="*/ 0 w 189"/>
              <a:gd name="T95" fmla="*/ 0 h 226"/>
              <a:gd name="T96" fmla="*/ 0 w 189"/>
              <a:gd name="T97" fmla="*/ 0 h 226"/>
              <a:gd name="T98" fmla="*/ 0 w 189"/>
              <a:gd name="T99" fmla="*/ 0 h 226"/>
              <a:gd name="T100" fmla="*/ 0 w 189"/>
              <a:gd name="T101" fmla="*/ 0 h 2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89"/>
              <a:gd name="T154" fmla="*/ 0 h 226"/>
              <a:gd name="T155" fmla="*/ 189 w 189"/>
              <a:gd name="T156" fmla="*/ 226 h 22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89" h="226">
                <a:moveTo>
                  <a:pt x="168" y="56"/>
                </a:moveTo>
                <a:lnTo>
                  <a:pt x="162" y="47"/>
                </a:lnTo>
                <a:lnTo>
                  <a:pt x="156" y="39"/>
                </a:lnTo>
                <a:lnTo>
                  <a:pt x="149" y="31"/>
                </a:lnTo>
                <a:lnTo>
                  <a:pt x="143" y="26"/>
                </a:lnTo>
                <a:lnTo>
                  <a:pt x="134" y="21"/>
                </a:lnTo>
                <a:lnTo>
                  <a:pt x="126" y="18"/>
                </a:lnTo>
                <a:lnTo>
                  <a:pt x="117" y="17"/>
                </a:lnTo>
                <a:lnTo>
                  <a:pt x="108" y="16"/>
                </a:lnTo>
                <a:lnTo>
                  <a:pt x="100" y="17"/>
                </a:lnTo>
                <a:lnTo>
                  <a:pt x="94" y="18"/>
                </a:lnTo>
                <a:lnTo>
                  <a:pt x="88" y="20"/>
                </a:lnTo>
                <a:lnTo>
                  <a:pt x="83" y="23"/>
                </a:lnTo>
                <a:lnTo>
                  <a:pt x="78" y="27"/>
                </a:lnTo>
                <a:lnTo>
                  <a:pt x="73" y="31"/>
                </a:lnTo>
                <a:lnTo>
                  <a:pt x="69" y="37"/>
                </a:lnTo>
                <a:lnTo>
                  <a:pt x="65" y="44"/>
                </a:lnTo>
                <a:lnTo>
                  <a:pt x="62" y="50"/>
                </a:lnTo>
                <a:lnTo>
                  <a:pt x="58" y="58"/>
                </a:lnTo>
                <a:lnTo>
                  <a:pt x="56" y="66"/>
                </a:lnTo>
                <a:lnTo>
                  <a:pt x="54" y="75"/>
                </a:lnTo>
                <a:lnTo>
                  <a:pt x="52" y="95"/>
                </a:lnTo>
                <a:lnTo>
                  <a:pt x="51" y="120"/>
                </a:lnTo>
                <a:lnTo>
                  <a:pt x="51" y="130"/>
                </a:lnTo>
                <a:lnTo>
                  <a:pt x="52" y="140"/>
                </a:lnTo>
                <a:lnTo>
                  <a:pt x="53" y="149"/>
                </a:lnTo>
                <a:lnTo>
                  <a:pt x="55" y="159"/>
                </a:lnTo>
                <a:lnTo>
                  <a:pt x="58" y="167"/>
                </a:lnTo>
                <a:lnTo>
                  <a:pt x="61" y="174"/>
                </a:lnTo>
                <a:lnTo>
                  <a:pt x="65" y="181"/>
                </a:lnTo>
                <a:lnTo>
                  <a:pt x="68" y="187"/>
                </a:lnTo>
                <a:lnTo>
                  <a:pt x="72" y="192"/>
                </a:lnTo>
                <a:lnTo>
                  <a:pt x="78" y="197"/>
                </a:lnTo>
                <a:lnTo>
                  <a:pt x="83" y="201"/>
                </a:lnTo>
                <a:lnTo>
                  <a:pt x="88" y="204"/>
                </a:lnTo>
                <a:lnTo>
                  <a:pt x="94" y="207"/>
                </a:lnTo>
                <a:lnTo>
                  <a:pt x="100" y="209"/>
                </a:lnTo>
                <a:lnTo>
                  <a:pt x="107" y="210"/>
                </a:lnTo>
                <a:lnTo>
                  <a:pt x="113" y="210"/>
                </a:lnTo>
                <a:lnTo>
                  <a:pt x="116" y="210"/>
                </a:lnTo>
                <a:lnTo>
                  <a:pt x="119" y="210"/>
                </a:lnTo>
                <a:lnTo>
                  <a:pt x="123" y="209"/>
                </a:lnTo>
                <a:lnTo>
                  <a:pt x="125" y="209"/>
                </a:lnTo>
                <a:lnTo>
                  <a:pt x="128" y="208"/>
                </a:lnTo>
                <a:lnTo>
                  <a:pt x="130" y="207"/>
                </a:lnTo>
                <a:lnTo>
                  <a:pt x="132" y="206"/>
                </a:lnTo>
                <a:lnTo>
                  <a:pt x="135" y="205"/>
                </a:lnTo>
                <a:lnTo>
                  <a:pt x="138" y="204"/>
                </a:lnTo>
                <a:lnTo>
                  <a:pt x="140" y="203"/>
                </a:lnTo>
                <a:lnTo>
                  <a:pt x="142" y="202"/>
                </a:lnTo>
                <a:lnTo>
                  <a:pt x="144" y="201"/>
                </a:lnTo>
                <a:lnTo>
                  <a:pt x="145" y="199"/>
                </a:lnTo>
                <a:lnTo>
                  <a:pt x="147" y="198"/>
                </a:lnTo>
                <a:lnTo>
                  <a:pt x="149" y="196"/>
                </a:lnTo>
                <a:lnTo>
                  <a:pt x="150" y="195"/>
                </a:lnTo>
                <a:lnTo>
                  <a:pt x="153" y="193"/>
                </a:lnTo>
                <a:lnTo>
                  <a:pt x="154" y="192"/>
                </a:lnTo>
                <a:lnTo>
                  <a:pt x="156" y="190"/>
                </a:lnTo>
                <a:lnTo>
                  <a:pt x="157" y="188"/>
                </a:lnTo>
                <a:lnTo>
                  <a:pt x="159" y="186"/>
                </a:lnTo>
                <a:lnTo>
                  <a:pt x="160" y="184"/>
                </a:lnTo>
                <a:lnTo>
                  <a:pt x="161" y="182"/>
                </a:lnTo>
                <a:lnTo>
                  <a:pt x="163" y="180"/>
                </a:lnTo>
                <a:lnTo>
                  <a:pt x="164" y="178"/>
                </a:lnTo>
                <a:lnTo>
                  <a:pt x="165" y="176"/>
                </a:lnTo>
                <a:lnTo>
                  <a:pt x="168" y="175"/>
                </a:lnTo>
                <a:lnTo>
                  <a:pt x="169" y="173"/>
                </a:lnTo>
                <a:lnTo>
                  <a:pt x="170" y="171"/>
                </a:lnTo>
                <a:lnTo>
                  <a:pt x="171" y="169"/>
                </a:lnTo>
                <a:lnTo>
                  <a:pt x="172" y="167"/>
                </a:lnTo>
                <a:lnTo>
                  <a:pt x="173" y="166"/>
                </a:lnTo>
                <a:lnTo>
                  <a:pt x="189" y="172"/>
                </a:lnTo>
                <a:lnTo>
                  <a:pt x="181" y="185"/>
                </a:lnTo>
                <a:lnTo>
                  <a:pt x="173" y="195"/>
                </a:lnTo>
                <a:lnTo>
                  <a:pt x="164" y="204"/>
                </a:lnTo>
                <a:lnTo>
                  <a:pt x="154" y="212"/>
                </a:lnTo>
                <a:lnTo>
                  <a:pt x="143" y="219"/>
                </a:lnTo>
                <a:lnTo>
                  <a:pt x="131" y="223"/>
                </a:lnTo>
                <a:lnTo>
                  <a:pt x="118" y="225"/>
                </a:lnTo>
                <a:lnTo>
                  <a:pt x="104" y="226"/>
                </a:lnTo>
                <a:lnTo>
                  <a:pt x="97" y="226"/>
                </a:lnTo>
                <a:lnTo>
                  <a:pt x="89" y="225"/>
                </a:lnTo>
                <a:lnTo>
                  <a:pt x="82" y="224"/>
                </a:lnTo>
                <a:lnTo>
                  <a:pt x="76" y="223"/>
                </a:lnTo>
                <a:lnTo>
                  <a:pt x="68" y="221"/>
                </a:lnTo>
                <a:lnTo>
                  <a:pt x="62" y="218"/>
                </a:lnTo>
                <a:lnTo>
                  <a:pt x="55" y="215"/>
                </a:lnTo>
                <a:lnTo>
                  <a:pt x="50" y="211"/>
                </a:lnTo>
                <a:lnTo>
                  <a:pt x="43" y="207"/>
                </a:lnTo>
                <a:lnTo>
                  <a:pt x="38" y="203"/>
                </a:lnTo>
                <a:lnTo>
                  <a:pt x="33" y="198"/>
                </a:lnTo>
                <a:lnTo>
                  <a:pt x="28" y="193"/>
                </a:lnTo>
                <a:lnTo>
                  <a:pt x="24" y="188"/>
                </a:lnTo>
                <a:lnTo>
                  <a:pt x="20" y="183"/>
                </a:lnTo>
                <a:lnTo>
                  <a:pt x="16" y="177"/>
                </a:lnTo>
                <a:lnTo>
                  <a:pt x="12" y="170"/>
                </a:lnTo>
                <a:lnTo>
                  <a:pt x="9" y="164"/>
                </a:lnTo>
                <a:lnTo>
                  <a:pt x="7" y="157"/>
                </a:lnTo>
                <a:lnTo>
                  <a:pt x="4" y="149"/>
                </a:lnTo>
                <a:lnTo>
                  <a:pt x="3" y="142"/>
                </a:lnTo>
                <a:lnTo>
                  <a:pt x="1" y="135"/>
                </a:lnTo>
                <a:lnTo>
                  <a:pt x="0" y="127"/>
                </a:lnTo>
                <a:lnTo>
                  <a:pt x="0" y="120"/>
                </a:lnTo>
                <a:lnTo>
                  <a:pt x="0" y="112"/>
                </a:lnTo>
                <a:lnTo>
                  <a:pt x="0" y="107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3" y="83"/>
                </a:lnTo>
                <a:lnTo>
                  <a:pt x="4" y="79"/>
                </a:lnTo>
                <a:lnTo>
                  <a:pt x="5" y="74"/>
                </a:lnTo>
                <a:lnTo>
                  <a:pt x="7" y="69"/>
                </a:lnTo>
                <a:lnTo>
                  <a:pt x="9" y="65"/>
                </a:lnTo>
                <a:lnTo>
                  <a:pt x="10" y="60"/>
                </a:lnTo>
                <a:lnTo>
                  <a:pt x="13" y="56"/>
                </a:lnTo>
                <a:lnTo>
                  <a:pt x="16" y="52"/>
                </a:lnTo>
                <a:lnTo>
                  <a:pt x="18" y="47"/>
                </a:lnTo>
                <a:lnTo>
                  <a:pt x="21" y="43"/>
                </a:lnTo>
                <a:lnTo>
                  <a:pt x="24" y="39"/>
                </a:lnTo>
                <a:lnTo>
                  <a:pt x="27" y="34"/>
                </a:lnTo>
                <a:lnTo>
                  <a:pt x="31" y="30"/>
                </a:lnTo>
                <a:lnTo>
                  <a:pt x="34" y="26"/>
                </a:lnTo>
                <a:lnTo>
                  <a:pt x="38" y="23"/>
                </a:lnTo>
                <a:lnTo>
                  <a:pt x="42" y="20"/>
                </a:lnTo>
                <a:lnTo>
                  <a:pt x="47" y="17"/>
                </a:lnTo>
                <a:lnTo>
                  <a:pt x="51" y="14"/>
                </a:lnTo>
                <a:lnTo>
                  <a:pt x="56" y="11"/>
                </a:lnTo>
                <a:lnTo>
                  <a:pt x="61" y="9"/>
                </a:lnTo>
                <a:lnTo>
                  <a:pt x="66" y="6"/>
                </a:lnTo>
                <a:lnTo>
                  <a:pt x="71" y="5"/>
                </a:lnTo>
                <a:lnTo>
                  <a:pt x="78" y="3"/>
                </a:lnTo>
                <a:lnTo>
                  <a:pt x="83" y="2"/>
                </a:lnTo>
                <a:lnTo>
                  <a:pt x="89" y="1"/>
                </a:lnTo>
                <a:lnTo>
                  <a:pt x="96" y="0"/>
                </a:lnTo>
                <a:lnTo>
                  <a:pt x="102" y="0"/>
                </a:lnTo>
                <a:lnTo>
                  <a:pt x="110" y="0"/>
                </a:lnTo>
                <a:lnTo>
                  <a:pt x="116" y="0"/>
                </a:lnTo>
                <a:lnTo>
                  <a:pt x="122" y="1"/>
                </a:lnTo>
                <a:lnTo>
                  <a:pt x="128" y="3"/>
                </a:lnTo>
                <a:lnTo>
                  <a:pt x="133" y="4"/>
                </a:lnTo>
                <a:lnTo>
                  <a:pt x="139" y="6"/>
                </a:lnTo>
                <a:lnTo>
                  <a:pt x="144" y="8"/>
                </a:lnTo>
                <a:lnTo>
                  <a:pt x="149" y="11"/>
                </a:lnTo>
                <a:lnTo>
                  <a:pt x="155" y="14"/>
                </a:lnTo>
                <a:lnTo>
                  <a:pt x="159" y="17"/>
                </a:lnTo>
                <a:lnTo>
                  <a:pt x="163" y="21"/>
                </a:lnTo>
                <a:lnTo>
                  <a:pt x="169" y="25"/>
                </a:lnTo>
                <a:lnTo>
                  <a:pt x="173" y="30"/>
                </a:lnTo>
                <a:lnTo>
                  <a:pt x="177" y="35"/>
                </a:lnTo>
                <a:lnTo>
                  <a:pt x="181" y="42"/>
                </a:lnTo>
                <a:lnTo>
                  <a:pt x="186" y="47"/>
                </a:lnTo>
                <a:lnTo>
                  <a:pt x="168" y="56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967" name="Freeform 87"/>
          <p:cNvSpPr>
            <a:spLocks noEditPoints="1"/>
          </p:cNvSpPr>
          <p:nvPr/>
        </p:nvSpPr>
        <p:spPr bwMode="auto">
          <a:xfrm>
            <a:off x="3263692" y="2772507"/>
            <a:ext cx="70513" cy="80716"/>
          </a:xfrm>
          <a:custGeom>
            <a:avLst/>
            <a:gdLst>
              <a:gd name="T0" fmla="*/ 0 w 181"/>
              <a:gd name="T1" fmla="*/ 0 h 221"/>
              <a:gd name="T2" fmla="*/ 0 w 181"/>
              <a:gd name="T3" fmla="*/ 0 h 221"/>
              <a:gd name="T4" fmla="*/ 0 w 181"/>
              <a:gd name="T5" fmla="*/ 0 h 221"/>
              <a:gd name="T6" fmla="*/ 0 w 181"/>
              <a:gd name="T7" fmla="*/ 0 h 221"/>
              <a:gd name="T8" fmla="*/ 0 w 181"/>
              <a:gd name="T9" fmla="*/ 0 h 221"/>
              <a:gd name="T10" fmla="*/ 0 w 181"/>
              <a:gd name="T11" fmla="*/ 0 h 221"/>
              <a:gd name="T12" fmla="*/ 0 w 181"/>
              <a:gd name="T13" fmla="*/ 0 h 221"/>
              <a:gd name="T14" fmla="*/ 0 w 181"/>
              <a:gd name="T15" fmla="*/ 0 h 221"/>
              <a:gd name="T16" fmla="*/ 0 w 181"/>
              <a:gd name="T17" fmla="*/ 0 h 221"/>
              <a:gd name="T18" fmla="*/ 0 w 181"/>
              <a:gd name="T19" fmla="*/ 0 h 221"/>
              <a:gd name="T20" fmla="*/ 0 w 181"/>
              <a:gd name="T21" fmla="*/ 0 h 221"/>
              <a:gd name="T22" fmla="*/ 0 w 181"/>
              <a:gd name="T23" fmla="*/ 0 h 221"/>
              <a:gd name="T24" fmla="*/ 0 w 181"/>
              <a:gd name="T25" fmla="*/ 0 h 221"/>
              <a:gd name="T26" fmla="*/ 0 w 181"/>
              <a:gd name="T27" fmla="*/ 0 h 221"/>
              <a:gd name="T28" fmla="*/ 0 w 181"/>
              <a:gd name="T29" fmla="*/ 0 h 221"/>
              <a:gd name="T30" fmla="*/ 0 w 181"/>
              <a:gd name="T31" fmla="*/ 0 h 221"/>
              <a:gd name="T32" fmla="*/ 0 w 181"/>
              <a:gd name="T33" fmla="*/ 0 h 221"/>
              <a:gd name="T34" fmla="*/ 0 w 181"/>
              <a:gd name="T35" fmla="*/ 0 h 221"/>
              <a:gd name="T36" fmla="*/ 0 w 181"/>
              <a:gd name="T37" fmla="*/ 0 h 221"/>
              <a:gd name="T38" fmla="*/ 0 w 181"/>
              <a:gd name="T39" fmla="*/ 0 h 221"/>
              <a:gd name="T40" fmla="*/ 0 w 181"/>
              <a:gd name="T41" fmla="*/ 0 h 221"/>
              <a:gd name="T42" fmla="*/ 0 w 181"/>
              <a:gd name="T43" fmla="*/ 0 h 221"/>
              <a:gd name="T44" fmla="*/ 0 w 181"/>
              <a:gd name="T45" fmla="*/ 0 h 221"/>
              <a:gd name="T46" fmla="*/ 0 w 181"/>
              <a:gd name="T47" fmla="*/ 0 h 221"/>
              <a:gd name="T48" fmla="*/ 0 w 181"/>
              <a:gd name="T49" fmla="*/ 0 h 221"/>
              <a:gd name="T50" fmla="*/ 0 w 181"/>
              <a:gd name="T51" fmla="*/ 0 h 221"/>
              <a:gd name="T52" fmla="*/ 0 w 181"/>
              <a:gd name="T53" fmla="*/ 0 h 221"/>
              <a:gd name="T54" fmla="*/ 0 w 181"/>
              <a:gd name="T55" fmla="*/ 0 h 221"/>
              <a:gd name="T56" fmla="*/ 0 w 181"/>
              <a:gd name="T57" fmla="*/ 0 h 221"/>
              <a:gd name="T58" fmla="*/ 0 w 181"/>
              <a:gd name="T59" fmla="*/ 0 h 221"/>
              <a:gd name="T60" fmla="*/ 0 w 181"/>
              <a:gd name="T61" fmla="*/ 0 h 221"/>
              <a:gd name="T62" fmla="*/ 0 w 181"/>
              <a:gd name="T63" fmla="*/ 0 h 221"/>
              <a:gd name="T64" fmla="*/ 0 w 181"/>
              <a:gd name="T65" fmla="*/ 0 h 221"/>
              <a:gd name="T66" fmla="*/ 0 w 181"/>
              <a:gd name="T67" fmla="*/ 0 h 221"/>
              <a:gd name="T68" fmla="*/ 0 w 181"/>
              <a:gd name="T69" fmla="*/ 0 h 221"/>
              <a:gd name="T70" fmla="*/ 0 w 181"/>
              <a:gd name="T71" fmla="*/ 0 h 221"/>
              <a:gd name="T72" fmla="*/ 0 w 181"/>
              <a:gd name="T73" fmla="*/ 0 h 221"/>
              <a:gd name="T74" fmla="*/ 0 w 181"/>
              <a:gd name="T75" fmla="*/ 0 h 2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81"/>
              <a:gd name="T115" fmla="*/ 0 h 221"/>
              <a:gd name="T116" fmla="*/ 181 w 181"/>
              <a:gd name="T117" fmla="*/ 221 h 2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81" h="221">
                <a:moveTo>
                  <a:pt x="0" y="221"/>
                </a:moveTo>
                <a:lnTo>
                  <a:pt x="48" y="39"/>
                </a:lnTo>
                <a:lnTo>
                  <a:pt x="50" y="33"/>
                </a:lnTo>
                <a:lnTo>
                  <a:pt x="51" y="28"/>
                </a:lnTo>
                <a:lnTo>
                  <a:pt x="53" y="24"/>
                </a:lnTo>
                <a:lnTo>
                  <a:pt x="55" y="20"/>
                </a:lnTo>
                <a:lnTo>
                  <a:pt x="57" y="16"/>
                </a:lnTo>
                <a:lnTo>
                  <a:pt x="58" y="13"/>
                </a:lnTo>
                <a:lnTo>
                  <a:pt x="61" y="10"/>
                </a:lnTo>
                <a:lnTo>
                  <a:pt x="64" y="8"/>
                </a:lnTo>
                <a:lnTo>
                  <a:pt x="66" y="6"/>
                </a:lnTo>
                <a:lnTo>
                  <a:pt x="68" y="4"/>
                </a:lnTo>
                <a:lnTo>
                  <a:pt x="71" y="3"/>
                </a:lnTo>
                <a:lnTo>
                  <a:pt x="73" y="2"/>
                </a:lnTo>
                <a:lnTo>
                  <a:pt x="77" y="1"/>
                </a:lnTo>
                <a:lnTo>
                  <a:pt x="80" y="0"/>
                </a:lnTo>
                <a:lnTo>
                  <a:pt x="84" y="0"/>
                </a:lnTo>
                <a:lnTo>
                  <a:pt x="87" y="0"/>
                </a:lnTo>
                <a:lnTo>
                  <a:pt x="92" y="0"/>
                </a:lnTo>
                <a:lnTo>
                  <a:pt x="96" y="0"/>
                </a:lnTo>
                <a:lnTo>
                  <a:pt x="99" y="1"/>
                </a:lnTo>
                <a:lnTo>
                  <a:pt x="103" y="2"/>
                </a:lnTo>
                <a:lnTo>
                  <a:pt x="106" y="3"/>
                </a:lnTo>
                <a:lnTo>
                  <a:pt x="109" y="4"/>
                </a:lnTo>
                <a:lnTo>
                  <a:pt x="111" y="6"/>
                </a:lnTo>
                <a:lnTo>
                  <a:pt x="113" y="8"/>
                </a:lnTo>
                <a:lnTo>
                  <a:pt x="115" y="10"/>
                </a:lnTo>
                <a:lnTo>
                  <a:pt x="117" y="13"/>
                </a:lnTo>
                <a:lnTo>
                  <a:pt x="119" y="16"/>
                </a:lnTo>
                <a:lnTo>
                  <a:pt x="122" y="20"/>
                </a:lnTo>
                <a:lnTo>
                  <a:pt x="124" y="25"/>
                </a:lnTo>
                <a:lnTo>
                  <a:pt x="125" y="30"/>
                </a:lnTo>
                <a:lnTo>
                  <a:pt x="127" y="35"/>
                </a:lnTo>
                <a:lnTo>
                  <a:pt x="128" y="42"/>
                </a:lnTo>
                <a:lnTo>
                  <a:pt x="181" y="221"/>
                </a:lnTo>
                <a:lnTo>
                  <a:pt x="134" y="221"/>
                </a:lnTo>
                <a:lnTo>
                  <a:pt x="116" y="156"/>
                </a:lnTo>
                <a:lnTo>
                  <a:pt x="37" y="156"/>
                </a:lnTo>
                <a:lnTo>
                  <a:pt x="20" y="221"/>
                </a:lnTo>
                <a:lnTo>
                  <a:pt x="0" y="221"/>
                </a:lnTo>
                <a:close/>
                <a:moveTo>
                  <a:pt x="111" y="134"/>
                </a:moveTo>
                <a:lnTo>
                  <a:pt x="84" y="39"/>
                </a:lnTo>
                <a:lnTo>
                  <a:pt x="84" y="37"/>
                </a:lnTo>
                <a:lnTo>
                  <a:pt x="83" y="35"/>
                </a:lnTo>
                <a:lnTo>
                  <a:pt x="83" y="34"/>
                </a:lnTo>
                <a:lnTo>
                  <a:pt x="82" y="33"/>
                </a:lnTo>
                <a:lnTo>
                  <a:pt x="82" y="32"/>
                </a:lnTo>
                <a:lnTo>
                  <a:pt x="82" y="31"/>
                </a:lnTo>
                <a:lnTo>
                  <a:pt x="81" y="31"/>
                </a:lnTo>
                <a:lnTo>
                  <a:pt x="81" y="30"/>
                </a:lnTo>
                <a:lnTo>
                  <a:pt x="80" y="30"/>
                </a:lnTo>
                <a:lnTo>
                  <a:pt x="79" y="30"/>
                </a:lnTo>
                <a:lnTo>
                  <a:pt x="79" y="29"/>
                </a:lnTo>
                <a:lnTo>
                  <a:pt x="78" y="29"/>
                </a:lnTo>
                <a:lnTo>
                  <a:pt x="77" y="29"/>
                </a:lnTo>
                <a:lnTo>
                  <a:pt x="76" y="29"/>
                </a:lnTo>
                <a:lnTo>
                  <a:pt x="75" y="29"/>
                </a:lnTo>
                <a:lnTo>
                  <a:pt x="75" y="30"/>
                </a:lnTo>
                <a:lnTo>
                  <a:pt x="73" y="30"/>
                </a:lnTo>
                <a:lnTo>
                  <a:pt x="72" y="30"/>
                </a:lnTo>
                <a:lnTo>
                  <a:pt x="72" y="31"/>
                </a:lnTo>
                <a:lnTo>
                  <a:pt x="71" y="32"/>
                </a:lnTo>
                <a:lnTo>
                  <a:pt x="71" y="33"/>
                </a:lnTo>
                <a:lnTo>
                  <a:pt x="70" y="34"/>
                </a:lnTo>
                <a:lnTo>
                  <a:pt x="70" y="35"/>
                </a:lnTo>
                <a:lnTo>
                  <a:pt x="70" y="36"/>
                </a:lnTo>
                <a:lnTo>
                  <a:pt x="69" y="39"/>
                </a:lnTo>
                <a:lnTo>
                  <a:pt x="69" y="40"/>
                </a:lnTo>
                <a:lnTo>
                  <a:pt x="43" y="134"/>
                </a:lnTo>
                <a:lnTo>
                  <a:pt x="111" y="134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968" name="Freeform 88"/>
          <p:cNvSpPr>
            <a:spLocks/>
          </p:cNvSpPr>
          <p:nvPr/>
        </p:nvSpPr>
        <p:spPr bwMode="auto">
          <a:xfrm>
            <a:off x="3347916" y="2774341"/>
            <a:ext cx="66596" cy="80716"/>
          </a:xfrm>
          <a:custGeom>
            <a:avLst/>
            <a:gdLst>
              <a:gd name="T0" fmla="*/ 0 w 168"/>
              <a:gd name="T1" fmla="*/ 0 h 221"/>
              <a:gd name="T2" fmla="*/ 0 w 168"/>
              <a:gd name="T3" fmla="*/ 0 h 221"/>
              <a:gd name="T4" fmla="*/ 0 w 168"/>
              <a:gd name="T5" fmla="*/ 0 h 221"/>
              <a:gd name="T6" fmla="*/ 0 w 168"/>
              <a:gd name="T7" fmla="*/ 0 h 221"/>
              <a:gd name="T8" fmla="*/ 0 w 168"/>
              <a:gd name="T9" fmla="*/ 0 h 221"/>
              <a:gd name="T10" fmla="*/ 0 w 168"/>
              <a:gd name="T11" fmla="*/ 0 h 221"/>
              <a:gd name="T12" fmla="*/ 0 w 168"/>
              <a:gd name="T13" fmla="*/ 0 h 221"/>
              <a:gd name="T14" fmla="*/ 0 w 168"/>
              <a:gd name="T15" fmla="*/ 0 h 221"/>
              <a:gd name="T16" fmla="*/ 0 w 168"/>
              <a:gd name="T17" fmla="*/ 0 h 221"/>
              <a:gd name="T18" fmla="*/ 0 w 168"/>
              <a:gd name="T19" fmla="*/ 0 h 221"/>
              <a:gd name="T20" fmla="*/ 0 w 168"/>
              <a:gd name="T21" fmla="*/ 0 h 221"/>
              <a:gd name="T22" fmla="*/ 0 w 168"/>
              <a:gd name="T23" fmla="*/ 0 h 221"/>
              <a:gd name="T24" fmla="*/ 0 w 168"/>
              <a:gd name="T25" fmla="*/ 0 h 221"/>
              <a:gd name="T26" fmla="*/ 0 w 168"/>
              <a:gd name="T27" fmla="*/ 0 h 221"/>
              <a:gd name="T28" fmla="*/ 0 w 168"/>
              <a:gd name="T29" fmla="*/ 0 h 221"/>
              <a:gd name="T30" fmla="*/ 0 w 168"/>
              <a:gd name="T31" fmla="*/ 0 h 221"/>
              <a:gd name="T32" fmla="*/ 0 w 168"/>
              <a:gd name="T33" fmla="*/ 0 h 221"/>
              <a:gd name="T34" fmla="*/ 0 w 168"/>
              <a:gd name="T35" fmla="*/ 0 h 221"/>
              <a:gd name="T36" fmla="*/ 0 w 168"/>
              <a:gd name="T37" fmla="*/ 0 h 221"/>
              <a:gd name="T38" fmla="*/ 0 w 168"/>
              <a:gd name="T39" fmla="*/ 0 h 221"/>
              <a:gd name="T40" fmla="*/ 0 w 168"/>
              <a:gd name="T41" fmla="*/ 0 h 221"/>
              <a:gd name="T42" fmla="*/ 0 w 168"/>
              <a:gd name="T43" fmla="*/ 0 h 221"/>
              <a:gd name="T44" fmla="*/ 0 w 168"/>
              <a:gd name="T45" fmla="*/ 0 h 221"/>
              <a:gd name="T46" fmla="*/ 0 w 168"/>
              <a:gd name="T47" fmla="*/ 0 h 221"/>
              <a:gd name="T48" fmla="*/ 0 w 168"/>
              <a:gd name="T49" fmla="*/ 0 h 221"/>
              <a:gd name="T50" fmla="*/ 0 w 168"/>
              <a:gd name="T51" fmla="*/ 0 h 221"/>
              <a:gd name="T52" fmla="*/ 0 w 168"/>
              <a:gd name="T53" fmla="*/ 0 h 221"/>
              <a:gd name="T54" fmla="*/ 0 w 168"/>
              <a:gd name="T55" fmla="*/ 0 h 221"/>
              <a:gd name="T56" fmla="*/ 0 w 168"/>
              <a:gd name="T57" fmla="*/ 0 h 221"/>
              <a:gd name="T58" fmla="*/ 0 w 168"/>
              <a:gd name="T59" fmla="*/ 0 h 221"/>
              <a:gd name="T60" fmla="*/ 0 w 168"/>
              <a:gd name="T61" fmla="*/ 0 h 221"/>
              <a:gd name="T62" fmla="*/ 0 w 168"/>
              <a:gd name="T63" fmla="*/ 0 h 221"/>
              <a:gd name="T64" fmla="*/ 0 w 168"/>
              <a:gd name="T65" fmla="*/ 0 h 221"/>
              <a:gd name="T66" fmla="*/ 0 w 168"/>
              <a:gd name="T67" fmla="*/ 0 h 221"/>
              <a:gd name="T68" fmla="*/ 0 w 168"/>
              <a:gd name="T69" fmla="*/ 0 h 221"/>
              <a:gd name="T70" fmla="*/ 0 w 168"/>
              <a:gd name="T71" fmla="*/ 0 h 221"/>
              <a:gd name="T72" fmla="*/ 0 w 168"/>
              <a:gd name="T73" fmla="*/ 0 h 221"/>
              <a:gd name="T74" fmla="*/ 0 w 168"/>
              <a:gd name="T75" fmla="*/ 0 h 221"/>
              <a:gd name="T76" fmla="*/ 0 w 168"/>
              <a:gd name="T77" fmla="*/ 0 h 221"/>
              <a:gd name="T78" fmla="*/ 0 w 168"/>
              <a:gd name="T79" fmla="*/ 0 h 221"/>
              <a:gd name="T80" fmla="*/ 0 w 168"/>
              <a:gd name="T81" fmla="*/ 0 h 221"/>
              <a:gd name="T82" fmla="*/ 0 w 168"/>
              <a:gd name="T83" fmla="*/ 0 h 221"/>
              <a:gd name="T84" fmla="*/ 0 w 168"/>
              <a:gd name="T85" fmla="*/ 0 h 221"/>
              <a:gd name="T86" fmla="*/ 0 w 168"/>
              <a:gd name="T87" fmla="*/ 0 h 221"/>
              <a:gd name="T88" fmla="*/ 0 w 168"/>
              <a:gd name="T89" fmla="*/ 0 h 221"/>
              <a:gd name="T90" fmla="*/ 0 w 168"/>
              <a:gd name="T91" fmla="*/ 0 h 221"/>
              <a:gd name="T92" fmla="*/ 0 w 168"/>
              <a:gd name="T93" fmla="*/ 0 h 221"/>
              <a:gd name="T94" fmla="*/ 0 w 168"/>
              <a:gd name="T95" fmla="*/ 0 h 22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68"/>
              <a:gd name="T145" fmla="*/ 0 h 221"/>
              <a:gd name="T146" fmla="*/ 168 w 168"/>
              <a:gd name="T147" fmla="*/ 221 h 22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68" h="221">
                <a:moveTo>
                  <a:pt x="0" y="216"/>
                </a:moveTo>
                <a:lnTo>
                  <a:pt x="0" y="32"/>
                </a:lnTo>
                <a:lnTo>
                  <a:pt x="0" y="28"/>
                </a:lnTo>
                <a:lnTo>
                  <a:pt x="1" y="25"/>
                </a:lnTo>
                <a:lnTo>
                  <a:pt x="1" y="22"/>
                </a:lnTo>
                <a:lnTo>
                  <a:pt x="2" y="19"/>
                </a:lnTo>
                <a:lnTo>
                  <a:pt x="3" y="16"/>
                </a:lnTo>
                <a:lnTo>
                  <a:pt x="5" y="13"/>
                </a:lnTo>
                <a:lnTo>
                  <a:pt x="6" y="11"/>
                </a:lnTo>
                <a:lnTo>
                  <a:pt x="8" y="8"/>
                </a:lnTo>
                <a:lnTo>
                  <a:pt x="10" y="7"/>
                </a:lnTo>
                <a:lnTo>
                  <a:pt x="13" y="5"/>
                </a:lnTo>
                <a:lnTo>
                  <a:pt x="16" y="4"/>
                </a:lnTo>
                <a:lnTo>
                  <a:pt x="19" y="2"/>
                </a:lnTo>
                <a:lnTo>
                  <a:pt x="21" y="1"/>
                </a:lnTo>
                <a:lnTo>
                  <a:pt x="24" y="1"/>
                </a:lnTo>
                <a:lnTo>
                  <a:pt x="28" y="0"/>
                </a:lnTo>
                <a:lnTo>
                  <a:pt x="32" y="0"/>
                </a:lnTo>
                <a:lnTo>
                  <a:pt x="37" y="1"/>
                </a:lnTo>
                <a:lnTo>
                  <a:pt x="42" y="2"/>
                </a:lnTo>
                <a:lnTo>
                  <a:pt x="47" y="3"/>
                </a:lnTo>
                <a:lnTo>
                  <a:pt x="51" y="6"/>
                </a:lnTo>
                <a:lnTo>
                  <a:pt x="55" y="9"/>
                </a:lnTo>
                <a:lnTo>
                  <a:pt x="59" y="12"/>
                </a:lnTo>
                <a:lnTo>
                  <a:pt x="63" y="16"/>
                </a:lnTo>
                <a:lnTo>
                  <a:pt x="67" y="21"/>
                </a:lnTo>
                <a:lnTo>
                  <a:pt x="135" y="126"/>
                </a:lnTo>
                <a:lnTo>
                  <a:pt x="137" y="128"/>
                </a:lnTo>
                <a:lnTo>
                  <a:pt x="138" y="130"/>
                </a:lnTo>
                <a:lnTo>
                  <a:pt x="139" y="132"/>
                </a:lnTo>
                <a:lnTo>
                  <a:pt x="140" y="134"/>
                </a:lnTo>
                <a:lnTo>
                  <a:pt x="141" y="135"/>
                </a:lnTo>
                <a:lnTo>
                  <a:pt x="142" y="136"/>
                </a:lnTo>
                <a:lnTo>
                  <a:pt x="143" y="137"/>
                </a:lnTo>
                <a:lnTo>
                  <a:pt x="143" y="138"/>
                </a:lnTo>
                <a:lnTo>
                  <a:pt x="144" y="137"/>
                </a:lnTo>
                <a:lnTo>
                  <a:pt x="145" y="136"/>
                </a:lnTo>
                <a:lnTo>
                  <a:pt x="145" y="134"/>
                </a:lnTo>
                <a:lnTo>
                  <a:pt x="145" y="132"/>
                </a:lnTo>
                <a:lnTo>
                  <a:pt x="146" y="129"/>
                </a:lnTo>
                <a:lnTo>
                  <a:pt x="146" y="126"/>
                </a:lnTo>
                <a:lnTo>
                  <a:pt x="146" y="122"/>
                </a:lnTo>
                <a:lnTo>
                  <a:pt x="146" y="118"/>
                </a:lnTo>
                <a:lnTo>
                  <a:pt x="146" y="0"/>
                </a:lnTo>
                <a:lnTo>
                  <a:pt x="168" y="0"/>
                </a:lnTo>
                <a:lnTo>
                  <a:pt x="168" y="198"/>
                </a:lnTo>
                <a:lnTo>
                  <a:pt x="166" y="203"/>
                </a:lnTo>
                <a:lnTo>
                  <a:pt x="166" y="209"/>
                </a:lnTo>
                <a:lnTo>
                  <a:pt x="165" y="213"/>
                </a:lnTo>
                <a:lnTo>
                  <a:pt x="164" y="216"/>
                </a:lnTo>
                <a:lnTo>
                  <a:pt x="162" y="218"/>
                </a:lnTo>
                <a:lnTo>
                  <a:pt x="160" y="220"/>
                </a:lnTo>
                <a:lnTo>
                  <a:pt x="157" y="221"/>
                </a:lnTo>
                <a:lnTo>
                  <a:pt x="154" y="221"/>
                </a:lnTo>
                <a:lnTo>
                  <a:pt x="151" y="221"/>
                </a:lnTo>
                <a:lnTo>
                  <a:pt x="148" y="220"/>
                </a:lnTo>
                <a:lnTo>
                  <a:pt x="145" y="219"/>
                </a:lnTo>
                <a:lnTo>
                  <a:pt x="143" y="218"/>
                </a:lnTo>
                <a:lnTo>
                  <a:pt x="141" y="216"/>
                </a:lnTo>
                <a:lnTo>
                  <a:pt x="139" y="214"/>
                </a:lnTo>
                <a:lnTo>
                  <a:pt x="137" y="211"/>
                </a:lnTo>
                <a:lnTo>
                  <a:pt x="134" y="207"/>
                </a:lnTo>
                <a:lnTo>
                  <a:pt x="35" y="52"/>
                </a:lnTo>
                <a:lnTo>
                  <a:pt x="34" y="52"/>
                </a:lnTo>
                <a:lnTo>
                  <a:pt x="34" y="51"/>
                </a:lnTo>
                <a:lnTo>
                  <a:pt x="33" y="50"/>
                </a:lnTo>
                <a:lnTo>
                  <a:pt x="33" y="49"/>
                </a:lnTo>
                <a:lnTo>
                  <a:pt x="32" y="48"/>
                </a:lnTo>
                <a:lnTo>
                  <a:pt x="32" y="47"/>
                </a:lnTo>
                <a:lnTo>
                  <a:pt x="31" y="47"/>
                </a:lnTo>
                <a:lnTo>
                  <a:pt x="31" y="46"/>
                </a:lnTo>
                <a:lnTo>
                  <a:pt x="30" y="45"/>
                </a:lnTo>
                <a:lnTo>
                  <a:pt x="28" y="44"/>
                </a:lnTo>
                <a:lnTo>
                  <a:pt x="28" y="43"/>
                </a:lnTo>
                <a:lnTo>
                  <a:pt x="27" y="42"/>
                </a:lnTo>
                <a:lnTo>
                  <a:pt x="26" y="41"/>
                </a:lnTo>
                <a:lnTo>
                  <a:pt x="26" y="40"/>
                </a:lnTo>
                <a:lnTo>
                  <a:pt x="25" y="40"/>
                </a:lnTo>
                <a:lnTo>
                  <a:pt x="24" y="40"/>
                </a:lnTo>
                <a:lnTo>
                  <a:pt x="24" y="39"/>
                </a:lnTo>
                <a:lnTo>
                  <a:pt x="23" y="39"/>
                </a:lnTo>
                <a:lnTo>
                  <a:pt x="22" y="39"/>
                </a:lnTo>
                <a:lnTo>
                  <a:pt x="21" y="39"/>
                </a:lnTo>
                <a:lnTo>
                  <a:pt x="20" y="40"/>
                </a:lnTo>
                <a:lnTo>
                  <a:pt x="20" y="41"/>
                </a:lnTo>
                <a:lnTo>
                  <a:pt x="20" y="42"/>
                </a:lnTo>
                <a:lnTo>
                  <a:pt x="20" y="43"/>
                </a:lnTo>
                <a:lnTo>
                  <a:pt x="20" y="216"/>
                </a:lnTo>
                <a:lnTo>
                  <a:pt x="0" y="216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969" name="Freeform 89"/>
          <p:cNvSpPr>
            <a:spLocks/>
          </p:cNvSpPr>
          <p:nvPr/>
        </p:nvSpPr>
        <p:spPr bwMode="auto">
          <a:xfrm>
            <a:off x="3426264" y="2774341"/>
            <a:ext cx="48967" cy="78882"/>
          </a:xfrm>
          <a:custGeom>
            <a:avLst/>
            <a:gdLst>
              <a:gd name="T0" fmla="*/ 0 w 128"/>
              <a:gd name="T1" fmla="*/ 0 h 216"/>
              <a:gd name="T2" fmla="*/ 0 w 128"/>
              <a:gd name="T3" fmla="*/ 0 h 216"/>
              <a:gd name="T4" fmla="*/ 0 w 128"/>
              <a:gd name="T5" fmla="*/ 0 h 216"/>
              <a:gd name="T6" fmla="*/ 0 w 128"/>
              <a:gd name="T7" fmla="*/ 0 h 216"/>
              <a:gd name="T8" fmla="*/ 0 w 128"/>
              <a:gd name="T9" fmla="*/ 0 h 216"/>
              <a:gd name="T10" fmla="*/ 0 w 128"/>
              <a:gd name="T11" fmla="*/ 0 h 216"/>
              <a:gd name="T12" fmla="*/ 0 w 128"/>
              <a:gd name="T13" fmla="*/ 0 h 216"/>
              <a:gd name="T14" fmla="*/ 0 w 128"/>
              <a:gd name="T15" fmla="*/ 0 h 216"/>
              <a:gd name="T16" fmla="*/ 0 w 128"/>
              <a:gd name="T17" fmla="*/ 0 h 2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8"/>
              <a:gd name="T28" fmla="*/ 0 h 216"/>
              <a:gd name="T29" fmla="*/ 128 w 128"/>
              <a:gd name="T30" fmla="*/ 216 h 2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8" h="216">
                <a:moveTo>
                  <a:pt x="0" y="0"/>
                </a:moveTo>
                <a:lnTo>
                  <a:pt x="128" y="0"/>
                </a:lnTo>
                <a:lnTo>
                  <a:pt x="128" y="16"/>
                </a:lnTo>
                <a:lnTo>
                  <a:pt x="86" y="16"/>
                </a:lnTo>
                <a:lnTo>
                  <a:pt x="86" y="216"/>
                </a:lnTo>
                <a:lnTo>
                  <a:pt x="42" y="216"/>
                </a:lnTo>
                <a:lnTo>
                  <a:pt x="42" y="16"/>
                </a:lnTo>
                <a:lnTo>
                  <a:pt x="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970" name="Freeform 90"/>
          <p:cNvSpPr>
            <a:spLocks/>
          </p:cNvSpPr>
          <p:nvPr/>
        </p:nvSpPr>
        <p:spPr bwMode="auto">
          <a:xfrm>
            <a:off x="3488942" y="2774341"/>
            <a:ext cx="54844" cy="78882"/>
          </a:xfrm>
          <a:custGeom>
            <a:avLst/>
            <a:gdLst>
              <a:gd name="T0" fmla="*/ 0 w 143"/>
              <a:gd name="T1" fmla="*/ 0 h 216"/>
              <a:gd name="T2" fmla="*/ 0 w 143"/>
              <a:gd name="T3" fmla="*/ 0 h 216"/>
              <a:gd name="T4" fmla="*/ 0 w 143"/>
              <a:gd name="T5" fmla="*/ 0 h 216"/>
              <a:gd name="T6" fmla="*/ 0 w 143"/>
              <a:gd name="T7" fmla="*/ 0 h 216"/>
              <a:gd name="T8" fmla="*/ 0 w 143"/>
              <a:gd name="T9" fmla="*/ 0 h 216"/>
              <a:gd name="T10" fmla="*/ 0 w 143"/>
              <a:gd name="T11" fmla="*/ 0 h 216"/>
              <a:gd name="T12" fmla="*/ 0 w 143"/>
              <a:gd name="T13" fmla="*/ 0 h 216"/>
              <a:gd name="T14" fmla="*/ 0 w 143"/>
              <a:gd name="T15" fmla="*/ 0 h 216"/>
              <a:gd name="T16" fmla="*/ 0 w 143"/>
              <a:gd name="T17" fmla="*/ 0 h 216"/>
              <a:gd name="T18" fmla="*/ 0 w 143"/>
              <a:gd name="T19" fmla="*/ 0 h 216"/>
              <a:gd name="T20" fmla="*/ 0 w 143"/>
              <a:gd name="T21" fmla="*/ 0 h 216"/>
              <a:gd name="T22" fmla="*/ 0 w 143"/>
              <a:gd name="T23" fmla="*/ 0 h 216"/>
              <a:gd name="T24" fmla="*/ 0 w 143"/>
              <a:gd name="T25" fmla="*/ 0 h 216"/>
              <a:gd name="T26" fmla="*/ 0 w 143"/>
              <a:gd name="T27" fmla="*/ 0 h 216"/>
              <a:gd name="T28" fmla="*/ 0 w 143"/>
              <a:gd name="T29" fmla="*/ 0 h 216"/>
              <a:gd name="T30" fmla="*/ 0 w 143"/>
              <a:gd name="T31" fmla="*/ 0 h 216"/>
              <a:gd name="T32" fmla="*/ 0 w 143"/>
              <a:gd name="T33" fmla="*/ 0 h 216"/>
              <a:gd name="T34" fmla="*/ 0 w 143"/>
              <a:gd name="T35" fmla="*/ 0 h 216"/>
              <a:gd name="T36" fmla="*/ 0 w 143"/>
              <a:gd name="T37" fmla="*/ 0 h 216"/>
              <a:gd name="T38" fmla="*/ 0 w 143"/>
              <a:gd name="T39" fmla="*/ 0 h 216"/>
              <a:gd name="T40" fmla="*/ 0 w 143"/>
              <a:gd name="T41" fmla="*/ 0 h 216"/>
              <a:gd name="T42" fmla="*/ 0 w 143"/>
              <a:gd name="T43" fmla="*/ 0 h 216"/>
              <a:gd name="T44" fmla="*/ 0 w 143"/>
              <a:gd name="T45" fmla="*/ 0 h 216"/>
              <a:gd name="T46" fmla="*/ 0 w 143"/>
              <a:gd name="T47" fmla="*/ 0 h 216"/>
              <a:gd name="T48" fmla="*/ 0 w 143"/>
              <a:gd name="T49" fmla="*/ 0 h 216"/>
              <a:gd name="T50" fmla="*/ 0 w 143"/>
              <a:gd name="T51" fmla="*/ 0 h 216"/>
              <a:gd name="T52" fmla="*/ 0 w 143"/>
              <a:gd name="T53" fmla="*/ 0 h 216"/>
              <a:gd name="T54" fmla="*/ 0 w 143"/>
              <a:gd name="T55" fmla="*/ 0 h 216"/>
              <a:gd name="T56" fmla="*/ 0 w 143"/>
              <a:gd name="T57" fmla="*/ 0 h 216"/>
              <a:gd name="T58" fmla="*/ 0 w 143"/>
              <a:gd name="T59" fmla="*/ 0 h 216"/>
              <a:gd name="T60" fmla="*/ 0 w 143"/>
              <a:gd name="T61" fmla="*/ 0 h 216"/>
              <a:gd name="T62" fmla="*/ 0 w 143"/>
              <a:gd name="T63" fmla="*/ 0 h 216"/>
              <a:gd name="T64" fmla="*/ 0 w 143"/>
              <a:gd name="T65" fmla="*/ 0 h 216"/>
              <a:gd name="T66" fmla="*/ 0 w 143"/>
              <a:gd name="T67" fmla="*/ 0 h 21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3"/>
              <a:gd name="T103" fmla="*/ 0 h 216"/>
              <a:gd name="T104" fmla="*/ 143 w 143"/>
              <a:gd name="T105" fmla="*/ 216 h 21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3" h="216">
                <a:moveTo>
                  <a:pt x="137" y="0"/>
                </a:moveTo>
                <a:lnTo>
                  <a:pt x="137" y="16"/>
                </a:lnTo>
                <a:lnTo>
                  <a:pt x="58" y="16"/>
                </a:lnTo>
                <a:lnTo>
                  <a:pt x="56" y="16"/>
                </a:lnTo>
                <a:lnTo>
                  <a:pt x="54" y="16"/>
                </a:lnTo>
                <a:lnTo>
                  <a:pt x="52" y="16"/>
                </a:lnTo>
                <a:lnTo>
                  <a:pt x="50" y="16"/>
                </a:lnTo>
                <a:lnTo>
                  <a:pt x="49" y="17"/>
                </a:lnTo>
                <a:lnTo>
                  <a:pt x="48" y="17"/>
                </a:lnTo>
                <a:lnTo>
                  <a:pt x="47" y="17"/>
                </a:lnTo>
                <a:lnTo>
                  <a:pt x="46" y="18"/>
                </a:lnTo>
                <a:lnTo>
                  <a:pt x="45" y="18"/>
                </a:lnTo>
                <a:lnTo>
                  <a:pt x="45" y="19"/>
                </a:lnTo>
                <a:lnTo>
                  <a:pt x="44" y="20"/>
                </a:lnTo>
                <a:lnTo>
                  <a:pt x="44" y="21"/>
                </a:lnTo>
                <a:lnTo>
                  <a:pt x="44" y="22"/>
                </a:lnTo>
                <a:lnTo>
                  <a:pt x="44" y="24"/>
                </a:lnTo>
                <a:lnTo>
                  <a:pt x="43" y="25"/>
                </a:lnTo>
                <a:lnTo>
                  <a:pt x="43" y="27"/>
                </a:lnTo>
                <a:lnTo>
                  <a:pt x="43" y="95"/>
                </a:lnTo>
                <a:lnTo>
                  <a:pt x="121" y="95"/>
                </a:lnTo>
                <a:lnTo>
                  <a:pt x="121" y="115"/>
                </a:lnTo>
                <a:lnTo>
                  <a:pt x="43" y="115"/>
                </a:lnTo>
                <a:lnTo>
                  <a:pt x="43" y="185"/>
                </a:lnTo>
                <a:lnTo>
                  <a:pt x="43" y="187"/>
                </a:lnTo>
                <a:lnTo>
                  <a:pt x="44" y="189"/>
                </a:lnTo>
                <a:lnTo>
                  <a:pt x="44" y="190"/>
                </a:lnTo>
                <a:lnTo>
                  <a:pt x="44" y="192"/>
                </a:lnTo>
                <a:lnTo>
                  <a:pt x="45" y="193"/>
                </a:lnTo>
                <a:lnTo>
                  <a:pt x="46" y="194"/>
                </a:lnTo>
                <a:lnTo>
                  <a:pt x="47" y="195"/>
                </a:lnTo>
                <a:lnTo>
                  <a:pt x="48" y="196"/>
                </a:lnTo>
                <a:lnTo>
                  <a:pt x="49" y="197"/>
                </a:lnTo>
                <a:lnTo>
                  <a:pt x="50" y="198"/>
                </a:lnTo>
                <a:lnTo>
                  <a:pt x="52" y="199"/>
                </a:lnTo>
                <a:lnTo>
                  <a:pt x="54" y="199"/>
                </a:lnTo>
                <a:lnTo>
                  <a:pt x="56" y="200"/>
                </a:lnTo>
                <a:lnTo>
                  <a:pt x="57" y="200"/>
                </a:lnTo>
                <a:lnTo>
                  <a:pt x="59" y="200"/>
                </a:lnTo>
                <a:lnTo>
                  <a:pt x="61" y="200"/>
                </a:lnTo>
                <a:lnTo>
                  <a:pt x="143" y="200"/>
                </a:lnTo>
                <a:lnTo>
                  <a:pt x="143" y="216"/>
                </a:lnTo>
                <a:lnTo>
                  <a:pt x="33" y="216"/>
                </a:lnTo>
                <a:lnTo>
                  <a:pt x="26" y="216"/>
                </a:lnTo>
                <a:lnTo>
                  <a:pt x="18" y="214"/>
                </a:lnTo>
                <a:lnTo>
                  <a:pt x="13" y="211"/>
                </a:lnTo>
                <a:lnTo>
                  <a:pt x="9" y="206"/>
                </a:lnTo>
                <a:lnTo>
                  <a:pt x="4" y="201"/>
                </a:lnTo>
                <a:lnTo>
                  <a:pt x="2" y="195"/>
                </a:lnTo>
                <a:lnTo>
                  <a:pt x="0" y="187"/>
                </a:lnTo>
                <a:lnTo>
                  <a:pt x="0" y="179"/>
                </a:lnTo>
                <a:lnTo>
                  <a:pt x="0" y="40"/>
                </a:lnTo>
                <a:lnTo>
                  <a:pt x="0" y="36"/>
                </a:lnTo>
                <a:lnTo>
                  <a:pt x="0" y="30"/>
                </a:lnTo>
                <a:lnTo>
                  <a:pt x="1" y="26"/>
                </a:lnTo>
                <a:lnTo>
                  <a:pt x="2" y="22"/>
                </a:lnTo>
                <a:lnTo>
                  <a:pt x="3" y="19"/>
                </a:lnTo>
                <a:lnTo>
                  <a:pt x="4" y="16"/>
                </a:lnTo>
                <a:lnTo>
                  <a:pt x="6" y="13"/>
                </a:lnTo>
                <a:lnTo>
                  <a:pt x="8" y="10"/>
                </a:lnTo>
                <a:lnTo>
                  <a:pt x="11" y="8"/>
                </a:lnTo>
                <a:lnTo>
                  <a:pt x="13" y="6"/>
                </a:lnTo>
                <a:lnTo>
                  <a:pt x="16" y="4"/>
                </a:lnTo>
                <a:lnTo>
                  <a:pt x="19" y="3"/>
                </a:lnTo>
                <a:lnTo>
                  <a:pt x="24" y="2"/>
                </a:lnTo>
                <a:lnTo>
                  <a:pt x="28" y="1"/>
                </a:lnTo>
                <a:lnTo>
                  <a:pt x="33" y="0"/>
                </a:lnTo>
                <a:lnTo>
                  <a:pt x="39" y="0"/>
                </a:lnTo>
                <a:lnTo>
                  <a:pt x="137" y="0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971" name="Freeform 91"/>
          <p:cNvSpPr>
            <a:spLocks/>
          </p:cNvSpPr>
          <p:nvPr/>
        </p:nvSpPr>
        <p:spPr bwMode="auto">
          <a:xfrm>
            <a:off x="3549662" y="2774341"/>
            <a:ext cx="54844" cy="78882"/>
          </a:xfrm>
          <a:custGeom>
            <a:avLst/>
            <a:gdLst>
              <a:gd name="T0" fmla="*/ 0 w 137"/>
              <a:gd name="T1" fmla="*/ 0 h 216"/>
              <a:gd name="T2" fmla="*/ 0 w 137"/>
              <a:gd name="T3" fmla="*/ 0 h 216"/>
              <a:gd name="T4" fmla="*/ 0 w 137"/>
              <a:gd name="T5" fmla="*/ 0 h 216"/>
              <a:gd name="T6" fmla="*/ 0 w 137"/>
              <a:gd name="T7" fmla="*/ 0 h 216"/>
              <a:gd name="T8" fmla="*/ 0 w 137"/>
              <a:gd name="T9" fmla="*/ 0 h 216"/>
              <a:gd name="T10" fmla="*/ 0 w 137"/>
              <a:gd name="T11" fmla="*/ 0 h 216"/>
              <a:gd name="T12" fmla="*/ 0 w 137"/>
              <a:gd name="T13" fmla="*/ 0 h 216"/>
              <a:gd name="T14" fmla="*/ 0 w 137"/>
              <a:gd name="T15" fmla="*/ 0 h 216"/>
              <a:gd name="T16" fmla="*/ 0 w 137"/>
              <a:gd name="T17" fmla="*/ 0 h 216"/>
              <a:gd name="T18" fmla="*/ 0 w 137"/>
              <a:gd name="T19" fmla="*/ 0 h 216"/>
              <a:gd name="T20" fmla="*/ 0 w 137"/>
              <a:gd name="T21" fmla="*/ 0 h 216"/>
              <a:gd name="T22" fmla="*/ 0 w 137"/>
              <a:gd name="T23" fmla="*/ 0 h 216"/>
              <a:gd name="T24" fmla="*/ 0 w 137"/>
              <a:gd name="T25" fmla="*/ 0 h 216"/>
              <a:gd name="T26" fmla="*/ 0 w 137"/>
              <a:gd name="T27" fmla="*/ 0 h 216"/>
              <a:gd name="T28" fmla="*/ 0 w 137"/>
              <a:gd name="T29" fmla="*/ 0 h 216"/>
              <a:gd name="T30" fmla="*/ 0 w 137"/>
              <a:gd name="T31" fmla="*/ 0 h 216"/>
              <a:gd name="T32" fmla="*/ 0 w 137"/>
              <a:gd name="T33" fmla="*/ 0 h 216"/>
              <a:gd name="T34" fmla="*/ 0 w 137"/>
              <a:gd name="T35" fmla="*/ 0 h 216"/>
              <a:gd name="T36" fmla="*/ 0 w 137"/>
              <a:gd name="T37" fmla="*/ 0 h 216"/>
              <a:gd name="T38" fmla="*/ 0 w 137"/>
              <a:gd name="T39" fmla="*/ 0 h 216"/>
              <a:gd name="T40" fmla="*/ 0 w 137"/>
              <a:gd name="T41" fmla="*/ 0 h 216"/>
              <a:gd name="T42" fmla="*/ 0 w 137"/>
              <a:gd name="T43" fmla="*/ 0 h 216"/>
              <a:gd name="T44" fmla="*/ 0 w 137"/>
              <a:gd name="T45" fmla="*/ 0 h 216"/>
              <a:gd name="T46" fmla="*/ 0 w 137"/>
              <a:gd name="T47" fmla="*/ 0 h 216"/>
              <a:gd name="T48" fmla="*/ 0 w 137"/>
              <a:gd name="T49" fmla="*/ 0 h 216"/>
              <a:gd name="T50" fmla="*/ 0 w 137"/>
              <a:gd name="T51" fmla="*/ 0 h 216"/>
              <a:gd name="T52" fmla="*/ 0 w 137"/>
              <a:gd name="T53" fmla="*/ 0 h 216"/>
              <a:gd name="T54" fmla="*/ 0 w 137"/>
              <a:gd name="T55" fmla="*/ 0 h 216"/>
              <a:gd name="T56" fmla="*/ 0 w 137"/>
              <a:gd name="T57" fmla="*/ 0 h 216"/>
              <a:gd name="T58" fmla="*/ 0 w 137"/>
              <a:gd name="T59" fmla="*/ 0 h 216"/>
              <a:gd name="T60" fmla="*/ 0 w 137"/>
              <a:gd name="T61" fmla="*/ 0 h 216"/>
              <a:gd name="T62" fmla="*/ 0 w 137"/>
              <a:gd name="T63" fmla="*/ 0 h 216"/>
              <a:gd name="T64" fmla="*/ 0 w 137"/>
              <a:gd name="T65" fmla="*/ 0 h 216"/>
              <a:gd name="T66" fmla="*/ 0 w 137"/>
              <a:gd name="T67" fmla="*/ 0 h 216"/>
              <a:gd name="T68" fmla="*/ 0 w 137"/>
              <a:gd name="T69" fmla="*/ 0 h 216"/>
              <a:gd name="T70" fmla="*/ 0 w 137"/>
              <a:gd name="T71" fmla="*/ 0 h 216"/>
              <a:gd name="T72" fmla="*/ 0 w 137"/>
              <a:gd name="T73" fmla="*/ 0 h 216"/>
              <a:gd name="T74" fmla="*/ 0 w 137"/>
              <a:gd name="T75" fmla="*/ 0 h 216"/>
              <a:gd name="T76" fmla="*/ 0 w 137"/>
              <a:gd name="T77" fmla="*/ 0 h 216"/>
              <a:gd name="T78" fmla="*/ 0 w 137"/>
              <a:gd name="T79" fmla="*/ 0 h 216"/>
              <a:gd name="T80" fmla="*/ 0 w 137"/>
              <a:gd name="T81" fmla="*/ 0 h 216"/>
              <a:gd name="T82" fmla="*/ 0 w 137"/>
              <a:gd name="T83" fmla="*/ 0 h 216"/>
              <a:gd name="T84" fmla="*/ 0 w 137"/>
              <a:gd name="T85" fmla="*/ 0 h 216"/>
              <a:gd name="T86" fmla="*/ 0 w 137"/>
              <a:gd name="T87" fmla="*/ 0 h 216"/>
              <a:gd name="T88" fmla="*/ 0 w 137"/>
              <a:gd name="T89" fmla="*/ 0 h 216"/>
              <a:gd name="T90" fmla="*/ 0 w 137"/>
              <a:gd name="T91" fmla="*/ 0 h 216"/>
              <a:gd name="T92" fmla="*/ 0 w 137"/>
              <a:gd name="T93" fmla="*/ 0 h 216"/>
              <a:gd name="T94" fmla="*/ 0 w 137"/>
              <a:gd name="T95" fmla="*/ 0 h 216"/>
              <a:gd name="T96" fmla="*/ 0 w 137"/>
              <a:gd name="T97" fmla="*/ 0 h 216"/>
              <a:gd name="T98" fmla="*/ 0 w 137"/>
              <a:gd name="T99" fmla="*/ 0 h 216"/>
              <a:gd name="T100" fmla="*/ 0 w 137"/>
              <a:gd name="T101" fmla="*/ 0 h 216"/>
              <a:gd name="T102" fmla="*/ 0 w 137"/>
              <a:gd name="T103" fmla="*/ 0 h 216"/>
              <a:gd name="T104" fmla="*/ 0 w 137"/>
              <a:gd name="T105" fmla="*/ 0 h 216"/>
              <a:gd name="T106" fmla="*/ 0 w 137"/>
              <a:gd name="T107" fmla="*/ 0 h 216"/>
              <a:gd name="T108" fmla="*/ 0 w 137"/>
              <a:gd name="T109" fmla="*/ 0 h 216"/>
              <a:gd name="T110" fmla="*/ 0 w 137"/>
              <a:gd name="T111" fmla="*/ 0 h 216"/>
              <a:gd name="T112" fmla="*/ 0 w 137"/>
              <a:gd name="T113" fmla="*/ 0 h 216"/>
              <a:gd name="T114" fmla="*/ 0 w 137"/>
              <a:gd name="T115" fmla="*/ 0 h 216"/>
              <a:gd name="T116" fmla="*/ 0 w 137"/>
              <a:gd name="T117" fmla="*/ 0 h 21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37"/>
              <a:gd name="T178" fmla="*/ 0 h 216"/>
              <a:gd name="T179" fmla="*/ 137 w 137"/>
              <a:gd name="T180" fmla="*/ 216 h 21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37" h="216">
                <a:moveTo>
                  <a:pt x="120" y="3"/>
                </a:moveTo>
                <a:lnTo>
                  <a:pt x="120" y="18"/>
                </a:lnTo>
                <a:lnTo>
                  <a:pt x="114" y="18"/>
                </a:lnTo>
                <a:lnTo>
                  <a:pt x="109" y="17"/>
                </a:lnTo>
                <a:lnTo>
                  <a:pt x="104" y="17"/>
                </a:lnTo>
                <a:lnTo>
                  <a:pt x="100" y="17"/>
                </a:lnTo>
                <a:lnTo>
                  <a:pt x="96" y="16"/>
                </a:lnTo>
                <a:lnTo>
                  <a:pt x="91" y="16"/>
                </a:lnTo>
                <a:lnTo>
                  <a:pt x="87" y="16"/>
                </a:lnTo>
                <a:lnTo>
                  <a:pt x="84" y="16"/>
                </a:lnTo>
                <a:lnTo>
                  <a:pt x="80" y="16"/>
                </a:lnTo>
                <a:lnTo>
                  <a:pt x="75" y="16"/>
                </a:lnTo>
                <a:lnTo>
                  <a:pt x="71" y="17"/>
                </a:lnTo>
                <a:lnTo>
                  <a:pt x="67" y="18"/>
                </a:lnTo>
                <a:lnTo>
                  <a:pt x="63" y="19"/>
                </a:lnTo>
                <a:lnTo>
                  <a:pt x="60" y="20"/>
                </a:lnTo>
                <a:lnTo>
                  <a:pt x="57" y="21"/>
                </a:lnTo>
                <a:lnTo>
                  <a:pt x="54" y="22"/>
                </a:lnTo>
                <a:lnTo>
                  <a:pt x="52" y="24"/>
                </a:lnTo>
                <a:lnTo>
                  <a:pt x="50" y="26"/>
                </a:lnTo>
                <a:lnTo>
                  <a:pt x="47" y="29"/>
                </a:lnTo>
                <a:lnTo>
                  <a:pt x="45" y="31"/>
                </a:lnTo>
                <a:lnTo>
                  <a:pt x="43" y="35"/>
                </a:lnTo>
                <a:lnTo>
                  <a:pt x="42" y="39"/>
                </a:lnTo>
                <a:lnTo>
                  <a:pt x="41" y="42"/>
                </a:lnTo>
                <a:lnTo>
                  <a:pt x="40" y="46"/>
                </a:lnTo>
                <a:lnTo>
                  <a:pt x="41" y="51"/>
                </a:lnTo>
                <a:lnTo>
                  <a:pt x="42" y="55"/>
                </a:lnTo>
                <a:lnTo>
                  <a:pt x="44" y="59"/>
                </a:lnTo>
                <a:lnTo>
                  <a:pt x="47" y="63"/>
                </a:lnTo>
                <a:lnTo>
                  <a:pt x="51" y="66"/>
                </a:lnTo>
                <a:lnTo>
                  <a:pt x="55" y="70"/>
                </a:lnTo>
                <a:lnTo>
                  <a:pt x="60" y="73"/>
                </a:lnTo>
                <a:lnTo>
                  <a:pt x="66" y="76"/>
                </a:lnTo>
                <a:lnTo>
                  <a:pt x="72" y="80"/>
                </a:lnTo>
                <a:lnTo>
                  <a:pt x="78" y="84"/>
                </a:lnTo>
                <a:lnTo>
                  <a:pt x="85" y="87"/>
                </a:lnTo>
                <a:lnTo>
                  <a:pt x="90" y="91"/>
                </a:lnTo>
                <a:lnTo>
                  <a:pt x="95" y="95"/>
                </a:lnTo>
                <a:lnTo>
                  <a:pt x="99" y="97"/>
                </a:lnTo>
                <a:lnTo>
                  <a:pt x="103" y="99"/>
                </a:lnTo>
                <a:lnTo>
                  <a:pt x="106" y="101"/>
                </a:lnTo>
                <a:lnTo>
                  <a:pt x="108" y="103"/>
                </a:lnTo>
                <a:lnTo>
                  <a:pt x="112" y="106"/>
                </a:lnTo>
                <a:lnTo>
                  <a:pt x="115" y="108"/>
                </a:lnTo>
                <a:lnTo>
                  <a:pt x="117" y="111"/>
                </a:lnTo>
                <a:lnTo>
                  <a:pt x="120" y="114"/>
                </a:lnTo>
                <a:lnTo>
                  <a:pt x="122" y="117"/>
                </a:lnTo>
                <a:lnTo>
                  <a:pt x="124" y="120"/>
                </a:lnTo>
                <a:lnTo>
                  <a:pt x="128" y="123"/>
                </a:lnTo>
                <a:lnTo>
                  <a:pt x="130" y="127"/>
                </a:lnTo>
                <a:lnTo>
                  <a:pt x="132" y="131"/>
                </a:lnTo>
                <a:lnTo>
                  <a:pt x="134" y="135"/>
                </a:lnTo>
                <a:lnTo>
                  <a:pt x="135" y="139"/>
                </a:lnTo>
                <a:lnTo>
                  <a:pt x="136" y="144"/>
                </a:lnTo>
                <a:lnTo>
                  <a:pt x="137" y="149"/>
                </a:lnTo>
                <a:lnTo>
                  <a:pt x="137" y="155"/>
                </a:lnTo>
                <a:lnTo>
                  <a:pt x="137" y="160"/>
                </a:lnTo>
                <a:lnTo>
                  <a:pt x="137" y="167"/>
                </a:lnTo>
                <a:lnTo>
                  <a:pt x="136" y="174"/>
                </a:lnTo>
                <a:lnTo>
                  <a:pt x="134" y="180"/>
                </a:lnTo>
                <a:lnTo>
                  <a:pt x="132" y="186"/>
                </a:lnTo>
                <a:lnTo>
                  <a:pt x="128" y="191"/>
                </a:lnTo>
                <a:lnTo>
                  <a:pt x="124" y="195"/>
                </a:lnTo>
                <a:lnTo>
                  <a:pt x="119" y="199"/>
                </a:lnTo>
                <a:lnTo>
                  <a:pt x="114" y="203"/>
                </a:lnTo>
                <a:lnTo>
                  <a:pt x="107" y="206"/>
                </a:lnTo>
                <a:lnTo>
                  <a:pt x="101" y="209"/>
                </a:lnTo>
                <a:lnTo>
                  <a:pt x="95" y="211"/>
                </a:lnTo>
                <a:lnTo>
                  <a:pt x="88" y="213"/>
                </a:lnTo>
                <a:lnTo>
                  <a:pt x="81" y="215"/>
                </a:lnTo>
                <a:lnTo>
                  <a:pt x="73" y="216"/>
                </a:lnTo>
                <a:lnTo>
                  <a:pt x="66" y="216"/>
                </a:lnTo>
                <a:lnTo>
                  <a:pt x="57" y="216"/>
                </a:lnTo>
                <a:lnTo>
                  <a:pt x="49" y="216"/>
                </a:lnTo>
                <a:lnTo>
                  <a:pt x="41" y="216"/>
                </a:lnTo>
                <a:lnTo>
                  <a:pt x="34" y="215"/>
                </a:lnTo>
                <a:lnTo>
                  <a:pt x="27" y="215"/>
                </a:lnTo>
                <a:lnTo>
                  <a:pt x="21" y="214"/>
                </a:lnTo>
                <a:lnTo>
                  <a:pt x="15" y="213"/>
                </a:lnTo>
                <a:lnTo>
                  <a:pt x="10" y="212"/>
                </a:lnTo>
                <a:lnTo>
                  <a:pt x="5" y="210"/>
                </a:lnTo>
                <a:lnTo>
                  <a:pt x="5" y="196"/>
                </a:lnTo>
                <a:lnTo>
                  <a:pt x="8" y="197"/>
                </a:lnTo>
                <a:lnTo>
                  <a:pt x="11" y="197"/>
                </a:lnTo>
                <a:lnTo>
                  <a:pt x="15" y="197"/>
                </a:lnTo>
                <a:lnTo>
                  <a:pt x="21" y="198"/>
                </a:lnTo>
                <a:lnTo>
                  <a:pt x="26" y="198"/>
                </a:lnTo>
                <a:lnTo>
                  <a:pt x="31" y="199"/>
                </a:lnTo>
                <a:lnTo>
                  <a:pt x="38" y="199"/>
                </a:lnTo>
                <a:lnTo>
                  <a:pt x="44" y="200"/>
                </a:lnTo>
                <a:lnTo>
                  <a:pt x="51" y="200"/>
                </a:lnTo>
                <a:lnTo>
                  <a:pt x="56" y="199"/>
                </a:lnTo>
                <a:lnTo>
                  <a:pt x="61" y="199"/>
                </a:lnTo>
                <a:lnTo>
                  <a:pt x="67" y="198"/>
                </a:lnTo>
                <a:lnTo>
                  <a:pt x="71" y="196"/>
                </a:lnTo>
                <a:lnTo>
                  <a:pt x="75" y="195"/>
                </a:lnTo>
                <a:lnTo>
                  <a:pt x="78" y="193"/>
                </a:lnTo>
                <a:lnTo>
                  <a:pt x="82" y="191"/>
                </a:lnTo>
                <a:lnTo>
                  <a:pt x="85" y="189"/>
                </a:lnTo>
                <a:lnTo>
                  <a:pt x="87" y="187"/>
                </a:lnTo>
                <a:lnTo>
                  <a:pt x="89" y="184"/>
                </a:lnTo>
                <a:lnTo>
                  <a:pt x="91" y="181"/>
                </a:lnTo>
                <a:lnTo>
                  <a:pt x="92" y="178"/>
                </a:lnTo>
                <a:lnTo>
                  <a:pt x="93" y="175"/>
                </a:lnTo>
                <a:lnTo>
                  <a:pt x="93" y="171"/>
                </a:lnTo>
                <a:lnTo>
                  <a:pt x="95" y="167"/>
                </a:lnTo>
                <a:lnTo>
                  <a:pt x="93" y="164"/>
                </a:lnTo>
                <a:lnTo>
                  <a:pt x="93" y="160"/>
                </a:lnTo>
                <a:lnTo>
                  <a:pt x="92" y="157"/>
                </a:lnTo>
                <a:lnTo>
                  <a:pt x="91" y="154"/>
                </a:lnTo>
                <a:lnTo>
                  <a:pt x="90" y="151"/>
                </a:lnTo>
                <a:lnTo>
                  <a:pt x="88" y="147"/>
                </a:lnTo>
                <a:lnTo>
                  <a:pt x="86" y="144"/>
                </a:lnTo>
                <a:lnTo>
                  <a:pt x="83" y="142"/>
                </a:lnTo>
                <a:lnTo>
                  <a:pt x="81" y="140"/>
                </a:lnTo>
                <a:lnTo>
                  <a:pt x="76" y="137"/>
                </a:lnTo>
                <a:lnTo>
                  <a:pt x="73" y="135"/>
                </a:lnTo>
                <a:lnTo>
                  <a:pt x="69" y="132"/>
                </a:lnTo>
                <a:lnTo>
                  <a:pt x="65" y="129"/>
                </a:lnTo>
                <a:lnTo>
                  <a:pt x="59" y="127"/>
                </a:lnTo>
                <a:lnTo>
                  <a:pt x="54" y="124"/>
                </a:lnTo>
                <a:lnTo>
                  <a:pt x="49" y="120"/>
                </a:lnTo>
                <a:lnTo>
                  <a:pt x="42" y="117"/>
                </a:lnTo>
                <a:lnTo>
                  <a:pt x="37" y="114"/>
                </a:lnTo>
                <a:lnTo>
                  <a:pt x="32" y="111"/>
                </a:lnTo>
                <a:lnTo>
                  <a:pt x="27" y="108"/>
                </a:lnTo>
                <a:lnTo>
                  <a:pt x="23" y="105"/>
                </a:lnTo>
                <a:lnTo>
                  <a:pt x="20" y="101"/>
                </a:lnTo>
                <a:lnTo>
                  <a:pt x="15" y="98"/>
                </a:lnTo>
                <a:lnTo>
                  <a:pt x="12" y="95"/>
                </a:lnTo>
                <a:lnTo>
                  <a:pt x="10" y="91"/>
                </a:lnTo>
                <a:lnTo>
                  <a:pt x="7" y="87"/>
                </a:lnTo>
                <a:lnTo>
                  <a:pt x="5" y="84"/>
                </a:lnTo>
                <a:lnTo>
                  <a:pt x="4" y="80"/>
                </a:lnTo>
                <a:lnTo>
                  <a:pt x="3" y="76"/>
                </a:lnTo>
                <a:lnTo>
                  <a:pt x="1" y="71"/>
                </a:lnTo>
                <a:lnTo>
                  <a:pt x="0" y="67"/>
                </a:lnTo>
                <a:lnTo>
                  <a:pt x="0" y="62"/>
                </a:lnTo>
                <a:lnTo>
                  <a:pt x="0" y="54"/>
                </a:lnTo>
                <a:lnTo>
                  <a:pt x="1" y="48"/>
                </a:lnTo>
                <a:lnTo>
                  <a:pt x="4" y="41"/>
                </a:lnTo>
                <a:lnTo>
                  <a:pt x="6" y="35"/>
                </a:lnTo>
                <a:lnTo>
                  <a:pt x="9" y="29"/>
                </a:lnTo>
                <a:lnTo>
                  <a:pt x="13" y="24"/>
                </a:lnTo>
                <a:lnTo>
                  <a:pt x="17" y="20"/>
                </a:lnTo>
                <a:lnTo>
                  <a:pt x="23" y="16"/>
                </a:lnTo>
                <a:lnTo>
                  <a:pt x="28" y="12"/>
                </a:lnTo>
                <a:lnTo>
                  <a:pt x="34" y="9"/>
                </a:lnTo>
                <a:lnTo>
                  <a:pt x="40" y="6"/>
                </a:lnTo>
                <a:lnTo>
                  <a:pt x="46" y="4"/>
                </a:lnTo>
                <a:lnTo>
                  <a:pt x="53" y="2"/>
                </a:lnTo>
                <a:lnTo>
                  <a:pt x="60" y="1"/>
                </a:lnTo>
                <a:lnTo>
                  <a:pt x="68" y="1"/>
                </a:lnTo>
                <a:lnTo>
                  <a:pt x="75" y="0"/>
                </a:lnTo>
                <a:lnTo>
                  <a:pt x="76" y="0"/>
                </a:lnTo>
                <a:lnTo>
                  <a:pt x="78" y="0"/>
                </a:lnTo>
                <a:lnTo>
                  <a:pt x="80" y="0"/>
                </a:lnTo>
                <a:lnTo>
                  <a:pt x="82" y="0"/>
                </a:lnTo>
                <a:lnTo>
                  <a:pt x="83" y="1"/>
                </a:lnTo>
                <a:lnTo>
                  <a:pt x="85" y="1"/>
                </a:lnTo>
                <a:lnTo>
                  <a:pt x="87" y="1"/>
                </a:lnTo>
                <a:lnTo>
                  <a:pt x="89" y="1"/>
                </a:lnTo>
                <a:lnTo>
                  <a:pt x="91" y="1"/>
                </a:lnTo>
                <a:lnTo>
                  <a:pt x="92" y="1"/>
                </a:lnTo>
                <a:lnTo>
                  <a:pt x="95" y="1"/>
                </a:lnTo>
                <a:lnTo>
                  <a:pt x="97" y="1"/>
                </a:lnTo>
                <a:lnTo>
                  <a:pt x="99" y="1"/>
                </a:lnTo>
                <a:lnTo>
                  <a:pt x="100" y="2"/>
                </a:lnTo>
                <a:lnTo>
                  <a:pt x="102" y="2"/>
                </a:lnTo>
                <a:lnTo>
                  <a:pt x="103" y="2"/>
                </a:lnTo>
                <a:lnTo>
                  <a:pt x="105" y="2"/>
                </a:lnTo>
                <a:lnTo>
                  <a:pt x="106" y="2"/>
                </a:lnTo>
                <a:lnTo>
                  <a:pt x="108" y="2"/>
                </a:lnTo>
                <a:lnTo>
                  <a:pt x="111" y="2"/>
                </a:lnTo>
                <a:lnTo>
                  <a:pt x="113" y="3"/>
                </a:lnTo>
                <a:lnTo>
                  <a:pt x="115" y="3"/>
                </a:lnTo>
                <a:lnTo>
                  <a:pt x="117" y="3"/>
                </a:lnTo>
                <a:lnTo>
                  <a:pt x="120" y="3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972" name="Freeform 92"/>
          <p:cNvSpPr>
            <a:spLocks noEditPoints="1"/>
          </p:cNvSpPr>
          <p:nvPr/>
        </p:nvSpPr>
        <p:spPr bwMode="auto">
          <a:xfrm>
            <a:off x="3663267" y="2721142"/>
            <a:ext cx="74431" cy="132081"/>
          </a:xfrm>
          <a:custGeom>
            <a:avLst/>
            <a:gdLst>
              <a:gd name="T0" fmla="*/ 0 w 187"/>
              <a:gd name="T1" fmla="*/ 0 h 358"/>
              <a:gd name="T2" fmla="*/ 0 w 187"/>
              <a:gd name="T3" fmla="*/ 0 h 358"/>
              <a:gd name="T4" fmla="*/ 0 w 187"/>
              <a:gd name="T5" fmla="*/ 0 h 358"/>
              <a:gd name="T6" fmla="*/ 0 w 187"/>
              <a:gd name="T7" fmla="*/ 0 h 358"/>
              <a:gd name="T8" fmla="*/ 0 w 187"/>
              <a:gd name="T9" fmla="*/ 0 h 358"/>
              <a:gd name="T10" fmla="*/ 0 w 187"/>
              <a:gd name="T11" fmla="*/ 0 h 358"/>
              <a:gd name="T12" fmla="*/ 0 w 187"/>
              <a:gd name="T13" fmla="*/ 0 h 358"/>
              <a:gd name="T14" fmla="*/ 0 w 187"/>
              <a:gd name="T15" fmla="*/ 0 h 358"/>
              <a:gd name="T16" fmla="*/ 0 w 187"/>
              <a:gd name="T17" fmla="*/ 0 h 358"/>
              <a:gd name="T18" fmla="*/ 0 w 187"/>
              <a:gd name="T19" fmla="*/ 0 h 358"/>
              <a:gd name="T20" fmla="*/ 0 w 187"/>
              <a:gd name="T21" fmla="*/ 0 h 358"/>
              <a:gd name="T22" fmla="*/ 0 w 187"/>
              <a:gd name="T23" fmla="*/ 0 h 358"/>
              <a:gd name="T24" fmla="*/ 0 w 187"/>
              <a:gd name="T25" fmla="*/ 0 h 358"/>
              <a:gd name="T26" fmla="*/ 0 w 187"/>
              <a:gd name="T27" fmla="*/ 0 h 358"/>
              <a:gd name="T28" fmla="*/ 0 w 187"/>
              <a:gd name="T29" fmla="*/ 0 h 358"/>
              <a:gd name="T30" fmla="*/ 0 w 187"/>
              <a:gd name="T31" fmla="*/ 0 h 358"/>
              <a:gd name="T32" fmla="*/ 0 w 187"/>
              <a:gd name="T33" fmla="*/ 0 h 358"/>
              <a:gd name="T34" fmla="*/ 0 w 187"/>
              <a:gd name="T35" fmla="*/ 0 h 358"/>
              <a:gd name="T36" fmla="*/ 0 w 187"/>
              <a:gd name="T37" fmla="*/ 0 h 358"/>
              <a:gd name="T38" fmla="*/ 0 w 187"/>
              <a:gd name="T39" fmla="*/ 0 h 358"/>
              <a:gd name="T40" fmla="*/ 0 w 187"/>
              <a:gd name="T41" fmla="*/ 0 h 358"/>
              <a:gd name="T42" fmla="*/ 0 w 187"/>
              <a:gd name="T43" fmla="*/ 0 h 358"/>
              <a:gd name="T44" fmla="*/ 0 w 187"/>
              <a:gd name="T45" fmla="*/ 0 h 358"/>
              <a:gd name="T46" fmla="*/ 0 w 187"/>
              <a:gd name="T47" fmla="*/ 0 h 358"/>
              <a:gd name="T48" fmla="*/ 0 w 187"/>
              <a:gd name="T49" fmla="*/ 0 h 358"/>
              <a:gd name="T50" fmla="*/ 0 w 187"/>
              <a:gd name="T51" fmla="*/ 0 h 358"/>
              <a:gd name="T52" fmla="*/ 0 w 187"/>
              <a:gd name="T53" fmla="*/ 0 h 358"/>
              <a:gd name="T54" fmla="*/ 0 w 187"/>
              <a:gd name="T55" fmla="*/ 0 h 358"/>
              <a:gd name="T56" fmla="*/ 0 w 187"/>
              <a:gd name="T57" fmla="*/ 0 h 358"/>
              <a:gd name="T58" fmla="*/ 0 w 187"/>
              <a:gd name="T59" fmla="*/ 0 h 358"/>
              <a:gd name="T60" fmla="*/ 0 w 187"/>
              <a:gd name="T61" fmla="*/ 0 h 358"/>
              <a:gd name="T62" fmla="*/ 0 w 187"/>
              <a:gd name="T63" fmla="*/ 0 h 358"/>
              <a:gd name="T64" fmla="*/ 0 w 187"/>
              <a:gd name="T65" fmla="*/ 0 h 358"/>
              <a:gd name="T66" fmla="*/ 0 w 187"/>
              <a:gd name="T67" fmla="*/ 0 h 358"/>
              <a:gd name="T68" fmla="*/ 0 w 187"/>
              <a:gd name="T69" fmla="*/ 0 h 358"/>
              <a:gd name="T70" fmla="*/ 0 w 187"/>
              <a:gd name="T71" fmla="*/ 0 h 358"/>
              <a:gd name="T72" fmla="*/ 0 w 187"/>
              <a:gd name="T73" fmla="*/ 0 h 358"/>
              <a:gd name="T74" fmla="*/ 0 w 187"/>
              <a:gd name="T75" fmla="*/ 0 h 358"/>
              <a:gd name="T76" fmla="*/ 0 w 187"/>
              <a:gd name="T77" fmla="*/ 0 h 358"/>
              <a:gd name="T78" fmla="*/ 0 w 187"/>
              <a:gd name="T79" fmla="*/ 0 h 358"/>
              <a:gd name="T80" fmla="*/ 0 w 187"/>
              <a:gd name="T81" fmla="*/ 0 h 358"/>
              <a:gd name="T82" fmla="*/ 0 w 187"/>
              <a:gd name="T83" fmla="*/ 0 h 358"/>
              <a:gd name="T84" fmla="*/ 0 w 187"/>
              <a:gd name="T85" fmla="*/ 0 h 358"/>
              <a:gd name="T86" fmla="*/ 0 w 187"/>
              <a:gd name="T87" fmla="*/ 0 h 358"/>
              <a:gd name="T88" fmla="*/ 0 w 187"/>
              <a:gd name="T89" fmla="*/ 0 h 358"/>
              <a:gd name="T90" fmla="*/ 0 w 187"/>
              <a:gd name="T91" fmla="*/ 0 h 358"/>
              <a:gd name="T92" fmla="*/ 0 w 187"/>
              <a:gd name="T93" fmla="*/ 0 h 358"/>
              <a:gd name="T94" fmla="*/ 0 w 187"/>
              <a:gd name="T95" fmla="*/ 0 h 358"/>
              <a:gd name="T96" fmla="*/ 0 w 187"/>
              <a:gd name="T97" fmla="*/ 0 h 35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87"/>
              <a:gd name="T148" fmla="*/ 0 h 358"/>
              <a:gd name="T149" fmla="*/ 187 w 187"/>
              <a:gd name="T150" fmla="*/ 358 h 35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87" h="358">
                <a:moveTo>
                  <a:pt x="144" y="158"/>
                </a:moveTo>
                <a:lnTo>
                  <a:pt x="114" y="158"/>
                </a:lnTo>
                <a:lnTo>
                  <a:pt x="106" y="158"/>
                </a:lnTo>
                <a:lnTo>
                  <a:pt x="100" y="159"/>
                </a:lnTo>
                <a:lnTo>
                  <a:pt x="92" y="161"/>
                </a:lnTo>
                <a:lnTo>
                  <a:pt x="87" y="164"/>
                </a:lnTo>
                <a:lnTo>
                  <a:pt x="80" y="167"/>
                </a:lnTo>
                <a:lnTo>
                  <a:pt x="76" y="171"/>
                </a:lnTo>
                <a:lnTo>
                  <a:pt x="71" y="176"/>
                </a:lnTo>
                <a:lnTo>
                  <a:pt x="67" y="181"/>
                </a:lnTo>
                <a:lnTo>
                  <a:pt x="63" y="187"/>
                </a:lnTo>
                <a:lnTo>
                  <a:pt x="60" y="194"/>
                </a:lnTo>
                <a:lnTo>
                  <a:pt x="57" y="201"/>
                </a:lnTo>
                <a:lnTo>
                  <a:pt x="55" y="210"/>
                </a:lnTo>
                <a:lnTo>
                  <a:pt x="54" y="218"/>
                </a:lnTo>
                <a:lnTo>
                  <a:pt x="53" y="228"/>
                </a:lnTo>
                <a:lnTo>
                  <a:pt x="52" y="239"/>
                </a:lnTo>
                <a:lnTo>
                  <a:pt x="52" y="250"/>
                </a:lnTo>
                <a:lnTo>
                  <a:pt x="52" y="260"/>
                </a:lnTo>
                <a:lnTo>
                  <a:pt x="53" y="270"/>
                </a:lnTo>
                <a:lnTo>
                  <a:pt x="54" y="279"/>
                </a:lnTo>
                <a:lnTo>
                  <a:pt x="56" y="288"/>
                </a:lnTo>
                <a:lnTo>
                  <a:pt x="58" y="297"/>
                </a:lnTo>
                <a:lnTo>
                  <a:pt x="61" y="304"/>
                </a:lnTo>
                <a:lnTo>
                  <a:pt x="65" y="311"/>
                </a:lnTo>
                <a:lnTo>
                  <a:pt x="70" y="318"/>
                </a:lnTo>
                <a:lnTo>
                  <a:pt x="75" y="323"/>
                </a:lnTo>
                <a:lnTo>
                  <a:pt x="79" y="328"/>
                </a:lnTo>
                <a:lnTo>
                  <a:pt x="86" y="333"/>
                </a:lnTo>
                <a:lnTo>
                  <a:pt x="92" y="336"/>
                </a:lnTo>
                <a:lnTo>
                  <a:pt x="99" y="339"/>
                </a:lnTo>
                <a:lnTo>
                  <a:pt x="105" y="341"/>
                </a:lnTo>
                <a:lnTo>
                  <a:pt x="113" y="342"/>
                </a:lnTo>
                <a:lnTo>
                  <a:pt x="121" y="342"/>
                </a:lnTo>
                <a:lnTo>
                  <a:pt x="144" y="342"/>
                </a:lnTo>
                <a:lnTo>
                  <a:pt x="144" y="158"/>
                </a:lnTo>
                <a:close/>
                <a:moveTo>
                  <a:pt x="144" y="0"/>
                </a:moveTo>
                <a:lnTo>
                  <a:pt x="187" y="0"/>
                </a:lnTo>
                <a:lnTo>
                  <a:pt x="187" y="358"/>
                </a:lnTo>
                <a:lnTo>
                  <a:pt x="111" y="358"/>
                </a:lnTo>
                <a:lnTo>
                  <a:pt x="102" y="358"/>
                </a:lnTo>
                <a:lnTo>
                  <a:pt x="94" y="357"/>
                </a:lnTo>
                <a:lnTo>
                  <a:pt x="86" y="356"/>
                </a:lnTo>
                <a:lnTo>
                  <a:pt x="78" y="355"/>
                </a:lnTo>
                <a:lnTo>
                  <a:pt x="71" y="353"/>
                </a:lnTo>
                <a:lnTo>
                  <a:pt x="63" y="349"/>
                </a:lnTo>
                <a:lnTo>
                  <a:pt x="57" y="346"/>
                </a:lnTo>
                <a:lnTo>
                  <a:pt x="50" y="343"/>
                </a:lnTo>
                <a:lnTo>
                  <a:pt x="44" y="339"/>
                </a:lnTo>
                <a:lnTo>
                  <a:pt x="39" y="335"/>
                </a:lnTo>
                <a:lnTo>
                  <a:pt x="33" y="330"/>
                </a:lnTo>
                <a:lnTo>
                  <a:pt x="29" y="325"/>
                </a:lnTo>
                <a:lnTo>
                  <a:pt x="24" y="320"/>
                </a:lnTo>
                <a:lnTo>
                  <a:pt x="19" y="314"/>
                </a:lnTo>
                <a:lnTo>
                  <a:pt x="16" y="309"/>
                </a:lnTo>
                <a:lnTo>
                  <a:pt x="13" y="302"/>
                </a:lnTo>
                <a:lnTo>
                  <a:pt x="10" y="295"/>
                </a:lnTo>
                <a:lnTo>
                  <a:pt x="8" y="288"/>
                </a:lnTo>
                <a:lnTo>
                  <a:pt x="6" y="280"/>
                </a:lnTo>
                <a:lnTo>
                  <a:pt x="3" y="273"/>
                </a:lnTo>
                <a:lnTo>
                  <a:pt x="2" y="265"/>
                </a:lnTo>
                <a:lnTo>
                  <a:pt x="1" y="257"/>
                </a:lnTo>
                <a:lnTo>
                  <a:pt x="0" y="249"/>
                </a:lnTo>
                <a:lnTo>
                  <a:pt x="0" y="240"/>
                </a:lnTo>
                <a:lnTo>
                  <a:pt x="0" y="236"/>
                </a:lnTo>
                <a:lnTo>
                  <a:pt x="1" y="230"/>
                </a:lnTo>
                <a:lnTo>
                  <a:pt x="1" y="225"/>
                </a:lnTo>
                <a:lnTo>
                  <a:pt x="2" y="220"/>
                </a:lnTo>
                <a:lnTo>
                  <a:pt x="3" y="216"/>
                </a:lnTo>
                <a:lnTo>
                  <a:pt x="4" y="211"/>
                </a:lnTo>
                <a:lnTo>
                  <a:pt x="7" y="207"/>
                </a:lnTo>
                <a:lnTo>
                  <a:pt x="8" y="202"/>
                </a:lnTo>
                <a:lnTo>
                  <a:pt x="10" y="198"/>
                </a:lnTo>
                <a:lnTo>
                  <a:pt x="12" y="194"/>
                </a:lnTo>
                <a:lnTo>
                  <a:pt x="14" y="190"/>
                </a:lnTo>
                <a:lnTo>
                  <a:pt x="17" y="186"/>
                </a:lnTo>
                <a:lnTo>
                  <a:pt x="19" y="182"/>
                </a:lnTo>
                <a:lnTo>
                  <a:pt x="23" y="178"/>
                </a:lnTo>
                <a:lnTo>
                  <a:pt x="26" y="174"/>
                </a:lnTo>
                <a:lnTo>
                  <a:pt x="29" y="170"/>
                </a:lnTo>
                <a:lnTo>
                  <a:pt x="32" y="167"/>
                </a:lnTo>
                <a:lnTo>
                  <a:pt x="37" y="164"/>
                </a:lnTo>
                <a:lnTo>
                  <a:pt x="41" y="161"/>
                </a:lnTo>
                <a:lnTo>
                  <a:pt x="44" y="159"/>
                </a:lnTo>
                <a:lnTo>
                  <a:pt x="48" y="156"/>
                </a:lnTo>
                <a:lnTo>
                  <a:pt x="54" y="154"/>
                </a:lnTo>
                <a:lnTo>
                  <a:pt x="58" y="152"/>
                </a:lnTo>
                <a:lnTo>
                  <a:pt x="63" y="150"/>
                </a:lnTo>
                <a:lnTo>
                  <a:pt x="69" y="148"/>
                </a:lnTo>
                <a:lnTo>
                  <a:pt x="74" y="146"/>
                </a:lnTo>
                <a:lnTo>
                  <a:pt x="79" y="145"/>
                </a:lnTo>
                <a:lnTo>
                  <a:pt x="85" y="144"/>
                </a:lnTo>
                <a:lnTo>
                  <a:pt x="90" y="143"/>
                </a:lnTo>
                <a:lnTo>
                  <a:pt x="96" y="143"/>
                </a:lnTo>
                <a:lnTo>
                  <a:pt x="103" y="142"/>
                </a:lnTo>
                <a:lnTo>
                  <a:pt x="109" y="142"/>
                </a:lnTo>
                <a:lnTo>
                  <a:pt x="144" y="142"/>
                </a:lnTo>
                <a:lnTo>
                  <a:pt x="144" y="0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973" name="Freeform 93"/>
          <p:cNvSpPr>
            <a:spLocks/>
          </p:cNvSpPr>
          <p:nvPr/>
        </p:nvSpPr>
        <p:spPr bwMode="auto">
          <a:xfrm>
            <a:off x="3759243" y="2774341"/>
            <a:ext cx="56802" cy="78882"/>
          </a:xfrm>
          <a:custGeom>
            <a:avLst/>
            <a:gdLst>
              <a:gd name="T0" fmla="*/ 0 w 143"/>
              <a:gd name="T1" fmla="*/ 0 h 216"/>
              <a:gd name="T2" fmla="*/ 0 w 143"/>
              <a:gd name="T3" fmla="*/ 0 h 216"/>
              <a:gd name="T4" fmla="*/ 0 w 143"/>
              <a:gd name="T5" fmla="*/ 0 h 216"/>
              <a:gd name="T6" fmla="*/ 0 w 143"/>
              <a:gd name="T7" fmla="*/ 0 h 216"/>
              <a:gd name="T8" fmla="*/ 0 w 143"/>
              <a:gd name="T9" fmla="*/ 0 h 216"/>
              <a:gd name="T10" fmla="*/ 0 w 143"/>
              <a:gd name="T11" fmla="*/ 0 h 216"/>
              <a:gd name="T12" fmla="*/ 0 w 143"/>
              <a:gd name="T13" fmla="*/ 0 h 216"/>
              <a:gd name="T14" fmla="*/ 0 w 143"/>
              <a:gd name="T15" fmla="*/ 0 h 216"/>
              <a:gd name="T16" fmla="*/ 0 w 143"/>
              <a:gd name="T17" fmla="*/ 0 h 216"/>
              <a:gd name="T18" fmla="*/ 0 w 143"/>
              <a:gd name="T19" fmla="*/ 0 h 216"/>
              <a:gd name="T20" fmla="*/ 0 w 143"/>
              <a:gd name="T21" fmla="*/ 0 h 216"/>
              <a:gd name="T22" fmla="*/ 0 w 143"/>
              <a:gd name="T23" fmla="*/ 0 h 216"/>
              <a:gd name="T24" fmla="*/ 0 w 143"/>
              <a:gd name="T25" fmla="*/ 0 h 216"/>
              <a:gd name="T26" fmla="*/ 0 w 143"/>
              <a:gd name="T27" fmla="*/ 0 h 216"/>
              <a:gd name="T28" fmla="*/ 0 w 143"/>
              <a:gd name="T29" fmla="*/ 0 h 216"/>
              <a:gd name="T30" fmla="*/ 0 w 143"/>
              <a:gd name="T31" fmla="*/ 0 h 216"/>
              <a:gd name="T32" fmla="*/ 0 w 143"/>
              <a:gd name="T33" fmla="*/ 0 h 216"/>
              <a:gd name="T34" fmla="*/ 0 w 143"/>
              <a:gd name="T35" fmla="*/ 0 h 216"/>
              <a:gd name="T36" fmla="*/ 0 w 143"/>
              <a:gd name="T37" fmla="*/ 0 h 216"/>
              <a:gd name="T38" fmla="*/ 0 w 143"/>
              <a:gd name="T39" fmla="*/ 0 h 216"/>
              <a:gd name="T40" fmla="*/ 0 w 143"/>
              <a:gd name="T41" fmla="*/ 0 h 216"/>
              <a:gd name="T42" fmla="*/ 0 w 143"/>
              <a:gd name="T43" fmla="*/ 0 h 216"/>
              <a:gd name="T44" fmla="*/ 0 w 143"/>
              <a:gd name="T45" fmla="*/ 0 h 216"/>
              <a:gd name="T46" fmla="*/ 0 w 143"/>
              <a:gd name="T47" fmla="*/ 0 h 216"/>
              <a:gd name="T48" fmla="*/ 0 w 143"/>
              <a:gd name="T49" fmla="*/ 0 h 216"/>
              <a:gd name="T50" fmla="*/ 0 w 143"/>
              <a:gd name="T51" fmla="*/ 0 h 216"/>
              <a:gd name="T52" fmla="*/ 0 w 143"/>
              <a:gd name="T53" fmla="*/ 0 h 216"/>
              <a:gd name="T54" fmla="*/ 0 w 143"/>
              <a:gd name="T55" fmla="*/ 0 h 216"/>
              <a:gd name="T56" fmla="*/ 0 w 143"/>
              <a:gd name="T57" fmla="*/ 0 h 216"/>
              <a:gd name="T58" fmla="*/ 0 w 143"/>
              <a:gd name="T59" fmla="*/ 0 h 216"/>
              <a:gd name="T60" fmla="*/ 0 w 143"/>
              <a:gd name="T61" fmla="*/ 0 h 216"/>
              <a:gd name="T62" fmla="*/ 0 w 143"/>
              <a:gd name="T63" fmla="*/ 0 h 216"/>
              <a:gd name="T64" fmla="*/ 0 w 143"/>
              <a:gd name="T65" fmla="*/ 0 h 216"/>
              <a:gd name="T66" fmla="*/ 0 w 143"/>
              <a:gd name="T67" fmla="*/ 0 h 21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3"/>
              <a:gd name="T103" fmla="*/ 0 h 216"/>
              <a:gd name="T104" fmla="*/ 143 w 143"/>
              <a:gd name="T105" fmla="*/ 216 h 21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3" h="216">
                <a:moveTo>
                  <a:pt x="137" y="0"/>
                </a:moveTo>
                <a:lnTo>
                  <a:pt x="137" y="16"/>
                </a:lnTo>
                <a:lnTo>
                  <a:pt x="58" y="16"/>
                </a:lnTo>
                <a:lnTo>
                  <a:pt x="56" y="16"/>
                </a:lnTo>
                <a:lnTo>
                  <a:pt x="54" y="16"/>
                </a:lnTo>
                <a:lnTo>
                  <a:pt x="53" y="16"/>
                </a:lnTo>
                <a:lnTo>
                  <a:pt x="50" y="16"/>
                </a:lnTo>
                <a:lnTo>
                  <a:pt x="49" y="17"/>
                </a:lnTo>
                <a:lnTo>
                  <a:pt x="48" y="17"/>
                </a:lnTo>
                <a:lnTo>
                  <a:pt x="47" y="17"/>
                </a:lnTo>
                <a:lnTo>
                  <a:pt x="46" y="18"/>
                </a:lnTo>
                <a:lnTo>
                  <a:pt x="45" y="19"/>
                </a:lnTo>
                <a:lnTo>
                  <a:pt x="44" y="20"/>
                </a:lnTo>
                <a:lnTo>
                  <a:pt x="44" y="21"/>
                </a:lnTo>
                <a:lnTo>
                  <a:pt x="44" y="22"/>
                </a:lnTo>
                <a:lnTo>
                  <a:pt x="44" y="24"/>
                </a:lnTo>
                <a:lnTo>
                  <a:pt x="43" y="25"/>
                </a:lnTo>
                <a:lnTo>
                  <a:pt x="43" y="27"/>
                </a:lnTo>
                <a:lnTo>
                  <a:pt x="43" y="95"/>
                </a:lnTo>
                <a:lnTo>
                  <a:pt x="122" y="95"/>
                </a:lnTo>
                <a:lnTo>
                  <a:pt x="122" y="115"/>
                </a:lnTo>
                <a:lnTo>
                  <a:pt x="43" y="115"/>
                </a:lnTo>
                <a:lnTo>
                  <a:pt x="43" y="185"/>
                </a:lnTo>
                <a:lnTo>
                  <a:pt x="43" y="187"/>
                </a:lnTo>
                <a:lnTo>
                  <a:pt x="44" y="189"/>
                </a:lnTo>
                <a:lnTo>
                  <a:pt x="44" y="190"/>
                </a:lnTo>
                <a:lnTo>
                  <a:pt x="45" y="192"/>
                </a:lnTo>
                <a:lnTo>
                  <a:pt x="45" y="193"/>
                </a:lnTo>
                <a:lnTo>
                  <a:pt x="46" y="194"/>
                </a:lnTo>
                <a:lnTo>
                  <a:pt x="47" y="195"/>
                </a:lnTo>
                <a:lnTo>
                  <a:pt x="48" y="196"/>
                </a:lnTo>
                <a:lnTo>
                  <a:pt x="49" y="197"/>
                </a:lnTo>
                <a:lnTo>
                  <a:pt x="50" y="198"/>
                </a:lnTo>
                <a:lnTo>
                  <a:pt x="53" y="199"/>
                </a:lnTo>
                <a:lnTo>
                  <a:pt x="54" y="199"/>
                </a:lnTo>
                <a:lnTo>
                  <a:pt x="56" y="200"/>
                </a:lnTo>
                <a:lnTo>
                  <a:pt x="57" y="200"/>
                </a:lnTo>
                <a:lnTo>
                  <a:pt x="59" y="200"/>
                </a:lnTo>
                <a:lnTo>
                  <a:pt x="61" y="200"/>
                </a:lnTo>
                <a:lnTo>
                  <a:pt x="143" y="200"/>
                </a:lnTo>
                <a:lnTo>
                  <a:pt x="143" y="216"/>
                </a:lnTo>
                <a:lnTo>
                  <a:pt x="33" y="216"/>
                </a:lnTo>
                <a:lnTo>
                  <a:pt x="26" y="216"/>
                </a:lnTo>
                <a:lnTo>
                  <a:pt x="18" y="214"/>
                </a:lnTo>
                <a:lnTo>
                  <a:pt x="13" y="211"/>
                </a:lnTo>
                <a:lnTo>
                  <a:pt x="9" y="206"/>
                </a:lnTo>
                <a:lnTo>
                  <a:pt x="4" y="201"/>
                </a:lnTo>
                <a:lnTo>
                  <a:pt x="2" y="195"/>
                </a:lnTo>
                <a:lnTo>
                  <a:pt x="0" y="187"/>
                </a:lnTo>
                <a:lnTo>
                  <a:pt x="0" y="179"/>
                </a:lnTo>
                <a:lnTo>
                  <a:pt x="0" y="40"/>
                </a:lnTo>
                <a:lnTo>
                  <a:pt x="0" y="36"/>
                </a:lnTo>
                <a:lnTo>
                  <a:pt x="0" y="30"/>
                </a:lnTo>
                <a:lnTo>
                  <a:pt x="1" y="26"/>
                </a:lnTo>
                <a:lnTo>
                  <a:pt x="2" y="22"/>
                </a:lnTo>
                <a:lnTo>
                  <a:pt x="3" y="19"/>
                </a:lnTo>
                <a:lnTo>
                  <a:pt x="4" y="16"/>
                </a:lnTo>
                <a:lnTo>
                  <a:pt x="7" y="13"/>
                </a:lnTo>
                <a:lnTo>
                  <a:pt x="8" y="10"/>
                </a:lnTo>
                <a:lnTo>
                  <a:pt x="11" y="8"/>
                </a:lnTo>
                <a:lnTo>
                  <a:pt x="13" y="6"/>
                </a:lnTo>
                <a:lnTo>
                  <a:pt x="16" y="4"/>
                </a:lnTo>
                <a:lnTo>
                  <a:pt x="19" y="3"/>
                </a:lnTo>
                <a:lnTo>
                  <a:pt x="24" y="2"/>
                </a:lnTo>
                <a:lnTo>
                  <a:pt x="28" y="1"/>
                </a:lnTo>
                <a:lnTo>
                  <a:pt x="33" y="0"/>
                </a:lnTo>
                <a:lnTo>
                  <a:pt x="39" y="0"/>
                </a:lnTo>
                <a:lnTo>
                  <a:pt x="137" y="0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974" name="Freeform 94"/>
          <p:cNvSpPr>
            <a:spLocks/>
          </p:cNvSpPr>
          <p:nvPr/>
        </p:nvSpPr>
        <p:spPr bwMode="auto">
          <a:xfrm>
            <a:off x="3884600" y="2733983"/>
            <a:ext cx="117522" cy="122909"/>
          </a:xfrm>
          <a:custGeom>
            <a:avLst/>
            <a:gdLst>
              <a:gd name="T0" fmla="*/ 0 w 302"/>
              <a:gd name="T1" fmla="*/ 0 h 333"/>
              <a:gd name="T2" fmla="*/ 0 w 302"/>
              <a:gd name="T3" fmla="*/ 0 h 333"/>
              <a:gd name="T4" fmla="*/ 0 w 302"/>
              <a:gd name="T5" fmla="*/ 0 h 333"/>
              <a:gd name="T6" fmla="*/ 0 w 302"/>
              <a:gd name="T7" fmla="*/ 0 h 333"/>
              <a:gd name="T8" fmla="*/ 0 w 302"/>
              <a:gd name="T9" fmla="*/ 0 h 333"/>
              <a:gd name="T10" fmla="*/ 0 w 302"/>
              <a:gd name="T11" fmla="*/ 0 h 333"/>
              <a:gd name="T12" fmla="*/ 0 w 302"/>
              <a:gd name="T13" fmla="*/ 0 h 333"/>
              <a:gd name="T14" fmla="*/ 0 w 302"/>
              <a:gd name="T15" fmla="*/ 0 h 333"/>
              <a:gd name="T16" fmla="*/ 0 w 302"/>
              <a:gd name="T17" fmla="*/ 0 h 333"/>
              <a:gd name="T18" fmla="*/ 0 w 302"/>
              <a:gd name="T19" fmla="*/ 0 h 333"/>
              <a:gd name="T20" fmla="*/ 0 w 302"/>
              <a:gd name="T21" fmla="*/ 0 h 333"/>
              <a:gd name="T22" fmla="*/ 0 w 302"/>
              <a:gd name="T23" fmla="*/ 0 h 333"/>
              <a:gd name="T24" fmla="*/ 0 w 302"/>
              <a:gd name="T25" fmla="*/ 0 h 333"/>
              <a:gd name="T26" fmla="*/ 0 w 302"/>
              <a:gd name="T27" fmla="*/ 0 h 333"/>
              <a:gd name="T28" fmla="*/ 0 w 302"/>
              <a:gd name="T29" fmla="*/ 0 h 333"/>
              <a:gd name="T30" fmla="*/ 0 w 302"/>
              <a:gd name="T31" fmla="*/ 0 h 3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02"/>
              <a:gd name="T49" fmla="*/ 0 h 333"/>
              <a:gd name="T50" fmla="*/ 302 w 302"/>
              <a:gd name="T51" fmla="*/ 333 h 33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02" h="333">
                <a:moveTo>
                  <a:pt x="0" y="0"/>
                </a:moveTo>
                <a:lnTo>
                  <a:pt x="66" y="0"/>
                </a:lnTo>
                <a:lnTo>
                  <a:pt x="156" y="220"/>
                </a:lnTo>
                <a:lnTo>
                  <a:pt x="241" y="0"/>
                </a:lnTo>
                <a:lnTo>
                  <a:pt x="302" y="0"/>
                </a:lnTo>
                <a:lnTo>
                  <a:pt x="302" y="324"/>
                </a:lnTo>
                <a:lnTo>
                  <a:pt x="243" y="324"/>
                </a:lnTo>
                <a:lnTo>
                  <a:pt x="243" y="64"/>
                </a:lnTo>
                <a:lnTo>
                  <a:pt x="242" y="64"/>
                </a:lnTo>
                <a:lnTo>
                  <a:pt x="139" y="333"/>
                </a:lnTo>
                <a:lnTo>
                  <a:pt x="138" y="333"/>
                </a:lnTo>
                <a:lnTo>
                  <a:pt x="27" y="61"/>
                </a:lnTo>
                <a:lnTo>
                  <a:pt x="26" y="61"/>
                </a:lnTo>
                <a:lnTo>
                  <a:pt x="26" y="324"/>
                </a:lnTo>
                <a:lnTo>
                  <a:pt x="0" y="324"/>
                </a:lnTo>
                <a:lnTo>
                  <a:pt x="0" y="0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975" name="Freeform 95"/>
          <p:cNvSpPr>
            <a:spLocks/>
          </p:cNvSpPr>
          <p:nvPr/>
        </p:nvSpPr>
        <p:spPr bwMode="auto">
          <a:xfrm>
            <a:off x="4027585" y="2774341"/>
            <a:ext cx="54844" cy="78882"/>
          </a:xfrm>
          <a:custGeom>
            <a:avLst/>
            <a:gdLst>
              <a:gd name="T0" fmla="*/ 0 w 144"/>
              <a:gd name="T1" fmla="*/ 0 h 216"/>
              <a:gd name="T2" fmla="*/ 0 w 144"/>
              <a:gd name="T3" fmla="*/ 0 h 216"/>
              <a:gd name="T4" fmla="*/ 0 w 144"/>
              <a:gd name="T5" fmla="*/ 0 h 216"/>
              <a:gd name="T6" fmla="*/ 0 w 144"/>
              <a:gd name="T7" fmla="*/ 0 h 216"/>
              <a:gd name="T8" fmla="*/ 0 w 144"/>
              <a:gd name="T9" fmla="*/ 0 h 216"/>
              <a:gd name="T10" fmla="*/ 0 w 144"/>
              <a:gd name="T11" fmla="*/ 0 h 216"/>
              <a:gd name="T12" fmla="*/ 0 w 144"/>
              <a:gd name="T13" fmla="*/ 0 h 216"/>
              <a:gd name="T14" fmla="*/ 0 w 144"/>
              <a:gd name="T15" fmla="*/ 0 h 216"/>
              <a:gd name="T16" fmla="*/ 0 w 144"/>
              <a:gd name="T17" fmla="*/ 0 h 216"/>
              <a:gd name="T18" fmla="*/ 0 w 144"/>
              <a:gd name="T19" fmla="*/ 0 h 216"/>
              <a:gd name="T20" fmla="*/ 0 w 144"/>
              <a:gd name="T21" fmla="*/ 0 h 216"/>
              <a:gd name="T22" fmla="*/ 0 w 144"/>
              <a:gd name="T23" fmla="*/ 0 h 216"/>
              <a:gd name="T24" fmla="*/ 0 w 144"/>
              <a:gd name="T25" fmla="*/ 0 h 216"/>
              <a:gd name="T26" fmla="*/ 0 w 144"/>
              <a:gd name="T27" fmla="*/ 0 h 216"/>
              <a:gd name="T28" fmla="*/ 0 w 144"/>
              <a:gd name="T29" fmla="*/ 0 h 216"/>
              <a:gd name="T30" fmla="*/ 0 w 144"/>
              <a:gd name="T31" fmla="*/ 0 h 216"/>
              <a:gd name="T32" fmla="*/ 0 w 144"/>
              <a:gd name="T33" fmla="*/ 0 h 216"/>
              <a:gd name="T34" fmla="*/ 0 w 144"/>
              <a:gd name="T35" fmla="*/ 0 h 216"/>
              <a:gd name="T36" fmla="*/ 0 w 144"/>
              <a:gd name="T37" fmla="*/ 0 h 216"/>
              <a:gd name="T38" fmla="*/ 0 w 144"/>
              <a:gd name="T39" fmla="*/ 0 h 216"/>
              <a:gd name="T40" fmla="*/ 0 w 144"/>
              <a:gd name="T41" fmla="*/ 0 h 216"/>
              <a:gd name="T42" fmla="*/ 0 w 144"/>
              <a:gd name="T43" fmla="*/ 0 h 216"/>
              <a:gd name="T44" fmla="*/ 0 w 144"/>
              <a:gd name="T45" fmla="*/ 0 h 216"/>
              <a:gd name="T46" fmla="*/ 0 w 144"/>
              <a:gd name="T47" fmla="*/ 0 h 216"/>
              <a:gd name="T48" fmla="*/ 0 w 144"/>
              <a:gd name="T49" fmla="*/ 0 h 216"/>
              <a:gd name="T50" fmla="*/ 0 w 144"/>
              <a:gd name="T51" fmla="*/ 0 h 216"/>
              <a:gd name="T52" fmla="*/ 0 w 144"/>
              <a:gd name="T53" fmla="*/ 0 h 216"/>
              <a:gd name="T54" fmla="*/ 0 w 144"/>
              <a:gd name="T55" fmla="*/ 0 h 216"/>
              <a:gd name="T56" fmla="*/ 0 w 144"/>
              <a:gd name="T57" fmla="*/ 0 h 216"/>
              <a:gd name="T58" fmla="*/ 0 w 144"/>
              <a:gd name="T59" fmla="*/ 0 h 216"/>
              <a:gd name="T60" fmla="*/ 0 w 144"/>
              <a:gd name="T61" fmla="*/ 0 h 216"/>
              <a:gd name="T62" fmla="*/ 0 w 144"/>
              <a:gd name="T63" fmla="*/ 0 h 216"/>
              <a:gd name="T64" fmla="*/ 0 w 144"/>
              <a:gd name="T65" fmla="*/ 0 h 216"/>
              <a:gd name="T66" fmla="*/ 0 w 144"/>
              <a:gd name="T67" fmla="*/ 0 h 21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4"/>
              <a:gd name="T103" fmla="*/ 0 h 216"/>
              <a:gd name="T104" fmla="*/ 144 w 144"/>
              <a:gd name="T105" fmla="*/ 216 h 21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4" h="216">
                <a:moveTo>
                  <a:pt x="138" y="0"/>
                </a:moveTo>
                <a:lnTo>
                  <a:pt x="138" y="16"/>
                </a:lnTo>
                <a:lnTo>
                  <a:pt x="57" y="16"/>
                </a:lnTo>
                <a:lnTo>
                  <a:pt x="55" y="16"/>
                </a:lnTo>
                <a:lnTo>
                  <a:pt x="54" y="16"/>
                </a:lnTo>
                <a:lnTo>
                  <a:pt x="52" y="16"/>
                </a:lnTo>
                <a:lnTo>
                  <a:pt x="51" y="16"/>
                </a:lnTo>
                <a:lnTo>
                  <a:pt x="49" y="17"/>
                </a:lnTo>
                <a:lnTo>
                  <a:pt x="48" y="17"/>
                </a:lnTo>
                <a:lnTo>
                  <a:pt x="47" y="17"/>
                </a:lnTo>
                <a:lnTo>
                  <a:pt x="47" y="18"/>
                </a:lnTo>
                <a:lnTo>
                  <a:pt x="46" y="18"/>
                </a:lnTo>
                <a:lnTo>
                  <a:pt x="45" y="19"/>
                </a:lnTo>
                <a:lnTo>
                  <a:pt x="45" y="20"/>
                </a:lnTo>
                <a:lnTo>
                  <a:pt x="44" y="21"/>
                </a:lnTo>
                <a:lnTo>
                  <a:pt x="44" y="22"/>
                </a:lnTo>
                <a:lnTo>
                  <a:pt x="44" y="24"/>
                </a:lnTo>
                <a:lnTo>
                  <a:pt x="44" y="25"/>
                </a:lnTo>
                <a:lnTo>
                  <a:pt x="44" y="27"/>
                </a:lnTo>
                <a:lnTo>
                  <a:pt x="44" y="95"/>
                </a:lnTo>
                <a:lnTo>
                  <a:pt x="122" y="95"/>
                </a:lnTo>
                <a:lnTo>
                  <a:pt x="122" y="115"/>
                </a:lnTo>
                <a:lnTo>
                  <a:pt x="44" y="115"/>
                </a:lnTo>
                <a:lnTo>
                  <a:pt x="44" y="185"/>
                </a:lnTo>
                <a:lnTo>
                  <a:pt x="44" y="187"/>
                </a:lnTo>
                <a:lnTo>
                  <a:pt x="44" y="189"/>
                </a:lnTo>
                <a:lnTo>
                  <a:pt x="44" y="190"/>
                </a:lnTo>
                <a:lnTo>
                  <a:pt x="45" y="192"/>
                </a:lnTo>
                <a:lnTo>
                  <a:pt x="46" y="193"/>
                </a:lnTo>
                <a:lnTo>
                  <a:pt x="46" y="194"/>
                </a:lnTo>
                <a:lnTo>
                  <a:pt x="47" y="195"/>
                </a:lnTo>
                <a:lnTo>
                  <a:pt x="48" y="196"/>
                </a:lnTo>
                <a:lnTo>
                  <a:pt x="50" y="197"/>
                </a:lnTo>
                <a:lnTo>
                  <a:pt x="51" y="198"/>
                </a:lnTo>
                <a:lnTo>
                  <a:pt x="52" y="199"/>
                </a:lnTo>
                <a:lnTo>
                  <a:pt x="54" y="199"/>
                </a:lnTo>
                <a:lnTo>
                  <a:pt x="55" y="200"/>
                </a:lnTo>
                <a:lnTo>
                  <a:pt x="57" y="200"/>
                </a:lnTo>
                <a:lnTo>
                  <a:pt x="59" y="200"/>
                </a:lnTo>
                <a:lnTo>
                  <a:pt x="61" y="200"/>
                </a:lnTo>
                <a:lnTo>
                  <a:pt x="144" y="200"/>
                </a:lnTo>
                <a:lnTo>
                  <a:pt x="144" y="216"/>
                </a:lnTo>
                <a:lnTo>
                  <a:pt x="33" y="216"/>
                </a:lnTo>
                <a:lnTo>
                  <a:pt x="25" y="216"/>
                </a:lnTo>
                <a:lnTo>
                  <a:pt x="19" y="214"/>
                </a:lnTo>
                <a:lnTo>
                  <a:pt x="13" y="211"/>
                </a:lnTo>
                <a:lnTo>
                  <a:pt x="8" y="206"/>
                </a:lnTo>
                <a:lnTo>
                  <a:pt x="5" y="201"/>
                </a:lnTo>
                <a:lnTo>
                  <a:pt x="2" y="195"/>
                </a:lnTo>
                <a:lnTo>
                  <a:pt x="1" y="187"/>
                </a:lnTo>
                <a:lnTo>
                  <a:pt x="0" y="179"/>
                </a:lnTo>
                <a:lnTo>
                  <a:pt x="0" y="40"/>
                </a:lnTo>
                <a:lnTo>
                  <a:pt x="0" y="36"/>
                </a:lnTo>
                <a:lnTo>
                  <a:pt x="1" y="30"/>
                </a:lnTo>
                <a:lnTo>
                  <a:pt x="1" y="26"/>
                </a:lnTo>
                <a:lnTo>
                  <a:pt x="2" y="22"/>
                </a:lnTo>
                <a:lnTo>
                  <a:pt x="3" y="19"/>
                </a:lnTo>
                <a:lnTo>
                  <a:pt x="5" y="16"/>
                </a:lnTo>
                <a:lnTo>
                  <a:pt x="6" y="13"/>
                </a:lnTo>
                <a:lnTo>
                  <a:pt x="8" y="10"/>
                </a:lnTo>
                <a:lnTo>
                  <a:pt x="10" y="8"/>
                </a:lnTo>
                <a:lnTo>
                  <a:pt x="13" y="6"/>
                </a:lnTo>
                <a:lnTo>
                  <a:pt x="16" y="4"/>
                </a:lnTo>
                <a:lnTo>
                  <a:pt x="20" y="3"/>
                </a:lnTo>
                <a:lnTo>
                  <a:pt x="24" y="2"/>
                </a:lnTo>
                <a:lnTo>
                  <a:pt x="29" y="1"/>
                </a:lnTo>
                <a:lnTo>
                  <a:pt x="34" y="0"/>
                </a:lnTo>
                <a:lnTo>
                  <a:pt x="39" y="0"/>
                </a:lnTo>
                <a:lnTo>
                  <a:pt x="138" y="0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976" name="Freeform 96"/>
          <p:cNvSpPr>
            <a:spLocks/>
          </p:cNvSpPr>
          <p:nvPr/>
        </p:nvSpPr>
        <p:spPr bwMode="auto">
          <a:xfrm>
            <a:off x="4086346" y="2774341"/>
            <a:ext cx="50926" cy="78882"/>
          </a:xfrm>
          <a:custGeom>
            <a:avLst/>
            <a:gdLst>
              <a:gd name="T0" fmla="*/ 0 w 128"/>
              <a:gd name="T1" fmla="*/ 0 h 216"/>
              <a:gd name="T2" fmla="*/ 0 w 128"/>
              <a:gd name="T3" fmla="*/ 0 h 216"/>
              <a:gd name="T4" fmla="*/ 0 w 128"/>
              <a:gd name="T5" fmla="*/ 0 h 216"/>
              <a:gd name="T6" fmla="*/ 0 w 128"/>
              <a:gd name="T7" fmla="*/ 0 h 216"/>
              <a:gd name="T8" fmla="*/ 0 w 128"/>
              <a:gd name="T9" fmla="*/ 0 h 216"/>
              <a:gd name="T10" fmla="*/ 0 w 128"/>
              <a:gd name="T11" fmla="*/ 0 h 216"/>
              <a:gd name="T12" fmla="*/ 0 w 128"/>
              <a:gd name="T13" fmla="*/ 0 h 216"/>
              <a:gd name="T14" fmla="*/ 0 w 128"/>
              <a:gd name="T15" fmla="*/ 0 h 216"/>
              <a:gd name="T16" fmla="*/ 0 w 128"/>
              <a:gd name="T17" fmla="*/ 0 h 2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8"/>
              <a:gd name="T28" fmla="*/ 0 h 216"/>
              <a:gd name="T29" fmla="*/ 128 w 128"/>
              <a:gd name="T30" fmla="*/ 216 h 2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8" h="216">
                <a:moveTo>
                  <a:pt x="0" y="0"/>
                </a:moveTo>
                <a:lnTo>
                  <a:pt x="128" y="0"/>
                </a:lnTo>
                <a:lnTo>
                  <a:pt x="128" y="16"/>
                </a:lnTo>
                <a:lnTo>
                  <a:pt x="86" y="16"/>
                </a:lnTo>
                <a:lnTo>
                  <a:pt x="86" y="216"/>
                </a:lnTo>
                <a:lnTo>
                  <a:pt x="43" y="216"/>
                </a:lnTo>
                <a:lnTo>
                  <a:pt x="43" y="16"/>
                </a:lnTo>
                <a:lnTo>
                  <a:pt x="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977" name="Freeform 97"/>
          <p:cNvSpPr>
            <a:spLocks noEditPoints="1"/>
          </p:cNvSpPr>
          <p:nvPr/>
        </p:nvSpPr>
        <p:spPr bwMode="auto">
          <a:xfrm>
            <a:off x="4141189" y="2772507"/>
            <a:ext cx="70513" cy="80716"/>
          </a:xfrm>
          <a:custGeom>
            <a:avLst/>
            <a:gdLst>
              <a:gd name="T0" fmla="*/ 0 w 180"/>
              <a:gd name="T1" fmla="*/ 0 h 221"/>
              <a:gd name="T2" fmla="*/ 0 w 180"/>
              <a:gd name="T3" fmla="*/ 0 h 221"/>
              <a:gd name="T4" fmla="*/ 0 w 180"/>
              <a:gd name="T5" fmla="*/ 0 h 221"/>
              <a:gd name="T6" fmla="*/ 0 w 180"/>
              <a:gd name="T7" fmla="*/ 0 h 221"/>
              <a:gd name="T8" fmla="*/ 0 w 180"/>
              <a:gd name="T9" fmla="*/ 0 h 221"/>
              <a:gd name="T10" fmla="*/ 0 w 180"/>
              <a:gd name="T11" fmla="*/ 0 h 221"/>
              <a:gd name="T12" fmla="*/ 0 w 180"/>
              <a:gd name="T13" fmla="*/ 0 h 221"/>
              <a:gd name="T14" fmla="*/ 0 w 180"/>
              <a:gd name="T15" fmla="*/ 0 h 221"/>
              <a:gd name="T16" fmla="*/ 0 w 180"/>
              <a:gd name="T17" fmla="*/ 0 h 221"/>
              <a:gd name="T18" fmla="*/ 0 w 180"/>
              <a:gd name="T19" fmla="*/ 0 h 221"/>
              <a:gd name="T20" fmla="*/ 0 w 180"/>
              <a:gd name="T21" fmla="*/ 0 h 221"/>
              <a:gd name="T22" fmla="*/ 0 w 180"/>
              <a:gd name="T23" fmla="*/ 0 h 221"/>
              <a:gd name="T24" fmla="*/ 0 w 180"/>
              <a:gd name="T25" fmla="*/ 0 h 221"/>
              <a:gd name="T26" fmla="*/ 0 w 180"/>
              <a:gd name="T27" fmla="*/ 0 h 221"/>
              <a:gd name="T28" fmla="*/ 0 w 180"/>
              <a:gd name="T29" fmla="*/ 0 h 221"/>
              <a:gd name="T30" fmla="*/ 0 w 180"/>
              <a:gd name="T31" fmla="*/ 0 h 221"/>
              <a:gd name="T32" fmla="*/ 0 w 180"/>
              <a:gd name="T33" fmla="*/ 0 h 221"/>
              <a:gd name="T34" fmla="*/ 0 w 180"/>
              <a:gd name="T35" fmla="*/ 0 h 221"/>
              <a:gd name="T36" fmla="*/ 0 w 180"/>
              <a:gd name="T37" fmla="*/ 0 h 221"/>
              <a:gd name="T38" fmla="*/ 0 w 180"/>
              <a:gd name="T39" fmla="*/ 0 h 221"/>
              <a:gd name="T40" fmla="*/ 0 w 180"/>
              <a:gd name="T41" fmla="*/ 0 h 221"/>
              <a:gd name="T42" fmla="*/ 0 w 180"/>
              <a:gd name="T43" fmla="*/ 0 h 221"/>
              <a:gd name="T44" fmla="*/ 0 w 180"/>
              <a:gd name="T45" fmla="*/ 0 h 221"/>
              <a:gd name="T46" fmla="*/ 0 w 180"/>
              <a:gd name="T47" fmla="*/ 0 h 221"/>
              <a:gd name="T48" fmla="*/ 0 w 180"/>
              <a:gd name="T49" fmla="*/ 0 h 221"/>
              <a:gd name="T50" fmla="*/ 0 w 180"/>
              <a:gd name="T51" fmla="*/ 0 h 221"/>
              <a:gd name="T52" fmla="*/ 0 w 180"/>
              <a:gd name="T53" fmla="*/ 0 h 221"/>
              <a:gd name="T54" fmla="*/ 0 w 180"/>
              <a:gd name="T55" fmla="*/ 0 h 221"/>
              <a:gd name="T56" fmla="*/ 0 w 180"/>
              <a:gd name="T57" fmla="*/ 0 h 221"/>
              <a:gd name="T58" fmla="*/ 0 w 180"/>
              <a:gd name="T59" fmla="*/ 0 h 221"/>
              <a:gd name="T60" fmla="*/ 0 w 180"/>
              <a:gd name="T61" fmla="*/ 0 h 221"/>
              <a:gd name="T62" fmla="*/ 0 w 180"/>
              <a:gd name="T63" fmla="*/ 0 h 221"/>
              <a:gd name="T64" fmla="*/ 0 w 180"/>
              <a:gd name="T65" fmla="*/ 0 h 221"/>
              <a:gd name="T66" fmla="*/ 0 w 180"/>
              <a:gd name="T67" fmla="*/ 0 h 221"/>
              <a:gd name="T68" fmla="*/ 0 w 180"/>
              <a:gd name="T69" fmla="*/ 0 h 221"/>
              <a:gd name="T70" fmla="*/ 0 w 180"/>
              <a:gd name="T71" fmla="*/ 0 h 221"/>
              <a:gd name="T72" fmla="*/ 0 w 180"/>
              <a:gd name="T73" fmla="*/ 0 h 221"/>
              <a:gd name="T74" fmla="*/ 0 w 180"/>
              <a:gd name="T75" fmla="*/ 0 h 2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80"/>
              <a:gd name="T115" fmla="*/ 0 h 221"/>
              <a:gd name="T116" fmla="*/ 180 w 180"/>
              <a:gd name="T117" fmla="*/ 221 h 2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80" h="221">
                <a:moveTo>
                  <a:pt x="0" y="221"/>
                </a:moveTo>
                <a:lnTo>
                  <a:pt x="47" y="39"/>
                </a:lnTo>
                <a:lnTo>
                  <a:pt x="49" y="33"/>
                </a:lnTo>
                <a:lnTo>
                  <a:pt x="51" y="28"/>
                </a:lnTo>
                <a:lnTo>
                  <a:pt x="52" y="24"/>
                </a:lnTo>
                <a:lnTo>
                  <a:pt x="54" y="20"/>
                </a:lnTo>
                <a:lnTo>
                  <a:pt x="56" y="16"/>
                </a:lnTo>
                <a:lnTo>
                  <a:pt x="58" y="13"/>
                </a:lnTo>
                <a:lnTo>
                  <a:pt x="61" y="10"/>
                </a:lnTo>
                <a:lnTo>
                  <a:pt x="63" y="8"/>
                </a:lnTo>
                <a:lnTo>
                  <a:pt x="65" y="6"/>
                </a:lnTo>
                <a:lnTo>
                  <a:pt x="67" y="4"/>
                </a:lnTo>
                <a:lnTo>
                  <a:pt x="70" y="3"/>
                </a:lnTo>
                <a:lnTo>
                  <a:pt x="73" y="2"/>
                </a:lnTo>
                <a:lnTo>
                  <a:pt x="77" y="1"/>
                </a:lnTo>
                <a:lnTo>
                  <a:pt x="80" y="0"/>
                </a:lnTo>
                <a:lnTo>
                  <a:pt x="83" y="0"/>
                </a:lnTo>
                <a:lnTo>
                  <a:pt x="87" y="0"/>
                </a:lnTo>
                <a:lnTo>
                  <a:pt x="92" y="0"/>
                </a:lnTo>
                <a:lnTo>
                  <a:pt x="95" y="0"/>
                </a:lnTo>
                <a:lnTo>
                  <a:pt x="99" y="1"/>
                </a:lnTo>
                <a:lnTo>
                  <a:pt x="102" y="2"/>
                </a:lnTo>
                <a:lnTo>
                  <a:pt x="106" y="3"/>
                </a:lnTo>
                <a:lnTo>
                  <a:pt x="108" y="4"/>
                </a:lnTo>
                <a:lnTo>
                  <a:pt x="111" y="6"/>
                </a:lnTo>
                <a:lnTo>
                  <a:pt x="113" y="8"/>
                </a:lnTo>
                <a:lnTo>
                  <a:pt x="115" y="10"/>
                </a:lnTo>
                <a:lnTo>
                  <a:pt x="117" y="13"/>
                </a:lnTo>
                <a:lnTo>
                  <a:pt x="118" y="16"/>
                </a:lnTo>
                <a:lnTo>
                  <a:pt x="120" y="20"/>
                </a:lnTo>
                <a:lnTo>
                  <a:pt x="123" y="25"/>
                </a:lnTo>
                <a:lnTo>
                  <a:pt x="125" y="30"/>
                </a:lnTo>
                <a:lnTo>
                  <a:pt x="126" y="35"/>
                </a:lnTo>
                <a:lnTo>
                  <a:pt x="128" y="42"/>
                </a:lnTo>
                <a:lnTo>
                  <a:pt x="180" y="221"/>
                </a:lnTo>
                <a:lnTo>
                  <a:pt x="133" y="221"/>
                </a:lnTo>
                <a:lnTo>
                  <a:pt x="115" y="156"/>
                </a:lnTo>
                <a:lnTo>
                  <a:pt x="36" y="156"/>
                </a:lnTo>
                <a:lnTo>
                  <a:pt x="19" y="221"/>
                </a:lnTo>
                <a:lnTo>
                  <a:pt x="0" y="221"/>
                </a:lnTo>
                <a:close/>
                <a:moveTo>
                  <a:pt x="110" y="134"/>
                </a:moveTo>
                <a:lnTo>
                  <a:pt x="83" y="39"/>
                </a:lnTo>
                <a:lnTo>
                  <a:pt x="83" y="37"/>
                </a:lnTo>
                <a:lnTo>
                  <a:pt x="83" y="35"/>
                </a:lnTo>
                <a:lnTo>
                  <a:pt x="82" y="34"/>
                </a:lnTo>
                <a:lnTo>
                  <a:pt x="82" y="33"/>
                </a:lnTo>
                <a:lnTo>
                  <a:pt x="81" y="32"/>
                </a:lnTo>
                <a:lnTo>
                  <a:pt x="81" y="31"/>
                </a:lnTo>
                <a:lnTo>
                  <a:pt x="80" y="31"/>
                </a:lnTo>
                <a:lnTo>
                  <a:pt x="80" y="30"/>
                </a:lnTo>
                <a:lnTo>
                  <a:pt x="79" y="30"/>
                </a:lnTo>
                <a:lnTo>
                  <a:pt x="78" y="29"/>
                </a:lnTo>
                <a:lnTo>
                  <a:pt x="77" y="29"/>
                </a:lnTo>
                <a:lnTo>
                  <a:pt x="76" y="29"/>
                </a:lnTo>
                <a:lnTo>
                  <a:pt x="74" y="29"/>
                </a:lnTo>
                <a:lnTo>
                  <a:pt x="73" y="30"/>
                </a:lnTo>
                <a:lnTo>
                  <a:pt x="72" y="30"/>
                </a:lnTo>
                <a:lnTo>
                  <a:pt x="71" y="31"/>
                </a:lnTo>
                <a:lnTo>
                  <a:pt x="71" y="32"/>
                </a:lnTo>
                <a:lnTo>
                  <a:pt x="70" y="32"/>
                </a:lnTo>
                <a:lnTo>
                  <a:pt x="70" y="33"/>
                </a:lnTo>
                <a:lnTo>
                  <a:pt x="70" y="34"/>
                </a:lnTo>
                <a:lnTo>
                  <a:pt x="69" y="35"/>
                </a:lnTo>
                <a:lnTo>
                  <a:pt x="69" y="36"/>
                </a:lnTo>
                <a:lnTo>
                  <a:pt x="68" y="39"/>
                </a:lnTo>
                <a:lnTo>
                  <a:pt x="68" y="40"/>
                </a:lnTo>
                <a:lnTo>
                  <a:pt x="42" y="134"/>
                </a:lnTo>
                <a:lnTo>
                  <a:pt x="110" y="134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978" name="Freeform 98"/>
          <p:cNvSpPr>
            <a:spLocks noEditPoints="1"/>
          </p:cNvSpPr>
          <p:nvPr/>
        </p:nvSpPr>
        <p:spPr bwMode="auto">
          <a:xfrm>
            <a:off x="4221496" y="2733983"/>
            <a:ext cx="23504" cy="119240"/>
          </a:xfrm>
          <a:custGeom>
            <a:avLst/>
            <a:gdLst>
              <a:gd name="T0" fmla="*/ 0 w 58"/>
              <a:gd name="T1" fmla="*/ 0 h 326"/>
              <a:gd name="T2" fmla="*/ 0 w 58"/>
              <a:gd name="T3" fmla="*/ 0 h 326"/>
              <a:gd name="T4" fmla="*/ 0 w 58"/>
              <a:gd name="T5" fmla="*/ 0 h 326"/>
              <a:gd name="T6" fmla="*/ 0 w 58"/>
              <a:gd name="T7" fmla="*/ 0 h 326"/>
              <a:gd name="T8" fmla="*/ 0 w 58"/>
              <a:gd name="T9" fmla="*/ 0 h 326"/>
              <a:gd name="T10" fmla="*/ 0 w 58"/>
              <a:gd name="T11" fmla="*/ 0 h 326"/>
              <a:gd name="T12" fmla="*/ 0 w 58"/>
              <a:gd name="T13" fmla="*/ 0 h 326"/>
              <a:gd name="T14" fmla="*/ 0 w 58"/>
              <a:gd name="T15" fmla="*/ 0 h 326"/>
              <a:gd name="T16" fmla="*/ 0 w 58"/>
              <a:gd name="T17" fmla="*/ 0 h 326"/>
              <a:gd name="T18" fmla="*/ 0 w 58"/>
              <a:gd name="T19" fmla="*/ 0 h 326"/>
              <a:gd name="T20" fmla="*/ 0 w 58"/>
              <a:gd name="T21" fmla="*/ 0 h 326"/>
              <a:gd name="T22" fmla="*/ 0 w 58"/>
              <a:gd name="T23" fmla="*/ 0 h 326"/>
              <a:gd name="T24" fmla="*/ 0 w 58"/>
              <a:gd name="T25" fmla="*/ 0 h 326"/>
              <a:gd name="T26" fmla="*/ 0 w 58"/>
              <a:gd name="T27" fmla="*/ 0 h 326"/>
              <a:gd name="T28" fmla="*/ 0 w 58"/>
              <a:gd name="T29" fmla="*/ 0 h 326"/>
              <a:gd name="T30" fmla="*/ 0 w 58"/>
              <a:gd name="T31" fmla="*/ 0 h 326"/>
              <a:gd name="T32" fmla="*/ 0 w 58"/>
              <a:gd name="T33" fmla="*/ 0 h 326"/>
              <a:gd name="T34" fmla="*/ 0 w 58"/>
              <a:gd name="T35" fmla="*/ 0 h 326"/>
              <a:gd name="T36" fmla="*/ 0 w 58"/>
              <a:gd name="T37" fmla="*/ 0 h 326"/>
              <a:gd name="T38" fmla="*/ 0 w 58"/>
              <a:gd name="T39" fmla="*/ 0 h 326"/>
              <a:gd name="T40" fmla="*/ 0 w 58"/>
              <a:gd name="T41" fmla="*/ 0 h 326"/>
              <a:gd name="T42" fmla="*/ 0 w 58"/>
              <a:gd name="T43" fmla="*/ 0 h 326"/>
              <a:gd name="T44" fmla="*/ 0 w 58"/>
              <a:gd name="T45" fmla="*/ 0 h 326"/>
              <a:gd name="T46" fmla="*/ 0 w 58"/>
              <a:gd name="T47" fmla="*/ 0 h 326"/>
              <a:gd name="T48" fmla="*/ 0 w 58"/>
              <a:gd name="T49" fmla="*/ 0 h 326"/>
              <a:gd name="T50" fmla="*/ 0 w 58"/>
              <a:gd name="T51" fmla="*/ 0 h 326"/>
              <a:gd name="T52" fmla="*/ 0 w 58"/>
              <a:gd name="T53" fmla="*/ 0 h 326"/>
              <a:gd name="T54" fmla="*/ 0 w 58"/>
              <a:gd name="T55" fmla="*/ 0 h 326"/>
              <a:gd name="T56" fmla="*/ 0 w 58"/>
              <a:gd name="T57" fmla="*/ 0 h 326"/>
              <a:gd name="T58" fmla="*/ 0 w 58"/>
              <a:gd name="T59" fmla="*/ 0 h 326"/>
              <a:gd name="T60" fmla="*/ 0 w 58"/>
              <a:gd name="T61" fmla="*/ 0 h 326"/>
              <a:gd name="T62" fmla="*/ 0 w 58"/>
              <a:gd name="T63" fmla="*/ 0 h 326"/>
              <a:gd name="T64" fmla="*/ 0 w 58"/>
              <a:gd name="T65" fmla="*/ 0 h 326"/>
              <a:gd name="T66" fmla="*/ 0 w 58"/>
              <a:gd name="T67" fmla="*/ 0 h 326"/>
              <a:gd name="T68" fmla="*/ 0 w 58"/>
              <a:gd name="T69" fmla="*/ 0 h 32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8"/>
              <a:gd name="T106" fmla="*/ 0 h 326"/>
              <a:gd name="T107" fmla="*/ 58 w 58"/>
              <a:gd name="T108" fmla="*/ 326 h 32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8" h="326">
                <a:moveTo>
                  <a:pt x="7" y="110"/>
                </a:moveTo>
                <a:lnTo>
                  <a:pt x="51" y="110"/>
                </a:lnTo>
                <a:lnTo>
                  <a:pt x="51" y="326"/>
                </a:lnTo>
                <a:lnTo>
                  <a:pt x="7" y="326"/>
                </a:lnTo>
                <a:lnTo>
                  <a:pt x="7" y="110"/>
                </a:lnTo>
                <a:close/>
                <a:moveTo>
                  <a:pt x="29" y="59"/>
                </a:moveTo>
                <a:lnTo>
                  <a:pt x="26" y="59"/>
                </a:lnTo>
                <a:lnTo>
                  <a:pt x="24" y="59"/>
                </a:lnTo>
                <a:lnTo>
                  <a:pt x="21" y="58"/>
                </a:lnTo>
                <a:lnTo>
                  <a:pt x="18" y="57"/>
                </a:lnTo>
                <a:lnTo>
                  <a:pt x="15" y="56"/>
                </a:lnTo>
                <a:lnTo>
                  <a:pt x="13" y="55"/>
                </a:lnTo>
                <a:lnTo>
                  <a:pt x="11" y="53"/>
                </a:lnTo>
                <a:lnTo>
                  <a:pt x="9" y="51"/>
                </a:lnTo>
                <a:lnTo>
                  <a:pt x="7" y="48"/>
                </a:lnTo>
                <a:lnTo>
                  <a:pt x="5" y="46"/>
                </a:lnTo>
                <a:lnTo>
                  <a:pt x="3" y="44"/>
                </a:lnTo>
                <a:lnTo>
                  <a:pt x="2" y="41"/>
                </a:lnTo>
                <a:lnTo>
                  <a:pt x="1" y="39"/>
                </a:lnTo>
                <a:lnTo>
                  <a:pt x="0" y="36"/>
                </a:lnTo>
                <a:lnTo>
                  <a:pt x="0" y="33"/>
                </a:lnTo>
                <a:lnTo>
                  <a:pt x="0" y="31"/>
                </a:lnTo>
                <a:lnTo>
                  <a:pt x="0" y="28"/>
                </a:lnTo>
                <a:lnTo>
                  <a:pt x="0" y="24"/>
                </a:lnTo>
                <a:lnTo>
                  <a:pt x="1" y="21"/>
                </a:lnTo>
                <a:lnTo>
                  <a:pt x="2" y="18"/>
                </a:lnTo>
                <a:lnTo>
                  <a:pt x="3" y="16"/>
                </a:lnTo>
                <a:lnTo>
                  <a:pt x="5" y="13"/>
                </a:lnTo>
                <a:lnTo>
                  <a:pt x="7" y="11"/>
                </a:lnTo>
                <a:lnTo>
                  <a:pt x="9" y="9"/>
                </a:lnTo>
                <a:lnTo>
                  <a:pt x="11" y="7"/>
                </a:lnTo>
                <a:lnTo>
                  <a:pt x="13" y="5"/>
                </a:lnTo>
                <a:lnTo>
                  <a:pt x="15" y="4"/>
                </a:lnTo>
                <a:lnTo>
                  <a:pt x="18" y="2"/>
                </a:lnTo>
                <a:lnTo>
                  <a:pt x="21" y="1"/>
                </a:lnTo>
                <a:lnTo>
                  <a:pt x="24" y="1"/>
                </a:lnTo>
                <a:lnTo>
                  <a:pt x="26" y="0"/>
                </a:lnTo>
                <a:lnTo>
                  <a:pt x="29" y="0"/>
                </a:lnTo>
                <a:lnTo>
                  <a:pt x="32" y="0"/>
                </a:lnTo>
                <a:lnTo>
                  <a:pt x="35" y="1"/>
                </a:lnTo>
                <a:lnTo>
                  <a:pt x="38" y="1"/>
                </a:lnTo>
                <a:lnTo>
                  <a:pt x="40" y="2"/>
                </a:lnTo>
                <a:lnTo>
                  <a:pt x="42" y="4"/>
                </a:lnTo>
                <a:lnTo>
                  <a:pt x="45" y="5"/>
                </a:lnTo>
                <a:lnTo>
                  <a:pt x="47" y="7"/>
                </a:lnTo>
                <a:lnTo>
                  <a:pt x="49" y="9"/>
                </a:lnTo>
                <a:lnTo>
                  <a:pt x="52" y="11"/>
                </a:lnTo>
                <a:lnTo>
                  <a:pt x="53" y="13"/>
                </a:lnTo>
                <a:lnTo>
                  <a:pt x="55" y="16"/>
                </a:lnTo>
                <a:lnTo>
                  <a:pt x="56" y="18"/>
                </a:lnTo>
                <a:lnTo>
                  <a:pt x="57" y="21"/>
                </a:lnTo>
                <a:lnTo>
                  <a:pt x="57" y="24"/>
                </a:lnTo>
                <a:lnTo>
                  <a:pt x="58" y="28"/>
                </a:lnTo>
                <a:lnTo>
                  <a:pt x="58" y="31"/>
                </a:lnTo>
                <a:lnTo>
                  <a:pt x="58" y="33"/>
                </a:lnTo>
                <a:lnTo>
                  <a:pt x="57" y="36"/>
                </a:lnTo>
                <a:lnTo>
                  <a:pt x="57" y="39"/>
                </a:lnTo>
                <a:lnTo>
                  <a:pt x="56" y="41"/>
                </a:lnTo>
                <a:lnTo>
                  <a:pt x="55" y="44"/>
                </a:lnTo>
                <a:lnTo>
                  <a:pt x="53" y="46"/>
                </a:lnTo>
                <a:lnTo>
                  <a:pt x="52" y="49"/>
                </a:lnTo>
                <a:lnTo>
                  <a:pt x="49" y="51"/>
                </a:lnTo>
                <a:lnTo>
                  <a:pt x="47" y="53"/>
                </a:lnTo>
                <a:lnTo>
                  <a:pt x="44" y="55"/>
                </a:lnTo>
                <a:lnTo>
                  <a:pt x="42" y="56"/>
                </a:lnTo>
                <a:lnTo>
                  <a:pt x="40" y="57"/>
                </a:lnTo>
                <a:lnTo>
                  <a:pt x="38" y="58"/>
                </a:lnTo>
                <a:lnTo>
                  <a:pt x="35" y="59"/>
                </a:lnTo>
                <a:lnTo>
                  <a:pt x="32" y="59"/>
                </a:lnTo>
                <a:lnTo>
                  <a:pt x="29" y="59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979" name="Freeform 99"/>
          <p:cNvSpPr>
            <a:spLocks/>
          </p:cNvSpPr>
          <p:nvPr/>
        </p:nvSpPr>
        <p:spPr bwMode="auto">
          <a:xfrm>
            <a:off x="4258711" y="2774341"/>
            <a:ext cx="52885" cy="78882"/>
          </a:xfrm>
          <a:custGeom>
            <a:avLst/>
            <a:gdLst>
              <a:gd name="T0" fmla="*/ 0 w 137"/>
              <a:gd name="T1" fmla="*/ 0 h 216"/>
              <a:gd name="T2" fmla="*/ 0 w 137"/>
              <a:gd name="T3" fmla="*/ 0 h 216"/>
              <a:gd name="T4" fmla="*/ 0 w 137"/>
              <a:gd name="T5" fmla="*/ 0 h 216"/>
              <a:gd name="T6" fmla="*/ 0 w 137"/>
              <a:gd name="T7" fmla="*/ 0 h 216"/>
              <a:gd name="T8" fmla="*/ 0 w 137"/>
              <a:gd name="T9" fmla="*/ 0 h 216"/>
              <a:gd name="T10" fmla="*/ 0 w 137"/>
              <a:gd name="T11" fmla="*/ 0 h 216"/>
              <a:gd name="T12" fmla="*/ 0 w 137"/>
              <a:gd name="T13" fmla="*/ 0 h 216"/>
              <a:gd name="T14" fmla="*/ 0 w 137"/>
              <a:gd name="T15" fmla="*/ 0 h 216"/>
              <a:gd name="T16" fmla="*/ 0 w 137"/>
              <a:gd name="T17" fmla="*/ 0 h 216"/>
              <a:gd name="T18" fmla="*/ 0 w 137"/>
              <a:gd name="T19" fmla="*/ 0 h 216"/>
              <a:gd name="T20" fmla="*/ 0 w 137"/>
              <a:gd name="T21" fmla="*/ 0 h 216"/>
              <a:gd name="T22" fmla="*/ 0 w 137"/>
              <a:gd name="T23" fmla="*/ 0 h 216"/>
              <a:gd name="T24" fmla="*/ 0 w 137"/>
              <a:gd name="T25" fmla="*/ 0 h 216"/>
              <a:gd name="T26" fmla="*/ 0 w 137"/>
              <a:gd name="T27" fmla="*/ 0 h 216"/>
              <a:gd name="T28" fmla="*/ 0 w 137"/>
              <a:gd name="T29" fmla="*/ 0 h 216"/>
              <a:gd name="T30" fmla="*/ 0 w 137"/>
              <a:gd name="T31" fmla="*/ 0 h 216"/>
              <a:gd name="T32" fmla="*/ 0 w 137"/>
              <a:gd name="T33" fmla="*/ 0 h 216"/>
              <a:gd name="T34" fmla="*/ 0 w 137"/>
              <a:gd name="T35" fmla="*/ 0 h 216"/>
              <a:gd name="T36" fmla="*/ 0 w 137"/>
              <a:gd name="T37" fmla="*/ 0 h 216"/>
              <a:gd name="T38" fmla="*/ 0 w 137"/>
              <a:gd name="T39" fmla="*/ 0 h 216"/>
              <a:gd name="T40" fmla="*/ 0 w 137"/>
              <a:gd name="T41" fmla="*/ 0 h 216"/>
              <a:gd name="T42" fmla="*/ 0 w 137"/>
              <a:gd name="T43" fmla="*/ 0 h 216"/>
              <a:gd name="T44" fmla="*/ 0 w 137"/>
              <a:gd name="T45" fmla="*/ 0 h 216"/>
              <a:gd name="T46" fmla="*/ 0 w 137"/>
              <a:gd name="T47" fmla="*/ 0 h 216"/>
              <a:gd name="T48" fmla="*/ 0 w 137"/>
              <a:gd name="T49" fmla="*/ 0 h 216"/>
              <a:gd name="T50" fmla="*/ 0 w 137"/>
              <a:gd name="T51" fmla="*/ 0 h 216"/>
              <a:gd name="T52" fmla="*/ 0 w 137"/>
              <a:gd name="T53" fmla="*/ 0 h 216"/>
              <a:gd name="T54" fmla="*/ 0 w 137"/>
              <a:gd name="T55" fmla="*/ 0 h 216"/>
              <a:gd name="T56" fmla="*/ 0 w 137"/>
              <a:gd name="T57" fmla="*/ 0 h 216"/>
              <a:gd name="T58" fmla="*/ 0 w 137"/>
              <a:gd name="T59" fmla="*/ 0 h 216"/>
              <a:gd name="T60" fmla="*/ 0 w 137"/>
              <a:gd name="T61" fmla="*/ 0 h 216"/>
              <a:gd name="T62" fmla="*/ 0 w 137"/>
              <a:gd name="T63" fmla="*/ 0 h 216"/>
              <a:gd name="T64" fmla="*/ 0 w 137"/>
              <a:gd name="T65" fmla="*/ 0 h 216"/>
              <a:gd name="T66" fmla="*/ 0 w 137"/>
              <a:gd name="T67" fmla="*/ 0 h 216"/>
              <a:gd name="T68" fmla="*/ 0 w 137"/>
              <a:gd name="T69" fmla="*/ 0 h 216"/>
              <a:gd name="T70" fmla="*/ 0 w 137"/>
              <a:gd name="T71" fmla="*/ 0 h 216"/>
              <a:gd name="T72" fmla="*/ 0 w 137"/>
              <a:gd name="T73" fmla="*/ 0 h 216"/>
              <a:gd name="T74" fmla="*/ 0 w 137"/>
              <a:gd name="T75" fmla="*/ 0 h 216"/>
              <a:gd name="T76" fmla="*/ 0 w 137"/>
              <a:gd name="T77" fmla="*/ 0 h 216"/>
              <a:gd name="T78" fmla="*/ 0 w 137"/>
              <a:gd name="T79" fmla="*/ 0 h 216"/>
              <a:gd name="T80" fmla="*/ 0 w 137"/>
              <a:gd name="T81" fmla="*/ 0 h 216"/>
              <a:gd name="T82" fmla="*/ 0 w 137"/>
              <a:gd name="T83" fmla="*/ 0 h 216"/>
              <a:gd name="T84" fmla="*/ 0 w 137"/>
              <a:gd name="T85" fmla="*/ 0 h 216"/>
              <a:gd name="T86" fmla="*/ 0 w 137"/>
              <a:gd name="T87" fmla="*/ 0 h 216"/>
              <a:gd name="T88" fmla="*/ 0 w 137"/>
              <a:gd name="T89" fmla="*/ 0 h 216"/>
              <a:gd name="T90" fmla="*/ 0 w 137"/>
              <a:gd name="T91" fmla="*/ 0 h 216"/>
              <a:gd name="T92" fmla="*/ 0 w 137"/>
              <a:gd name="T93" fmla="*/ 0 h 216"/>
              <a:gd name="T94" fmla="*/ 0 w 137"/>
              <a:gd name="T95" fmla="*/ 0 h 216"/>
              <a:gd name="T96" fmla="*/ 0 w 137"/>
              <a:gd name="T97" fmla="*/ 0 h 216"/>
              <a:gd name="T98" fmla="*/ 0 w 137"/>
              <a:gd name="T99" fmla="*/ 0 h 216"/>
              <a:gd name="T100" fmla="*/ 0 w 137"/>
              <a:gd name="T101" fmla="*/ 0 h 216"/>
              <a:gd name="T102" fmla="*/ 0 w 137"/>
              <a:gd name="T103" fmla="*/ 0 h 216"/>
              <a:gd name="T104" fmla="*/ 0 w 137"/>
              <a:gd name="T105" fmla="*/ 0 h 216"/>
              <a:gd name="T106" fmla="*/ 0 w 137"/>
              <a:gd name="T107" fmla="*/ 0 h 216"/>
              <a:gd name="T108" fmla="*/ 0 w 137"/>
              <a:gd name="T109" fmla="*/ 0 h 216"/>
              <a:gd name="T110" fmla="*/ 0 w 137"/>
              <a:gd name="T111" fmla="*/ 0 h 216"/>
              <a:gd name="T112" fmla="*/ 0 w 137"/>
              <a:gd name="T113" fmla="*/ 0 h 216"/>
              <a:gd name="T114" fmla="*/ 0 w 137"/>
              <a:gd name="T115" fmla="*/ 0 h 216"/>
              <a:gd name="T116" fmla="*/ 0 w 137"/>
              <a:gd name="T117" fmla="*/ 0 h 21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37"/>
              <a:gd name="T178" fmla="*/ 0 h 216"/>
              <a:gd name="T179" fmla="*/ 137 w 137"/>
              <a:gd name="T180" fmla="*/ 216 h 21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37" h="216">
                <a:moveTo>
                  <a:pt x="120" y="3"/>
                </a:moveTo>
                <a:lnTo>
                  <a:pt x="120" y="18"/>
                </a:lnTo>
                <a:lnTo>
                  <a:pt x="114" y="18"/>
                </a:lnTo>
                <a:lnTo>
                  <a:pt x="109" y="17"/>
                </a:lnTo>
                <a:lnTo>
                  <a:pt x="104" y="17"/>
                </a:lnTo>
                <a:lnTo>
                  <a:pt x="100" y="17"/>
                </a:lnTo>
                <a:lnTo>
                  <a:pt x="95" y="16"/>
                </a:lnTo>
                <a:lnTo>
                  <a:pt x="91" y="16"/>
                </a:lnTo>
                <a:lnTo>
                  <a:pt x="87" y="16"/>
                </a:lnTo>
                <a:lnTo>
                  <a:pt x="84" y="16"/>
                </a:lnTo>
                <a:lnTo>
                  <a:pt x="79" y="16"/>
                </a:lnTo>
                <a:lnTo>
                  <a:pt x="75" y="16"/>
                </a:lnTo>
                <a:lnTo>
                  <a:pt x="71" y="17"/>
                </a:lnTo>
                <a:lnTo>
                  <a:pt x="67" y="18"/>
                </a:lnTo>
                <a:lnTo>
                  <a:pt x="63" y="19"/>
                </a:lnTo>
                <a:lnTo>
                  <a:pt x="60" y="20"/>
                </a:lnTo>
                <a:lnTo>
                  <a:pt x="57" y="21"/>
                </a:lnTo>
                <a:lnTo>
                  <a:pt x="54" y="22"/>
                </a:lnTo>
                <a:lnTo>
                  <a:pt x="52" y="24"/>
                </a:lnTo>
                <a:lnTo>
                  <a:pt x="49" y="26"/>
                </a:lnTo>
                <a:lnTo>
                  <a:pt x="47" y="29"/>
                </a:lnTo>
                <a:lnTo>
                  <a:pt x="45" y="31"/>
                </a:lnTo>
                <a:lnTo>
                  <a:pt x="43" y="35"/>
                </a:lnTo>
                <a:lnTo>
                  <a:pt x="42" y="39"/>
                </a:lnTo>
                <a:lnTo>
                  <a:pt x="41" y="42"/>
                </a:lnTo>
                <a:lnTo>
                  <a:pt x="40" y="46"/>
                </a:lnTo>
                <a:lnTo>
                  <a:pt x="41" y="51"/>
                </a:lnTo>
                <a:lnTo>
                  <a:pt x="42" y="55"/>
                </a:lnTo>
                <a:lnTo>
                  <a:pt x="44" y="59"/>
                </a:lnTo>
                <a:lnTo>
                  <a:pt x="47" y="63"/>
                </a:lnTo>
                <a:lnTo>
                  <a:pt x="50" y="66"/>
                </a:lnTo>
                <a:lnTo>
                  <a:pt x="55" y="70"/>
                </a:lnTo>
                <a:lnTo>
                  <a:pt x="60" y="73"/>
                </a:lnTo>
                <a:lnTo>
                  <a:pt x="65" y="76"/>
                </a:lnTo>
                <a:lnTo>
                  <a:pt x="72" y="80"/>
                </a:lnTo>
                <a:lnTo>
                  <a:pt x="78" y="84"/>
                </a:lnTo>
                <a:lnTo>
                  <a:pt x="85" y="87"/>
                </a:lnTo>
                <a:lnTo>
                  <a:pt x="90" y="91"/>
                </a:lnTo>
                <a:lnTo>
                  <a:pt x="94" y="95"/>
                </a:lnTo>
                <a:lnTo>
                  <a:pt x="99" y="97"/>
                </a:lnTo>
                <a:lnTo>
                  <a:pt x="103" y="99"/>
                </a:lnTo>
                <a:lnTo>
                  <a:pt x="106" y="101"/>
                </a:lnTo>
                <a:lnTo>
                  <a:pt x="108" y="103"/>
                </a:lnTo>
                <a:lnTo>
                  <a:pt x="111" y="106"/>
                </a:lnTo>
                <a:lnTo>
                  <a:pt x="115" y="108"/>
                </a:lnTo>
                <a:lnTo>
                  <a:pt x="117" y="111"/>
                </a:lnTo>
                <a:lnTo>
                  <a:pt x="120" y="114"/>
                </a:lnTo>
                <a:lnTo>
                  <a:pt x="122" y="117"/>
                </a:lnTo>
                <a:lnTo>
                  <a:pt x="125" y="120"/>
                </a:lnTo>
                <a:lnTo>
                  <a:pt x="128" y="123"/>
                </a:lnTo>
                <a:lnTo>
                  <a:pt x="130" y="127"/>
                </a:lnTo>
                <a:lnTo>
                  <a:pt x="132" y="131"/>
                </a:lnTo>
                <a:lnTo>
                  <a:pt x="134" y="135"/>
                </a:lnTo>
                <a:lnTo>
                  <a:pt x="135" y="139"/>
                </a:lnTo>
                <a:lnTo>
                  <a:pt x="136" y="144"/>
                </a:lnTo>
                <a:lnTo>
                  <a:pt x="137" y="149"/>
                </a:lnTo>
                <a:lnTo>
                  <a:pt x="137" y="155"/>
                </a:lnTo>
                <a:lnTo>
                  <a:pt x="137" y="160"/>
                </a:lnTo>
                <a:lnTo>
                  <a:pt x="137" y="167"/>
                </a:lnTo>
                <a:lnTo>
                  <a:pt x="136" y="174"/>
                </a:lnTo>
                <a:lnTo>
                  <a:pt x="134" y="180"/>
                </a:lnTo>
                <a:lnTo>
                  <a:pt x="132" y="186"/>
                </a:lnTo>
                <a:lnTo>
                  <a:pt x="128" y="191"/>
                </a:lnTo>
                <a:lnTo>
                  <a:pt x="124" y="195"/>
                </a:lnTo>
                <a:lnTo>
                  <a:pt x="119" y="199"/>
                </a:lnTo>
                <a:lnTo>
                  <a:pt x="114" y="203"/>
                </a:lnTo>
                <a:lnTo>
                  <a:pt x="107" y="206"/>
                </a:lnTo>
                <a:lnTo>
                  <a:pt x="101" y="209"/>
                </a:lnTo>
                <a:lnTo>
                  <a:pt x="94" y="211"/>
                </a:lnTo>
                <a:lnTo>
                  <a:pt x="88" y="213"/>
                </a:lnTo>
                <a:lnTo>
                  <a:pt x="80" y="215"/>
                </a:lnTo>
                <a:lnTo>
                  <a:pt x="73" y="216"/>
                </a:lnTo>
                <a:lnTo>
                  <a:pt x="65" y="216"/>
                </a:lnTo>
                <a:lnTo>
                  <a:pt x="57" y="216"/>
                </a:lnTo>
                <a:lnTo>
                  <a:pt x="48" y="216"/>
                </a:lnTo>
                <a:lnTo>
                  <a:pt x="41" y="216"/>
                </a:lnTo>
                <a:lnTo>
                  <a:pt x="33" y="215"/>
                </a:lnTo>
                <a:lnTo>
                  <a:pt x="27" y="215"/>
                </a:lnTo>
                <a:lnTo>
                  <a:pt x="21" y="214"/>
                </a:lnTo>
                <a:lnTo>
                  <a:pt x="15" y="213"/>
                </a:lnTo>
                <a:lnTo>
                  <a:pt x="10" y="212"/>
                </a:lnTo>
                <a:lnTo>
                  <a:pt x="4" y="210"/>
                </a:lnTo>
                <a:lnTo>
                  <a:pt x="4" y="196"/>
                </a:lnTo>
                <a:lnTo>
                  <a:pt x="8" y="197"/>
                </a:lnTo>
                <a:lnTo>
                  <a:pt x="11" y="197"/>
                </a:lnTo>
                <a:lnTo>
                  <a:pt x="15" y="197"/>
                </a:lnTo>
                <a:lnTo>
                  <a:pt x="21" y="198"/>
                </a:lnTo>
                <a:lnTo>
                  <a:pt x="26" y="198"/>
                </a:lnTo>
                <a:lnTo>
                  <a:pt x="31" y="199"/>
                </a:lnTo>
                <a:lnTo>
                  <a:pt x="38" y="199"/>
                </a:lnTo>
                <a:lnTo>
                  <a:pt x="44" y="200"/>
                </a:lnTo>
                <a:lnTo>
                  <a:pt x="50" y="200"/>
                </a:lnTo>
                <a:lnTo>
                  <a:pt x="57" y="199"/>
                </a:lnTo>
                <a:lnTo>
                  <a:pt x="62" y="199"/>
                </a:lnTo>
                <a:lnTo>
                  <a:pt x="67" y="198"/>
                </a:lnTo>
                <a:lnTo>
                  <a:pt x="71" y="196"/>
                </a:lnTo>
                <a:lnTo>
                  <a:pt x="75" y="195"/>
                </a:lnTo>
                <a:lnTo>
                  <a:pt x="78" y="193"/>
                </a:lnTo>
                <a:lnTo>
                  <a:pt x="82" y="191"/>
                </a:lnTo>
                <a:lnTo>
                  <a:pt x="85" y="189"/>
                </a:lnTo>
                <a:lnTo>
                  <a:pt x="87" y="187"/>
                </a:lnTo>
                <a:lnTo>
                  <a:pt x="89" y="184"/>
                </a:lnTo>
                <a:lnTo>
                  <a:pt x="91" y="181"/>
                </a:lnTo>
                <a:lnTo>
                  <a:pt x="92" y="178"/>
                </a:lnTo>
                <a:lnTo>
                  <a:pt x="93" y="175"/>
                </a:lnTo>
                <a:lnTo>
                  <a:pt x="93" y="171"/>
                </a:lnTo>
                <a:lnTo>
                  <a:pt x="94" y="167"/>
                </a:lnTo>
                <a:lnTo>
                  <a:pt x="93" y="164"/>
                </a:lnTo>
                <a:lnTo>
                  <a:pt x="93" y="160"/>
                </a:lnTo>
                <a:lnTo>
                  <a:pt x="92" y="157"/>
                </a:lnTo>
                <a:lnTo>
                  <a:pt x="91" y="154"/>
                </a:lnTo>
                <a:lnTo>
                  <a:pt x="90" y="151"/>
                </a:lnTo>
                <a:lnTo>
                  <a:pt x="88" y="147"/>
                </a:lnTo>
                <a:lnTo>
                  <a:pt x="86" y="144"/>
                </a:lnTo>
                <a:lnTo>
                  <a:pt x="83" y="142"/>
                </a:lnTo>
                <a:lnTo>
                  <a:pt x="80" y="140"/>
                </a:lnTo>
                <a:lnTo>
                  <a:pt x="76" y="137"/>
                </a:lnTo>
                <a:lnTo>
                  <a:pt x="73" y="135"/>
                </a:lnTo>
                <a:lnTo>
                  <a:pt x="69" y="132"/>
                </a:lnTo>
                <a:lnTo>
                  <a:pt x="64" y="129"/>
                </a:lnTo>
                <a:lnTo>
                  <a:pt x="59" y="127"/>
                </a:lnTo>
                <a:lnTo>
                  <a:pt x="54" y="124"/>
                </a:lnTo>
                <a:lnTo>
                  <a:pt x="48" y="120"/>
                </a:lnTo>
                <a:lnTo>
                  <a:pt x="42" y="117"/>
                </a:lnTo>
                <a:lnTo>
                  <a:pt x="37" y="114"/>
                </a:lnTo>
                <a:lnTo>
                  <a:pt x="32" y="111"/>
                </a:lnTo>
                <a:lnTo>
                  <a:pt x="27" y="108"/>
                </a:lnTo>
                <a:lnTo>
                  <a:pt x="23" y="105"/>
                </a:lnTo>
                <a:lnTo>
                  <a:pt x="19" y="101"/>
                </a:lnTo>
                <a:lnTo>
                  <a:pt x="15" y="98"/>
                </a:lnTo>
                <a:lnTo>
                  <a:pt x="12" y="95"/>
                </a:lnTo>
                <a:lnTo>
                  <a:pt x="10" y="91"/>
                </a:lnTo>
                <a:lnTo>
                  <a:pt x="7" y="87"/>
                </a:lnTo>
                <a:lnTo>
                  <a:pt x="4" y="84"/>
                </a:lnTo>
                <a:lnTo>
                  <a:pt x="3" y="80"/>
                </a:lnTo>
                <a:lnTo>
                  <a:pt x="2" y="76"/>
                </a:lnTo>
                <a:lnTo>
                  <a:pt x="1" y="71"/>
                </a:lnTo>
                <a:lnTo>
                  <a:pt x="0" y="67"/>
                </a:lnTo>
                <a:lnTo>
                  <a:pt x="0" y="62"/>
                </a:lnTo>
                <a:lnTo>
                  <a:pt x="0" y="54"/>
                </a:lnTo>
                <a:lnTo>
                  <a:pt x="1" y="48"/>
                </a:lnTo>
                <a:lnTo>
                  <a:pt x="3" y="41"/>
                </a:lnTo>
                <a:lnTo>
                  <a:pt x="6" y="35"/>
                </a:lnTo>
                <a:lnTo>
                  <a:pt x="9" y="29"/>
                </a:lnTo>
                <a:lnTo>
                  <a:pt x="13" y="24"/>
                </a:lnTo>
                <a:lnTo>
                  <a:pt x="17" y="20"/>
                </a:lnTo>
                <a:lnTo>
                  <a:pt x="23" y="16"/>
                </a:lnTo>
                <a:lnTo>
                  <a:pt x="28" y="12"/>
                </a:lnTo>
                <a:lnTo>
                  <a:pt x="33" y="9"/>
                </a:lnTo>
                <a:lnTo>
                  <a:pt x="40" y="6"/>
                </a:lnTo>
                <a:lnTo>
                  <a:pt x="46" y="4"/>
                </a:lnTo>
                <a:lnTo>
                  <a:pt x="53" y="2"/>
                </a:lnTo>
                <a:lnTo>
                  <a:pt x="60" y="1"/>
                </a:lnTo>
                <a:lnTo>
                  <a:pt x="68" y="1"/>
                </a:lnTo>
                <a:lnTo>
                  <a:pt x="75" y="0"/>
                </a:lnTo>
                <a:lnTo>
                  <a:pt x="76" y="0"/>
                </a:lnTo>
                <a:lnTo>
                  <a:pt x="78" y="0"/>
                </a:lnTo>
                <a:lnTo>
                  <a:pt x="79" y="0"/>
                </a:lnTo>
                <a:lnTo>
                  <a:pt x="82" y="0"/>
                </a:lnTo>
                <a:lnTo>
                  <a:pt x="83" y="1"/>
                </a:lnTo>
                <a:lnTo>
                  <a:pt x="85" y="1"/>
                </a:lnTo>
                <a:lnTo>
                  <a:pt x="87" y="1"/>
                </a:lnTo>
                <a:lnTo>
                  <a:pt x="89" y="1"/>
                </a:lnTo>
                <a:lnTo>
                  <a:pt x="91" y="1"/>
                </a:lnTo>
                <a:lnTo>
                  <a:pt x="92" y="1"/>
                </a:lnTo>
                <a:lnTo>
                  <a:pt x="94" y="1"/>
                </a:lnTo>
                <a:lnTo>
                  <a:pt x="96" y="1"/>
                </a:lnTo>
                <a:lnTo>
                  <a:pt x="99" y="1"/>
                </a:lnTo>
                <a:lnTo>
                  <a:pt x="100" y="2"/>
                </a:lnTo>
                <a:lnTo>
                  <a:pt x="102" y="2"/>
                </a:lnTo>
                <a:lnTo>
                  <a:pt x="103" y="2"/>
                </a:lnTo>
                <a:lnTo>
                  <a:pt x="105" y="2"/>
                </a:lnTo>
                <a:lnTo>
                  <a:pt x="106" y="2"/>
                </a:lnTo>
                <a:lnTo>
                  <a:pt x="108" y="2"/>
                </a:lnTo>
                <a:lnTo>
                  <a:pt x="110" y="2"/>
                </a:lnTo>
                <a:lnTo>
                  <a:pt x="113" y="3"/>
                </a:lnTo>
                <a:lnTo>
                  <a:pt x="115" y="3"/>
                </a:lnTo>
                <a:lnTo>
                  <a:pt x="117" y="3"/>
                </a:lnTo>
                <a:lnTo>
                  <a:pt x="120" y="3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985" name="Freeform 105"/>
          <p:cNvSpPr>
            <a:spLocks noEditPoints="1"/>
          </p:cNvSpPr>
          <p:nvPr/>
        </p:nvSpPr>
        <p:spPr bwMode="auto">
          <a:xfrm>
            <a:off x="3134418" y="2939442"/>
            <a:ext cx="70513" cy="119240"/>
          </a:xfrm>
          <a:custGeom>
            <a:avLst/>
            <a:gdLst>
              <a:gd name="T0" fmla="*/ 0 w 181"/>
              <a:gd name="T1" fmla="*/ 0 h 323"/>
              <a:gd name="T2" fmla="*/ 0 w 181"/>
              <a:gd name="T3" fmla="*/ 0 h 323"/>
              <a:gd name="T4" fmla="*/ 0 w 181"/>
              <a:gd name="T5" fmla="*/ 0 h 323"/>
              <a:gd name="T6" fmla="*/ 0 w 181"/>
              <a:gd name="T7" fmla="*/ 0 h 323"/>
              <a:gd name="T8" fmla="*/ 0 w 181"/>
              <a:gd name="T9" fmla="*/ 0 h 323"/>
              <a:gd name="T10" fmla="*/ 0 w 181"/>
              <a:gd name="T11" fmla="*/ 0 h 323"/>
              <a:gd name="T12" fmla="*/ 0 w 181"/>
              <a:gd name="T13" fmla="*/ 0 h 323"/>
              <a:gd name="T14" fmla="*/ 0 w 181"/>
              <a:gd name="T15" fmla="*/ 0 h 323"/>
              <a:gd name="T16" fmla="*/ 0 w 181"/>
              <a:gd name="T17" fmla="*/ 0 h 323"/>
              <a:gd name="T18" fmla="*/ 0 w 181"/>
              <a:gd name="T19" fmla="*/ 0 h 323"/>
              <a:gd name="T20" fmla="*/ 0 w 181"/>
              <a:gd name="T21" fmla="*/ 0 h 323"/>
              <a:gd name="T22" fmla="*/ 0 w 181"/>
              <a:gd name="T23" fmla="*/ 0 h 323"/>
              <a:gd name="T24" fmla="*/ 0 w 181"/>
              <a:gd name="T25" fmla="*/ 0 h 323"/>
              <a:gd name="T26" fmla="*/ 0 w 181"/>
              <a:gd name="T27" fmla="*/ 0 h 323"/>
              <a:gd name="T28" fmla="*/ 0 w 181"/>
              <a:gd name="T29" fmla="*/ 0 h 323"/>
              <a:gd name="T30" fmla="*/ 0 w 181"/>
              <a:gd name="T31" fmla="*/ 0 h 323"/>
              <a:gd name="T32" fmla="*/ 0 w 181"/>
              <a:gd name="T33" fmla="*/ 0 h 323"/>
              <a:gd name="T34" fmla="*/ 0 w 181"/>
              <a:gd name="T35" fmla="*/ 0 h 323"/>
              <a:gd name="T36" fmla="*/ 0 w 181"/>
              <a:gd name="T37" fmla="*/ 0 h 323"/>
              <a:gd name="T38" fmla="*/ 0 w 181"/>
              <a:gd name="T39" fmla="*/ 0 h 323"/>
              <a:gd name="T40" fmla="*/ 0 w 181"/>
              <a:gd name="T41" fmla="*/ 0 h 323"/>
              <a:gd name="T42" fmla="*/ 0 w 181"/>
              <a:gd name="T43" fmla="*/ 0 h 323"/>
              <a:gd name="T44" fmla="*/ 0 w 181"/>
              <a:gd name="T45" fmla="*/ 0 h 323"/>
              <a:gd name="T46" fmla="*/ 0 w 181"/>
              <a:gd name="T47" fmla="*/ 0 h 323"/>
              <a:gd name="T48" fmla="*/ 0 w 181"/>
              <a:gd name="T49" fmla="*/ 0 h 323"/>
              <a:gd name="T50" fmla="*/ 0 w 181"/>
              <a:gd name="T51" fmla="*/ 0 h 323"/>
              <a:gd name="T52" fmla="*/ 0 w 181"/>
              <a:gd name="T53" fmla="*/ 0 h 323"/>
              <a:gd name="T54" fmla="*/ 0 w 181"/>
              <a:gd name="T55" fmla="*/ 0 h 323"/>
              <a:gd name="T56" fmla="*/ 0 w 181"/>
              <a:gd name="T57" fmla="*/ 0 h 323"/>
              <a:gd name="T58" fmla="*/ 0 w 181"/>
              <a:gd name="T59" fmla="*/ 0 h 323"/>
              <a:gd name="T60" fmla="*/ 0 w 181"/>
              <a:gd name="T61" fmla="*/ 0 h 323"/>
              <a:gd name="T62" fmla="*/ 0 w 181"/>
              <a:gd name="T63" fmla="*/ 0 h 323"/>
              <a:gd name="T64" fmla="*/ 0 w 181"/>
              <a:gd name="T65" fmla="*/ 0 h 323"/>
              <a:gd name="T66" fmla="*/ 0 w 181"/>
              <a:gd name="T67" fmla="*/ 0 h 323"/>
              <a:gd name="T68" fmla="*/ 0 w 181"/>
              <a:gd name="T69" fmla="*/ 0 h 323"/>
              <a:gd name="T70" fmla="*/ 0 w 181"/>
              <a:gd name="T71" fmla="*/ 0 h 323"/>
              <a:gd name="T72" fmla="*/ 0 w 181"/>
              <a:gd name="T73" fmla="*/ 0 h 323"/>
              <a:gd name="T74" fmla="*/ 0 w 181"/>
              <a:gd name="T75" fmla="*/ 0 h 323"/>
              <a:gd name="T76" fmla="*/ 0 w 181"/>
              <a:gd name="T77" fmla="*/ 0 h 323"/>
              <a:gd name="T78" fmla="*/ 0 w 181"/>
              <a:gd name="T79" fmla="*/ 0 h 32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81"/>
              <a:gd name="T121" fmla="*/ 0 h 323"/>
              <a:gd name="T122" fmla="*/ 181 w 181"/>
              <a:gd name="T123" fmla="*/ 323 h 32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81" h="323">
                <a:moveTo>
                  <a:pt x="0" y="323"/>
                </a:moveTo>
                <a:lnTo>
                  <a:pt x="48" y="140"/>
                </a:lnTo>
                <a:lnTo>
                  <a:pt x="49" y="135"/>
                </a:lnTo>
                <a:lnTo>
                  <a:pt x="51" y="130"/>
                </a:lnTo>
                <a:lnTo>
                  <a:pt x="53" y="126"/>
                </a:lnTo>
                <a:lnTo>
                  <a:pt x="55" y="122"/>
                </a:lnTo>
                <a:lnTo>
                  <a:pt x="57" y="118"/>
                </a:lnTo>
                <a:lnTo>
                  <a:pt x="59" y="115"/>
                </a:lnTo>
                <a:lnTo>
                  <a:pt x="61" y="113"/>
                </a:lnTo>
                <a:lnTo>
                  <a:pt x="63" y="110"/>
                </a:lnTo>
                <a:lnTo>
                  <a:pt x="65" y="108"/>
                </a:lnTo>
                <a:lnTo>
                  <a:pt x="68" y="107"/>
                </a:lnTo>
                <a:lnTo>
                  <a:pt x="71" y="104"/>
                </a:lnTo>
                <a:lnTo>
                  <a:pt x="74" y="103"/>
                </a:lnTo>
                <a:lnTo>
                  <a:pt x="77" y="102"/>
                </a:lnTo>
                <a:lnTo>
                  <a:pt x="80" y="102"/>
                </a:lnTo>
                <a:lnTo>
                  <a:pt x="83" y="101"/>
                </a:lnTo>
                <a:lnTo>
                  <a:pt x="88" y="101"/>
                </a:lnTo>
                <a:lnTo>
                  <a:pt x="92" y="101"/>
                </a:lnTo>
                <a:lnTo>
                  <a:pt x="96" y="102"/>
                </a:lnTo>
                <a:lnTo>
                  <a:pt x="99" y="102"/>
                </a:lnTo>
                <a:lnTo>
                  <a:pt x="103" y="103"/>
                </a:lnTo>
                <a:lnTo>
                  <a:pt x="106" y="104"/>
                </a:lnTo>
                <a:lnTo>
                  <a:pt x="109" y="107"/>
                </a:lnTo>
                <a:lnTo>
                  <a:pt x="111" y="108"/>
                </a:lnTo>
                <a:lnTo>
                  <a:pt x="113" y="110"/>
                </a:lnTo>
                <a:lnTo>
                  <a:pt x="116" y="113"/>
                </a:lnTo>
                <a:lnTo>
                  <a:pt x="118" y="115"/>
                </a:lnTo>
                <a:lnTo>
                  <a:pt x="120" y="119"/>
                </a:lnTo>
                <a:lnTo>
                  <a:pt x="121" y="123"/>
                </a:lnTo>
                <a:lnTo>
                  <a:pt x="123" y="127"/>
                </a:lnTo>
                <a:lnTo>
                  <a:pt x="125" y="132"/>
                </a:lnTo>
                <a:lnTo>
                  <a:pt x="127" y="137"/>
                </a:lnTo>
                <a:lnTo>
                  <a:pt x="128" y="143"/>
                </a:lnTo>
                <a:lnTo>
                  <a:pt x="181" y="323"/>
                </a:lnTo>
                <a:lnTo>
                  <a:pt x="135" y="323"/>
                </a:lnTo>
                <a:lnTo>
                  <a:pt x="117" y="257"/>
                </a:lnTo>
                <a:lnTo>
                  <a:pt x="36" y="257"/>
                </a:lnTo>
                <a:lnTo>
                  <a:pt x="19" y="323"/>
                </a:lnTo>
                <a:lnTo>
                  <a:pt x="0" y="323"/>
                </a:lnTo>
                <a:close/>
                <a:moveTo>
                  <a:pt x="110" y="236"/>
                </a:moveTo>
                <a:lnTo>
                  <a:pt x="84" y="140"/>
                </a:lnTo>
                <a:lnTo>
                  <a:pt x="83" y="139"/>
                </a:lnTo>
                <a:lnTo>
                  <a:pt x="83" y="138"/>
                </a:lnTo>
                <a:lnTo>
                  <a:pt x="82" y="136"/>
                </a:lnTo>
                <a:lnTo>
                  <a:pt x="82" y="135"/>
                </a:lnTo>
                <a:lnTo>
                  <a:pt x="81" y="134"/>
                </a:lnTo>
                <a:lnTo>
                  <a:pt x="81" y="133"/>
                </a:lnTo>
                <a:lnTo>
                  <a:pt x="80" y="133"/>
                </a:lnTo>
                <a:lnTo>
                  <a:pt x="80" y="132"/>
                </a:lnTo>
                <a:lnTo>
                  <a:pt x="79" y="132"/>
                </a:lnTo>
                <a:lnTo>
                  <a:pt x="78" y="132"/>
                </a:lnTo>
                <a:lnTo>
                  <a:pt x="77" y="132"/>
                </a:lnTo>
                <a:lnTo>
                  <a:pt x="76" y="132"/>
                </a:lnTo>
                <a:lnTo>
                  <a:pt x="75" y="132"/>
                </a:lnTo>
                <a:lnTo>
                  <a:pt x="74" y="132"/>
                </a:lnTo>
                <a:lnTo>
                  <a:pt x="73" y="132"/>
                </a:lnTo>
                <a:lnTo>
                  <a:pt x="73" y="133"/>
                </a:lnTo>
                <a:lnTo>
                  <a:pt x="72" y="134"/>
                </a:lnTo>
                <a:lnTo>
                  <a:pt x="72" y="135"/>
                </a:lnTo>
                <a:lnTo>
                  <a:pt x="71" y="136"/>
                </a:lnTo>
                <a:lnTo>
                  <a:pt x="71" y="137"/>
                </a:lnTo>
                <a:lnTo>
                  <a:pt x="71" y="138"/>
                </a:lnTo>
                <a:lnTo>
                  <a:pt x="70" y="139"/>
                </a:lnTo>
                <a:lnTo>
                  <a:pt x="70" y="140"/>
                </a:lnTo>
                <a:lnTo>
                  <a:pt x="68" y="141"/>
                </a:lnTo>
                <a:lnTo>
                  <a:pt x="44" y="236"/>
                </a:lnTo>
                <a:lnTo>
                  <a:pt x="110" y="236"/>
                </a:lnTo>
                <a:close/>
                <a:moveTo>
                  <a:pt x="148" y="0"/>
                </a:moveTo>
                <a:lnTo>
                  <a:pt x="83" y="75"/>
                </a:lnTo>
                <a:lnTo>
                  <a:pt x="61" y="75"/>
                </a:lnTo>
                <a:lnTo>
                  <a:pt x="107" y="0"/>
                </a:lnTo>
                <a:lnTo>
                  <a:pt x="148" y="0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986" name="Freeform 106"/>
          <p:cNvSpPr>
            <a:spLocks/>
          </p:cNvSpPr>
          <p:nvPr/>
        </p:nvSpPr>
        <p:spPr bwMode="auto">
          <a:xfrm>
            <a:off x="3218642" y="2979800"/>
            <a:ext cx="64637" cy="78882"/>
          </a:xfrm>
          <a:custGeom>
            <a:avLst/>
            <a:gdLst>
              <a:gd name="T0" fmla="*/ 0 w 166"/>
              <a:gd name="T1" fmla="*/ 0 h 215"/>
              <a:gd name="T2" fmla="*/ 0 w 166"/>
              <a:gd name="T3" fmla="*/ 0 h 215"/>
              <a:gd name="T4" fmla="*/ 0 w 166"/>
              <a:gd name="T5" fmla="*/ 0 h 215"/>
              <a:gd name="T6" fmla="*/ 0 w 166"/>
              <a:gd name="T7" fmla="*/ 0 h 215"/>
              <a:gd name="T8" fmla="*/ 0 w 166"/>
              <a:gd name="T9" fmla="*/ 0 h 215"/>
              <a:gd name="T10" fmla="*/ 0 w 166"/>
              <a:gd name="T11" fmla="*/ 0 h 215"/>
              <a:gd name="T12" fmla="*/ 0 w 166"/>
              <a:gd name="T13" fmla="*/ 0 h 215"/>
              <a:gd name="T14" fmla="*/ 0 w 166"/>
              <a:gd name="T15" fmla="*/ 0 h 215"/>
              <a:gd name="T16" fmla="*/ 0 w 166"/>
              <a:gd name="T17" fmla="*/ 0 h 215"/>
              <a:gd name="T18" fmla="*/ 0 w 166"/>
              <a:gd name="T19" fmla="*/ 0 h 215"/>
              <a:gd name="T20" fmla="*/ 0 w 166"/>
              <a:gd name="T21" fmla="*/ 0 h 215"/>
              <a:gd name="T22" fmla="*/ 0 w 166"/>
              <a:gd name="T23" fmla="*/ 0 h 215"/>
              <a:gd name="T24" fmla="*/ 0 w 166"/>
              <a:gd name="T25" fmla="*/ 0 h 215"/>
              <a:gd name="T26" fmla="*/ 0 w 166"/>
              <a:gd name="T27" fmla="*/ 0 h 215"/>
              <a:gd name="T28" fmla="*/ 0 w 166"/>
              <a:gd name="T29" fmla="*/ 0 h 215"/>
              <a:gd name="T30" fmla="*/ 0 w 166"/>
              <a:gd name="T31" fmla="*/ 0 h 215"/>
              <a:gd name="T32" fmla="*/ 0 w 166"/>
              <a:gd name="T33" fmla="*/ 0 h 215"/>
              <a:gd name="T34" fmla="*/ 0 w 166"/>
              <a:gd name="T35" fmla="*/ 0 h 215"/>
              <a:gd name="T36" fmla="*/ 0 w 166"/>
              <a:gd name="T37" fmla="*/ 0 h 215"/>
              <a:gd name="T38" fmla="*/ 0 w 166"/>
              <a:gd name="T39" fmla="*/ 0 h 215"/>
              <a:gd name="T40" fmla="*/ 0 w 166"/>
              <a:gd name="T41" fmla="*/ 0 h 215"/>
              <a:gd name="T42" fmla="*/ 0 w 166"/>
              <a:gd name="T43" fmla="*/ 0 h 215"/>
              <a:gd name="T44" fmla="*/ 0 w 166"/>
              <a:gd name="T45" fmla="*/ 0 h 215"/>
              <a:gd name="T46" fmla="*/ 0 w 166"/>
              <a:gd name="T47" fmla="*/ 0 h 215"/>
              <a:gd name="T48" fmla="*/ 0 w 166"/>
              <a:gd name="T49" fmla="*/ 0 h 215"/>
              <a:gd name="T50" fmla="*/ 0 w 166"/>
              <a:gd name="T51" fmla="*/ 0 h 215"/>
              <a:gd name="T52" fmla="*/ 0 w 166"/>
              <a:gd name="T53" fmla="*/ 0 h 215"/>
              <a:gd name="T54" fmla="*/ 0 w 166"/>
              <a:gd name="T55" fmla="*/ 0 h 215"/>
              <a:gd name="T56" fmla="*/ 0 w 166"/>
              <a:gd name="T57" fmla="*/ 0 h 215"/>
              <a:gd name="T58" fmla="*/ 0 w 166"/>
              <a:gd name="T59" fmla="*/ 0 h 215"/>
              <a:gd name="T60" fmla="*/ 0 w 166"/>
              <a:gd name="T61" fmla="*/ 0 h 215"/>
              <a:gd name="T62" fmla="*/ 0 w 166"/>
              <a:gd name="T63" fmla="*/ 0 h 215"/>
              <a:gd name="T64" fmla="*/ 0 w 166"/>
              <a:gd name="T65" fmla="*/ 0 h 215"/>
              <a:gd name="T66" fmla="*/ 0 w 166"/>
              <a:gd name="T67" fmla="*/ 0 h 215"/>
              <a:gd name="T68" fmla="*/ 0 w 166"/>
              <a:gd name="T69" fmla="*/ 0 h 215"/>
              <a:gd name="T70" fmla="*/ 0 w 166"/>
              <a:gd name="T71" fmla="*/ 0 h 215"/>
              <a:gd name="T72" fmla="*/ 0 w 166"/>
              <a:gd name="T73" fmla="*/ 0 h 215"/>
              <a:gd name="T74" fmla="*/ 0 w 166"/>
              <a:gd name="T75" fmla="*/ 0 h 215"/>
              <a:gd name="T76" fmla="*/ 0 w 166"/>
              <a:gd name="T77" fmla="*/ 0 h 215"/>
              <a:gd name="T78" fmla="*/ 0 w 166"/>
              <a:gd name="T79" fmla="*/ 0 h 2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66"/>
              <a:gd name="T121" fmla="*/ 0 h 215"/>
              <a:gd name="T122" fmla="*/ 166 w 166"/>
              <a:gd name="T123" fmla="*/ 215 h 21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66" h="215">
                <a:moveTo>
                  <a:pt x="0" y="0"/>
                </a:moveTo>
                <a:lnTo>
                  <a:pt x="89" y="0"/>
                </a:lnTo>
                <a:lnTo>
                  <a:pt x="95" y="0"/>
                </a:lnTo>
                <a:lnTo>
                  <a:pt x="102" y="1"/>
                </a:lnTo>
                <a:lnTo>
                  <a:pt x="108" y="2"/>
                </a:lnTo>
                <a:lnTo>
                  <a:pt x="114" y="4"/>
                </a:lnTo>
                <a:lnTo>
                  <a:pt x="120" y="6"/>
                </a:lnTo>
                <a:lnTo>
                  <a:pt x="125" y="9"/>
                </a:lnTo>
                <a:lnTo>
                  <a:pt x="130" y="12"/>
                </a:lnTo>
                <a:lnTo>
                  <a:pt x="135" y="16"/>
                </a:lnTo>
                <a:lnTo>
                  <a:pt x="139" y="20"/>
                </a:lnTo>
                <a:lnTo>
                  <a:pt x="143" y="25"/>
                </a:lnTo>
                <a:lnTo>
                  <a:pt x="146" y="30"/>
                </a:lnTo>
                <a:lnTo>
                  <a:pt x="150" y="35"/>
                </a:lnTo>
                <a:lnTo>
                  <a:pt x="152" y="40"/>
                </a:lnTo>
                <a:lnTo>
                  <a:pt x="153" y="46"/>
                </a:lnTo>
                <a:lnTo>
                  <a:pt x="154" y="53"/>
                </a:lnTo>
                <a:lnTo>
                  <a:pt x="154" y="60"/>
                </a:lnTo>
                <a:lnTo>
                  <a:pt x="154" y="65"/>
                </a:lnTo>
                <a:lnTo>
                  <a:pt x="153" y="69"/>
                </a:lnTo>
                <a:lnTo>
                  <a:pt x="152" y="74"/>
                </a:lnTo>
                <a:lnTo>
                  <a:pt x="151" y="78"/>
                </a:lnTo>
                <a:lnTo>
                  <a:pt x="150" y="82"/>
                </a:lnTo>
                <a:lnTo>
                  <a:pt x="148" y="85"/>
                </a:lnTo>
                <a:lnTo>
                  <a:pt x="145" y="88"/>
                </a:lnTo>
                <a:lnTo>
                  <a:pt x="142" y="91"/>
                </a:lnTo>
                <a:lnTo>
                  <a:pt x="139" y="94"/>
                </a:lnTo>
                <a:lnTo>
                  <a:pt x="136" y="97"/>
                </a:lnTo>
                <a:lnTo>
                  <a:pt x="133" y="99"/>
                </a:lnTo>
                <a:lnTo>
                  <a:pt x="128" y="101"/>
                </a:lnTo>
                <a:lnTo>
                  <a:pt x="124" y="103"/>
                </a:lnTo>
                <a:lnTo>
                  <a:pt x="120" y="106"/>
                </a:lnTo>
                <a:lnTo>
                  <a:pt x="114" y="107"/>
                </a:lnTo>
                <a:lnTo>
                  <a:pt x="109" y="109"/>
                </a:lnTo>
                <a:lnTo>
                  <a:pt x="166" y="215"/>
                </a:lnTo>
                <a:lnTo>
                  <a:pt x="115" y="215"/>
                </a:lnTo>
                <a:lnTo>
                  <a:pt x="63" y="106"/>
                </a:lnTo>
                <a:lnTo>
                  <a:pt x="64" y="106"/>
                </a:lnTo>
                <a:lnTo>
                  <a:pt x="65" y="106"/>
                </a:lnTo>
                <a:lnTo>
                  <a:pt x="66" y="106"/>
                </a:lnTo>
                <a:lnTo>
                  <a:pt x="66" y="107"/>
                </a:lnTo>
                <a:lnTo>
                  <a:pt x="67" y="107"/>
                </a:lnTo>
                <a:lnTo>
                  <a:pt x="68" y="107"/>
                </a:lnTo>
                <a:lnTo>
                  <a:pt x="74" y="107"/>
                </a:lnTo>
                <a:lnTo>
                  <a:pt x="78" y="106"/>
                </a:lnTo>
                <a:lnTo>
                  <a:pt x="82" y="105"/>
                </a:lnTo>
                <a:lnTo>
                  <a:pt x="86" y="103"/>
                </a:lnTo>
                <a:lnTo>
                  <a:pt x="90" y="101"/>
                </a:lnTo>
                <a:lnTo>
                  <a:pt x="93" y="99"/>
                </a:lnTo>
                <a:lnTo>
                  <a:pt x="96" y="96"/>
                </a:lnTo>
                <a:lnTo>
                  <a:pt x="99" y="93"/>
                </a:lnTo>
                <a:lnTo>
                  <a:pt x="102" y="90"/>
                </a:lnTo>
                <a:lnTo>
                  <a:pt x="104" y="87"/>
                </a:lnTo>
                <a:lnTo>
                  <a:pt x="106" y="83"/>
                </a:lnTo>
                <a:lnTo>
                  <a:pt x="108" y="79"/>
                </a:lnTo>
                <a:lnTo>
                  <a:pt x="109" y="74"/>
                </a:lnTo>
                <a:lnTo>
                  <a:pt x="109" y="70"/>
                </a:lnTo>
                <a:lnTo>
                  <a:pt x="110" y="65"/>
                </a:lnTo>
                <a:lnTo>
                  <a:pt x="110" y="60"/>
                </a:lnTo>
                <a:lnTo>
                  <a:pt x="110" y="54"/>
                </a:lnTo>
                <a:lnTo>
                  <a:pt x="109" y="50"/>
                </a:lnTo>
                <a:lnTo>
                  <a:pt x="109" y="46"/>
                </a:lnTo>
                <a:lnTo>
                  <a:pt x="107" y="42"/>
                </a:lnTo>
                <a:lnTo>
                  <a:pt x="106" y="38"/>
                </a:lnTo>
                <a:lnTo>
                  <a:pt x="104" y="34"/>
                </a:lnTo>
                <a:lnTo>
                  <a:pt x="100" y="31"/>
                </a:lnTo>
                <a:lnTo>
                  <a:pt x="98" y="28"/>
                </a:lnTo>
                <a:lnTo>
                  <a:pt x="95" y="25"/>
                </a:lnTo>
                <a:lnTo>
                  <a:pt x="91" y="22"/>
                </a:lnTo>
                <a:lnTo>
                  <a:pt x="88" y="20"/>
                </a:lnTo>
                <a:lnTo>
                  <a:pt x="83" y="18"/>
                </a:lnTo>
                <a:lnTo>
                  <a:pt x="79" y="17"/>
                </a:lnTo>
                <a:lnTo>
                  <a:pt x="75" y="16"/>
                </a:lnTo>
                <a:lnTo>
                  <a:pt x="71" y="16"/>
                </a:lnTo>
                <a:lnTo>
                  <a:pt x="65" y="15"/>
                </a:lnTo>
                <a:lnTo>
                  <a:pt x="43" y="15"/>
                </a:lnTo>
                <a:lnTo>
                  <a:pt x="43" y="215"/>
                </a:lnTo>
                <a:lnTo>
                  <a:pt x="0" y="215"/>
                </a:lnTo>
                <a:lnTo>
                  <a:pt x="0" y="0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987" name="Freeform 107"/>
          <p:cNvSpPr>
            <a:spLocks noEditPoints="1"/>
          </p:cNvSpPr>
          <p:nvPr/>
        </p:nvSpPr>
        <p:spPr bwMode="auto">
          <a:xfrm>
            <a:off x="3293072" y="2939442"/>
            <a:ext cx="23504" cy="119240"/>
          </a:xfrm>
          <a:custGeom>
            <a:avLst/>
            <a:gdLst>
              <a:gd name="T0" fmla="*/ 0 w 57"/>
              <a:gd name="T1" fmla="*/ 0 h 325"/>
              <a:gd name="T2" fmla="*/ 0 w 57"/>
              <a:gd name="T3" fmla="*/ 0 h 325"/>
              <a:gd name="T4" fmla="*/ 0 w 57"/>
              <a:gd name="T5" fmla="*/ 0 h 325"/>
              <a:gd name="T6" fmla="*/ 0 w 57"/>
              <a:gd name="T7" fmla="*/ 0 h 325"/>
              <a:gd name="T8" fmla="*/ 0 w 57"/>
              <a:gd name="T9" fmla="*/ 0 h 325"/>
              <a:gd name="T10" fmla="*/ 0 w 57"/>
              <a:gd name="T11" fmla="*/ 0 h 325"/>
              <a:gd name="T12" fmla="*/ 0 w 57"/>
              <a:gd name="T13" fmla="*/ 0 h 325"/>
              <a:gd name="T14" fmla="*/ 0 w 57"/>
              <a:gd name="T15" fmla="*/ 0 h 325"/>
              <a:gd name="T16" fmla="*/ 0 w 57"/>
              <a:gd name="T17" fmla="*/ 0 h 325"/>
              <a:gd name="T18" fmla="*/ 0 w 57"/>
              <a:gd name="T19" fmla="*/ 0 h 325"/>
              <a:gd name="T20" fmla="*/ 0 w 57"/>
              <a:gd name="T21" fmla="*/ 0 h 325"/>
              <a:gd name="T22" fmla="*/ 0 w 57"/>
              <a:gd name="T23" fmla="*/ 0 h 325"/>
              <a:gd name="T24" fmla="*/ 0 w 57"/>
              <a:gd name="T25" fmla="*/ 0 h 325"/>
              <a:gd name="T26" fmla="*/ 0 w 57"/>
              <a:gd name="T27" fmla="*/ 0 h 325"/>
              <a:gd name="T28" fmla="*/ 0 w 57"/>
              <a:gd name="T29" fmla="*/ 0 h 325"/>
              <a:gd name="T30" fmla="*/ 0 w 57"/>
              <a:gd name="T31" fmla="*/ 0 h 325"/>
              <a:gd name="T32" fmla="*/ 0 w 57"/>
              <a:gd name="T33" fmla="*/ 0 h 325"/>
              <a:gd name="T34" fmla="*/ 0 w 57"/>
              <a:gd name="T35" fmla="*/ 0 h 325"/>
              <a:gd name="T36" fmla="*/ 0 w 57"/>
              <a:gd name="T37" fmla="*/ 0 h 325"/>
              <a:gd name="T38" fmla="*/ 0 w 57"/>
              <a:gd name="T39" fmla="*/ 0 h 325"/>
              <a:gd name="T40" fmla="*/ 0 w 57"/>
              <a:gd name="T41" fmla="*/ 0 h 325"/>
              <a:gd name="T42" fmla="*/ 0 w 57"/>
              <a:gd name="T43" fmla="*/ 0 h 325"/>
              <a:gd name="T44" fmla="*/ 0 w 57"/>
              <a:gd name="T45" fmla="*/ 0 h 325"/>
              <a:gd name="T46" fmla="*/ 0 w 57"/>
              <a:gd name="T47" fmla="*/ 0 h 325"/>
              <a:gd name="T48" fmla="*/ 0 w 57"/>
              <a:gd name="T49" fmla="*/ 0 h 325"/>
              <a:gd name="T50" fmla="*/ 0 w 57"/>
              <a:gd name="T51" fmla="*/ 0 h 325"/>
              <a:gd name="T52" fmla="*/ 0 w 57"/>
              <a:gd name="T53" fmla="*/ 0 h 325"/>
              <a:gd name="T54" fmla="*/ 0 w 57"/>
              <a:gd name="T55" fmla="*/ 0 h 325"/>
              <a:gd name="T56" fmla="*/ 0 w 57"/>
              <a:gd name="T57" fmla="*/ 0 h 325"/>
              <a:gd name="T58" fmla="*/ 0 w 57"/>
              <a:gd name="T59" fmla="*/ 0 h 325"/>
              <a:gd name="T60" fmla="*/ 0 w 57"/>
              <a:gd name="T61" fmla="*/ 0 h 325"/>
              <a:gd name="T62" fmla="*/ 0 w 57"/>
              <a:gd name="T63" fmla="*/ 0 h 325"/>
              <a:gd name="T64" fmla="*/ 0 w 57"/>
              <a:gd name="T65" fmla="*/ 0 h 325"/>
              <a:gd name="T66" fmla="*/ 0 w 57"/>
              <a:gd name="T67" fmla="*/ 0 h 325"/>
              <a:gd name="T68" fmla="*/ 0 w 57"/>
              <a:gd name="T69" fmla="*/ 0 h 3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7"/>
              <a:gd name="T106" fmla="*/ 0 h 325"/>
              <a:gd name="T107" fmla="*/ 57 w 57"/>
              <a:gd name="T108" fmla="*/ 325 h 32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7" h="325">
                <a:moveTo>
                  <a:pt x="6" y="110"/>
                </a:moveTo>
                <a:lnTo>
                  <a:pt x="51" y="110"/>
                </a:lnTo>
                <a:lnTo>
                  <a:pt x="51" y="325"/>
                </a:lnTo>
                <a:lnTo>
                  <a:pt x="6" y="325"/>
                </a:lnTo>
                <a:lnTo>
                  <a:pt x="6" y="110"/>
                </a:lnTo>
                <a:close/>
                <a:moveTo>
                  <a:pt x="29" y="59"/>
                </a:moveTo>
                <a:lnTo>
                  <a:pt x="26" y="59"/>
                </a:lnTo>
                <a:lnTo>
                  <a:pt x="23" y="58"/>
                </a:lnTo>
                <a:lnTo>
                  <a:pt x="21" y="58"/>
                </a:lnTo>
                <a:lnTo>
                  <a:pt x="18" y="57"/>
                </a:lnTo>
                <a:lnTo>
                  <a:pt x="16" y="55"/>
                </a:lnTo>
                <a:lnTo>
                  <a:pt x="13" y="54"/>
                </a:lnTo>
                <a:lnTo>
                  <a:pt x="11" y="52"/>
                </a:lnTo>
                <a:lnTo>
                  <a:pt x="9" y="50"/>
                </a:lnTo>
                <a:lnTo>
                  <a:pt x="7" y="47"/>
                </a:lnTo>
                <a:lnTo>
                  <a:pt x="5" y="45"/>
                </a:lnTo>
                <a:lnTo>
                  <a:pt x="4" y="42"/>
                </a:lnTo>
                <a:lnTo>
                  <a:pt x="2" y="40"/>
                </a:lnTo>
                <a:lnTo>
                  <a:pt x="1" y="37"/>
                </a:lnTo>
                <a:lnTo>
                  <a:pt x="1" y="34"/>
                </a:lnTo>
                <a:lnTo>
                  <a:pt x="0" y="32"/>
                </a:lnTo>
                <a:lnTo>
                  <a:pt x="0" y="29"/>
                </a:lnTo>
                <a:lnTo>
                  <a:pt x="0" y="26"/>
                </a:lnTo>
                <a:lnTo>
                  <a:pt x="1" y="23"/>
                </a:lnTo>
                <a:lnTo>
                  <a:pt x="1" y="20"/>
                </a:lnTo>
                <a:lnTo>
                  <a:pt x="2" y="18"/>
                </a:lnTo>
                <a:lnTo>
                  <a:pt x="4" y="15"/>
                </a:lnTo>
                <a:lnTo>
                  <a:pt x="5" y="13"/>
                </a:lnTo>
                <a:lnTo>
                  <a:pt x="7" y="11"/>
                </a:lnTo>
                <a:lnTo>
                  <a:pt x="8" y="8"/>
                </a:lnTo>
                <a:lnTo>
                  <a:pt x="11" y="6"/>
                </a:lnTo>
                <a:lnTo>
                  <a:pt x="13" y="4"/>
                </a:lnTo>
                <a:lnTo>
                  <a:pt x="16" y="3"/>
                </a:lnTo>
                <a:lnTo>
                  <a:pt x="18" y="2"/>
                </a:lnTo>
                <a:lnTo>
                  <a:pt x="21" y="1"/>
                </a:lnTo>
                <a:lnTo>
                  <a:pt x="23" y="0"/>
                </a:lnTo>
                <a:lnTo>
                  <a:pt x="26" y="0"/>
                </a:lnTo>
                <a:lnTo>
                  <a:pt x="29" y="0"/>
                </a:lnTo>
                <a:lnTo>
                  <a:pt x="32" y="0"/>
                </a:lnTo>
                <a:lnTo>
                  <a:pt x="35" y="0"/>
                </a:lnTo>
                <a:lnTo>
                  <a:pt x="37" y="1"/>
                </a:lnTo>
                <a:lnTo>
                  <a:pt x="40" y="2"/>
                </a:lnTo>
                <a:lnTo>
                  <a:pt x="42" y="3"/>
                </a:lnTo>
                <a:lnTo>
                  <a:pt x="44" y="4"/>
                </a:lnTo>
                <a:lnTo>
                  <a:pt x="47" y="6"/>
                </a:lnTo>
                <a:lnTo>
                  <a:pt x="49" y="8"/>
                </a:lnTo>
                <a:lnTo>
                  <a:pt x="51" y="10"/>
                </a:lnTo>
                <a:lnTo>
                  <a:pt x="53" y="13"/>
                </a:lnTo>
                <a:lnTo>
                  <a:pt x="54" y="15"/>
                </a:lnTo>
                <a:lnTo>
                  <a:pt x="55" y="18"/>
                </a:lnTo>
                <a:lnTo>
                  <a:pt x="56" y="20"/>
                </a:lnTo>
                <a:lnTo>
                  <a:pt x="57" y="23"/>
                </a:lnTo>
                <a:lnTo>
                  <a:pt x="57" y="26"/>
                </a:lnTo>
                <a:lnTo>
                  <a:pt x="57" y="29"/>
                </a:lnTo>
                <a:lnTo>
                  <a:pt x="57" y="32"/>
                </a:lnTo>
                <a:lnTo>
                  <a:pt x="57" y="34"/>
                </a:lnTo>
                <a:lnTo>
                  <a:pt x="56" y="37"/>
                </a:lnTo>
                <a:lnTo>
                  <a:pt x="55" y="40"/>
                </a:lnTo>
                <a:lnTo>
                  <a:pt x="54" y="42"/>
                </a:lnTo>
                <a:lnTo>
                  <a:pt x="53" y="45"/>
                </a:lnTo>
                <a:lnTo>
                  <a:pt x="51" y="47"/>
                </a:lnTo>
                <a:lnTo>
                  <a:pt x="49" y="50"/>
                </a:lnTo>
                <a:lnTo>
                  <a:pt x="47" y="52"/>
                </a:lnTo>
                <a:lnTo>
                  <a:pt x="44" y="54"/>
                </a:lnTo>
                <a:lnTo>
                  <a:pt x="42" y="55"/>
                </a:lnTo>
                <a:lnTo>
                  <a:pt x="40" y="57"/>
                </a:lnTo>
                <a:lnTo>
                  <a:pt x="37" y="58"/>
                </a:lnTo>
                <a:lnTo>
                  <a:pt x="35" y="58"/>
                </a:lnTo>
                <a:lnTo>
                  <a:pt x="32" y="59"/>
                </a:lnTo>
                <a:lnTo>
                  <a:pt x="29" y="59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988" name="Freeform 108"/>
          <p:cNvSpPr>
            <a:spLocks noEditPoints="1"/>
          </p:cNvSpPr>
          <p:nvPr/>
        </p:nvSpPr>
        <p:spPr bwMode="auto">
          <a:xfrm>
            <a:off x="3328329" y="2976132"/>
            <a:ext cx="86183" cy="84385"/>
          </a:xfrm>
          <a:custGeom>
            <a:avLst/>
            <a:gdLst>
              <a:gd name="T0" fmla="*/ 0 w 219"/>
              <a:gd name="T1" fmla="*/ 0 h 228"/>
              <a:gd name="T2" fmla="*/ 0 w 219"/>
              <a:gd name="T3" fmla="*/ 0 h 228"/>
              <a:gd name="T4" fmla="*/ 0 w 219"/>
              <a:gd name="T5" fmla="*/ 0 h 228"/>
              <a:gd name="T6" fmla="*/ 0 w 219"/>
              <a:gd name="T7" fmla="*/ 0 h 228"/>
              <a:gd name="T8" fmla="*/ 0 w 219"/>
              <a:gd name="T9" fmla="*/ 0 h 228"/>
              <a:gd name="T10" fmla="*/ 0 w 219"/>
              <a:gd name="T11" fmla="*/ 0 h 228"/>
              <a:gd name="T12" fmla="*/ 0 w 219"/>
              <a:gd name="T13" fmla="*/ 0 h 228"/>
              <a:gd name="T14" fmla="*/ 0 w 219"/>
              <a:gd name="T15" fmla="*/ 0 h 228"/>
              <a:gd name="T16" fmla="*/ 0 w 219"/>
              <a:gd name="T17" fmla="*/ 0 h 228"/>
              <a:gd name="T18" fmla="*/ 0 w 219"/>
              <a:gd name="T19" fmla="*/ 0 h 228"/>
              <a:gd name="T20" fmla="*/ 0 w 219"/>
              <a:gd name="T21" fmla="*/ 0 h 228"/>
              <a:gd name="T22" fmla="*/ 0 w 219"/>
              <a:gd name="T23" fmla="*/ 0 h 228"/>
              <a:gd name="T24" fmla="*/ 0 w 219"/>
              <a:gd name="T25" fmla="*/ 0 h 228"/>
              <a:gd name="T26" fmla="*/ 0 w 219"/>
              <a:gd name="T27" fmla="*/ 0 h 228"/>
              <a:gd name="T28" fmla="*/ 0 w 219"/>
              <a:gd name="T29" fmla="*/ 0 h 228"/>
              <a:gd name="T30" fmla="*/ 0 w 219"/>
              <a:gd name="T31" fmla="*/ 0 h 228"/>
              <a:gd name="T32" fmla="*/ 0 w 219"/>
              <a:gd name="T33" fmla="*/ 0 h 228"/>
              <a:gd name="T34" fmla="*/ 0 w 219"/>
              <a:gd name="T35" fmla="*/ 0 h 228"/>
              <a:gd name="T36" fmla="*/ 0 w 219"/>
              <a:gd name="T37" fmla="*/ 0 h 228"/>
              <a:gd name="T38" fmla="*/ 0 w 219"/>
              <a:gd name="T39" fmla="*/ 0 h 228"/>
              <a:gd name="T40" fmla="*/ 0 w 219"/>
              <a:gd name="T41" fmla="*/ 0 h 228"/>
              <a:gd name="T42" fmla="*/ 0 w 219"/>
              <a:gd name="T43" fmla="*/ 0 h 228"/>
              <a:gd name="T44" fmla="*/ 0 w 219"/>
              <a:gd name="T45" fmla="*/ 0 h 228"/>
              <a:gd name="T46" fmla="*/ 0 w 219"/>
              <a:gd name="T47" fmla="*/ 0 h 228"/>
              <a:gd name="T48" fmla="*/ 0 w 219"/>
              <a:gd name="T49" fmla="*/ 0 h 228"/>
              <a:gd name="T50" fmla="*/ 0 w 219"/>
              <a:gd name="T51" fmla="*/ 0 h 228"/>
              <a:gd name="T52" fmla="*/ 0 w 219"/>
              <a:gd name="T53" fmla="*/ 0 h 228"/>
              <a:gd name="T54" fmla="*/ 0 w 219"/>
              <a:gd name="T55" fmla="*/ 0 h 228"/>
              <a:gd name="T56" fmla="*/ 0 w 219"/>
              <a:gd name="T57" fmla="*/ 0 h 228"/>
              <a:gd name="T58" fmla="*/ 0 w 219"/>
              <a:gd name="T59" fmla="*/ 0 h 228"/>
              <a:gd name="T60" fmla="*/ 0 w 219"/>
              <a:gd name="T61" fmla="*/ 0 h 228"/>
              <a:gd name="T62" fmla="*/ 0 w 219"/>
              <a:gd name="T63" fmla="*/ 0 h 228"/>
              <a:gd name="T64" fmla="*/ 0 w 219"/>
              <a:gd name="T65" fmla="*/ 0 h 228"/>
              <a:gd name="T66" fmla="*/ 0 w 219"/>
              <a:gd name="T67" fmla="*/ 0 h 228"/>
              <a:gd name="T68" fmla="*/ 0 w 219"/>
              <a:gd name="T69" fmla="*/ 0 h 228"/>
              <a:gd name="T70" fmla="*/ 0 w 219"/>
              <a:gd name="T71" fmla="*/ 0 h 228"/>
              <a:gd name="T72" fmla="*/ 0 w 219"/>
              <a:gd name="T73" fmla="*/ 0 h 228"/>
              <a:gd name="T74" fmla="*/ 0 w 219"/>
              <a:gd name="T75" fmla="*/ 0 h 228"/>
              <a:gd name="T76" fmla="*/ 0 w 219"/>
              <a:gd name="T77" fmla="*/ 0 h 228"/>
              <a:gd name="T78" fmla="*/ 0 w 219"/>
              <a:gd name="T79" fmla="*/ 0 h 228"/>
              <a:gd name="T80" fmla="*/ 0 w 219"/>
              <a:gd name="T81" fmla="*/ 0 h 228"/>
              <a:gd name="T82" fmla="*/ 0 w 219"/>
              <a:gd name="T83" fmla="*/ 0 h 228"/>
              <a:gd name="T84" fmla="*/ 0 w 219"/>
              <a:gd name="T85" fmla="*/ 0 h 228"/>
              <a:gd name="T86" fmla="*/ 0 w 219"/>
              <a:gd name="T87" fmla="*/ 0 h 228"/>
              <a:gd name="T88" fmla="*/ 0 w 219"/>
              <a:gd name="T89" fmla="*/ 0 h 228"/>
              <a:gd name="T90" fmla="*/ 0 w 219"/>
              <a:gd name="T91" fmla="*/ 0 h 228"/>
              <a:gd name="T92" fmla="*/ 0 w 219"/>
              <a:gd name="T93" fmla="*/ 0 h 228"/>
              <a:gd name="T94" fmla="*/ 0 w 219"/>
              <a:gd name="T95" fmla="*/ 0 h 228"/>
              <a:gd name="T96" fmla="*/ 0 w 219"/>
              <a:gd name="T97" fmla="*/ 0 h 228"/>
              <a:gd name="T98" fmla="*/ 0 w 219"/>
              <a:gd name="T99" fmla="*/ 0 h 228"/>
              <a:gd name="T100" fmla="*/ 0 w 219"/>
              <a:gd name="T101" fmla="*/ 0 h 228"/>
              <a:gd name="T102" fmla="*/ 0 w 219"/>
              <a:gd name="T103" fmla="*/ 0 h 22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19"/>
              <a:gd name="T157" fmla="*/ 0 h 228"/>
              <a:gd name="T158" fmla="*/ 219 w 219"/>
              <a:gd name="T159" fmla="*/ 228 h 22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19" h="228">
                <a:moveTo>
                  <a:pt x="0" y="116"/>
                </a:moveTo>
                <a:lnTo>
                  <a:pt x="0" y="107"/>
                </a:lnTo>
                <a:lnTo>
                  <a:pt x="2" y="99"/>
                </a:lnTo>
                <a:lnTo>
                  <a:pt x="3" y="90"/>
                </a:lnTo>
                <a:lnTo>
                  <a:pt x="4" y="83"/>
                </a:lnTo>
                <a:lnTo>
                  <a:pt x="6" y="75"/>
                </a:lnTo>
                <a:lnTo>
                  <a:pt x="8" y="68"/>
                </a:lnTo>
                <a:lnTo>
                  <a:pt x="11" y="60"/>
                </a:lnTo>
                <a:lnTo>
                  <a:pt x="14" y="54"/>
                </a:lnTo>
                <a:lnTo>
                  <a:pt x="18" y="48"/>
                </a:lnTo>
                <a:lnTo>
                  <a:pt x="22" y="42"/>
                </a:lnTo>
                <a:lnTo>
                  <a:pt x="26" y="37"/>
                </a:lnTo>
                <a:lnTo>
                  <a:pt x="30" y="32"/>
                </a:lnTo>
                <a:lnTo>
                  <a:pt x="35" y="27"/>
                </a:lnTo>
                <a:lnTo>
                  <a:pt x="40" y="23"/>
                </a:lnTo>
                <a:lnTo>
                  <a:pt x="45" y="19"/>
                </a:lnTo>
                <a:lnTo>
                  <a:pt x="52" y="16"/>
                </a:lnTo>
                <a:lnTo>
                  <a:pt x="57" y="13"/>
                </a:lnTo>
                <a:lnTo>
                  <a:pt x="64" y="10"/>
                </a:lnTo>
                <a:lnTo>
                  <a:pt x="69" y="8"/>
                </a:lnTo>
                <a:lnTo>
                  <a:pt x="75" y="6"/>
                </a:lnTo>
                <a:lnTo>
                  <a:pt x="82" y="3"/>
                </a:lnTo>
                <a:lnTo>
                  <a:pt x="89" y="2"/>
                </a:lnTo>
                <a:lnTo>
                  <a:pt x="96" y="1"/>
                </a:lnTo>
                <a:lnTo>
                  <a:pt x="103" y="0"/>
                </a:lnTo>
                <a:lnTo>
                  <a:pt x="108" y="0"/>
                </a:lnTo>
                <a:lnTo>
                  <a:pt x="115" y="1"/>
                </a:lnTo>
                <a:lnTo>
                  <a:pt x="120" y="1"/>
                </a:lnTo>
                <a:lnTo>
                  <a:pt x="126" y="2"/>
                </a:lnTo>
                <a:lnTo>
                  <a:pt x="131" y="3"/>
                </a:lnTo>
                <a:lnTo>
                  <a:pt x="137" y="6"/>
                </a:lnTo>
                <a:lnTo>
                  <a:pt x="143" y="8"/>
                </a:lnTo>
                <a:lnTo>
                  <a:pt x="148" y="10"/>
                </a:lnTo>
                <a:lnTo>
                  <a:pt x="152" y="12"/>
                </a:lnTo>
                <a:lnTo>
                  <a:pt x="158" y="14"/>
                </a:lnTo>
                <a:lnTo>
                  <a:pt x="163" y="17"/>
                </a:lnTo>
                <a:lnTo>
                  <a:pt x="167" y="20"/>
                </a:lnTo>
                <a:lnTo>
                  <a:pt x="172" y="23"/>
                </a:lnTo>
                <a:lnTo>
                  <a:pt x="176" y="26"/>
                </a:lnTo>
                <a:lnTo>
                  <a:pt x="180" y="30"/>
                </a:lnTo>
                <a:lnTo>
                  <a:pt x="184" y="33"/>
                </a:lnTo>
                <a:lnTo>
                  <a:pt x="189" y="37"/>
                </a:lnTo>
                <a:lnTo>
                  <a:pt x="192" y="41"/>
                </a:lnTo>
                <a:lnTo>
                  <a:pt x="195" y="45"/>
                </a:lnTo>
                <a:lnTo>
                  <a:pt x="198" y="49"/>
                </a:lnTo>
                <a:lnTo>
                  <a:pt x="202" y="54"/>
                </a:lnTo>
                <a:lnTo>
                  <a:pt x="205" y="58"/>
                </a:lnTo>
                <a:lnTo>
                  <a:pt x="207" y="64"/>
                </a:lnTo>
                <a:lnTo>
                  <a:pt x="209" y="68"/>
                </a:lnTo>
                <a:lnTo>
                  <a:pt x="211" y="73"/>
                </a:lnTo>
                <a:lnTo>
                  <a:pt x="213" y="78"/>
                </a:lnTo>
                <a:lnTo>
                  <a:pt x="215" y="83"/>
                </a:lnTo>
                <a:lnTo>
                  <a:pt x="217" y="88"/>
                </a:lnTo>
                <a:lnTo>
                  <a:pt x="218" y="93"/>
                </a:lnTo>
                <a:lnTo>
                  <a:pt x="219" y="98"/>
                </a:lnTo>
                <a:lnTo>
                  <a:pt x="219" y="103"/>
                </a:lnTo>
                <a:lnTo>
                  <a:pt x="219" y="108"/>
                </a:lnTo>
                <a:lnTo>
                  <a:pt x="219" y="118"/>
                </a:lnTo>
                <a:lnTo>
                  <a:pt x="219" y="128"/>
                </a:lnTo>
                <a:lnTo>
                  <a:pt x="217" y="136"/>
                </a:lnTo>
                <a:lnTo>
                  <a:pt x="215" y="145"/>
                </a:lnTo>
                <a:lnTo>
                  <a:pt x="213" y="153"/>
                </a:lnTo>
                <a:lnTo>
                  <a:pt x="211" y="160"/>
                </a:lnTo>
                <a:lnTo>
                  <a:pt x="208" y="167"/>
                </a:lnTo>
                <a:lnTo>
                  <a:pt x="204" y="174"/>
                </a:lnTo>
                <a:lnTo>
                  <a:pt x="200" y="182"/>
                </a:lnTo>
                <a:lnTo>
                  <a:pt x="196" y="188"/>
                </a:lnTo>
                <a:lnTo>
                  <a:pt x="192" y="193"/>
                </a:lnTo>
                <a:lnTo>
                  <a:pt x="187" y="198"/>
                </a:lnTo>
                <a:lnTo>
                  <a:pt x="181" y="203"/>
                </a:lnTo>
                <a:lnTo>
                  <a:pt x="176" y="207"/>
                </a:lnTo>
                <a:lnTo>
                  <a:pt x="171" y="211"/>
                </a:lnTo>
                <a:lnTo>
                  <a:pt x="164" y="215"/>
                </a:lnTo>
                <a:lnTo>
                  <a:pt x="158" y="218"/>
                </a:lnTo>
                <a:lnTo>
                  <a:pt x="151" y="220"/>
                </a:lnTo>
                <a:lnTo>
                  <a:pt x="145" y="222"/>
                </a:lnTo>
                <a:lnTo>
                  <a:pt x="138" y="224"/>
                </a:lnTo>
                <a:lnTo>
                  <a:pt x="131" y="226"/>
                </a:lnTo>
                <a:lnTo>
                  <a:pt x="125" y="227"/>
                </a:lnTo>
                <a:lnTo>
                  <a:pt x="117" y="227"/>
                </a:lnTo>
                <a:lnTo>
                  <a:pt x="110" y="228"/>
                </a:lnTo>
                <a:lnTo>
                  <a:pt x="103" y="227"/>
                </a:lnTo>
                <a:lnTo>
                  <a:pt x="96" y="226"/>
                </a:lnTo>
                <a:lnTo>
                  <a:pt x="89" y="225"/>
                </a:lnTo>
                <a:lnTo>
                  <a:pt x="82" y="223"/>
                </a:lnTo>
                <a:lnTo>
                  <a:pt x="75" y="221"/>
                </a:lnTo>
                <a:lnTo>
                  <a:pt x="69" y="218"/>
                </a:lnTo>
                <a:lnTo>
                  <a:pt x="62" y="215"/>
                </a:lnTo>
                <a:lnTo>
                  <a:pt x="56" y="212"/>
                </a:lnTo>
                <a:lnTo>
                  <a:pt x="50" y="207"/>
                </a:lnTo>
                <a:lnTo>
                  <a:pt x="44" y="203"/>
                </a:lnTo>
                <a:lnTo>
                  <a:pt x="39" y="198"/>
                </a:lnTo>
                <a:lnTo>
                  <a:pt x="34" y="194"/>
                </a:lnTo>
                <a:lnTo>
                  <a:pt x="28" y="188"/>
                </a:lnTo>
                <a:lnTo>
                  <a:pt x="24" y="183"/>
                </a:lnTo>
                <a:lnTo>
                  <a:pt x="20" y="176"/>
                </a:lnTo>
                <a:lnTo>
                  <a:pt x="15" y="170"/>
                </a:lnTo>
                <a:lnTo>
                  <a:pt x="12" y="163"/>
                </a:lnTo>
                <a:lnTo>
                  <a:pt x="9" y="157"/>
                </a:lnTo>
                <a:lnTo>
                  <a:pt x="7" y="151"/>
                </a:lnTo>
                <a:lnTo>
                  <a:pt x="5" y="144"/>
                </a:lnTo>
                <a:lnTo>
                  <a:pt x="3" y="137"/>
                </a:lnTo>
                <a:lnTo>
                  <a:pt x="2" y="131"/>
                </a:lnTo>
                <a:lnTo>
                  <a:pt x="0" y="124"/>
                </a:lnTo>
                <a:lnTo>
                  <a:pt x="0" y="116"/>
                </a:lnTo>
                <a:close/>
                <a:moveTo>
                  <a:pt x="110" y="16"/>
                </a:moveTo>
                <a:lnTo>
                  <a:pt x="105" y="17"/>
                </a:lnTo>
                <a:lnTo>
                  <a:pt x="100" y="17"/>
                </a:lnTo>
                <a:lnTo>
                  <a:pt x="96" y="18"/>
                </a:lnTo>
                <a:lnTo>
                  <a:pt x="91" y="20"/>
                </a:lnTo>
                <a:lnTo>
                  <a:pt x="88" y="22"/>
                </a:lnTo>
                <a:lnTo>
                  <a:pt x="84" y="25"/>
                </a:lnTo>
                <a:lnTo>
                  <a:pt x="81" y="28"/>
                </a:lnTo>
                <a:lnTo>
                  <a:pt x="77" y="31"/>
                </a:lnTo>
                <a:lnTo>
                  <a:pt x="74" y="35"/>
                </a:lnTo>
                <a:lnTo>
                  <a:pt x="71" y="39"/>
                </a:lnTo>
                <a:lnTo>
                  <a:pt x="68" y="43"/>
                </a:lnTo>
                <a:lnTo>
                  <a:pt x="66" y="47"/>
                </a:lnTo>
                <a:lnTo>
                  <a:pt x="64" y="52"/>
                </a:lnTo>
                <a:lnTo>
                  <a:pt x="61" y="56"/>
                </a:lnTo>
                <a:lnTo>
                  <a:pt x="60" y="61"/>
                </a:lnTo>
                <a:lnTo>
                  <a:pt x="58" y="67"/>
                </a:lnTo>
                <a:lnTo>
                  <a:pt x="57" y="73"/>
                </a:lnTo>
                <a:lnTo>
                  <a:pt x="56" y="78"/>
                </a:lnTo>
                <a:lnTo>
                  <a:pt x="55" y="83"/>
                </a:lnTo>
                <a:lnTo>
                  <a:pt x="54" y="88"/>
                </a:lnTo>
                <a:lnTo>
                  <a:pt x="53" y="93"/>
                </a:lnTo>
                <a:lnTo>
                  <a:pt x="52" y="98"/>
                </a:lnTo>
                <a:lnTo>
                  <a:pt x="52" y="103"/>
                </a:lnTo>
                <a:lnTo>
                  <a:pt x="51" y="108"/>
                </a:lnTo>
                <a:lnTo>
                  <a:pt x="51" y="116"/>
                </a:lnTo>
                <a:lnTo>
                  <a:pt x="52" y="125"/>
                </a:lnTo>
                <a:lnTo>
                  <a:pt x="52" y="132"/>
                </a:lnTo>
                <a:lnTo>
                  <a:pt x="53" y="139"/>
                </a:lnTo>
                <a:lnTo>
                  <a:pt x="54" y="145"/>
                </a:lnTo>
                <a:lnTo>
                  <a:pt x="56" y="151"/>
                </a:lnTo>
                <a:lnTo>
                  <a:pt x="57" y="157"/>
                </a:lnTo>
                <a:lnTo>
                  <a:pt x="59" y="162"/>
                </a:lnTo>
                <a:lnTo>
                  <a:pt x="60" y="167"/>
                </a:lnTo>
                <a:lnTo>
                  <a:pt x="62" y="172"/>
                </a:lnTo>
                <a:lnTo>
                  <a:pt x="65" y="177"/>
                </a:lnTo>
                <a:lnTo>
                  <a:pt x="68" y="182"/>
                </a:lnTo>
                <a:lnTo>
                  <a:pt x="70" y="186"/>
                </a:lnTo>
                <a:lnTo>
                  <a:pt x="73" y="190"/>
                </a:lnTo>
                <a:lnTo>
                  <a:pt x="76" y="194"/>
                </a:lnTo>
                <a:lnTo>
                  <a:pt x="80" y="197"/>
                </a:lnTo>
                <a:lnTo>
                  <a:pt x="83" y="201"/>
                </a:lnTo>
                <a:lnTo>
                  <a:pt x="87" y="204"/>
                </a:lnTo>
                <a:lnTo>
                  <a:pt x="90" y="206"/>
                </a:lnTo>
                <a:lnTo>
                  <a:pt x="95" y="208"/>
                </a:lnTo>
                <a:lnTo>
                  <a:pt x="98" y="209"/>
                </a:lnTo>
                <a:lnTo>
                  <a:pt x="102" y="210"/>
                </a:lnTo>
                <a:lnTo>
                  <a:pt x="106" y="211"/>
                </a:lnTo>
                <a:lnTo>
                  <a:pt x="110" y="211"/>
                </a:lnTo>
                <a:lnTo>
                  <a:pt x="114" y="211"/>
                </a:lnTo>
                <a:lnTo>
                  <a:pt x="118" y="211"/>
                </a:lnTo>
                <a:lnTo>
                  <a:pt x="121" y="210"/>
                </a:lnTo>
                <a:lnTo>
                  <a:pt x="125" y="209"/>
                </a:lnTo>
                <a:lnTo>
                  <a:pt x="128" y="208"/>
                </a:lnTo>
                <a:lnTo>
                  <a:pt x="131" y="206"/>
                </a:lnTo>
                <a:lnTo>
                  <a:pt x="134" y="204"/>
                </a:lnTo>
                <a:lnTo>
                  <a:pt x="137" y="202"/>
                </a:lnTo>
                <a:lnTo>
                  <a:pt x="140" y="199"/>
                </a:lnTo>
                <a:lnTo>
                  <a:pt x="143" y="197"/>
                </a:lnTo>
                <a:lnTo>
                  <a:pt x="145" y="194"/>
                </a:lnTo>
                <a:lnTo>
                  <a:pt x="147" y="191"/>
                </a:lnTo>
                <a:lnTo>
                  <a:pt x="149" y="188"/>
                </a:lnTo>
                <a:lnTo>
                  <a:pt x="151" y="185"/>
                </a:lnTo>
                <a:lnTo>
                  <a:pt x="153" y="181"/>
                </a:lnTo>
                <a:lnTo>
                  <a:pt x="156" y="177"/>
                </a:lnTo>
                <a:lnTo>
                  <a:pt x="157" y="173"/>
                </a:lnTo>
                <a:lnTo>
                  <a:pt x="158" y="169"/>
                </a:lnTo>
                <a:lnTo>
                  <a:pt x="160" y="165"/>
                </a:lnTo>
                <a:lnTo>
                  <a:pt x="161" y="162"/>
                </a:lnTo>
                <a:lnTo>
                  <a:pt x="162" y="158"/>
                </a:lnTo>
                <a:lnTo>
                  <a:pt x="163" y="154"/>
                </a:lnTo>
                <a:lnTo>
                  <a:pt x="164" y="149"/>
                </a:lnTo>
                <a:lnTo>
                  <a:pt x="165" y="145"/>
                </a:lnTo>
                <a:lnTo>
                  <a:pt x="165" y="141"/>
                </a:lnTo>
                <a:lnTo>
                  <a:pt x="166" y="137"/>
                </a:lnTo>
                <a:lnTo>
                  <a:pt x="166" y="133"/>
                </a:lnTo>
                <a:lnTo>
                  <a:pt x="167" y="129"/>
                </a:lnTo>
                <a:lnTo>
                  <a:pt x="167" y="125"/>
                </a:lnTo>
                <a:lnTo>
                  <a:pt x="167" y="122"/>
                </a:lnTo>
                <a:lnTo>
                  <a:pt x="167" y="117"/>
                </a:lnTo>
                <a:lnTo>
                  <a:pt x="167" y="113"/>
                </a:lnTo>
                <a:lnTo>
                  <a:pt x="167" y="108"/>
                </a:lnTo>
                <a:lnTo>
                  <a:pt x="167" y="103"/>
                </a:lnTo>
                <a:lnTo>
                  <a:pt x="167" y="98"/>
                </a:lnTo>
                <a:lnTo>
                  <a:pt x="166" y="93"/>
                </a:lnTo>
                <a:lnTo>
                  <a:pt x="165" y="88"/>
                </a:lnTo>
                <a:lnTo>
                  <a:pt x="164" y="82"/>
                </a:lnTo>
                <a:lnTo>
                  <a:pt x="163" y="77"/>
                </a:lnTo>
                <a:lnTo>
                  <a:pt x="162" y="71"/>
                </a:lnTo>
                <a:lnTo>
                  <a:pt x="161" y="66"/>
                </a:lnTo>
                <a:lnTo>
                  <a:pt x="159" y="60"/>
                </a:lnTo>
                <a:lnTo>
                  <a:pt x="157" y="55"/>
                </a:lnTo>
                <a:lnTo>
                  <a:pt x="154" y="50"/>
                </a:lnTo>
                <a:lnTo>
                  <a:pt x="152" y="45"/>
                </a:lnTo>
                <a:lnTo>
                  <a:pt x="149" y="41"/>
                </a:lnTo>
                <a:lnTo>
                  <a:pt x="147" y="36"/>
                </a:lnTo>
                <a:lnTo>
                  <a:pt x="144" y="32"/>
                </a:lnTo>
                <a:lnTo>
                  <a:pt x="141" y="28"/>
                </a:lnTo>
                <a:lnTo>
                  <a:pt x="136" y="25"/>
                </a:lnTo>
                <a:lnTo>
                  <a:pt x="133" y="23"/>
                </a:lnTo>
                <a:lnTo>
                  <a:pt x="129" y="20"/>
                </a:lnTo>
                <a:lnTo>
                  <a:pt x="125" y="19"/>
                </a:lnTo>
                <a:lnTo>
                  <a:pt x="120" y="17"/>
                </a:lnTo>
                <a:lnTo>
                  <a:pt x="115" y="17"/>
                </a:lnTo>
                <a:lnTo>
                  <a:pt x="110" y="16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989" name="Freeform 109"/>
          <p:cNvSpPr>
            <a:spLocks/>
          </p:cNvSpPr>
          <p:nvPr/>
        </p:nvSpPr>
        <p:spPr bwMode="auto">
          <a:xfrm>
            <a:off x="3420388" y="2979800"/>
            <a:ext cx="54844" cy="78882"/>
          </a:xfrm>
          <a:custGeom>
            <a:avLst/>
            <a:gdLst>
              <a:gd name="T0" fmla="*/ 0 w 137"/>
              <a:gd name="T1" fmla="*/ 0 h 215"/>
              <a:gd name="T2" fmla="*/ 0 w 137"/>
              <a:gd name="T3" fmla="*/ 0 h 215"/>
              <a:gd name="T4" fmla="*/ 0 w 137"/>
              <a:gd name="T5" fmla="*/ 0 h 215"/>
              <a:gd name="T6" fmla="*/ 0 w 137"/>
              <a:gd name="T7" fmla="*/ 0 h 215"/>
              <a:gd name="T8" fmla="*/ 0 w 137"/>
              <a:gd name="T9" fmla="*/ 0 h 215"/>
              <a:gd name="T10" fmla="*/ 0 w 137"/>
              <a:gd name="T11" fmla="*/ 0 h 215"/>
              <a:gd name="T12" fmla="*/ 0 w 137"/>
              <a:gd name="T13" fmla="*/ 0 h 215"/>
              <a:gd name="T14" fmla="*/ 0 w 137"/>
              <a:gd name="T15" fmla="*/ 0 h 215"/>
              <a:gd name="T16" fmla="*/ 0 w 137"/>
              <a:gd name="T17" fmla="*/ 0 h 215"/>
              <a:gd name="T18" fmla="*/ 0 w 137"/>
              <a:gd name="T19" fmla="*/ 0 h 215"/>
              <a:gd name="T20" fmla="*/ 0 w 137"/>
              <a:gd name="T21" fmla="*/ 0 h 215"/>
              <a:gd name="T22" fmla="*/ 0 w 137"/>
              <a:gd name="T23" fmla="*/ 0 h 215"/>
              <a:gd name="T24" fmla="*/ 0 w 137"/>
              <a:gd name="T25" fmla="*/ 0 h 215"/>
              <a:gd name="T26" fmla="*/ 0 w 137"/>
              <a:gd name="T27" fmla="*/ 0 h 215"/>
              <a:gd name="T28" fmla="*/ 0 w 137"/>
              <a:gd name="T29" fmla="*/ 0 h 215"/>
              <a:gd name="T30" fmla="*/ 0 w 137"/>
              <a:gd name="T31" fmla="*/ 0 h 215"/>
              <a:gd name="T32" fmla="*/ 0 w 137"/>
              <a:gd name="T33" fmla="*/ 0 h 215"/>
              <a:gd name="T34" fmla="*/ 0 w 137"/>
              <a:gd name="T35" fmla="*/ 0 h 215"/>
              <a:gd name="T36" fmla="*/ 0 w 137"/>
              <a:gd name="T37" fmla="*/ 0 h 215"/>
              <a:gd name="T38" fmla="*/ 0 w 137"/>
              <a:gd name="T39" fmla="*/ 0 h 215"/>
              <a:gd name="T40" fmla="*/ 0 w 137"/>
              <a:gd name="T41" fmla="*/ 0 h 215"/>
              <a:gd name="T42" fmla="*/ 0 w 137"/>
              <a:gd name="T43" fmla="*/ 0 h 215"/>
              <a:gd name="T44" fmla="*/ 0 w 137"/>
              <a:gd name="T45" fmla="*/ 0 h 215"/>
              <a:gd name="T46" fmla="*/ 0 w 137"/>
              <a:gd name="T47" fmla="*/ 0 h 215"/>
              <a:gd name="T48" fmla="*/ 0 w 137"/>
              <a:gd name="T49" fmla="*/ 0 h 215"/>
              <a:gd name="T50" fmla="*/ 0 w 137"/>
              <a:gd name="T51" fmla="*/ 0 h 215"/>
              <a:gd name="T52" fmla="*/ 0 w 137"/>
              <a:gd name="T53" fmla="*/ 0 h 215"/>
              <a:gd name="T54" fmla="*/ 0 w 137"/>
              <a:gd name="T55" fmla="*/ 0 h 215"/>
              <a:gd name="T56" fmla="*/ 0 w 137"/>
              <a:gd name="T57" fmla="*/ 0 h 215"/>
              <a:gd name="T58" fmla="*/ 0 w 137"/>
              <a:gd name="T59" fmla="*/ 0 h 215"/>
              <a:gd name="T60" fmla="*/ 0 w 137"/>
              <a:gd name="T61" fmla="*/ 0 h 215"/>
              <a:gd name="T62" fmla="*/ 0 w 137"/>
              <a:gd name="T63" fmla="*/ 0 h 215"/>
              <a:gd name="T64" fmla="*/ 0 w 137"/>
              <a:gd name="T65" fmla="*/ 0 h 215"/>
              <a:gd name="T66" fmla="*/ 0 w 137"/>
              <a:gd name="T67" fmla="*/ 0 h 215"/>
              <a:gd name="T68" fmla="*/ 0 w 137"/>
              <a:gd name="T69" fmla="*/ 0 h 215"/>
              <a:gd name="T70" fmla="*/ 0 w 137"/>
              <a:gd name="T71" fmla="*/ 0 h 215"/>
              <a:gd name="T72" fmla="*/ 0 w 137"/>
              <a:gd name="T73" fmla="*/ 0 h 215"/>
              <a:gd name="T74" fmla="*/ 0 w 137"/>
              <a:gd name="T75" fmla="*/ 0 h 215"/>
              <a:gd name="T76" fmla="*/ 0 w 137"/>
              <a:gd name="T77" fmla="*/ 0 h 215"/>
              <a:gd name="T78" fmla="*/ 0 w 137"/>
              <a:gd name="T79" fmla="*/ 0 h 215"/>
              <a:gd name="T80" fmla="*/ 0 w 137"/>
              <a:gd name="T81" fmla="*/ 0 h 215"/>
              <a:gd name="T82" fmla="*/ 0 w 137"/>
              <a:gd name="T83" fmla="*/ 0 h 215"/>
              <a:gd name="T84" fmla="*/ 0 w 137"/>
              <a:gd name="T85" fmla="*/ 0 h 215"/>
              <a:gd name="T86" fmla="*/ 0 w 137"/>
              <a:gd name="T87" fmla="*/ 0 h 215"/>
              <a:gd name="T88" fmla="*/ 0 w 137"/>
              <a:gd name="T89" fmla="*/ 0 h 215"/>
              <a:gd name="T90" fmla="*/ 0 w 137"/>
              <a:gd name="T91" fmla="*/ 0 h 215"/>
              <a:gd name="T92" fmla="*/ 0 w 137"/>
              <a:gd name="T93" fmla="*/ 0 h 215"/>
              <a:gd name="T94" fmla="*/ 0 w 137"/>
              <a:gd name="T95" fmla="*/ 0 h 215"/>
              <a:gd name="T96" fmla="*/ 0 w 137"/>
              <a:gd name="T97" fmla="*/ 0 h 215"/>
              <a:gd name="T98" fmla="*/ 0 w 137"/>
              <a:gd name="T99" fmla="*/ 0 h 215"/>
              <a:gd name="T100" fmla="*/ 0 w 137"/>
              <a:gd name="T101" fmla="*/ 0 h 215"/>
              <a:gd name="T102" fmla="*/ 0 w 137"/>
              <a:gd name="T103" fmla="*/ 0 h 215"/>
              <a:gd name="T104" fmla="*/ 0 w 137"/>
              <a:gd name="T105" fmla="*/ 0 h 215"/>
              <a:gd name="T106" fmla="*/ 0 w 137"/>
              <a:gd name="T107" fmla="*/ 0 h 215"/>
              <a:gd name="T108" fmla="*/ 0 w 137"/>
              <a:gd name="T109" fmla="*/ 0 h 215"/>
              <a:gd name="T110" fmla="*/ 0 w 137"/>
              <a:gd name="T111" fmla="*/ 0 h 215"/>
              <a:gd name="T112" fmla="*/ 0 w 137"/>
              <a:gd name="T113" fmla="*/ 0 h 215"/>
              <a:gd name="T114" fmla="*/ 0 w 137"/>
              <a:gd name="T115" fmla="*/ 0 h 215"/>
              <a:gd name="T116" fmla="*/ 0 w 137"/>
              <a:gd name="T117" fmla="*/ 0 h 21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37"/>
              <a:gd name="T178" fmla="*/ 0 h 215"/>
              <a:gd name="T179" fmla="*/ 137 w 137"/>
              <a:gd name="T180" fmla="*/ 215 h 21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37" h="215">
                <a:moveTo>
                  <a:pt x="118" y="3"/>
                </a:moveTo>
                <a:lnTo>
                  <a:pt x="118" y="18"/>
                </a:lnTo>
                <a:lnTo>
                  <a:pt x="113" y="17"/>
                </a:lnTo>
                <a:lnTo>
                  <a:pt x="108" y="17"/>
                </a:lnTo>
                <a:lnTo>
                  <a:pt x="103" y="16"/>
                </a:lnTo>
                <a:lnTo>
                  <a:pt x="98" y="16"/>
                </a:lnTo>
                <a:lnTo>
                  <a:pt x="94" y="16"/>
                </a:lnTo>
                <a:lnTo>
                  <a:pt x="90" y="16"/>
                </a:lnTo>
                <a:lnTo>
                  <a:pt x="86" y="15"/>
                </a:lnTo>
                <a:lnTo>
                  <a:pt x="83" y="15"/>
                </a:lnTo>
                <a:lnTo>
                  <a:pt x="78" y="16"/>
                </a:lnTo>
                <a:lnTo>
                  <a:pt x="74" y="16"/>
                </a:lnTo>
                <a:lnTo>
                  <a:pt x="69" y="16"/>
                </a:lnTo>
                <a:lnTo>
                  <a:pt x="66" y="17"/>
                </a:lnTo>
                <a:lnTo>
                  <a:pt x="62" y="18"/>
                </a:lnTo>
                <a:lnTo>
                  <a:pt x="59" y="19"/>
                </a:lnTo>
                <a:lnTo>
                  <a:pt x="55" y="20"/>
                </a:lnTo>
                <a:lnTo>
                  <a:pt x="53" y="22"/>
                </a:lnTo>
                <a:lnTo>
                  <a:pt x="50" y="24"/>
                </a:lnTo>
                <a:lnTo>
                  <a:pt x="48" y="26"/>
                </a:lnTo>
                <a:lnTo>
                  <a:pt x="46" y="28"/>
                </a:lnTo>
                <a:lnTo>
                  <a:pt x="45" y="31"/>
                </a:lnTo>
                <a:lnTo>
                  <a:pt x="43" y="34"/>
                </a:lnTo>
                <a:lnTo>
                  <a:pt x="41" y="37"/>
                </a:lnTo>
                <a:lnTo>
                  <a:pt x="40" y="41"/>
                </a:lnTo>
                <a:lnTo>
                  <a:pt x="39" y="45"/>
                </a:lnTo>
                <a:lnTo>
                  <a:pt x="40" y="49"/>
                </a:lnTo>
                <a:lnTo>
                  <a:pt x="41" y="53"/>
                </a:lnTo>
                <a:lnTo>
                  <a:pt x="44" y="58"/>
                </a:lnTo>
                <a:lnTo>
                  <a:pt x="47" y="62"/>
                </a:lnTo>
                <a:lnTo>
                  <a:pt x="50" y="66"/>
                </a:lnTo>
                <a:lnTo>
                  <a:pt x="54" y="69"/>
                </a:lnTo>
                <a:lnTo>
                  <a:pt x="59" y="73"/>
                </a:lnTo>
                <a:lnTo>
                  <a:pt x="64" y="76"/>
                </a:lnTo>
                <a:lnTo>
                  <a:pt x="71" y="80"/>
                </a:lnTo>
                <a:lnTo>
                  <a:pt x="78" y="83"/>
                </a:lnTo>
                <a:lnTo>
                  <a:pt x="83" y="87"/>
                </a:lnTo>
                <a:lnTo>
                  <a:pt x="90" y="90"/>
                </a:lnTo>
                <a:lnTo>
                  <a:pt x="94" y="93"/>
                </a:lnTo>
                <a:lnTo>
                  <a:pt x="98" y="95"/>
                </a:lnTo>
                <a:lnTo>
                  <a:pt x="101" y="98"/>
                </a:lnTo>
                <a:lnTo>
                  <a:pt x="105" y="100"/>
                </a:lnTo>
                <a:lnTo>
                  <a:pt x="108" y="102"/>
                </a:lnTo>
                <a:lnTo>
                  <a:pt x="111" y="104"/>
                </a:lnTo>
                <a:lnTo>
                  <a:pt x="113" y="106"/>
                </a:lnTo>
                <a:lnTo>
                  <a:pt x="116" y="109"/>
                </a:lnTo>
                <a:lnTo>
                  <a:pt x="118" y="112"/>
                </a:lnTo>
                <a:lnTo>
                  <a:pt x="122" y="116"/>
                </a:lnTo>
                <a:lnTo>
                  <a:pt x="124" y="119"/>
                </a:lnTo>
                <a:lnTo>
                  <a:pt x="127" y="123"/>
                </a:lnTo>
                <a:lnTo>
                  <a:pt x="129" y="126"/>
                </a:lnTo>
                <a:lnTo>
                  <a:pt x="131" y="130"/>
                </a:lnTo>
                <a:lnTo>
                  <a:pt x="132" y="135"/>
                </a:lnTo>
                <a:lnTo>
                  <a:pt x="135" y="139"/>
                </a:lnTo>
                <a:lnTo>
                  <a:pt x="136" y="143"/>
                </a:lnTo>
                <a:lnTo>
                  <a:pt x="137" y="148"/>
                </a:lnTo>
                <a:lnTo>
                  <a:pt x="137" y="153"/>
                </a:lnTo>
                <a:lnTo>
                  <a:pt x="137" y="158"/>
                </a:lnTo>
                <a:lnTo>
                  <a:pt x="137" y="166"/>
                </a:lnTo>
                <a:lnTo>
                  <a:pt x="135" y="173"/>
                </a:lnTo>
                <a:lnTo>
                  <a:pt x="133" y="180"/>
                </a:lnTo>
                <a:lnTo>
                  <a:pt x="130" y="185"/>
                </a:lnTo>
                <a:lnTo>
                  <a:pt x="127" y="190"/>
                </a:lnTo>
                <a:lnTo>
                  <a:pt x="123" y="195"/>
                </a:lnTo>
                <a:lnTo>
                  <a:pt x="118" y="199"/>
                </a:lnTo>
                <a:lnTo>
                  <a:pt x="113" y="202"/>
                </a:lnTo>
                <a:lnTo>
                  <a:pt x="107" y="205"/>
                </a:lnTo>
                <a:lnTo>
                  <a:pt x="100" y="208"/>
                </a:lnTo>
                <a:lnTo>
                  <a:pt x="94" y="210"/>
                </a:lnTo>
                <a:lnTo>
                  <a:pt x="86" y="212"/>
                </a:lnTo>
                <a:lnTo>
                  <a:pt x="80" y="213"/>
                </a:lnTo>
                <a:lnTo>
                  <a:pt x="72" y="214"/>
                </a:lnTo>
                <a:lnTo>
                  <a:pt x="64" y="214"/>
                </a:lnTo>
                <a:lnTo>
                  <a:pt x="56" y="215"/>
                </a:lnTo>
                <a:lnTo>
                  <a:pt x="48" y="215"/>
                </a:lnTo>
                <a:lnTo>
                  <a:pt x="40" y="214"/>
                </a:lnTo>
                <a:lnTo>
                  <a:pt x="33" y="214"/>
                </a:lnTo>
                <a:lnTo>
                  <a:pt x="26" y="213"/>
                </a:lnTo>
                <a:lnTo>
                  <a:pt x="20" y="212"/>
                </a:lnTo>
                <a:lnTo>
                  <a:pt x="14" y="211"/>
                </a:lnTo>
                <a:lnTo>
                  <a:pt x="8" y="210"/>
                </a:lnTo>
                <a:lnTo>
                  <a:pt x="4" y="209"/>
                </a:lnTo>
                <a:lnTo>
                  <a:pt x="4" y="195"/>
                </a:lnTo>
                <a:lnTo>
                  <a:pt x="7" y="196"/>
                </a:lnTo>
                <a:lnTo>
                  <a:pt x="10" y="196"/>
                </a:lnTo>
                <a:lnTo>
                  <a:pt x="15" y="197"/>
                </a:lnTo>
                <a:lnTo>
                  <a:pt x="19" y="197"/>
                </a:lnTo>
                <a:lnTo>
                  <a:pt x="24" y="198"/>
                </a:lnTo>
                <a:lnTo>
                  <a:pt x="31" y="198"/>
                </a:lnTo>
                <a:lnTo>
                  <a:pt x="37" y="199"/>
                </a:lnTo>
                <a:lnTo>
                  <a:pt x="44" y="199"/>
                </a:lnTo>
                <a:lnTo>
                  <a:pt x="50" y="199"/>
                </a:lnTo>
                <a:lnTo>
                  <a:pt x="55" y="199"/>
                </a:lnTo>
                <a:lnTo>
                  <a:pt x="61" y="198"/>
                </a:lnTo>
                <a:lnTo>
                  <a:pt x="66" y="197"/>
                </a:lnTo>
                <a:lnTo>
                  <a:pt x="70" y="196"/>
                </a:lnTo>
                <a:lnTo>
                  <a:pt x="75" y="194"/>
                </a:lnTo>
                <a:lnTo>
                  <a:pt x="78" y="193"/>
                </a:lnTo>
                <a:lnTo>
                  <a:pt x="81" y="191"/>
                </a:lnTo>
                <a:lnTo>
                  <a:pt x="84" y="189"/>
                </a:lnTo>
                <a:lnTo>
                  <a:pt x="86" y="186"/>
                </a:lnTo>
                <a:lnTo>
                  <a:pt x="89" y="184"/>
                </a:lnTo>
                <a:lnTo>
                  <a:pt x="90" y="181"/>
                </a:lnTo>
                <a:lnTo>
                  <a:pt x="92" y="178"/>
                </a:lnTo>
                <a:lnTo>
                  <a:pt x="93" y="174"/>
                </a:lnTo>
                <a:lnTo>
                  <a:pt x="93" y="170"/>
                </a:lnTo>
                <a:lnTo>
                  <a:pt x="93" y="166"/>
                </a:lnTo>
                <a:lnTo>
                  <a:pt x="93" y="162"/>
                </a:lnTo>
                <a:lnTo>
                  <a:pt x="93" y="158"/>
                </a:lnTo>
                <a:lnTo>
                  <a:pt x="92" y="155"/>
                </a:lnTo>
                <a:lnTo>
                  <a:pt x="91" y="152"/>
                </a:lnTo>
                <a:lnTo>
                  <a:pt x="89" y="149"/>
                </a:lnTo>
                <a:lnTo>
                  <a:pt x="86" y="146"/>
                </a:lnTo>
                <a:lnTo>
                  <a:pt x="84" y="144"/>
                </a:lnTo>
                <a:lnTo>
                  <a:pt x="82" y="141"/>
                </a:lnTo>
                <a:lnTo>
                  <a:pt x="79" y="139"/>
                </a:lnTo>
                <a:lnTo>
                  <a:pt x="76" y="137"/>
                </a:lnTo>
                <a:lnTo>
                  <a:pt x="72" y="134"/>
                </a:lnTo>
                <a:lnTo>
                  <a:pt x="68" y="132"/>
                </a:lnTo>
                <a:lnTo>
                  <a:pt x="63" y="129"/>
                </a:lnTo>
                <a:lnTo>
                  <a:pt x="59" y="126"/>
                </a:lnTo>
                <a:lnTo>
                  <a:pt x="53" y="123"/>
                </a:lnTo>
                <a:lnTo>
                  <a:pt x="48" y="120"/>
                </a:lnTo>
                <a:lnTo>
                  <a:pt x="41" y="117"/>
                </a:lnTo>
                <a:lnTo>
                  <a:pt x="36" y="112"/>
                </a:lnTo>
                <a:lnTo>
                  <a:pt x="31" y="109"/>
                </a:lnTo>
                <a:lnTo>
                  <a:pt x="26" y="106"/>
                </a:lnTo>
                <a:lnTo>
                  <a:pt x="22" y="103"/>
                </a:lnTo>
                <a:lnTo>
                  <a:pt x="18" y="100"/>
                </a:lnTo>
                <a:lnTo>
                  <a:pt x="15" y="97"/>
                </a:lnTo>
                <a:lnTo>
                  <a:pt x="11" y="94"/>
                </a:lnTo>
                <a:lnTo>
                  <a:pt x="8" y="90"/>
                </a:lnTo>
                <a:lnTo>
                  <a:pt x="6" y="87"/>
                </a:lnTo>
                <a:lnTo>
                  <a:pt x="4" y="83"/>
                </a:lnTo>
                <a:lnTo>
                  <a:pt x="3" y="79"/>
                </a:lnTo>
                <a:lnTo>
                  <a:pt x="1" y="75"/>
                </a:lnTo>
                <a:lnTo>
                  <a:pt x="0" y="71"/>
                </a:lnTo>
                <a:lnTo>
                  <a:pt x="0" y="66"/>
                </a:lnTo>
                <a:lnTo>
                  <a:pt x="0" y="61"/>
                </a:lnTo>
                <a:lnTo>
                  <a:pt x="0" y="53"/>
                </a:lnTo>
                <a:lnTo>
                  <a:pt x="1" y="46"/>
                </a:lnTo>
                <a:lnTo>
                  <a:pt x="3" y="40"/>
                </a:lnTo>
                <a:lnTo>
                  <a:pt x="5" y="34"/>
                </a:lnTo>
                <a:lnTo>
                  <a:pt x="8" y="28"/>
                </a:lnTo>
                <a:lnTo>
                  <a:pt x="11" y="23"/>
                </a:lnTo>
                <a:lnTo>
                  <a:pt x="16" y="19"/>
                </a:lnTo>
                <a:lnTo>
                  <a:pt x="21" y="15"/>
                </a:lnTo>
                <a:lnTo>
                  <a:pt x="26" y="11"/>
                </a:lnTo>
                <a:lnTo>
                  <a:pt x="33" y="8"/>
                </a:lnTo>
                <a:lnTo>
                  <a:pt x="39" y="6"/>
                </a:lnTo>
                <a:lnTo>
                  <a:pt x="46" y="3"/>
                </a:lnTo>
                <a:lnTo>
                  <a:pt x="52" y="2"/>
                </a:lnTo>
                <a:lnTo>
                  <a:pt x="60" y="1"/>
                </a:lnTo>
                <a:lnTo>
                  <a:pt x="66" y="0"/>
                </a:lnTo>
                <a:lnTo>
                  <a:pt x="74" y="0"/>
                </a:lnTo>
                <a:lnTo>
                  <a:pt x="76" y="0"/>
                </a:lnTo>
                <a:lnTo>
                  <a:pt x="77" y="0"/>
                </a:lnTo>
                <a:lnTo>
                  <a:pt x="79" y="0"/>
                </a:lnTo>
                <a:lnTo>
                  <a:pt x="80" y="0"/>
                </a:lnTo>
                <a:lnTo>
                  <a:pt x="82" y="0"/>
                </a:lnTo>
                <a:lnTo>
                  <a:pt x="84" y="0"/>
                </a:lnTo>
                <a:lnTo>
                  <a:pt x="85" y="0"/>
                </a:lnTo>
                <a:lnTo>
                  <a:pt x="87" y="0"/>
                </a:lnTo>
                <a:lnTo>
                  <a:pt x="90" y="0"/>
                </a:lnTo>
                <a:lnTo>
                  <a:pt x="92" y="0"/>
                </a:lnTo>
                <a:lnTo>
                  <a:pt x="94" y="1"/>
                </a:lnTo>
                <a:lnTo>
                  <a:pt x="96" y="1"/>
                </a:lnTo>
                <a:lnTo>
                  <a:pt x="97" y="1"/>
                </a:lnTo>
                <a:lnTo>
                  <a:pt x="99" y="1"/>
                </a:lnTo>
                <a:lnTo>
                  <a:pt x="100" y="1"/>
                </a:lnTo>
                <a:lnTo>
                  <a:pt x="102" y="1"/>
                </a:lnTo>
                <a:lnTo>
                  <a:pt x="103" y="1"/>
                </a:lnTo>
                <a:lnTo>
                  <a:pt x="106" y="1"/>
                </a:lnTo>
                <a:lnTo>
                  <a:pt x="108" y="2"/>
                </a:lnTo>
                <a:lnTo>
                  <a:pt x="110" y="2"/>
                </a:lnTo>
                <a:lnTo>
                  <a:pt x="112" y="2"/>
                </a:lnTo>
                <a:lnTo>
                  <a:pt x="114" y="2"/>
                </a:lnTo>
                <a:lnTo>
                  <a:pt x="116" y="2"/>
                </a:lnTo>
                <a:lnTo>
                  <a:pt x="118" y="3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990" name="Freeform 110"/>
          <p:cNvSpPr>
            <a:spLocks/>
          </p:cNvSpPr>
          <p:nvPr/>
        </p:nvSpPr>
        <p:spPr bwMode="auto">
          <a:xfrm>
            <a:off x="3541827" y="2979800"/>
            <a:ext cx="54844" cy="78882"/>
          </a:xfrm>
          <a:custGeom>
            <a:avLst/>
            <a:gdLst>
              <a:gd name="T0" fmla="*/ 0 w 144"/>
              <a:gd name="T1" fmla="*/ 0 h 215"/>
              <a:gd name="T2" fmla="*/ 0 w 144"/>
              <a:gd name="T3" fmla="*/ 0 h 215"/>
              <a:gd name="T4" fmla="*/ 0 w 144"/>
              <a:gd name="T5" fmla="*/ 0 h 215"/>
              <a:gd name="T6" fmla="*/ 0 w 144"/>
              <a:gd name="T7" fmla="*/ 0 h 215"/>
              <a:gd name="T8" fmla="*/ 0 w 144"/>
              <a:gd name="T9" fmla="*/ 0 h 215"/>
              <a:gd name="T10" fmla="*/ 0 w 144"/>
              <a:gd name="T11" fmla="*/ 0 h 215"/>
              <a:gd name="T12" fmla="*/ 0 w 144"/>
              <a:gd name="T13" fmla="*/ 0 h 215"/>
              <a:gd name="T14" fmla="*/ 0 w 144"/>
              <a:gd name="T15" fmla="*/ 0 h 215"/>
              <a:gd name="T16" fmla="*/ 0 w 144"/>
              <a:gd name="T17" fmla="*/ 0 h 215"/>
              <a:gd name="T18" fmla="*/ 0 w 144"/>
              <a:gd name="T19" fmla="*/ 0 h 215"/>
              <a:gd name="T20" fmla="*/ 0 w 144"/>
              <a:gd name="T21" fmla="*/ 0 h 215"/>
              <a:gd name="T22" fmla="*/ 0 w 144"/>
              <a:gd name="T23" fmla="*/ 0 h 215"/>
              <a:gd name="T24" fmla="*/ 0 w 144"/>
              <a:gd name="T25" fmla="*/ 0 h 215"/>
              <a:gd name="T26" fmla="*/ 0 w 144"/>
              <a:gd name="T27" fmla="*/ 0 h 215"/>
              <a:gd name="T28" fmla="*/ 0 w 144"/>
              <a:gd name="T29" fmla="*/ 0 h 215"/>
              <a:gd name="T30" fmla="*/ 0 w 144"/>
              <a:gd name="T31" fmla="*/ 0 h 215"/>
              <a:gd name="T32" fmla="*/ 0 w 144"/>
              <a:gd name="T33" fmla="*/ 0 h 215"/>
              <a:gd name="T34" fmla="*/ 0 w 144"/>
              <a:gd name="T35" fmla="*/ 0 h 215"/>
              <a:gd name="T36" fmla="*/ 0 w 144"/>
              <a:gd name="T37" fmla="*/ 0 h 215"/>
              <a:gd name="T38" fmla="*/ 0 w 144"/>
              <a:gd name="T39" fmla="*/ 0 h 215"/>
              <a:gd name="T40" fmla="*/ 0 w 144"/>
              <a:gd name="T41" fmla="*/ 0 h 215"/>
              <a:gd name="T42" fmla="*/ 0 w 144"/>
              <a:gd name="T43" fmla="*/ 0 h 215"/>
              <a:gd name="T44" fmla="*/ 0 w 144"/>
              <a:gd name="T45" fmla="*/ 0 h 215"/>
              <a:gd name="T46" fmla="*/ 0 w 144"/>
              <a:gd name="T47" fmla="*/ 0 h 215"/>
              <a:gd name="T48" fmla="*/ 0 w 144"/>
              <a:gd name="T49" fmla="*/ 0 h 215"/>
              <a:gd name="T50" fmla="*/ 0 w 144"/>
              <a:gd name="T51" fmla="*/ 0 h 215"/>
              <a:gd name="T52" fmla="*/ 0 w 144"/>
              <a:gd name="T53" fmla="*/ 0 h 215"/>
              <a:gd name="T54" fmla="*/ 0 w 144"/>
              <a:gd name="T55" fmla="*/ 0 h 215"/>
              <a:gd name="T56" fmla="*/ 0 w 144"/>
              <a:gd name="T57" fmla="*/ 0 h 215"/>
              <a:gd name="T58" fmla="*/ 0 w 144"/>
              <a:gd name="T59" fmla="*/ 0 h 215"/>
              <a:gd name="T60" fmla="*/ 0 w 144"/>
              <a:gd name="T61" fmla="*/ 0 h 215"/>
              <a:gd name="T62" fmla="*/ 0 w 144"/>
              <a:gd name="T63" fmla="*/ 0 h 215"/>
              <a:gd name="T64" fmla="*/ 0 w 144"/>
              <a:gd name="T65" fmla="*/ 0 h 215"/>
              <a:gd name="T66" fmla="*/ 0 w 144"/>
              <a:gd name="T67" fmla="*/ 0 h 21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4"/>
              <a:gd name="T103" fmla="*/ 0 h 215"/>
              <a:gd name="T104" fmla="*/ 144 w 144"/>
              <a:gd name="T105" fmla="*/ 215 h 21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4" h="215">
                <a:moveTo>
                  <a:pt x="138" y="0"/>
                </a:moveTo>
                <a:lnTo>
                  <a:pt x="138" y="15"/>
                </a:lnTo>
                <a:lnTo>
                  <a:pt x="59" y="15"/>
                </a:lnTo>
                <a:lnTo>
                  <a:pt x="56" y="15"/>
                </a:lnTo>
                <a:lnTo>
                  <a:pt x="54" y="16"/>
                </a:lnTo>
                <a:lnTo>
                  <a:pt x="52" y="16"/>
                </a:lnTo>
                <a:lnTo>
                  <a:pt x="51" y="16"/>
                </a:lnTo>
                <a:lnTo>
                  <a:pt x="50" y="16"/>
                </a:lnTo>
                <a:lnTo>
                  <a:pt x="48" y="16"/>
                </a:lnTo>
                <a:lnTo>
                  <a:pt x="47" y="17"/>
                </a:lnTo>
                <a:lnTo>
                  <a:pt x="46" y="18"/>
                </a:lnTo>
                <a:lnTo>
                  <a:pt x="45" y="18"/>
                </a:lnTo>
                <a:lnTo>
                  <a:pt x="45" y="19"/>
                </a:lnTo>
                <a:lnTo>
                  <a:pt x="45" y="20"/>
                </a:lnTo>
                <a:lnTo>
                  <a:pt x="44" y="22"/>
                </a:lnTo>
                <a:lnTo>
                  <a:pt x="44" y="23"/>
                </a:lnTo>
                <a:lnTo>
                  <a:pt x="44" y="25"/>
                </a:lnTo>
                <a:lnTo>
                  <a:pt x="44" y="27"/>
                </a:lnTo>
                <a:lnTo>
                  <a:pt x="44" y="93"/>
                </a:lnTo>
                <a:lnTo>
                  <a:pt x="122" y="93"/>
                </a:lnTo>
                <a:lnTo>
                  <a:pt x="122" y="114"/>
                </a:lnTo>
                <a:lnTo>
                  <a:pt x="44" y="114"/>
                </a:lnTo>
                <a:lnTo>
                  <a:pt x="44" y="185"/>
                </a:lnTo>
                <a:lnTo>
                  <a:pt x="44" y="186"/>
                </a:lnTo>
                <a:lnTo>
                  <a:pt x="44" y="188"/>
                </a:lnTo>
                <a:lnTo>
                  <a:pt x="45" y="190"/>
                </a:lnTo>
                <a:lnTo>
                  <a:pt x="45" y="191"/>
                </a:lnTo>
                <a:lnTo>
                  <a:pt x="46" y="192"/>
                </a:lnTo>
                <a:lnTo>
                  <a:pt x="46" y="193"/>
                </a:lnTo>
                <a:lnTo>
                  <a:pt x="47" y="195"/>
                </a:lnTo>
                <a:lnTo>
                  <a:pt x="49" y="196"/>
                </a:lnTo>
                <a:lnTo>
                  <a:pt x="50" y="196"/>
                </a:lnTo>
                <a:lnTo>
                  <a:pt x="51" y="197"/>
                </a:lnTo>
                <a:lnTo>
                  <a:pt x="52" y="198"/>
                </a:lnTo>
                <a:lnTo>
                  <a:pt x="54" y="198"/>
                </a:lnTo>
                <a:lnTo>
                  <a:pt x="55" y="199"/>
                </a:lnTo>
                <a:lnTo>
                  <a:pt x="58" y="199"/>
                </a:lnTo>
                <a:lnTo>
                  <a:pt x="60" y="199"/>
                </a:lnTo>
                <a:lnTo>
                  <a:pt x="61" y="199"/>
                </a:lnTo>
                <a:lnTo>
                  <a:pt x="144" y="199"/>
                </a:lnTo>
                <a:lnTo>
                  <a:pt x="144" y="215"/>
                </a:lnTo>
                <a:lnTo>
                  <a:pt x="33" y="215"/>
                </a:lnTo>
                <a:lnTo>
                  <a:pt x="25" y="214"/>
                </a:lnTo>
                <a:lnTo>
                  <a:pt x="19" y="212"/>
                </a:lnTo>
                <a:lnTo>
                  <a:pt x="14" y="210"/>
                </a:lnTo>
                <a:lnTo>
                  <a:pt x="8" y="206"/>
                </a:lnTo>
                <a:lnTo>
                  <a:pt x="5" y="200"/>
                </a:lnTo>
                <a:lnTo>
                  <a:pt x="2" y="194"/>
                </a:lnTo>
                <a:lnTo>
                  <a:pt x="1" y="187"/>
                </a:lnTo>
                <a:lnTo>
                  <a:pt x="0" y="178"/>
                </a:lnTo>
                <a:lnTo>
                  <a:pt x="0" y="39"/>
                </a:lnTo>
                <a:lnTo>
                  <a:pt x="1" y="34"/>
                </a:lnTo>
                <a:lnTo>
                  <a:pt x="1" y="30"/>
                </a:lnTo>
                <a:lnTo>
                  <a:pt x="2" y="25"/>
                </a:lnTo>
                <a:lnTo>
                  <a:pt x="2" y="22"/>
                </a:lnTo>
                <a:lnTo>
                  <a:pt x="3" y="18"/>
                </a:lnTo>
                <a:lnTo>
                  <a:pt x="5" y="15"/>
                </a:lnTo>
                <a:lnTo>
                  <a:pt x="6" y="12"/>
                </a:lnTo>
                <a:lnTo>
                  <a:pt x="8" y="9"/>
                </a:lnTo>
                <a:lnTo>
                  <a:pt x="10" y="7"/>
                </a:lnTo>
                <a:lnTo>
                  <a:pt x="14" y="5"/>
                </a:lnTo>
                <a:lnTo>
                  <a:pt x="17" y="4"/>
                </a:lnTo>
                <a:lnTo>
                  <a:pt x="20" y="2"/>
                </a:lnTo>
                <a:lnTo>
                  <a:pt x="24" y="1"/>
                </a:lnTo>
                <a:lnTo>
                  <a:pt x="29" y="0"/>
                </a:lnTo>
                <a:lnTo>
                  <a:pt x="34" y="0"/>
                </a:lnTo>
                <a:lnTo>
                  <a:pt x="39" y="0"/>
                </a:lnTo>
                <a:lnTo>
                  <a:pt x="138" y="0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991" name="Freeform 111"/>
          <p:cNvSpPr>
            <a:spLocks noEditPoints="1"/>
          </p:cNvSpPr>
          <p:nvPr/>
        </p:nvSpPr>
        <p:spPr bwMode="auto">
          <a:xfrm>
            <a:off x="3655432" y="2935773"/>
            <a:ext cx="101852" cy="122909"/>
          </a:xfrm>
          <a:custGeom>
            <a:avLst/>
            <a:gdLst>
              <a:gd name="T0" fmla="*/ 0 w 261"/>
              <a:gd name="T1" fmla="*/ 0 h 332"/>
              <a:gd name="T2" fmla="*/ 0 w 261"/>
              <a:gd name="T3" fmla="*/ 0 h 332"/>
              <a:gd name="T4" fmla="*/ 0 w 261"/>
              <a:gd name="T5" fmla="*/ 0 h 332"/>
              <a:gd name="T6" fmla="*/ 0 w 261"/>
              <a:gd name="T7" fmla="*/ 0 h 332"/>
              <a:gd name="T8" fmla="*/ 0 w 261"/>
              <a:gd name="T9" fmla="*/ 0 h 332"/>
              <a:gd name="T10" fmla="*/ 0 w 261"/>
              <a:gd name="T11" fmla="*/ 0 h 332"/>
              <a:gd name="T12" fmla="*/ 0 w 261"/>
              <a:gd name="T13" fmla="*/ 0 h 332"/>
              <a:gd name="T14" fmla="*/ 0 w 261"/>
              <a:gd name="T15" fmla="*/ 0 h 332"/>
              <a:gd name="T16" fmla="*/ 0 w 261"/>
              <a:gd name="T17" fmla="*/ 0 h 332"/>
              <a:gd name="T18" fmla="*/ 0 w 261"/>
              <a:gd name="T19" fmla="*/ 0 h 332"/>
              <a:gd name="T20" fmla="*/ 0 w 261"/>
              <a:gd name="T21" fmla="*/ 0 h 332"/>
              <a:gd name="T22" fmla="*/ 0 w 261"/>
              <a:gd name="T23" fmla="*/ 0 h 332"/>
              <a:gd name="T24" fmla="*/ 0 w 261"/>
              <a:gd name="T25" fmla="*/ 0 h 3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61"/>
              <a:gd name="T40" fmla="*/ 0 h 332"/>
              <a:gd name="T41" fmla="*/ 261 w 261"/>
              <a:gd name="T42" fmla="*/ 332 h 3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61" h="332">
                <a:moveTo>
                  <a:pt x="0" y="332"/>
                </a:moveTo>
                <a:lnTo>
                  <a:pt x="127" y="0"/>
                </a:lnTo>
                <a:lnTo>
                  <a:pt x="128" y="0"/>
                </a:lnTo>
                <a:lnTo>
                  <a:pt x="261" y="332"/>
                </a:lnTo>
                <a:lnTo>
                  <a:pt x="200" y="332"/>
                </a:lnTo>
                <a:lnTo>
                  <a:pt x="168" y="247"/>
                </a:lnTo>
                <a:lnTo>
                  <a:pt x="59" y="247"/>
                </a:lnTo>
                <a:lnTo>
                  <a:pt x="26" y="332"/>
                </a:lnTo>
                <a:lnTo>
                  <a:pt x="0" y="332"/>
                </a:lnTo>
                <a:close/>
                <a:moveTo>
                  <a:pt x="66" y="226"/>
                </a:moveTo>
                <a:lnTo>
                  <a:pt x="159" y="226"/>
                </a:lnTo>
                <a:lnTo>
                  <a:pt x="112" y="107"/>
                </a:lnTo>
                <a:lnTo>
                  <a:pt x="66" y="226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992" name="Freeform 112"/>
          <p:cNvSpPr>
            <a:spLocks noEditPoints="1"/>
          </p:cNvSpPr>
          <p:nvPr/>
        </p:nvSpPr>
        <p:spPr bwMode="auto">
          <a:xfrm>
            <a:off x="3769036" y="2979800"/>
            <a:ext cx="74431" cy="113736"/>
          </a:xfrm>
          <a:custGeom>
            <a:avLst/>
            <a:gdLst>
              <a:gd name="T0" fmla="*/ 0 w 187"/>
              <a:gd name="T1" fmla="*/ 0 h 313"/>
              <a:gd name="T2" fmla="*/ 0 w 187"/>
              <a:gd name="T3" fmla="*/ 0 h 313"/>
              <a:gd name="T4" fmla="*/ 0 w 187"/>
              <a:gd name="T5" fmla="*/ 0 h 313"/>
              <a:gd name="T6" fmla="*/ 0 w 187"/>
              <a:gd name="T7" fmla="*/ 0 h 313"/>
              <a:gd name="T8" fmla="*/ 0 w 187"/>
              <a:gd name="T9" fmla="*/ 0 h 313"/>
              <a:gd name="T10" fmla="*/ 0 w 187"/>
              <a:gd name="T11" fmla="*/ 0 h 313"/>
              <a:gd name="T12" fmla="*/ 0 w 187"/>
              <a:gd name="T13" fmla="*/ 0 h 313"/>
              <a:gd name="T14" fmla="*/ 0 w 187"/>
              <a:gd name="T15" fmla="*/ 0 h 313"/>
              <a:gd name="T16" fmla="*/ 0 w 187"/>
              <a:gd name="T17" fmla="*/ 0 h 313"/>
              <a:gd name="T18" fmla="*/ 0 w 187"/>
              <a:gd name="T19" fmla="*/ 0 h 313"/>
              <a:gd name="T20" fmla="*/ 0 w 187"/>
              <a:gd name="T21" fmla="*/ 0 h 313"/>
              <a:gd name="T22" fmla="*/ 0 w 187"/>
              <a:gd name="T23" fmla="*/ 0 h 313"/>
              <a:gd name="T24" fmla="*/ 0 w 187"/>
              <a:gd name="T25" fmla="*/ 0 h 313"/>
              <a:gd name="T26" fmla="*/ 0 w 187"/>
              <a:gd name="T27" fmla="*/ 0 h 313"/>
              <a:gd name="T28" fmla="*/ 0 w 187"/>
              <a:gd name="T29" fmla="*/ 0 h 313"/>
              <a:gd name="T30" fmla="*/ 0 w 187"/>
              <a:gd name="T31" fmla="*/ 0 h 313"/>
              <a:gd name="T32" fmla="*/ 0 w 187"/>
              <a:gd name="T33" fmla="*/ 0 h 313"/>
              <a:gd name="T34" fmla="*/ 0 w 187"/>
              <a:gd name="T35" fmla="*/ 0 h 313"/>
              <a:gd name="T36" fmla="*/ 0 w 187"/>
              <a:gd name="T37" fmla="*/ 0 h 313"/>
              <a:gd name="T38" fmla="*/ 0 w 187"/>
              <a:gd name="T39" fmla="*/ 0 h 313"/>
              <a:gd name="T40" fmla="*/ 0 w 187"/>
              <a:gd name="T41" fmla="*/ 0 h 313"/>
              <a:gd name="T42" fmla="*/ 0 w 187"/>
              <a:gd name="T43" fmla="*/ 0 h 313"/>
              <a:gd name="T44" fmla="*/ 0 w 187"/>
              <a:gd name="T45" fmla="*/ 0 h 313"/>
              <a:gd name="T46" fmla="*/ 0 w 187"/>
              <a:gd name="T47" fmla="*/ 0 h 313"/>
              <a:gd name="T48" fmla="*/ 0 w 187"/>
              <a:gd name="T49" fmla="*/ 0 h 313"/>
              <a:gd name="T50" fmla="*/ 0 w 187"/>
              <a:gd name="T51" fmla="*/ 0 h 313"/>
              <a:gd name="T52" fmla="*/ 0 w 187"/>
              <a:gd name="T53" fmla="*/ 0 h 313"/>
              <a:gd name="T54" fmla="*/ 0 w 187"/>
              <a:gd name="T55" fmla="*/ 0 h 313"/>
              <a:gd name="T56" fmla="*/ 0 w 187"/>
              <a:gd name="T57" fmla="*/ 0 h 313"/>
              <a:gd name="T58" fmla="*/ 0 w 187"/>
              <a:gd name="T59" fmla="*/ 0 h 313"/>
              <a:gd name="T60" fmla="*/ 0 w 187"/>
              <a:gd name="T61" fmla="*/ 0 h 313"/>
              <a:gd name="T62" fmla="*/ 0 w 187"/>
              <a:gd name="T63" fmla="*/ 0 h 313"/>
              <a:gd name="T64" fmla="*/ 0 w 187"/>
              <a:gd name="T65" fmla="*/ 0 h 313"/>
              <a:gd name="T66" fmla="*/ 0 w 187"/>
              <a:gd name="T67" fmla="*/ 0 h 313"/>
              <a:gd name="T68" fmla="*/ 0 w 187"/>
              <a:gd name="T69" fmla="*/ 0 h 313"/>
              <a:gd name="T70" fmla="*/ 0 w 187"/>
              <a:gd name="T71" fmla="*/ 0 h 313"/>
              <a:gd name="T72" fmla="*/ 0 w 187"/>
              <a:gd name="T73" fmla="*/ 0 h 313"/>
              <a:gd name="T74" fmla="*/ 0 w 187"/>
              <a:gd name="T75" fmla="*/ 0 h 313"/>
              <a:gd name="T76" fmla="*/ 0 w 187"/>
              <a:gd name="T77" fmla="*/ 0 h 313"/>
              <a:gd name="T78" fmla="*/ 0 w 187"/>
              <a:gd name="T79" fmla="*/ 0 h 313"/>
              <a:gd name="T80" fmla="*/ 0 w 187"/>
              <a:gd name="T81" fmla="*/ 0 h 313"/>
              <a:gd name="T82" fmla="*/ 0 w 187"/>
              <a:gd name="T83" fmla="*/ 0 h 313"/>
              <a:gd name="T84" fmla="*/ 0 w 187"/>
              <a:gd name="T85" fmla="*/ 0 h 313"/>
              <a:gd name="T86" fmla="*/ 0 w 187"/>
              <a:gd name="T87" fmla="*/ 0 h 313"/>
              <a:gd name="T88" fmla="*/ 0 w 187"/>
              <a:gd name="T89" fmla="*/ 0 h 313"/>
              <a:gd name="T90" fmla="*/ 0 w 187"/>
              <a:gd name="T91" fmla="*/ 0 h 313"/>
              <a:gd name="T92" fmla="*/ 0 w 187"/>
              <a:gd name="T93" fmla="*/ 0 h 313"/>
              <a:gd name="T94" fmla="*/ 0 w 187"/>
              <a:gd name="T95" fmla="*/ 0 h 313"/>
              <a:gd name="T96" fmla="*/ 0 w 187"/>
              <a:gd name="T97" fmla="*/ 0 h 313"/>
              <a:gd name="T98" fmla="*/ 0 w 187"/>
              <a:gd name="T99" fmla="*/ 0 h 313"/>
              <a:gd name="T100" fmla="*/ 0 w 187"/>
              <a:gd name="T101" fmla="*/ 0 h 313"/>
              <a:gd name="T102" fmla="*/ 0 w 187"/>
              <a:gd name="T103" fmla="*/ 0 h 313"/>
              <a:gd name="T104" fmla="*/ 0 w 187"/>
              <a:gd name="T105" fmla="*/ 0 h 313"/>
              <a:gd name="T106" fmla="*/ 0 w 187"/>
              <a:gd name="T107" fmla="*/ 0 h 313"/>
              <a:gd name="T108" fmla="*/ 0 w 187"/>
              <a:gd name="T109" fmla="*/ 0 h 313"/>
              <a:gd name="T110" fmla="*/ 0 w 187"/>
              <a:gd name="T111" fmla="*/ 0 h 313"/>
              <a:gd name="T112" fmla="*/ 0 w 187"/>
              <a:gd name="T113" fmla="*/ 0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87"/>
              <a:gd name="T172" fmla="*/ 0 h 313"/>
              <a:gd name="T173" fmla="*/ 187 w 187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87" h="313">
                <a:moveTo>
                  <a:pt x="0" y="0"/>
                </a:moveTo>
                <a:lnTo>
                  <a:pt x="69" y="0"/>
                </a:lnTo>
                <a:lnTo>
                  <a:pt x="76" y="0"/>
                </a:lnTo>
                <a:lnTo>
                  <a:pt x="83" y="0"/>
                </a:lnTo>
                <a:lnTo>
                  <a:pt x="90" y="1"/>
                </a:lnTo>
                <a:lnTo>
                  <a:pt x="96" y="2"/>
                </a:lnTo>
                <a:lnTo>
                  <a:pt x="102" y="3"/>
                </a:lnTo>
                <a:lnTo>
                  <a:pt x="108" y="4"/>
                </a:lnTo>
                <a:lnTo>
                  <a:pt x="113" y="6"/>
                </a:lnTo>
                <a:lnTo>
                  <a:pt x="119" y="8"/>
                </a:lnTo>
                <a:lnTo>
                  <a:pt x="124" y="10"/>
                </a:lnTo>
                <a:lnTo>
                  <a:pt x="129" y="13"/>
                </a:lnTo>
                <a:lnTo>
                  <a:pt x="135" y="15"/>
                </a:lnTo>
                <a:lnTo>
                  <a:pt x="139" y="18"/>
                </a:lnTo>
                <a:lnTo>
                  <a:pt x="143" y="21"/>
                </a:lnTo>
                <a:lnTo>
                  <a:pt x="149" y="24"/>
                </a:lnTo>
                <a:lnTo>
                  <a:pt x="152" y="27"/>
                </a:lnTo>
                <a:lnTo>
                  <a:pt x="156" y="31"/>
                </a:lnTo>
                <a:lnTo>
                  <a:pt x="159" y="35"/>
                </a:lnTo>
                <a:lnTo>
                  <a:pt x="164" y="38"/>
                </a:lnTo>
                <a:lnTo>
                  <a:pt x="167" y="42"/>
                </a:lnTo>
                <a:lnTo>
                  <a:pt x="169" y="47"/>
                </a:lnTo>
                <a:lnTo>
                  <a:pt x="172" y="51"/>
                </a:lnTo>
                <a:lnTo>
                  <a:pt x="174" y="56"/>
                </a:lnTo>
                <a:lnTo>
                  <a:pt x="177" y="61"/>
                </a:lnTo>
                <a:lnTo>
                  <a:pt x="179" y="65"/>
                </a:lnTo>
                <a:lnTo>
                  <a:pt x="181" y="70"/>
                </a:lnTo>
                <a:lnTo>
                  <a:pt x="183" y="75"/>
                </a:lnTo>
                <a:lnTo>
                  <a:pt x="184" y="79"/>
                </a:lnTo>
                <a:lnTo>
                  <a:pt x="185" y="84"/>
                </a:lnTo>
                <a:lnTo>
                  <a:pt x="186" y="89"/>
                </a:lnTo>
                <a:lnTo>
                  <a:pt x="186" y="94"/>
                </a:lnTo>
                <a:lnTo>
                  <a:pt x="187" y="99"/>
                </a:lnTo>
                <a:lnTo>
                  <a:pt x="187" y="104"/>
                </a:lnTo>
                <a:lnTo>
                  <a:pt x="187" y="112"/>
                </a:lnTo>
                <a:lnTo>
                  <a:pt x="186" y="121"/>
                </a:lnTo>
                <a:lnTo>
                  <a:pt x="186" y="128"/>
                </a:lnTo>
                <a:lnTo>
                  <a:pt x="184" y="136"/>
                </a:lnTo>
                <a:lnTo>
                  <a:pt x="183" y="143"/>
                </a:lnTo>
                <a:lnTo>
                  <a:pt x="181" y="149"/>
                </a:lnTo>
                <a:lnTo>
                  <a:pt x="179" y="156"/>
                </a:lnTo>
                <a:lnTo>
                  <a:pt x="175" y="162"/>
                </a:lnTo>
                <a:lnTo>
                  <a:pt x="173" y="168"/>
                </a:lnTo>
                <a:lnTo>
                  <a:pt x="169" y="175"/>
                </a:lnTo>
                <a:lnTo>
                  <a:pt x="166" y="180"/>
                </a:lnTo>
                <a:lnTo>
                  <a:pt x="161" y="185"/>
                </a:lnTo>
                <a:lnTo>
                  <a:pt x="157" y="189"/>
                </a:lnTo>
                <a:lnTo>
                  <a:pt x="152" y="194"/>
                </a:lnTo>
                <a:lnTo>
                  <a:pt x="148" y="198"/>
                </a:lnTo>
                <a:lnTo>
                  <a:pt x="141" y="201"/>
                </a:lnTo>
                <a:lnTo>
                  <a:pt x="136" y="204"/>
                </a:lnTo>
                <a:lnTo>
                  <a:pt x="129" y="207"/>
                </a:lnTo>
                <a:lnTo>
                  <a:pt x="123" y="209"/>
                </a:lnTo>
                <a:lnTo>
                  <a:pt x="116" y="211"/>
                </a:lnTo>
                <a:lnTo>
                  <a:pt x="109" y="213"/>
                </a:lnTo>
                <a:lnTo>
                  <a:pt x="103" y="214"/>
                </a:lnTo>
                <a:lnTo>
                  <a:pt x="94" y="214"/>
                </a:lnTo>
                <a:lnTo>
                  <a:pt x="87" y="215"/>
                </a:lnTo>
                <a:lnTo>
                  <a:pt x="43" y="215"/>
                </a:lnTo>
                <a:lnTo>
                  <a:pt x="43" y="313"/>
                </a:lnTo>
                <a:lnTo>
                  <a:pt x="0" y="313"/>
                </a:lnTo>
                <a:lnTo>
                  <a:pt x="0" y="0"/>
                </a:lnTo>
                <a:close/>
                <a:moveTo>
                  <a:pt x="43" y="15"/>
                </a:moveTo>
                <a:lnTo>
                  <a:pt x="43" y="199"/>
                </a:lnTo>
                <a:lnTo>
                  <a:pt x="76" y="199"/>
                </a:lnTo>
                <a:lnTo>
                  <a:pt x="83" y="199"/>
                </a:lnTo>
                <a:lnTo>
                  <a:pt x="90" y="198"/>
                </a:lnTo>
                <a:lnTo>
                  <a:pt x="97" y="196"/>
                </a:lnTo>
                <a:lnTo>
                  <a:pt x="103" y="194"/>
                </a:lnTo>
                <a:lnTo>
                  <a:pt x="108" y="191"/>
                </a:lnTo>
                <a:lnTo>
                  <a:pt x="113" y="187"/>
                </a:lnTo>
                <a:lnTo>
                  <a:pt x="118" y="182"/>
                </a:lnTo>
                <a:lnTo>
                  <a:pt x="122" y="177"/>
                </a:lnTo>
                <a:lnTo>
                  <a:pt x="125" y="170"/>
                </a:lnTo>
                <a:lnTo>
                  <a:pt x="128" y="163"/>
                </a:lnTo>
                <a:lnTo>
                  <a:pt x="130" y="157"/>
                </a:lnTo>
                <a:lnTo>
                  <a:pt x="133" y="149"/>
                </a:lnTo>
                <a:lnTo>
                  <a:pt x="135" y="142"/>
                </a:lnTo>
                <a:lnTo>
                  <a:pt x="136" y="134"/>
                </a:lnTo>
                <a:lnTo>
                  <a:pt x="137" y="125"/>
                </a:lnTo>
                <a:lnTo>
                  <a:pt x="137" y="116"/>
                </a:lnTo>
                <a:lnTo>
                  <a:pt x="137" y="115"/>
                </a:lnTo>
                <a:lnTo>
                  <a:pt x="137" y="114"/>
                </a:lnTo>
                <a:lnTo>
                  <a:pt x="137" y="112"/>
                </a:lnTo>
                <a:lnTo>
                  <a:pt x="137" y="111"/>
                </a:lnTo>
                <a:lnTo>
                  <a:pt x="137" y="110"/>
                </a:lnTo>
                <a:lnTo>
                  <a:pt x="137" y="109"/>
                </a:lnTo>
                <a:lnTo>
                  <a:pt x="137" y="108"/>
                </a:lnTo>
                <a:lnTo>
                  <a:pt x="136" y="107"/>
                </a:lnTo>
                <a:lnTo>
                  <a:pt x="136" y="106"/>
                </a:lnTo>
                <a:lnTo>
                  <a:pt x="136" y="105"/>
                </a:lnTo>
                <a:lnTo>
                  <a:pt x="136" y="104"/>
                </a:lnTo>
                <a:lnTo>
                  <a:pt x="136" y="103"/>
                </a:lnTo>
                <a:lnTo>
                  <a:pt x="135" y="93"/>
                </a:lnTo>
                <a:lnTo>
                  <a:pt x="134" y="83"/>
                </a:lnTo>
                <a:lnTo>
                  <a:pt x="131" y="73"/>
                </a:lnTo>
                <a:lnTo>
                  <a:pt x="129" y="65"/>
                </a:lnTo>
                <a:lnTo>
                  <a:pt x="126" y="57"/>
                </a:lnTo>
                <a:lnTo>
                  <a:pt x="123" y="49"/>
                </a:lnTo>
                <a:lnTo>
                  <a:pt x="119" y="42"/>
                </a:lnTo>
                <a:lnTo>
                  <a:pt x="113" y="37"/>
                </a:lnTo>
                <a:lnTo>
                  <a:pt x="109" y="32"/>
                </a:lnTo>
                <a:lnTo>
                  <a:pt x="103" y="27"/>
                </a:lnTo>
                <a:lnTo>
                  <a:pt x="96" y="24"/>
                </a:lnTo>
                <a:lnTo>
                  <a:pt x="90" y="21"/>
                </a:lnTo>
                <a:lnTo>
                  <a:pt x="82" y="18"/>
                </a:lnTo>
                <a:lnTo>
                  <a:pt x="74" y="17"/>
                </a:lnTo>
                <a:lnTo>
                  <a:pt x="65" y="16"/>
                </a:lnTo>
                <a:lnTo>
                  <a:pt x="56" y="15"/>
                </a:lnTo>
                <a:lnTo>
                  <a:pt x="43" y="15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993" name="Freeform 113"/>
          <p:cNvSpPr>
            <a:spLocks noEditPoints="1"/>
          </p:cNvSpPr>
          <p:nvPr/>
        </p:nvSpPr>
        <p:spPr bwMode="auto">
          <a:xfrm>
            <a:off x="3849343" y="2976132"/>
            <a:ext cx="70513" cy="82551"/>
          </a:xfrm>
          <a:custGeom>
            <a:avLst/>
            <a:gdLst>
              <a:gd name="T0" fmla="*/ 0 w 181"/>
              <a:gd name="T1" fmla="*/ 0 h 222"/>
              <a:gd name="T2" fmla="*/ 0 w 181"/>
              <a:gd name="T3" fmla="*/ 0 h 222"/>
              <a:gd name="T4" fmla="*/ 0 w 181"/>
              <a:gd name="T5" fmla="*/ 0 h 222"/>
              <a:gd name="T6" fmla="*/ 0 w 181"/>
              <a:gd name="T7" fmla="*/ 0 h 222"/>
              <a:gd name="T8" fmla="*/ 0 w 181"/>
              <a:gd name="T9" fmla="*/ 0 h 222"/>
              <a:gd name="T10" fmla="*/ 0 w 181"/>
              <a:gd name="T11" fmla="*/ 0 h 222"/>
              <a:gd name="T12" fmla="*/ 0 w 181"/>
              <a:gd name="T13" fmla="*/ 0 h 222"/>
              <a:gd name="T14" fmla="*/ 0 w 181"/>
              <a:gd name="T15" fmla="*/ 0 h 222"/>
              <a:gd name="T16" fmla="*/ 0 w 181"/>
              <a:gd name="T17" fmla="*/ 0 h 222"/>
              <a:gd name="T18" fmla="*/ 0 w 181"/>
              <a:gd name="T19" fmla="*/ 0 h 222"/>
              <a:gd name="T20" fmla="*/ 0 w 181"/>
              <a:gd name="T21" fmla="*/ 0 h 222"/>
              <a:gd name="T22" fmla="*/ 0 w 181"/>
              <a:gd name="T23" fmla="*/ 0 h 222"/>
              <a:gd name="T24" fmla="*/ 0 w 181"/>
              <a:gd name="T25" fmla="*/ 0 h 222"/>
              <a:gd name="T26" fmla="*/ 0 w 181"/>
              <a:gd name="T27" fmla="*/ 0 h 222"/>
              <a:gd name="T28" fmla="*/ 0 w 181"/>
              <a:gd name="T29" fmla="*/ 0 h 222"/>
              <a:gd name="T30" fmla="*/ 0 w 181"/>
              <a:gd name="T31" fmla="*/ 0 h 222"/>
              <a:gd name="T32" fmla="*/ 0 w 181"/>
              <a:gd name="T33" fmla="*/ 0 h 222"/>
              <a:gd name="T34" fmla="*/ 0 w 181"/>
              <a:gd name="T35" fmla="*/ 0 h 222"/>
              <a:gd name="T36" fmla="*/ 0 w 181"/>
              <a:gd name="T37" fmla="*/ 0 h 222"/>
              <a:gd name="T38" fmla="*/ 0 w 181"/>
              <a:gd name="T39" fmla="*/ 0 h 222"/>
              <a:gd name="T40" fmla="*/ 0 w 181"/>
              <a:gd name="T41" fmla="*/ 0 h 222"/>
              <a:gd name="T42" fmla="*/ 0 w 181"/>
              <a:gd name="T43" fmla="*/ 0 h 222"/>
              <a:gd name="T44" fmla="*/ 0 w 181"/>
              <a:gd name="T45" fmla="*/ 0 h 222"/>
              <a:gd name="T46" fmla="*/ 0 w 181"/>
              <a:gd name="T47" fmla="*/ 0 h 222"/>
              <a:gd name="T48" fmla="*/ 0 w 181"/>
              <a:gd name="T49" fmla="*/ 0 h 222"/>
              <a:gd name="T50" fmla="*/ 0 w 181"/>
              <a:gd name="T51" fmla="*/ 0 h 222"/>
              <a:gd name="T52" fmla="*/ 0 w 181"/>
              <a:gd name="T53" fmla="*/ 0 h 222"/>
              <a:gd name="T54" fmla="*/ 0 w 181"/>
              <a:gd name="T55" fmla="*/ 0 h 222"/>
              <a:gd name="T56" fmla="*/ 0 w 181"/>
              <a:gd name="T57" fmla="*/ 0 h 222"/>
              <a:gd name="T58" fmla="*/ 0 w 181"/>
              <a:gd name="T59" fmla="*/ 0 h 222"/>
              <a:gd name="T60" fmla="*/ 0 w 181"/>
              <a:gd name="T61" fmla="*/ 0 h 222"/>
              <a:gd name="T62" fmla="*/ 0 w 181"/>
              <a:gd name="T63" fmla="*/ 0 h 222"/>
              <a:gd name="T64" fmla="*/ 0 w 181"/>
              <a:gd name="T65" fmla="*/ 0 h 222"/>
              <a:gd name="T66" fmla="*/ 0 w 181"/>
              <a:gd name="T67" fmla="*/ 0 h 222"/>
              <a:gd name="T68" fmla="*/ 0 w 181"/>
              <a:gd name="T69" fmla="*/ 0 h 222"/>
              <a:gd name="T70" fmla="*/ 0 w 181"/>
              <a:gd name="T71" fmla="*/ 0 h 222"/>
              <a:gd name="T72" fmla="*/ 0 w 181"/>
              <a:gd name="T73" fmla="*/ 0 h 222"/>
              <a:gd name="T74" fmla="*/ 0 w 181"/>
              <a:gd name="T75" fmla="*/ 0 h 22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81"/>
              <a:gd name="T115" fmla="*/ 0 h 222"/>
              <a:gd name="T116" fmla="*/ 181 w 181"/>
              <a:gd name="T117" fmla="*/ 222 h 22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81" h="222">
                <a:moveTo>
                  <a:pt x="0" y="222"/>
                </a:moveTo>
                <a:lnTo>
                  <a:pt x="48" y="39"/>
                </a:lnTo>
                <a:lnTo>
                  <a:pt x="49" y="34"/>
                </a:lnTo>
                <a:lnTo>
                  <a:pt x="51" y="29"/>
                </a:lnTo>
                <a:lnTo>
                  <a:pt x="52" y="25"/>
                </a:lnTo>
                <a:lnTo>
                  <a:pt x="55" y="21"/>
                </a:lnTo>
                <a:lnTo>
                  <a:pt x="57" y="17"/>
                </a:lnTo>
                <a:lnTo>
                  <a:pt x="59" y="14"/>
                </a:lnTo>
                <a:lnTo>
                  <a:pt x="61" y="12"/>
                </a:lnTo>
                <a:lnTo>
                  <a:pt x="63" y="9"/>
                </a:lnTo>
                <a:lnTo>
                  <a:pt x="65" y="7"/>
                </a:lnTo>
                <a:lnTo>
                  <a:pt x="68" y="6"/>
                </a:lnTo>
                <a:lnTo>
                  <a:pt x="71" y="3"/>
                </a:lnTo>
                <a:lnTo>
                  <a:pt x="74" y="2"/>
                </a:lnTo>
                <a:lnTo>
                  <a:pt x="77" y="1"/>
                </a:lnTo>
                <a:lnTo>
                  <a:pt x="80" y="1"/>
                </a:lnTo>
                <a:lnTo>
                  <a:pt x="83" y="0"/>
                </a:lnTo>
                <a:lnTo>
                  <a:pt x="88" y="0"/>
                </a:lnTo>
                <a:lnTo>
                  <a:pt x="92" y="0"/>
                </a:lnTo>
                <a:lnTo>
                  <a:pt x="95" y="1"/>
                </a:lnTo>
                <a:lnTo>
                  <a:pt x="99" y="1"/>
                </a:lnTo>
                <a:lnTo>
                  <a:pt x="103" y="2"/>
                </a:lnTo>
                <a:lnTo>
                  <a:pt x="106" y="3"/>
                </a:lnTo>
                <a:lnTo>
                  <a:pt x="109" y="6"/>
                </a:lnTo>
                <a:lnTo>
                  <a:pt x="111" y="7"/>
                </a:lnTo>
                <a:lnTo>
                  <a:pt x="113" y="9"/>
                </a:lnTo>
                <a:lnTo>
                  <a:pt x="116" y="12"/>
                </a:lnTo>
                <a:lnTo>
                  <a:pt x="118" y="14"/>
                </a:lnTo>
                <a:lnTo>
                  <a:pt x="120" y="18"/>
                </a:lnTo>
                <a:lnTo>
                  <a:pt x="121" y="22"/>
                </a:lnTo>
                <a:lnTo>
                  <a:pt x="123" y="26"/>
                </a:lnTo>
                <a:lnTo>
                  <a:pt x="125" y="31"/>
                </a:lnTo>
                <a:lnTo>
                  <a:pt x="126" y="36"/>
                </a:lnTo>
                <a:lnTo>
                  <a:pt x="128" y="42"/>
                </a:lnTo>
                <a:lnTo>
                  <a:pt x="181" y="222"/>
                </a:lnTo>
                <a:lnTo>
                  <a:pt x="134" y="222"/>
                </a:lnTo>
                <a:lnTo>
                  <a:pt x="117" y="156"/>
                </a:lnTo>
                <a:lnTo>
                  <a:pt x="36" y="156"/>
                </a:lnTo>
                <a:lnTo>
                  <a:pt x="19" y="222"/>
                </a:lnTo>
                <a:lnTo>
                  <a:pt x="0" y="222"/>
                </a:lnTo>
                <a:close/>
                <a:moveTo>
                  <a:pt x="110" y="135"/>
                </a:moveTo>
                <a:lnTo>
                  <a:pt x="85" y="39"/>
                </a:lnTo>
                <a:lnTo>
                  <a:pt x="83" y="38"/>
                </a:lnTo>
                <a:lnTo>
                  <a:pt x="83" y="37"/>
                </a:lnTo>
                <a:lnTo>
                  <a:pt x="82" y="35"/>
                </a:lnTo>
                <a:lnTo>
                  <a:pt x="82" y="34"/>
                </a:lnTo>
                <a:lnTo>
                  <a:pt x="81" y="33"/>
                </a:lnTo>
                <a:lnTo>
                  <a:pt x="81" y="32"/>
                </a:lnTo>
                <a:lnTo>
                  <a:pt x="80" y="32"/>
                </a:lnTo>
                <a:lnTo>
                  <a:pt x="80" y="31"/>
                </a:lnTo>
                <a:lnTo>
                  <a:pt x="79" y="31"/>
                </a:lnTo>
                <a:lnTo>
                  <a:pt x="78" y="31"/>
                </a:lnTo>
                <a:lnTo>
                  <a:pt x="77" y="31"/>
                </a:lnTo>
                <a:lnTo>
                  <a:pt x="76" y="31"/>
                </a:lnTo>
                <a:lnTo>
                  <a:pt x="75" y="31"/>
                </a:lnTo>
                <a:lnTo>
                  <a:pt x="74" y="31"/>
                </a:lnTo>
                <a:lnTo>
                  <a:pt x="73" y="31"/>
                </a:lnTo>
                <a:lnTo>
                  <a:pt x="73" y="32"/>
                </a:lnTo>
                <a:lnTo>
                  <a:pt x="72" y="33"/>
                </a:lnTo>
                <a:lnTo>
                  <a:pt x="72" y="34"/>
                </a:lnTo>
                <a:lnTo>
                  <a:pt x="71" y="35"/>
                </a:lnTo>
                <a:lnTo>
                  <a:pt x="71" y="36"/>
                </a:lnTo>
                <a:lnTo>
                  <a:pt x="70" y="37"/>
                </a:lnTo>
                <a:lnTo>
                  <a:pt x="70" y="38"/>
                </a:lnTo>
                <a:lnTo>
                  <a:pt x="70" y="39"/>
                </a:lnTo>
                <a:lnTo>
                  <a:pt x="68" y="40"/>
                </a:lnTo>
                <a:lnTo>
                  <a:pt x="44" y="135"/>
                </a:lnTo>
                <a:lnTo>
                  <a:pt x="110" y="135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994" name="Freeform 114"/>
          <p:cNvSpPr>
            <a:spLocks/>
          </p:cNvSpPr>
          <p:nvPr/>
        </p:nvSpPr>
        <p:spPr bwMode="auto">
          <a:xfrm>
            <a:off x="3931609" y="2979800"/>
            <a:ext cx="66596" cy="78882"/>
          </a:xfrm>
          <a:custGeom>
            <a:avLst/>
            <a:gdLst>
              <a:gd name="T0" fmla="*/ 0 w 167"/>
              <a:gd name="T1" fmla="*/ 0 h 215"/>
              <a:gd name="T2" fmla="*/ 0 w 167"/>
              <a:gd name="T3" fmla="*/ 0 h 215"/>
              <a:gd name="T4" fmla="*/ 0 w 167"/>
              <a:gd name="T5" fmla="*/ 0 h 215"/>
              <a:gd name="T6" fmla="*/ 0 w 167"/>
              <a:gd name="T7" fmla="*/ 0 h 215"/>
              <a:gd name="T8" fmla="*/ 0 w 167"/>
              <a:gd name="T9" fmla="*/ 0 h 215"/>
              <a:gd name="T10" fmla="*/ 0 w 167"/>
              <a:gd name="T11" fmla="*/ 0 h 215"/>
              <a:gd name="T12" fmla="*/ 0 w 167"/>
              <a:gd name="T13" fmla="*/ 0 h 215"/>
              <a:gd name="T14" fmla="*/ 0 w 167"/>
              <a:gd name="T15" fmla="*/ 0 h 215"/>
              <a:gd name="T16" fmla="*/ 0 w 167"/>
              <a:gd name="T17" fmla="*/ 0 h 215"/>
              <a:gd name="T18" fmla="*/ 0 w 167"/>
              <a:gd name="T19" fmla="*/ 0 h 215"/>
              <a:gd name="T20" fmla="*/ 0 w 167"/>
              <a:gd name="T21" fmla="*/ 0 h 215"/>
              <a:gd name="T22" fmla="*/ 0 w 167"/>
              <a:gd name="T23" fmla="*/ 0 h 215"/>
              <a:gd name="T24" fmla="*/ 0 w 167"/>
              <a:gd name="T25" fmla="*/ 0 h 215"/>
              <a:gd name="T26" fmla="*/ 0 w 167"/>
              <a:gd name="T27" fmla="*/ 0 h 215"/>
              <a:gd name="T28" fmla="*/ 0 w 167"/>
              <a:gd name="T29" fmla="*/ 0 h 215"/>
              <a:gd name="T30" fmla="*/ 0 w 167"/>
              <a:gd name="T31" fmla="*/ 0 h 215"/>
              <a:gd name="T32" fmla="*/ 0 w 167"/>
              <a:gd name="T33" fmla="*/ 0 h 215"/>
              <a:gd name="T34" fmla="*/ 0 w 167"/>
              <a:gd name="T35" fmla="*/ 0 h 215"/>
              <a:gd name="T36" fmla="*/ 0 w 167"/>
              <a:gd name="T37" fmla="*/ 0 h 215"/>
              <a:gd name="T38" fmla="*/ 0 w 167"/>
              <a:gd name="T39" fmla="*/ 0 h 215"/>
              <a:gd name="T40" fmla="*/ 0 w 167"/>
              <a:gd name="T41" fmla="*/ 0 h 215"/>
              <a:gd name="T42" fmla="*/ 0 w 167"/>
              <a:gd name="T43" fmla="*/ 0 h 215"/>
              <a:gd name="T44" fmla="*/ 0 w 167"/>
              <a:gd name="T45" fmla="*/ 0 h 215"/>
              <a:gd name="T46" fmla="*/ 0 w 167"/>
              <a:gd name="T47" fmla="*/ 0 h 215"/>
              <a:gd name="T48" fmla="*/ 0 w 167"/>
              <a:gd name="T49" fmla="*/ 0 h 215"/>
              <a:gd name="T50" fmla="*/ 0 w 167"/>
              <a:gd name="T51" fmla="*/ 0 h 215"/>
              <a:gd name="T52" fmla="*/ 0 w 167"/>
              <a:gd name="T53" fmla="*/ 0 h 215"/>
              <a:gd name="T54" fmla="*/ 0 w 167"/>
              <a:gd name="T55" fmla="*/ 0 h 215"/>
              <a:gd name="T56" fmla="*/ 0 w 167"/>
              <a:gd name="T57" fmla="*/ 0 h 215"/>
              <a:gd name="T58" fmla="*/ 0 w 167"/>
              <a:gd name="T59" fmla="*/ 0 h 215"/>
              <a:gd name="T60" fmla="*/ 0 w 167"/>
              <a:gd name="T61" fmla="*/ 0 h 215"/>
              <a:gd name="T62" fmla="*/ 0 w 167"/>
              <a:gd name="T63" fmla="*/ 0 h 215"/>
              <a:gd name="T64" fmla="*/ 0 w 167"/>
              <a:gd name="T65" fmla="*/ 0 h 215"/>
              <a:gd name="T66" fmla="*/ 0 w 167"/>
              <a:gd name="T67" fmla="*/ 0 h 215"/>
              <a:gd name="T68" fmla="*/ 0 w 167"/>
              <a:gd name="T69" fmla="*/ 0 h 215"/>
              <a:gd name="T70" fmla="*/ 0 w 167"/>
              <a:gd name="T71" fmla="*/ 0 h 215"/>
              <a:gd name="T72" fmla="*/ 0 w 167"/>
              <a:gd name="T73" fmla="*/ 0 h 215"/>
              <a:gd name="T74" fmla="*/ 0 w 167"/>
              <a:gd name="T75" fmla="*/ 0 h 215"/>
              <a:gd name="T76" fmla="*/ 0 w 167"/>
              <a:gd name="T77" fmla="*/ 0 h 215"/>
              <a:gd name="T78" fmla="*/ 0 w 167"/>
              <a:gd name="T79" fmla="*/ 0 h 2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67"/>
              <a:gd name="T121" fmla="*/ 0 h 215"/>
              <a:gd name="T122" fmla="*/ 167 w 167"/>
              <a:gd name="T123" fmla="*/ 215 h 21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67" h="215">
                <a:moveTo>
                  <a:pt x="0" y="0"/>
                </a:moveTo>
                <a:lnTo>
                  <a:pt x="90" y="0"/>
                </a:lnTo>
                <a:lnTo>
                  <a:pt x="96" y="0"/>
                </a:lnTo>
                <a:lnTo>
                  <a:pt x="103" y="1"/>
                </a:lnTo>
                <a:lnTo>
                  <a:pt x="109" y="2"/>
                </a:lnTo>
                <a:lnTo>
                  <a:pt x="114" y="4"/>
                </a:lnTo>
                <a:lnTo>
                  <a:pt x="121" y="6"/>
                </a:lnTo>
                <a:lnTo>
                  <a:pt x="126" y="9"/>
                </a:lnTo>
                <a:lnTo>
                  <a:pt x="131" y="12"/>
                </a:lnTo>
                <a:lnTo>
                  <a:pt x="136" y="16"/>
                </a:lnTo>
                <a:lnTo>
                  <a:pt x="140" y="20"/>
                </a:lnTo>
                <a:lnTo>
                  <a:pt x="144" y="25"/>
                </a:lnTo>
                <a:lnTo>
                  <a:pt x="148" y="30"/>
                </a:lnTo>
                <a:lnTo>
                  <a:pt x="150" y="35"/>
                </a:lnTo>
                <a:lnTo>
                  <a:pt x="152" y="40"/>
                </a:lnTo>
                <a:lnTo>
                  <a:pt x="154" y="46"/>
                </a:lnTo>
                <a:lnTo>
                  <a:pt x="155" y="53"/>
                </a:lnTo>
                <a:lnTo>
                  <a:pt x="155" y="60"/>
                </a:lnTo>
                <a:lnTo>
                  <a:pt x="155" y="65"/>
                </a:lnTo>
                <a:lnTo>
                  <a:pt x="154" y="69"/>
                </a:lnTo>
                <a:lnTo>
                  <a:pt x="153" y="74"/>
                </a:lnTo>
                <a:lnTo>
                  <a:pt x="152" y="78"/>
                </a:lnTo>
                <a:lnTo>
                  <a:pt x="151" y="82"/>
                </a:lnTo>
                <a:lnTo>
                  <a:pt x="149" y="85"/>
                </a:lnTo>
                <a:lnTo>
                  <a:pt x="145" y="88"/>
                </a:lnTo>
                <a:lnTo>
                  <a:pt x="143" y="91"/>
                </a:lnTo>
                <a:lnTo>
                  <a:pt x="140" y="94"/>
                </a:lnTo>
                <a:lnTo>
                  <a:pt x="137" y="97"/>
                </a:lnTo>
                <a:lnTo>
                  <a:pt x="133" y="99"/>
                </a:lnTo>
                <a:lnTo>
                  <a:pt x="129" y="101"/>
                </a:lnTo>
                <a:lnTo>
                  <a:pt x="125" y="103"/>
                </a:lnTo>
                <a:lnTo>
                  <a:pt x="120" y="106"/>
                </a:lnTo>
                <a:lnTo>
                  <a:pt x="115" y="107"/>
                </a:lnTo>
                <a:lnTo>
                  <a:pt x="110" y="109"/>
                </a:lnTo>
                <a:lnTo>
                  <a:pt x="167" y="215"/>
                </a:lnTo>
                <a:lnTo>
                  <a:pt x="117" y="215"/>
                </a:lnTo>
                <a:lnTo>
                  <a:pt x="64" y="106"/>
                </a:lnTo>
                <a:lnTo>
                  <a:pt x="65" y="106"/>
                </a:lnTo>
                <a:lnTo>
                  <a:pt x="66" y="106"/>
                </a:lnTo>
                <a:lnTo>
                  <a:pt x="67" y="106"/>
                </a:lnTo>
                <a:lnTo>
                  <a:pt x="67" y="107"/>
                </a:lnTo>
                <a:lnTo>
                  <a:pt x="68" y="107"/>
                </a:lnTo>
                <a:lnTo>
                  <a:pt x="69" y="107"/>
                </a:lnTo>
                <a:lnTo>
                  <a:pt x="74" y="107"/>
                </a:lnTo>
                <a:lnTo>
                  <a:pt x="79" y="106"/>
                </a:lnTo>
                <a:lnTo>
                  <a:pt x="83" y="105"/>
                </a:lnTo>
                <a:lnTo>
                  <a:pt x="87" y="103"/>
                </a:lnTo>
                <a:lnTo>
                  <a:pt x="91" y="101"/>
                </a:lnTo>
                <a:lnTo>
                  <a:pt x="94" y="99"/>
                </a:lnTo>
                <a:lnTo>
                  <a:pt x="97" y="96"/>
                </a:lnTo>
                <a:lnTo>
                  <a:pt x="100" y="93"/>
                </a:lnTo>
                <a:lnTo>
                  <a:pt x="103" y="90"/>
                </a:lnTo>
                <a:lnTo>
                  <a:pt x="105" y="87"/>
                </a:lnTo>
                <a:lnTo>
                  <a:pt x="107" y="83"/>
                </a:lnTo>
                <a:lnTo>
                  <a:pt x="108" y="79"/>
                </a:lnTo>
                <a:lnTo>
                  <a:pt x="110" y="74"/>
                </a:lnTo>
                <a:lnTo>
                  <a:pt x="110" y="70"/>
                </a:lnTo>
                <a:lnTo>
                  <a:pt x="111" y="65"/>
                </a:lnTo>
                <a:lnTo>
                  <a:pt x="111" y="60"/>
                </a:lnTo>
                <a:lnTo>
                  <a:pt x="111" y="54"/>
                </a:lnTo>
                <a:lnTo>
                  <a:pt x="110" y="50"/>
                </a:lnTo>
                <a:lnTo>
                  <a:pt x="109" y="46"/>
                </a:lnTo>
                <a:lnTo>
                  <a:pt x="108" y="42"/>
                </a:lnTo>
                <a:lnTo>
                  <a:pt x="106" y="38"/>
                </a:lnTo>
                <a:lnTo>
                  <a:pt x="104" y="34"/>
                </a:lnTo>
                <a:lnTo>
                  <a:pt x="102" y="31"/>
                </a:lnTo>
                <a:lnTo>
                  <a:pt x="98" y="28"/>
                </a:lnTo>
                <a:lnTo>
                  <a:pt x="95" y="25"/>
                </a:lnTo>
                <a:lnTo>
                  <a:pt x="92" y="22"/>
                </a:lnTo>
                <a:lnTo>
                  <a:pt x="89" y="20"/>
                </a:lnTo>
                <a:lnTo>
                  <a:pt x="84" y="18"/>
                </a:lnTo>
                <a:lnTo>
                  <a:pt x="80" y="17"/>
                </a:lnTo>
                <a:lnTo>
                  <a:pt x="76" y="16"/>
                </a:lnTo>
                <a:lnTo>
                  <a:pt x="72" y="16"/>
                </a:lnTo>
                <a:lnTo>
                  <a:pt x="66" y="15"/>
                </a:lnTo>
                <a:lnTo>
                  <a:pt x="44" y="15"/>
                </a:lnTo>
                <a:lnTo>
                  <a:pt x="44" y="215"/>
                </a:lnTo>
                <a:lnTo>
                  <a:pt x="0" y="215"/>
                </a:lnTo>
                <a:lnTo>
                  <a:pt x="0" y="0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995" name="Freeform 115"/>
          <p:cNvSpPr>
            <a:spLocks/>
          </p:cNvSpPr>
          <p:nvPr/>
        </p:nvSpPr>
        <p:spPr bwMode="auto">
          <a:xfrm>
            <a:off x="4009957" y="2979800"/>
            <a:ext cx="54844" cy="78882"/>
          </a:xfrm>
          <a:custGeom>
            <a:avLst/>
            <a:gdLst>
              <a:gd name="T0" fmla="*/ 0 w 143"/>
              <a:gd name="T1" fmla="*/ 0 h 215"/>
              <a:gd name="T2" fmla="*/ 0 w 143"/>
              <a:gd name="T3" fmla="*/ 0 h 215"/>
              <a:gd name="T4" fmla="*/ 0 w 143"/>
              <a:gd name="T5" fmla="*/ 0 h 215"/>
              <a:gd name="T6" fmla="*/ 0 w 143"/>
              <a:gd name="T7" fmla="*/ 0 h 215"/>
              <a:gd name="T8" fmla="*/ 0 w 143"/>
              <a:gd name="T9" fmla="*/ 0 h 215"/>
              <a:gd name="T10" fmla="*/ 0 w 143"/>
              <a:gd name="T11" fmla="*/ 0 h 215"/>
              <a:gd name="T12" fmla="*/ 0 w 143"/>
              <a:gd name="T13" fmla="*/ 0 h 215"/>
              <a:gd name="T14" fmla="*/ 0 w 143"/>
              <a:gd name="T15" fmla="*/ 0 h 215"/>
              <a:gd name="T16" fmla="*/ 0 w 143"/>
              <a:gd name="T17" fmla="*/ 0 h 215"/>
              <a:gd name="T18" fmla="*/ 0 w 143"/>
              <a:gd name="T19" fmla="*/ 0 h 215"/>
              <a:gd name="T20" fmla="*/ 0 w 143"/>
              <a:gd name="T21" fmla="*/ 0 h 215"/>
              <a:gd name="T22" fmla="*/ 0 w 143"/>
              <a:gd name="T23" fmla="*/ 0 h 215"/>
              <a:gd name="T24" fmla="*/ 0 w 143"/>
              <a:gd name="T25" fmla="*/ 0 h 215"/>
              <a:gd name="T26" fmla="*/ 0 w 143"/>
              <a:gd name="T27" fmla="*/ 0 h 215"/>
              <a:gd name="T28" fmla="*/ 0 w 143"/>
              <a:gd name="T29" fmla="*/ 0 h 215"/>
              <a:gd name="T30" fmla="*/ 0 w 143"/>
              <a:gd name="T31" fmla="*/ 0 h 215"/>
              <a:gd name="T32" fmla="*/ 0 w 143"/>
              <a:gd name="T33" fmla="*/ 0 h 215"/>
              <a:gd name="T34" fmla="*/ 0 w 143"/>
              <a:gd name="T35" fmla="*/ 0 h 215"/>
              <a:gd name="T36" fmla="*/ 0 w 143"/>
              <a:gd name="T37" fmla="*/ 0 h 215"/>
              <a:gd name="T38" fmla="*/ 0 w 143"/>
              <a:gd name="T39" fmla="*/ 0 h 215"/>
              <a:gd name="T40" fmla="*/ 0 w 143"/>
              <a:gd name="T41" fmla="*/ 0 h 215"/>
              <a:gd name="T42" fmla="*/ 0 w 143"/>
              <a:gd name="T43" fmla="*/ 0 h 215"/>
              <a:gd name="T44" fmla="*/ 0 w 143"/>
              <a:gd name="T45" fmla="*/ 0 h 215"/>
              <a:gd name="T46" fmla="*/ 0 w 143"/>
              <a:gd name="T47" fmla="*/ 0 h 215"/>
              <a:gd name="T48" fmla="*/ 0 w 143"/>
              <a:gd name="T49" fmla="*/ 0 h 215"/>
              <a:gd name="T50" fmla="*/ 0 w 143"/>
              <a:gd name="T51" fmla="*/ 0 h 215"/>
              <a:gd name="T52" fmla="*/ 0 w 143"/>
              <a:gd name="T53" fmla="*/ 0 h 215"/>
              <a:gd name="T54" fmla="*/ 0 w 143"/>
              <a:gd name="T55" fmla="*/ 0 h 215"/>
              <a:gd name="T56" fmla="*/ 0 w 143"/>
              <a:gd name="T57" fmla="*/ 0 h 215"/>
              <a:gd name="T58" fmla="*/ 0 w 143"/>
              <a:gd name="T59" fmla="*/ 0 h 215"/>
              <a:gd name="T60" fmla="*/ 0 w 143"/>
              <a:gd name="T61" fmla="*/ 0 h 215"/>
              <a:gd name="T62" fmla="*/ 0 w 143"/>
              <a:gd name="T63" fmla="*/ 0 h 215"/>
              <a:gd name="T64" fmla="*/ 0 w 143"/>
              <a:gd name="T65" fmla="*/ 0 h 215"/>
              <a:gd name="T66" fmla="*/ 0 w 143"/>
              <a:gd name="T67" fmla="*/ 0 h 21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3"/>
              <a:gd name="T103" fmla="*/ 0 h 215"/>
              <a:gd name="T104" fmla="*/ 143 w 143"/>
              <a:gd name="T105" fmla="*/ 215 h 21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3" h="215">
                <a:moveTo>
                  <a:pt x="137" y="0"/>
                </a:moveTo>
                <a:lnTo>
                  <a:pt x="137" y="15"/>
                </a:lnTo>
                <a:lnTo>
                  <a:pt x="58" y="15"/>
                </a:lnTo>
                <a:lnTo>
                  <a:pt x="55" y="15"/>
                </a:lnTo>
                <a:lnTo>
                  <a:pt x="53" y="16"/>
                </a:lnTo>
                <a:lnTo>
                  <a:pt x="52" y="16"/>
                </a:lnTo>
                <a:lnTo>
                  <a:pt x="50" y="16"/>
                </a:lnTo>
                <a:lnTo>
                  <a:pt x="49" y="16"/>
                </a:lnTo>
                <a:lnTo>
                  <a:pt x="48" y="16"/>
                </a:lnTo>
                <a:lnTo>
                  <a:pt x="47" y="17"/>
                </a:lnTo>
                <a:lnTo>
                  <a:pt x="46" y="17"/>
                </a:lnTo>
                <a:lnTo>
                  <a:pt x="45" y="18"/>
                </a:lnTo>
                <a:lnTo>
                  <a:pt x="44" y="19"/>
                </a:lnTo>
                <a:lnTo>
                  <a:pt x="44" y="20"/>
                </a:lnTo>
                <a:lnTo>
                  <a:pt x="44" y="22"/>
                </a:lnTo>
                <a:lnTo>
                  <a:pt x="43" y="23"/>
                </a:lnTo>
                <a:lnTo>
                  <a:pt x="43" y="25"/>
                </a:lnTo>
                <a:lnTo>
                  <a:pt x="43" y="27"/>
                </a:lnTo>
                <a:lnTo>
                  <a:pt x="43" y="93"/>
                </a:lnTo>
                <a:lnTo>
                  <a:pt x="121" y="93"/>
                </a:lnTo>
                <a:lnTo>
                  <a:pt x="121" y="114"/>
                </a:lnTo>
                <a:lnTo>
                  <a:pt x="43" y="114"/>
                </a:lnTo>
                <a:lnTo>
                  <a:pt x="43" y="185"/>
                </a:lnTo>
                <a:lnTo>
                  <a:pt x="43" y="186"/>
                </a:lnTo>
                <a:lnTo>
                  <a:pt x="44" y="188"/>
                </a:lnTo>
                <a:lnTo>
                  <a:pt x="44" y="190"/>
                </a:lnTo>
                <a:lnTo>
                  <a:pt x="44" y="191"/>
                </a:lnTo>
                <a:lnTo>
                  <a:pt x="45" y="192"/>
                </a:lnTo>
                <a:lnTo>
                  <a:pt x="46" y="193"/>
                </a:lnTo>
                <a:lnTo>
                  <a:pt x="47" y="195"/>
                </a:lnTo>
                <a:lnTo>
                  <a:pt x="48" y="196"/>
                </a:lnTo>
                <a:lnTo>
                  <a:pt x="49" y="196"/>
                </a:lnTo>
                <a:lnTo>
                  <a:pt x="50" y="197"/>
                </a:lnTo>
                <a:lnTo>
                  <a:pt x="52" y="198"/>
                </a:lnTo>
                <a:lnTo>
                  <a:pt x="53" y="198"/>
                </a:lnTo>
                <a:lnTo>
                  <a:pt x="55" y="199"/>
                </a:lnTo>
                <a:lnTo>
                  <a:pt x="57" y="199"/>
                </a:lnTo>
                <a:lnTo>
                  <a:pt x="59" y="199"/>
                </a:lnTo>
                <a:lnTo>
                  <a:pt x="61" y="199"/>
                </a:lnTo>
                <a:lnTo>
                  <a:pt x="143" y="199"/>
                </a:lnTo>
                <a:lnTo>
                  <a:pt x="143" y="215"/>
                </a:lnTo>
                <a:lnTo>
                  <a:pt x="33" y="215"/>
                </a:lnTo>
                <a:lnTo>
                  <a:pt x="24" y="214"/>
                </a:lnTo>
                <a:lnTo>
                  <a:pt x="18" y="212"/>
                </a:lnTo>
                <a:lnTo>
                  <a:pt x="13" y="210"/>
                </a:lnTo>
                <a:lnTo>
                  <a:pt x="8" y="206"/>
                </a:lnTo>
                <a:lnTo>
                  <a:pt x="4" y="200"/>
                </a:lnTo>
                <a:lnTo>
                  <a:pt x="2" y="194"/>
                </a:lnTo>
                <a:lnTo>
                  <a:pt x="0" y="187"/>
                </a:lnTo>
                <a:lnTo>
                  <a:pt x="0" y="178"/>
                </a:lnTo>
                <a:lnTo>
                  <a:pt x="0" y="39"/>
                </a:lnTo>
                <a:lnTo>
                  <a:pt x="0" y="34"/>
                </a:lnTo>
                <a:lnTo>
                  <a:pt x="0" y="30"/>
                </a:lnTo>
                <a:lnTo>
                  <a:pt x="1" y="25"/>
                </a:lnTo>
                <a:lnTo>
                  <a:pt x="2" y="22"/>
                </a:lnTo>
                <a:lnTo>
                  <a:pt x="3" y="18"/>
                </a:lnTo>
                <a:lnTo>
                  <a:pt x="4" y="15"/>
                </a:lnTo>
                <a:lnTo>
                  <a:pt x="6" y="12"/>
                </a:lnTo>
                <a:lnTo>
                  <a:pt x="7" y="9"/>
                </a:lnTo>
                <a:lnTo>
                  <a:pt x="9" y="7"/>
                </a:lnTo>
                <a:lnTo>
                  <a:pt x="13" y="5"/>
                </a:lnTo>
                <a:lnTo>
                  <a:pt x="16" y="4"/>
                </a:lnTo>
                <a:lnTo>
                  <a:pt x="19" y="2"/>
                </a:lnTo>
                <a:lnTo>
                  <a:pt x="23" y="1"/>
                </a:lnTo>
                <a:lnTo>
                  <a:pt x="28" y="0"/>
                </a:lnTo>
                <a:lnTo>
                  <a:pt x="33" y="0"/>
                </a:lnTo>
                <a:lnTo>
                  <a:pt x="38" y="0"/>
                </a:lnTo>
                <a:lnTo>
                  <a:pt x="137" y="0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996" name="Freeform 116"/>
          <p:cNvSpPr>
            <a:spLocks/>
          </p:cNvSpPr>
          <p:nvPr/>
        </p:nvSpPr>
        <p:spPr bwMode="auto">
          <a:xfrm>
            <a:off x="4080470" y="2926601"/>
            <a:ext cx="31339" cy="132081"/>
          </a:xfrm>
          <a:custGeom>
            <a:avLst/>
            <a:gdLst>
              <a:gd name="T0" fmla="*/ 0 w 80"/>
              <a:gd name="T1" fmla="*/ 0 h 357"/>
              <a:gd name="T2" fmla="*/ 0 w 80"/>
              <a:gd name="T3" fmla="*/ 0 h 357"/>
              <a:gd name="T4" fmla="*/ 0 w 80"/>
              <a:gd name="T5" fmla="*/ 0 h 357"/>
              <a:gd name="T6" fmla="*/ 0 w 80"/>
              <a:gd name="T7" fmla="*/ 0 h 357"/>
              <a:gd name="T8" fmla="*/ 0 w 80"/>
              <a:gd name="T9" fmla="*/ 0 h 357"/>
              <a:gd name="T10" fmla="*/ 0 w 80"/>
              <a:gd name="T11" fmla="*/ 0 h 357"/>
              <a:gd name="T12" fmla="*/ 0 w 80"/>
              <a:gd name="T13" fmla="*/ 0 h 357"/>
              <a:gd name="T14" fmla="*/ 0 w 80"/>
              <a:gd name="T15" fmla="*/ 0 h 357"/>
              <a:gd name="T16" fmla="*/ 0 w 80"/>
              <a:gd name="T17" fmla="*/ 0 h 357"/>
              <a:gd name="T18" fmla="*/ 0 w 80"/>
              <a:gd name="T19" fmla="*/ 0 h 357"/>
              <a:gd name="T20" fmla="*/ 0 w 80"/>
              <a:gd name="T21" fmla="*/ 0 h 357"/>
              <a:gd name="T22" fmla="*/ 0 w 80"/>
              <a:gd name="T23" fmla="*/ 0 h 357"/>
              <a:gd name="T24" fmla="*/ 0 w 80"/>
              <a:gd name="T25" fmla="*/ 0 h 357"/>
              <a:gd name="T26" fmla="*/ 0 w 80"/>
              <a:gd name="T27" fmla="*/ 0 h 357"/>
              <a:gd name="T28" fmla="*/ 0 w 80"/>
              <a:gd name="T29" fmla="*/ 0 h 357"/>
              <a:gd name="T30" fmla="*/ 0 w 80"/>
              <a:gd name="T31" fmla="*/ 0 h 357"/>
              <a:gd name="T32" fmla="*/ 0 w 80"/>
              <a:gd name="T33" fmla="*/ 0 h 357"/>
              <a:gd name="T34" fmla="*/ 0 w 80"/>
              <a:gd name="T35" fmla="*/ 0 h 357"/>
              <a:gd name="T36" fmla="*/ 0 w 80"/>
              <a:gd name="T37" fmla="*/ 0 h 357"/>
              <a:gd name="T38" fmla="*/ 0 w 80"/>
              <a:gd name="T39" fmla="*/ 0 h 357"/>
              <a:gd name="T40" fmla="*/ 0 w 80"/>
              <a:gd name="T41" fmla="*/ 0 h 357"/>
              <a:gd name="T42" fmla="*/ 0 w 80"/>
              <a:gd name="T43" fmla="*/ 0 h 357"/>
              <a:gd name="T44" fmla="*/ 0 w 80"/>
              <a:gd name="T45" fmla="*/ 0 h 357"/>
              <a:gd name="T46" fmla="*/ 0 w 80"/>
              <a:gd name="T47" fmla="*/ 0 h 357"/>
              <a:gd name="T48" fmla="*/ 0 w 80"/>
              <a:gd name="T49" fmla="*/ 0 h 357"/>
              <a:gd name="T50" fmla="*/ 0 w 80"/>
              <a:gd name="T51" fmla="*/ 0 h 357"/>
              <a:gd name="T52" fmla="*/ 0 w 80"/>
              <a:gd name="T53" fmla="*/ 0 h 357"/>
              <a:gd name="T54" fmla="*/ 0 w 80"/>
              <a:gd name="T55" fmla="*/ 0 h 357"/>
              <a:gd name="T56" fmla="*/ 0 w 80"/>
              <a:gd name="T57" fmla="*/ 0 h 357"/>
              <a:gd name="T58" fmla="*/ 0 w 80"/>
              <a:gd name="T59" fmla="*/ 0 h 357"/>
              <a:gd name="T60" fmla="*/ 0 w 80"/>
              <a:gd name="T61" fmla="*/ 0 h 357"/>
              <a:gd name="T62" fmla="*/ 0 w 80"/>
              <a:gd name="T63" fmla="*/ 0 h 357"/>
              <a:gd name="T64" fmla="*/ 0 w 80"/>
              <a:gd name="T65" fmla="*/ 0 h 357"/>
              <a:gd name="T66" fmla="*/ 0 w 80"/>
              <a:gd name="T67" fmla="*/ 0 h 357"/>
              <a:gd name="T68" fmla="*/ 0 w 80"/>
              <a:gd name="T69" fmla="*/ 0 h 357"/>
              <a:gd name="T70" fmla="*/ 0 w 80"/>
              <a:gd name="T71" fmla="*/ 0 h 357"/>
              <a:gd name="T72" fmla="*/ 0 w 80"/>
              <a:gd name="T73" fmla="*/ 0 h 357"/>
              <a:gd name="T74" fmla="*/ 0 w 80"/>
              <a:gd name="T75" fmla="*/ 0 h 357"/>
              <a:gd name="T76" fmla="*/ 0 w 80"/>
              <a:gd name="T77" fmla="*/ 0 h 357"/>
              <a:gd name="T78" fmla="*/ 0 w 80"/>
              <a:gd name="T79" fmla="*/ 0 h 357"/>
              <a:gd name="T80" fmla="*/ 0 w 80"/>
              <a:gd name="T81" fmla="*/ 0 h 357"/>
              <a:gd name="T82" fmla="*/ 0 w 80"/>
              <a:gd name="T83" fmla="*/ 0 h 357"/>
              <a:gd name="T84" fmla="*/ 0 w 80"/>
              <a:gd name="T85" fmla="*/ 0 h 357"/>
              <a:gd name="T86" fmla="*/ 0 w 80"/>
              <a:gd name="T87" fmla="*/ 0 h 357"/>
              <a:gd name="T88" fmla="*/ 0 w 80"/>
              <a:gd name="T89" fmla="*/ 0 h 357"/>
              <a:gd name="T90" fmla="*/ 0 w 80"/>
              <a:gd name="T91" fmla="*/ 0 h 357"/>
              <a:gd name="T92" fmla="*/ 0 w 80"/>
              <a:gd name="T93" fmla="*/ 0 h 35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0"/>
              <a:gd name="T142" fmla="*/ 0 h 357"/>
              <a:gd name="T143" fmla="*/ 80 w 80"/>
              <a:gd name="T144" fmla="*/ 357 h 35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0" h="357">
                <a:moveTo>
                  <a:pt x="0" y="0"/>
                </a:moveTo>
                <a:lnTo>
                  <a:pt x="43" y="0"/>
                </a:lnTo>
                <a:lnTo>
                  <a:pt x="43" y="329"/>
                </a:lnTo>
                <a:lnTo>
                  <a:pt x="43" y="330"/>
                </a:lnTo>
                <a:lnTo>
                  <a:pt x="43" y="331"/>
                </a:lnTo>
                <a:lnTo>
                  <a:pt x="43" y="332"/>
                </a:lnTo>
                <a:lnTo>
                  <a:pt x="43" y="333"/>
                </a:lnTo>
                <a:lnTo>
                  <a:pt x="43" y="335"/>
                </a:lnTo>
                <a:lnTo>
                  <a:pt x="43" y="336"/>
                </a:lnTo>
                <a:lnTo>
                  <a:pt x="43" y="337"/>
                </a:lnTo>
                <a:lnTo>
                  <a:pt x="45" y="338"/>
                </a:lnTo>
                <a:lnTo>
                  <a:pt x="45" y="339"/>
                </a:lnTo>
                <a:lnTo>
                  <a:pt x="45" y="340"/>
                </a:lnTo>
                <a:lnTo>
                  <a:pt x="46" y="340"/>
                </a:lnTo>
                <a:lnTo>
                  <a:pt x="47" y="341"/>
                </a:lnTo>
                <a:lnTo>
                  <a:pt x="48" y="341"/>
                </a:lnTo>
                <a:lnTo>
                  <a:pt x="49" y="341"/>
                </a:lnTo>
                <a:lnTo>
                  <a:pt x="50" y="341"/>
                </a:lnTo>
                <a:lnTo>
                  <a:pt x="51" y="341"/>
                </a:lnTo>
                <a:lnTo>
                  <a:pt x="53" y="341"/>
                </a:lnTo>
                <a:lnTo>
                  <a:pt x="55" y="341"/>
                </a:lnTo>
                <a:lnTo>
                  <a:pt x="57" y="341"/>
                </a:lnTo>
                <a:lnTo>
                  <a:pt x="80" y="341"/>
                </a:lnTo>
                <a:lnTo>
                  <a:pt x="80" y="357"/>
                </a:lnTo>
                <a:lnTo>
                  <a:pt x="28" y="357"/>
                </a:lnTo>
                <a:lnTo>
                  <a:pt x="24" y="357"/>
                </a:lnTo>
                <a:lnTo>
                  <a:pt x="20" y="356"/>
                </a:lnTo>
                <a:lnTo>
                  <a:pt x="17" y="355"/>
                </a:lnTo>
                <a:lnTo>
                  <a:pt x="14" y="354"/>
                </a:lnTo>
                <a:lnTo>
                  <a:pt x="10" y="353"/>
                </a:lnTo>
                <a:lnTo>
                  <a:pt x="8" y="352"/>
                </a:lnTo>
                <a:lnTo>
                  <a:pt x="6" y="350"/>
                </a:lnTo>
                <a:lnTo>
                  <a:pt x="5" y="348"/>
                </a:lnTo>
                <a:lnTo>
                  <a:pt x="4" y="345"/>
                </a:lnTo>
                <a:lnTo>
                  <a:pt x="3" y="343"/>
                </a:lnTo>
                <a:lnTo>
                  <a:pt x="2" y="340"/>
                </a:lnTo>
                <a:lnTo>
                  <a:pt x="1" y="337"/>
                </a:lnTo>
                <a:lnTo>
                  <a:pt x="1" y="334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0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997" name="Freeform 117"/>
          <p:cNvSpPr>
            <a:spLocks/>
          </p:cNvSpPr>
          <p:nvPr/>
        </p:nvSpPr>
        <p:spPr bwMode="auto">
          <a:xfrm>
            <a:off x="4121602" y="2926601"/>
            <a:ext cx="64637" cy="132081"/>
          </a:xfrm>
          <a:custGeom>
            <a:avLst/>
            <a:gdLst>
              <a:gd name="T0" fmla="*/ 0 w 165"/>
              <a:gd name="T1" fmla="*/ 0 h 357"/>
              <a:gd name="T2" fmla="*/ 0 w 165"/>
              <a:gd name="T3" fmla="*/ 0 h 357"/>
              <a:gd name="T4" fmla="*/ 0 w 165"/>
              <a:gd name="T5" fmla="*/ 0 h 357"/>
              <a:gd name="T6" fmla="*/ 0 w 165"/>
              <a:gd name="T7" fmla="*/ 0 h 357"/>
              <a:gd name="T8" fmla="*/ 0 w 165"/>
              <a:gd name="T9" fmla="*/ 0 h 357"/>
              <a:gd name="T10" fmla="*/ 0 w 165"/>
              <a:gd name="T11" fmla="*/ 0 h 357"/>
              <a:gd name="T12" fmla="*/ 0 w 165"/>
              <a:gd name="T13" fmla="*/ 0 h 357"/>
              <a:gd name="T14" fmla="*/ 0 w 165"/>
              <a:gd name="T15" fmla="*/ 0 h 357"/>
              <a:gd name="T16" fmla="*/ 0 w 165"/>
              <a:gd name="T17" fmla="*/ 0 h 357"/>
              <a:gd name="T18" fmla="*/ 0 w 165"/>
              <a:gd name="T19" fmla="*/ 0 h 357"/>
              <a:gd name="T20" fmla="*/ 0 w 165"/>
              <a:gd name="T21" fmla="*/ 0 h 357"/>
              <a:gd name="T22" fmla="*/ 0 w 165"/>
              <a:gd name="T23" fmla="*/ 0 h 357"/>
              <a:gd name="T24" fmla="*/ 0 w 165"/>
              <a:gd name="T25" fmla="*/ 0 h 35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5"/>
              <a:gd name="T40" fmla="*/ 0 h 357"/>
              <a:gd name="T41" fmla="*/ 165 w 165"/>
              <a:gd name="T42" fmla="*/ 357 h 35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5" h="357">
                <a:moveTo>
                  <a:pt x="0" y="0"/>
                </a:moveTo>
                <a:lnTo>
                  <a:pt x="42" y="0"/>
                </a:lnTo>
                <a:lnTo>
                  <a:pt x="42" y="225"/>
                </a:lnTo>
                <a:lnTo>
                  <a:pt x="123" y="225"/>
                </a:lnTo>
                <a:lnTo>
                  <a:pt x="123" y="141"/>
                </a:lnTo>
                <a:lnTo>
                  <a:pt x="165" y="141"/>
                </a:lnTo>
                <a:lnTo>
                  <a:pt x="165" y="357"/>
                </a:lnTo>
                <a:lnTo>
                  <a:pt x="123" y="357"/>
                </a:lnTo>
                <a:lnTo>
                  <a:pt x="123" y="246"/>
                </a:lnTo>
                <a:lnTo>
                  <a:pt x="42" y="246"/>
                </a:lnTo>
                <a:lnTo>
                  <a:pt x="42" y="357"/>
                </a:lnTo>
                <a:lnTo>
                  <a:pt x="0" y="357"/>
                </a:lnTo>
                <a:lnTo>
                  <a:pt x="0" y="0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998" name="Freeform 118"/>
          <p:cNvSpPr>
            <a:spLocks noEditPoints="1"/>
          </p:cNvSpPr>
          <p:nvPr/>
        </p:nvSpPr>
        <p:spPr bwMode="auto">
          <a:xfrm>
            <a:off x="4201909" y="2976132"/>
            <a:ext cx="86183" cy="84385"/>
          </a:xfrm>
          <a:custGeom>
            <a:avLst/>
            <a:gdLst>
              <a:gd name="T0" fmla="*/ 0 w 219"/>
              <a:gd name="T1" fmla="*/ 0 h 228"/>
              <a:gd name="T2" fmla="*/ 0 w 219"/>
              <a:gd name="T3" fmla="*/ 0 h 228"/>
              <a:gd name="T4" fmla="*/ 0 w 219"/>
              <a:gd name="T5" fmla="*/ 0 h 228"/>
              <a:gd name="T6" fmla="*/ 0 w 219"/>
              <a:gd name="T7" fmla="*/ 0 h 228"/>
              <a:gd name="T8" fmla="*/ 0 w 219"/>
              <a:gd name="T9" fmla="*/ 0 h 228"/>
              <a:gd name="T10" fmla="*/ 0 w 219"/>
              <a:gd name="T11" fmla="*/ 0 h 228"/>
              <a:gd name="T12" fmla="*/ 0 w 219"/>
              <a:gd name="T13" fmla="*/ 0 h 228"/>
              <a:gd name="T14" fmla="*/ 0 w 219"/>
              <a:gd name="T15" fmla="*/ 0 h 228"/>
              <a:gd name="T16" fmla="*/ 0 w 219"/>
              <a:gd name="T17" fmla="*/ 0 h 228"/>
              <a:gd name="T18" fmla="*/ 0 w 219"/>
              <a:gd name="T19" fmla="*/ 0 h 228"/>
              <a:gd name="T20" fmla="*/ 0 w 219"/>
              <a:gd name="T21" fmla="*/ 0 h 228"/>
              <a:gd name="T22" fmla="*/ 0 w 219"/>
              <a:gd name="T23" fmla="*/ 0 h 228"/>
              <a:gd name="T24" fmla="*/ 0 w 219"/>
              <a:gd name="T25" fmla="*/ 0 h 228"/>
              <a:gd name="T26" fmla="*/ 0 w 219"/>
              <a:gd name="T27" fmla="*/ 0 h 228"/>
              <a:gd name="T28" fmla="*/ 0 w 219"/>
              <a:gd name="T29" fmla="*/ 0 h 228"/>
              <a:gd name="T30" fmla="*/ 0 w 219"/>
              <a:gd name="T31" fmla="*/ 0 h 228"/>
              <a:gd name="T32" fmla="*/ 0 w 219"/>
              <a:gd name="T33" fmla="*/ 0 h 228"/>
              <a:gd name="T34" fmla="*/ 0 w 219"/>
              <a:gd name="T35" fmla="*/ 0 h 228"/>
              <a:gd name="T36" fmla="*/ 0 w 219"/>
              <a:gd name="T37" fmla="*/ 0 h 228"/>
              <a:gd name="T38" fmla="*/ 0 w 219"/>
              <a:gd name="T39" fmla="*/ 0 h 228"/>
              <a:gd name="T40" fmla="*/ 0 w 219"/>
              <a:gd name="T41" fmla="*/ 0 h 228"/>
              <a:gd name="T42" fmla="*/ 0 w 219"/>
              <a:gd name="T43" fmla="*/ 0 h 228"/>
              <a:gd name="T44" fmla="*/ 0 w 219"/>
              <a:gd name="T45" fmla="*/ 0 h 228"/>
              <a:gd name="T46" fmla="*/ 0 w 219"/>
              <a:gd name="T47" fmla="*/ 0 h 228"/>
              <a:gd name="T48" fmla="*/ 0 w 219"/>
              <a:gd name="T49" fmla="*/ 0 h 228"/>
              <a:gd name="T50" fmla="*/ 0 w 219"/>
              <a:gd name="T51" fmla="*/ 0 h 228"/>
              <a:gd name="T52" fmla="*/ 0 w 219"/>
              <a:gd name="T53" fmla="*/ 0 h 228"/>
              <a:gd name="T54" fmla="*/ 0 w 219"/>
              <a:gd name="T55" fmla="*/ 0 h 228"/>
              <a:gd name="T56" fmla="*/ 0 w 219"/>
              <a:gd name="T57" fmla="*/ 0 h 228"/>
              <a:gd name="T58" fmla="*/ 0 w 219"/>
              <a:gd name="T59" fmla="*/ 0 h 228"/>
              <a:gd name="T60" fmla="*/ 0 w 219"/>
              <a:gd name="T61" fmla="*/ 0 h 228"/>
              <a:gd name="T62" fmla="*/ 0 w 219"/>
              <a:gd name="T63" fmla="*/ 0 h 228"/>
              <a:gd name="T64" fmla="*/ 0 w 219"/>
              <a:gd name="T65" fmla="*/ 0 h 228"/>
              <a:gd name="T66" fmla="*/ 0 w 219"/>
              <a:gd name="T67" fmla="*/ 0 h 228"/>
              <a:gd name="T68" fmla="*/ 0 w 219"/>
              <a:gd name="T69" fmla="*/ 0 h 228"/>
              <a:gd name="T70" fmla="*/ 0 w 219"/>
              <a:gd name="T71" fmla="*/ 0 h 228"/>
              <a:gd name="T72" fmla="*/ 0 w 219"/>
              <a:gd name="T73" fmla="*/ 0 h 228"/>
              <a:gd name="T74" fmla="*/ 0 w 219"/>
              <a:gd name="T75" fmla="*/ 0 h 228"/>
              <a:gd name="T76" fmla="*/ 0 w 219"/>
              <a:gd name="T77" fmla="*/ 0 h 228"/>
              <a:gd name="T78" fmla="*/ 0 w 219"/>
              <a:gd name="T79" fmla="*/ 0 h 228"/>
              <a:gd name="T80" fmla="*/ 0 w 219"/>
              <a:gd name="T81" fmla="*/ 0 h 228"/>
              <a:gd name="T82" fmla="*/ 0 w 219"/>
              <a:gd name="T83" fmla="*/ 0 h 228"/>
              <a:gd name="T84" fmla="*/ 0 w 219"/>
              <a:gd name="T85" fmla="*/ 0 h 228"/>
              <a:gd name="T86" fmla="*/ 0 w 219"/>
              <a:gd name="T87" fmla="*/ 0 h 228"/>
              <a:gd name="T88" fmla="*/ 0 w 219"/>
              <a:gd name="T89" fmla="*/ 0 h 228"/>
              <a:gd name="T90" fmla="*/ 0 w 219"/>
              <a:gd name="T91" fmla="*/ 0 h 228"/>
              <a:gd name="T92" fmla="*/ 0 w 219"/>
              <a:gd name="T93" fmla="*/ 0 h 228"/>
              <a:gd name="T94" fmla="*/ 0 w 219"/>
              <a:gd name="T95" fmla="*/ 0 h 228"/>
              <a:gd name="T96" fmla="*/ 0 w 219"/>
              <a:gd name="T97" fmla="*/ 0 h 228"/>
              <a:gd name="T98" fmla="*/ 0 w 219"/>
              <a:gd name="T99" fmla="*/ 0 h 228"/>
              <a:gd name="T100" fmla="*/ 0 w 219"/>
              <a:gd name="T101" fmla="*/ 0 h 228"/>
              <a:gd name="T102" fmla="*/ 0 w 219"/>
              <a:gd name="T103" fmla="*/ 0 h 22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19"/>
              <a:gd name="T157" fmla="*/ 0 h 228"/>
              <a:gd name="T158" fmla="*/ 219 w 219"/>
              <a:gd name="T159" fmla="*/ 228 h 22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19" h="228">
                <a:moveTo>
                  <a:pt x="0" y="116"/>
                </a:moveTo>
                <a:lnTo>
                  <a:pt x="1" y="107"/>
                </a:lnTo>
                <a:lnTo>
                  <a:pt x="1" y="99"/>
                </a:lnTo>
                <a:lnTo>
                  <a:pt x="2" y="90"/>
                </a:lnTo>
                <a:lnTo>
                  <a:pt x="4" y="83"/>
                </a:lnTo>
                <a:lnTo>
                  <a:pt x="5" y="75"/>
                </a:lnTo>
                <a:lnTo>
                  <a:pt x="8" y="68"/>
                </a:lnTo>
                <a:lnTo>
                  <a:pt x="10" y="60"/>
                </a:lnTo>
                <a:lnTo>
                  <a:pt x="14" y="54"/>
                </a:lnTo>
                <a:lnTo>
                  <a:pt x="18" y="48"/>
                </a:lnTo>
                <a:lnTo>
                  <a:pt x="21" y="42"/>
                </a:lnTo>
                <a:lnTo>
                  <a:pt x="25" y="37"/>
                </a:lnTo>
                <a:lnTo>
                  <a:pt x="31" y="32"/>
                </a:lnTo>
                <a:lnTo>
                  <a:pt x="35" y="27"/>
                </a:lnTo>
                <a:lnTo>
                  <a:pt x="40" y="23"/>
                </a:lnTo>
                <a:lnTo>
                  <a:pt x="46" y="19"/>
                </a:lnTo>
                <a:lnTo>
                  <a:pt x="51" y="16"/>
                </a:lnTo>
                <a:lnTo>
                  <a:pt x="58" y="13"/>
                </a:lnTo>
                <a:lnTo>
                  <a:pt x="63" y="10"/>
                </a:lnTo>
                <a:lnTo>
                  <a:pt x="69" y="8"/>
                </a:lnTo>
                <a:lnTo>
                  <a:pt x="76" y="6"/>
                </a:lnTo>
                <a:lnTo>
                  <a:pt x="82" y="3"/>
                </a:lnTo>
                <a:lnTo>
                  <a:pt x="89" y="2"/>
                </a:lnTo>
                <a:lnTo>
                  <a:pt x="96" y="1"/>
                </a:lnTo>
                <a:lnTo>
                  <a:pt x="102" y="0"/>
                </a:lnTo>
                <a:lnTo>
                  <a:pt x="109" y="0"/>
                </a:lnTo>
                <a:lnTo>
                  <a:pt x="114" y="1"/>
                </a:lnTo>
                <a:lnTo>
                  <a:pt x="120" y="1"/>
                </a:lnTo>
                <a:lnTo>
                  <a:pt x="126" y="2"/>
                </a:lnTo>
                <a:lnTo>
                  <a:pt x="131" y="3"/>
                </a:lnTo>
                <a:lnTo>
                  <a:pt x="137" y="6"/>
                </a:lnTo>
                <a:lnTo>
                  <a:pt x="142" y="8"/>
                </a:lnTo>
                <a:lnTo>
                  <a:pt x="147" y="10"/>
                </a:lnTo>
                <a:lnTo>
                  <a:pt x="153" y="12"/>
                </a:lnTo>
                <a:lnTo>
                  <a:pt x="158" y="14"/>
                </a:lnTo>
                <a:lnTo>
                  <a:pt x="162" y="17"/>
                </a:lnTo>
                <a:lnTo>
                  <a:pt x="168" y="20"/>
                </a:lnTo>
                <a:lnTo>
                  <a:pt x="172" y="23"/>
                </a:lnTo>
                <a:lnTo>
                  <a:pt x="176" y="26"/>
                </a:lnTo>
                <a:lnTo>
                  <a:pt x="181" y="30"/>
                </a:lnTo>
                <a:lnTo>
                  <a:pt x="185" y="33"/>
                </a:lnTo>
                <a:lnTo>
                  <a:pt x="188" y="37"/>
                </a:lnTo>
                <a:lnTo>
                  <a:pt x="192" y="41"/>
                </a:lnTo>
                <a:lnTo>
                  <a:pt x="196" y="45"/>
                </a:lnTo>
                <a:lnTo>
                  <a:pt x="199" y="49"/>
                </a:lnTo>
                <a:lnTo>
                  <a:pt x="202" y="54"/>
                </a:lnTo>
                <a:lnTo>
                  <a:pt x="204" y="58"/>
                </a:lnTo>
                <a:lnTo>
                  <a:pt x="207" y="64"/>
                </a:lnTo>
                <a:lnTo>
                  <a:pt x="209" y="68"/>
                </a:lnTo>
                <a:lnTo>
                  <a:pt x="212" y="73"/>
                </a:lnTo>
                <a:lnTo>
                  <a:pt x="214" y="78"/>
                </a:lnTo>
                <a:lnTo>
                  <a:pt x="215" y="83"/>
                </a:lnTo>
                <a:lnTo>
                  <a:pt x="216" y="88"/>
                </a:lnTo>
                <a:lnTo>
                  <a:pt x="217" y="93"/>
                </a:lnTo>
                <a:lnTo>
                  <a:pt x="218" y="98"/>
                </a:lnTo>
                <a:lnTo>
                  <a:pt x="219" y="103"/>
                </a:lnTo>
                <a:lnTo>
                  <a:pt x="219" y="108"/>
                </a:lnTo>
                <a:lnTo>
                  <a:pt x="219" y="118"/>
                </a:lnTo>
                <a:lnTo>
                  <a:pt x="218" y="128"/>
                </a:lnTo>
                <a:lnTo>
                  <a:pt x="217" y="136"/>
                </a:lnTo>
                <a:lnTo>
                  <a:pt x="216" y="145"/>
                </a:lnTo>
                <a:lnTo>
                  <a:pt x="214" y="153"/>
                </a:lnTo>
                <a:lnTo>
                  <a:pt x="211" y="160"/>
                </a:lnTo>
                <a:lnTo>
                  <a:pt x="207" y="167"/>
                </a:lnTo>
                <a:lnTo>
                  <a:pt x="204" y="174"/>
                </a:lnTo>
                <a:lnTo>
                  <a:pt x="200" y="182"/>
                </a:lnTo>
                <a:lnTo>
                  <a:pt x="196" y="188"/>
                </a:lnTo>
                <a:lnTo>
                  <a:pt x="191" y="193"/>
                </a:lnTo>
                <a:lnTo>
                  <a:pt x="187" y="198"/>
                </a:lnTo>
                <a:lnTo>
                  <a:pt x="182" y="203"/>
                </a:lnTo>
                <a:lnTo>
                  <a:pt x="176" y="207"/>
                </a:lnTo>
                <a:lnTo>
                  <a:pt x="170" y="211"/>
                </a:lnTo>
                <a:lnTo>
                  <a:pt x="165" y="215"/>
                </a:lnTo>
                <a:lnTo>
                  <a:pt x="158" y="218"/>
                </a:lnTo>
                <a:lnTo>
                  <a:pt x="152" y="220"/>
                </a:lnTo>
                <a:lnTo>
                  <a:pt x="145" y="222"/>
                </a:lnTo>
                <a:lnTo>
                  <a:pt x="138" y="224"/>
                </a:lnTo>
                <a:lnTo>
                  <a:pt x="131" y="226"/>
                </a:lnTo>
                <a:lnTo>
                  <a:pt x="124" y="227"/>
                </a:lnTo>
                <a:lnTo>
                  <a:pt x="117" y="227"/>
                </a:lnTo>
                <a:lnTo>
                  <a:pt x="110" y="228"/>
                </a:lnTo>
                <a:lnTo>
                  <a:pt x="102" y="227"/>
                </a:lnTo>
                <a:lnTo>
                  <a:pt x="96" y="226"/>
                </a:lnTo>
                <a:lnTo>
                  <a:pt x="89" y="225"/>
                </a:lnTo>
                <a:lnTo>
                  <a:pt x="82" y="223"/>
                </a:lnTo>
                <a:lnTo>
                  <a:pt x="76" y="221"/>
                </a:lnTo>
                <a:lnTo>
                  <a:pt x="69" y="218"/>
                </a:lnTo>
                <a:lnTo>
                  <a:pt x="63" y="215"/>
                </a:lnTo>
                <a:lnTo>
                  <a:pt x="56" y="212"/>
                </a:lnTo>
                <a:lnTo>
                  <a:pt x="50" y="207"/>
                </a:lnTo>
                <a:lnTo>
                  <a:pt x="44" y="203"/>
                </a:lnTo>
                <a:lnTo>
                  <a:pt x="38" y="198"/>
                </a:lnTo>
                <a:lnTo>
                  <a:pt x="33" y="194"/>
                </a:lnTo>
                <a:lnTo>
                  <a:pt x="29" y="188"/>
                </a:lnTo>
                <a:lnTo>
                  <a:pt x="24" y="183"/>
                </a:lnTo>
                <a:lnTo>
                  <a:pt x="20" y="176"/>
                </a:lnTo>
                <a:lnTo>
                  <a:pt x="16" y="170"/>
                </a:lnTo>
                <a:lnTo>
                  <a:pt x="13" y="163"/>
                </a:lnTo>
                <a:lnTo>
                  <a:pt x="9" y="157"/>
                </a:lnTo>
                <a:lnTo>
                  <a:pt x="6" y="151"/>
                </a:lnTo>
                <a:lnTo>
                  <a:pt x="4" y="144"/>
                </a:lnTo>
                <a:lnTo>
                  <a:pt x="3" y="137"/>
                </a:lnTo>
                <a:lnTo>
                  <a:pt x="1" y="131"/>
                </a:lnTo>
                <a:lnTo>
                  <a:pt x="1" y="124"/>
                </a:lnTo>
                <a:lnTo>
                  <a:pt x="0" y="116"/>
                </a:lnTo>
                <a:close/>
                <a:moveTo>
                  <a:pt x="110" y="16"/>
                </a:moveTo>
                <a:lnTo>
                  <a:pt x="105" y="17"/>
                </a:lnTo>
                <a:lnTo>
                  <a:pt x="100" y="17"/>
                </a:lnTo>
                <a:lnTo>
                  <a:pt x="96" y="18"/>
                </a:lnTo>
                <a:lnTo>
                  <a:pt x="92" y="20"/>
                </a:lnTo>
                <a:lnTo>
                  <a:pt x="88" y="22"/>
                </a:lnTo>
                <a:lnTo>
                  <a:pt x="84" y="25"/>
                </a:lnTo>
                <a:lnTo>
                  <a:pt x="80" y="28"/>
                </a:lnTo>
                <a:lnTo>
                  <a:pt x="77" y="31"/>
                </a:lnTo>
                <a:lnTo>
                  <a:pt x="74" y="35"/>
                </a:lnTo>
                <a:lnTo>
                  <a:pt x="71" y="39"/>
                </a:lnTo>
                <a:lnTo>
                  <a:pt x="68" y="43"/>
                </a:lnTo>
                <a:lnTo>
                  <a:pt x="66" y="47"/>
                </a:lnTo>
                <a:lnTo>
                  <a:pt x="64" y="52"/>
                </a:lnTo>
                <a:lnTo>
                  <a:pt x="62" y="56"/>
                </a:lnTo>
                <a:lnTo>
                  <a:pt x="60" y="61"/>
                </a:lnTo>
                <a:lnTo>
                  <a:pt x="59" y="67"/>
                </a:lnTo>
                <a:lnTo>
                  <a:pt x="56" y="73"/>
                </a:lnTo>
                <a:lnTo>
                  <a:pt x="55" y="78"/>
                </a:lnTo>
                <a:lnTo>
                  <a:pt x="54" y="83"/>
                </a:lnTo>
                <a:lnTo>
                  <a:pt x="53" y="88"/>
                </a:lnTo>
                <a:lnTo>
                  <a:pt x="53" y="93"/>
                </a:lnTo>
                <a:lnTo>
                  <a:pt x="52" y="98"/>
                </a:lnTo>
                <a:lnTo>
                  <a:pt x="51" y="103"/>
                </a:lnTo>
                <a:lnTo>
                  <a:pt x="51" y="108"/>
                </a:lnTo>
                <a:lnTo>
                  <a:pt x="51" y="116"/>
                </a:lnTo>
                <a:lnTo>
                  <a:pt x="51" y="125"/>
                </a:lnTo>
                <a:lnTo>
                  <a:pt x="52" y="132"/>
                </a:lnTo>
                <a:lnTo>
                  <a:pt x="53" y="139"/>
                </a:lnTo>
                <a:lnTo>
                  <a:pt x="54" y="145"/>
                </a:lnTo>
                <a:lnTo>
                  <a:pt x="55" y="151"/>
                </a:lnTo>
                <a:lnTo>
                  <a:pt x="58" y="157"/>
                </a:lnTo>
                <a:lnTo>
                  <a:pt x="59" y="162"/>
                </a:lnTo>
                <a:lnTo>
                  <a:pt x="61" y="167"/>
                </a:lnTo>
                <a:lnTo>
                  <a:pt x="63" y="172"/>
                </a:lnTo>
                <a:lnTo>
                  <a:pt x="65" y="177"/>
                </a:lnTo>
                <a:lnTo>
                  <a:pt x="67" y="182"/>
                </a:lnTo>
                <a:lnTo>
                  <a:pt x="70" y="186"/>
                </a:lnTo>
                <a:lnTo>
                  <a:pt x="73" y="190"/>
                </a:lnTo>
                <a:lnTo>
                  <a:pt x="76" y="194"/>
                </a:lnTo>
                <a:lnTo>
                  <a:pt x="79" y="197"/>
                </a:lnTo>
                <a:lnTo>
                  <a:pt x="83" y="201"/>
                </a:lnTo>
                <a:lnTo>
                  <a:pt x="86" y="204"/>
                </a:lnTo>
                <a:lnTo>
                  <a:pt x="91" y="206"/>
                </a:lnTo>
                <a:lnTo>
                  <a:pt x="94" y="208"/>
                </a:lnTo>
                <a:lnTo>
                  <a:pt x="98" y="209"/>
                </a:lnTo>
                <a:lnTo>
                  <a:pt x="101" y="210"/>
                </a:lnTo>
                <a:lnTo>
                  <a:pt x="106" y="211"/>
                </a:lnTo>
                <a:lnTo>
                  <a:pt x="110" y="211"/>
                </a:lnTo>
                <a:lnTo>
                  <a:pt x="114" y="211"/>
                </a:lnTo>
                <a:lnTo>
                  <a:pt x="117" y="211"/>
                </a:lnTo>
                <a:lnTo>
                  <a:pt x="121" y="210"/>
                </a:lnTo>
                <a:lnTo>
                  <a:pt x="125" y="209"/>
                </a:lnTo>
                <a:lnTo>
                  <a:pt x="128" y="208"/>
                </a:lnTo>
                <a:lnTo>
                  <a:pt x="131" y="206"/>
                </a:lnTo>
                <a:lnTo>
                  <a:pt x="135" y="204"/>
                </a:lnTo>
                <a:lnTo>
                  <a:pt x="137" y="202"/>
                </a:lnTo>
                <a:lnTo>
                  <a:pt x="140" y="199"/>
                </a:lnTo>
                <a:lnTo>
                  <a:pt x="142" y="197"/>
                </a:lnTo>
                <a:lnTo>
                  <a:pt x="145" y="194"/>
                </a:lnTo>
                <a:lnTo>
                  <a:pt x="147" y="191"/>
                </a:lnTo>
                <a:lnTo>
                  <a:pt x="150" y="188"/>
                </a:lnTo>
                <a:lnTo>
                  <a:pt x="152" y="185"/>
                </a:lnTo>
                <a:lnTo>
                  <a:pt x="153" y="181"/>
                </a:lnTo>
                <a:lnTo>
                  <a:pt x="155" y="177"/>
                </a:lnTo>
                <a:lnTo>
                  <a:pt x="157" y="173"/>
                </a:lnTo>
                <a:lnTo>
                  <a:pt x="158" y="169"/>
                </a:lnTo>
                <a:lnTo>
                  <a:pt x="159" y="165"/>
                </a:lnTo>
                <a:lnTo>
                  <a:pt x="161" y="162"/>
                </a:lnTo>
                <a:lnTo>
                  <a:pt x="162" y="158"/>
                </a:lnTo>
                <a:lnTo>
                  <a:pt x="163" y="154"/>
                </a:lnTo>
                <a:lnTo>
                  <a:pt x="163" y="149"/>
                </a:lnTo>
                <a:lnTo>
                  <a:pt x="165" y="145"/>
                </a:lnTo>
                <a:lnTo>
                  <a:pt x="166" y="141"/>
                </a:lnTo>
                <a:lnTo>
                  <a:pt x="166" y="137"/>
                </a:lnTo>
                <a:lnTo>
                  <a:pt x="167" y="133"/>
                </a:lnTo>
                <a:lnTo>
                  <a:pt x="167" y="129"/>
                </a:lnTo>
                <a:lnTo>
                  <a:pt x="168" y="125"/>
                </a:lnTo>
                <a:lnTo>
                  <a:pt x="168" y="122"/>
                </a:lnTo>
                <a:lnTo>
                  <a:pt x="168" y="117"/>
                </a:lnTo>
                <a:lnTo>
                  <a:pt x="168" y="113"/>
                </a:lnTo>
                <a:lnTo>
                  <a:pt x="168" y="108"/>
                </a:lnTo>
                <a:lnTo>
                  <a:pt x="168" y="103"/>
                </a:lnTo>
                <a:lnTo>
                  <a:pt x="167" y="98"/>
                </a:lnTo>
                <a:lnTo>
                  <a:pt x="167" y="93"/>
                </a:lnTo>
                <a:lnTo>
                  <a:pt x="166" y="88"/>
                </a:lnTo>
                <a:lnTo>
                  <a:pt x="165" y="82"/>
                </a:lnTo>
                <a:lnTo>
                  <a:pt x="163" y="77"/>
                </a:lnTo>
                <a:lnTo>
                  <a:pt x="162" y="71"/>
                </a:lnTo>
                <a:lnTo>
                  <a:pt x="160" y="66"/>
                </a:lnTo>
                <a:lnTo>
                  <a:pt x="159" y="60"/>
                </a:lnTo>
                <a:lnTo>
                  <a:pt x="157" y="55"/>
                </a:lnTo>
                <a:lnTo>
                  <a:pt x="155" y="50"/>
                </a:lnTo>
                <a:lnTo>
                  <a:pt x="152" y="45"/>
                </a:lnTo>
                <a:lnTo>
                  <a:pt x="150" y="41"/>
                </a:lnTo>
                <a:lnTo>
                  <a:pt x="146" y="36"/>
                </a:lnTo>
                <a:lnTo>
                  <a:pt x="143" y="32"/>
                </a:lnTo>
                <a:lnTo>
                  <a:pt x="140" y="28"/>
                </a:lnTo>
                <a:lnTo>
                  <a:pt x="137" y="25"/>
                </a:lnTo>
                <a:lnTo>
                  <a:pt x="132" y="23"/>
                </a:lnTo>
                <a:lnTo>
                  <a:pt x="128" y="20"/>
                </a:lnTo>
                <a:lnTo>
                  <a:pt x="124" y="19"/>
                </a:lnTo>
                <a:lnTo>
                  <a:pt x="120" y="17"/>
                </a:lnTo>
                <a:lnTo>
                  <a:pt x="115" y="17"/>
                </a:lnTo>
                <a:lnTo>
                  <a:pt x="110" y="16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999" name="Freeform 119"/>
          <p:cNvSpPr>
            <a:spLocks/>
          </p:cNvSpPr>
          <p:nvPr/>
        </p:nvSpPr>
        <p:spPr bwMode="auto">
          <a:xfrm>
            <a:off x="4293968" y="2979800"/>
            <a:ext cx="52885" cy="78882"/>
          </a:xfrm>
          <a:custGeom>
            <a:avLst/>
            <a:gdLst>
              <a:gd name="T0" fmla="*/ 0 w 138"/>
              <a:gd name="T1" fmla="*/ 0 h 215"/>
              <a:gd name="T2" fmla="*/ 0 w 138"/>
              <a:gd name="T3" fmla="*/ 0 h 215"/>
              <a:gd name="T4" fmla="*/ 0 w 138"/>
              <a:gd name="T5" fmla="*/ 0 h 215"/>
              <a:gd name="T6" fmla="*/ 0 w 138"/>
              <a:gd name="T7" fmla="*/ 0 h 215"/>
              <a:gd name="T8" fmla="*/ 0 w 138"/>
              <a:gd name="T9" fmla="*/ 0 h 215"/>
              <a:gd name="T10" fmla="*/ 0 w 138"/>
              <a:gd name="T11" fmla="*/ 0 h 215"/>
              <a:gd name="T12" fmla="*/ 0 w 138"/>
              <a:gd name="T13" fmla="*/ 0 h 215"/>
              <a:gd name="T14" fmla="*/ 0 w 138"/>
              <a:gd name="T15" fmla="*/ 0 h 215"/>
              <a:gd name="T16" fmla="*/ 0 w 138"/>
              <a:gd name="T17" fmla="*/ 0 h 215"/>
              <a:gd name="T18" fmla="*/ 0 w 138"/>
              <a:gd name="T19" fmla="*/ 0 h 215"/>
              <a:gd name="T20" fmla="*/ 0 w 138"/>
              <a:gd name="T21" fmla="*/ 0 h 215"/>
              <a:gd name="T22" fmla="*/ 0 w 138"/>
              <a:gd name="T23" fmla="*/ 0 h 215"/>
              <a:gd name="T24" fmla="*/ 0 w 138"/>
              <a:gd name="T25" fmla="*/ 0 h 215"/>
              <a:gd name="T26" fmla="*/ 0 w 138"/>
              <a:gd name="T27" fmla="*/ 0 h 215"/>
              <a:gd name="T28" fmla="*/ 0 w 138"/>
              <a:gd name="T29" fmla="*/ 0 h 215"/>
              <a:gd name="T30" fmla="*/ 0 w 138"/>
              <a:gd name="T31" fmla="*/ 0 h 215"/>
              <a:gd name="T32" fmla="*/ 0 w 138"/>
              <a:gd name="T33" fmla="*/ 0 h 215"/>
              <a:gd name="T34" fmla="*/ 0 w 138"/>
              <a:gd name="T35" fmla="*/ 0 h 215"/>
              <a:gd name="T36" fmla="*/ 0 w 138"/>
              <a:gd name="T37" fmla="*/ 0 h 215"/>
              <a:gd name="T38" fmla="*/ 0 w 138"/>
              <a:gd name="T39" fmla="*/ 0 h 215"/>
              <a:gd name="T40" fmla="*/ 0 w 138"/>
              <a:gd name="T41" fmla="*/ 0 h 215"/>
              <a:gd name="T42" fmla="*/ 0 w 138"/>
              <a:gd name="T43" fmla="*/ 0 h 215"/>
              <a:gd name="T44" fmla="*/ 0 w 138"/>
              <a:gd name="T45" fmla="*/ 0 h 215"/>
              <a:gd name="T46" fmla="*/ 0 w 138"/>
              <a:gd name="T47" fmla="*/ 0 h 215"/>
              <a:gd name="T48" fmla="*/ 0 w 138"/>
              <a:gd name="T49" fmla="*/ 0 h 215"/>
              <a:gd name="T50" fmla="*/ 0 w 138"/>
              <a:gd name="T51" fmla="*/ 0 h 215"/>
              <a:gd name="T52" fmla="*/ 0 w 138"/>
              <a:gd name="T53" fmla="*/ 0 h 215"/>
              <a:gd name="T54" fmla="*/ 0 w 138"/>
              <a:gd name="T55" fmla="*/ 0 h 215"/>
              <a:gd name="T56" fmla="*/ 0 w 138"/>
              <a:gd name="T57" fmla="*/ 0 h 215"/>
              <a:gd name="T58" fmla="*/ 0 w 138"/>
              <a:gd name="T59" fmla="*/ 0 h 215"/>
              <a:gd name="T60" fmla="*/ 0 w 138"/>
              <a:gd name="T61" fmla="*/ 0 h 215"/>
              <a:gd name="T62" fmla="*/ 0 w 138"/>
              <a:gd name="T63" fmla="*/ 0 h 215"/>
              <a:gd name="T64" fmla="*/ 0 w 138"/>
              <a:gd name="T65" fmla="*/ 0 h 215"/>
              <a:gd name="T66" fmla="*/ 0 w 138"/>
              <a:gd name="T67" fmla="*/ 0 h 215"/>
              <a:gd name="T68" fmla="*/ 0 w 138"/>
              <a:gd name="T69" fmla="*/ 0 h 215"/>
              <a:gd name="T70" fmla="*/ 0 w 138"/>
              <a:gd name="T71" fmla="*/ 0 h 215"/>
              <a:gd name="T72" fmla="*/ 0 w 138"/>
              <a:gd name="T73" fmla="*/ 0 h 215"/>
              <a:gd name="T74" fmla="*/ 0 w 138"/>
              <a:gd name="T75" fmla="*/ 0 h 215"/>
              <a:gd name="T76" fmla="*/ 0 w 138"/>
              <a:gd name="T77" fmla="*/ 0 h 215"/>
              <a:gd name="T78" fmla="*/ 0 w 138"/>
              <a:gd name="T79" fmla="*/ 0 h 215"/>
              <a:gd name="T80" fmla="*/ 0 w 138"/>
              <a:gd name="T81" fmla="*/ 0 h 215"/>
              <a:gd name="T82" fmla="*/ 0 w 138"/>
              <a:gd name="T83" fmla="*/ 0 h 215"/>
              <a:gd name="T84" fmla="*/ 0 w 138"/>
              <a:gd name="T85" fmla="*/ 0 h 215"/>
              <a:gd name="T86" fmla="*/ 0 w 138"/>
              <a:gd name="T87" fmla="*/ 0 h 215"/>
              <a:gd name="T88" fmla="*/ 0 w 138"/>
              <a:gd name="T89" fmla="*/ 0 h 215"/>
              <a:gd name="T90" fmla="*/ 0 w 138"/>
              <a:gd name="T91" fmla="*/ 0 h 215"/>
              <a:gd name="T92" fmla="*/ 0 w 138"/>
              <a:gd name="T93" fmla="*/ 0 h 215"/>
              <a:gd name="T94" fmla="*/ 0 w 138"/>
              <a:gd name="T95" fmla="*/ 0 h 215"/>
              <a:gd name="T96" fmla="*/ 0 w 138"/>
              <a:gd name="T97" fmla="*/ 0 h 215"/>
              <a:gd name="T98" fmla="*/ 0 w 138"/>
              <a:gd name="T99" fmla="*/ 0 h 215"/>
              <a:gd name="T100" fmla="*/ 0 w 138"/>
              <a:gd name="T101" fmla="*/ 0 h 215"/>
              <a:gd name="T102" fmla="*/ 0 w 138"/>
              <a:gd name="T103" fmla="*/ 0 h 215"/>
              <a:gd name="T104" fmla="*/ 0 w 138"/>
              <a:gd name="T105" fmla="*/ 0 h 215"/>
              <a:gd name="T106" fmla="*/ 0 w 138"/>
              <a:gd name="T107" fmla="*/ 0 h 215"/>
              <a:gd name="T108" fmla="*/ 0 w 138"/>
              <a:gd name="T109" fmla="*/ 0 h 215"/>
              <a:gd name="T110" fmla="*/ 0 w 138"/>
              <a:gd name="T111" fmla="*/ 0 h 215"/>
              <a:gd name="T112" fmla="*/ 0 w 138"/>
              <a:gd name="T113" fmla="*/ 0 h 215"/>
              <a:gd name="T114" fmla="*/ 0 w 138"/>
              <a:gd name="T115" fmla="*/ 0 h 215"/>
              <a:gd name="T116" fmla="*/ 0 w 138"/>
              <a:gd name="T117" fmla="*/ 0 h 21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38"/>
              <a:gd name="T178" fmla="*/ 0 h 215"/>
              <a:gd name="T179" fmla="*/ 138 w 138"/>
              <a:gd name="T180" fmla="*/ 215 h 21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38" h="215">
                <a:moveTo>
                  <a:pt x="120" y="3"/>
                </a:moveTo>
                <a:lnTo>
                  <a:pt x="120" y="18"/>
                </a:lnTo>
                <a:lnTo>
                  <a:pt x="115" y="17"/>
                </a:lnTo>
                <a:lnTo>
                  <a:pt x="109" y="17"/>
                </a:lnTo>
                <a:lnTo>
                  <a:pt x="104" y="16"/>
                </a:lnTo>
                <a:lnTo>
                  <a:pt x="100" y="16"/>
                </a:lnTo>
                <a:lnTo>
                  <a:pt x="95" y="16"/>
                </a:lnTo>
                <a:lnTo>
                  <a:pt x="91" y="16"/>
                </a:lnTo>
                <a:lnTo>
                  <a:pt x="88" y="15"/>
                </a:lnTo>
                <a:lnTo>
                  <a:pt x="84" y="15"/>
                </a:lnTo>
                <a:lnTo>
                  <a:pt x="79" y="16"/>
                </a:lnTo>
                <a:lnTo>
                  <a:pt x="75" y="16"/>
                </a:lnTo>
                <a:lnTo>
                  <a:pt x="71" y="16"/>
                </a:lnTo>
                <a:lnTo>
                  <a:pt x="66" y="17"/>
                </a:lnTo>
                <a:lnTo>
                  <a:pt x="63" y="18"/>
                </a:lnTo>
                <a:lnTo>
                  <a:pt x="60" y="19"/>
                </a:lnTo>
                <a:lnTo>
                  <a:pt x="57" y="20"/>
                </a:lnTo>
                <a:lnTo>
                  <a:pt x="54" y="22"/>
                </a:lnTo>
                <a:lnTo>
                  <a:pt x="51" y="24"/>
                </a:lnTo>
                <a:lnTo>
                  <a:pt x="49" y="26"/>
                </a:lnTo>
                <a:lnTo>
                  <a:pt x="47" y="28"/>
                </a:lnTo>
                <a:lnTo>
                  <a:pt x="45" y="31"/>
                </a:lnTo>
                <a:lnTo>
                  <a:pt x="44" y="34"/>
                </a:lnTo>
                <a:lnTo>
                  <a:pt x="42" y="37"/>
                </a:lnTo>
                <a:lnTo>
                  <a:pt x="41" y="41"/>
                </a:lnTo>
                <a:lnTo>
                  <a:pt x="40" y="45"/>
                </a:lnTo>
                <a:lnTo>
                  <a:pt x="41" y="49"/>
                </a:lnTo>
                <a:lnTo>
                  <a:pt x="43" y="53"/>
                </a:lnTo>
                <a:lnTo>
                  <a:pt x="45" y="58"/>
                </a:lnTo>
                <a:lnTo>
                  <a:pt x="47" y="62"/>
                </a:lnTo>
                <a:lnTo>
                  <a:pt x="50" y="66"/>
                </a:lnTo>
                <a:lnTo>
                  <a:pt x="55" y="69"/>
                </a:lnTo>
                <a:lnTo>
                  <a:pt x="60" y="73"/>
                </a:lnTo>
                <a:lnTo>
                  <a:pt x="65" y="76"/>
                </a:lnTo>
                <a:lnTo>
                  <a:pt x="73" y="80"/>
                </a:lnTo>
                <a:lnTo>
                  <a:pt x="79" y="83"/>
                </a:lnTo>
                <a:lnTo>
                  <a:pt x="85" y="87"/>
                </a:lnTo>
                <a:lnTo>
                  <a:pt x="90" y="90"/>
                </a:lnTo>
                <a:lnTo>
                  <a:pt x="95" y="93"/>
                </a:lnTo>
                <a:lnTo>
                  <a:pt x="100" y="95"/>
                </a:lnTo>
                <a:lnTo>
                  <a:pt x="103" y="98"/>
                </a:lnTo>
                <a:lnTo>
                  <a:pt x="106" y="100"/>
                </a:lnTo>
                <a:lnTo>
                  <a:pt x="109" y="102"/>
                </a:lnTo>
                <a:lnTo>
                  <a:pt x="111" y="104"/>
                </a:lnTo>
                <a:lnTo>
                  <a:pt x="115" y="106"/>
                </a:lnTo>
                <a:lnTo>
                  <a:pt x="117" y="109"/>
                </a:lnTo>
                <a:lnTo>
                  <a:pt x="120" y="112"/>
                </a:lnTo>
                <a:lnTo>
                  <a:pt x="122" y="116"/>
                </a:lnTo>
                <a:lnTo>
                  <a:pt x="125" y="119"/>
                </a:lnTo>
                <a:lnTo>
                  <a:pt x="127" y="123"/>
                </a:lnTo>
                <a:lnTo>
                  <a:pt x="130" y="126"/>
                </a:lnTo>
                <a:lnTo>
                  <a:pt x="132" y="130"/>
                </a:lnTo>
                <a:lnTo>
                  <a:pt x="134" y="135"/>
                </a:lnTo>
                <a:lnTo>
                  <a:pt x="135" y="139"/>
                </a:lnTo>
                <a:lnTo>
                  <a:pt x="136" y="143"/>
                </a:lnTo>
                <a:lnTo>
                  <a:pt x="137" y="148"/>
                </a:lnTo>
                <a:lnTo>
                  <a:pt x="138" y="153"/>
                </a:lnTo>
                <a:lnTo>
                  <a:pt x="138" y="158"/>
                </a:lnTo>
                <a:lnTo>
                  <a:pt x="137" y="166"/>
                </a:lnTo>
                <a:lnTo>
                  <a:pt x="136" y="173"/>
                </a:lnTo>
                <a:lnTo>
                  <a:pt x="134" y="180"/>
                </a:lnTo>
                <a:lnTo>
                  <a:pt x="132" y="185"/>
                </a:lnTo>
                <a:lnTo>
                  <a:pt x="128" y="190"/>
                </a:lnTo>
                <a:lnTo>
                  <a:pt x="124" y="195"/>
                </a:lnTo>
                <a:lnTo>
                  <a:pt x="119" y="199"/>
                </a:lnTo>
                <a:lnTo>
                  <a:pt x="113" y="202"/>
                </a:lnTo>
                <a:lnTo>
                  <a:pt x="108" y="205"/>
                </a:lnTo>
                <a:lnTo>
                  <a:pt x="102" y="208"/>
                </a:lnTo>
                <a:lnTo>
                  <a:pt x="94" y="210"/>
                </a:lnTo>
                <a:lnTo>
                  <a:pt x="88" y="212"/>
                </a:lnTo>
                <a:lnTo>
                  <a:pt x="80" y="213"/>
                </a:lnTo>
                <a:lnTo>
                  <a:pt x="73" y="214"/>
                </a:lnTo>
                <a:lnTo>
                  <a:pt x="65" y="214"/>
                </a:lnTo>
                <a:lnTo>
                  <a:pt x="57" y="215"/>
                </a:lnTo>
                <a:lnTo>
                  <a:pt x="49" y="215"/>
                </a:lnTo>
                <a:lnTo>
                  <a:pt x="41" y="214"/>
                </a:lnTo>
                <a:lnTo>
                  <a:pt x="34" y="214"/>
                </a:lnTo>
                <a:lnTo>
                  <a:pt x="27" y="213"/>
                </a:lnTo>
                <a:lnTo>
                  <a:pt x="20" y="212"/>
                </a:lnTo>
                <a:lnTo>
                  <a:pt x="15" y="211"/>
                </a:lnTo>
                <a:lnTo>
                  <a:pt x="10" y="210"/>
                </a:lnTo>
                <a:lnTo>
                  <a:pt x="4" y="209"/>
                </a:lnTo>
                <a:lnTo>
                  <a:pt x="4" y="195"/>
                </a:lnTo>
                <a:lnTo>
                  <a:pt x="8" y="196"/>
                </a:lnTo>
                <a:lnTo>
                  <a:pt x="12" y="196"/>
                </a:lnTo>
                <a:lnTo>
                  <a:pt x="16" y="197"/>
                </a:lnTo>
                <a:lnTo>
                  <a:pt x="20" y="197"/>
                </a:lnTo>
                <a:lnTo>
                  <a:pt x="26" y="198"/>
                </a:lnTo>
                <a:lnTo>
                  <a:pt x="31" y="198"/>
                </a:lnTo>
                <a:lnTo>
                  <a:pt x="38" y="199"/>
                </a:lnTo>
                <a:lnTo>
                  <a:pt x="45" y="199"/>
                </a:lnTo>
                <a:lnTo>
                  <a:pt x="50" y="199"/>
                </a:lnTo>
                <a:lnTo>
                  <a:pt x="57" y="199"/>
                </a:lnTo>
                <a:lnTo>
                  <a:pt x="62" y="198"/>
                </a:lnTo>
                <a:lnTo>
                  <a:pt x="66" y="197"/>
                </a:lnTo>
                <a:lnTo>
                  <a:pt x="72" y="196"/>
                </a:lnTo>
                <a:lnTo>
                  <a:pt x="75" y="194"/>
                </a:lnTo>
                <a:lnTo>
                  <a:pt x="79" y="193"/>
                </a:lnTo>
                <a:lnTo>
                  <a:pt x="82" y="191"/>
                </a:lnTo>
                <a:lnTo>
                  <a:pt x="85" y="189"/>
                </a:lnTo>
                <a:lnTo>
                  <a:pt x="88" y="186"/>
                </a:lnTo>
                <a:lnTo>
                  <a:pt x="89" y="184"/>
                </a:lnTo>
                <a:lnTo>
                  <a:pt x="91" y="181"/>
                </a:lnTo>
                <a:lnTo>
                  <a:pt x="92" y="178"/>
                </a:lnTo>
                <a:lnTo>
                  <a:pt x="93" y="174"/>
                </a:lnTo>
                <a:lnTo>
                  <a:pt x="94" y="170"/>
                </a:lnTo>
                <a:lnTo>
                  <a:pt x="94" y="166"/>
                </a:lnTo>
                <a:lnTo>
                  <a:pt x="94" y="162"/>
                </a:lnTo>
                <a:lnTo>
                  <a:pt x="93" y="158"/>
                </a:lnTo>
                <a:lnTo>
                  <a:pt x="92" y="155"/>
                </a:lnTo>
                <a:lnTo>
                  <a:pt x="91" y="152"/>
                </a:lnTo>
                <a:lnTo>
                  <a:pt x="90" y="149"/>
                </a:lnTo>
                <a:lnTo>
                  <a:pt x="88" y="146"/>
                </a:lnTo>
                <a:lnTo>
                  <a:pt x="86" y="144"/>
                </a:lnTo>
                <a:lnTo>
                  <a:pt x="84" y="141"/>
                </a:lnTo>
                <a:lnTo>
                  <a:pt x="80" y="139"/>
                </a:lnTo>
                <a:lnTo>
                  <a:pt x="77" y="137"/>
                </a:lnTo>
                <a:lnTo>
                  <a:pt x="73" y="134"/>
                </a:lnTo>
                <a:lnTo>
                  <a:pt x="69" y="132"/>
                </a:lnTo>
                <a:lnTo>
                  <a:pt x="64" y="129"/>
                </a:lnTo>
                <a:lnTo>
                  <a:pt x="59" y="126"/>
                </a:lnTo>
                <a:lnTo>
                  <a:pt x="54" y="123"/>
                </a:lnTo>
                <a:lnTo>
                  <a:pt x="48" y="120"/>
                </a:lnTo>
                <a:lnTo>
                  <a:pt x="43" y="117"/>
                </a:lnTo>
                <a:lnTo>
                  <a:pt x="38" y="112"/>
                </a:lnTo>
                <a:lnTo>
                  <a:pt x="32" y="109"/>
                </a:lnTo>
                <a:lnTo>
                  <a:pt x="28" y="106"/>
                </a:lnTo>
                <a:lnTo>
                  <a:pt x="24" y="103"/>
                </a:lnTo>
                <a:lnTo>
                  <a:pt x="19" y="100"/>
                </a:lnTo>
                <a:lnTo>
                  <a:pt x="16" y="97"/>
                </a:lnTo>
                <a:lnTo>
                  <a:pt x="13" y="94"/>
                </a:lnTo>
                <a:lnTo>
                  <a:pt x="10" y="90"/>
                </a:lnTo>
                <a:lnTo>
                  <a:pt x="8" y="87"/>
                </a:lnTo>
                <a:lnTo>
                  <a:pt x="5" y="83"/>
                </a:lnTo>
                <a:lnTo>
                  <a:pt x="3" y="79"/>
                </a:lnTo>
                <a:lnTo>
                  <a:pt x="2" y="75"/>
                </a:lnTo>
                <a:lnTo>
                  <a:pt x="1" y="71"/>
                </a:lnTo>
                <a:lnTo>
                  <a:pt x="0" y="66"/>
                </a:lnTo>
                <a:lnTo>
                  <a:pt x="0" y="61"/>
                </a:lnTo>
                <a:lnTo>
                  <a:pt x="1" y="53"/>
                </a:lnTo>
                <a:lnTo>
                  <a:pt x="2" y="46"/>
                </a:lnTo>
                <a:lnTo>
                  <a:pt x="3" y="40"/>
                </a:lnTo>
                <a:lnTo>
                  <a:pt x="5" y="34"/>
                </a:lnTo>
                <a:lnTo>
                  <a:pt x="9" y="28"/>
                </a:lnTo>
                <a:lnTo>
                  <a:pt x="13" y="23"/>
                </a:lnTo>
                <a:lnTo>
                  <a:pt x="17" y="19"/>
                </a:lnTo>
                <a:lnTo>
                  <a:pt x="23" y="15"/>
                </a:lnTo>
                <a:lnTo>
                  <a:pt x="28" y="11"/>
                </a:lnTo>
                <a:lnTo>
                  <a:pt x="34" y="8"/>
                </a:lnTo>
                <a:lnTo>
                  <a:pt x="40" y="6"/>
                </a:lnTo>
                <a:lnTo>
                  <a:pt x="46" y="3"/>
                </a:lnTo>
                <a:lnTo>
                  <a:pt x="54" y="2"/>
                </a:lnTo>
                <a:lnTo>
                  <a:pt x="60" y="1"/>
                </a:lnTo>
                <a:lnTo>
                  <a:pt x="67" y="0"/>
                </a:lnTo>
                <a:lnTo>
                  <a:pt x="75" y="0"/>
                </a:lnTo>
                <a:lnTo>
                  <a:pt x="76" y="0"/>
                </a:lnTo>
                <a:lnTo>
                  <a:pt x="78" y="0"/>
                </a:lnTo>
                <a:lnTo>
                  <a:pt x="79" y="0"/>
                </a:lnTo>
                <a:lnTo>
                  <a:pt x="81" y="0"/>
                </a:lnTo>
                <a:lnTo>
                  <a:pt x="82" y="0"/>
                </a:lnTo>
                <a:lnTo>
                  <a:pt x="85" y="0"/>
                </a:lnTo>
                <a:lnTo>
                  <a:pt x="87" y="0"/>
                </a:lnTo>
                <a:lnTo>
                  <a:pt x="89" y="0"/>
                </a:lnTo>
                <a:lnTo>
                  <a:pt x="91" y="0"/>
                </a:lnTo>
                <a:lnTo>
                  <a:pt x="93" y="0"/>
                </a:lnTo>
                <a:lnTo>
                  <a:pt x="94" y="1"/>
                </a:lnTo>
                <a:lnTo>
                  <a:pt x="96" y="1"/>
                </a:lnTo>
                <a:lnTo>
                  <a:pt x="98" y="1"/>
                </a:lnTo>
                <a:lnTo>
                  <a:pt x="100" y="1"/>
                </a:lnTo>
                <a:lnTo>
                  <a:pt x="102" y="1"/>
                </a:lnTo>
                <a:lnTo>
                  <a:pt x="104" y="1"/>
                </a:lnTo>
                <a:lnTo>
                  <a:pt x="105" y="1"/>
                </a:lnTo>
                <a:lnTo>
                  <a:pt x="107" y="1"/>
                </a:lnTo>
                <a:lnTo>
                  <a:pt x="108" y="2"/>
                </a:lnTo>
                <a:lnTo>
                  <a:pt x="110" y="2"/>
                </a:lnTo>
                <a:lnTo>
                  <a:pt x="112" y="2"/>
                </a:lnTo>
                <a:lnTo>
                  <a:pt x="115" y="2"/>
                </a:lnTo>
                <a:lnTo>
                  <a:pt x="118" y="2"/>
                </a:lnTo>
                <a:lnTo>
                  <a:pt x="120" y="3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05" name="Freeform 125"/>
          <p:cNvSpPr>
            <a:spLocks/>
          </p:cNvSpPr>
          <p:nvPr/>
        </p:nvSpPr>
        <p:spPr bwMode="auto">
          <a:xfrm>
            <a:off x="3157922" y="3181591"/>
            <a:ext cx="80307" cy="82551"/>
          </a:xfrm>
          <a:custGeom>
            <a:avLst/>
            <a:gdLst>
              <a:gd name="T0" fmla="*/ 0 w 205"/>
              <a:gd name="T1" fmla="*/ 0 h 224"/>
              <a:gd name="T2" fmla="*/ 0 w 205"/>
              <a:gd name="T3" fmla="*/ 0 h 224"/>
              <a:gd name="T4" fmla="*/ 0 w 205"/>
              <a:gd name="T5" fmla="*/ 0 h 224"/>
              <a:gd name="T6" fmla="*/ 0 w 205"/>
              <a:gd name="T7" fmla="*/ 0 h 224"/>
              <a:gd name="T8" fmla="*/ 0 w 205"/>
              <a:gd name="T9" fmla="*/ 0 h 224"/>
              <a:gd name="T10" fmla="*/ 0 w 205"/>
              <a:gd name="T11" fmla="*/ 0 h 224"/>
              <a:gd name="T12" fmla="*/ 0 w 205"/>
              <a:gd name="T13" fmla="*/ 0 h 224"/>
              <a:gd name="T14" fmla="*/ 0 w 205"/>
              <a:gd name="T15" fmla="*/ 0 h 224"/>
              <a:gd name="T16" fmla="*/ 0 w 205"/>
              <a:gd name="T17" fmla="*/ 0 h 224"/>
              <a:gd name="T18" fmla="*/ 0 w 205"/>
              <a:gd name="T19" fmla="*/ 0 h 224"/>
              <a:gd name="T20" fmla="*/ 0 w 205"/>
              <a:gd name="T21" fmla="*/ 0 h 224"/>
              <a:gd name="T22" fmla="*/ 0 w 205"/>
              <a:gd name="T23" fmla="*/ 0 h 224"/>
              <a:gd name="T24" fmla="*/ 0 w 205"/>
              <a:gd name="T25" fmla="*/ 0 h 224"/>
              <a:gd name="T26" fmla="*/ 0 w 205"/>
              <a:gd name="T27" fmla="*/ 0 h 224"/>
              <a:gd name="T28" fmla="*/ 0 w 205"/>
              <a:gd name="T29" fmla="*/ 0 h 224"/>
              <a:gd name="T30" fmla="*/ 0 w 205"/>
              <a:gd name="T31" fmla="*/ 0 h 224"/>
              <a:gd name="T32" fmla="*/ 0 w 205"/>
              <a:gd name="T33" fmla="*/ 0 h 224"/>
              <a:gd name="T34" fmla="*/ 0 w 205"/>
              <a:gd name="T35" fmla="*/ 0 h 224"/>
              <a:gd name="T36" fmla="*/ 0 w 205"/>
              <a:gd name="T37" fmla="*/ 0 h 224"/>
              <a:gd name="T38" fmla="*/ 0 w 205"/>
              <a:gd name="T39" fmla="*/ 0 h 224"/>
              <a:gd name="T40" fmla="*/ 0 w 205"/>
              <a:gd name="T41" fmla="*/ 0 h 224"/>
              <a:gd name="T42" fmla="*/ 0 w 205"/>
              <a:gd name="T43" fmla="*/ 0 h 224"/>
              <a:gd name="T44" fmla="*/ 0 w 205"/>
              <a:gd name="T45" fmla="*/ 0 h 224"/>
              <a:gd name="T46" fmla="*/ 0 w 205"/>
              <a:gd name="T47" fmla="*/ 0 h 224"/>
              <a:gd name="T48" fmla="*/ 0 w 205"/>
              <a:gd name="T49" fmla="*/ 0 h 224"/>
              <a:gd name="T50" fmla="*/ 0 w 205"/>
              <a:gd name="T51" fmla="*/ 0 h 224"/>
              <a:gd name="T52" fmla="*/ 0 w 205"/>
              <a:gd name="T53" fmla="*/ 0 h 224"/>
              <a:gd name="T54" fmla="*/ 0 w 205"/>
              <a:gd name="T55" fmla="*/ 0 h 224"/>
              <a:gd name="T56" fmla="*/ 0 w 205"/>
              <a:gd name="T57" fmla="*/ 0 h 224"/>
              <a:gd name="T58" fmla="*/ 0 w 205"/>
              <a:gd name="T59" fmla="*/ 0 h 224"/>
              <a:gd name="T60" fmla="*/ 0 w 205"/>
              <a:gd name="T61" fmla="*/ 0 h 224"/>
              <a:gd name="T62" fmla="*/ 0 w 205"/>
              <a:gd name="T63" fmla="*/ 0 h 224"/>
              <a:gd name="T64" fmla="*/ 0 w 205"/>
              <a:gd name="T65" fmla="*/ 0 h 224"/>
              <a:gd name="T66" fmla="*/ 0 w 205"/>
              <a:gd name="T67" fmla="*/ 0 h 224"/>
              <a:gd name="T68" fmla="*/ 0 w 205"/>
              <a:gd name="T69" fmla="*/ 0 h 224"/>
              <a:gd name="T70" fmla="*/ 0 w 205"/>
              <a:gd name="T71" fmla="*/ 0 h 224"/>
              <a:gd name="T72" fmla="*/ 0 w 205"/>
              <a:gd name="T73" fmla="*/ 0 h 224"/>
              <a:gd name="T74" fmla="*/ 0 w 205"/>
              <a:gd name="T75" fmla="*/ 0 h 224"/>
              <a:gd name="T76" fmla="*/ 0 w 205"/>
              <a:gd name="T77" fmla="*/ 0 h 224"/>
              <a:gd name="T78" fmla="*/ 0 w 205"/>
              <a:gd name="T79" fmla="*/ 0 h 224"/>
              <a:gd name="T80" fmla="*/ 0 w 205"/>
              <a:gd name="T81" fmla="*/ 0 h 224"/>
              <a:gd name="T82" fmla="*/ 0 w 205"/>
              <a:gd name="T83" fmla="*/ 0 h 224"/>
              <a:gd name="T84" fmla="*/ 0 w 205"/>
              <a:gd name="T85" fmla="*/ 0 h 224"/>
              <a:gd name="T86" fmla="*/ 0 w 205"/>
              <a:gd name="T87" fmla="*/ 0 h 224"/>
              <a:gd name="T88" fmla="*/ 0 w 205"/>
              <a:gd name="T89" fmla="*/ 0 h 224"/>
              <a:gd name="T90" fmla="*/ 0 w 205"/>
              <a:gd name="T91" fmla="*/ 0 h 2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05"/>
              <a:gd name="T139" fmla="*/ 0 h 224"/>
              <a:gd name="T140" fmla="*/ 205 w 205"/>
              <a:gd name="T141" fmla="*/ 224 h 2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05" h="224">
                <a:moveTo>
                  <a:pt x="21" y="222"/>
                </a:moveTo>
                <a:lnTo>
                  <a:pt x="0" y="222"/>
                </a:lnTo>
                <a:lnTo>
                  <a:pt x="0" y="40"/>
                </a:lnTo>
                <a:lnTo>
                  <a:pt x="0" y="35"/>
                </a:lnTo>
                <a:lnTo>
                  <a:pt x="0" y="31"/>
                </a:lnTo>
                <a:lnTo>
                  <a:pt x="1" y="27"/>
                </a:lnTo>
                <a:lnTo>
                  <a:pt x="2" y="22"/>
                </a:lnTo>
                <a:lnTo>
                  <a:pt x="3" y="19"/>
                </a:lnTo>
                <a:lnTo>
                  <a:pt x="4" y="16"/>
                </a:lnTo>
                <a:lnTo>
                  <a:pt x="5" y="13"/>
                </a:lnTo>
                <a:lnTo>
                  <a:pt x="8" y="10"/>
                </a:lnTo>
                <a:lnTo>
                  <a:pt x="10" y="8"/>
                </a:lnTo>
                <a:lnTo>
                  <a:pt x="12" y="6"/>
                </a:lnTo>
                <a:lnTo>
                  <a:pt x="14" y="5"/>
                </a:lnTo>
                <a:lnTo>
                  <a:pt x="17" y="3"/>
                </a:lnTo>
                <a:lnTo>
                  <a:pt x="20" y="2"/>
                </a:lnTo>
                <a:lnTo>
                  <a:pt x="24" y="1"/>
                </a:lnTo>
                <a:lnTo>
                  <a:pt x="27" y="1"/>
                </a:lnTo>
                <a:lnTo>
                  <a:pt x="31" y="0"/>
                </a:lnTo>
                <a:lnTo>
                  <a:pt x="35" y="1"/>
                </a:lnTo>
                <a:lnTo>
                  <a:pt x="39" y="1"/>
                </a:lnTo>
                <a:lnTo>
                  <a:pt x="43" y="1"/>
                </a:lnTo>
                <a:lnTo>
                  <a:pt x="46" y="2"/>
                </a:lnTo>
                <a:lnTo>
                  <a:pt x="48" y="3"/>
                </a:lnTo>
                <a:lnTo>
                  <a:pt x="51" y="4"/>
                </a:lnTo>
                <a:lnTo>
                  <a:pt x="54" y="5"/>
                </a:lnTo>
                <a:lnTo>
                  <a:pt x="56" y="7"/>
                </a:lnTo>
                <a:lnTo>
                  <a:pt x="58" y="8"/>
                </a:lnTo>
                <a:lnTo>
                  <a:pt x="59" y="10"/>
                </a:lnTo>
                <a:lnTo>
                  <a:pt x="61" y="13"/>
                </a:lnTo>
                <a:lnTo>
                  <a:pt x="62" y="15"/>
                </a:lnTo>
                <a:lnTo>
                  <a:pt x="64" y="18"/>
                </a:lnTo>
                <a:lnTo>
                  <a:pt x="65" y="21"/>
                </a:lnTo>
                <a:lnTo>
                  <a:pt x="66" y="24"/>
                </a:lnTo>
                <a:lnTo>
                  <a:pt x="67" y="29"/>
                </a:lnTo>
                <a:lnTo>
                  <a:pt x="102" y="135"/>
                </a:lnTo>
                <a:lnTo>
                  <a:pt x="104" y="135"/>
                </a:lnTo>
                <a:lnTo>
                  <a:pt x="134" y="24"/>
                </a:lnTo>
                <a:lnTo>
                  <a:pt x="136" y="19"/>
                </a:lnTo>
                <a:lnTo>
                  <a:pt x="138" y="14"/>
                </a:lnTo>
                <a:lnTo>
                  <a:pt x="141" y="10"/>
                </a:lnTo>
                <a:lnTo>
                  <a:pt x="145" y="6"/>
                </a:lnTo>
                <a:lnTo>
                  <a:pt x="149" y="4"/>
                </a:lnTo>
                <a:lnTo>
                  <a:pt x="153" y="2"/>
                </a:lnTo>
                <a:lnTo>
                  <a:pt x="158" y="1"/>
                </a:lnTo>
                <a:lnTo>
                  <a:pt x="164" y="0"/>
                </a:lnTo>
                <a:lnTo>
                  <a:pt x="169" y="1"/>
                </a:lnTo>
                <a:lnTo>
                  <a:pt x="173" y="1"/>
                </a:lnTo>
                <a:lnTo>
                  <a:pt x="177" y="2"/>
                </a:lnTo>
                <a:lnTo>
                  <a:pt x="181" y="3"/>
                </a:lnTo>
                <a:lnTo>
                  <a:pt x="184" y="5"/>
                </a:lnTo>
                <a:lnTo>
                  <a:pt x="188" y="7"/>
                </a:lnTo>
                <a:lnTo>
                  <a:pt x="192" y="10"/>
                </a:lnTo>
                <a:lnTo>
                  <a:pt x="194" y="12"/>
                </a:lnTo>
                <a:lnTo>
                  <a:pt x="197" y="16"/>
                </a:lnTo>
                <a:lnTo>
                  <a:pt x="199" y="19"/>
                </a:lnTo>
                <a:lnTo>
                  <a:pt x="201" y="22"/>
                </a:lnTo>
                <a:lnTo>
                  <a:pt x="202" y="27"/>
                </a:lnTo>
                <a:lnTo>
                  <a:pt x="203" y="31"/>
                </a:lnTo>
                <a:lnTo>
                  <a:pt x="204" y="36"/>
                </a:lnTo>
                <a:lnTo>
                  <a:pt x="205" y="40"/>
                </a:lnTo>
                <a:lnTo>
                  <a:pt x="205" y="45"/>
                </a:lnTo>
                <a:lnTo>
                  <a:pt x="205" y="222"/>
                </a:lnTo>
                <a:lnTo>
                  <a:pt x="164" y="222"/>
                </a:lnTo>
                <a:lnTo>
                  <a:pt x="164" y="47"/>
                </a:lnTo>
                <a:lnTo>
                  <a:pt x="164" y="45"/>
                </a:lnTo>
                <a:lnTo>
                  <a:pt x="164" y="42"/>
                </a:lnTo>
                <a:lnTo>
                  <a:pt x="164" y="40"/>
                </a:lnTo>
                <a:lnTo>
                  <a:pt x="163" y="39"/>
                </a:lnTo>
                <a:lnTo>
                  <a:pt x="162" y="38"/>
                </a:lnTo>
                <a:lnTo>
                  <a:pt x="161" y="37"/>
                </a:lnTo>
                <a:lnTo>
                  <a:pt x="159" y="36"/>
                </a:lnTo>
                <a:lnTo>
                  <a:pt x="158" y="36"/>
                </a:lnTo>
                <a:lnTo>
                  <a:pt x="157" y="36"/>
                </a:lnTo>
                <a:lnTo>
                  <a:pt x="156" y="36"/>
                </a:lnTo>
                <a:lnTo>
                  <a:pt x="155" y="36"/>
                </a:lnTo>
                <a:lnTo>
                  <a:pt x="155" y="37"/>
                </a:lnTo>
                <a:lnTo>
                  <a:pt x="154" y="38"/>
                </a:lnTo>
                <a:lnTo>
                  <a:pt x="153" y="39"/>
                </a:lnTo>
                <a:lnTo>
                  <a:pt x="153" y="41"/>
                </a:lnTo>
                <a:lnTo>
                  <a:pt x="152" y="43"/>
                </a:lnTo>
                <a:lnTo>
                  <a:pt x="151" y="45"/>
                </a:lnTo>
                <a:lnTo>
                  <a:pt x="150" y="47"/>
                </a:lnTo>
                <a:lnTo>
                  <a:pt x="149" y="50"/>
                </a:lnTo>
                <a:lnTo>
                  <a:pt x="106" y="207"/>
                </a:lnTo>
                <a:lnTo>
                  <a:pt x="105" y="209"/>
                </a:lnTo>
                <a:lnTo>
                  <a:pt x="105" y="211"/>
                </a:lnTo>
                <a:lnTo>
                  <a:pt x="104" y="213"/>
                </a:lnTo>
                <a:lnTo>
                  <a:pt x="104" y="215"/>
                </a:lnTo>
                <a:lnTo>
                  <a:pt x="103" y="217"/>
                </a:lnTo>
                <a:lnTo>
                  <a:pt x="103" y="218"/>
                </a:lnTo>
                <a:lnTo>
                  <a:pt x="102" y="219"/>
                </a:lnTo>
                <a:lnTo>
                  <a:pt x="102" y="220"/>
                </a:lnTo>
                <a:lnTo>
                  <a:pt x="101" y="221"/>
                </a:lnTo>
                <a:lnTo>
                  <a:pt x="100" y="221"/>
                </a:lnTo>
                <a:lnTo>
                  <a:pt x="99" y="222"/>
                </a:lnTo>
                <a:lnTo>
                  <a:pt x="97" y="223"/>
                </a:lnTo>
                <a:lnTo>
                  <a:pt x="96" y="223"/>
                </a:lnTo>
                <a:lnTo>
                  <a:pt x="95" y="223"/>
                </a:lnTo>
                <a:lnTo>
                  <a:pt x="93" y="224"/>
                </a:lnTo>
                <a:lnTo>
                  <a:pt x="92" y="224"/>
                </a:lnTo>
                <a:lnTo>
                  <a:pt x="90" y="224"/>
                </a:lnTo>
                <a:lnTo>
                  <a:pt x="89" y="224"/>
                </a:lnTo>
                <a:lnTo>
                  <a:pt x="88" y="223"/>
                </a:lnTo>
                <a:lnTo>
                  <a:pt x="87" y="223"/>
                </a:lnTo>
                <a:lnTo>
                  <a:pt x="86" y="222"/>
                </a:lnTo>
                <a:lnTo>
                  <a:pt x="85" y="222"/>
                </a:lnTo>
                <a:lnTo>
                  <a:pt x="84" y="221"/>
                </a:lnTo>
                <a:lnTo>
                  <a:pt x="82" y="220"/>
                </a:lnTo>
                <a:lnTo>
                  <a:pt x="82" y="219"/>
                </a:lnTo>
                <a:lnTo>
                  <a:pt x="81" y="218"/>
                </a:lnTo>
                <a:lnTo>
                  <a:pt x="81" y="216"/>
                </a:lnTo>
                <a:lnTo>
                  <a:pt x="80" y="215"/>
                </a:lnTo>
                <a:lnTo>
                  <a:pt x="79" y="213"/>
                </a:lnTo>
                <a:lnTo>
                  <a:pt x="79" y="211"/>
                </a:lnTo>
                <a:lnTo>
                  <a:pt x="78" y="209"/>
                </a:lnTo>
                <a:lnTo>
                  <a:pt x="78" y="207"/>
                </a:lnTo>
                <a:lnTo>
                  <a:pt x="31" y="46"/>
                </a:lnTo>
                <a:lnTo>
                  <a:pt x="30" y="44"/>
                </a:lnTo>
                <a:lnTo>
                  <a:pt x="29" y="42"/>
                </a:lnTo>
                <a:lnTo>
                  <a:pt x="28" y="41"/>
                </a:lnTo>
                <a:lnTo>
                  <a:pt x="27" y="39"/>
                </a:lnTo>
                <a:lnTo>
                  <a:pt x="27" y="38"/>
                </a:lnTo>
                <a:lnTo>
                  <a:pt x="26" y="37"/>
                </a:lnTo>
                <a:lnTo>
                  <a:pt x="25" y="37"/>
                </a:lnTo>
                <a:lnTo>
                  <a:pt x="24" y="37"/>
                </a:lnTo>
                <a:lnTo>
                  <a:pt x="23" y="38"/>
                </a:lnTo>
                <a:lnTo>
                  <a:pt x="23" y="39"/>
                </a:lnTo>
                <a:lnTo>
                  <a:pt x="21" y="40"/>
                </a:lnTo>
                <a:lnTo>
                  <a:pt x="21" y="41"/>
                </a:lnTo>
                <a:lnTo>
                  <a:pt x="21" y="42"/>
                </a:lnTo>
                <a:lnTo>
                  <a:pt x="21" y="222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06" name="Freeform 126"/>
          <p:cNvSpPr>
            <a:spLocks noEditPoints="1"/>
          </p:cNvSpPr>
          <p:nvPr/>
        </p:nvSpPr>
        <p:spPr bwMode="auto">
          <a:xfrm>
            <a:off x="3259774" y="3143067"/>
            <a:ext cx="23504" cy="119240"/>
          </a:xfrm>
          <a:custGeom>
            <a:avLst/>
            <a:gdLst>
              <a:gd name="T0" fmla="*/ 0 w 58"/>
              <a:gd name="T1" fmla="*/ 0 h 326"/>
              <a:gd name="T2" fmla="*/ 0 w 58"/>
              <a:gd name="T3" fmla="*/ 0 h 326"/>
              <a:gd name="T4" fmla="*/ 0 w 58"/>
              <a:gd name="T5" fmla="*/ 0 h 326"/>
              <a:gd name="T6" fmla="*/ 0 w 58"/>
              <a:gd name="T7" fmla="*/ 0 h 326"/>
              <a:gd name="T8" fmla="*/ 0 w 58"/>
              <a:gd name="T9" fmla="*/ 0 h 326"/>
              <a:gd name="T10" fmla="*/ 0 w 58"/>
              <a:gd name="T11" fmla="*/ 0 h 326"/>
              <a:gd name="T12" fmla="*/ 0 w 58"/>
              <a:gd name="T13" fmla="*/ 0 h 326"/>
              <a:gd name="T14" fmla="*/ 0 w 58"/>
              <a:gd name="T15" fmla="*/ 0 h 326"/>
              <a:gd name="T16" fmla="*/ 0 w 58"/>
              <a:gd name="T17" fmla="*/ 0 h 326"/>
              <a:gd name="T18" fmla="*/ 0 w 58"/>
              <a:gd name="T19" fmla="*/ 0 h 326"/>
              <a:gd name="T20" fmla="*/ 0 w 58"/>
              <a:gd name="T21" fmla="*/ 0 h 326"/>
              <a:gd name="T22" fmla="*/ 0 w 58"/>
              <a:gd name="T23" fmla="*/ 0 h 326"/>
              <a:gd name="T24" fmla="*/ 0 w 58"/>
              <a:gd name="T25" fmla="*/ 0 h 326"/>
              <a:gd name="T26" fmla="*/ 0 w 58"/>
              <a:gd name="T27" fmla="*/ 0 h 326"/>
              <a:gd name="T28" fmla="*/ 0 w 58"/>
              <a:gd name="T29" fmla="*/ 0 h 326"/>
              <a:gd name="T30" fmla="*/ 0 w 58"/>
              <a:gd name="T31" fmla="*/ 0 h 326"/>
              <a:gd name="T32" fmla="*/ 0 w 58"/>
              <a:gd name="T33" fmla="*/ 0 h 326"/>
              <a:gd name="T34" fmla="*/ 0 w 58"/>
              <a:gd name="T35" fmla="*/ 0 h 326"/>
              <a:gd name="T36" fmla="*/ 0 w 58"/>
              <a:gd name="T37" fmla="*/ 0 h 326"/>
              <a:gd name="T38" fmla="*/ 0 w 58"/>
              <a:gd name="T39" fmla="*/ 0 h 326"/>
              <a:gd name="T40" fmla="*/ 0 w 58"/>
              <a:gd name="T41" fmla="*/ 0 h 326"/>
              <a:gd name="T42" fmla="*/ 0 w 58"/>
              <a:gd name="T43" fmla="*/ 0 h 326"/>
              <a:gd name="T44" fmla="*/ 0 w 58"/>
              <a:gd name="T45" fmla="*/ 0 h 326"/>
              <a:gd name="T46" fmla="*/ 0 w 58"/>
              <a:gd name="T47" fmla="*/ 0 h 326"/>
              <a:gd name="T48" fmla="*/ 0 w 58"/>
              <a:gd name="T49" fmla="*/ 0 h 326"/>
              <a:gd name="T50" fmla="*/ 0 w 58"/>
              <a:gd name="T51" fmla="*/ 0 h 326"/>
              <a:gd name="T52" fmla="*/ 0 w 58"/>
              <a:gd name="T53" fmla="*/ 0 h 326"/>
              <a:gd name="T54" fmla="*/ 0 w 58"/>
              <a:gd name="T55" fmla="*/ 0 h 326"/>
              <a:gd name="T56" fmla="*/ 0 w 58"/>
              <a:gd name="T57" fmla="*/ 0 h 326"/>
              <a:gd name="T58" fmla="*/ 0 w 58"/>
              <a:gd name="T59" fmla="*/ 0 h 326"/>
              <a:gd name="T60" fmla="*/ 0 w 58"/>
              <a:gd name="T61" fmla="*/ 0 h 326"/>
              <a:gd name="T62" fmla="*/ 0 w 58"/>
              <a:gd name="T63" fmla="*/ 0 h 326"/>
              <a:gd name="T64" fmla="*/ 0 w 58"/>
              <a:gd name="T65" fmla="*/ 0 h 326"/>
              <a:gd name="T66" fmla="*/ 0 w 58"/>
              <a:gd name="T67" fmla="*/ 0 h 326"/>
              <a:gd name="T68" fmla="*/ 0 w 58"/>
              <a:gd name="T69" fmla="*/ 0 h 32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8"/>
              <a:gd name="T106" fmla="*/ 0 h 326"/>
              <a:gd name="T107" fmla="*/ 58 w 58"/>
              <a:gd name="T108" fmla="*/ 326 h 32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8" h="326">
                <a:moveTo>
                  <a:pt x="6" y="110"/>
                </a:moveTo>
                <a:lnTo>
                  <a:pt x="51" y="110"/>
                </a:lnTo>
                <a:lnTo>
                  <a:pt x="51" y="326"/>
                </a:lnTo>
                <a:lnTo>
                  <a:pt x="6" y="326"/>
                </a:lnTo>
                <a:lnTo>
                  <a:pt x="6" y="110"/>
                </a:lnTo>
                <a:close/>
                <a:moveTo>
                  <a:pt x="29" y="59"/>
                </a:moveTo>
                <a:lnTo>
                  <a:pt x="27" y="59"/>
                </a:lnTo>
                <a:lnTo>
                  <a:pt x="23" y="59"/>
                </a:lnTo>
                <a:lnTo>
                  <a:pt x="20" y="58"/>
                </a:lnTo>
                <a:lnTo>
                  <a:pt x="18" y="57"/>
                </a:lnTo>
                <a:lnTo>
                  <a:pt x="16" y="56"/>
                </a:lnTo>
                <a:lnTo>
                  <a:pt x="13" y="54"/>
                </a:lnTo>
                <a:lnTo>
                  <a:pt x="11" y="53"/>
                </a:lnTo>
                <a:lnTo>
                  <a:pt x="8" y="50"/>
                </a:lnTo>
                <a:lnTo>
                  <a:pt x="6" y="48"/>
                </a:lnTo>
                <a:lnTo>
                  <a:pt x="5" y="46"/>
                </a:lnTo>
                <a:lnTo>
                  <a:pt x="3" y="44"/>
                </a:lnTo>
                <a:lnTo>
                  <a:pt x="2" y="41"/>
                </a:lnTo>
                <a:lnTo>
                  <a:pt x="1" y="38"/>
                </a:lnTo>
                <a:lnTo>
                  <a:pt x="0" y="36"/>
                </a:lnTo>
                <a:lnTo>
                  <a:pt x="0" y="33"/>
                </a:lnTo>
                <a:lnTo>
                  <a:pt x="0" y="30"/>
                </a:lnTo>
                <a:lnTo>
                  <a:pt x="0" y="27"/>
                </a:lnTo>
                <a:lnTo>
                  <a:pt x="0" y="25"/>
                </a:lnTo>
                <a:lnTo>
                  <a:pt x="1" y="22"/>
                </a:lnTo>
                <a:lnTo>
                  <a:pt x="2" y="19"/>
                </a:lnTo>
                <a:lnTo>
                  <a:pt x="3" y="17"/>
                </a:lnTo>
                <a:lnTo>
                  <a:pt x="5" y="13"/>
                </a:lnTo>
                <a:lnTo>
                  <a:pt x="6" y="11"/>
                </a:lnTo>
                <a:lnTo>
                  <a:pt x="8" y="9"/>
                </a:lnTo>
                <a:lnTo>
                  <a:pt x="11" y="7"/>
                </a:lnTo>
                <a:lnTo>
                  <a:pt x="13" y="5"/>
                </a:lnTo>
                <a:lnTo>
                  <a:pt x="16" y="3"/>
                </a:lnTo>
                <a:lnTo>
                  <a:pt x="18" y="2"/>
                </a:lnTo>
                <a:lnTo>
                  <a:pt x="20" y="1"/>
                </a:lnTo>
                <a:lnTo>
                  <a:pt x="23" y="0"/>
                </a:lnTo>
                <a:lnTo>
                  <a:pt x="27" y="0"/>
                </a:lnTo>
                <a:lnTo>
                  <a:pt x="29" y="0"/>
                </a:lnTo>
                <a:lnTo>
                  <a:pt x="32" y="0"/>
                </a:lnTo>
                <a:lnTo>
                  <a:pt x="35" y="0"/>
                </a:lnTo>
                <a:lnTo>
                  <a:pt x="37" y="1"/>
                </a:lnTo>
                <a:lnTo>
                  <a:pt x="39" y="2"/>
                </a:lnTo>
                <a:lnTo>
                  <a:pt x="43" y="3"/>
                </a:lnTo>
                <a:lnTo>
                  <a:pt x="45" y="5"/>
                </a:lnTo>
                <a:lnTo>
                  <a:pt x="47" y="7"/>
                </a:lnTo>
                <a:lnTo>
                  <a:pt x="49" y="9"/>
                </a:lnTo>
                <a:lnTo>
                  <a:pt x="51" y="11"/>
                </a:lnTo>
                <a:lnTo>
                  <a:pt x="53" y="13"/>
                </a:lnTo>
                <a:lnTo>
                  <a:pt x="54" y="17"/>
                </a:lnTo>
                <a:lnTo>
                  <a:pt x="56" y="19"/>
                </a:lnTo>
                <a:lnTo>
                  <a:pt x="57" y="22"/>
                </a:lnTo>
                <a:lnTo>
                  <a:pt x="58" y="24"/>
                </a:lnTo>
                <a:lnTo>
                  <a:pt x="58" y="27"/>
                </a:lnTo>
                <a:lnTo>
                  <a:pt x="58" y="30"/>
                </a:lnTo>
                <a:lnTo>
                  <a:pt x="58" y="33"/>
                </a:lnTo>
                <a:lnTo>
                  <a:pt x="57" y="36"/>
                </a:lnTo>
                <a:lnTo>
                  <a:pt x="57" y="39"/>
                </a:lnTo>
                <a:lnTo>
                  <a:pt x="56" y="41"/>
                </a:lnTo>
                <a:lnTo>
                  <a:pt x="54" y="44"/>
                </a:lnTo>
                <a:lnTo>
                  <a:pt x="52" y="46"/>
                </a:lnTo>
                <a:lnTo>
                  <a:pt x="51" y="48"/>
                </a:lnTo>
                <a:lnTo>
                  <a:pt x="49" y="50"/>
                </a:lnTo>
                <a:lnTo>
                  <a:pt x="47" y="53"/>
                </a:lnTo>
                <a:lnTo>
                  <a:pt x="45" y="54"/>
                </a:lnTo>
                <a:lnTo>
                  <a:pt x="43" y="56"/>
                </a:lnTo>
                <a:lnTo>
                  <a:pt x="39" y="57"/>
                </a:lnTo>
                <a:lnTo>
                  <a:pt x="37" y="58"/>
                </a:lnTo>
                <a:lnTo>
                  <a:pt x="34" y="59"/>
                </a:lnTo>
                <a:lnTo>
                  <a:pt x="32" y="59"/>
                </a:lnTo>
                <a:lnTo>
                  <a:pt x="29" y="59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07" name="Freeform 127"/>
          <p:cNvSpPr>
            <a:spLocks/>
          </p:cNvSpPr>
          <p:nvPr/>
        </p:nvSpPr>
        <p:spPr bwMode="auto">
          <a:xfrm>
            <a:off x="3295031" y="3183425"/>
            <a:ext cx="60720" cy="78882"/>
          </a:xfrm>
          <a:custGeom>
            <a:avLst/>
            <a:gdLst>
              <a:gd name="T0" fmla="*/ 0 w 155"/>
              <a:gd name="T1" fmla="*/ 0 h 216"/>
              <a:gd name="T2" fmla="*/ 0 w 155"/>
              <a:gd name="T3" fmla="*/ 0 h 216"/>
              <a:gd name="T4" fmla="*/ 0 w 155"/>
              <a:gd name="T5" fmla="*/ 0 h 216"/>
              <a:gd name="T6" fmla="*/ 0 w 155"/>
              <a:gd name="T7" fmla="*/ 0 h 216"/>
              <a:gd name="T8" fmla="*/ 0 w 155"/>
              <a:gd name="T9" fmla="*/ 0 h 216"/>
              <a:gd name="T10" fmla="*/ 0 w 155"/>
              <a:gd name="T11" fmla="*/ 0 h 216"/>
              <a:gd name="T12" fmla="*/ 0 w 155"/>
              <a:gd name="T13" fmla="*/ 0 h 216"/>
              <a:gd name="T14" fmla="*/ 0 w 155"/>
              <a:gd name="T15" fmla="*/ 0 h 216"/>
              <a:gd name="T16" fmla="*/ 0 w 155"/>
              <a:gd name="T17" fmla="*/ 0 h 216"/>
              <a:gd name="T18" fmla="*/ 0 w 155"/>
              <a:gd name="T19" fmla="*/ 0 h 216"/>
              <a:gd name="T20" fmla="*/ 0 w 155"/>
              <a:gd name="T21" fmla="*/ 0 h 216"/>
              <a:gd name="T22" fmla="*/ 0 w 155"/>
              <a:gd name="T23" fmla="*/ 0 h 216"/>
              <a:gd name="T24" fmla="*/ 0 w 155"/>
              <a:gd name="T25" fmla="*/ 0 h 216"/>
              <a:gd name="T26" fmla="*/ 0 w 155"/>
              <a:gd name="T27" fmla="*/ 0 h 216"/>
              <a:gd name="T28" fmla="*/ 0 w 155"/>
              <a:gd name="T29" fmla="*/ 0 h 216"/>
              <a:gd name="T30" fmla="*/ 0 w 155"/>
              <a:gd name="T31" fmla="*/ 0 h 216"/>
              <a:gd name="T32" fmla="*/ 0 w 155"/>
              <a:gd name="T33" fmla="*/ 0 h 216"/>
              <a:gd name="T34" fmla="*/ 0 w 155"/>
              <a:gd name="T35" fmla="*/ 0 h 216"/>
              <a:gd name="T36" fmla="*/ 0 w 155"/>
              <a:gd name="T37" fmla="*/ 0 h 216"/>
              <a:gd name="T38" fmla="*/ 0 w 155"/>
              <a:gd name="T39" fmla="*/ 0 h 216"/>
              <a:gd name="T40" fmla="*/ 0 w 155"/>
              <a:gd name="T41" fmla="*/ 0 h 216"/>
              <a:gd name="T42" fmla="*/ 0 w 155"/>
              <a:gd name="T43" fmla="*/ 0 h 216"/>
              <a:gd name="T44" fmla="*/ 0 w 155"/>
              <a:gd name="T45" fmla="*/ 0 h 216"/>
              <a:gd name="T46" fmla="*/ 0 w 155"/>
              <a:gd name="T47" fmla="*/ 0 h 216"/>
              <a:gd name="T48" fmla="*/ 0 w 155"/>
              <a:gd name="T49" fmla="*/ 0 h 216"/>
              <a:gd name="T50" fmla="*/ 0 w 155"/>
              <a:gd name="T51" fmla="*/ 0 h 216"/>
              <a:gd name="T52" fmla="*/ 0 w 155"/>
              <a:gd name="T53" fmla="*/ 0 h 216"/>
              <a:gd name="T54" fmla="*/ 0 w 155"/>
              <a:gd name="T55" fmla="*/ 0 h 216"/>
              <a:gd name="T56" fmla="*/ 0 w 155"/>
              <a:gd name="T57" fmla="*/ 0 h 216"/>
              <a:gd name="T58" fmla="*/ 0 w 155"/>
              <a:gd name="T59" fmla="*/ 0 h 216"/>
              <a:gd name="T60" fmla="*/ 0 w 155"/>
              <a:gd name="T61" fmla="*/ 0 h 216"/>
              <a:gd name="T62" fmla="*/ 0 w 155"/>
              <a:gd name="T63" fmla="*/ 0 h 216"/>
              <a:gd name="T64" fmla="*/ 0 w 155"/>
              <a:gd name="T65" fmla="*/ 0 h 2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5"/>
              <a:gd name="T100" fmla="*/ 0 h 216"/>
              <a:gd name="T101" fmla="*/ 155 w 155"/>
              <a:gd name="T102" fmla="*/ 216 h 21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5" h="216">
                <a:moveTo>
                  <a:pt x="13" y="0"/>
                </a:moveTo>
                <a:lnTo>
                  <a:pt x="107" y="0"/>
                </a:lnTo>
                <a:lnTo>
                  <a:pt x="110" y="0"/>
                </a:lnTo>
                <a:lnTo>
                  <a:pt x="113" y="0"/>
                </a:lnTo>
                <a:lnTo>
                  <a:pt x="115" y="1"/>
                </a:lnTo>
                <a:lnTo>
                  <a:pt x="117" y="1"/>
                </a:lnTo>
                <a:lnTo>
                  <a:pt x="120" y="2"/>
                </a:lnTo>
                <a:lnTo>
                  <a:pt x="122" y="2"/>
                </a:lnTo>
                <a:lnTo>
                  <a:pt x="124" y="3"/>
                </a:lnTo>
                <a:lnTo>
                  <a:pt x="125" y="4"/>
                </a:lnTo>
                <a:lnTo>
                  <a:pt x="126" y="5"/>
                </a:lnTo>
                <a:lnTo>
                  <a:pt x="128" y="6"/>
                </a:lnTo>
                <a:lnTo>
                  <a:pt x="128" y="7"/>
                </a:lnTo>
                <a:lnTo>
                  <a:pt x="129" y="9"/>
                </a:lnTo>
                <a:lnTo>
                  <a:pt x="130" y="10"/>
                </a:lnTo>
                <a:lnTo>
                  <a:pt x="130" y="12"/>
                </a:lnTo>
                <a:lnTo>
                  <a:pt x="130" y="14"/>
                </a:lnTo>
                <a:lnTo>
                  <a:pt x="130" y="17"/>
                </a:lnTo>
                <a:lnTo>
                  <a:pt x="130" y="19"/>
                </a:lnTo>
                <a:lnTo>
                  <a:pt x="130" y="23"/>
                </a:lnTo>
                <a:lnTo>
                  <a:pt x="130" y="26"/>
                </a:lnTo>
                <a:lnTo>
                  <a:pt x="129" y="30"/>
                </a:lnTo>
                <a:lnTo>
                  <a:pt x="128" y="33"/>
                </a:lnTo>
                <a:lnTo>
                  <a:pt x="127" y="36"/>
                </a:lnTo>
                <a:lnTo>
                  <a:pt x="126" y="40"/>
                </a:lnTo>
                <a:lnTo>
                  <a:pt x="125" y="44"/>
                </a:lnTo>
                <a:lnTo>
                  <a:pt x="58" y="201"/>
                </a:lnTo>
                <a:lnTo>
                  <a:pt x="155" y="201"/>
                </a:lnTo>
                <a:lnTo>
                  <a:pt x="155" y="216"/>
                </a:lnTo>
                <a:lnTo>
                  <a:pt x="0" y="216"/>
                </a:lnTo>
                <a:lnTo>
                  <a:pt x="85" y="16"/>
                </a:lnTo>
                <a:lnTo>
                  <a:pt x="13" y="16"/>
                </a:lnTo>
                <a:lnTo>
                  <a:pt x="13" y="0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08" name="Freeform 128"/>
          <p:cNvSpPr>
            <a:spLocks noEditPoints="1"/>
          </p:cNvSpPr>
          <p:nvPr/>
        </p:nvSpPr>
        <p:spPr bwMode="auto">
          <a:xfrm>
            <a:off x="3357709" y="3181591"/>
            <a:ext cx="70513" cy="80716"/>
          </a:xfrm>
          <a:custGeom>
            <a:avLst/>
            <a:gdLst>
              <a:gd name="T0" fmla="*/ 0 w 182"/>
              <a:gd name="T1" fmla="*/ 0 h 222"/>
              <a:gd name="T2" fmla="*/ 0 w 182"/>
              <a:gd name="T3" fmla="*/ 0 h 222"/>
              <a:gd name="T4" fmla="*/ 0 w 182"/>
              <a:gd name="T5" fmla="*/ 0 h 222"/>
              <a:gd name="T6" fmla="*/ 0 w 182"/>
              <a:gd name="T7" fmla="*/ 0 h 222"/>
              <a:gd name="T8" fmla="*/ 0 w 182"/>
              <a:gd name="T9" fmla="*/ 0 h 222"/>
              <a:gd name="T10" fmla="*/ 0 w 182"/>
              <a:gd name="T11" fmla="*/ 0 h 222"/>
              <a:gd name="T12" fmla="*/ 0 w 182"/>
              <a:gd name="T13" fmla="*/ 0 h 222"/>
              <a:gd name="T14" fmla="*/ 0 w 182"/>
              <a:gd name="T15" fmla="*/ 0 h 222"/>
              <a:gd name="T16" fmla="*/ 0 w 182"/>
              <a:gd name="T17" fmla="*/ 0 h 222"/>
              <a:gd name="T18" fmla="*/ 0 w 182"/>
              <a:gd name="T19" fmla="*/ 0 h 222"/>
              <a:gd name="T20" fmla="*/ 0 w 182"/>
              <a:gd name="T21" fmla="*/ 0 h 222"/>
              <a:gd name="T22" fmla="*/ 0 w 182"/>
              <a:gd name="T23" fmla="*/ 0 h 222"/>
              <a:gd name="T24" fmla="*/ 0 w 182"/>
              <a:gd name="T25" fmla="*/ 0 h 222"/>
              <a:gd name="T26" fmla="*/ 0 w 182"/>
              <a:gd name="T27" fmla="*/ 0 h 222"/>
              <a:gd name="T28" fmla="*/ 0 w 182"/>
              <a:gd name="T29" fmla="*/ 0 h 222"/>
              <a:gd name="T30" fmla="*/ 0 w 182"/>
              <a:gd name="T31" fmla="*/ 0 h 222"/>
              <a:gd name="T32" fmla="*/ 0 w 182"/>
              <a:gd name="T33" fmla="*/ 0 h 222"/>
              <a:gd name="T34" fmla="*/ 0 w 182"/>
              <a:gd name="T35" fmla="*/ 0 h 222"/>
              <a:gd name="T36" fmla="*/ 0 w 182"/>
              <a:gd name="T37" fmla="*/ 0 h 222"/>
              <a:gd name="T38" fmla="*/ 0 w 182"/>
              <a:gd name="T39" fmla="*/ 0 h 222"/>
              <a:gd name="T40" fmla="*/ 0 w 182"/>
              <a:gd name="T41" fmla="*/ 0 h 222"/>
              <a:gd name="T42" fmla="*/ 0 w 182"/>
              <a:gd name="T43" fmla="*/ 0 h 222"/>
              <a:gd name="T44" fmla="*/ 0 w 182"/>
              <a:gd name="T45" fmla="*/ 0 h 222"/>
              <a:gd name="T46" fmla="*/ 0 w 182"/>
              <a:gd name="T47" fmla="*/ 0 h 222"/>
              <a:gd name="T48" fmla="*/ 0 w 182"/>
              <a:gd name="T49" fmla="*/ 0 h 222"/>
              <a:gd name="T50" fmla="*/ 0 w 182"/>
              <a:gd name="T51" fmla="*/ 0 h 222"/>
              <a:gd name="T52" fmla="*/ 0 w 182"/>
              <a:gd name="T53" fmla="*/ 0 h 222"/>
              <a:gd name="T54" fmla="*/ 0 w 182"/>
              <a:gd name="T55" fmla="*/ 0 h 222"/>
              <a:gd name="T56" fmla="*/ 0 w 182"/>
              <a:gd name="T57" fmla="*/ 0 h 222"/>
              <a:gd name="T58" fmla="*/ 0 w 182"/>
              <a:gd name="T59" fmla="*/ 0 h 222"/>
              <a:gd name="T60" fmla="*/ 0 w 182"/>
              <a:gd name="T61" fmla="*/ 0 h 222"/>
              <a:gd name="T62" fmla="*/ 0 w 182"/>
              <a:gd name="T63" fmla="*/ 0 h 222"/>
              <a:gd name="T64" fmla="*/ 0 w 182"/>
              <a:gd name="T65" fmla="*/ 0 h 222"/>
              <a:gd name="T66" fmla="*/ 0 w 182"/>
              <a:gd name="T67" fmla="*/ 0 h 222"/>
              <a:gd name="T68" fmla="*/ 0 w 182"/>
              <a:gd name="T69" fmla="*/ 0 h 222"/>
              <a:gd name="T70" fmla="*/ 0 w 182"/>
              <a:gd name="T71" fmla="*/ 0 h 222"/>
              <a:gd name="T72" fmla="*/ 0 w 182"/>
              <a:gd name="T73" fmla="*/ 0 h 222"/>
              <a:gd name="T74" fmla="*/ 0 w 182"/>
              <a:gd name="T75" fmla="*/ 0 h 22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82"/>
              <a:gd name="T115" fmla="*/ 0 h 222"/>
              <a:gd name="T116" fmla="*/ 182 w 182"/>
              <a:gd name="T117" fmla="*/ 222 h 22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82" h="222">
                <a:moveTo>
                  <a:pt x="0" y="222"/>
                </a:moveTo>
                <a:lnTo>
                  <a:pt x="48" y="40"/>
                </a:lnTo>
                <a:lnTo>
                  <a:pt x="50" y="35"/>
                </a:lnTo>
                <a:lnTo>
                  <a:pt x="51" y="30"/>
                </a:lnTo>
                <a:lnTo>
                  <a:pt x="54" y="24"/>
                </a:lnTo>
                <a:lnTo>
                  <a:pt x="56" y="20"/>
                </a:lnTo>
                <a:lnTo>
                  <a:pt x="58" y="17"/>
                </a:lnTo>
                <a:lnTo>
                  <a:pt x="60" y="14"/>
                </a:lnTo>
                <a:lnTo>
                  <a:pt x="62" y="11"/>
                </a:lnTo>
                <a:lnTo>
                  <a:pt x="64" y="9"/>
                </a:lnTo>
                <a:lnTo>
                  <a:pt x="66" y="7"/>
                </a:lnTo>
                <a:lnTo>
                  <a:pt x="69" y="5"/>
                </a:lnTo>
                <a:lnTo>
                  <a:pt x="72" y="4"/>
                </a:lnTo>
                <a:lnTo>
                  <a:pt x="75" y="3"/>
                </a:lnTo>
                <a:lnTo>
                  <a:pt x="78" y="2"/>
                </a:lnTo>
                <a:lnTo>
                  <a:pt x="81" y="1"/>
                </a:lnTo>
                <a:lnTo>
                  <a:pt x="85" y="1"/>
                </a:lnTo>
                <a:lnTo>
                  <a:pt x="89" y="0"/>
                </a:lnTo>
                <a:lnTo>
                  <a:pt x="93" y="1"/>
                </a:lnTo>
                <a:lnTo>
                  <a:pt x="96" y="1"/>
                </a:lnTo>
                <a:lnTo>
                  <a:pt x="101" y="2"/>
                </a:lnTo>
                <a:lnTo>
                  <a:pt x="104" y="3"/>
                </a:lnTo>
                <a:lnTo>
                  <a:pt x="107" y="4"/>
                </a:lnTo>
                <a:lnTo>
                  <a:pt x="109" y="5"/>
                </a:lnTo>
                <a:lnTo>
                  <a:pt x="112" y="7"/>
                </a:lnTo>
                <a:lnTo>
                  <a:pt x="115" y="9"/>
                </a:lnTo>
                <a:lnTo>
                  <a:pt x="117" y="11"/>
                </a:lnTo>
                <a:lnTo>
                  <a:pt x="118" y="14"/>
                </a:lnTo>
                <a:lnTo>
                  <a:pt x="120" y="17"/>
                </a:lnTo>
                <a:lnTo>
                  <a:pt x="122" y="21"/>
                </a:lnTo>
                <a:lnTo>
                  <a:pt x="124" y="25"/>
                </a:lnTo>
                <a:lnTo>
                  <a:pt x="125" y="31"/>
                </a:lnTo>
                <a:lnTo>
                  <a:pt x="127" y="37"/>
                </a:lnTo>
                <a:lnTo>
                  <a:pt x="130" y="43"/>
                </a:lnTo>
                <a:lnTo>
                  <a:pt x="182" y="222"/>
                </a:lnTo>
                <a:lnTo>
                  <a:pt x="135" y="222"/>
                </a:lnTo>
                <a:lnTo>
                  <a:pt x="117" y="157"/>
                </a:lnTo>
                <a:lnTo>
                  <a:pt x="38" y="157"/>
                </a:lnTo>
                <a:lnTo>
                  <a:pt x="20" y="222"/>
                </a:lnTo>
                <a:lnTo>
                  <a:pt x="0" y="222"/>
                </a:lnTo>
                <a:close/>
                <a:moveTo>
                  <a:pt x="111" y="135"/>
                </a:moveTo>
                <a:lnTo>
                  <a:pt x="85" y="40"/>
                </a:lnTo>
                <a:lnTo>
                  <a:pt x="85" y="38"/>
                </a:lnTo>
                <a:lnTo>
                  <a:pt x="84" y="37"/>
                </a:lnTo>
                <a:lnTo>
                  <a:pt x="84" y="36"/>
                </a:lnTo>
                <a:lnTo>
                  <a:pt x="84" y="35"/>
                </a:lnTo>
                <a:lnTo>
                  <a:pt x="82" y="34"/>
                </a:lnTo>
                <a:lnTo>
                  <a:pt x="82" y="33"/>
                </a:lnTo>
                <a:lnTo>
                  <a:pt x="81" y="32"/>
                </a:lnTo>
                <a:lnTo>
                  <a:pt x="80" y="32"/>
                </a:lnTo>
                <a:lnTo>
                  <a:pt x="80" y="31"/>
                </a:lnTo>
                <a:lnTo>
                  <a:pt x="79" y="31"/>
                </a:lnTo>
                <a:lnTo>
                  <a:pt x="78" y="31"/>
                </a:lnTo>
                <a:lnTo>
                  <a:pt x="77" y="31"/>
                </a:lnTo>
                <a:lnTo>
                  <a:pt x="76" y="31"/>
                </a:lnTo>
                <a:lnTo>
                  <a:pt x="75" y="31"/>
                </a:lnTo>
                <a:lnTo>
                  <a:pt x="75" y="32"/>
                </a:lnTo>
                <a:lnTo>
                  <a:pt x="74" y="32"/>
                </a:lnTo>
                <a:lnTo>
                  <a:pt x="73" y="33"/>
                </a:lnTo>
                <a:lnTo>
                  <a:pt x="73" y="34"/>
                </a:lnTo>
                <a:lnTo>
                  <a:pt x="72" y="34"/>
                </a:lnTo>
                <a:lnTo>
                  <a:pt x="72" y="35"/>
                </a:lnTo>
                <a:lnTo>
                  <a:pt x="72" y="36"/>
                </a:lnTo>
                <a:lnTo>
                  <a:pt x="71" y="37"/>
                </a:lnTo>
                <a:lnTo>
                  <a:pt x="71" y="38"/>
                </a:lnTo>
                <a:lnTo>
                  <a:pt x="70" y="39"/>
                </a:lnTo>
                <a:lnTo>
                  <a:pt x="70" y="41"/>
                </a:lnTo>
                <a:lnTo>
                  <a:pt x="44" y="135"/>
                </a:lnTo>
                <a:lnTo>
                  <a:pt x="111" y="135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09" name="Freeform 129"/>
          <p:cNvSpPr>
            <a:spLocks noEditPoints="1"/>
          </p:cNvSpPr>
          <p:nvPr/>
        </p:nvSpPr>
        <p:spPr bwMode="auto">
          <a:xfrm>
            <a:off x="3434099" y="3132060"/>
            <a:ext cx="72472" cy="130247"/>
          </a:xfrm>
          <a:custGeom>
            <a:avLst/>
            <a:gdLst>
              <a:gd name="T0" fmla="*/ 0 w 187"/>
              <a:gd name="T1" fmla="*/ 0 h 357"/>
              <a:gd name="T2" fmla="*/ 0 w 187"/>
              <a:gd name="T3" fmla="*/ 0 h 357"/>
              <a:gd name="T4" fmla="*/ 0 w 187"/>
              <a:gd name="T5" fmla="*/ 0 h 357"/>
              <a:gd name="T6" fmla="*/ 0 w 187"/>
              <a:gd name="T7" fmla="*/ 0 h 357"/>
              <a:gd name="T8" fmla="*/ 0 w 187"/>
              <a:gd name="T9" fmla="*/ 0 h 357"/>
              <a:gd name="T10" fmla="*/ 0 w 187"/>
              <a:gd name="T11" fmla="*/ 0 h 357"/>
              <a:gd name="T12" fmla="*/ 0 w 187"/>
              <a:gd name="T13" fmla="*/ 0 h 357"/>
              <a:gd name="T14" fmla="*/ 0 w 187"/>
              <a:gd name="T15" fmla="*/ 0 h 357"/>
              <a:gd name="T16" fmla="*/ 0 w 187"/>
              <a:gd name="T17" fmla="*/ 0 h 357"/>
              <a:gd name="T18" fmla="*/ 0 w 187"/>
              <a:gd name="T19" fmla="*/ 0 h 357"/>
              <a:gd name="T20" fmla="*/ 0 w 187"/>
              <a:gd name="T21" fmla="*/ 0 h 357"/>
              <a:gd name="T22" fmla="*/ 0 w 187"/>
              <a:gd name="T23" fmla="*/ 0 h 357"/>
              <a:gd name="T24" fmla="*/ 0 w 187"/>
              <a:gd name="T25" fmla="*/ 0 h 357"/>
              <a:gd name="T26" fmla="*/ 0 w 187"/>
              <a:gd name="T27" fmla="*/ 0 h 357"/>
              <a:gd name="T28" fmla="*/ 0 w 187"/>
              <a:gd name="T29" fmla="*/ 0 h 357"/>
              <a:gd name="T30" fmla="*/ 0 w 187"/>
              <a:gd name="T31" fmla="*/ 0 h 357"/>
              <a:gd name="T32" fmla="*/ 0 w 187"/>
              <a:gd name="T33" fmla="*/ 0 h 357"/>
              <a:gd name="T34" fmla="*/ 0 w 187"/>
              <a:gd name="T35" fmla="*/ 0 h 357"/>
              <a:gd name="T36" fmla="*/ 0 w 187"/>
              <a:gd name="T37" fmla="*/ 0 h 357"/>
              <a:gd name="T38" fmla="*/ 0 w 187"/>
              <a:gd name="T39" fmla="*/ 0 h 357"/>
              <a:gd name="T40" fmla="*/ 0 w 187"/>
              <a:gd name="T41" fmla="*/ 0 h 357"/>
              <a:gd name="T42" fmla="*/ 0 w 187"/>
              <a:gd name="T43" fmla="*/ 0 h 357"/>
              <a:gd name="T44" fmla="*/ 0 w 187"/>
              <a:gd name="T45" fmla="*/ 0 h 357"/>
              <a:gd name="T46" fmla="*/ 0 w 187"/>
              <a:gd name="T47" fmla="*/ 0 h 357"/>
              <a:gd name="T48" fmla="*/ 0 w 187"/>
              <a:gd name="T49" fmla="*/ 0 h 357"/>
              <a:gd name="T50" fmla="*/ 0 w 187"/>
              <a:gd name="T51" fmla="*/ 0 h 357"/>
              <a:gd name="T52" fmla="*/ 0 w 187"/>
              <a:gd name="T53" fmla="*/ 0 h 357"/>
              <a:gd name="T54" fmla="*/ 0 w 187"/>
              <a:gd name="T55" fmla="*/ 0 h 357"/>
              <a:gd name="T56" fmla="*/ 0 w 187"/>
              <a:gd name="T57" fmla="*/ 0 h 357"/>
              <a:gd name="T58" fmla="*/ 0 w 187"/>
              <a:gd name="T59" fmla="*/ 0 h 357"/>
              <a:gd name="T60" fmla="*/ 0 w 187"/>
              <a:gd name="T61" fmla="*/ 0 h 357"/>
              <a:gd name="T62" fmla="*/ 0 w 187"/>
              <a:gd name="T63" fmla="*/ 0 h 357"/>
              <a:gd name="T64" fmla="*/ 0 w 187"/>
              <a:gd name="T65" fmla="*/ 0 h 357"/>
              <a:gd name="T66" fmla="*/ 0 w 187"/>
              <a:gd name="T67" fmla="*/ 0 h 357"/>
              <a:gd name="T68" fmla="*/ 0 w 187"/>
              <a:gd name="T69" fmla="*/ 0 h 357"/>
              <a:gd name="T70" fmla="*/ 0 w 187"/>
              <a:gd name="T71" fmla="*/ 0 h 357"/>
              <a:gd name="T72" fmla="*/ 0 w 187"/>
              <a:gd name="T73" fmla="*/ 0 h 357"/>
              <a:gd name="T74" fmla="*/ 0 w 187"/>
              <a:gd name="T75" fmla="*/ 0 h 357"/>
              <a:gd name="T76" fmla="*/ 0 w 187"/>
              <a:gd name="T77" fmla="*/ 0 h 357"/>
              <a:gd name="T78" fmla="*/ 0 w 187"/>
              <a:gd name="T79" fmla="*/ 0 h 357"/>
              <a:gd name="T80" fmla="*/ 0 w 187"/>
              <a:gd name="T81" fmla="*/ 0 h 357"/>
              <a:gd name="T82" fmla="*/ 0 w 187"/>
              <a:gd name="T83" fmla="*/ 0 h 357"/>
              <a:gd name="T84" fmla="*/ 0 w 187"/>
              <a:gd name="T85" fmla="*/ 0 h 357"/>
              <a:gd name="T86" fmla="*/ 0 w 187"/>
              <a:gd name="T87" fmla="*/ 0 h 357"/>
              <a:gd name="T88" fmla="*/ 0 w 187"/>
              <a:gd name="T89" fmla="*/ 0 h 357"/>
              <a:gd name="T90" fmla="*/ 0 w 187"/>
              <a:gd name="T91" fmla="*/ 0 h 357"/>
              <a:gd name="T92" fmla="*/ 0 w 187"/>
              <a:gd name="T93" fmla="*/ 0 h 357"/>
              <a:gd name="T94" fmla="*/ 0 w 187"/>
              <a:gd name="T95" fmla="*/ 0 h 357"/>
              <a:gd name="T96" fmla="*/ 0 w 187"/>
              <a:gd name="T97" fmla="*/ 0 h 35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87"/>
              <a:gd name="T148" fmla="*/ 0 h 357"/>
              <a:gd name="T149" fmla="*/ 187 w 187"/>
              <a:gd name="T150" fmla="*/ 357 h 35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87" h="357">
                <a:moveTo>
                  <a:pt x="143" y="157"/>
                </a:moveTo>
                <a:lnTo>
                  <a:pt x="113" y="157"/>
                </a:lnTo>
                <a:lnTo>
                  <a:pt x="106" y="157"/>
                </a:lnTo>
                <a:lnTo>
                  <a:pt x="98" y="158"/>
                </a:lnTo>
                <a:lnTo>
                  <a:pt x="92" y="160"/>
                </a:lnTo>
                <a:lnTo>
                  <a:pt x="85" y="163"/>
                </a:lnTo>
                <a:lnTo>
                  <a:pt x="80" y="167"/>
                </a:lnTo>
                <a:lnTo>
                  <a:pt x="75" y="170"/>
                </a:lnTo>
                <a:lnTo>
                  <a:pt x="70" y="175"/>
                </a:lnTo>
                <a:lnTo>
                  <a:pt x="66" y="180"/>
                </a:lnTo>
                <a:lnTo>
                  <a:pt x="62" y="186"/>
                </a:lnTo>
                <a:lnTo>
                  <a:pt x="59" y="193"/>
                </a:lnTo>
                <a:lnTo>
                  <a:pt x="57" y="200"/>
                </a:lnTo>
                <a:lnTo>
                  <a:pt x="54" y="208"/>
                </a:lnTo>
                <a:lnTo>
                  <a:pt x="52" y="217"/>
                </a:lnTo>
                <a:lnTo>
                  <a:pt x="51" y="227"/>
                </a:lnTo>
                <a:lnTo>
                  <a:pt x="50" y="238"/>
                </a:lnTo>
                <a:lnTo>
                  <a:pt x="50" y="248"/>
                </a:lnTo>
                <a:lnTo>
                  <a:pt x="50" y="259"/>
                </a:lnTo>
                <a:lnTo>
                  <a:pt x="51" y="269"/>
                </a:lnTo>
                <a:lnTo>
                  <a:pt x="53" y="279"/>
                </a:lnTo>
                <a:lnTo>
                  <a:pt x="54" y="288"/>
                </a:lnTo>
                <a:lnTo>
                  <a:pt x="58" y="296"/>
                </a:lnTo>
                <a:lnTo>
                  <a:pt x="61" y="303"/>
                </a:lnTo>
                <a:lnTo>
                  <a:pt x="64" y="310"/>
                </a:lnTo>
                <a:lnTo>
                  <a:pt x="68" y="316"/>
                </a:lnTo>
                <a:lnTo>
                  <a:pt x="74" y="322"/>
                </a:lnTo>
                <a:lnTo>
                  <a:pt x="79" y="327"/>
                </a:lnTo>
                <a:lnTo>
                  <a:pt x="84" y="331"/>
                </a:lnTo>
                <a:lnTo>
                  <a:pt x="91" y="335"/>
                </a:lnTo>
                <a:lnTo>
                  <a:pt x="97" y="338"/>
                </a:lnTo>
                <a:lnTo>
                  <a:pt x="105" y="340"/>
                </a:lnTo>
                <a:lnTo>
                  <a:pt x="112" y="341"/>
                </a:lnTo>
                <a:lnTo>
                  <a:pt x="120" y="342"/>
                </a:lnTo>
                <a:lnTo>
                  <a:pt x="143" y="342"/>
                </a:lnTo>
                <a:lnTo>
                  <a:pt x="143" y="157"/>
                </a:lnTo>
                <a:close/>
                <a:moveTo>
                  <a:pt x="143" y="0"/>
                </a:moveTo>
                <a:lnTo>
                  <a:pt x="187" y="0"/>
                </a:lnTo>
                <a:lnTo>
                  <a:pt x="187" y="357"/>
                </a:lnTo>
                <a:lnTo>
                  <a:pt x="110" y="357"/>
                </a:lnTo>
                <a:lnTo>
                  <a:pt x="102" y="357"/>
                </a:lnTo>
                <a:lnTo>
                  <a:pt x="93" y="356"/>
                </a:lnTo>
                <a:lnTo>
                  <a:pt x="85" y="355"/>
                </a:lnTo>
                <a:lnTo>
                  <a:pt x="77" y="353"/>
                </a:lnTo>
                <a:lnTo>
                  <a:pt x="69" y="351"/>
                </a:lnTo>
                <a:lnTo>
                  <a:pt x="63" y="349"/>
                </a:lnTo>
                <a:lnTo>
                  <a:pt x="56" y="346"/>
                </a:lnTo>
                <a:lnTo>
                  <a:pt x="49" y="343"/>
                </a:lnTo>
                <a:lnTo>
                  <a:pt x="44" y="339"/>
                </a:lnTo>
                <a:lnTo>
                  <a:pt x="37" y="334"/>
                </a:lnTo>
                <a:lnTo>
                  <a:pt x="33" y="329"/>
                </a:lnTo>
                <a:lnTo>
                  <a:pt x="28" y="324"/>
                </a:lnTo>
                <a:lnTo>
                  <a:pt x="23" y="319"/>
                </a:lnTo>
                <a:lnTo>
                  <a:pt x="19" y="313"/>
                </a:lnTo>
                <a:lnTo>
                  <a:pt x="15" y="307"/>
                </a:lnTo>
                <a:lnTo>
                  <a:pt x="12" y="301"/>
                </a:lnTo>
                <a:lnTo>
                  <a:pt x="8" y="294"/>
                </a:lnTo>
                <a:lnTo>
                  <a:pt x="6" y="287"/>
                </a:lnTo>
                <a:lnTo>
                  <a:pt x="4" y="280"/>
                </a:lnTo>
                <a:lnTo>
                  <a:pt x="2" y="272"/>
                </a:lnTo>
                <a:lnTo>
                  <a:pt x="1" y="264"/>
                </a:lnTo>
                <a:lnTo>
                  <a:pt x="0" y="256"/>
                </a:lnTo>
                <a:lnTo>
                  <a:pt x="0" y="248"/>
                </a:lnTo>
                <a:lnTo>
                  <a:pt x="0" y="239"/>
                </a:lnTo>
                <a:lnTo>
                  <a:pt x="0" y="234"/>
                </a:lnTo>
                <a:lnTo>
                  <a:pt x="0" y="230"/>
                </a:lnTo>
                <a:lnTo>
                  <a:pt x="1" y="225"/>
                </a:lnTo>
                <a:lnTo>
                  <a:pt x="2" y="220"/>
                </a:lnTo>
                <a:lnTo>
                  <a:pt x="2" y="215"/>
                </a:lnTo>
                <a:lnTo>
                  <a:pt x="4" y="210"/>
                </a:lnTo>
                <a:lnTo>
                  <a:pt x="5" y="206"/>
                </a:lnTo>
                <a:lnTo>
                  <a:pt x="7" y="201"/>
                </a:lnTo>
                <a:lnTo>
                  <a:pt x="8" y="197"/>
                </a:lnTo>
                <a:lnTo>
                  <a:pt x="11" y="193"/>
                </a:lnTo>
                <a:lnTo>
                  <a:pt x="14" y="189"/>
                </a:lnTo>
                <a:lnTo>
                  <a:pt x="16" y="185"/>
                </a:lnTo>
                <a:lnTo>
                  <a:pt x="19" y="181"/>
                </a:lnTo>
                <a:lnTo>
                  <a:pt x="21" y="177"/>
                </a:lnTo>
                <a:lnTo>
                  <a:pt x="24" y="174"/>
                </a:lnTo>
                <a:lnTo>
                  <a:pt x="28" y="170"/>
                </a:lnTo>
                <a:lnTo>
                  <a:pt x="32" y="167"/>
                </a:lnTo>
                <a:lnTo>
                  <a:pt x="35" y="164"/>
                </a:lnTo>
                <a:lnTo>
                  <a:pt x="39" y="160"/>
                </a:lnTo>
                <a:lnTo>
                  <a:pt x="44" y="157"/>
                </a:lnTo>
                <a:lnTo>
                  <a:pt x="48" y="155"/>
                </a:lnTo>
                <a:lnTo>
                  <a:pt x="52" y="152"/>
                </a:lnTo>
                <a:lnTo>
                  <a:pt x="58" y="150"/>
                </a:lnTo>
                <a:lnTo>
                  <a:pt x="62" y="148"/>
                </a:lnTo>
                <a:lnTo>
                  <a:pt x="67" y="147"/>
                </a:lnTo>
                <a:lnTo>
                  <a:pt x="73" y="145"/>
                </a:lnTo>
                <a:lnTo>
                  <a:pt x="78" y="144"/>
                </a:lnTo>
                <a:lnTo>
                  <a:pt x="83" y="143"/>
                </a:lnTo>
                <a:lnTo>
                  <a:pt x="90" y="142"/>
                </a:lnTo>
                <a:lnTo>
                  <a:pt x="95" y="142"/>
                </a:lnTo>
                <a:lnTo>
                  <a:pt x="102" y="141"/>
                </a:lnTo>
                <a:lnTo>
                  <a:pt x="108" y="141"/>
                </a:lnTo>
                <a:lnTo>
                  <a:pt x="143" y="141"/>
                </a:lnTo>
                <a:lnTo>
                  <a:pt x="143" y="0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10" name="Freeform 130"/>
          <p:cNvSpPr>
            <a:spLocks noEditPoints="1"/>
          </p:cNvSpPr>
          <p:nvPr/>
        </p:nvSpPr>
        <p:spPr bwMode="auto">
          <a:xfrm>
            <a:off x="3520282" y="3181591"/>
            <a:ext cx="86183" cy="84385"/>
          </a:xfrm>
          <a:custGeom>
            <a:avLst/>
            <a:gdLst>
              <a:gd name="T0" fmla="*/ 0 w 220"/>
              <a:gd name="T1" fmla="*/ 0 h 228"/>
              <a:gd name="T2" fmla="*/ 0 w 220"/>
              <a:gd name="T3" fmla="*/ 0 h 228"/>
              <a:gd name="T4" fmla="*/ 0 w 220"/>
              <a:gd name="T5" fmla="*/ 0 h 228"/>
              <a:gd name="T6" fmla="*/ 0 w 220"/>
              <a:gd name="T7" fmla="*/ 0 h 228"/>
              <a:gd name="T8" fmla="*/ 0 w 220"/>
              <a:gd name="T9" fmla="*/ 0 h 228"/>
              <a:gd name="T10" fmla="*/ 0 w 220"/>
              <a:gd name="T11" fmla="*/ 0 h 228"/>
              <a:gd name="T12" fmla="*/ 0 w 220"/>
              <a:gd name="T13" fmla="*/ 0 h 228"/>
              <a:gd name="T14" fmla="*/ 0 w 220"/>
              <a:gd name="T15" fmla="*/ 0 h 228"/>
              <a:gd name="T16" fmla="*/ 0 w 220"/>
              <a:gd name="T17" fmla="*/ 0 h 228"/>
              <a:gd name="T18" fmla="*/ 0 w 220"/>
              <a:gd name="T19" fmla="*/ 0 h 228"/>
              <a:gd name="T20" fmla="*/ 0 w 220"/>
              <a:gd name="T21" fmla="*/ 0 h 228"/>
              <a:gd name="T22" fmla="*/ 0 w 220"/>
              <a:gd name="T23" fmla="*/ 0 h 228"/>
              <a:gd name="T24" fmla="*/ 0 w 220"/>
              <a:gd name="T25" fmla="*/ 0 h 228"/>
              <a:gd name="T26" fmla="*/ 0 w 220"/>
              <a:gd name="T27" fmla="*/ 0 h 228"/>
              <a:gd name="T28" fmla="*/ 0 w 220"/>
              <a:gd name="T29" fmla="*/ 0 h 228"/>
              <a:gd name="T30" fmla="*/ 0 w 220"/>
              <a:gd name="T31" fmla="*/ 0 h 228"/>
              <a:gd name="T32" fmla="*/ 0 w 220"/>
              <a:gd name="T33" fmla="*/ 0 h 228"/>
              <a:gd name="T34" fmla="*/ 0 w 220"/>
              <a:gd name="T35" fmla="*/ 0 h 228"/>
              <a:gd name="T36" fmla="*/ 0 w 220"/>
              <a:gd name="T37" fmla="*/ 0 h 228"/>
              <a:gd name="T38" fmla="*/ 0 w 220"/>
              <a:gd name="T39" fmla="*/ 0 h 228"/>
              <a:gd name="T40" fmla="*/ 0 w 220"/>
              <a:gd name="T41" fmla="*/ 0 h 228"/>
              <a:gd name="T42" fmla="*/ 0 w 220"/>
              <a:gd name="T43" fmla="*/ 0 h 228"/>
              <a:gd name="T44" fmla="*/ 0 w 220"/>
              <a:gd name="T45" fmla="*/ 0 h 228"/>
              <a:gd name="T46" fmla="*/ 0 w 220"/>
              <a:gd name="T47" fmla="*/ 0 h 228"/>
              <a:gd name="T48" fmla="*/ 0 w 220"/>
              <a:gd name="T49" fmla="*/ 0 h 228"/>
              <a:gd name="T50" fmla="*/ 0 w 220"/>
              <a:gd name="T51" fmla="*/ 0 h 228"/>
              <a:gd name="T52" fmla="*/ 0 w 220"/>
              <a:gd name="T53" fmla="*/ 0 h 228"/>
              <a:gd name="T54" fmla="*/ 0 w 220"/>
              <a:gd name="T55" fmla="*/ 0 h 228"/>
              <a:gd name="T56" fmla="*/ 0 w 220"/>
              <a:gd name="T57" fmla="*/ 0 h 228"/>
              <a:gd name="T58" fmla="*/ 0 w 220"/>
              <a:gd name="T59" fmla="*/ 0 h 228"/>
              <a:gd name="T60" fmla="*/ 0 w 220"/>
              <a:gd name="T61" fmla="*/ 0 h 228"/>
              <a:gd name="T62" fmla="*/ 0 w 220"/>
              <a:gd name="T63" fmla="*/ 0 h 228"/>
              <a:gd name="T64" fmla="*/ 0 w 220"/>
              <a:gd name="T65" fmla="*/ 0 h 228"/>
              <a:gd name="T66" fmla="*/ 0 w 220"/>
              <a:gd name="T67" fmla="*/ 0 h 228"/>
              <a:gd name="T68" fmla="*/ 0 w 220"/>
              <a:gd name="T69" fmla="*/ 0 h 228"/>
              <a:gd name="T70" fmla="*/ 0 w 220"/>
              <a:gd name="T71" fmla="*/ 0 h 228"/>
              <a:gd name="T72" fmla="*/ 0 w 220"/>
              <a:gd name="T73" fmla="*/ 0 h 228"/>
              <a:gd name="T74" fmla="*/ 0 w 220"/>
              <a:gd name="T75" fmla="*/ 0 h 228"/>
              <a:gd name="T76" fmla="*/ 0 w 220"/>
              <a:gd name="T77" fmla="*/ 0 h 228"/>
              <a:gd name="T78" fmla="*/ 0 w 220"/>
              <a:gd name="T79" fmla="*/ 0 h 228"/>
              <a:gd name="T80" fmla="*/ 0 w 220"/>
              <a:gd name="T81" fmla="*/ 0 h 228"/>
              <a:gd name="T82" fmla="*/ 0 w 220"/>
              <a:gd name="T83" fmla="*/ 0 h 228"/>
              <a:gd name="T84" fmla="*/ 0 w 220"/>
              <a:gd name="T85" fmla="*/ 0 h 228"/>
              <a:gd name="T86" fmla="*/ 0 w 220"/>
              <a:gd name="T87" fmla="*/ 0 h 228"/>
              <a:gd name="T88" fmla="*/ 0 w 220"/>
              <a:gd name="T89" fmla="*/ 0 h 228"/>
              <a:gd name="T90" fmla="*/ 0 w 220"/>
              <a:gd name="T91" fmla="*/ 0 h 228"/>
              <a:gd name="T92" fmla="*/ 0 w 220"/>
              <a:gd name="T93" fmla="*/ 0 h 228"/>
              <a:gd name="T94" fmla="*/ 0 w 220"/>
              <a:gd name="T95" fmla="*/ 0 h 228"/>
              <a:gd name="T96" fmla="*/ 0 w 220"/>
              <a:gd name="T97" fmla="*/ 0 h 228"/>
              <a:gd name="T98" fmla="*/ 0 w 220"/>
              <a:gd name="T99" fmla="*/ 0 h 228"/>
              <a:gd name="T100" fmla="*/ 0 w 220"/>
              <a:gd name="T101" fmla="*/ 0 h 228"/>
              <a:gd name="T102" fmla="*/ 0 w 220"/>
              <a:gd name="T103" fmla="*/ 0 h 22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20"/>
              <a:gd name="T157" fmla="*/ 0 h 228"/>
              <a:gd name="T158" fmla="*/ 220 w 220"/>
              <a:gd name="T159" fmla="*/ 228 h 22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20" h="228">
                <a:moveTo>
                  <a:pt x="0" y="116"/>
                </a:moveTo>
                <a:lnTo>
                  <a:pt x="0" y="108"/>
                </a:lnTo>
                <a:lnTo>
                  <a:pt x="1" y="99"/>
                </a:lnTo>
                <a:lnTo>
                  <a:pt x="2" y="91"/>
                </a:lnTo>
                <a:lnTo>
                  <a:pt x="4" y="82"/>
                </a:lnTo>
                <a:lnTo>
                  <a:pt x="6" y="74"/>
                </a:lnTo>
                <a:lnTo>
                  <a:pt x="8" y="67"/>
                </a:lnTo>
                <a:lnTo>
                  <a:pt x="11" y="60"/>
                </a:lnTo>
                <a:lnTo>
                  <a:pt x="14" y="54"/>
                </a:lnTo>
                <a:lnTo>
                  <a:pt x="17" y="48"/>
                </a:lnTo>
                <a:lnTo>
                  <a:pt x="22" y="42"/>
                </a:lnTo>
                <a:lnTo>
                  <a:pt x="26" y="37"/>
                </a:lnTo>
                <a:lnTo>
                  <a:pt x="30" y="32"/>
                </a:lnTo>
                <a:lnTo>
                  <a:pt x="36" y="27"/>
                </a:lnTo>
                <a:lnTo>
                  <a:pt x="40" y="22"/>
                </a:lnTo>
                <a:lnTo>
                  <a:pt x="45" y="18"/>
                </a:lnTo>
                <a:lnTo>
                  <a:pt x="52" y="15"/>
                </a:lnTo>
                <a:lnTo>
                  <a:pt x="57" y="12"/>
                </a:lnTo>
                <a:lnTo>
                  <a:pt x="63" y="9"/>
                </a:lnTo>
                <a:lnTo>
                  <a:pt x="70" y="7"/>
                </a:lnTo>
                <a:lnTo>
                  <a:pt x="76" y="5"/>
                </a:lnTo>
                <a:lnTo>
                  <a:pt x="83" y="3"/>
                </a:lnTo>
                <a:lnTo>
                  <a:pt x="89" y="2"/>
                </a:lnTo>
                <a:lnTo>
                  <a:pt x="96" y="1"/>
                </a:lnTo>
                <a:lnTo>
                  <a:pt x="103" y="0"/>
                </a:lnTo>
                <a:lnTo>
                  <a:pt x="108" y="1"/>
                </a:lnTo>
                <a:lnTo>
                  <a:pt x="115" y="1"/>
                </a:lnTo>
                <a:lnTo>
                  <a:pt x="120" y="2"/>
                </a:lnTo>
                <a:lnTo>
                  <a:pt x="126" y="3"/>
                </a:lnTo>
                <a:lnTo>
                  <a:pt x="132" y="4"/>
                </a:lnTo>
                <a:lnTo>
                  <a:pt x="137" y="5"/>
                </a:lnTo>
                <a:lnTo>
                  <a:pt x="143" y="7"/>
                </a:lnTo>
                <a:lnTo>
                  <a:pt x="148" y="9"/>
                </a:lnTo>
                <a:lnTo>
                  <a:pt x="153" y="11"/>
                </a:lnTo>
                <a:lnTo>
                  <a:pt x="158" y="14"/>
                </a:lnTo>
                <a:lnTo>
                  <a:pt x="163" y="16"/>
                </a:lnTo>
                <a:lnTo>
                  <a:pt x="167" y="19"/>
                </a:lnTo>
                <a:lnTo>
                  <a:pt x="172" y="22"/>
                </a:lnTo>
                <a:lnTo>
                  <a:pt x="176" y="27"/>
                </a:lnTo>
                <a:lnTo>
                  <a:pt x="180" y="30"/>
                </a:lnTo>
                <a:lnTo>
                  <a:pt x="184" y="34"/>
                </a:lnTo>
                <a:lnTo>
                  <a:pt x="189" y="37"/>
                </a:lnTo>
                <a:lnTo>
                  <a:pt x="192" y="41"/>
                </a:lnTo>
                <a:lnTo>
                  <a:pt x="195" y="45"/>
                </a:lnTo>
                <a:lnTo>
                  <a:pt x="198" y="50"/>
                </a:lnTo>
                <a:lnTo>
                  <a:pt x="201" y="54"/>
                </a:lnTo>
                <a:lnTo>
                  <a:pt x="205" y="58"/>
                </a:lnTo>
                <a:lnTo>
                  <a:pt x="207" y="63"/>
                </a:lnTo>
                <a:lnTo>
                  <a:pt x="210" y="68"/>
                </a:lnTo>
                <a:lnTo>
                  <a:pt x="212" y="72"/>
                </a:lnTo>
                <a:lnTo>
                  <a:pt x="213" y="77"/>
                </a:lnTo>
                <a:lnTo>
                  <a:pt x="215" y="82"/>
                </a:lnTo>
                <a:lnTo>
                  <a:pt x="216" y="88"/>
                </a:lnTo>
                <a:lnTo>
                  <a:pt x="218" y="93"/>
                </a:lnTo>
                <a:lnTo>
                  <a:pt x="219" y="98"/>
                </a:lnTo>
                <a:lnTo>
                  <a:pt x="219" y="103"/>
                </a:lnTo>
                <a:lnTo>
                  <a:pt x="220" y="109"/>
                </a:lnTo>
                <a:lnTo>
                  <a:pt x="219" y="118"/>
                </a:lnTo>
                <a:lnTo>
                  <a:pt x="219" y="127"/>
                </a:lnTo>
                <a:lnTo>
                  <a:pt x="218" y="136"/>
                </a:lnTo>
                <a:lnTo>
                  <a:pt x="215" y="145"/>
                </a:lnTo>
                <a:lnTo>
                  <a:pt x="213" y="153"/>
                </a:lnTo>
                <a:lnTo>
                  <a:pt x="211" y="160"/>
                </a:lnTo>
                <a:lnTo>
                  <a:pt x="208" y="168"/>
                </a:lnTo>
                <a:lnTo>
                  <a:pt x="205" y="174"/>
                </a:lnTo>
                <a:lnTo>
                  <a:pt x="200" y="181"/>
                </a:lnTo>
                <a:lnTo>
                  <a:pt x="196" y="187"/>
                </a:lnTo>
                <a:lnTo>
                  <a:pt x="192" y="192"/>
                </a:lnTo>
                <a:lnTo>
                  <a:pt x="186" y="198"/>
                </a:lnTo>
                <a:lnTo>
                  <a:pt x="181" y="203"/>
                </a:lnTo>
                <a:lnTo>
                  <a:pt x="176" y="208"/>
                </a:lnTo>
                <a:lnTo>
                  <a:pt x="170" y="212"/>
                </a:lnTo>
                <a:lnTo>
                  <a:pt x="164" y="215"/>
                </a:lnTo>
                <a:lnTo>
                  <a:pt x="158" y="218"/>
                </a:lnTo>
                <a:lnTo>
                  <a:pt x="151" y="221"/>
                </a:lnTo>
                <a:lnTo>
                  <a:pt x="145" y="223"/>
                </a:lnTo>
                <a:lnTo>
                  <a:pt x="138" y="225"/>
                </a:lnTo>
                <a:lnTo>
                  <a:pt x="132" y="226"/>
                </a:lnTo>
                <a:lnTo>
                  <a:pt x="124" y="227"/>
                </a:lnTo>
                <a:lnTo>
                  <a:pt x="117" y="228"/>
                </a:lnTo>
                <a:lnTo>
                  <a:pt x="111" y="228"/>
                </a:lnTo>
                <a:lnTo>
                  <a:pt x="103" y="228"/>
                </a:lnTo>
                <a:lnTo>
                  <a:pt x="96" y="227"/>
                </a:lnTo>
                <a:lnTo>
                  <a:pt x="89" y="225"/>
                </a:lnTo>
                <a:lnTo>
                  <a:pt x="83" y="224"/>
                </a:lnTo>
                <a:lnTo>
                  <a:pt x="75" y="221"/>
                </a:lnTo>
                <a:lnTo>
                  <a:pt x="69" y="219"/>
                </a:lnTo>
                <a:lnTo>
                  <a:pt x="62" y="216"/>
                </a:lnTo>
                <a:lnTo>
                  <a:pt x="56" y="212"/>
                </a:lnTo>
                <a:lnTo>
                  <a:pt x="51" y="208"/>
                </a:lnTo>
                <a:lnTo>
                  <a:pt x="44" y="203"/>
                </a:lnTo>
                <a:lnTo>
                  <a:pt x="39" y="198"/>
                </a:lnTo>
                <a:lnTo>
                  <a:pt x="34" y="193"/>
                </a:lnTo>
                <a:lnTo>
                  <a:pt x="29" y="188"/>
                </a:lnTo>
                <a:lnTo>
                  <a:pt x="24" y="182"/>
                </a:lnTo>
                <a:lnTo>
                  <a:pt x="20" y="176"/>
                </a:lnTo>
                <a:lnTo>
                  <a:pt x="16" y="170"/>
                </a:lnTo>
                <a:lnTo>
                  <a:pt x="12" y="164"/>
                </a:lnTo>
                <a:lnTo>
                  <a:pt x="9" y="157"/>
                </a:lnTo>
                <a:lnTo>
                  <a:pt x="7" y="151"/>
                </a:lnTo>
                <a:lnTo>
                  <a:pt x="5" y="144"/>
                </a:lnTo>
                <a:lnTo>
                  <a:pt x="2" y="137"/>
                </a:lnTo>
                <a:lnTo>
                  <a:pt x="1" y="130"/>
                </a:lnTo>
                <a:lnTo>
                  <a:pt x="0" y="123"/>
                </a:lnTo>
                <a:lnTo>
                  <a:pt x="0" y="116"/>
                </a:lnTo>
                <a:close/>
                <a:moveTo>
                  <a:pt x="111" y="16"/>
                </a:moveTo>
                <a:lnTo>
                  <a:pt x="105" y="16"/>
                </a:lnTo>
                <a:lnTo>
                  <a:pt x="101" y="17"/>
                </a:lnTo>
                <a:lnTo>
                  <a:pt x="96" y="18"/>
                </a:lnTo>
                <a:lnTo>
                  <a:pt x="92" y="19"/>
                </a:lnTo>
                <a:lnTo>
                  <a:pt x="88" y="21"/>
                </a:lnTo>
                <a:lnTo>
                  <a:pt x="84" y="24"/>
                </a:lnTo>
                <a:lnTo>
                  <a:pt x="81" y="28"/>
                </a:lnTo>
                <a:lnTo>
                  <a:pt x="77" y="31"/>
                </a:lnTo>
                <a:lnTo>
                  <a:pt x="74" y="35"/>
                </a:lnTo>
                <a:lnTo>
                  <a:pt x="71" y="39"/>
                </a:lnTo>
                <a:lnTo>
                  <a:pt x="69" y="43"/>
                </a:lnTo>
                <a:lnTo>
                  <a:pt x="66" y="47"/>
                </a:lnTo>
                <a:lnTo>
                  <a:pt x="63" y="52"/>
                </a:lnTo>
                <a:lnTo>
                  <a:pt x="61" y="57"/>
                </a:lnTo>
                <a:lnTo>
                  <a:pt x="60" y="62"/>
                </a:lnTo>
                <a:lnTo>
                  <a:pt x="58" y="67"/>
                </a:lnTo>
                <a:lnTo>
                  <a:pt x="57" y="72"/>
                </a:lnTo>
                <a:lnTo>
                  <a:pt x="56" y="77"/>
                </a:lnTo>
                <a:lnTo>
                  <a:pt x="55" y="82"/>
                </a:lnTo>
                <a:lnTo>
                  <a:pt x="54" y="88"/>
                </a:lnTo>
                <a:lnTo>
                  <a:pt x="53" y="93"/>
                </a:lnTo>
                <a:lnTo>
                  <a:pt x="52" y="98"/>
                </a:lnTo>
                <a:lnTo>
                  <a:pt x="52" y="103"/>
                </a:lnTo>
                <a:lnTo>
                  <a:pt x="52" y="109"/>
                </a:lnTo>
                <a:lnTo>
                  <a:pt x="52" y="117"/>
                </a:lnTo>
                <a:lnTo>
                  <a:pt x="52" y="124"/>
                </a:lnTo>
                <a:lnTo>
                  <a:pt x="53" y="132"/>
                </a:lnTo>
                <a:lnTo>
                  <a:pt x="53" y="138"/>
                </a:lnTo>
                <a:lnTo>
                  <a:pt x="54" y="146"/>
                </a:lnTo>
                <a:lnTo>
                  <a:pt x="56" y="152"/>
                </a:lnTo>
                <a:lnTo>
                  <a:pt x="57" y="157"/>
                </a:lnTo>
                <a:lnTo>
                  <a:pt x="59" y="163"/>
                </a:lnTo>
                <a:lnTo>
                  <a:pt x="61" y="168"/>
                </a:lnTo>
                <a:lnTo>
                  <a:pt x="62" y="172"/>
                </a:lnTo>
                <a:lnTo>
                  <a:pt x="65" y="177"/>
                </a:lnTo>
                <a:lnTo>
                  <a:pt x="68" y="181"/>
                </a:lnTo>
                <a:lnTo>
                  <a:pt x="70" y="185"/>
                </a:lnTo>
                <a:lnTo>
                  <a:pt x="73" y="189"/>
                </a:lnTo>
                <a:lnTo>
                  <a:pt x="76" y="193"/>
                </a:lnTo>
                <a:lnTo>
                  <a:pt x="80" y="197"/>
                </a:lnTo>
                <a:lnTo>
                  <a:pt x="83" y="200"/>
                </a:lnTo>
                <a:lnTo>
                  <a:pt x="87" y="204"/>
                </a:lnTo>
                <a:lnTo>
                  <a:pt x="90" y="206"/>
                </a:lnTo>
                <a:lnTo>
                  <a:pt x="94" y="208"/>
                </a:lnTo>
                <a:lnTo>
                  <a:pt x="98" y="210"/>
                </a:lnTo>
                <a:lnTo>
                  <a:pt x="102" y="211"/>
                </a:lnTo>
                <a:lnTo>
                  <a:pt x="106" y="211"/>
                </a:lnTo>
                <a:lnTo>
                  <a:pt x="111" y="212"/>
                </a:lnTo>
                <a:lnTo>
                  <a:pt x="114" y="212"/>
                </a:lnTo>
                <a:lnTo>
                  <a:pt x="118" y="211"/>
                </a:lnTo>
                <a:lnTo>
                  <a:pt x="121" y="210"/>
                </a:lnTo>
                <a:lnTo>
                  <a:pt x="124" y="209"/>
                </a:lnTo>
                <a:lnTo>
                  <a:pt x="128" y="208"/>
                </a:lnTo>
                <a:lnTo>
                  <a:pt x="131" y="206"/>
                </a:lnTo>
                <a:lnTo>
                  <a:pt x="134" y="205"/>
                </a:lnTo>
                <a:lnTo>
                  <a:pt x="137" y="202"/>
                </a:lnTo>
                <a:lnTo>
                  <a:pt x="139" y="199"/>
                </a:lnTo>
                <a:lnTo>
                  <a:pt x="143" y="196"/>
                </a:lnTo>
                <a:lnTo>
                  <a:pt x="145" y="193"/>
                </a:lnTo>
                <a:lnTo>
                  <a:pt x="147" y="191"/>
                </a:lnTo>
                <a:lnTo>
                  <a:pt x="149" y="187"/>
                </a:lnTo>
                <a:lnTo>
                  <a:pt x="151" y="184"/>
                </a:lnTo>
                <a:lnTo>
                  <a:pt x="153" y="181"/>
                </a:lnTo>
                <a:lnTo>
                  <a:pt x="155" y="177"/>
                </a:lnTo>
                <a:lnTo>
                  <a:pt x="157" y="173"/>
                </a:lnTo>
                <a:lnTo>
                  <a:pt x="159" y="170"/>
                </a:lnTo>
                <a:lnTo>
                  <a:pt x="160" y="166"/>
                </a:lnTo>
                <a:lnTo>
                  <a:pt x="161" y="162"/>
                </a:lnTo>
                <a:lnTo>
                  <a:pt x="162" y="158"/>
                </a:lnTo>
                <a:lnTo>
                  <a:pt x="163" y="154"/>
                </a:lnTo>
                <a:lnTo>
                  <a:pt x="164" y="150"/>
                </a:lnTo>
                <a:lnTo>
                  <a:pt x="165" y="146"/>
                </a:lnTo>
                <a:lnTo>
                  <a:pt x="165" y="141"/>
                </a:lnTo>
                <a:lnTo>
                  <a:pt x="166" y="136"/>
                </a:lnTo>
                <a:lnTo>
                  <a:pt x="166" y="132"/>
                </a:lnTo>
                <a:lnTo>
                  <a:pt x="167" y="129"/>
                </a:lnTo>
                <a:lnTo>
                  <a:pt x="167" y="125"/>
                </a:lnTo>
                <a:lnTo>
                  <a:pt x="167" y="121"/>
                </a:lnTo>
                <a:lnTo>
                  <a:pt x="168" y="117"/>
                </a:lnTo>
                <a:lnTo>
                  <a:pt x="168" y="113"/>
                </a:lnTo>
                <a:lnTo>
                  <a:pt x="167" y="109"/>
                </a:lnTo>
                <a:lnTo>
                  <a:pt x="167" y="103"/>
                </a:lnTo>
                <a:lnTo>
                  <a:pt x="167" y="98"/>
                </a:lnTo>
                <a:lnTo>
                  <a:pt x="166" y="93"/>
                </a:lnTo>
                <a:lnTo>
                  <a:pt x="166" y="88"/>
                </a:lnTo>
                <a:lnTo>
                  <a:pt x="165" y="82"/>
                </a:lnTo>
                <a:lnTo>
                  <a:pt x="164" y="76"/>
                </a:lnTo>
                <a:lnTo>
                  <a:pt x="162" y="71"/>
                </a:lnTo>
                <a:lnTo>
                  <a:pt x="161" y="65"/>
                </a:lnTo>
                <a:lnTo>
                  <a:pt x="159" y="60"/>
                </a:lnTo>
                <a:lnTo>
                  <a:pt x="157" y="55"/>
                </a:lnTo>
                <a:lnTo>
                  <a:pt x="154" y="50"/>
                </a:lnTo>
                <a:lnTo>
                  <a:pt x="152" y="45"/>
                </a:lnTo>
                <a:lnTo>
                  <a:pt x="150" y="41"/>
                </a:lnTo>
                <a:lnTo>
                  <a:pt x="147" y="37"/>
                </a:lnTo>
                <a:lnTo>
                  <a:pt x="144" y="33"/>
                </a:lnTo>
                <a:lnTo>
                  <a:pt x="140" y="29"/>
                </a:lnTo>
                <a:lnTo>
                  <a:pt x="136" y="25"/>
                </a:lnTo>
                <a:lnTo>
                  <a:pt x="133" y="22"/>
                </a:lnTo>
                <a:lnTo>
                  <a:pt x="129" y="20"/>
                </a:lnTo>
                <a:lnTo>
                  <a:pt x="124" y="18"/>
                </a:lnTo>
                <a:lnTo>
                  <a:pt x="120" y="17"/>
                </a:lnTo>
                <a:lnTo>
                  <a:pt x="115" y="16"/>
                </a:lnTo>
                <a:lnTo>
                  <a:pt x="111" y="16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11" name="Freeform 131"/>
          <p:cNvSpPr>
            <a:spLocks/>
          </p:cNvSpPr>
          <p:nvPr/>
        </p:nvSpPr>
        <p:spPr bwMode="auto">
          <a:xfrm>
            <a:off x="3620175" y="3183425"/>
            <a:ext cx="64637" cy="78882"/>
          </a:xfrm>
          <a:custGeom>
            <a:avLst/>
            <a:gdLst>
              <a:gd name="T0" fmla="*/ 0 w 167"/>
              <a:gd name="T1" fmla="*/ 0 h 216"/>
              <a:gd name="T2" fmla="*/ 0 w 167"/>
              <a:gd name="T3" fmla="*/ 0 h 216"/>
              <a:gd name="T4" fmla="*/ 0 w 167"/>
              <a:gd name="T5" fmla="*/ 0 h 216"/>
              <a:gd name="T6" fmla="*/ 0 w 167"/>
              <a:gd name="T7" fmla="*/ 0 h 216"/>
              <a:gd name="T8" fmla="*/ 0 w 167"/>
              <a:gd name="T9" fmla="*/ 0 h 216"/>
              <a:gd name="T10" fmla="*/ 0 w 167"/>
              <a:gd name="T11" fmla="*/ 0 h 216"/>
              <a:gd name="T12" fmla="*/ 0 w 167"/>
              <a:gd name="T13" fmla="*/ 0 h 216"/>
              <a:gd name="T14" fmla="*/ 0 w 167"/>
              <a:gd name="T15" fmla="*/ 0 h 216"/>
              <a:gd name="T16" fmla="*/ 0 w 167"/>
              <a:gd name="T17" fmla="*/ 0 h 216"/>
              <a:gd name="T18" fmla="*/ 0 w 167"/>
              <a:gd name="T19" fmla="*/ 0 h 216"/>
              <a:gd name="T20" fmla="*/ 0 w 167"/>
              <a:gd name="T21" fmla="*/ 0 h 216"/>
              <a:gd name="T22" fmla="*/ 0 w 167"/>
              <a:gd name="T23" fmla="*/ 0 h 216"/>
              <a:gd name="T24" fmla="*/ 0 w 167"/>
              <a:gd name="T25" fmla="*/ 0 h 216"/>
              <a:gd name="T26" fmla="*/ 0 w 167"/>
              <a:gd name="T27" fmla="*/ 0 h 216"/>
              <a:gd name="T28" fmla="*/ 0 w 167"/>
              <a:gd name="T29" fmla="*/ 0 h 216"/>
              <a:gd name="T30" fmla="*/ 0 w 167"/>
              <a:gd name="T31" fmla="*/ 0 h 216"/>
              <a:gd name="T32" fmla="*/ 0 w 167"/>
              <a:gd name="T33" fmla="*/ 0 h 216"/>
              <a:gd name="T34" fmla="*/ 0 w 167"/>
              <a:gd name="T35" fmla="*/ 0 h 216"/>
              <a:gd name="T36" fmla="*/ 0 w 167"/>
              <a:gd name="T37" fmla="*/ 0 h 216"/>
              <a:gd name="T38" fmla="*/ 0 w 167"/>
              <a:gd name="T39" fmla="*/ 0 h 216"/>
              <a:gd name="T40" fmla="*/ 0 w 167"/>
              <a:gd name="T41" fmla="*/ 0 h 216"/>
              <a:gd name="T42" fmla="*/ 0 w 167"/>
              <a:gd name="T43" fmla="*/ 0 h 216"/>
              <a:gd name="T44" fmla="*/ 0 w 167"/>
              <a:gd name="T45" fmla="*/ 0 h 216"/>
              <a:gd name="T46" fmla="*/ 0 w 167"/>
              <a:gd name="T47" fmla="*/ 0 h 216"/>
              <a:gd name="T48" fmla="*/ 0 w 167"/>
              <a:gd name="T49" fmla="*/ 0 h 216"/>
              <a:gd name="T50" fmla="*/ 0 w 167"/>
              <a:gd name="T51" fmla="*/ 0 h 216"/>
              <a:gd name="T52" fmla="*/ 0 w 167"/>
              <a:gd name="T53" fmla="*/ 0 h 216"/>
              <a:gd name="T54" fmla="*/ 0 w 167"/>
              <a:gd name="T55" fmla="*/ 0 h 216"/>
              <a:gd name="T56" fmla="*/ 0 w 167"/>
              <a:gd name="T57" fmla="*/ 0 h 216"/>
              <a:gd name="T58" fmla="*/ 0 w 167"/>
              <a:gd name="T59" fmla="*/ 0 h 216"/>
              <a:gd name="T60" fmla="*/ 0 w 167"/>
              <a:gd name="T61" fmla="*/ 0 h 216"/>
              <a:gd name="T62" fmla="*/ 0 w 167"/>
              <a:gd name="T63" fmla="*/ 0 h 216"/>
              <a:gd name="T64" fmla="*/ 0 w 167"/>
              <a:gd name="T65" fmla="*/ 0 h 216"/>
              <a:gd name="T66" fmla="*/ 0 w 167"/>
              <a:gd name="T67" fmla="*/ 0 h 216"/>
              <a:gd name="T68" fmla="*/ 0 w 167"/>
              <a:gd name="T69" fmla="*/ 0 h 216"/>
              <a:gd name="T70" fmla="*/ 0 w 167"/>
              <a:gd name="T71" fmla="*/ 0 h 216"/>
              <a:gd name="T72" fmla="*/ 0 w 167"/>
              <a:gd name="T73" fmla="*/ 0 h 216"/>
              <a:gd name="T74" fmla="*/ 0 w 167"/>
              <a:gd name="T75" fmla="*/ 0 h 216"/>
              <a:gd name="T76" fmla="*/ 0 w 167"/>
              <a:gd name="T77" fmla="*/ 0 h 216"/>
              <a:gd name="T78" fmla="*/ 0 w 167"/>
              <a:gd name="T79" fmla="*/ 0 h 21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67"/>
              <a:gd name="T121" fmla="*/ 0 h 216"/>
              <a:gd name="T122" fmla="*/ 167 w 167"/>
              <a:gd name="T123" fmla="*/ 216 h 21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67" h="216">
                <a:moveTo>
                  <a:pt x="0" y="0"/>
                </a:moveTo>
                <a:lnTo>
                  <a:pt x="89" y="0"/>
                </a:lnTo>
                <a:lnTo>
                  <a:pt x="96" y="0"/>
                </a:lnTo>
                <a:lnTo>
                  <a:pt x="103" y="1"/>
                </a:lnTo>
                <a:lnTo>
                  <a:pt x="109" y="2"/>
                </a:lnTo>
                <a:lnTo>
                  <a:pt x="114" y="4"/>
                </a:lnTo>
                <a:lnTo>
                  <a:pt x="121" y="6"/>
                </a:lnTo>
                <a:lnTo>
                  <a:pt x="126" y="9"/>
                </a:lnTo>
                <a:lnTo>
                  <a:pt x="130" y="13"/>
                </a:lnTo>
                <a:lnTo>
                  <a:pt x="136" y="16"/>
                </a:lnTo>
                <a:lnTo>
                  <a:pt x="140" y="22"/>
                </a:lnTo>
                <a:lnTo>
                  <a:pt x="144" y="26"/>
                </a:lnTo>
                <a:lnTo>
                  <a:pt x="148" y="31"/>
                </a:lnTo>
                <a:lnTo>
                  <a:pt x="150" y="36"/>
                </a:lnTo>
                <a:lnTo>
                  <a:pt x="152" y="42"/>
                </a:lnTo>
                <a:lnTo>
                  <a:pt x="154" y="48"/>
                </a:lnTo>
                <a:lnTo>
                  <a:pt x="154" y="54"/>
                </a:lnTo>
                <a:lnTo>
                  <a:pt x="155" y="60"/>
                </a:lnTo>
                <a:lnTo>
                  <a:pt x="155" y="65"/>
                </a:lnTo>
                <a:lnTo>
                  <a:pt x="154" y="70"/>
                </a:lnTo>
                <a:lnTo>
                  <a:pt x="153" y="74"/>
                </a:lnTo>
                <a:lnTo>
                  <a:pt x="152" y="79"/>
                </a:lnTo>
                <a:lnTo>
                  <a:pt x="150" y="83"/>
                </a:lnTo>
                <a:lnTo>
                  <a:pt x="149" y="86"/>
                </a:lnTo>
                <a:lnTo>
                  <a:pt x="145" y="90"/>
                </a:lnTo>
                <a:lnTo>
                  <a:pt x="143" y="93"/>
                </a:lnTo>
                <a:lnTo>
                  <a:pt x="140" y="95"/>
                </a:lnTo>
                <a:lnTo>
                  <a:pt x="137" y="98"/>
                </a:lnTo>
                <a:lnTo>
                  <a:pt x="133" y="100"/>
                </a:lnTo>
                <a:lnTo>
                  <a:pt x="129" y="103"/>
                </a:lnTo>
                <a:lnTo>
                  <a:pt x="125" y="105"/>
                </a:lnTo>
                <a:lnTo>
                  <a:pt x="120" y="107"/>
                </a:lnTo>
                <a:lnTo>
                  <a:pt x="115" y="109"/>
                </a:lnTo>
                <a:lnTo>
                  <a:pt x="110" y="111"/>
                </a:lnTo>
                <a:lnTo>
                  <a:pt x="167" y="216"/>
                </a:lnTo>
                <a:lnTo>
                  <a:pt x="115" y="216"/>
                </a:lnTo>
                <a:lnTo>
                  <a:pt x="63" y="107"/>
                </a:lnTo>
                <a:lnTo>
                  <a:pt x="64" y="108"/>
                </a:lnTo>
                <a:lnTo>
                  <a:pt x="65" y="108"/>
                </a:lnTo>
                <a:lnTo>
                  <a:pt x="66" y="108"/>
                </a:lnTo>
                <a:lnTo>
                  <a:pt x="67" y="108"/>
                </a:lnTo>
                <a:lnTo>
                  <a:pt x="68" y="108"/>
                </a:lnTo>
                <a:lnTo>
                  <a:pt x="69" y="108"/>
                </a:lnTo>
                <a:lnTo>
                  <a:pt x="74" y="108"/>
                </a:lnTo>
                <a:lnTo>
                  <a:pt x="78" y="107"/>
                </a:lnTo>
                <a:lnTo>
                  <a:pt x="82" y="106"/>
                </a:lnTo>
                <a:lnTo>
                  <a:pt x="87" y="105"/>
                </a:lnTo>
                <a:lnTo>
                  <a:pt x="91" y="103"/>
                </a:lnTo>
                <a:lnTo>
                  <a:pt x="94" y="101"/>
                </a:lnTo>
                <a:lnTo>
                  <a:pt x="97" y="98"/>
                </a:lnTo>
                <a:lnTo>
                  <a:pt x="101" y="95"/>
                </a:lnTo>
                <a:lnTo>
                  <a:pt x="103" y="91"/>
                </a:lnTo>
                <a:lnTo>
                  <a:pt x="105" y="88"/>
                </a:lnTo>
                <a:lnTo>
                  <a:pt x="107" y="84"/>
                </a:lnTo>
                <a:lnTo>
                  <a:pt x="108" y="80"/>
                </a:lnTo>
                <a:lnTo>
                  <a:pt x="109" y="75"/>
                </a:lnTo>
                <a:lnTo>
                  <a:pt x="110" y="70"/>
                </a:lnTo>
                <a:lnTo>
                  <a:pt x="111" y="65"/>
                </a:lnTo>
                <a:lnTo>
                  <a:pt x="111" y="60"/>
                </a:lnTo>
                <a:lnTo>
                  <a:pt x="111" y="56"/>
                </a:lnTo>
                <a:lnTo>
                  <a:pt x="110" y="51"/>
                </a:lnTo>
                <a:lnTo>
                  <a:pt x="109" y="47"/>
                </a:lnTo>
                <a:lnTo>
                  <a:pt x="108" y="43"/>
                </a:lnTo>
                <a:lnTo>
                  <a:pt x="106" y="39"/>
                </a:lnTo>
                <a:lnTo>
                  <a:pt x="104" y="35"/>
                </a:lnTo>
                <a:lnTo>
                  <a:pt x="102" y="32"/>
                </a:lnTo>
                <a:lnTo>
                  <a:pt x="98" y="29"/>
                </a:lnTo>
                <a:lnTo>
                  <a:pt x="95" y="26"/>
                </a:lnTo>
                <a:lnTo>
                  <a:pt x="92" y="24"/>
                </a:lnTo>
                <a:lnTo>
                  <a:pt x="89" y="22"/>
                </a:lnTo>
                <a:lnTo>
                  <a:pt x="84" y="19"/>
                </a:lnTo>
                <a:lnTo>
                  <a:pt x="80" y="17"/>
                </a:lnTo>
                <a:lnTo>
                  <a:pt x="76" y="17"/>
                </a:lnTo>
                <a:lnTo>
                  <a:pt x="72" y="16"/>
                </a:lnTo>
                <a:lnTo>
                  <a:pt x="66" y="16"/>
                </a:lnTo>
                <a:lnTo>
                  <a:pt x="44" y="16"/>
                </a:lnTo>
                <a:lnTo>
                  <a:pt x="44" y="216"/>
                </a:lnTo>
                <a:lnTo>
                  <a:pt x="0" y="216"/>
                </a:lnTo>
                <a:lnTo>
                  <a:pt x="0" y="0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12" name="Freeform 132"/>
          <p:cNvSpPr>
            <a:spLocks/>
          </p:cNvSpPr>
          <p:nvPr/>
        </p:nvSpPr>
        <p:spPr bwMode="auto">
          <a:xfrm>
            <a:off x="3698523" y="3183425"/>
            <a:ext cx="54844" cy="78882"/>
          </a:xfrm>
          <a:custGeom>
            <a:avLst/>
            <a:gdLst>
              <a:gd name="T0" fmla="*/ 0 w 143"/>
              <a:gd name="T1" fmla="*/ 0 h 216"/>
              <a:gd name="T2" fmla="*/ 0 w 143"/>
              <a:gd name="T3" fmla="*/ 0 h 216"/>
              <a:gd name="T4" fmla="*/ 0 w 143"/>
              <a:gd name="T5" fmla="*/ 0 h 216"/>
              <a:gd name="T6" fmla="*/ 0 w 143"/>
              <a:gd name="T7" fmla="*/ 0 h 216"/>
              <a:gd name="T8" fmla="*/ 0 w 143"/>
              <a:gd name="T9" fmla="*/ 0 h 216"/>
              <a:gd name="T10" fmla="*/ 0 w 143"/>
              <a:gd name="T11" fmla="*/ 0 h 216"/>
              <a:gd name="T12" fmla="*/ 0 w 143"/>
              <a:gd name="T13" fmla="*/ 0 h 216"/>
              <a:gd name="T14" fmla="*/ 0 w 143"/>
              <a:gd name="T15" fmla="*/ 0 h 216"/>
              <a:gd name="T16" fmla="*/ 0 w 143"/>
              <a:gd name="T17" fmla="*/ 0 h 216"/>
              <a:gd name="T18" fmla="*/ 0 w 143"/>
              <a:gd name="T19" fmla="*/ 0 h 216"/>
              <a:gd name="T20" fmla="*/ 0 w 143"/>
              <a:gd name="T21" fmla="*/ 0 h 216"/>
              <a:gd name="T22" fmla="*/ 0 w 143"/>
              <a:gd name="T23" fmla="*/ 0 h 216"/>
              <a:gd name="T24" fmla="*/ 0 w 143"/>
              <a:gd name="T25" fmla="*/ 0 h 216"/>
              <a:gd name="T26" fmla="*/ 0 w 143"/>
              <a:gd name="T27" fmla="*/ 0 h 216"/>
              <a:gd name="T28" fmla="*/ 0 w 143"/>
              <a:gd name="T29" fmla="*/ 0 h 216"/>
              <a:gd name="T30" fmla="*/ 0 w 143"/>
              <a:gd name="T31" fmla="*/ 0 h 216"/>
              <a:gd name="T32" fmla="*/ 0 w 143"/>
              <a:gd name="T33" fmla="*/ 0 h 216"/>
              <a:gd name="T34" fmla="*/ 0 w 143"/>
              <a:gd name="T35" fmla="*/ 0 h 216"/>
              <a:gd name="T36" fmla="*/ 0 w 143"/>
              <a:gd name="T37" fmla="*/ 0 h 216"/>
              <a:gd name="T38" fmla="*/ 0 w 143"/>
              <a:gd name="T39" fmla="*/ 0 h 216"/>
              <a:gd name="T40" fmla="*/ 0 w 143"/>
              <a:gd name="T41" fmla="*/ 0 h 216"/>
              <a:gd name="T42" fmla="*/ 0 w 143"/>
              <a:gd name="T43" fmla="*/ 0 h 216"/>
              <a:gd name="T44" fmla="*/ 0 w 143"/>
              <a:gd name="T45" fmla="*/ 0 h 216"/>
              <a:gd name="T46" fmla="*/ 0 w 143"/>
              <a:gd name="T47" fmla="*/ 0 h 216"/>
              <a:gd name="T48" fmla="*/ 0 w 143"/>
              <a:gd name="T49" fmla="*/ 0 h 216"/>
              <a:gd name="T50" fmla="*/ 0 w 143"/>
              <a:gd name="T51" fmla="*/ 0 h 216"/>
              <a:gd name="T52" fmla="*/ 0 w 143"/>
              <a:gd name="T53" fmla="*/ 0 h 216"/>
              <a:gd name="T54" fmla="*/ 0 w 143"/>
              <a:gd name="T55" fmla="*/ 0 h 216"/>
              <a:gd name="T56" fmla="*/ 0 w 143"/>
              <a:gd name="T57" fmla="*/ 0 h 216"/>
              <a:gd name="T58" fmla="*/ 0 w 143"/>
              <a:gd name="T59" fmla="*/ 0 h 216"/>
              <a:gd name="T60" fmla="*/ 0 w 143"/>
              <a:gd name="T61" fmla="*/ 0 h 216"/>
              <a:gd name="T62" fmla="*/ 0 w 143"/>
              <a:gd name="T63" fmla="*/ 0 h 216"/>
              <a:gd name="T64" fmla="*/ 0 w 143"/>
              <a:gd name="T65" fmla="*/ 0 h 216"/>
              <a:gd name="T66" fmla="*/ 0 w 143"/>
              <a:gd name="T67" fmla="*/ 0 h 21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3"/>
              <a:gd name="T103" fmla="*/ 0 h 216"/>
              <a:gd name="T104" fmla="*/ 143 w 143"/>
              <a:gd name="T105" fmla="*/ 216 h 21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3" h="216">
                <a:moveTo>
                  <a:pt x="137" y="0"/>
                </a:moveTo>
                <a:lnTo>
                  <a:pt x="137" y="16"/>
                </a:lnTo>
                <a:lnTo>
                  <a:pt x="58" y="16"/>
                </a:lnTo>
                <a:lnTo>
                  <a:pt x="56" y="16"/>
                </a:lnTo>
                <a:lnTo>
                  <a:pt x="53" y="16"/>
                </a:lnTo>
                <a:lnTo>
                  <a:pt x="51" y="16"/>
                </a:lnTo>
                <a:lnTo>
                  <a:pt x="50" y="16"/>
                </a:lnTo>
                <a:lnTo>
                  <a:pt x="49" y="16"/>
                </a:lnTo>
                <a:lnTo>
                  <a:pt x="48" y="17"/>
                </a:lnTo>
                <a:lnTo>
                  <a:pt x="47" y="17"/>
                </a:lnTo>
                <a:lnTo>
                  <a:pt x="46" y="17"/>
                </a:lnTo>
                <a:lnTo>
                  <a:pt x="45" y="18"/>
                </a:lnTo>
                <a:lnTo>
                  <a:pt x="45" y="19"/>
                </a:lnTo>
                <a:lnTo>
                  <a:pt x="44" y="21"/>
                </a:lnTo>
                <a:lnTo>
                  <a:pt x="44" y="22"/>
                </a:lnTo>
                <a:lnTo>
                  <a:pt x="43" y="23"/>
                </a:lnTo>
                <a:lnTo>
                  <a:pt x="43" y="24"/>
                </a:lnTo>
                <a:lnTo>
                  <a:pt x="43" y="26"/>
                </a:lnTo>
                <a:lnTo>
                  <a:pt x="43" y="28"/>
                </a:lnTo>
                <a:lnTo>
                  <a:pt x="43" y="94"/>
                </a:lnTo>
                <a:lnTo>
                  <a:pt x="121" y="94"/>
                </a:lnTo>
                <a:lnTo>
                  <a:pt x="121" y="114"/>
                </a:lnTo>
                <a:lnTo>
                  <a:pt x="43" y="114"/>
                </a:lnTo>
                <a:lnTo>
                  <a:pt x="43" y="185"/>
                </a:lnTo>
                <a:lnTo>
                  <a:pt x="43" y="187"/>
                </a:lnTo>
                <a:lnTo>
                  <a:pt x="43" y="188"/>
                </a:lnTo>
                <a:lnTo>
                  <a:pt x="44" y="190"/>
                </a:lnTo>
                <a:lnTo>
                  <a:pt x="44" y="191"/>
                </a:lnTo>
                <a:lnTo>
                  <a:pt x="45" y="193"/>
                </a:lnTo>
                <a:lnTo>
                  <a:pt x="46" y="194"/>
                </a:lnTo>
                <a:lnTo>
                  <a:pt x="47" y="196"/>
                </a:lnTo>
                <a:lnTo>
                  <a:pt x="48" y="197"/>
                </a:lnTo>
                <a:lnTo>
                  <a:pt x="49" y="198"/>
                </a:lnTo>
                <a:lnTo>
                  <a:pt x="50" y="199"/>
                </a:lnTo>
                <a:lnTo>
                  <a:pt x="51" y="199"/>
                </a:lnTo>
                <a:lnTo>
                  <a:pt x="53" y="200"/>
                </a:lnTo>
                <a:lnTo>
                  <a:pt x="54" y="200"/>
                </a:lnTo>
                <a:lnTo>
                  <a:pt x="57" y="201"/>
                </a:lnTo>
                <a:lnTo>
                  <a:pt x="59" y="201"/>
                </a:lnTo>
                <a:lnTo>
                  <a:pt x="61" y="201"/>
                </a:lnTo>
                <a:lnTo>
                  <a:pt x="143" y="201"/>
                </a:lnTo>
                <a:lnTo>
                  <a:pt x="143" y="216"/>
                </a:lnTo>
                <a:lnTo>
                  <a:pt x="32" y="216"/>
                </a:lnTo>
                <a:lnTo>
                  <a:pt x="24" y="215"/>
                </a:lnTo>
                <a:lnTo>
                  <a:pt x="18" y="214"/>
                </a:lnTo>
                <a:lnTo>
                  <a:pt x="13" y="211"/>
                </a:lnTo>
                <a:lnTo>
                  <a:pt x="7" y="207"/>
                </a:lnTo>
                <a:lnTo>
                  <a:pt x="4" y="202"/>
                </a:lnTo>
                <a:lnTo>
                  <a:pt x="2" y="196"/>
                </a:lnTo>
                <a:lnTo>
                  <a:pt x="0" y="187"/>
                </a:lnTo>
                <a:lnTo>
                  <a:pt x="0" y="179"/>
                </a:lnTo>
                <a:lnTo>
                  <a:pt x="0" y="40"/>
                </a:lnTo>
                <a:lnTo>
                  <a:pt x="0" y="35"/>
                </a:lnTo>
                <a:lnTo>
                  <a:pt x="0" y="31"/>
                </a:lnTo>
                <a:lnTo>
                  <a:pt x="1" y="27"/>
                </a:lnTo>
                <a:lnTo>
                  <a:pt x="2" y="23"/>
                </a:lnTo>
                <a:lnTo>
                  <a:pt x="3" y="18"/>
                </a:lnTo>
                <a:lnTo>
                  <a:pt x="4" y="15"/>
                </a:lnTo>
                <a:lnTo>
                  <a:pt x="5" y="12"/>
                </a:lnTo>
                <a:lnTo>
                  <a:pt x="7" y="10"/>
                </a:lnTo>
                <a:lnTo>
                  <a:pt x="9" y="8"/>
                </a:lnTo>
                <a:lnTo>
                  <a:pt x="13" y="6"/>
                </a:lnTo>
                <a:lnTo>
                  <a:pt x="16" y="4"/>
                </a:lnTo>
                <a:lnTo>
                  <a:pt x="19" y="2"/>
                </a:lnTo>
                <a:lnTo>
                  <a:pt x="23" y="1"/>
                </a:lnTo>
                <a:lnTo>
                  <a:pt x="28" y="1"/>
                </a:lnTo>
                <a:lnTo>
                  <a:pt x="33" y="0"/>
                </a:lnTo>
                <a:lnTo>
                  <a:pt x="38" y="0"/>
                </a:lnTo>
                <a:lnTo>
                  <a:pt x="137" y="0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13" name="Freeform 133"/>
          <p:cNvSpPr>
            <a:spLocks/>
          </p:cNvSpPr>
          <p:nvPr/>
        </p:nvSpPr>
        <p:spPr bwMode="auto">
          <a:xfrm>
            <a:off x="3759243" y="3183425"/>
            <a:ext cx="54844" cy="78882"/>
          </a:xfrm>
          <a:custGeom>
            <a:avLst/>
            <a:gdLst>
              <a:gd name="T0" fmla="*/ 0 w 137"/>
              <a:gd name="T1" fmla="*/ 0 h 216"/>
              <a:gd name="T2" fmla="*/ 0 w 137"/>
              <a:gd name="T3" fmla="*/ 0 h 216"/>
              <a:gd name="T4" fmla="*/ 0 w 137"/>
              <a:gd name="T5" fmla="*/ 0 h 216"/>
              <a:gd name="T6" fmla="*/ 0 w 137"/>
              <a:gd name="T7" fmla="*/ 0 h 216"/>
              <a:gd name="T8" fmla="*/ 0 w 137"/>
              <a:gd name="T9" fmla="*/ 0 h 216"/>
              <a:gd name="T10" fmla="*/ 0 w 137"/>
              <a:gd name="T11" fmla="*/ 0 h 216"/>
              <a:gd name="T12" fmla="*/ 0 w 137"/>
              <a:gd name="T13" fmla="*/ 0 h 216"/>
              <a:gd name="T14" fmla="*/ 0 w 137"/>
              <a:gd name="T15" fmla="*/ 0 h 216"/>
              <a:gd name="T16" fmla="*/ 0 w 137"/>
              <a:gd name="T17" fmla="*/ 0 h 216"/>
              <a:gd name="T18" fmla="*/ 0 w 137"/>
              <a:gd name="T19" fmla="*/ 0 h 216"/>
              <a:gd name="T20" fmla="*/ 0 w 137"/>
              <a:gd name="T21" fmla="*/ 0 h 216"/>
              <a:gd name="T22" fmla="*/ 0 w 137"/>
              <a:gd name="T23" fmla="*/ 0 h 216"/>
              <a:gd name="T24" fmla="*/ 0 w 137"/>
              <a:gd name="T25" fmla="*/ 0 h 216"/>
              <a:gd name="T26" fmla="*/ 0 w 137"/>
              <a:gd name="T27" fmla="*/ 0 h 216"/>
              <a:gd name="T28" fmla="*/ 0 w 137"/>
              <a:gd name="T29" fmla="*/ 0 h 216"/>
              <a:gd name="T30" fmla="*/ 0 w 137"/>
              <a:gd name="T31" fmla="*/ 0 h 216"/>
              <a:gd name="T32" fmla="*/ 0 w 137"/>
              <a:gd name="T33" fmla="*/ 0 h 216"/>
              <a:gd name="T34" fmla="*/ 0 w 137"/>
              <a:gd name="T35" fmla="*/ 0 h 216"/>
              <a:gd name="T36" fmla="*/ 0 w 137"/>
              <a:gd name="T37" fmla="*/ 0 h 216"/>
              <a:gd name="T38" fmla="*/ 0 w 137"/>
              <a:gd name="T39" fmla="*/ 0 h 216"/>
              <a:gd name="T40" fmla="*/ 0 w 137"/>
              <a:gd name="T41" fmla="*/ 0 h 216"/>
              <a:gd name="T42" fmla="*/ 0 w 137"/>
              <a:gd name="T43" fmla="*/ 0 h 216"/>
              <a:gd name="T44" fmla="*/ 0 w 137"/>
              <a:gd name="T45" fmla="*/ 0 h 216"/>
              <a:gd name="T46" fmla="*/ 0 w 137"/>
              <a:gd name="T47" fmla="*/ 0 h 216"/>
              <a:gd name="T48" fmla="*/ 0 w 137"/>
              <a:gd name="T49" fmla="*/ 0 h 216"/>
              <a:gd name="T50" fmla="*/ 0 w 137"/>
              <a:gd name="T51" fmla="*/ 0 h 216"/>
              <a:gd name="T52" fmla="*/ 0 w 137"/>
              <a:gd name="T53" fmla="*/ 0 h 216"/>
              <a:gd name="T54" fmla="*/ 0 w 137"/>
              <a:gd name="T55" fmla="*/ 0 h 216"/>
              <a:gd name="T56" fmla="*/ 0 w 137"/>
              <a:gd name="T57" fmla="*/ 0 h 216"/>
              <a:gd name="T58" fmla="*/ 0 w 137"/>
              <a:gd name="T59" fmla="*/ 0 h 216"/>
              <a:gd name="T60" fmla="*/ 0 w 137"/>
              <a:gd name="T61" fmla="*/ 0 h 216"/>
              <a:gd name="T62" fmla="*/ 0 w 137"/>
              <a:gd name="T63" fmla="*/ 0 h 216"/>
              <a:gd name="T64" fmla="*/ 0 w 137"/>
              <a:gd name="T65" fmla="*/ 0 h 216"/>
              <a:gd name="T66" fmla="*/ 0 w 137"/>
              <a:gd name="T67" fmla="*/ 0 h 216"/>
              <a:gd name="T68" fmla="*/ 0 w 137"/>
              <a:gd name="T69" fmla="*/ 0 h 216"/>
              <a:gd name="T70" fmla="*/ 0 w 137"/>
              <a:gd name="T71" fmla="*/ 0 h 216"/>
              <a:gd name="T72" fmla="*/ 0 w 137"/>
              <a:gd name="T73" fmla="*/ 0 h 216"/>
              <a:gd name="T74" fmla="*/ 0 w 137"/>
              <a:gd name="T75" fmla="*/ 0 h 216"/>
              <a:gd name="T76" fmla="*/ 0 w 137"/>
              <a:gd name="T77" fmla="*/ 0 h 216"/>
              <a:gd name="T78" fmla="*/ 0 w 137"/>
              <a:gd name="T79" fmla="*/ 0 h 216"/>
              <a:gd name="T80" fmla="*/ 0 w 137"/>
              <a:gd name="T81" fmla="*/ 0 h 216"/>
              <a:gd name="T82" fmla="*/ 0 w 137"/>
              <a:gd name="T83" fmla="*/ 0 h 216"/>
              <a:gd name="T84" fmla="*/ 0 w 137"/>
              <a:gd name="T85" fmla="*/ 0 h 216"/>
              <a:gd name="T86" fmla="*/ 0 w 137"/>
              <a:gd name="T87" fmla="*/ 0 h 216"/>
              <a:gd name="T88" fmla="*/ 0 w 137"/>
              <a:gd name="T89" fmla="*/ 0 h 216"/>
              <a:gd name="T90" fmla="*/ 0 w 137"/>
              <a:gd name="T91" fmla="*/ 0 h 216"/>
              <a:gd name="T92" fmla="*/ 0 w 137"/>
              <a:gd name="T93" fmla="*/ 0 h 216"/>
              <a:gd name="T94" fmla="*/ 0 w 137"/>
              <a:gd name="T95" fmla="*/ 0 h 216"/>
              <a:gd name="T96" fmla="*/ 0 w 137"/>
              <a:gd name="T97" fmla="*/ 0 h 216"/>
              <a:gd name="T98" fmla="*/ 0 w 137"/>
              <a:gd name="T99" fmla="*/ 0 h 216"/>
              <a:gd name="T100" fmla="*/ 0 w 137"/>
              <a:gd name="T101" fmla="*/ 0 h 216"/>
              <a:gd name="T102" fmla="*/ 0 w 137"/>
              <a:gd name="T103" fmla="*/ 0 h 216"/>
              <a:gd name="T104" fmla="*/ 0 w 137"/>
              <a:gd name="T105" fmla="*/ 0 h 216"/>
              <a:gd name="T106" fmla="*/ 0 w 137"/>
              <a:gd name="T107" fmla="*/ 0 h 216"/>
              <a:gd name="T108" fmla="*/ 0 w 137"/>
              <a:gd name="T109" fmla="*/ 0 h 216"/>
              <a:gd name="T110" fmla="*/ 0 w 137"/>
              <a:gd name="T111" fmla="*/ 0 h 216"/>
              <a:gd name="T112" fmla="*/ 0 w 137"/>
              <a:gd name="T113" fmla="*/ 0 h 216"/>
              <a:gd name="T114" fmla="*/ 0 w 137"/>
              <a:gd name="T115" fmla="*/ 0 h 216"/>
              <a:gd name="T116" fmla="*/ 0 w 137"/>
              <a:gd name="T117" fmla="*/ 0 h 21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37"/>
              <a:gd name="T178" fmla="*/ 0 h 216"/>
              <a:gd name="T179" fmla="*/ 137 w 137"/>
              <a:gd name="T180" fmla="*/ 216 h 21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37" h="216">
                <a:moveTo>
                  <a:pt x="119" y="3"/>
                </a:moveTo>
                <a:lnTo>
                  <a:pt x="119" y="18"/>
                </a:lnTo>
                <a:lnTo>
                  <a:pt x="114" y="18"/>
                </a:lnTo>
                <a:lnTo>
                  <a:pt x="108" y="17"/>
                </a:lnTo>
                <a:lnTo>
                  <a:pt x="104" y="17"/>
                </a:lnTo>
                <a:lnTo>
                  <a:pt x="99" y="16"/>
                </a:lnTo>
                <a:lnTo>
                  <a:pt x="94" y="16"/>
                </a:lnTo>
                <a:lnTo>
                  <a:pt x="90" y="16"/>
                </a:lnTo>
                <a:lnTo>
                  <a:pt x="87" y="16"/>
                </a:lnTo>
                <a:lnTo>
                  <a:pt x="84" y="16"/>
                </a:lnTo>
                <a:lnTo>
                  <a:pt x="78" y="16"/>
                </a:lnTo>
                <a:lnTo>
                  <a:pt x="74" y="16"/>
                </a:lnTo>
                <a:lnTo>
                  <a:pt x="70" y="17"/>
                </a:lnTo>
                <a:lnTo>
                  <a:pt x="67" y="17"/>
                </a:lnTo>
                <a:lnTo>
                  <a:pt x="63" y="18"/>
                </a:lnTo>
                <a:lnTo>
                  <a:pt x="59" y="19"/>
                </a:lnTo>
                <a:lnTo>
                  <a:pt x="57" y="22"/>
                </a:lnTo>
                <a:lnTo>
                  <a:pt x="54" y="23"/>
                </a:lnTo>
                <a:lnTo>
                  <a:pt x="52" y="25"/>
                </a:lnTo>
                <a:lnTo>
                  <a:pt x="48" y="27"/>
                </a:lnTo>
                <a:lnTo>
                  <a:pt x="46" y="29"/>
                </a:lnTo>
                <a:lnTo>
                  <a:pt x="45" y="32"/>
                </a:lnTo>
                <a:lnTo>
                  <a:pt x="43" y="35"/>
                </a:lnTo>
                <a:lnTo>
                  <a:pt x="42" y="39"/>
                </a:lnTo>
                <a:lnTo>
                  <a:pt x="41" y="42"/>
                </a:lnTo>
                <a:lnTo>
                  <a:pt x="40" y="46"/>
                </a:lnTo>
                <a:lnTo>
                  <a:pt x="41" y="50"/>
                </a:lnTo>
                <a:lnTo>
                  <a:pt x="42" y="55"/>
                </a:lnTo>
                <a:lnTo>
                  <a:pt x="44" y="59"/>
                </a:lnTo>
                <a:lnTo>
                  <a:pt x="47" y="63"/>
                </a:lnTo>
                <a:lnTo>
                  <a:pt x="50" y="66"/>
                </a:lnTo>
                <a:lnTo>
                  <a:pt x="55" y="70"/>
                </a:lnTo>
                <a:lnTo>
                  <a:pt x="59" y="73"/>
                </a:lnTo>
                <a:lnTo>
                  <a:pt x="64" y="76"/>
                </a:lnTo>
                <a:lnTo>
                  <a:pt x="72" y="81"/>
                </a:lnTo>
                <a:lnTo>
                  <a:pt x="78" y="85"/>
                </a:lnTo>
                <a:lnTo>
                  <a:pt x="85" y="88"/>
                </a:lnTo>
                <a:lnTo>
                  <a:pt x="90" y="91"/>
                </a:lnTo>
                <a:lnTo>
                  <a:pt x="94" y="94"/>
                </a:lnTo>
                <a:lnTo>
                  <a:pt x="99" y="97"/>
                </a:lnTo>
                <a:lnTo>
                  <a:pt x="103" y="99"/>
                </a:lnTo>
                <a:lnTo>
                  <a:pt x="105" y="101"/>
                </a:lnTo>
                <a:lnTo>
                  <a:pt x="108" y="103"/>
                </a:lnTo>
                <a:lnTo>
                  <a:pt x="111" y="105"/>
                </a:lnTo>
                <a:lnTo>
                  <a:pt x="114" y="108"/>
                </a:lnTo>
                <a:lnTo>
                  <a:pt x="117" y="110"/>
                </a:lnTo>
                <a:lnTo>
                  <a:pt x="119" y="113"/>
                </a:lnTo>
                <a:lnTo>
                  <a:pt x="122" y="116"/>
                </a:lnTo>
                <a:lnTo>
                  <a:pt x="124" y="120"/>
                </a:lnTo>
                <a:lnTo>
                  <a:pt x="128" y="123"/>
                </a:lnTo>
                <a:lnTo>
                  <a:pt x="130" y="127"/>
                </a:lnTo>
                <a:lnTo>
                  <a:pt x="132" y="131"/>
                </a:lnTo>
                <a:lnTo>
                  <a:pt x="133" y="135"/>
                </a:lnTo>
                <a:lnTo>
                  <a:pt x="135" y="140"/>
                </a:lnTo>
                <a:lnTo>
                  <a:pt x="136" y="145"/>
                </a:lnTo>
                <a:lnTo>
                  <a:pt x="137" y="149"/>
                </a:lnTo>
                <a:lnTo>
                  <a:pt x="137" y="154"/>
                </a:lnTo>
                <a:lnTo>
                  <a:pt x="137" y="160"/>
                </a:lnTo>
                <a:lnTo>
                  <a:pt x="137" y="167"/>
                </a:lnTo>
                <a:lnTo>
                  <a:pt x="136" y="174"/>
                </a:lnTo>
                <a:lnTo>
                  <a:pt x="134" y="180"/>
                </a:lnTo>
                <a:lnTo>
                  <a:pt x="131" y="186"/>
                </a:lnTo>
                <a:lnTo>
                  <a:pt x="128" y="191"/>
                </a:lnTo>
                <a:lnTo>
                  <a:pt x="123" y="196"/>
                </a:lnTo>
                <a:lnTo>
                  <a:pt x="119" y="200"/>
                </a:lnTo>
                <a:lnTo>
                  <a:pt x="114" y="204"/>
                </a:lnTo>
                <a:lnTo>
                  <a:pt x="107" y="206"/>
                </a:lnTo>
                <a:lnTo>
                  <a:pt x="101" y="209"/>
                </a:lnTo>
                <a:lnTo>
                  <a:pt x="94" y="211"/>
                </a:lnTo>
                <a:lnTo>
                  <a:pt x="87" y="213"/>
                </a:lnTo>
                <a:lnTo>
                  <a:pt x="80" y="214"/>
                </a:lnTo>
                <a:lnTo>
                  <a:pt x="73" y="215"/>
                </a:lnTo>
                <a:lnTo>
                  <a:pt x="64" y="216"/>
                </a:lnTo>
                <a:lnTo>
                  <a:pt x="57" y="216"/>
                </a:lnTo>
                <a:lnTo>
                  <a:pt x="48" y="216"/>
                </a:lnTo>
                <a:lnTo>
                  <a:pt x="41" y="216"/>
                </a:lnTo>
                <a:lnTo>
                  <a:pt x="33" y="215"/>
                </a:lnTo>
                <a:lnTo>
                  <a:pt x="27" y="215"/>
                </a:lnTo>
                <a:lnTo>
                  <a:pt x="21" y="214"/>
                </a:lnTo>
                <a:lnTo>
                  <a:pt x="14" y="213"/>
                </a:lnTo>
                <a:lnTo>
                  <a:pt x="9" y="212"/>
                </a:lnTo>
                <a:lnTo>
                  <a:pt x="4" y="210"/>
                </a:lnTo>
                <a:lnTo>
                  <a:pt x="4" y="197"/>
                </a:lnTo>
                <a:lnTo>
                  <a:pt x="8" y="197"/>
                </a:lnTo>
                <a:lnTo>
                  <a:pt x="11" y="198"/>
                </a:lnTo>
                <a:lnTo>
                  <a:pt x="15" y="198"/>
                </a:lnTo>
                <a:lnTo>
                  <a:pt x="21" y="199"/>
                </a:lnTo>
                <a:lnTo>
                  <a:pt x="25" y="199"/>
                </a:lnTo>
                <a:lnTo>
                  <a:pt x="31" y="200"/>
                </a:lnTo>
                <a:lnTo>
                  <a:pt x="38" y="200"/>
                </a:lnTo>
                <a:lnTo>
                  <a:pt x="44" y="201"/>
                </a:lnTo>
                <a:lnTo>
                  <a:pt x="50" y="201"/>
                </a:lnTo>
                <a:lnTo>
                  <a:pt x="56" y="200"/>
                </a:lnTo>
                <a:lnTo>
                  <a:pt x="61" y="199"/>
                </a:lnTo>
                <a:lnTo>
                  <a:pt x="67" y="198"/>
                </a:lnTo>
                <a:lnTo>
                  <a:pt x="71" y="197"/>
                </a:lnTo>
                <a:lnTo>
                  <a:pt x="75" y="196"/>
                </a:lnTo>
                <a:lnTo>
                  <a:pt x="78" y="193"/>
                </a:lnTo>
                <a:lnTo>
                  <a:pt x="82" y="191"/>
                </a:lnTo>
                <a:lnTo>
                  <a:pt x="85" y="189"/>
                </a:lnTo>
                <a:lnTo>
                  <a:pt x="87" y="187"/>
                </a:lnTo>
                <a:lnTo>
                  <a:pt x="89" y="184"/>
                </a:lnTo>
                <a:lnTo>
                  <a:pt x="91" y="181"/>
                </a:lnTo>
                <a:lnTo>
                  <a:pt x="92" y="178"/>
                </a:lnTo>
                <a:lnTo>
                  <a:pt x="93" y="175"/>
                </a:lnTo>
                <a:lnTo>
                  <a:pt x="93" y="171"/>
                </a:lnTo>
                <a:lnTo>
                  <a:pt x="93" y="167"/>
                </a:lnTo>
                <a:lnTo>
                  <a:pt x="93" y="163"/>
                </a:lnTo>
                <a:lnTo>
                  <a:pt x="93" y="160"/>
                </a:lnTo>
                <a:lnTo>
                  <a:pt x="92" y="156"/>
                </a:lnTo>
                <a:lnTo>
                  <a:pt x="91" y="153"/>
                </a:lnTo>
                <a:lnTo>
                  <a:pt x="89" y="150"/>
                </a:lnTo>
                <a:lnTo>
                  <a:pt x="88" y="148"/>
                </a:lnTo>
                <a:lnTo>
                  <a:pt x="85" y="145"/>
                </a:lnTo>
                <a:lnTo>
                  <a:pt x="83" y="143"/>
                </a:lnTo>
                <a:lnTo>
                  <a:pt x="79" y="141"/>
                </a:lnTo>
                <a:lnTo>
                  <a:pt x="76" y="138"/>
                </a:lnTo>
                <a:lnTo>
                  <a:pt x="73" y="135"/>
                </a:lnTo>
                <a:lnTo>
                  <a:pt x="69" y="132"/>
                </a:lnTo>
                <a:lnTo>
                  <a:pt x="63" y="129"/>
                </a:lnTo>
                <a:lnTo>
                  <a:pt x="59" y="126"/>
                </a:lnTo>
                <a:lnTo>
                  <a:pt x="54" y="123"/>
                </a:lnTo>
                <a:lnTo>
                  <a:pt x="48" y="120"/>
                </a:lnTo>
                <a:lnTo>
                  <a:pt x="42" y="117"/>
                </a:lnTo>
                <a:lnTo>
                  <a:pt x="37" y="114"/>
                </a:lnTo>
                <a:lnTo>
                  <a:pt x="31" y="111"/>
                </a:lnTo>
                <a:lnTo>
                  <a:pt x="27" y="107"/>
                </a:lnTo>
                <a:lnTo>
                  <a:pt x="23" y="104"/>
                </a:lnTo>
                <a:lnTo>
                  <a:pt x="18" y="101"/>
                </a:lnTo>
                <a:lnTo>
                  <a:pt x="15" y="98"/>
                </a:lnTo>
                <a:lnTo>
                  <a:pt x="12" y="95"/>
                </a:lnTo>
                <a:lnTo>
                  <a:pt x="9" y="92"/>
                </a:lnTo>
                <a:lnTo>
                  <a:pt x="7" y="88"/>
                </a:lnTo>
                <a:lnTo>
                  <a:pt x="4" y="85"/>
                </a:lnTo>
                <a:lnTo>
                  <a:pt x="3" y="81"/>
                </a:lnTo>
                <a:lnTo>
                  <a:pt x="1" y="75"/>
                </a:lnTo>
                <a:lnTo>
                  <a:pt x="0" y="71"/>
                </a:lnTo>
                <a:lnTo>
                  <a:pt x="0" y="66"/>
                </a:lnTo>
                <a:lnTo>
                  <a:pt x="0" y="61"/>
                </a:lnTo>
                <a:lnTo>
                  <a:pt x="0" y="54"/>
                </a:lnTo>
                <a:lnTo>
                  <a:pt x="1" y="47"/>
                </a:lnTo>
                <a:lnTo>
                  <a:pt x="3" y="41"/>
                </a:lnTo>
                <a:lnTo>
                  <a:pt x="6" y="35"/>
                </a:lnTo>
                <a:lnTo>
                  <a:pt x="9" y="30"/>
                </a:lnTo>
                <a:lnTo>
                  <a:pt x="12" y="25"/>
                </a:lnTo>
                <a:lnTo>
                  <a:pt x="16" y="19"/>
                </a:lnTo>
                <a:lnTo>
                  <a:pt x="22" y="15"/>
                </a:lnTo>
                <a:lnTo>
                  <a:pt x="28" y="12"/>
                </a:lnTo>
                <a:lnTo>
                  <a:pt x="33" y="9"/>
                </a:lnTo>
                <a:lnTo>
                  <a:pt x="40" y="6"/>
                </a:lnTo>
                <a:lnTo>
                  <a:pt x="46" y="4"/>
                </a:lnTo>
                <a:lnTo>
                  <a:pt x="53" y="2"/>
                </a:lnTo>
                <a:lnTo>
                  <a:pt x="60" y="1"/>
                </a:lnTo>
                <a:lnTo>
                  <a:pt x="68" y="0"/>
                </a:lnTo>
                <a:lnTo>
                  <a:pt x="75" y="0"/>
                </a:lnTo>
                <a:lnTo>
                  <a:pt x="76" y="0"/>
                </a:lnTo>
                <a:lnTo>
                  <a:pt x="77" y="0"/>
                </a:lnTo>
                <a:lnTo>
                  <a:pt x="79" y="0"/>
                </a:lnTo>
                <a:lnTo>
                  <a:pt x="80" y="0"/>
                </a:lnTo>
                <a:lnTo>
                  <a:pt x="83" y="0"/>
                </a:lnTo>
                <a:lnTo>
                  <a:pt x="85" y="0"/>
                </a:lnTo>
                <a:lnTo>
                  <a:pt x="87" y="0"/>
                </a:lnTo>
                <a:lnTo>
                  <a:pt x="88" y="1"/>
                </a:lnTo>
                <a:lnTo>
                  <a:pt x="90" y="1"/>
                </a:lnTo>
                <a:lnTo>
                  <a:pt x="92" y="1"/>
                </a:lnTo>
                <a:lnTo>
                  <a:pt x="94" y="1"/>
                </a:lnTo>
                <a:lnTo>
                  <a:pt x="96" y="1"/>
                </a:lnTo>
                <a:lnTo>
                  <a:pt x="98" y="1"/>
                </a:lnTo>
                <a:lnTo>
                  <a:pt x="100" y="1"/>
                </a:lnTo>
                <a:lnTo>
                  <a:pt x="102" y="1"/>
                </a:lnTo>
                <a:lnTo>
                  <a:pt x="103" y="2"/>
                </a:lnTo>
                <a:lnTo>
                  <a:pt x="105" y="2"/>
                </a:lnTo>
                <a:lnTo>
                  <a:pt x="106" y="2"/>
                </a:lnTo>
                <a:lnTo>
                  <a:pt x="108" y="2"/>
                </a:lnTo>
                <a:lnTo>
                  <a:pt x="110" y="2"/>
                </a:lnTo>
                <a:lnTo>
                  <a:pt x="113" y="2"/>
                </a:lnTo>
                <a:lnTo>
                  <a:pt x="115" y="3"/>
                </a:lnTo>
                <a:lnTo>
                  <a:pt x="117" y="3"/>
                </a:lnTo>
                <a:lnTo>
                  <a:pt x="119" y="3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14" name="Freeform 134"/>
          <p:cNvSpPr>
            <a:spLocks noEditPoints="1"/>
          </p:cNvSpPr>
          <p:nvPr/>
        </p:nvSpPr>
        <p:spPr bwMode="auto">
          <a:xfrm>
            <a:off x="3872848" y="3132060"/>
            <a:ext cx="72472" cy="130247"/>
          </a:xfrm>
          <a:custGeom>
            <a:avLst/>
            <a:gdLst>
              <a:gd name="T0" fmla="*/ 0 w 187"/>
              <a:gd name="T1" fmla="*/ 0 h 357"/>
              <a:gd name="T2" fmla="*/ 0 w 187"/>
              <a:gd name="T3" fmla="*/ 0 h 357"/>
              <a:gd name="T4" fmla="*/ 0 w 187"/>
              <a:gd name="T5" fmla="*/ 0 h 357"/>
              <a:gd name="T6" fmla="*/ 0 w 187"/>
              <a:gd name="T7" fmla="*/ 0 h 357"/>
              <a:gd name="T8" fmla="*/ 0 w 187"/>
              <a:gd name="T9" fmla="*/ 0 h 357"/>
              <a:gd name="T10" fmla="*/ 0 w 187"/>
              <a:gd name="T11" fmla="*/ 0 h 357"/>
              <a:gd name="T12" fmla="*/ 0 w 187"/>
              <a:gd name="T13" fmla="*/ 0 h 357"/>
              <a:gd name="T14" fmla="*/ 0 w 187"/>
              <a:gd name="T15" fmla="*/ 0 h 357"/>
              <a:gd name="T16" fmla="*/ 0 w 187"/>
              <a:gd name="T17" fmla="*/ 0 h 357"/>
              <a:gd name="T18" fmla="*/ 0 w 187"/>
              <a:gd name="T19" fmla="*/ 0 h 357"/>
              <a:gd name="T20" fmla="*/ 0 w 187"/>
              <a:gd name="T21" fmla="*/ 0 h 357"/>
              <a:gd name="T22" fmla="*/ 0 w 187"/>
              <a:gd name="T23" fmla="*/ 0 h 357"/>
              <a:gd name="T24" fmla="*/ 0 w 187"/>
              <a:gd name="T25" fmla="*/ 0 h 357"/>
              <a:gd name="T26" fmla="*/ 0 w 187"/>
              <a:gd name="T27" fmla="*/ 0 h 357"/>
              <a:gd name="T28" fmla="*/ 0 w 187"/>
              <a:gd name="T29" fmla="*/ 0 h 357"/>
              <a:gd name="T30" fmla="*/ 0 w 187"/>
              <a:gd name="T31" fmla="*/ 0 h 357"/>
              <a:gd name="T32" fmla="*/ 0 w 187"/>
              <a:gd name="T33" fmla="*/ 0 h 357"/>
              <a:gd name="T34" fmla="*/ 0 w 187"/>
              <a:gd name="T35" fmla="*/ 0 h 357"/>
              <a:gd name="T36" fmla="*/ 0 w 187"/>
              <a:gd name="T37" fmla="*/ 0 h 357"/>
              <a:gd name="T38" fmla="*/ 0 w 187"/>
              <a:gd name="T39" fmla="*/ 0 h 357"/>
              <a:gd name="T40" fmla="*/ 0 w 187"/>
              <a:gd name="T41" fmla="*/ 0 h 357"/>
              <a:gd name="T42" fmla="*/ 0 w 187"/>
              <a:gd name="T43" fmla="*/ 0 h 357"/>
              <a:gd name="T44" fmla="*/ 0 w 187"/>
              <a:gd name="T45" fmla="*/ 0 h 357"/>
              <a:gd name="T46" fmla="*/ 0 w 187"/>
              <a:gd name="T47" fmla="*/ 0 h 357"/>
              <a:gd name="T48" fmla="*/ 0 w 187"/>
              <a:gd name="T49" fmla="*/ 0 h 357"/>
              <a:gd name="T50" fmla="*/ 0 w 187"/>
              <a:gd name="T51" fmla="*/ 0 h 357"/>
              <a:gd name="T52" fmla="*/ 0 w 187"/>
              <a:gd name="T53" fmla="*/ 0 h 357"/>
              <a:gd name="T54" fmla="*/ 0 w 187"/>
              <a:gd name="T55" fmla="*/ 0 h 357"/>
              <a:gd name="T56" fmla="*/ 0 w 187"/>
              <a:gd name="T57" fmla="*/ 0 h 357"/>
              <a:gd name="T58" fmla="*/ 0 w 187"/>
              <a:gd name="T59" fmla="*/ 0 h 357"/>
              <a:gd name="T60" fmla="*/ 0 w 187"/>
              <a:gd name="T61" fmla="*/ 0 h 357"/>
              <a:gd name="T62" fmla="*/ 0 w 187"/>
              <a:gd name="T63" fmla="*/ 0 h 357"/>
              <a:gd name="T64" fmla="*/ 0 w 187"/>
              <a:gd name="T65" fmla="*/ 0 h 357"/>
              <a:gd name="T66" fmla="*/ 0 w 187"/>
              <a:gd name="T67" fmla="*/ 0 h 357"/>
              <a:gd name="T68" fmla="*/ 0 w 187"/>
              <a:gd name="T69" fmla="*/ 0 h 357"/>
              <a:gd name="T70" fmla="*/ 0 w 187"/>
              <a:gd name="T71" fmla="*/ 0 h 357"/>
              <a:gd name="T72" fmla="*/ 0 w 187"/>
              <a:gd name="T73" fmla="*/ 0 h 357"/>
              <a:gd name="T74" fmla="*/ 0 w 187"/>
              <a:gd name="T75" fmla="*/ 0 h 357"/>
              <a:gd name="T76" fmla="*/ 0 w 187"/>
              <a:gd name="T77" fmla="*/ 0 h 357"/>
              <a:gd name="T78" fmla="*/ 0 w 187"/>
              <a:gd name="T79" fmla="*/ 0 h 357"/>
              <a:gd name="T80" fmla="*/ 0 w 187"/>
              <a:gd name="T81" fmla="*/ 0 h 357"/>
              <a:gd name="T82" fmla="*/ 0 w 187"/>
              <a:gd name="T83" fmla="*/ 0 h 357"/>
              <a:gd name="T84" fmla="*/ 0 w 187"/>
              <a:gd name="T85" fmla="*/ 0 h 357"/>
              <a:gd name="T86" fmla="*/ 0 w 187"/>
              <a:gd name="T87" fmla="*/ 0 h 357"/>
              <a:gd name="T88" fmla="*/ 0 w 187"/>
              <a:gd name="T89" fmla="*/ 0 h 357"/>
              <a:gd name="T90" fmla="*/ 0 w 187"/>
              <a:gd name="T91" fmla="*/ 0 h 357"/>
              <a:gd name="T92" fmla="*/ 0 w 187"/>
              <a:gd name="T93" fmla="*/ 0 h 357"/>
              <a:gd name="T94" fmla="*/ 0 w 187"/>
              <a:gd name="T95" fmla="*/ 0 h 357"/>
              <a:gd name="T96" fmla="*/ 0 w 187"/>
              <a:gd name="T97" fmla="*/ 0 h 35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87"/>
              <a:gd name="T148" fmla="*/ 0 h 357"/>
              <a:gd name="T149" fmla="*/ 187 w 187"/>
              <a:gd name="T150" fmla="*/ 357 h 35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87" h="357">
                <a:moveTo>
                  <a:pt x="143" y="157"/>
                </a:moveTo>
                <a:lnTo>
                  <a:pt x="113" y="157"/>
                </a:lnTo>
                <a:lnTo>
                  <a:pt x="106" y="157"/>
                </a:lnTo>
                <a:lnTo>
                  <a:pt x="98" y="158"/>
                </a:lnTo>
                <a:lnTo>
                  <a:pt x="92" y="160"/>
                </a:lnTo>
                <a:lnTo>
                  <a:pt x="86" y="163"/>
                </a:lnTo>
                <a:lnTo>
                  <a:pt x="80" y="167"/>
                </a:lnTo>
                <a:lnTo>
                  <a:pt x="75" y="170"/>
                </a:lnTo>
                <a:lnTo>
                  <a:pt x="71" y="175"/>
                </a:lnTo>
                <a:lnTo>
                  <a:pt x="66" y="180"/>
                </a:lnTo>
                <a:lnTo>
                  <a:pt x="63" y="186"/>
                </a:lnTo>
                <a:lnTo>
                  <a:pt x="60" y="193"/>
                </a:lnTo>
                <a:lnTo>
                  <a:pt x="57" y="200"/>
                </a:lnTo>
                <a:lnTo>
                  <a:pt x="55" y="208"/>
                </a:lnTo>
                <a:lnTo>
                  <a:pt x="54" y="217"/>
                </a:lnTo>
                <a:lnTo>
                  <a:pt x="51" y="227"/>
                </a:lnTo>
                <a:lnTo>
                  <a:pt x="51" y="238"/>
                </a:lnTo>
                <a:lnTo>
                  <a:pt x="51" y="248"/>
                </a:lnTo>
                <a:lnTo>
                  <a:pt x="51" y="259"/>
                </a:lnTo>
                <a:lnTo>
                  <a:pt x="52" y="269"/>
                </a:lnTo>
                <a:lnTo>
                  <a:pt x="54" y="279"/>
                </a:lnTo>
                <a:lnTo>
                  <a:pt x="56" y="288"/>
                </a:lnTo>
                <a:lnTo>
                  <a:pt x="58" y="296"/>
                </a:lnTo>
                <a:lnTo>
                  <a:pt x="61" y="303"/>
                </a:lnTo>
                <a:lnTo>
                  <a:pt x="65" y="310"/>
                </a:lnTo>
                <a:lnTo>
                  <a:pt x="70" y="316"/>
                </a:lnTo>
                <a:lnTo>
                  <a:pt x="74" y="322"/>
                </a:lnTo>
                <a:lnTo>
                  <a:pt x="79" y="327"/>
                </a:lnTo>
                <a:lnTo>
                  <a:pt x="86" y="331"/>
                </a:lnTo>
                <a:lnTo>
                  <a:pt x="91" y="335"/>
                </a:lnTo>
                <a:lnTo>
                  <a:pt x="97" y="338"/>
                </a:lnTo>
                <a:lnTo>
                  <a:pt x="105" y="340"/>
                </a:lnTo>
                <a:lnTo>
                  <a:pt x="112" y="341"/>
                </a:lnTo>
                <a:lnTo>
                  <a:pt x="121" y="342"/>
                </a:lnTo>
                <a:lnTo>
                  <a:pt x="143" y="342"/>
                </a:lnTo>
                <a:lnTo>
                  <a:pt x="143" y="157"/>
                </a:lnTo>
                <a:close/>
                <a:moveTo>
                  <a:pt x="143" y="0"/>
                </a:moveTo>
                <a:lnTo>
                  <a:pt x="187" y="0"/>
                </a:lnTo>
                <a:lnTo>
                  <a:pt x="187" y="357"/>
                </a:lnTo>
                <a:lnTo>
                  <a:pt x="110" y="357"/>
                </a:lnTo>
                <a:lnTo>
                  <a:pt x="102" y="357"/>
                </a:lnTo>
                <a:lnTo>
                  <a:pt x="93" y="356"/>
                </a:lnTo>
                <a:lnTo>
                  <a:pt x="86" y="355"/>
                </a:lnTo>
                <a:lnTo>
                  <a:pt x="78" y="353"/>
                </a:lnTo>
                <a:lnTo>
                  <a:pt x="71" y="351"/>
                </a:lnTo>
                <a:lnTo>
                  <a:pt x="63" y="349"/>
                </a:lnTo>
                <a:lnTo>
                  <a:pt x="57" y="346"/>
                </a:lnTo>
                <a:lnTo>
                  <a:pt x="50" y="343"/>
                </a:lnTo>
                <a:lnTo>
                  <a:pt x="44" y="339"/>
                </a:lnTo>
                <a:lnTo>
                  <a:pt x="39" y="334"/>
                </a:lnTo>
                <a:lnTo>
                  <a:pt x="33" y="329"/>
                </a:lnTo>
                <a:lnTo>
                  <a:pt x="28" y="324"/>
                </a:lnTo>
                <a:lnTo>
                  <a:pt x="24" y="319"/>
                </a:lnTo>
                <a:lnTo>
                  <a:pt x="19" y="313"/>
                </a:lnTo>
                <a:lnTo>
                  <a:pt x="16" y="307"/>
                </a:lnTo>
                <a:lnTo>
                  <a:pt x="13" y="301"/>
                </a:lnTo>
                <a:lnTo>
                  <a:pt x="10" y="294"/>
                </a:lnTo>
                <a:lnTo>
                  <a:pt x="6" y="287"/>
                </a:lnTo>
                <a:lnTo>
                  <a:pt x="4" y="280"/>
                </a:lnTo>
                <a:lnTo>
                  <a:pt x="3" y="272"/>
                </a:lnTo>
                <a:lnTo>
                  <a:pt x="1" y="264"/>
                </a:lnTo>
                <a:lnTo>
                  <a:pt x="1" y="256"/>
                </a:lnTo>
                <a:lnTo>
                  <a:pt x="0" y="248"/>
                </a:lnTo>
                <a:lnTo>
                  <a:pt x="0" y="239"/>
                </a:lnTo>
                <a:lnTo>
                  <a:pt x="0" y="234"/>
                </a:lnTo>
                <a:lnTo>
                  <a:pt x="0" y="230"/>
                </a:lnTo>
                <a:lnTo>
                  <a:pt x="1" y="225"/>
                </a:lnTo>
                <a:lnTo>
                  <a:pt x="2" y="220"/>
                </a:lnTo>
                <a:lnTo>
                  <a:pt x="3" y="215"/>
                </a:lnTo>
                <a:lnTo>
                  <a:pt x="4" y="210"/>
                </a:lnTo>
                <a:lnTo>
                  <a:pt x="5" y="206"/>
                </a:lnTo>
                <a:lnTo>
                  <a:pt x="8" y="201"/>
                </a:lnTo>
                <a:lnTo>
                  <a:pt x="10" y="197"/>
                </a:lnTo>
                <a:lnTo>
                  <a:pt x="12" y="193"/>
                </a:lnTo>
                <a:lnTo>
                  <a:pt x="14" y="189"/>
                </a:lnTo>
                <a:lnTo>
                  <a:pt x="16" y="185"/>
                </a:lnTo>
                <a:lnTo>
                  <a:pt x="19" y="181"/>
                </a:lnTo>
                <a:lnTo>
                  <a:pt x="23" y="177"/>
                </a:lnTo>
                <a:lnTo>
                  <a:pt x="26" y="174"/>
                </a:lnTo>
                <a:lnTo>
                  <a:pt x="29" y="170"/>
                </a:lnTo>
                <a:lnTo>
                  <a:pt x="32" y="167"/>
                </a:lnTo>
                <a:lnTo>
                  <a:pt x="36" y="164"/>
                </a:lnTo>
                <a:lnTo>
                  <a:pt x="40" y="160"/>
                </a:lnTo>
                <a:lnTo>
                  <a:pt x="44" y="157"/>
                </a:lnTo>
                <a:lnTo>
                  <a:pt x="48" y="155"/>
                </a:lnTo>
                <a:lnTo>
                  <a:pt x="52" y="152"/>
                </a:lnTo>
                <a:lnTo>
                  <a:pt x="58" y="150"/>
                </a:lnTo>
                <a:lnTo>
                  <a:pt x="63" y="148"/>
                </a:lnTo>
                <a:lnTo>
                  <a:pt x="67" y="147"/>
                </a:lnTo>
                <a:lnTo>
                  <a:pt x="73" y="145"/>
                </a:lnTo>
                <a:lnTo>
                  <a:pt x="78" y="144"/>
                </a:lnTo>
                <a:lnTo>
                  <a:pt x="85" y="143"/>
                </a:lnTo>
                <a:lnTo>
                  <a:pt x="90" y="142"/>
                </a:lnTo>
                <a:lnTo>
                  <a:pt x="96" y="142"/>
                </a:lnTo>
                <a:lnTo>
                  <a:pt x="103" y="141"/>
                </a:lnTo>
                <a:lnTo>
                  <a:pt x="109" y="141"/>
                </a:lnTo>
                <a:lnTo>
                  <a:pt x="143" y="141"/>
                </a:lnTo>
                <a:lnTo>
                  <a:pt x="143" y="0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15" name="Freeform 135"/>
          <p:cNvSpPr>
            <a:spLocks/>
          </p:cNvSpPr>
          <p:nvPr/>
        </p:nvSpPr>
        <p:spPr bwMode="auto">
          <a:xfrm>
            <a:off x="3968824" y="3183425"/>
            <a:ext cx="54844" cy="78882"/>
          </a:xfrm>
          <a:custGeom>
            <a:avLst/>
            <a:gdLst>
              <a:gd name="T0" fmla="*/ 0 w 143"/>
              <a:gd name="T1" fmla="*/ 0 h 216"/>
              <a:gd name="T2" fmla="*/ 0 w 143"/>
              <a:gd name="T3" fmla="*/ 0 h 216"/>
              <a:gd name="T4" fmla="*/ 0 w 143"/>
              <a:gd name="T5" fmla="*/ 0 h 216"/>
              <a:gd name="T6" fmla="*/ 0 w 143"/>
              <a:gd name="T7" fmla="*/ 0 h 216"/>
              <a:gd name="T8" fmla="*/ 0 w 143"/>
              <a:gd name="T9" fmla="*/ 0 h 216"/>
              <a:gd name="T10" fmla="*/ 0 w 143"/>
              <a:gd name="T11" fmla="*/ 0 h 216"/>
              <a:gd name="T12" fmla="*/ 0 w 143"/>
              <a:gd name="T13" fmla="*/ 0 h 216"/>
              <a:gd name="T14" fmla="*/ 0 w 143"/>
              <a:gd name="T15" fmla="*/ 0 h 216"/>
              <a:gd name="T16" fmla="*/ 0 w 143"/>
              <a:gd name="T17" fmla="*/ 0 h 216"/>
              <a:gd name="T18" fmla="*/ 0 w 143"/>
              <a:gd name="T19" fmla="*/ 0 h 216"/>
              <a:gd name="T20" fmla="*/ 0 w 143"/>
              <a:gd name="T21" fmla="*/ 0 h 216"/>
              <a:gd name="T22" fmla="*/ 0 w 143"/>
              <a:gd name="T23" fmla="*/ 0 h 216"/>
              <a:gd name="T24" fmla="*/ 0 w 143"/>
              <a:gd name="T25" fmla="*/ 0 h 216"/>
              <a:gd name="T26" fmla="*/ 0 w 143"/>
              <a:gd name="T27" fmla="*/ 0 h 216"/>
              <a:gd name="T28" fmla="*/ 0 w 143"/>
              <a:gd name="T29" fmla="*/ 0 h 216"/>
              <a:gd name="T30" fmla="*/ 0 w 143"/>
              <a:gd name="T31" fmla="*/ 0 h 216"/>
              <a:gd name="T32" fmla="*/ 0 w 143"/>
              <a:gd name="T33" fmla="*/ 0 h 216"/>
              <a:gd name="T34" fmla="*/ 0 w 143"/>
              <a:gd name="T35" fmla="*/ 0 h 216"/>
              <a:gd name="T36" fmla="*/ 0 w 143"/>
              <a:gd name="T37" fmla="*/ 0 h 216"/>
              <a:gd name="T38" fmla="*/ 0 w 143"/>
              <a:gd name="T39" fmla="*/ 0 h 216"/>
              <a:gd name="T40" fmla="*/ 0 w 143"/>
              <a:gd name="T41" fmla="*/ 0 h 216"/>
              <a:gd name="T42" fmla="*/ 0 w 143"/>
              <a:gd name="T43" fmla="*/ 0 h 216"/>
              <a:gd name="T44" fmla="*/ 0 w 143"/>
              <a:gd name="T45" fmla="*/ 0 h 216"/>
              <a:gd name="T46" fmla="*/ 0 w 143"/>
              <a:gd name="T47" fmla="*/ 0 h 216"/>
              <a:gd name="T48" fmla="*/ 0 w 143"/>
              <a:gd name="T49" fmla="*/ 0 h 216"/>
              <a:gd name="T50" fmla="*/ 0 w 143"/>
              <a:gd name="T51" fmla="*/ 0 h 216"/>
              <a:gd name="T52" fmla="*/ 0 w 143"/>
              <a:gd name="T53" fmla="*/ 0 h 216"/>
              <a:gd name="T54" fmla="*/ 0 w 143"/>
              <a:gd name="T55" fmla="*/ 0 h 216"/>
              <a:gd name="T56" fmla="*/ 0 w 143"/>
              <a:gd name="T57" fmla="*/ 0 h 216"/>
              <a:gd name="T58" fmla="*/ 0 w 143"/>
              <a:gd name="T59" fmla="*/ 0 h 216"/>
              <a:gd name="T60" fmla="*/ 0 w 143"/>
              <a:gd name="T61" fmla="*/ 0 h 216"/>
              <a:gd name="T62" fmla="*/ 0 w 143"/>
              <a:gd name="T63" fmla="*/ 0 h 216"/>
              <a:gd name="T64" fmla="*/ 0 w 143"/>
              <a:gd name="T65" fmla="*/ 0 h 216"/>
              <a:gd name="T66" fmla="*/ 0 w 143"/>
              <a:gd name="T67" fmla="*/ 0 h 21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3"/>
              <a:gd name="T103" fmla="*/ 0 h 216"/>
              <a:gd name="T104" fmla="*/ 143 w 143"/>
              <a:gd name="T105" fmla="*/ 216 h 21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3" h="216">
                <a:moveTo>
                  <a:pt x="137" y="0"/>
                </a:moveTo>
                <a:lnTo>
                  <a:pt x="137" y="16"/>
                </a:lnTo>
                <a:lnTo>
                  <a:pt x="58" y="16"/>
                </a:lnTo>
                <a:lnTo>
                  <a:pt x="56" y="16"/>
                </a:lnTo>
                <a:lnTo>
                  <a:pt x="53" y="16"/>
                </a:lnTo>
                <a:lnTo>
                  <a:pt x="52" y="16"/>
                </a:lnTo>
                <a:lnTo>
                  <a:pt x="50" y="16"/>
                </a:lnTo>
                <a:lnTo>
                  <a:pt x="49" y="16"/>
                </a:lnTo>
                <a:lnTo>
                  <a:pt x="48" y="17"/>
                </a:lnTo>
                <a:lnTo>
                  <a:pt x="47" y="17"/>
                </a:lnTo>
                <a:lnTo>
                  <a:pt x="46" y="17"/>
                </a:lnTo>
                <a:lnTo>
                  <a:pt x="45" y="18"/>
                </a:lnTo>
                <a:lnTo>
                  <a:pt x="45" y="19"/>
                </a:lnTo>
                <a:lnTo>
                  <a:pt x="44" y="21"/>
                </a:lnTo>
                <a:lnTo>
                  <a:pt x="44" y="22"/>
                </a:lnTo>
                <a:lnTo>
                  <a:pt x="44" y="23"/>
                </a:lnTo>
                <a:lnTo>
                  <a:pt x="43" y="24"/>
                </a:lnTo>
                <a:lnTo>
                  <a:pt x="43" y="26"/>
                </a:lnTo>
                <a:lnTo>
                  <a:pt x="43" y="28"/>
                </a:lnTo>
                <a:lnTo>
                  <a:pt x="43" y="94"/>
                </a:lnTo>
                <a:lnTo>
                  <a:pt x="121" y="94"/>
                </a:lnTo>
                <a:lnTo>
                  <a:pt x="121" y="114"/>
                </a:lnTo>
                <a:lnTo>
                  <a:pt x="43" y="114"/>
                </a:lnTo>
                <a:lnTo>
                  <a:pt x="43" y="185"/>
                </a:lnTo>
                <a:lnTo>
                  <a:pt x="43" y="187"/>
                </a:lnTo>
                <a:lnTo>
                  <a:pt x="43" y="188"/>
                </a:lnTo>
                <a:lnTo>
                  <a:pt x="44" y="190"/>
                </a:lnTo>
                <a:lnTo>
                  <a:pt x="44" y="191"/>
                </a:lnTo>
                <a:lnTo>
                  <a:pt x="45" y="193"/>
                </a:lnTo>
                <a:lnTo>
                  <a:pt x="46" y="194"/>
                </a:lnTo>
                <a:lnTo>
                  <a:pt x="47" y="196"/>
                </a:lnTo>
                <a:lnTo>
                  <a:pt x="48" y="197"/>
                </a:lnTo>
                <a:lnTo>
                  <a:pt x="49" y="198"/>
                </a:lnTo>
                <a:lnTo>
                  <a:pt x="50" y="199"/>
                </a:lnTo>
                <a:lnTo>
                  <a:pt x="52" y="199"/>
                </a:lnTo>
                <a:lnTo>
                  <a:pt x="53" y="200"/>
                </a:lnTo>
                <a:lnTo>
                  <a:pt x="55" y="200"/>
                </a:lnTo>
                <a:lnTo>
                  <a:pt x="57" y="201"/>
                </a:lnTo>
                <a:lnTo>
                  <a:pt x="59" y="201"/>
                </a:lnTo>
                <a:lnTo>
                  <a:pt x="61" y="201"/>
                </a:lnTo>
                <a:lnTo>
                  <a:pt x="143" y="201"/>
                </a:lnTo>
                <a:lnTo>
                  <a:pt x="143" y="216"/>
                </a:lnTo>
                <a:lnTo>
                  <a:pt x="33" y="216"/>
                </a:lnTo>
                <a:lnTo>
                  <a:pt x="25" y="215"/>
                </a:lnTo>
                <a:lnTo>
                  <a:pt x="18" y="214"/>
                </a:lnTo>
                <a:lnTo>
                  <a:pt x="13" y="211"/>
                </a:lnTo>
                <a:lnTo>
                  <a:pt x="7" y="207"/>
                </a:lnTo>
                <a:lnTo>
                  <a:pt x="4" y="202"/>
                </a:lnTo>
                <a:lnTo>
                  <a:pt x="2" y="196"/>
                </a:lnTo>
                <a:lnTo>
                  <a:pt x="0" y="187"/>
                </a:lnTo>
                <a:lnTo>
                  <a:pt x="0" y="179"/>
                </a:lnTo>
                <a:lnTo>
                  <a:pt x="0" y="40"/>
                </a:lnTo>
                <a:lnTo>
                  <a:pt x="0" y="35"/>
                </a:lnTo>
                <a:lnTo>
                  <a:pt x="0" y="31"/>
                </a:lnTo>
                <a:lnTo>
                  <a:pt x="1" y="27"/>
                </a:lnTo>
                <a:lnTo>
                  <a:pt x="2" y="23"/>
                </a:lnTo>
                <a:lnTo>
                  <a:pt x="3" y="18"/>
                </a:lnTo>
                <a:lnTo>
                  <a:pt x="4" y="15"/>
                </a:lnTo>
                <a:lnTo>
                  <a:pt x="5" y="12"/>
                </a:lnTo>
                <a:lnTo>
                  <a:pt x="7" y="10"/>
                </a:lnTo>
                <a:lnTo>
                  <a:pt x="10" y="8"/>
                </a:lnTo>
                <a:lnTo>
                  <a:pt x="13" y="6"/>
                </a:lnTo>
                <a:lnTo>
                  <a:pt x="16" y="4"/>
                </a:lnTo>
                <a:lnTo>
                  <a:pt x="19" y="2"/>
                </a:lnTo>
                <a:lnTo>
                  <a:pt x="24" y="1"/>
                </a:lnTo>
                <a:lnTo>
                  <a:pt x="28" y="1"/>
                </a:lnTo>
                <a:lnTo>
                  <a:pt x="33" y="0"/>
                </a:lnTo>
                <a:lnTo>
                  <a:pt x="38" y="0"/>
                </a:lnTo>
                <a:lnTo>
                  <a:pt x="137" y="0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16" name="Freeform 136"/>
          <p:cNvSpPr>
            <a:spLocks noEditPoints="1"/>
          </p:cNvSpPr>
          <p:nvPr/>
        </p:nvSpPr>
        <p:spPr bwMode="auto">
          <a:xfrm>
            <a:off x="4082428" y="3106378"/>
            <a:ext cx="101852" cy="155929"/>
          </a:xfrm>
          <a:custGeom>
            <a:avLst/>
            <a:gdLst>
              <a:gd name="T0" fmla="*/ 0 w 262"/>
              <a:gd name="T1" fmla="*/ 0 h 425"/>
              <a:gd name="T2" fmla="*/ 0 w 262"/>
              <a:gd name="T3" fmla="*/ 0 h 425"/>
              <a:gd name="T4" fmla="*/ 0 w 262"/>
              <a:gd name="T5" fmla="*/ 0 h 425"/>
              <a:gd name="T6" fmla="*/ 0 w 262"/>
              <a:gd name="T7" fmla="*/ 0 h 425"/>
              <a:gd name="T8" fmla="*/ 0 w 262"/>
              <a:gd name="T9" fmla="*/ 0 h 425"/>
              <a:gd name="T10" fmla="*/ 0 w 262"/>
              <a:gd name="T11" fmla="*/ 0 h 425"/>
              <a:gd name="T12" fmla="*/ 0 w 262"/>
              <a:gd name="T13" fmla="*/ 0 h 425"/>
              <a:gd name="T14" fmla="*/ 0 w 262"/>
              <a:gd name="T15" fmla="*/ 0 h 425"/>
              <a:gd name="T16" fmla="*/ 0 w 262"/>
              <a:gd name="T17" fmla="*/ 0 h 425"/>
              <a:gd name="T18" fmla="*/ 0 w 262"/>
              <a:gd name="T19" fmla="*/ 0 h 425"/>
              <a:gd name="T20" fmla="*/ 0 w 262"/>
              <a:gd name="T21" fmla="*/ 0 h 425"/>
              <a:gd name="T22" fmla="*/ 0 w 262"/>
              <a:gd name="T23" fmla="*/ 0 h 425"/>
              <a:gd name="T24" fmla="*/ 0 w 262"/>
              <a:gd name="T25" fmla="*/ 0 h 425"/>
              <a:gd name="T26" fmla="*/ 0 w 262"/>
              <a:gd name="T27" fmla="*/ 0 h 425"/>
              <a:gd name="T28" fmla="*/ 0 w 262"/>
              <a:gd name="T29" fmla="*/ 0 h 425"/>
              <a:gd name="T30" fmla="*/ 0 w 262"/>
              <a:gd name="T31" fmla="*/ 0 h 425"/>
              <a:gd name="T32" fmla="*/ 0 w 262"/>
              <a:gd name="T33" fmla="*/ 0 h 425"/>
              <a:gd name="T34" fmla="*/ 0 w 262"/>
              <a:gd name="T35" fmla="*/ 0 h 42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62"/>
              <a:gd name="T55" fmla="*/ 0 h 425"/>
              <a:gd name="T56" fmla="*/ 262 w 262"/>
              <a:gd name="T57" fmla="*/ 425 h 42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62" h="425">
                <a:moveTo>
                  <a:pt x="0" y="425"/>
                </a:moveTo>
                <a:lnTo>
                  <a:pt x="127" y="92"/>
                </a:lnTo>
                <a:lnTo>
                  <a:pt x="128" y="92"/>
                </a:lnTo>
                <a:lnTo>
                  <a:pt x="262" y="425"/>
                </a:lnTo>
                <a:lnTo>
                  <a:pt x="200" y="425"/>
                </a:lnTo>
                <a:lnTo>
                  <a:pt x="168" y="340"/>
                </a:lnTo>
                <a:lnTo>
                  <a:pt x="59" y="340"/>
                </a:lnTo>
                <a:lnTo>
                  <a:pt x="27" y="425"/>
                </a:lnTo>
                <a:lnTo>
                  <a:pt x="0" y="425"/>
                </a:lnTo>
                <a:close/>
                <a:moveTo>
                  <a:pt x="67" y="319"/>
                </a:moveTo>
                <a:lnTo>
                  <a:pt x="159" y="319"/>
                </a:lnTo>
                <a:lnTo>
                  <a:pt x="112" y="201"/>
                </a:lnTo>
                <a:lnTo>
                  <a:pt x="67" y="319"/>
                </a:lnTo>
                <a:close/>
                <a:moveTo>
                  <a:pt x="187" y="0"/>
                </a:moveTo>
                <a:lnTo>
                  <a:pt x="122" y="76"/>
                </a:lnTo>
                <a:lnTo>
                  <a:pt x="99" y="76"/>
                </a:lnTo>
                <a:lnTo>
                  <a:pt x="146" y="0"/>
                </a:lnTo>
                <a:lnTo>
                  <a:pt x="187" y="0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17" name="Freeform 137"/>
          <p:cNvSpPr>
            <a:spLocks/>
          </p:cNvSpPr>
          <p:nvPr/>
        </p:nvSpPr>
        <p:spPr bwMode="auto">
          <a:xfrm>
            <a:off x="4190157" y="3181591"/>
            <a:ext cx="74431" cy="117405"/>
          </a:xfrm>
          <a:custGeom>
            <a:avLst/>
            <a:gdLst>
              <a:gd name="T0" fmla="*/ 0 w 188"/>
              <a:gd name="T1" fmla="*/ 0 h 321"/>
              <a:gd name="T2" fmla="*/ 0 w 188"/>
              <a:gd name="T3" fmla="*/ 0 h 321"/>
              <a:gd name="T4" fmla="*/ 0 w 188"/>
              <a:gd name="T5" fmla="*/ 0 h 321"/>
              <a:gd name="T6" fmla="*/ 0 w 188"/>
              <a:gd name="T7" fmla="*/ 0 h 321"/>
              <a:gd name="T8" fmla="*/ 0 w 188"/>
              <a:gd name="T9" fmla="*/ 0 h 321"/>
              <a:gd name="T10" fmla="*/ 0 w 188"/>
              <a:gd name="T11" fmla="*/ 0 h 321"/>
              <a:gd name="T12" fmla="*/ 0 w 188"/>
              <a:gd name="T13" fmla="*/ 0 h 321"/>
              <a:gd name="T14" fmla="*/ 0 w 188"/>
              <a:gd name="T15" fmla="*/ 0 h 321"/>
              <a:gd name="T16" fmla="*/ 0 w 188"/>
              <a:gd name="T17" fmla="*/ 0 h 321"/>
              <a:gd name="T18" fmla="*/ 0 w 188"/>
              <a:gd name="T19" fmla="*/ 0 h 321"/>
              <a:gd name="T20" fmla="*/ 0 w 188"/>
              <a:gd name="T21" fmla="*/ 0 h 321"/>
              <a:gd name="T22" fmla="*/ 0 w 188"/>
              <a:gd name="T23" fmla="*/ 0 h 321"/>
              <a:gd name="T24" fmla="*/ 0 w 188"/>
              <a:gd name="T25" fmla="*/ 0 h 321"/>
              <a:gd name="T26" fmla="*/ 0 w 188"/>
              <a:gd name="T27" fmla="*/ 0 h 321"/>
              <a:gd name="T28" fmla="*/ 0 w 188"/>
              <a:gd name="T29" fmla="*/ 0 h 321"/>
              <a:gd name="T30" fmla="*/ 0 w 188"/>
              <a:gd name="T31" fmla="*/ 0 h 321"/>
              <a:gd name="T32" fmla="*/ 0 w 188"/>
              <a:gd name="T33" fmla="*/ 0 h 321"/>
              <a:gd name="T34" fmla="*/ 0 w 188"/>
              <a:gd name="T35" fmla="*/ 0 h 321"/>
              <a:gd name="T36" fmla="*/ 0 w 188"/>
              <a:gd name="T37" fmla="*/ 0 h 321"/>
              <a:gd name="T38" fmla="*/ 0 w 188"/>
              <a:gd name="T39" fmla="*/ 0 h 321"/>
              <a:gd name="T40" fmla="*/ 0 w 188"/>
              <a:gd name="T41" fmla="*/ 0 h 321"/>
              <a:gd name="T42" fmla="*/ 0 w 188"/>
              <a:gd name="T43" fmla="*/ 0 h 321"/>
              <a:gd name="T44" fmla="*/ 0 w 188"/>
              <a:gd name="T45" fmla="*/ 0 h 321"/>
              <a:gd name="T46" fmla="*/ 0 w 188"/>
              <a:gd name="T47" fmla="*/ 0 h 321"/>
              <a:gd name="T48" fmla="*/ 0 w 188"/>
              <a:gd name="T49" fmla="*/ 0 h 321"/>
              <a:gd name="T50" fmla="*/ 0 w 188"/>
              <a:gd name="T51" fmla="*/ 0 h 321"/>
              <a:gd name="T52" fmla="*/ 0 w 188"/>
              <a:gd name="T53" fmla="*/ 0 h 321"/>
              <a:gd name="T54" fmla="*/ 0 w 188"/>
              <a:gd name="T55" fmla="*/ 0 h 321"/>
              <a:gd name="T56" fmla="*/ 0 w 188"/>
              <a:gd name="T57" fmla="*/ 0 h 321"/>
              <a:gd name="T58" fmla="*/ 0 w 188"/>
              <a:gd name="T59" fmla="*/ 0 h 321"/>
              <a:gd name="T60" fmla="*/ 0 w 188"/>
              <a:gd name="T61" fmla="*/ 0 h 321"/>
              <a:gd name="T62" fmla="*/ 0 w 188"/>
              <a:gd name="T63" fmla="*/ 0 h 321"/>
              <a:gd name="T64" fmla="*/ 0 w 188"/>
              <a:gd name="T65" fmla="*/ 0 h 321"/>
              <a:gd name="T66" fmla="*/ 0 w 188"/>
              <a:gd name="T67" fmla="*/ 0 h 321"/>
              <a:gd name="T68" fmla="*/ 0 w 188"/>
              <a:gd name="T69" fmla="*/ 0 h 321"/>
              <a:gd name="T70" fmla="*/ 0 w 188"/>
              <a:gd name="T71" fmla="*/ 0 h 321"/>
              <a:gd name="T72" fmla="*/ 0 w 188"/>
              <a:gd name="T73" fmla="*/ 0 h 321"/>
              <a:gd name="T74" fmla="*/ 0 w 188"/>
              <a:gd name="T75" fmla="*/ 0 h 321"/>
              <a:gd name="T76" fmla="*/ 0 w 188"/>
              <a:gd name="T77" fmla="*/ 0 h 321"/>
              <a:gd name="T78" fmla="*/ 0 w 188"/>
              <a:gd name="T79" fmla="*/ 0 h 321"/>
              <a:gd name="T80" fmla="*/ 0 w 188"/>
              <a:gd name="T81" fmla="*/ 0 h 321"/>
              <a:gd name="T82" fmla="*/ 0 w 188"/>
              <a:gd name="T83" fmla="*/ 0 h 321"/>
              <a:gd name="T84" fmla="*/ 0 w 188"/>
              <a:gd name="T85" fmla="*/ 0 h 321"/>
              <a:gd name="T86" fmla="*/ 0 w 188"/>
              <a:gd name="T87" fmla="*/ 0 h 321"/>
              <a:gd name="T88" fmla="*/ 0 w 188"/>
              <a:gd name="T89" fmla="*/ 0 h 321"/>
              <a:gd name="T90" fmla="*/ 0 w 188"/>
              <a:gd name="T91" fmla="*/ 0 h 321"/>
              <a:gd name="T92" fmla="*/ 0 w 188"/>
              <a:gd name="T93" fmla="*/ 0 h 32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8"/>
              <a:gd name="T142" fmla="*/ 0 h 321"/>
              <a:gd name="T143" fmla="*/ 188 w 188"/>
              <a:gd name="T144" fmla="*/ 321 h 32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8" h="321">
                <a:moveTo>
                  <a:pt x="181" y="46"/>
                </a:moveTo>
                <a:lnTo>
                  <a:pt x="163" y="59"/>
                </a:lnTo>
                <a:lnTo>
                  <a:pt x="159" y="54"/>
                </a:lnTo>
                <a:lnTo>
                  <a:pt x="156" y="50"/>
                </a:lnTo>
                <a:lnTo>
                  <a:pt x="153" y="45"/>
                </a:lnTo>
                <a:lnTo>
                  <a:pt x="150" y="41"/>
                </a:lnTo>
                <a:lnTo>
                  <a:pt x="146" y="37"/>
                </a:lnTo>
                <a:lnTo>
                  <a:pt x="143" y="34"/>
                </a:lnTo>
                <a:lnTo>
                  <a:pt x="140" y="31"/>
                </a:lnTo>
                <a:lnTo>
                  <a:pt x="137" y="28"/>
                </a:lnTo>
                <a:lnTo>
                  <a:pt x="134" y="24"/>
                </a:lnTo>
                <a:lnTo>
                  <a:pt x="130" y="22"/>
                </a:lnTo>
                <a:lnTo>
                  <a:pt x="127" y="20"/>
                </a:lnTo>
                <a:lnTo>
                  <a:pt x="124" y="18"/>
                </a:lnTo>
                <a:lnTo>
                  <a:pt x="120" y="17"/>
                </a:lnTo>
                <a:lnTo>
                  <a:pt x="117" y="16"/>
                </a:lnTo>
                <a:lnTo>
                  <a:pt x="112" y="16"/>
                </a:lnTo>
                <a:lnTo>
                  <a:pt x="108" y="16"/>
                </a:lnTo>
                <a:lnTo>
                  <a:pt x="100" y="16"/>
                </a:lnTo>
                <a:lnTo>
                  <a:pt x="93" y="18"/>
                </a:lnTo>
                <a:lnTo>
                  <a:pt x="88" y="20"/>
                </a:lnTo>
                <a:lnTo>
                  <a:pt x="81" y="23"/>
                </a:lnTo>
                <a:lnTo>
                  <a:pt x="76" y="28"/>
                </a:lnTo>
                <a:lnTo>
                  <a:pt x="72" y="34"/>
                </a:lnTo>
                <a:lnTo>
                  <a:pt x="67" y="40"/>
                </a:lnTo>
                <a:lnTo>
                  <a:pt x="64" y="47"/>
                </a:lnTo>
                <a:lnTo>
                  <a:pt x="61" y="54"/>
                </a:lnTo>
                <a:lnTo>
                  <a:pt x="59" y="62"/>
                </a:lnTo>
                <a:lnTo>
                  <a:pt x="57" y="70"/>
                </a:lnTo>
                <a:lnTo>
                  <a:pt x="54" y="78"/>
                </a:lnTo>
                <a:lnTo>
                  <a:pt x="52" y="87"/>
                </a:lnTo>
                <a:lnTo>
                  <a:pt x="52" y="96"/>
                </a:lnTo>
                <a:lnTo>
                  <a:pt x="51" y="105"/>
                </a:lnTo>
                <a:lnTo>
                  <a:pt x="51" y="113"/>
                </a:lnTo>
                <a:lnTo>
                  <a:pt x="51" y="122"/>
                </a:lnTo>
                <a:lnTo>
                  <a:pt x="51" y="130"/>
                </a:lnTo>
                <a:lnTo>
                  <a:pt x="52" y="138"/>
                </a:lnTo>
                <a:lnTo>
                  <a:pt x="53" y="147"/>
                </a:lnTo>
                <a:lnTo>
                  <a:pt x="56" y="154"/>
                </a:lnTo>
                <a:lnTo>
                  <a:pt x="57" y="161"/>
                </a:lnTo>
                <a:lnTo>
                  <a:pt x="59" y="168"/>
                </a:lnTo>
                <a:lnTo>
                  <a:pt x="61" y="174"/>
                </a:lnTo>
                <a:lnTo>
                  <a:pt x="64" y="180"/>
                </a:lnTo>
                <a:lnTo>
                  <a:pt x="67" y="185"/>
                </a:lnTo>
                <a:lnTo>
                  <a:pt x="69" y="190"/>
                </a:lnTo>
                <a:lnTo>
                  <a:pt x="73" y="194"/>
                </a:lnTo>
                <a:lnTo>
                  <a:pt x="77" y="198"/>
                </a:lnTo>
                <a:lnTo>
                  <a:pt x="80" y="202"/>
                </a:lnTo>
                <a:lnTo>
                  <a:pt x="84" y="205"/>
                </a:lnTo>
                <a:lnTo>
                  <a:pt x="88" y="207"/>
                </a:lnTo>
                <a:lnTo>
                  <a:pt x="91" y="208"/>
                </a:lnTo>
                <a:lnTo>
                  <a:pt x="93" y="209"/>
                </a:lnTo>
                <a:lnTo>
                  <a:pt x="96" y="210"/>
                </a:lnTo>
                <a:lnTo>
                  <a:pt x="98" y="210"/>
                </a:lnTo>
                <a:lnTo>
                  <a:pt x="100" y="211"/>
                </a:lnTo>
                <a:lnTo>
                  <a:pt x="104" y="212"/>
                </a:lnTo>
                <a:lnTo>
                  <a:pt x="106" y="212"/>
                </a:lnTo>
                <a:lnTo>
                  <a:pt x="108" y="212"/>
                </a:lnTo>
                <a:lnTo>
                  <a:pt x="112" y="212"/>
                </a:lnTo>
                <a:lnTo>
                  <a:pt x="117" y="211"/>
                </a:lnTo>
                <a:lnTo>
                  <a:pt x="121" y="210"/>
                </a:lnTo>
                <a:lnTo>
                  <a:pt x="124" y="209"/>
                </a:lnTo>
                <a:lnTo>
                  <a:pt x="128" y="207"/>
                </a:lnTo>
                <a:lnTo>
                  <a:pt x="131" y="204"/>
                </a:lnTo>
                <a:lnTo>
                  <a:pt x="135" y="202"/>
                </a:lnTo>
                <a:lnTo>
                  <a:pt x="137" y="197"/>
                </a:lnTo>
                <a:lnTo>
                  <a:pt x="140" y="194"/>
                </a:lnTo>
                <a:lnTo>
                  <a:pt x="142" y="190"/>
                </a:lnTo>
                <a:lnTo>
                  <a:pt x="143" y="186"/>
                </a:lnTo>
                <a:lnTo>
                  <a:pt x="145" y="182"/>
                </a:lnTo>
                <a:lnTo>
                  <a:pt x="146" y="178"/>
                </a:lnTo>
                <a:lnTo>
                  <a:pt x="148" y="174"/>
                </a:lnTo>
                <a:lnTo>
                  <a:pt x="148" y="169"/>
                </a:lnTo>
                <a:lnTo>
                  <a:pt x="148" y="165"/>
                </a:lnTo>
                <a:lnTo>
                  <a:pt x="148" y="114"/>
                </a:lnTo>
                <a:lnTo>
                  <a:pt x="188" y="114"/>
                </a:lnTo>
                <a:lnTo>
                  <a:pt x="188" y="321"/>
                </a:lnTo>
                <a:lnTo>
                  <a:pt x="148" y="321"/>
                </a:lnTo>
                <a:lnTo>
                  <a:pt x="148" y="210"/>
                </a:lnTo>
                <a:lnTo>
                  <a:pt x="142" y="214"/>
                </a:lnTo>
                <a:lnTo>
                  <a:pt x="136" y="217"/>
                </a:lnTo>
                <a:lnTo>
                  <a:pt x="129" y="220"/>
                </a:lnTo>
                <a:lnTo>
                  <a:pt x="124" y="223"/>
                </a:lnTo>
                <a:lnTo>
                  <a:pt x="117" y="225"/>
                </a:lnTo>
                <a:lnTo>
                  <a:pt x="110" y="226"/>
                </a:lnTo>
                <a:lnTo>
                  <a:pt x="103" y="227"/>
                </a:lnTo>
                <a:lnTo>
                  <a:pt x="96" y="227"/>
                </a:lnTo>
                <a:lnTo>
                  <a:pt x="92" y="227"/>
                </a:lnTo>
                <a:lnTo>
                  <a:pt x="87" y="227"/>
                </a:lnTo>
                <a:lnTo>
                  <a:pt x="83" y="226"/>
                </a:lnTo>
                <a:lnTo>
                  <a:pt x="79" y="225"/>
                </a:lnTo>
                <a:lnTo>
                  <a:pt x="75" y="225"/>
                </a:lnTo>
                <a:lnTo>
                  <a:pt x="71" y="224"/>
                </a:lnTo>
                <a:lnTo>
                  <a:pt x="66" y="222"/>
                </a:lnTo>
                <a:lnTo>
                  <a:pt x="62" y="221"/>
                </a:lnTo>
                <a:lnTo>
                  <a:pt x="54" y="218"/>
                </a:lnTo>
                <a:lnTo>
                  <a:pt x="48" y="215"/>
                </a:lnTo>
                <a:lnTo>
                  <a:pt x="42" y="211"/>
                </a:lnTo>
                <a:lnTo>
                  <a:pt x="35" y="206"/>
                </a:lnTo>
                <a:lnTo>
                  <a:pt x="30" y="200"/>
                </a:lnTo>
                <a:lnTo>
                  <a:pt x="26" y="195"/>
                </a:lnTo>
                <a:lnTo>
                  <a:pt x="20" y="189"/>
                </a:lnTo>
                <a:lnTo>
                  <a:pt x="16" y="182"/>
                </a:lnTo>
                <a:lnTo>
                  <a:pt x="13" y="175"/>
                </a:lnTo>
                <a:lnTo>
                  <a:pt x="10" y="168"/>
                </a:lnTo>
                <a:lnTo>
                  <a:pt x="6" y="160"/>
                </a:lnTo>
                <a:lnTo>
                  <a:pt x="4" y="153"/>
                </a:lnTo>
                <a:lnTo>
                  <a:pt x="2" y="145"/>
                </a:lnTo>
                <a:lnTo>
                  <a:pt x="1" y="136"/>
                </a:lnTo>
                <a:lnTo>
                  <a:pt x="0" y="127"/>
                </a:lnTo>
                <a:lnTo>
                  <a:pt x="0" y="118"/>
                </a:lnTo>
                <a:lnTo>
                  <a:pt x="0" y="117"/>
                </a:lnTo>
                <a:lnTo>
                  <a:pt x="0" y="115"/>
                </a:lnTo>
                <a:lnTo>
                  <a:pt x="0" y="113"/>
                </a:lnTo>
                <a:lnTo>
                  <a:pt x="0" y="111"/>
                </a:lnTo>
                <a:lnTo>
                  <a:pt x="0" y="108"/>
                </a:lnTo>
                <a:lnTo>
                  <a:pt x="1" y="106"/>
                </a:lnTo>
                <a:lnTo>
                  <a:pt x="1" y="104"/>
                </a:lnTo>
                <a:lnTo>
                  <a:pt x="1" y="101"/>
                </a:lnTo>
                <a:lnTo>
                  <a:pt x="2" y="91"/>
                </a:lnTo>
                <a:lnTo>
                  <a:pt x="4" y="80"/>
                </a:lnTo>
                <a:lnTo>
                  <a:pt x="6" y="71"/>
                </a:lnTo>
                <a:lnTo>
                  <a:pt x="10" y="62"/>
                </a:lnTo>
                <a:lnTo>
                  <a:pt x="14" y="53"/>
                </a:lnTo>
                <a:lnTo>
                  <a:pt x="18" y="45"/>
                </a:lnTo>
                <a:lnTo>
                  <a:pt x="23" y="38"/>
                </a:lnTo>
                <a:lnTo>
                  <a:pt x="29" y="31"/>
                </a:lnTo>
                <a:lnTo>
                  <a:pt x="34" y="23"/>
                </a:lnTo>
                <a:lnTo>
                  <a:pt x="42" y="18"/>
                </a:lnTo>
                <a:lnTo>
                  <a:pt x="49" y="13"/>
                </a:lnTo>
                <a:lnTo>
                  <a:pt x="57" y="9"/>
                </a:lnTo>
                <a:lnTo>
                  <a:pt x="66" y="6"/>
                </a:lnTo>
                <a:lnTo>
                  <a:pt x="76" y="3"/>
                </a:lnTo>
                <a:lnTo>
                  <a:pt x="85" y="1"/>
                </a:lnTo>
                <a:lnTo>
                  <a:pt x="96" y="0"/>
                </a:lnTo>
                <a:lnTo>
                  <a:pt x="110" y="1"/>
                </a:lnTo>
                <a:lnTo>
                  <a:pt x="123" y="3"/>
                </a:lnTo>
                <a:lnTo>
                  <a:pt x="135" y="7"/>
                </a:lnTo>
                <a:lnTo>
                  <a:pt x="145" y="12"/>
                </a:lnTo>
                <a:lnTo>
                  <a:pt x="155" y="18"/>
                </a:lnTo>
                <a:lnTo>
                  <a:pt x="165" y="27"/>
                </a:lnTo>
                <a:lnTo>
                  <a:pt x="173" y="36"/>
                </a:lnTo>
                <a:lnTo>
                  <a:pt x="181" y="46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18" name="Freeform 138"/>
          <p:cNvSpPr>
            <a:spLocks/>
          </p:cNvSpPr>
          <p:nvPr/>
        </p:nvSpPr>
        <p:spPr bwMode="auto">
          <a:xfrm>
            <a:off x="4280257" y="3183425"/>
            <a:ext cx="60720" cy="82551"/>
          </a:xfrm>
          <a:custGeom>
            <a:avLst/>
            <a:gdLst>
              <a:gd name="T0" fmla="*/ 0 w 153"/>
              <a:gd name="T1" fmla="*/ 0 h 222"/>
              <a:gd name="T2" fmla="*/ 0 w 153"/>
              <a:gd name="T3" fmla="*/ 0 h 222"/>
              <a:gd name="T4" fmla="*/ 0 w 153"/>
              <a:gd name="T5" fmla="*/ 0 h 222"/>
              <a:gd name="T6" fmla="*/ 0 w 153"/>
              <a:gd name="T7" fmla="*/ 0 h 222"/>
              <a:gd name="T8" fmla="*/ 0 w 153"/>
              <a:gd name="T9" fmla="*/ 0 h 222"/>
              <a:gd name="T10" fmla="*/ 0 w 153"/>
              <a:gd name="T11" fmla="*/ 0 h 222"/>
              <a:gd name="T12" fmla="*/ 0 w 153"/>
              <a:gd name="T13" fmla="*/ 0 h 222"/>
              <a:gd name="T14" fmla="*/ 0 w 153"/>
              <a:gd name="T15" fmla="*/ 0 h 222"/>
              <a:gd name="T16" fmla="*/ 0 w 153"/>
              <a:gd name="T17" fmla="*/ 0 h 222"/>
              <a:gd name="T18" fmla="*/ 0 w 153"/>
              <a:gd name="T19" fmla="*/ 0 h 222"/>
              <a:gd name="T20" fmla="*/ 0 w 153"/>
              <a:gd name="T21" fmla="*/ 0 h 222"/>
              <a:gd name="T22" fmla="*/ 0 w 153"/>
              <a:gd name="T23" fmla="*/ 0 h 222"/>
              <a:gd name="T24" fmla="*/ 0 w 153"/>
              <a:gd name="T25" fmla="*/ 0 h 222"/>
              <a:gd name="T26" fmla="*/ 0 w 153"/>
              <a:gd name="T27" fmla="*/ 0 h 222"/>
              <a:gd name="T28" fmla="*/ 0 w 153"/>
              <a:gd name="T29" fmla="*/ 0 h 222"/>
              <a:gd name="T30" fmla="*/ 0 w 153"/>
              <a:gd name="T31" fmla="*/ 0 h 222"/>
              <a:gd name="T32" fmla="*/ 0 w 153"/>
              <a:gd name="T33" fmla="*/ 0 h 222"/>
              <a:gd name="T34" fmla="*/ 0 w 153"/>
              <a:gd name="T35" fmla="*/ 0 h 222"/>
              <a:gd name="T36" fmla="*/ 0 w 153"/>
              <a:gd name="T37" fmla="*/ 0 h 222"/>
              <a:gd name="T38" fmla="*/ 0 w 153"/>
              <a:gd name="T39" fmla="*/ 0 h 222"/>
              <a:gd name="T40" fmla="*/ 0 w 153"/>
              <a:gd name="T41" fmla="*/ 0 h 222"/>
              <a:gd name="T42" fmla="*/ 0 w 153"/>
              <a:gd name="T43" fmla="*/ 0 h 222"/>
              <a:gd name="T44" fmla="*/ 0 w 153"/>
              <a:gd name="T45" fmla="*/ 0 h 222"/>
              <a:gd name="T46" fmla="*/ 0 w 153"/>
              <a:gd name="T47" fmla="*/ 0 h 222"/>
              <a:gd name="T48" fmla="*/ 0 w 153"/>
              <a:gd name="T49" fmla="*/ 0 h 222"/>
              <a:gd name="T50" fmla="*/ 0 w 153"/>
              <a:gd name="T51" fmla="*/ 0 h 222"/>
              <a:gd name="T52" fmla="*/ 0 w 153"/>
              <a:gd name="T53" fmla="*/ 0 h 222"/>
              <a:gd name="T54" fmla="*/ 0 w 153"/>
              <a:gd name="T55" fmla="*/ 0 h 222"/>
              <a:gd name="T56" fmla="*/ 0 w 153"/>
              <a:gd name="T57" fmla="*/ 0 h 222"/>
              <a:gd name="T58" fmla="*/ 0 w 153"/>
              <a:gd name="T59" fmla="*/ 0 h 222"/>
              <a:gd name="T60" fmla="*/ 0 w 153"/>
              <a:gd name="T61" fmla="*/ 0 h 222"/>
              <a:gd name="T62" fmla="*/ 0 w 153"/>
              <a:gd name="T63" fmla="*/ 0 h 222"/>
              <a:gd name="T64" fmla="*/ 0 w 153"/>
              <a:gd name="T65" fmla="*/ 0 h 222"/>
              <a:gd name="T66" fmla="*/ 0 w 153"/>
              <a:gd name="T67" fmla="*/ 0 h 222"/>
              <a:gd name="T68" fmla="*/ 0 w 153"/>
              <a:gd name="T69" fmla="*/ 0 h 222"/>
              <a:gd name="T70" fmla="*/ 0 w 153"/>
              <a:gd name="T71" fmla="*/ 0 h 222"/>
              <a:gd name="T72" fmla="*/ 0 w 153"/>
              <a:gd name="T73" fmla="*/ 0 h 222"/>
              <a:gd name="T74" fmla="*/ 0 w 153"/>
              <a:gd name="T75" fmla="*/ 0 h 222"/>
              <a:gd name="T76" fmla="*/ 0 w 153"/>
              <a:gd name="T77" fmla="*/ 0 h 22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53"/>
              <a:gd name="T118" fmla="*/ 0 h 222"/>
              <a:gd name="T119" fmla="*/ 153 w 153"/>
              <a:gd name="T120" fmla="*/ 222 h 22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53" h="222">
                <a:moveTo>
                  <a:pt x="0" y="0"/>
                </a:moveTo>
                <a:lnTo>
                  <a:pt x="44" y="0"/>
                </a:lnTo>
                <a:lnTo>
                  <a:pt x="44" y="156"/>
                </a:lnTo>
                <a:lnTo>
                  <a:pt x="44" y="160"/>
                </a:lnTo>
                <a:lnTo>
                  <a:pt x="45" y="164"/>
                </a:lnTo>
                <a:lnTo>
                  <a:pt x="45" y="168"/>
                </a:lnTo>
                <a:lnTo>
                  <a:pt x="47" y="171"/>
                </a:lnTo>
                <a:lnTo>
                  <a:pt x="48" y="175"/>
                </a:lnTo>
                <a:lnTo>
                  <a:pt x="50" y="178"/>
                </a:lnTo>
                <a:lnTo>
                  <a:pt x="52" y="181"/>
                </a:lnTo>
                <a:lnTo>
                  <a:pt x="55" y="184"/>
                </a:lnTo>
                <a:lnTo>
                  <a:pt x="58" y="187"/>
                </a:lnTo>
                <a:lnTo>
                  <a:pt x="60" y="190"/>
                </a:lnTo>
                <a:lnTo>
                  <a:pt x="64" y="192"/>
                </a:lnTo>
                <a:lnTo>
                  <a:pt x="67" y="193"/>
                </a:lnTo>
                <a:lnTo>
                  <a:pt x="72" y="196"/>
                </a:lnTo>
                <a:lnTo>
                  <a:pt x="76" y="197"/>
                </a:lnTo>
                <a:lnTo>
                  <a:pt x="80" y="198"/>
                </a:lnTo>
                <a:lnTo>
                  <a:pt x="84" y="198"/>
                </a:lnTo>
                <a:lnTo>
                  <a:pt x="90" y="198"/>
                </a:lnTo>
                <a:lnTo>
                  <a:pt x="95" y="197"/>
                </a:lnTo>
                <a:lnTo>
                  <a:pt x="99" y="196"/>
                </a:lnTo>
                <a:lnTo>
                  <a:pt x="105" y="193"/>
                </a:lnTo>
                <a:lnTo>
                  <a:pt x="109" y="191"/>
                </a:lnTo>
                <a:lnTo>
                  <a:pt x="112" y="189"/>
                </a:lnTo>
                <a:lnTo>
                  <a:pt x="117" y="186"/>
                </a:lnTo>
                <a:lnTo>
                  <a:pt x="120" y="182"/>
                </a:lnTo>
                <a:lnTo>
                  <a:pt x="123" y="179"/>
                </a:lnTo>
                <a:lnTo>
                  <a:pt x="125" y="174"/>
                </a:lnTo>
                <a:lnTo>
                  <a:pt x="127" y="170"/>
                </a:lnTo>
                <a:lnTo>
                  <a:pt x="129" y="164"/>
                </a:lnTo>
                <a:lnTo>
                  <a:pt x="130" y="159"/>
                </a:lnTo>
                <a:lnTo>
                  <a:pt x="132" y="153"/>
                </a:lnTo>
                <a:lnTo>
                  <a:pt x="133" y="146"/>
                </a:lnTo>
                <a:lnTo>
                  <a:pt x="133" y="139"/>
                </a:lnTo>
                <a:lnTo>
                  <a:pt x="133" y="0"/>
                </a:lnTo>
                <a:lnTo>
                  <a:pt x="153" y="0"/>
                </a:lnTo>
                <a:lnTo>
                  <a:pt x="153" y="151"/>
                </a:lnTo>
                <a:lnTo>
                  <a:pt x="153" y="156"/>
                </a:lnTo>
                <a:lnTo>
                  <a:pt x="152" y="161"/>
                </a:lnTo>
                <a:lnTo>
                  <a:pt x="152" y="166"/>
                </a:lnTo>
                <a:lnTo>
                  <a:pt x="151" y="171"/>
                </a:lnTo>
                <a:lnTo>
                  <a:pt x="149" y="175"/>
                </a:lnTo>
                <a:lnTo>
                  <a:pt x="148" y="180"/>
                </a:lnTo>
                <a:lnTo>
                  <a:pt x="145" y="184"/>
                </a:lnTo>
                <a:lnTo>
                  <a:pt x="143" y="188"/>
                </a:lnTo>
                <a:lnTo>
                  <a:pt x="141" y="192"/>
                </a:lnTo>
                <a:lnTo>
                  <a:pt x="138" y="197"/>
                </a:lnTo>
                <a:lnTo>
                  <a:pt x="136" y="200"/>
                </a:lnTo>
                <a:lnTo>
                  <a:pt x="133" y="203"/>
                </a:lnTo>
                <a:lnTo>
                  <a:pt x="128" y="206"/>
                </a:lnTo>
                <a:lnTo>
                  <a:pt x="125" y="209"/>
                </a:lnTo>
                <a:lnTo>
                  <a:pt x="121" y="211"/>
                </a:lnTo>
                <a:lnTo>
                  <a:pt x="117" y="213"/>
                </a:lnTo>
                <a:lnTo>
                  <a:pt x="112" y="215"/>
                </a:lnTo>
                <a:lnTo>
                  <a:pt x="108" y="217"/>
                </a:lnTo>
                <a:lnTo>
                  <a:pt x="104" y="219"/>
                </a:lnTo>
                <a:lnTo>
                  <a:pt x="98" y="220"/>
                </a:lnTo>
                <a:lnTo>
                  <a:pt x="93" y="221"/>
                </a:lnTo>
                <a:lnTo>
                  <a:pt x="88" y="221"/>
                </a:lnTo>
                <a:lnTo>
                  <a:pt x="82" y="222"/>
                </a:lnTo>
                <a:lnTo>
                  <a:pt x="77" y="222"/>
                </a:lnTo>
                <a:lnTo>
                  <a:pt x="67" y="221"/>
                </a:lnTo>
                <a:lnTo>
                  <a:pt x="59" y="220"/>
                </a:lnTo>
                <a:lnTo>
                  <a:pt x="51" y="219"/>
                </a:lnTo>
                <a:lnTo>
                  <a:pt x="44" y="217"/>
                </a:lnTo>
                <a:lnTo>
                  <a:pt x="36" y="214"/>
                </a:lnTo>
                <a:lnTo>
                  <a:pt x="30" y="211"/>
                </a:lnTo>
                <a:lnTo>
                  <a:pt x="25" y="207"/>
                </a:lnTo>
                <a:lnTo>
                  <a:pt x="19" y="203"/>
                </a:lnTo>
                <a:lnTo>
                  <a:pt x="15" y="198"/>
                </a:lnTo>
                <a:lnTo>
                  <a:pt x="11" y="192"/>
                </a:lnTo>
                <a:lnTo>
                  <a:pt x="7" y="186"/>
                </a:lnTo>
                <a:lnTo>
                  <a:pt x="5" y="180"/>
                </a:lnTo>
                <a:lnTo>
                  <a:pt x="3" y="173"/>
                </a:lnTo>
                <a:lnTo>
                  <a:pt x="1" y="165"/>
                </a:lnTo>
                <a:lnTo>
                  <a:pt x="1" y="157"/>
                </a:lnTo>
                <a:lnTo>
                  <a:pt x="0" y="149"/>
                </a:lnTo>
                <a:lnTo>
                  <a:pt x="0" y="0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19" name="Freeform 139"/>
          <p:cNvSpPr>
            <a:spLocks noEditPoints="1"/>
          </p:cNvSpPr>
          <p:nvPr/>
        </p:nvSpPr>
        <p:spPr bwMode="auto">
          <a:xfrm>
            <a:off x="4352729" y="3181591"/>
            <a:ext cx="70513" cy="80716"/>
          </a:xfrm>
          <a:custGeom>
            <a:avLst/>
            <a:gdLst>
              <a:gd name="T0" fmla="*/ 0 w 182"/>
              <a:gd name="T1" fmla="*/ 0 h 222"/>
              <a:gd name="T2" fmla="*/ 0 w 182"/>
              <a:gd name="T3" fmla="*/ 0 h 222"/>
              <a:gd name="T4" fmla="*/ 0 w 182"/>
              <a:gd name="T5" fmla="*/ 0 h 222"/>
              <a:gd name="T6" fmla="*/ 0 w 182"/>
              <a:gd name="T7" fmla="*/ 0 h 222"/>
              <a:gd name="T8" fmla="*/ 0 w 182"/>
              <a:gd name="T9" fmla="*/ 0 h 222"/>
              <a:gd name="T10" fmla="*/ 0 w 182"/>
              <a:gd name="T11" fmla="*/ 0 h 222"/>
              <a:gd name="T12" fmla="*/ 0 w 182"/>
              <a:gd name="T13" fmla="*/ 0 h 222"/>
              <a:gd name="T14" fmla="*/ 0 w 182"/>
              <a:gd name="T15" fmla="*/ 0 h 222"/>
              <a:gd name="T16" fmla="*/ 0 w 182"/>
              <a:gd name="T17" fmla="*/ 0 h 222"/>
              <a:gd name="T18" fmla="*/ 0 w 182"/>
              <a:gd name="T19" fmla="*/ 0 h 222"/>
              <a:gd name="T20" fmla="*/ 0 w 182"/>
              <a:gd name="T21" fmla="*/ 0 h 222"/>
              <a:gd name="T22" fmla="*/ 0 w 182"/>
              <a:gd name="T23" fmla="*/ 0 h 222"/>
              <a:gd name="T24" fmla="*/ 0 w 182"/>
              <a:gd name="T25" fmla="*/ 0 h 222"/>
              <a:gd name="T26" fmla="*/ 0 w 182"/>
              <a:gd name="T27" fmla="*/ 0 h 222"/>
              <a:gd name="T28" fmla="*/ 0 w 182"/>
              <a:gd name="T29" fmla="*/ 0 h 222"/>
              <a:gd name="T30" fmla="*/ 0 w 182"/>
              <a:gd name="T31" fmla="*/ 0 h 222"/>
              <a:gd name="T32" fmla="*/ 0 w 182"/>
              <a:gd name="T33" fmla="*/ 0 h 222"/>
              <a:gd name="T34" fmla="*/ 0 w 182"/>
              <a:gd name="T35" fmla="*/ 0 h 222"/>
              <a:gd name="T36" fmla="*/ 0 w 182"/>
              <a:gd name="T37" fmla="*/ 0 h 222"/>
              <a:gd name="T38" fmla="*/ 0 w 182"/>
              <a:gd name="T39" fmla="*/ 0 h 222"/>
              <a:gd name="T40" fmla="*/ 0 w 182"/>
              <a:gd name="T41" fmla="*/ 0 h 222"/>
              <a:gd name="T42" fmla="*/ 0 w 182"/>
              <a:gd name="T43" fmla="*/ 0 h 222"/>
              <a:gd name="T44" fmla="*/ 0 w 182"/>
              <a:gd name="T45" fmla="*/ 0 h 222"/>
              <a:gd name="T46" fmla="*/ 0 w 182"/>
              <a:gd name="T47" fmla="*/ 0 h 222"/>
              <a:gd name="T48" fmla="*/ 0 w 182"/>
              <a:gd name="T49" fmla="*/ 0 h 222"/>
              <a:gd name="T50" fmla="*/ 0 w 182"/>
              <a:gd name="T51" fmla="*/ 0 h 222"/>
              <a:gd name="T52" fmla="*/ 0 w 182"/>
              <a:gd name="T53" fmla="*/ 0 h 222"/>
              <a:gd name="T54" fmla="*/ 0 w 182"/>
              <a:gd name="T55" fmla="*/ 0 h 222"/>
              <a:gd name="T56" fmla="*/ 0 w 182"/>
              <a:gd name="T57" fmla="*/ 0 h 222"/>
              <a:gd name="T58" fmla="*/ 0 w 182"/>
              <a:gd name="T59" fmla="*/ 0 h 222"/>
              <a:gd name="T60" fmla="*/ 0 w 182"/>
              <a:gd name="T61" fmla="*/ 0 h 222"/>
              <a:gd name="T62" fmla="*/ 0 w 182"/>
              <a:gd name="T63" fmla="*/ 0 h 222"/>
              <a:gd name="T64" fmla="*/ 0 w 182"/>
              <a:gd name="T65" fmla="*/ 0 h 222"/>
              <a:gd name="T66" fmla="*/ 0 w 182"/>
              <a:gd name="T67" fmla="*/ 0 h 222"/>
              <a:gd name="T68" fmla="*/ 0 w 182"/>
              <a:gd name="T69" fmla="*/ 0 h 222"/>
              <a:gd name="T70" fmla="*/ 0 w 182"/>
              <a:gd name="T71" fmla="*/ 0 h 222"/>
              <a:gd name="T72" fmla="*/ 0 w 182"/>
              <a:gd name="T73" fmla="*/ 0 h 222"/>
              <a:gd name="T74" fmla="*/ 0 w 182"/>
              <a:gd name="T75" fmla="*/ 0 h 22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82"/>
              <a:gd name="T115" fmla="*/ 0 h 222"/>
              <a:gd name="T116" fmla="*/ 182 w 182"/>
              <a:gd name="T117" fmla="*/ 222 h 22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82" h="222">
                <a:moveTo>
                  <a:pt x="0" y="222"/>
                </a:moveTo>
                <a:lnTo>
                  <a:pt x="48" y="40"/>
                </a:lnTo>
                <a:lnTo>
                  <a:pt x="50" y="35"/>
                </a:lnTo>
                <a:lnTo>
                  <a:pt x="51" y="30"/>
                </a:lnTo>
                <a:lnTo>
                  <a:pt x="53" y="24"/>
                </a:lnTo>
                <a:lnTo>
                  <a:pt x="56" y="20"/>
                </a:lnTo>
                <a:lnTo>
                  <a:pt x="58" y="17"/>
                </a:lnTo>
                <a:lnTo>
                  <a:pt x="60" y="14"/>
                </a:lnTo>
                <a:lnTo>
                  <a:pt x="62" y="11"/>
                </a:lnTo>
                <a:lnTo>
                  <a:pt x="64" y="9"/>
                </a:lnTo>
                <a:lnTo>
                  <a:pt x="66" y="7"/>
                </a:lnTo>
                <a:lnTo>
                  <a:pt x="68" y="5"/>
                </a:lnTo>
                <a:lnTo>
                  <a:pt x="72" y="4"/>
                </a:lnTo>
                <a:lnTo>
                  <a:pt x="75" y="3"/>
                </a:lnTo>
                <a:lnTo>
                  <a:pt x="77" y="2"/>
                </a:lnTo>
                <a:lnTo>
                  <a:pt x="81" y="1"/>
                </a:lnTo>
                <a:lnTo>
                  <a:pt x="85" y="1"/>
                </a:lnTo>
                <a:lnTo>
                  <a:pt x="88" y="0"/>
                </a:lnTo>
                <a:lnTo>
                  <a:pt x="92" y="1"/>
                </a:lnTo>
                <a:lnTo>
                  <a:pt x="96" y="1"/>
                </a:lnTo>
                <a:lnTo>
                  <a:pt x="101" y="2"/>
                </a:lnTo>
                <a:lnTo>
                  <a:pt x="104" y="3"/>
                </a:lnTo>
                <a:lnTo>
                  <a:pt x="107" y="4"/>
                </a:lnTo>
                <a:lnTo>
                  <a:pt x="109" y="5"/>
                </a:lnTo>
                <a:lnTo>
                  <a:pt x="111" y="7"/>
                </a:lnTo>
                <a:lnTo>
                  <a:pt x="114" y="9"/>
                </a:lnTo>
                <a:lnTo>
                  <a:pt x="116" y="11"/>
                </a:lnTo>
                <a:lnTo>
                  <a:pt x="118" y="14"/>
                </a:lnTo>
                <a:lnTo>
                  <a:pt x="120" y="17"/>
                </a:lnTo>
                <a:lnTo>
                  <a:pt x="122" y="21"/>
                </a:lnTo>
                <a:lnTo>
                  <a:pt x="124" y="25"/>
                </a:lnTo>
                <a:lnTo>
                  <a:pt x="125" y="31"/>
                </a:lnTo>
                <a:lnTo>
                  <a:pt x="127" y="37"/>
                </a:lnTo>
                <a:lnTo>
                  <a:pt x="129" y="43"/>
                </a:lnTo>
                <a:lnTo>
                  <a:pt x="182" y="222"/>
                </a:lnTo>
                <a:lnTo>
                  <a:pt x="135" y="222"/>
                </a:lnTo>
                <a:lnTo>
                  <a:pt x="117" y="157"/>
                </a:lnTo>
                <a:lnTo>
                  <a:pt x="37" y="157"/>
                </a:lnTo>
                <a:lnTo>
                  <a:pt x="20" y="222"/>
                </a:lnTo>
                <a:lnTo>
                  <a:pt x="0" y="222"/>
                </a:lnTo>
                <a:close/>
                <a:moveTo>
                  <a:pt x="111" y="135"/>
                </a:moveTo>
                <a:lnTo>
                  <a:pt x="85" y="40"/>
                </a:lnTo>
                <a:lnTo>
                  <a:pt x="85" y="38"/>
                </a:lnTo>
                <a:lnTo>
                  <a:pt x="83" y="37"/>
                </a:lnTo>
                <a:lnTo>
                  <a:pt x="83" y="36"/>
                </a:lnTo>
                <a:lnTo>
                  <a:pt x="83" y="35"/>
                </a:lnTo>
                <a:lnTo>
                  <a:pt x="82" y="34"/>
                </a:lnTo>
                <a:lnTo>
                  <a:pt x="82" y="33"/>
                </a:lnTo>
                <a:lnTo>
                  <a:pt x="81" y="32"/>
                </a:lnTo>
                <a:lnTo>
                  <a:pt x="80" y="32"/>
                </a:lnTo>
                <a:lnTo>
                  <a:pt x="80" y="31"/>
                </a:lnTo>
                <a:lnTo>
                  <a:pt x="79" y="31"/>
                </a:lnTo>
                <a:lnTo>
                  <a:pt x="78" y="31"/>
                </a:lnTo>
                <a:lnTo>
                  <a:pt x="77" y="31"/>
                </a:lnTo>
                <a:lnTo>
                  <a:pt x="76" y="31"/>
                </a:lnTo>
                <a:lnTo>
                  <a:pt x="75" y="31"/>
                </a:lnTo>
                <a:lnTo>
                  <a:pt x="74" y="32"/>
                </a:lnTo>
                <a:lnTo>
                  <a:pt x="73" y="32"/>
                </a:lnTo>
                <a:lnTo>
                  <a:pt x="73" y="33"/>
                </a:lnTo>
                <a:lnTo>
                  <a:pt x="73" y="34"/>
                </a:lnTo>
                <a:lnTo>
                  <a:pt x="72" y="34"/>
                </a:lnTo>
                <a:lnTo>
                  <a:pt x="72" y="35"/>
                </a:lnTo>
                <a:lnTo>
                  <a:pt x="71" y="36"/>
                </a:lnTo>
                <a:lnTo>
                  <a:pt x="71" y="37"/>
                </a:lnTo>
                <a:lnTo>
                  <a:pt x="71" y="38"/>
                </a:lnTo>
                <a:lnTo>
                  <a:pt x="70" y="39"/>
                </a:lnTo>
                <a:lnTo>
                  <a:pt x="70" y="41"/>
                </a:lnTo>
                <a:lnTo>
                  <a:pt x="44" y="135"/>
                </a:lnTo>
                <a:lnTo>
                  <a:pt x="111" y="135"/>
                </a:lnTo>
                <a:close/>
              </a:path>
            </a:pathLst>
          </a:custGeom>
          <a:solidFill>
            <a:srgbClr val="7970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26" name="Freeform 146"/>
          <p:cNvSpPr>
            <a:spLocks noEditPoints="1"/>
          </p:cNvSpPr>
          <p:nvPr/>
        </p:nvSpPr>
        <p:spPr bwMode="auto">
          <a:xfrm>
            <a:off x="5208681" y="2930270"/>
            <a:ext cx="60720" cy="64206"/>
          </a:xfrm>
          <a:custGeom>
            <a:avLst/>
            <a:gdLst>
              <a:gd name="T0" fmla="*/ 0 w 155"/>
              <a:gd name="T1" fmla="*/ 0 h 179"/>
              <a:gd name="T2" fmla="*/ 0 w 155"/>
              <a:gd name="T3" fmla="*/ 0 h 179"/>
              <a:gd name="T4" fmla="*/ 0 w 155"/>
              <a:gd name="T5" fmla="*/ 0 h 179"/>
              <a:gd name="T6" fmla="*/ 0 w 155"/>
              <a:gd name="T7" fmla="*/ 0 h 179"/>
              <a:gd name="T8" fmla="*/ 0 w 155"/>
              <a:gd name="T9" fmla="*/ 0 h 179"/>
              <a:gd name="T10" fmla="*/ 0 w 155"/>
              <a:gd name="T11" fmla="*/ 0 h 179"/>
              <a:gd name="T12" fmla="*/ 0 w 155"/>
              <a:gd name="T13" fmla="*/ 0 h 179"/>
              <a:gd name="T14" fmla="*/ 0 w 155"/>
              <a:gd name="T15" fmla="*/ 0 h 179"/>
              <a:gd name="T16" fmla="*/ 0 w 155"/>
              <a:gd name="T17" fmla="*/ 0 h 179"/>
              <a:gd name="T18" fmla="*/ 0 w 155"/>
              <a:gd name="T19" fmla="*/ 0 h 179"/>
              <a:gd name="T20" fmla="*/ 0 w 155"/>
              <a:gd name="T21" fmla="*/ 0 h 179"/>
              <a:gd name="T22" fmla="*/ 0 w 155"/>
              <a:gd name="T23" fmla="*/ 0 h 179"/>
              <a:gd name="T24" fmla="*/ 0 w 155"/>
              <a:gd name="T25" fmla="*/ 0 h 179"/>
              <a:gd name="T26" fmla="*/ 0 w 155"/>
              <a:gd name="T27" fmla="*/ 0 h 179"/>
              <a:gd name="T28" fmla="*/ 0 w 155"/>
              <a:gd name="T29" fmla="*/ 0 h 179"/>
              <a:gd name="T30" fmla="*/ 0 w 155"/>
              <a:gd name="T31" fmla="*/ 0 h 179"/>
              <a:gd name="T32" fmla="*/ 0 w 155"/>
              <a:gd name="T33" fmla="*/ 0 h 179"/>
              <a:gd name="T34" fmla="*/ 0 w 155"/>
              <a:gd name="T35" fmla="*/ 0 h 179"/>
              <a:gd name="T36" fmla="*/ 0 w 155"/>
              <a:gd name="T37" fmla="*/ 0 h 179"/>
              <a:gd name="T38" fmla="*/ 0 w 155"/>
              <a:gd name="T39" fmla="*/ 0 h 179"/>
              <a:gd name="T40" fmla="*/ 0 w 155"/>
              <a:gd name="T41" fmla="*/ 0 h 179"/>
              <a:gd name="T42" fmla="*/ 0 w 155"/>
              <a:gd name="T43" fmla="*/ 0 h 179"/>
              <a:gd name="T44" fmla="*/ 0 w 155"/>
              <a:gd name="T45" fmla="*/ 0 h 179"/>
              <a:gd name="T46" fmla="*/ 0 w 155"/>
              <a:gd name="T47" fmla="*/ 0 h 179"/>
              <a:gd name="T48" fmla="*/ 0 w 155"/>
              <a:gd name="T49" fmla="*/ 0 h 179"/>
              <a:gd name="T50" fmla="*/ 0 w 155"/>
              <a:gd name="T51" fmla="*/ 0 h 179"/>
              <a:gd name="T52" fmla="*/ 0 w 155"/>
              <a:gd name="T53" fmla="*/ 0 h 179"/>
              <a:gd name="T54" fmla="*/ 0 w 155"/>
              <a:gd name="T55" fmla="*/ 0 h 179"/>
              <a:gd name="T56" fmla="*/ 0 w 155"/>
              <a:gd name="T57" fmla="*/ 0 h 179"/>
              <a:gd name="T58" fmla="*/ 0 w 155"/>
              <a:gd name="T59" fmla="*/ 0 h 179"/>
              <a:gd name="T60" fmla="*/ 0 w 155"/>
              <a:gd name="T61" fmla="*/ 0 h 179"/>
              <a:gd name="T62" fmla="*/ 0 w 155"/>
              <a:gd name="T63" fmla="*/ 0 h 179"/>
              <a:gd name="T64" fmla="*/ 0 w 155"/>
              <a:gd name="T65" fmla="*/ 0 h 179"/>
              <a:gd name="T66" fmla="*/ 0 w 155"/>
              <a:gd name="T67" fmla="*/ 0 h 179"/>
              <a:gd name="T68" fmla="*/ 0 w 155"/>
              <a:gd name="T69" fmla="*/ 0 h 179"/>
              <a:gd name="T70" fmla="*/ 0 w 155"/>
              <a:gd name="T71" fmla="*/ 0 h 179"/>
              <a:gd name="T72" fmla="*/ 0 w 155"/>
              <a:gd name="T73" fmla="*/ 0 h 179"/>
              <a:gd name="T74" fmla="*/ 0 w 155"/>
              <a:gd name="T75" fmla="*/ 0 h 179"/>
              <a:gd name="T76" fmla="*/ 0 w 155"/>
              <a:gd name="T77" fmla="*/ 0 h 179"/>
              <a:gd name="T78" fmla="*/ 0 w 155"/>
              <a:gd name="T79" fmla="*/ 0 h 179"/>
              <a:gd name="T80" fmla="*/ 0 w 155"/>
              <a:gd name="T81" fmla="*/ 0 h 179"/>
              <a:gd name="T82" fmla="*/ 0 w 155"/>
              <a:gd name="T83" fmla="*/ 0 h 179"/>
              <a:gd name="T84" fmla="*/ 0 w 155"/>
              <a:gd name="T85" fmla="*/ 0 h 179"/>
              <a:gd name="T86" fmla="*/ 0 w 155"/>
              <a:gd name="T87" fmla="*/ 0 h 179"/>
              <a:gd name="T88" fmla="*/ 0 w 155"/>
              <a:gd name="T89" fmla="*/ 0 h 179"/>
              <a:gd name="T90" fmla="*/ 0 w 155"/>
              <a:gd name="T91" fmla="*/ 0 h 179"/>
              <a:gd name="T92" fmla="*/ 0 w 155"/>
              <a:gd name="T93" fmla="*/ 0 h 179"/>
              <a:gd name="T94" fmla="*/ 0 w 155"/>
              <a:gd name="T95" fmla="*/ 0 h 179"/>
              <a:gd name="T96" fmla="*/ 0 w 155"/>
              <a:gd name="T97" fmla="*/ 0 h 179"/>
              <a:gd name="T98" fmla="*/ 0 w 155"/>
              <a:gd name="T99" fmla="*/ 0 h 179"/>
              <a:gd name="T100" fmla="*/ 0 w 155"/>
              <a:gd name="T101" fmla="*/ 0 h 179"/>
              <a:gd name="T102" fmla="*/ 0 w 155"/>
              <a:gd name="T103" fmla="*/ 0 h 179"/>
              <a:gd name="T104" fmla="*/ 0 w 155"/>
              <a:gd name="T105" fmla="*/ 0 h 179"/>
              <a:gd name="T106" fmla="*/ 0 w 155"/>
              <a:gd name="T107" fmla="*/ 0 h 1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55"/>
              <a:gd name="T163" fmla="*/ 0 h 179"/>
              <a:gd name="T164" fmla="*/ 155 w 155"/>
              <a:gd name="T165" fmla="*/ 179 h 17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55" h="179">
                <a:moveTo>
                  <a:pt x="119" y="154"/>
                </a:moveTo>
                <a:lnTo>
                  <a:pt x="115" y="158"/>
                </a:lnTo>
                <a:lnTo>
                  <a:pt x="111" y="161"/>
                </a:lnTo>
                <a:lnTo>
                  <a:pt x="107" y="163"/>
                </a:lnTo>
                <a:lnTo>
                  <a:pt x="103" y="166"/>
                </a:lnTo>
                <a:lnTo>
                  <a:pt x="100" y="168"/>
                </a:lnTo>
                <a:lnTo>
                  <a:pt x="96" y="170"/>
                </a:lnTo>
                <a:lnTo>
                  <a:pt x="92" y="172"/>
                </a:lnTo>
                <a:lnTo>
                  <a:pt x="88" y="173"/>
                </a:lnTo>
                <a:lnTo>
                  <a:pt x="85" y="175"/>
                </a:lnTo>
                <a:lnTo>
                  <a:pt x="82" y="176"/>
                </a:lnTo>
                <a:lnTo>
                  <a:pt x="78" y="177"/>
                </a:lnTo>
                <a:lnTo>
                  <a:pt x="73" y="178"/>
                </a:lnTo>
                <a:lnTo>
                  <a:pt x="70" y="178"/>
                </a:lnTo>
                <a:lnTo>
                  <a:pt x="66" y="179"/>
                </a:lnTo>
                <a:lnTo>
                  <a:pt x="61" y="179"/>
                </a:lnTo>
                <a:lnTo>
                  <a:pt x="57" y="179"/>
                </a:lnTo>
                <a:lnTo>
                  <a:pt x="51" y="179"/>
                </a:lnTo>
                <a:lnTo>
                  <a:pt x="44" y="178"/>
                </a:lnTo>
                <a:lnTo>
                  <a:pt x="39" y="177"/>
                </a:lnTo>
                <a:lnTo>
                  <a:pt x="34" y="176"/>
                </a:lnTo>
                <a:lnTo>
                  <a:pt x="28" y="174"/>
                </a:lnTo>
                <a:lnTo>
                  <a:pt x="24" y="171"/>
                </a:lnTo>
                <a:lnTo>
                  <a:pt x="20" y="169"/>
                </a:lnTo>
                <a:lnTo>
                  <a:pt x="15" y="165"/>
                </a:lnTo>
                <a:lnTo>
                  <a:pt x="12" y="162"/>
                </a:lnTo>
                <a:lnTo>
                  <a:pt x="9" y="158"/>
                </a:lnTo>
                <a:lnTo>
                  <a:pt x="7" y="154"/>
                </a:lnTo>
                <a:lnTo>
                  <a:pt x="5" y="150"/>
                </a:lnTo>
                <a:lnTo>
                  <a:pt x="3" y="146"/>
                </a:lnTo>
                <a:lnTo>
                  <a:pt x="2" y="141"/>
                </a:lnTo>
                <a:lnTo>
                  <a:pt x="0" y="136"/>
                </a:lnTo>
                <a:lnTo>
                  <a:pt x="0" y="130"/>
                </a:lnTo>
                <a:lnTo>
                  <a:pt x="0" y="127"/>
                </a:lnTo>
                <a:lnTo>
                  <a:pt x="0" y="124"/>
                </a:lnTo>
                <a:lnTo>
                  <a:pt x="2" y="121"/>
                </a:lnTo>
                <a:lnTo>
                  <a:pt x="2" y="118"/>
                </a:lnTo>
                <a:lnTo>
                  <a:pt x="3" y="115"/>
                </a:lnTo>
                <a:lnTo>
                  <a:pt x="4" y="112"/>
                </a:lnTo>
                <a:lnTo>
                  <a:pt x="5" y="110"/>
                </a:lnTo>
                <a:lnTo>
                  <a:pt x="6" y="107"/>
                </a:lnTo>
                <a:lnTo>
                  <a:pt x="8" y="105"/>
                </a:lnTo>
                <a:lnTo>
                  <a:pt x="9" y="102"/>
                </a:lnTo>
                <a:lnTo>
                  <a:pt x="11" y="100"/>
                </a:lnTo>
                <a:lnTo>
                  <a:pt x="12" y="98"/>
                </a:lnTo>
                <a:lnTo>
                  <a:pt x="14" y="96"/>
                </a:lnTo>
                <a:lnTo>
                  <a:pt x="17" y="94"/>
                </a:lnTo>
                <a:lnTo>
                  <a:pt x="19" y="92"/>
                </a:lnTo>
                <a:lnTo>
                  <a:pt x="21" y="91"/>
                </a:lnTo>
                <a:lnTo>
                  <a:pt x="23" y="89"/>
                </a:lnTo>
                <a:lnTo>
                  <a:pt x="25" y="88"/>
                </a:lnTo>
                <a:lnTo>
                  <a:pt x="28" y="87"/>
                </a:lnTo>
                <a:lnTo>
                  <a:pt x="30" y="85"/>
                </a:lnTo>
                <a:lnTo>
                  <a:pt x="33" y="84"/>
                </a:lnTo>
                <a:lnTo>
                  <a:pt x="36" y="83"/>
                </a:lnTo>
                <a:lnTo>
                  <a:pt x="38" y="82"/>
                </a:lnTo>
                <a:lnTo>
                  <a:pt x="41" y="81"/>
                </a:lnTo>
                <a:lnTo>
                  <a:pt x="43" y="81"/>
                </a:lnTo>
                <a:lnTo>
                  <a:pt x="45" y="80"/>
                </a:lnTo>
                <a:lnTo>
                  <a:pt x="49" y="80"/>
                </a:lnTo>
                <a:lnTo>
                  <a:pt x="52" y="79"/>
                </a:lnTo>
                <a:lnTo>
                  <a:pt x="55" y="79"/>
                </a:lnTo>
                <a:lnTo>
                  <a:pt x="58" y="78"/>
                </a:lnTo>
                <a:lnTo>
                  <a:pt x="63" y="78"/>
                </a:lnTo>
                <a:lnTo>
                  <a:pt x="66" y="77"/>
                </a:lnTo>
                <a:lnTo>
                  <a:pt x="74" y="76"/>
                </a:lnTo>
                <a:lnTo>
                  <a:pt x="82" y="75"/>
                </a:lnTo>
                <a:lnTo>
                  <a:pt x="89" y="73"/>
                </a:lnTo>
                <a:lnTo>
                  <a:pt x="96" y="72"/>
                </a:lnTo>
                <a:lnTo>
                  <a:pt x="102" y="70"/>
                </a:lnTo>
                <a:lnTo>
                  <a:pt x="107" y="69"/>
                </a:lnTo>
                <a:lnTo>
                  <a:pt x="112" y="68"/>
                </a:lnTo>
                <a:lnTo>
                  <a:pt x="117" y="66"/>
                </a:lnTo>
                <a:lnTo>
                  <a:pt x="117" y="65"/>
                </a:lnTo>
                <a:lnTo>
                  <a:pt x="117" y="64"/>
                </a:lnTo>
                <a:lnTo>
                  <a:pt x="117" y="63"/>
                </a:lnTo>
                <a:lnTo>
                  <a:pt x="117" y="62"/>
                </a:lnTo>
                <a:lnTo>
                  <a:pt x="117" y="61"/>
                </a:lnTo>
                <a:lnTo>
                  <a:pt x="117" y="60"/>
                </a:lnTo>
                <a:lnTo>
                  <a:pt x="117" y="59"/>
                </a:lnTo>
                <a:lnTo>
                  <a:pt x="117" y="55"/>
                </a:lnTo>
                <a:lnTo>
                  <a:pt x="116" y="51"/>
                </a:lnTo>
                <a:lnTo>
                  <a:pt x="116" y="47"/>
                </a:lnTo>
                <a:lnTo>
                  <a:pt x="115" y="44"/>
                </a:lnTo>
                <a:lnTo>
                  <a:pt x="114" y="41"/>
                </a:lnTo>
                <a:lnTo>
                  <a:pt x="112" y="39"/>
                </a:lnTo>
                <a:lnTo>
                  <a:pt x="111" y="36"/>
                </a:lnTo>
                <a:lnTo>
                  <a:pt x="109" y="34"/>
                </a:lnTo>
                <a:lnTo>
                  <a:pt x="105" y="32"/>
                </a:lnTo>
                <a:lnTo>
                  <a:pt x="102" y="30"/>
                </a:lnTo>
                <a:lnTo>
                  <a:pt x="99" y="28"/>
                </a:lnTo>
                <a:lnTo>
                  <a:pt x="96" y="27"/>
                </a:lnTo>
                <a:lnTo>
                  <a:pt x="91" y="26"/>
                </a:lnTo>
                <a:lnTo>
                  <a:pt x="86" y="25"/>
                </a:lnTo>
                <a:lnTo>
                  <a:pt x="82" y="25"/>
                </a:lnTo>
                <a:lnTo>
                  <a:pt x="76" y="25"/>
                </a:lnTo>
                <a:lnTo>
                  <a:pt x="72" y="25"/>
                </a:lnTo>
                <a:lnTo>
                  <a:pt x="67" y="25"/>
                </a:lnTo>
                <a:lnTo>
                  <a:pt x="64" y="26"/>
                </a:lnTo>
                <a:lnTo>
                  <a:pt x="59" y="26"/>
                </a:lnTo>
                <a:lnTo>
                  <a:pt x="56" y="27"/>
                </a:lnTo>
                <a:lnTo>
                  <a:pt x="53" y="29"/>
                </a:lnTo>
                <a:lnTo>
                  <a:pt x="50" y="30"/>
                </a:lnTo>
                <a:lnTo>
                  <a:pt x="48" y="32"/>
                </a:lnTo>
                <a:lnTo>
                  <a:pt x="44" y="34"/>
                </a:lnTo>
                <a:lnTo>
                  <a:pt x="42" y="36"/>
                </a:lnTo>
                <a:lnTo>
                  <a:pt x="41" y="39"/>
                </a:lnTo>
                <a:lnTo>
                  <a:pt x="39" y="42"/>
                </a:lnTo>
                <a:lnTo>
                  <a:pt x="37" y="45"/>
                </a:lnTo>
                <a:lnTo>
                  <a:pt x="36" y="48"/>
                </a:lnTo>
                <a:lnTo>
                  <a:pt x="35" y="52"/>
                </a:lnTo>
                <a:lnTo>
                  <a:pt x="33" y="57"/>
                </a:lnTo>
                <a:lnTo>
                  <a:pt x="6" y="53"/>
                </a:lnTo>
                <a:lnTo>
                  <a:pt x="7" y="49"/>
                </a:lnTo>
                <a:lnTo>
                  <a:pt x="8" y="44"/>
                </a:lnTo>
                <a:lnTo>
                  <a:pt x="9" y="40"/>
                </a:lnTo>
                <a:lnTo>
                  <a:pt x="10" y="37"/>
                </a:lnTo>
                <a:lnTo>
                  <a:pt x="12" y="33"/>
                </a:lnTo>
                <a:lnTo>
                  <a:pt x="14" y="30"/>
                </a:lnTo>
                <a:lnTo>
                  <a:pt x="15" y="27"/>
                </a:lnTo>
                <a:lnTo>
                  <a:pt x="18" y="24"/>
                </a:lnTo>
                <a:lnTo>
                  <a:pt x="20" y="21"/>
                </a:lnTo>
                <a:lnTo>
                  <a:pt x="23" y="19"/>
                </a:lnTo>
                <a:lnTo>
                  <a:pt x="25" y="16"/>
                </a:lnTo>
                <a:lnTo>
                  <a:pt x="28" y="13"/>
                </a:lnTo>
                <a:lnTo>
                  <a:pt x="32" y="11"/>
                </a:lnTo>
                <a:lnTo>
                  <a:pt x="35" y="9"/>
                </a:lnTo>
                <a:lnTo>
                  <a:pt x="39" y="8"/>
                </a:lnTo>
                <a:lnTo>
                  <a:pt x="43" y="6"/>
                </a:lnTo>
                <a:lnTo>
                  <a:pt x="46" y="5"/>
                </a:lnTo>
                <a:lnTo>
                  <a:pt x="52" y="3"/>
                </a:lnTo>
                <a:lnTo>
                  <a:pt x="56" y="2"/>
                </a:lnTo>
                <a:lnTo>
                  <a:pt x="60" y="2"/>
                </a:lnTo>
                <a:lnTo>
                  <a:pt x="66" y="1"/>
                </a:lnTo>
                <a:lnTo>
                  <a:pt x="70" y="0"/>
                </a:lnTo>
                <a:lnTo>
                  <a:pt x="75" y="0"/>
                </a:lnTo>
                <a:lnTo>
                  <a:pt x="81" y="0"/>
                </a:lnTo>
                <a:lnTo>
                  <a:pt x="86" y="0"/>
                </a:lnTo>
                <a:lnTo>
                  <a:pt x="90" y="0"/>
                </a:lnTo>
                <a:lnTo>
                  <a:pt x="96" y="1"/>
                </a:lnTo>
                <a:lnTo>
                  <a:pt x="100" y="1"/>
                </a:lnTo>
                <a:lnTo>
                  <a:pt x="104" y="2"/>
                </a:lnTo>
                <a:lnTo>
                  <a:pt x="109" y="3"/>
                </a:lnTo>
                <a:lnTo>
                  <a:pt x="112" y="4"/>
                </a:lnTo>
                <a:lnTo>
                  <a:pt x="115" y="5"/>
                </a:lnTo>
                <a:lnTo>
                  <a:pt x="118" y="6"/>
                </a:lnTo>
                <a:lnTo>
                  <a:pt x="121" y="8"/>
                </a:lnTo>
                <a:lnTo>
                  <a:pt x="125" y="9"/>
                </a:lnTo>
                <a:lnTo>
                  <a:pt x="127" y="11"/>
                </a:lnTo>
                <a:lnTo>
                  <a:pt x="129" y="13"/>
                </a:lnTo>
                <a:lnTo>
                  <a:pt x="131" y="14"/>
                </a:lnTo>
                <a:lnTo>
                  <a:pt x="133" y="17"/>
                </a:lnTo>
                <a:lnTo>
                  <a:pt x="135" y="19"/>
                </a:lnTo>
                <a:lnTo>
                  <a:pt x="136" y="21"/>
                </a:lnTo>
                <a:lnTo>
                  <a:pt x="137" y="23"/>
                </a:lnTo>
                <a:lnTo>
                  <a:pt x="140" y="25"/>
                </a:lnTo>
                <a:lnTo>
                  <a:pt x="141" y="28"/>
                </a:lnTo>
                <a:lnTo>
                  <a:pt x="142" y="30"/>
                </a:lnTo>
                <a:lnTo>
                  <a:pt x="142" y="33"/>
                </a:lnTo>
                <a:lnTo>
                  <a:pt x="143" y="35"/>
                </a:lnTo>
                <a:lnTo>
                  <a:pt x="144" y="38"/>
                </a:lnTo>
                <a:lnTo>
                  <a:pt x="144" y="40"/>
                </a:lnTo>
                <a:lnTo>
                  <a:pt x="144" y="43"/>
                </a:lnTo>
                <a:lnTo>
                  <a:pt x="145" y="45"/>
                </a:lnTo>
                <a:lnTo>
                  <a:pt x="145" y="49"/>
                </a:lnTo>
                <a:lnTo>
                  <a:pt x="145" y="52"/>
                </a:lnTo>
                <a:lnTo>
                  <a:pt x="145" y="56"/>
                </a:lnTo>
                <a:lnTo>
                  <a:pt x="145" y="60"/>
                </a:lnTo>
                <a:lnTo>
                  <a:pt x="145" y="65"/>
                </a:lnTo>
                <a:lnTo>
                  <a:pt x="145" y="104"/>
                </a:lnTo>
                <a:lnTo>
                  <a:pt x="145" y="113"/>
                </a:lnTo>
                <a:lnTo>
                  <a:pt x="145" y="122"/>
                </a:lnTo>
                <a:lnTo>
                  <a:pt x="145" y="129"/>
                </a:lnTo>
                <a:lnTo>
                  <a:pt x="146" y="137"/>
                </a:lnTo>
                <a:lnTo>
                  <a:pt x="146" y="143"/>
                </a:lnTo>
                <a:lnTo>
                  <a:pt x="146" y="148"/>
                </a:lnTo>
                <a:lnTo>
                  <a:pt x="146" y="152"/>
                </a:lnTo>
                <a:lnTo>
                  <a:pt x="147" y="155"/>
                </a:lnTo>
                <a:lnTo>
                  <a:pt x="147" y="158"/>
                </a:lnTo>
                <a:lnTo>
                  <a:pt x="148" y="160"/>
                </a:lnTo>
                <a:lnTo>
                  <a:pt x="149" y="163"/>
                </a:lnTo>
                <a:lnTo>
                  <a:pt x="149" y="165"/>
                </a:lnTo>
                <a:lnTo>
                  <a:pt x="150" y="168"/>
                </a:lnTo>
                <a:lnTo>
                  <a:pt x="151" y="170"/>
                </a:lnTo>
                <a:lnTo>
                  <a:pt x="152" y="173"/>
                </a:lnTo>
                <a:lnTo>
                  <a:pt x="155" y="175"/>
                </a:lnTo>
                <a:lnTo>
                  <a:pt x="125" y="175"/>
                </a:lnTo>
                <a:lnTo>
                  <a:pt x="124" y="173"/>
                </a:lnTo>
                <a:lnTo>
                  <a:pt x="122" y="171"/>
                </a:lnTo>
                <a:lnTo>
                  <a:pt x="121" y="168"/>
                </a:lnTo>
                <a:lnTo>
                  <a:pt x="121" y="166"/>
                </a:lnTo>
                <a:lnTo>
                  <a:pt x="120" y="163"/>
                </a:lnTo>
                <a:lnTo>
                  <a:pt x="119" y="160"/>
                </a:lnTo>
                <a:lnTo>
                  <a:pt x="119" y="157"/>
                </a:lnTo>
                <a:lnTo>
                  <a:pt x="119" y="154"/>
                </a:lnTo>
                <a:close/>
                <a:moveTo>
                  <a:pt x="117" y="90"/>
                </a:moveTo>
                <a:lnTo>
                  <a:pt x="113" y="91"/>
                </a:lnTo>
                <a:lnTo>
                  <a:pt x="107" y="93"/>
                </a:lnTo>
                <a:lnTo>
                  <a:pt x="103" y="94"/>
                </a:lnTo>
                <a:lnTo>
                  <a:pt x="98" y="96"/>
                </a:lnTo>
                <a:lnTo>
                  <a:pt x="91" y="97"/>
                </a:lnTo>
                <a:lnTo>
                  <a:pt x="85" y="98"/>
                </a:lnTo>
                <a:lnTo>
                  <a:pt x="78" y="99"/>
                </a:lnTo>
                <a:lnTo>
                  <a:pt x="70" y="101"/>
                </a:lnTo>
                <a:lnTo>
                  <a:pt x="66" y="101"/>
                </a:lnTo>
                <a:lnTo>
                  <a:pt x="63" y="102"/>
                </a:lnTo>
                <a:lnTo>
                  <a:pt x="59" y="103"/>
                </a:lnTo>
                <a:lnTo>
                  <a:pt x="56" y="103"/>
                </a:lnTo>
                <a:lnTo>
                  <a:pt x="53" y="104"/>
                </a:lnTo>
                <a:lnTo>
                  <a:pt x="50" y="105"/>
                </a:lnTo>
                <a:lnTo>
                  <a:pt x="48" y="105"/>
                </a:lnTo>
                <a:lnTo>
                  <a:pt x="45" y="106"/>
                </a:lnTo>
                <a:lnTo>
                  <a:pt x="44" y="107"/>
                </a:lnTo>
                <a:lnTo>
                  <a:pt x="42" y="108"/>
                </a:lnTo>
                <a:lnTo>
                  <a:pt x="41" y="109"/>
                </a:lnTo>
                <a:lnTo>
                  <a:pt x="39" y="110"/>
                </a:lnTo>
                <a:lnTo>
                  <a:pt x="38" y="111"/>
                </a:lnTo>
                <a:lnTo>
                  <a:pt x="37" y="113"/>
                </a:lnTo>
                <a:lnTo>
                  <a:pt x="36" y="114"/>
                </a:lnTo>
                <a:lnTo>
                  <a:pt x="35" y="116"/>
                </a:lnTo>
                <a:lnTo>
                  <a:pt x="34" y="117"/>
                </a:lnTo>
                <a:lnTo>
                  <a:pt x="33" y="119"/>
                </a:lnTo>
                <a:lnTo>
                  <a:pt x="33" y="120"/>
                </a:lnTo>
                <a:lnTo>
                  <a:pt x="32" y="122"/>
                </a:lnTo>
                <a:lnTo>
                  <a:pt x="32" y="124"/>
                </a:lnTo>
                <a:lnTo>
                  <a:pt x="32" y="125"/>
                </a:lnTo>
                <a:lnTo>
                  <a:pt x="30" y="127"/>
                </a:lnTo>
                <a:lnTo>
                  <a:pt x="30" y="129"/>
                </a:lnTo>
                <a:lnTo>
                  <a:pt x="30" y="133"/>
                </a:lnTo>
                <a:lnTo>
                  <a:pt x="32" y="136"/>
                </a:lnTo>
                <a:lnTo>
                  <a:pt x="32" y="138"/>
                </a:lnTo>
                <a:lnTo>
                  <a:pt x="33" y="141"/>
                </a:lnTo>
                <a:lnTo>
                  <a:pt x="34" y="143"/>
                </a:lnTo>
                <a:lnTo>
                  <a:pt x="36" y="145"/>
                </a:lnTo>
                <a:lnTo>
                  <a:pt x="37" y="147"/>
                </a:lnTo>
                <a:lnTo>
                  <a:pt x="39" y="149"/>
                </a:lnTo>
                <a:lnTo>
                  <a:pt x="41" y="151"/>
                </a:lnTo>
                <a:lnTo>
                  <a:pt x="44" y="152"/>
                </a:lnTo>
                <a:lnTo>
                  <a:pt x="46" y="154"/>
                </a:lnTo>
                <a:lnTo>
                  <a:pt x="50" y="155"/>
                </a:lnTo>
                <a:lnTo>
                  <a:pt x="53" y="156"/>
                </a:lnTo>
                <a:lnTo>
                  <a:pt x="56" y="156"/>
                </a:lnTo>
                <a:lnTo>
                  <a:pt x="60" y="157"/>
                </a:lnTo>
                <a:lnTo>
                  <a:pt x="65" y="157"/>
                </a:lnTo>
                <a:lnTo>
                  <a:pt x="68" y="157"/>
                </a:lnTo>
                <a:lnTo>
                  <a:pt x="72" y="156"/>
                </a:lnTo>
                <a:lnTo>
                  <a:pt x="76" y="156"/>
                </a:lnTo>
                <a:lnTo>
                  <a:pt x="80" y="155"/>
                </a:lnTo>
                <a:lnTo>
                  <a:pt x="83" y="154"/>
                </a:lnTo>
                <a:lnTo>
                  <a:pt x="87" y="153"/>
                </a:lnTo>
                <a:lnTo>
                  <a:pt x="90" y="151"/>
                </a:lnTo>
                <a:lnTo>
                  <a:pt x="94" y="149"/>
                </a:lnTo>
                <a:lnTo>
                  <a:pt x="97" y="148"/>
                </a:lnTo>
                <a:lnTo>
                  <a:pt x="99" y="146"/>
                </a:lnTo>
                <a:lnTo>
                  <a:pt x="102" y="143"/>
                </a:lnTo>
                <a:lnTo>
                  <a:pt x="104" y="141"/>
                </a:lnTo>
                <a:lnTo>
                  <a:pt x="106" y="138"/>
                </a:lnTo>
                <a:lnTo>
                  <a:pt x="109" y="136"/>
                </a:lnTo>
                <a:lnTo>
                  <a:pt x="111" y="133"/>
                </a:lnTo>
                <a:lnTo>
                  <a:pt x="112" y="129"/>
                </a:lnTo>
                <a:lnTo>
                  <a:pt x="113" y="126"/>
                </a:lnTo>
                <a:lnTo>
                  <a:pt x="114" y="123"/>
                </a:lnTo>
                <a:lnTo>
                  <a:pt x="115" y="120"/>
                </a:lnTo>
                <a:lnTo>
                  <a:pt x="115" y="117"/>
                </a:lnTo>
                <a:lnTo>
                  <a:pt x="116" y="113"/>
                </a:lnTo>
                <a:lnTo>
                  <a:pt x="116" y="109"/>
                </a:lnTo>
                <a:lnTo>
                  <a:pt x="116" y="105"/>
                </a:lnTo>
                <a:lnTo>
                  <a:pt x="117" y="100"/>
                </a:lnTo>
                <a:lnTo>
                  <a:pt x="117" y="9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27" name="Freeform 147"/>
          <p:cNvSpPr>
            <a:spLocks/>
          </p:cNvSpPr>
          <p:nvPr/>
        </p:nvSpPr>
        <p:spPr bwMode="auto">
          <a:xfrm>
            <a:off x="5281153" y="2930270"/>
            <a:ext cx="52885" cy="64206"/>
          </a:xfrm>
          <a:custGeom>
            <a:avLst/>
            <a:gdLst>
              <a:gd name="T0" fmla="*/ 0 w 136"/>
              <a:gd name="T1" fmla="*/ 0 h 175"/>
              <a:gd name="T2" fmla="*/ 0 w 136"/>
              <a:gd name="T3" fmla="*/ 0 h 175"/>
              <a:gd name="T4" fmla="*/ 0 w 136"/>
              <a:gd name="T5" fmla="*/ 0 h 175"/>
              <a:gd name="T6" fmla="*/ 0 w 136"/>
              <a:gd name="T7" fmla="*/ 0 h 175"/>
              <a:gd name="T8" fmla="*/ 0 w 136"/>
              <a:gd name="T9" fmla="*/ 0 h 175"/>
              <a:gd name="T10" fmla="*/ 0 w 136"/>
              <a:gd name="T11" fmla="*/ 0 h 175"/>
              <a:gd name="T12" fmla="*/ 0 w 136"/>
              <a:gd name="T13" fmla="*/ 0 h 175"/>
              <a:gd name="T14" fmla="*/ 0 w 136"/>
              <a:gd name="T15" fmla="*/ 0 h 175"/>
              <a:gd name="T16" fmla="*/ 0 w 136"/>
              <a:gd name="T17" fmla="*/ 0 h 175"/>
              <a:gd name="T18" fmla="*/ 0 w 136"/>
              <a:gd name="T19" fmla="*/ 0 h 175"/>
              <a:gd name="T20" fmla="*/ 0 w 136"/>
              <a:gd name="T21" fmla="*/ 0 h 175"/>
              <a:gd name="T22" fmla="*/ 0 w 136"/>
              <a:gd name="T23" fmla="*/ 0 h 175"/>
              <a:gd name="T24" fmla="*/ 0 w 136"/>
              <a:gd name="T25" fmla="*/ 0 h 175"/>
              <a:gd name="T26" fmla="*/ 0 w 136"/>
              <a:gd name="T27" fmla="*/ 0 h 175"/>
              <a:gd name="T28" fmla="*/ 0 w 136"/>
              <a:gd name="T29" fmla="*/ 0 h 175"/>
              <a:gd name="T30" fmla="*/ 0 w 136"/>
              <a:gd name="T31" fmla="*/ 0 h 175"/>
              <a:gd name="T32" fmla="*/ 0 w 136"/>
              <a:gd name="T33" fmla="*/ 0 h 175"/>
              <a:gd name="T34" fmla="*/ 0 w 136"/>
              <a:gd name="T35" fmla="*/ 0 h 175"/>
              <a:gd name="T36" fmla="*/ 0 w 136"/>
              <a:gd name="T37" fmla="*/ 0 h 175"/>
              <a:gd name="T38" fmla="*/ 0 w 136"/>
              <a:gd name="T39" fmla="*/ 0 h 175"/>
              <a:gd name="T40" fmla="*/ 0 w 136"/>
              <a:gd name="T41" fmla="*/ 0 h 175"/>
              <a:gd name="T42" fmla="*/ 0 w 136"/>
              <a:gd name="T43" fmla="*/ 0 h 175"/>
              <a:gd name="T44" fmla="*/ 0 w 136"/>
              <a:gd name="T45" fmla="*/ 0 h 175"/>
              <a:gd name="T46" fmla="*/ 0 w 136"/>
              <a:gd name="T47" fmla="*/ 0 h 175"/>
              <a:gd name="T48" fmla="*/ 0 w 136"/>
              <a:gd name="T49" fmla="*/ 0 h 175"/>
              <a:gd name="T50" fmla="*/ 0 w 136"/>
              <a:gd name="T51" fmla="*/ 0 h 175"/>
              <a:gd name="T52" fmla="*/ 0 w 136"/>
              <a:gd name="T53" fmla="*/ 0 h 175"/>
              <a:gd name="T54" fmla="*/ 0 w 136"/>
              <a:gd name="T55" fmla="*/ 0 h 175"/>
              <a:gd name="T56" fmla="*/ 0 w 136"/>
              <a:gd name="T57" fmla="*/ 0 h 175"/>
              <a:gd name="T58" fmla="*/ 0 w 136"/>
              <a:gd name="T59" fmla="*/ 0 h 175"/>
              <a:gd name="T60" fmla="*/ 0 w 136"/>
              <a:gd name="T61" fmla="*/ 0 h 175"/>
              <a:gd name="T62" fmla="*/ 0 w 136"/>
              <a:gd name="T63" fmla="*/ 0 h 175"/>
              <a:gd name="T64" fmla="*/ 0 w 136"/>
              <a:gd name="T65" fmla="*/ 0 h 175"/>
              <a:gd name="T66" fmla="*/ 0 w 136"/>
              <a:gd name="T67" fmla="*/ 0 h 175"/>
              <a:gd name="T68" fmla="*/ 0 w 136"/>
              <a:gd name="T69" fmla="*/ 0 h 175"/>
              <a:gd name="T70" fmla="*/ 0 w 136"/>
              <a:gd name="T71" fmla="*/ 0 h 175"/>
              <a:gd name="T72" fmla="*/ 0 w 136"/>
              <a:gd name="T73" fmla="*/ 0 h 175"/>
              <a:gd name="T74" fmla="*/ 0 w 136"/>
              <a:gd name="T75" fmla="*/ 0 h 175"/>
              <a:gd name="T76" fmla="*/ 0 w 136"/>
              <a:gd name="T77" fmla="*/ 0 h 175"/>
              <a:gd name="T78" fmla="*/ 0 w 136"/>
              <a:gd name="T79" fmla="*/ 0 h 175"/>
              <a:gd name="T80" fmla="*/ 0 w 136"/>
              <a:gd name="T81" fmla="*/ 0 h 175"/>
              <a:gd name="T82" fmla="*/ 0 w 136"/>
              <a:gd name="T83" fmla="*/ 0 h 175"/>
              <a:gd name="T84" fmla="*/ 0 w 136"/>
              <a:gd name="T85" fmla="*/ 0 h 175"/>
              <a:gd name="T86" fmla="*/ 0 w 136"/>
              <a:gd name="T87" fmla="*/ 0 h 175"/>
              <a:gd name="T88" fmla="*/ 0 w 136"/>
              <a:gd name="T89" fmla="*/ 0 h 175"/>
              <a:gd name="T90" fmla="*/ 0 w 136"/>
              <a:gd name="T91" fmla="*/ 0 h 175"/>
              <a:gd name="T92" fmla="*/ 0 w 136"/>
              <a:gd name="T93" fmla="*/ 0 h 175"/>
              <a:gd name="T94" fmla="*/ 0 w 136"/>
              <a:gd name="T95" fmla="*/ 0 h 17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36"/>
              <a:gd name="T145" fmla="*/ 0 h 175"/>
              <a:gd name="T146" fmla="*/ 136 w 136"/>
              <a:gd name="T147" fmla="*/ 175 h 17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36" h="175">
                <a:moveTo>
                  <a:pt x="110" y="171"/>
                </a:moveTo>
                <a:lnTo>
                  <a:pt x="110" y="146"/>
                </a:lnTo>
                <a:lnTo>
                  <a:pt x="105" y="153"/>
                </a:lnTo>
                <a:lnTo>
                  <a:pt x="99" y="159"/>
                </a:lnTo>
                <a:lnTo>
                  <a:pt x="94" y="164"/>
                </a:lnTo>
                <a:lnTo>
                  <a:pt x="87" y="168"/>
                </a:lnTo>
                <a:lnTo>
                  <a:pt x="80" y="171"/>
                </a:lnTo>
                <a:lnTo>
                  <a:pt x="72" y="173"/>
                </a:lnTo>
                <a:lnTo>
                  <a:pt x="65" y="175"/>
                </a:lnTo>
                <a:lnTo>
                  <a:pt x="57" y="175"/>
                </a:lnTo>
                <a:lnTo>
                  <a:pt x="53" y="175"/>
                </a:lnTo>
                <a:lnTo>
                  <a:pt x="50" y="175"/>
                </a:lnTo>
                <a:lnTo>
                  <a:pt x="47" y="174"/>
                </a:lnTo>
                <a:lnTo>
                  <a:pt x="42" y="174"/>
                </a:lnTo>
                <a:lnTo>
                  <a:pt x="39" y="173"/>
                </a:lnTo>
                <a:lnTo>
                  <a:pt x="36" y="172"/>
                </a:lnTo>
                <a:lnTo>
                  <a:pt x="33" y="171"/>
                </a:lnTo>
                <a:lnTo>
                  <a:pt x="30" y="169"/>
                </a:lnTo>
                <a:lnTo>
                  <a:pt x="26" y="168"/>
                </a:lnTo>
                <a:lnTo>
                  <a:pt x="23" y="166"/>
                </a:lnTo>
                <a:lnTo>
                  <a:pt x="21" y="165"/>
                </a:lnTo>
                <a:lnTo>
                  <a:pt x="19" y="163"/>
                </a:lnTo>
                <a:lnTo>
                  <a:pt x="16" y="161"/>
                </a:lnTo>
                <a:lnTo>
                  <a:pt x="14" y="159"/>
                </a:lnTo>
                <a:lnTo>
                  <a:pt x="13" y="157"/>
                </a:lnTo>
                <a:lnTo>
                  <a:pt x="10" y="155"/>
                </a:lnTo>
                <a:lnTo>
                  <a:pt x="9" y="153"/>
                </a:lnTo>
                <a:lnTo>
                  <a:pt x="7" y="150"/>
                </a:lnTo>
                <a:lnTo>
                  <a:pt x="6" y="148"/>
                </a:lnTo>
                <a:lnTo>
                  <a:pt x="5" y="145"/>
                </a:lnTo>
                <a:lnTo>
                  <a:pt x="4" y="143"/>
                </a:lnTo>
                <a:lnTo>
                  <a:pt x="3" y="140"/>
                </a:lnTo>
                <a:lnTo>
                  <a:pt x="3" y="137"/>
                </a:lnTo>
                <a:lnTo>
                  <a:pt x="2" y="134"/>
                </a:lnTo>
                <a:lnTo>
                  <a:pt x="2" y="132"/>
                </a:lnTo>
                <a:lnTo>
                  <a:pt x="1" y="129"/>
                </a:lnTo>
                <a:lnTo>
                  <a:pt x="1" y="125"/>
                </a:lnTo>
                <a:lnTo>
                  <a:pt x="1" y="122"/>
                </a:lnTo>
                <a:lnTo>
                  <a:pt x="1" y="118"/>
                </a:lnTo>
                <a:lnTo>
                  <a:pt x="1" y="115"/>
                </a:lnTo>
                <a:lnTo>
                  <a:pt x="0" y="111"/>
                </a:lnTo>
                <a:lnTo>
                  <a:pt x="0" y="106"/>
                </a:lnTo>
                <a:lnTo>
                  <a:pt x="0" y="0"/>
                </a:lnTo>
                <a:lnTo>
                  <a:pt x="29" y="0"/>
                </a:lnTo>
                <a:lnTo>
                  <a:pt x="29" y="95"/>
                </a:lnTo>
                <a:lnTo>
                  <a:pt x="29" y="101"/>
                </a:lnTo>
                <a:lnTo>
                  <a:pt x="29" y="106"/>
                </a:lnTo>
                <a:lnTo>
                  <a:pt x="29" y="110"/>
                </a:lnTo>
                <a:lnTo>
                  <a:pt x="29" y="114"/>
                </a:lnTo>
                <a:lnTo>
                  <a:pt x="29" y="117"/>
                </a:lnTo>
                <a:lnTo>
                  <a:pt x="30" y="121"/>
                </a:lnTo>
                <a:lnTo>
                  <a:pt x="30" y="123"/>
                </a:lnTo>
                <a:lnTo>
                  <a:pt x="30" y="125"/>
                </a:lnTo>
                <a:lnTo>
                  <a:pt x="31" y="129"/>
                </a:lnTo>
                <a:lnTo>
                  <a:pt x="32" y="132"/>
                </a:lnTo>
                <a:lnTo>
                  <a:pt x="33" y="134"/>
                </a:lnTo>
                <a:lnTo>
                  <a:pt x="34" y="136"/>
                </a:lnTo>
                <a:lnTo>
                  <a:pt x="36" y="139"/>
                </a:lnTo>
                <a:lnTo>
                  <a:pt x="37" y="141"/>
                </a:lnTo>
                <a:lnTo>
                  <a:pt x="39" y="142"/>
                </a:lnTo>
                <a:lnTo>
                  <a:pt x="41" y="144"/>
                </a:lnTo>
                <a:lnTo>
                  <a:pt x="44" y="146"/>
                </a:lnTo>
                <a:lnTo>
                  <a:pt x="46" y="147"/>
                </a:lnTo>
                <a:lnTo>
                  <a:pt x="49" y="148"/>
                </a:lnTo>
                <a:lnTo>
                  <a:pt x="51" y="149"/>
                </a:lnTo>
                <a:lnTo>
                  <a:pt x="54" y="150"/>
                </a:lnTo>
                <a:lnTo>
                  <a:pt x="56" y="150"/>
                </a:lnTo>
                <a:lnTo>
                  <a:pt x="60" y="150"/>
                </a:lnTo>
                <a:lnTo>
                  <a:pt x="63" y="150"/>
                </a:lnTo>
                <a:lnTo>
                  <a:pt x="66" y="150"/>
                </a:lnTo>
                <a:lnTo>
                  <a:pt x="69" y="150"/>
                </a:lnTo>
                <a:lnTo>
                  <a:pt x="72" y="150"/>
                </a:lnTo>
                <a:lnTo>
                  <a:pt x="75" y="149"/>
                </a:lnTo>
                <a:lnTo>
                  <a:pt x="78" y="148"/>
                </a:lnTo>
                <a:lnTo>
                  <a:pt x="81" y="147"/>
                </a:lnTo>
                <a:lnTo>
                  <a:pt x="84" y="145"/>
                </a:lnTo>
                <a:lnTo>
                  <a:pt x="86" y="144"/>
                </a:lnTo>
                <a:lnTo>
                  <a:pt x="90" y="142"/>
                </a:lnTo>
                <a:lnTo>
                  <a:pt x="92" y="140"/>
                </a:lnTo>
                <a:lnTo>
                  <a:pt x="94" y="138"/>
                </a:lnTo>
                <a:lnTo>
                  <a:pt x="96" y="136"/>
                </a:lnTo>
                <a:lnTo>
                  <a:pt x="98" y="134"/>
                </a:lnTo>
                <a:lnTo>
                  <a:pt x="99" y="131"/>
                </a:lnTo>
                <a:lnTo>
                  <a:pt x="101" y="129"/>
                </a:lnTo>
                <a:lnTo>
                  <a:pt x="102" y="125"/>
                </a:lnTo>
                <a:lnTo>
                  <a:pt x="103" y="122"/>
                </a:lnTo>
                <a:lnTo>
                  <a:pt x="105" y="119"/>
                </a:lnTo>
                <a:lnTo>
                  <a:pt x="106" y="115"/>
                </a:lnTo>
                <a:lnTo>
                  <a:pt x="106" y="111"/>
                </a:lnTo>
                <a:lnTo>
                  <a:pt x="107" y="107"/>
                </a:lnTo>
                <a:lnTo>
                  <a:pt x="107" y="102"/>
                </a:lnTo>
                <a:lnTo>
                  <a:pt x="107" y="97"/>
                </a:lnTo>
                <a:lnTo>
                  <a:pt x="107" y="92"/>
                </a:lnTo>
                <a:lnTo>
                  <a:pt x="107" y="0"/>
                </a:lnTo>
                <a:lnTo>
                  <a:pt x="136" y="0"/>
                </a:lnTo>
                <a:lnTo>
                  <a:pt x="136" y="171"/>
                </a:lnTo>
                <a:lnTo>
                  <a:pt x="110" y="17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28" name="Freeform 148"/>
          <p:cNvSpPr>
            <a:spLocks noEditPoints="1"/>
          </p:cNvSpPr>
          <p:nvPr/>
        </p:nvSpPr>
        <p:spPr bwMode="auto">
          <a:xfrm>
            <a:off x="5347749" y="2906422"/>
            <a:ext cx="56802" cy="88054"/>
          </a:xfrm>
          <a:custGeom>
            <a:avLst/>
            <a:gdLst>
              <a:gd name="T0" fmla="*/ 0 w 144"/>
              <a:gd name="T1" fmla="*/ 0 h 240"/>
              <a:gd name="T2" fmla="*/ 0 w 144"/>
              <a:gd name="T3" fmla="*/ 0 h 240"/>
              <a:gd name="T4" fmla="*/ 0 w 144"/>
              <a:gd name="T5" fmla="*/ 0 h 240"/>
              <a:gd name="T6" fmla="*/ 0 w 144"/>
              <a:gd name="T7" fmla="*/ 0 h 240"/>
              <a:gd name="T8" fmla="*/ 0 w 144"/>
              <a:gd name="T9" fmla="*/ 0 h 240"/>
              <a:gd name="T10" fmla="*/ 0 w 144"/>
              <a:gd name="T11" fmla="*/ 0 h 240"/>
              <a:gd name="T12" fmla="*/ 0 w 144"/>
              <a:gd name="T13" fmla="*/ 0 h 240"/>
              <a:gd name="T14" fmla="*/ 0 w 144"/>
              <a:gd name="T15" fmla="*/ 0 h 240"/>
              <a:gd name="T16" fmla="*/ 0 w 144"/>
              <a:gd name="T17" fmla="*/ 0 h 240"/>
              <a:gd name="T18" fmla="*/ 0 w 144"/>
              <a:gd name="T19" fmla="*/ 0 h 240"/>
              <a:gd name="T20" fmla="*/ 0 w 144"/>
              <a:gd name="T21" fmla="*/ 0 h 240"/>
              <a:gd name="T22" fmla="*/ 0 w 144"/>
              <a:gd name="T23" fmla="*/ 0 h 240"/>
              <a:gd name="T24" fmla="*/ 0 w 144"/>
              <a:gd name="T25" fmla="*/ 0 h 240"/>
              <a:gd name="T26" fmla="*/ 0 w 144"/>
              <a:gd name="T27" fmla="*/ 0 h 240"/>
              <a:gd name="T28" fmla="*/ 0 w 144"/>
              <a:gd name="T29" fmla="*/ 0 h 240"/>
              <a:gd name="T30" fmla="*/ 0 w 144"/>
              <a:gd name="T31" fmla="*/ 0 h 240"/>
              <a:gd name="T32" fmla="*/ 0 w 144"/>
              <a:gd name="T33" fmla="*/ 0 h 240"/>
              <a:gd name="T34" fmla="*/ 0 w 144"/>
              <a:gd name="T35" fmla="*/ 0 h 240"/>
              <a:gd name="T36" fmla="*/ 0 w 144"/>
              <a:gd name="T37" fmla="*/ 0 h 240"/>
              <a:gd name="T38" fmla="*/ 0 w 144"/>
              <a:gd name="T39" fmla="*/ 0 h 240"/>
              <a:gd name="T40" fmla="*/ 0 w 144"/>
              <a:gd name="T41" fmla="*/ 0 h 240"/>
              <a:gd name="T42" fmla="*/ 0 w 144"/>
              <a:gd name="T43" fmla="*/ 0 h 240"/>
              <a:gd name="T44" fmla="*/ 0 w 144"/>
              <a:gd name="T45" fmla="*/ 0 h 240"/>
              <a:gd name="T46" fmla="*/ 0 w 144"/>
              <a:gd name="T47" fmla="*/ 0 h 240"/>
              <a:gd name="T48" fmla="*/ 0 w 144"/>
              <a:gd name="T49" fmla="*/ 0 h 240"/>
              <a:gd name="T50" fmla="*/ 0 w 144"/>
              <a:gd name="T51" fmla="*/ 0 h 240"/>
              <a:gd name="T52" fmla="*/ 0 w 144"/>
              <a:gd name="T53" fmla="*/ 0 h 240"/>
              <a:gd name="T54" fmla="*/ 0 w 144"/>
              <a:gd name="T55" fmla="*/ 0 h 240"/>
              <a:gd name="T56" fmla="*/ 0 w 144"/>
              <a:gd name="T57" fmla="*/ 0 h 240"/>
              <a:gd name="T58" fmla="*/ 0 w 144"/>
              <a:gd name="T59" fmla="*/ 0 h 240"/>
              <a:gd name="T60" fmla="*/ 0 w 144"/>
              <a:gd name="T61" fmla="*/ 0 h 240"/>
              <a:gd name="T62" fmla="*/ 0 w 144"/>
              <a:gd name="T63" fmla="*/ 0 h 240"/>
              <a:gd name="T64" fmla="*/ 0 w 144"/>
              <a:gd name="T65" fmla="*/ 0 h 240"/>
              <a:gd name="T66" fmla="*/ 0 w 144"/>
              <a:gd name="T67" fmla="*/ 0 h 240"/>
              <a:gd name="T68" fmla="*/ 0 w 144"/>
              <a:gd name="T69" fmla="*/ 0 h 240"/>
              <a:gd name="T70" fmla="*/ 0 w 144"/>
              <a:gd name="T71" fmla="*/ 0 h 240"/>
              <a:gd name="T72" fmla="*/ 0 w 144"/>
              <a:gd name="T73" fmla="*/ 0 h 240"/>
              <a:gd name="T74" fmla="*/ 0 w 144"/>
              <a:gd name="T75" fmla="*/ 0 h 240"/>
              <a:gd name="T76" fmla="*/ 0 w 144"/>
              <a:gd name="T77" fmla="*/ 0 h 240"/>
              <a:gd name="T78" fmla="*/ 0 w 144"/>
              <a:gd name="T79" fmla="*/ 0 h 240"/>
              <a:gd name="T80" fmla="*/ 0 w 144"/>
              <a:gd name="T81" fmla="*/ 0 h 240"/>
              <a:gd name="T82" fmla="*/ 0 w 144"/>
              <a:gd name="T83" fmla="*/ 0 h 240"/>
              <a:gd name="T84" fmla="*/ 0 w 144"/>
              <a:gd name="T85" fmla="*/ 0 h 240"/>
              <a:gd name="T86" fmla="*/ 0 w 144"/>
              <a:gd name="T87" fmla="*/ 0 h 240"/>
              <a:gd name="T88" fmla="*/ 0 w 144"/>
              <a:gd name="T89" fmla="*/ 0 h 240"/>
              <a:gd name="T90" fmla="*/ 0 w 144"/>
              <a:gd name="T91" fmla="*/ 0 h 240"/>
              <a:gd name="T92" fmla="*/ 0 w 144"/>
              <a:gd name="T93" fmla="*/ 0 h 2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44"/>
              <a:gd name="T142" fmla="*/ 0 h 240"/>
              <a:gd name="T143" fmla="*/ 144 w 144"/>
              <a:gd name="T144" fmla="*/ 240 h 24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44" h="240">
                <a:moveTo>
                  <a:pt x="118" y="236"/>
                </a:moveTo>
                <a:lnTo>
                  <a:pt x="118" y="215"/>
                </a:lnTo>
                <a:lnTo>
                  <a:pt x="114" y="221"/>
                </a:lnTo>
                <a:lnTo>
                  <a:pt x="110" y="226"/>
                </a:lnTo>
                <a:lnTo>
                  <a:pt x="105" y="230"/>
                </a:lnTo>
                <a:lnTo>
                  <a:pt x="99" y="234"/>
                </a:lnTo>
                <a:lnTo>
                  <a:pt x="93" y="236"/>
                </a:lnTo>
                <a:lnTo>
                  <a:pt x="86" y="238"/>
                </a:lnTo>
                <a:lnTo>
                  <a:pt x="79" y="240"/>
                </a:lnTo>
                <a:lnTo>
                  <a:pt x="71" y="240"/>
                </a:lnTo>
                <a:lnTo>
                  <a:pt x="67" y="240"/>
                </a:lnTo>
                <a:lnTo>
                  <a:pt x="62" y="239"/>
                </a:lnTo>
                <a:lnTo>
                  <a:pt x="57" y="238"/>
                </a:lnTo>
                <a:lnTo>
                  <a:pt x="53" y="237"/>
                </a:lnTo>
                <a:lnTo>
                  <a:pt x="48" y="236"/>
                </a:lnTo>
                <a:lnTo>
                  <a:pt x="44" y="234"/>
                </a:lnTo>
                <a:lnTo>
                  <a:pt x="39" y="232"/>
                </a:lnTo>
                <a:lnTo>
                  <a:pt x="35" y="229"/>
                </a:lnTo>
                <a:lnTo>
                  <a:pt x="31" y="226"/>
                </a:lnTo>
                <a:lnTo>
                  <a:pt x="28" y="223"/>
                </a:lnTo>
                <a:lnTo>
                  <a:pt x="23" y="219"/>
                </a:lnTo>
                <a:lnTo>
                  <a:pt x="20" y="216"/>
                </a:lnTo>
                <a:lnTo>
                  <a:pt x="17" y="212"/>
                </a:lnTo>
                <a:lnTo>
                  <a:pt x="15" y="207"/>
                </a:lnTo>
                <a:lnTo>
                  <a:pt x="11" y="203"/>
                </a:lnTo>
                <a:lnTo>
                  <a:pt x="9" y="198"/>
                </a:lnTo>
                <a:lnTo>
                  <a:pt x="7" y="192"/>
                </a:lnTo>
                <a:lnTo>
                  <a:pt x="5" y="187"/>
                </a:lnTo>
                <a:lnTo>
                  <a:pt x="4" y="181"/>
                </a:lnTo>
                <a:lnTo>
                  <a:pt x="3" y="176"/>
                </a:lnTo>
                <a:lnTo>
                  <a:pt x="2" y="170"/>
                </a:lnTo>
                <a:lnTo>
                  <a:pt x="1" y="164"/>
                </a:lnTo>
                <a:lnTo>
                  <a:pt x="1" y="158"/>
                </a:lnTo>
                <a:lnTo>
                  <a:pt x="0" y="151"/>
                </a:lnTo>
                <a:lnTo>
                  <a:pt x="1" y="145"/>
                </a:lnTo>
                <a:lnTo>
                  <a:pt x="1" y="139"/>
                </a:lnTo>
                <a:lnTo>
                  <a:pt x="1" y="132"/>
                </a:lnTo>
                <a:lnTo>
                  <a:pt x="2" y="126"/>
                </a:lnTo>
                <a:lnTo>
                  <a:pt x="3" y="121"/>
                </a:lnTo>
                <a:lnTo>
                  <a:pt x="5" y="115"/>
                </a:lnTo>
                <a:lnTo>
                  <a:pt x="6" y="110"/>
                </a:lnTo>
                <a:lnTo>
                  <a:pt x="8" y="104"/>
                </a:lnTo>
                <a:lnTo>
                  <a:pt x="10" y="100"/>
                </a:lnTo>
                <a:lnTo>
                  <a:pt x="14" y="95"/>
                </a:lnTo>
                <a:lnTo>
                  <a:pt x="16" y="90"/>
                </a:lnTo>
                <a:lnTo>
                  <a:pt x="19" y="86"/>
                </a:lnTo>
                <a:lnTo>
                  <a:pt x="22" y="83"/>
                </a:lnTo>
                <a:lnTo>
                  <a:pt x="25" y="79"/>
                </a:lnTo>
                <a:lnTo>
                  <a:pt x="30" y="75"/>
                </a:lnTo>
                <a:lnTo>
                  <a:pt x="33" y="72"/>
                </a:lnTo>
                <a:lnTo>
                  <a:pt x="37" y="69"/>
                </a:lnTo>
                <a:lnTo>
                  <a:pt x="41" y="67"/>
                </a:lnTo>
                <a:lnTo>
                  <a:pt x="47" y="65"/>
                </a:lnTo>
                <a:lnTo>
                  <a:pt x="51" y="64"/>
                </a:lnTo>
                <a:lnTo>
                  <a:pt x="55" y="63"/>
                </a:lnTo>
                <a:lnTo>
                  <a:pt x="61" y="62"/>
                </a:lnTo>
                <a:lnTo>
                  <a:pt x="66" y="61"/>
                </a:lnTo>
                <a:lnTo>
                  <a:pt x="70" y="61"/>
                </a:lnTo>
                <a:lnTo>
                  <a:pt x="75" y="61"/>
                </a:lnTo>
                <a:lnTo>
                  <a:pt x="78" y="61"/>
                </a:lnTo>
                <a:lnTo>
                  <a:pt x="81" y="62"/>
                </a:lnTo>
                <a:lnTo>
                  <a:pt x="85" y="63"/>
                </a:lnTo>
                <a:lnTo>
                  <a:pt x="89" y="64"/>
                </a:lnTo>
                <a:lnTo>
                  <a:pt x="92" y="65"/>
                </a:lnTo>
                <a:lnTo>
                  <a:pt x="94" y="66"/>
                </a:lnTo>
                <a:lnTo>
                  <a:pt x="97" y="68"/>
                </a:lnTo>
                <a:lnTo>
                  <a:pt x="100" y="69"/>
                </a:lnTo>
                <a:lnTo>
                  <a:pt x="104" y="71"/>
                </a:lnTo>
                <a:lnTo>
                  <a:pt x="106" y="73"/>
                </a:lnTo>
                <a:lnTo>
                  <a:pt x="108" y="75"/>
                </a:lnTo>
                <a:lnTo>
                  <a:pt x="110" y="78"/>
                </a:lnTo>
                <a:lnTo>
                  <a:pt x="112" y="80"/>
                </a:lnTo>
                <a:lnTo>
                  <a:pt x="114" y="83"/>
                </a:lnTo>
                <a:lnTo>
                  <a:pt x="116" y="85"/>
                </a:lnTo>
                <a:lnTo>
                  <a:pt x="116" y="0"/>
                </a:lnTo>
                <a:lnTo>
                  <a:pt x="144" y="0"/>
                </a:lnTo>
                <a:lnTo>
                  <a:pt x="144" y="236"/>
                </a:lnTo>
                <a:lnTo>
                  <a:pt x="118" y="236"/>
                </a:lnTo>
                <a:close/>
                <a:moveTo>
                  <a:pt x="30" y="151"/>
                </a:moveTo>
                <a:lnTo>
                  <a:pt x="30" y="159"/>
                </a:lnTo>
                <a:lnTo>
                  <a:pt x="30" y="166"/>
                </a:lnTo>
                <a:lnTo>
                  <a:pt x="31" y="173"/>
                </a:lnTo>
                <a:lnTo>
                  <a:pt x="33" y="179"/>
                </a:lnTo>
                <a:lnTo>
                  <a:pt x="34" y="185"/>
                </a:lnTo>
                <a:lnTo>
                  <a:pt x="37" y="191"/>
                </a:lnTo>
                <a:lnTo>
                  <a:pt x="39" y="196"/>
                </a:lnTo>
                <a:lnTo>
                  <a:pt x="43" y="201"/>
                </a:lnTo>
                <a:lnTo>
                  <a:pt x="46" y="204"/>
                </a:lnTo>
                <a:lnTo>
                  <a:pt x="50" y="208"/>
                </a:lnTo>
                <a:lnTo>
                  <a:pt x="53" y="210"/>
                </a:lnTo>
                <a:lnTo>
                  <a:pt x="57" y="213"/>
                </a:lnTo>
                <a:lnTo>
                  <a:pt x="62" y="214"/>
                </a:lnTo>
                <a:lnTo>
                  <a:pt x="66" y="216"/>
                </a:lnTo>
                <a:lnTo>
                  <a:pt x="70" y="216"/>
                </a:lnTo>
                <a:lnTo>
                  <a:pt x="75" y="217"/>
                </a:lnTo>
                <a:lnTo>
                  <a:pt x="79" y="216"/>
                </a:lnTo>
                <a:lnTo>
                  <a:pt x="83" y="216"/>
                </a:lnTo>
                <a:lnTo>
                  <a:pt x="87" y="214"/>
                </a:lnTo>
                <a:lnTo>
                  <a:pt x="92" y="213"/>
                </a:lnTo>
                <a:lnTo>
                  <a:pt x="95" y="211"/>
                </a:lnTo>
                <a:lnTo>
                  <a:pt x="99" y="208"/>
                </a:lnTo>
                <a:lnTo>
                  <a:pt x="102" y="205"/>
                </a:lnTo>
                <a:lnTo>
                  <a:pt x="106" y="201"/>
                </a:lnTo>
                <a:lnTo>
                  <a:pt x="109" y="197"/>
                </a:lnTo>
                <a:lnTo>
                  <a:pt x="112" y="192"/>
                </a:lnTo>
                <a:lnTo>
                  <a:pt x="114" y="187"/>
                </a:lnTo>
                <a:lnTo>
                  <a:pt x="115" y="181"/>
                </a:lnTo>
                <a:lnTo>
                  <a:pt x="117" y="175"/>
                </a:lnTo>
                <a:lnTo>
                  <a:pt x="118" y="168"/>
                </a:lnTo>
                <a:lnTo>
                  <a:pt x="118" y="161"/>
                </a:lnTo>
                <a:lnTo>
                  <a:pt x="118" y="154"/>
                </a:lnTo>
                <a:lnTo>
                  <a:pt x="118" y="145"/>
                </a:lnTo>
                <a:lnTo>
                  <a:pt x="118" y="137"/>
                </a:lnTo>
                <a:lnTo>
                  <a:pt x="117" y="129"/>
                </a:lnTo>
                <a:lnTo>
                  <a:pt x="115" y="123"/>
                </a:lnTo>
                <a:lnTo>
                  <a:pt x="114" y="117"/>
                </a:lnTo>
                <a:lnTo>
                  <a:pt x="111" y="111"/>
                </a:lnTo>
                <a:lnTo>
                  <a:pt x="109" y="106"/>
                </a:lnTo>
                <a:lnTo>
                  <a:pt x="106" y="102"/>
                </a:lnTo>
                <a:lnTo>
                  <a:pt x="102" y="98"/>
                </a:lnTo>
                <a:lnTo>
                  <a:pt x="99" y="95"/>
                </a:lnTo>
                <a:lnTo>
                  <a:pt x="95" y="92"/>
                </a:lnTo>
                <a:lnTo>
                  <a:pt x="91" y="90"/>
                </a:lnTo>
                <a:lnTo>
                  <a:pt x="86" y="88"/>
                </a:lnTo>
                <a:lnTo>
                  <a:pt x="82" y="87"/>
                </a:lnTo>
                <a:lnTo>
                  <a:pt x="78" y="86"/>
                </a:lnTo>
                <a:lnTo>
                  <a:pt x="74" y="86"/>
                </a:lnTo>
                <a:lnTo>
                  <a:pt x="68" y="86"/>
                </a:lnTo>
                <a:lnTo>
                  <a:pt x="64" y="87"/>
                </a:lnTo>
                <a:lnTo>
                  <a:pt x="60" y="88"/>
                </a:lnTo>
                <a:lnTo>
                  <a:pt x="56" y="90"/>
                </a:lnTo>
                <a:lnTo>
                  <a:pt x="52" y="92"/>
                </a:lnTo>
                <a:lnTo>
                  <a:pt x="49" y="94"/>
                </a:lnTo>
                <a:lnTo>
                  <a:pt x="45" y="98"/>
                </a:lnTo>
                <a:lnTo>
                  <a:pt x="41" y="101"/>
                </a:lnTo>
                <a:lnTo>
                  <a:pt x="39" y="105"/>
                </a:lnTo>
                <a:lnTo>
                  <a:pt x="36" y="110"/>
                </a:lnTo>
                <a:lnTo>
                  <a:pt x="34" y="115"/>
                </a:lnTo>
                <a:lnTo>
                  <a:pt x="32" y="121"/>
                </a:lnTo>
                <a:lnTo>
                  <a:pt x="31" y="128"/>
                </a:lnTo>
                <a:lnTo>
                  <a:pt x="30" y="136"/>
                </a:lnTo>
                <a:lnTo>
                  <a:pt x="30" y="143"/>
                </a:lnTo>
                <a:lnTo>
                  <a:pt x="30" y="15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29" name="Freeform 149"/>
          <p:cNvSpPr>
            <a:spLocks noEditPoints="1"/>
          </p:cNvSpPr>
          <p:nvPr/>
        </p:nvSpPr>
        <p:spPr bwMode="auto">
          <a:xfrm>
            <a:off x="5422179" y="2906422"/>
            <a:ext cx="9793" cy="88054"/>
          </a:xfrm>
          <a:custGeom>
            <a:avLst/>
            <a:gdLst>
              <a:gd name="T0" fmla="*/ 0 w 28"/>
              <a:gd name="T1" fmla="*/ 0 h 236"/>
              <a:gd name="T2" fmla="*/ 0 w 28"/>
              <a:gd name="T3" fmla="*/ 0 h 236"/>
              <a:gd name="T4" fmla="*/ 0 w 28"/>
              <a:gd name="T5" fmla="*/ 0 h 236"/>
              <a:gd name="T6" fmla="*/ 0 w 28"/>
              <a:gd name="T7" fmla="*/ 0 h 236"/>
              <a:gd name="T8" fmla="*/ 0 w 28"/>
              <a:gd name="T9" fmla="*/ 0 h 236"/>
              <a:gd name="T10" fmla="*/ 0 w 28"/>
              <a:gd name="T11" fmla="*/ 0 h 236"/>
              <a:gd name="T12" fmla="*/ 0 w 28"/>
              <a:gd name="T13" fmla="*/ 0 h 236"/>
              <a:gd name="T14" fmla="*/ 0 w 28"/>
              <a:gd name="T15" fmla="*/ 0 h 236"/>
              <a:gd name="T16" fmla="*/ 0 w 28"/>
              <a:gd name="T17" fmla="*/ 0 h 236"/>
              <a:gd name="T18" fmla="*/ 0 w 28"/>
              <a:gd name="T19" fmla="*/ 0 h 2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"/>
              <a:gd name="T31" fmla="*/ 0 h 236"/>
              <a:gd name="T32" fmla="*/ 28 w 28"/>
              <a:gd name="T33" fmla="*/ 236 h 2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" h="236">
                <a:moveTo>
                  <a:pt x="0" y="34"/>
                </a:moveTo>
                <a:lnTo>
                  <a:pt x="0" y="0"/>
                </a:lnTo>
                <a:lnTo>
                  <a:pt x="28" y="0"/>
                </a:lnTo>
                <a:lnTo>
                  <a:pt x="28" y="34"/>
                </a:lnTo>
                <a:lnTo>
                  <a:pt x="0" y="34"/>
                </a:lnTo>
                <a:close/>
                <a:moveTo>
                  <a:pt x="0" y="236"/>
                </a:moveTo>
                <a:lnTo>
                  <a:pt x="0" y="65"/>
                </a:lnTo>
                <a:lnTo>
                  <a:pt x="28" y="65"/>
                </a:lnTo>
                <a:lnTo>
                  <a:pt x="28" y="236"/>
                </a:lnTo>
                <a:lnTo>
                  <a:pt x="0" y="236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30" name="Freeform 150"/>
          <p:cNvSpPr>
            <a:spLocks/>
          </p:cNvSpPr>
          <p:nvPr/>
        </p:nvSpPr>
        <p:spPr bwMode="auto">
          <a:xfrm>
            <a:off x="5443725" y="2908257"/>
            <a:ext cx="31339" cy="86220"/>
          </a:xfrm>
          <a:custGeom>
            <a:avLst/>
            <a:gdLst>
              <a:gd name="T0" fmla="*/ 0 w 81"/>
              <a:gd name="T1" fmla="*/ 0 h 233"/>
              <a:gd name="T2" fmla="*/ 0 w 81"/>
              <a:gd name="T3" fmla="*/ 0 h 233"/>
              <a:gd name="T4" fmla="*/ 0 w 81"/>
              <a:gd name="T5" fmla="*/ 0 h 233"/>
              <a:gd name="T6" fmla="*/ 0 w 81"/>
              <a:gd name="T7" fmla="*/ 0 h 233"/>
              <a:gd name="T8" fmla="*/ 0 w 81"/>
              <a:gd name="T9" fmla="*/ 0 h 233"/>
              <a:gd name="T10" fmla="*/ 0 w 81"/>
              <a:gd name="T11" fmla="*/ 0 h 233"/>
              <a:gd name="T12" fmla="*/ 0 w 81"/>
              <a:gd name="T13" fmla="*/ 0 h 233"/>
              <a:gd name="T14" fmla="*/ 0 w 81"/>
              <a:gd name="T15" fmla="*/ 0 h 233"/>
              <a:gd name="T16" fmla="*/ 0 w 81"/>
              <a:gd name="T17" fmla="*/ 0 h 233"/>
              <a:gd name="T18" fmla="*/ 0 w 81"/>
              <a:gd name="T19" fmla="*/ 0 h 233"/>
              <a:gd name="T20" fmla="*/ 0 w 81"/>
              <a:gd name="T21" fmla="*/ 0 h 233"/>
              <a:gd name="T22" fmla="*/ 0 w 81"/>
              <a:gd name="T23" fmla="*/ 0 h 233"/>
              <a:gd name="T24" fmla="*/ 0 w 81"/>
              <a:gd name="T25" fmla="*/ 0 h 233"/>
              <a:gd name="T26" fmla="*/ 0 w 81"/>
              <a:gd name="T27" fmla="*/ 0 h 233"/>
              <a:gd name="T28" fmla="*/ 0 w 81"/>
              <a:gd name="T29" fmla="*/ 0 h 233"/>
              <a:gd name="T30" fmla="*/ 0 w 81"/>
              <a:gd name="T31" fmla="*/ 0 h 233"/>
              <a:gd name="T32" fmla="*/ 0 w 81"/>
              <a:gd name="T33" fmla="*/ 0 h 233"/>
              <a:gd name="T34" fmla="*/ 0 w 81"/>
              <a:gd name="T35" fmla="*/ 0 h 233"/>
              <a:gd name="T36" fmla="*/ 0 w 81"/>
              <a:gd name="T37" fmla="*/ 0 h 233"/>
              <a:gd name="T38" fmla="*/ 0 w 81"/>
              <a:gd name="T39" fmla="*/ 0 h 233"/>
              <a:gd name="T40" fmla="*/ 0 w 81"/>
              <a:gd name="T41" fmla="*/ 0 h 233"/>
              <a:gd name="T42" fmla="*/ 0 w 81"/>
              <a:gd name="T43" fmla="*/ 0 h 233"/>
              <a:gd name="T44" fmla="*/ 0 w 81"/>
              <a:gd name="T45" fmla="*/ 0 h 233"/>
              <a:gd name="T46" fmla="*/ 0 w 81"/>
              <a:gd name="T47" fmla="*/ 0 h 233"/>
              <a:gd name="T48" fmla="*/ 0 w 81"/>
              <a:gd name="T49" fmla="*/ 0 h 233"/>
              <a:gd name="T50" fmla="*/ 0 w 81"/>
              <a:gd name="T51" fmla="*/ 0 h 233"/>
              <a:gd name="T52" fmla="*/ 0 w 81"/>
              <a:gd name="T53" fmla="*/ 0 h 233"/>
              <a:gd name="T54" fmla="*/ 0 w 81"/>
              <a:gd name="T55" fmla="*/ 0 h 233"/>
              <a:gd name="T56" fmla="*/ 0 w 81"/>
              <a:gd name="T57" fmla="*/ 0 h 233"/>
              <a:gd name="T58" fmla="*/ 0 w 81"/>
              <a:gd name="T59" fmla="*/ 0 h 233"/>
              <a:gd name="T60" fmla="*/ 0 w 81"/>
              <a:gd name="T61" fmla="*/ 0 h 233"/>
              <a:gd name="T62" fmla="*/ 0 w 81"/>
              <a:gd name="T63" fmla="*/ 0 h 233"/>
              <a:gd name="T64" fmla="*/ 0 w 81"/>
              <a:gd name="T65" fmla="*/ 0 h 233"/>
              <a:gd name="T66" fmla="*/ 0 w 81"/>
              <a:gd name="T67" fmla="*/ 0 h 233"/>
              <a:gd name="T68" fmla="*/ 0 w 81"/>
              <a:gd name="T69" fmla="*/ 0 h 233"/>
              <a:gd name="T70" fmla="*/ 0 w 81"/>
              <a:gd name="T71" fmla="*/ 0 h 233"/>
              <a:gd name="T72" fmla="*/ 0 w 81"/>
              <a:gd name="T73" fmla="*/ 0 h 233"/>
              <a:gd name="T74" fmla="*/ 0 w 81"/>
              <a:gd name="T75" fmla="*/ 0 h 23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1"/>
              <a:gd name="T115" fmla="*/ 0 h 233"/>
              <a:gd name="T116" fmla="*/ 81 w 81"/>
              <a:gd name="T117" fmla="*/ 233 h 23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1" h="233">
                <a:moveTo>
                  <a:pt x="77" y="206"/>
                </a:moveTo>
                <a:lnTo>
                  <a:pt x="81" y="231"/>
                </a:lnTo>
                <a:lnTo>
                  <a:pt x="78" y="231"/>
                </a:lnTo>
                <a:lnTo>
                  <a:pt x="76" y="232"/>
                </a:lnTo>
                <a:lnTo>
                  <a:pt x="72" y="232"/>
                </a:lnTo>
                <a:lnTo>
                  <a:pt x="69" y="233"/>
                </a:lnTo>
                <a:lnTo>
                  <a:pt x="67" y="233"/>
                </a:lnTo>
                <a:lnTo>
                  <a:pt x="65" y="233"/>
                </a:lnTo>
                <a:lnTo>
                  <a:pt x="62" y="233"/>
                </a:lnTo>
                <a:lnTo>
                  <a:pt x="60" y="233"/>
                </a:lnTo>
                <a:lnTo>
                  <a:pt x="56" y="233"/>
                </a:lnTo>
                <a:lnTo>
                  <a:pt x="52" y="233"/>
                </a:lnTo>
                <a:lnTo>
                  <a:pt x="49" y="233"/>
                </a:lnTo>
                <a:lnTo>
                  <a:pt x="46" y="232"/>
                </a:lnTo>
                <a:lnTo>
                  <a:pt x="44" y="232"/>
                </a:lnTo>
                <a:lnTo>
                  <a:pt x="40" y="231"/>
                </a:lnTo>
                <a:lnTo>
                  <a:pt x="38" y="230"/>
                </a:lnTo>
                <a:lnTo>
                  <a:pt x="36" y="229"/>
                </a:lnTo>
                <a:lnTo>
                  <a:pt x="34" y="227"/>
                </a:lnTo>
                <a:lnTo>
                  <a:pt x="32" y="226"/>
                </a:lnTo>
                <a:lnTo>
                  <a:pt x="30" y="224"/>
                </a:lnTo>
                <a:lnTo>
                  <a:pt x="29" y="223"/>
                </a:lnTo>
                <a:lnTo>
                  <a:pt x="28" y="221"/>
                </a:lnTo>
                <a:lnTo>
                  <a:pt x="26" y="219"/>
                </a:lnTo>
                <a:lnTo>
                  <a:pt x="24" y="218"/>
                </a:lnTo>
                <a:lnTo>
                  <a:pt x="24" y="216"/>
                </a:lnTo>
                <a:lnTo>
                  <a:pt x="23" y="213"/>
                </a:lnTo>
                <a:lnTo>
                  <a:pt x="22" y="210"/>
                </a:lnTo>
                <a:lnTo>
                  <a:pt x="22" y="207"/>
                </a:lnTo>
                <a:lnTo>
                  <a:pt x="21" y="203"/>
                </a:lnTo>
                <a:lnTo>
                  <a:pt x="21" y="199"/>
                </a:lnTo>
                <a:lnTo>
                  <a:pt x="21" y="194"/>
                </a:lnTo>
                <a:lnTo>
                  <a:pt x="20" y="187"/>
                </a:lnTo>
                <a:lnTo>
                  <a:pt x="20" y="181"/>
                </a:lnTo>
                <a:lnTo>
                  <a:pt x="20" y="83"/>
                </a:lnTo>
                <a:lnTo>
                  <a:pt x="0" y="83"/>
                </a:lnTo>
                <a:lnTo>
                  <a:pt x="0" y="60"/>
                </a:lnTo>
                <a:lnTo>
                  <a:pt x="20" y="60"/>
                </a:lnTo>
                <a:lnTo>
                  <a:pt x="20" y="18"/>
                </a:lnTo>
                <a:lnTo>
                  <a:pt x="49" y="0"/>
                </a:lnTo>
                <a:lnTo>
                  <a:pt x="49" y="60"/>
                </a:lnTo>
                <a:lnTo>
                  <a:pt x="77" y="60"/>
                </a:lnTo>
                <a:lnTo>
                  <a:pt x="77" y="83"/>
                </a:lnTo>
                <a:lnTo>
                  <a:pt x="49" y="83"/>
                </a:lnTo>
                <a:lnTo>
                  <a:pt x="49" y="182"/>
                </a:lnTo>
                <a:lnTo>
                  <a:pt x="49" y="185"/>
                </a:lnTo>
                <a:lnTo>
                  <a:pt x="49" y="189"/>
                </a:lnTo>
                <a:lnTo>
                  <a:pt x="49" y="191"/>
                </a:lnTo>
                <a:lnTo>
                  <a:pt x="49" y="194"/>
                </a:lnTo>
                <a:lnTo>
                  <a:pt x="49" y="195"/>
                </a:lnTo>
                <a:lnTo>
                  <a:pt x="49" y="197"/>
                </a:lnTo>
                <a:lnTo>
                  <a:pt x="50" y="198"/>
                </a:lnTo>
                <a:lnTo>
                  <a:pt x="50" y="199"/>
                </a:lnTo>
                <a:lnTo>
                  <a:pt x="50" y="200"/>
                </a:lnTo>
                <a:lnTo>
                  <a:pt x="51" y="201"/>
                </a:lnTo>
                <a:lnTo>
                  <a:pt x="51" y="202"/>
                </a:lnTo>
                <a:lnTo>
                  <a:pt x="52" y="202"/>
                </a:lnTo>
                <a:lnTo>
                  <a:pt x="52" y="203"/>
                </a:lnTo>
                <a:lnTo>
                  <a:pt x="53" y="204"/>
                </a:lnTo>
                <a:lnTo>
                  <a:pt x="54" y="204"/>
                </a:lnTo>
                <a:lnTo>
                  <a:pt x="55" y="205"/>
                </a:lnTo>
                <a:lnTo>
                  <a:pt x="56" y="206"/>
                </a:lnTo>
                <a:lnTo>
                  <a:pt x="57" y="206"/>
                </a:lnTo>
                <a:lnTo>
                  <a:pt x="59" y="206"/>
                </a:lnTo>
                <a:lnTo>
                  <a:pt x="61" y="207"/>
                </a:lnTo>
                <a:lnTo>
                  <a:pt x="62" y="207"/>
                </a:lnTo>
                <a:lnTo>
                  <a:pt x="63" y="207"/>
                </a:lnTo>
                <a:lnTo>
                  <a:pt x="65" y="207"/>
                </a:lnTo>
                <a:lnTo>
                  <a:pt x="66" y="207"/>
                </a:lnTo>
                <a:lnTo>
                  <a:pt x="67" y="207"/>
                </a:lnTo>
                <a:lnTo>
                  <a:pt x="68" y="207"/>
                </a:lnTo>
                <a:lnTo>
                  <a:pt x="70" y="207"/>
                </a:lnTo>
                <a:lnTo>
                  <a:pt x="71" y="206"/>
                </a:lnTo>
                <a:lnTo>
                  <a:pt x="74" y="206"/>
                </a:lnTo>
                <a:lnTo>
                  <a:pt x="75" y="206"/>
                </a:lnTo>
                <a:lnTo>
                  <a:pt x="77" y="206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31" name="Freeform 151"/>
          <p:cNvSpPr>
            <a:spLocks noEditPoints="1"/>
          </p:cNvSpPr>
          <p:nvPr/>
        </p:nvSpPr>
        <p:spPr bwMode="auto">
          <a:xfrm>
            <a:off x="5480940" y="2930270"/>
            <a:ext cx="60720" cy="64206"/>
          </a:xfrm>
          <a:custGeom>
            <a:avLst/>
            <a:gdLst>
              <a:gd name="T0" fmla="*/ 0 w 156"/>
              <a:gd name="T1" fmla="*/ 0 h 179"/>
              <a:gd name="T2" fmla="*/ 0 w 156"/>
              <a:gd name="T3" fmla="*/ 0 h 179"/>
              <a:gd name="T4" fmla="*/ 0 w 156"/>
              <a:gd name="T5" fmla="*/ 0 h 179"/>
              <a:gd name="T6" fmla="*/ 0 w 156"/>
              <a:gd name="T7" fmla="*/ 0 h 179"/>
              <a:gd name="T8" fmla="*/ 0 w 156"/>
              <a:gd name="T9" fmla="*/ 0 h 179"/>
              <a:gd name="T10" fmla="*/ 0 w 156"/>
              <a:gd name="T11" fmla="*/ 0 h 179"/>
              <a:gd name="T12" fmla="*/ 0 w 156"/>
              <a:gd name="T13" fmla="*/ 0 h 179"/>
              <a:gd name="T14" fmla="*/ 0 w 156"/>
              <a:gd name="T15" fmla="*/ 0 h 179"/>
              <a:gd name="T16" fmla="*/ 0 w 156"/>
              <a:gd name="T17" fmla="*/ 0 h 179"/>
              <a:gd name="T18" fmla="*/ 0 w 156"/>
              <a:gd name="T19" fmla="*/ 0 h 179"/>
              <a:gd name="T20" fmla="*/ 0 w 156"/>
              <a:gd name="T21" fmla="*/ 0 h 179"/>
              <a:gd name="T22" fmla="*/ 0 w 156"/>
              <a:gd name="T23" fmla="*/ 0 h 179"/>
              <a:gd name="T24" fmla="*/ 0 w 156"/>
              <a:gd name="T25" fmla="*/ 0 h 179"/>
              <a:gd name="T26" fmla="*/ 0 w 156"/>
              <a:gd name="T27" fmla="*/ 0 h 179"/>
              <a:gd name="T28" fmla="*/ 0 w 156"/>
              <a:gd name="T29" fmla="*/ 0 h 179"/>
              <a:gd name="T30" fmla="*/ 0 w 156"/>
              <a:gd name="T31" fmla="*/ 0 h 179"/>
              <a:gd name="T32" fmla="*/ 0 w 156"/>
              <a:gd name="T33" fmla="*/ 0 h 179"/>
              <a:gd name="T34" fmla="*/ 0 w 156"/>
              <a:gd name="T35" fmla="*/ 0 h 179"/>
              <a:gd name="T36" fmla="*/ 0 w 156"/>
              <a:gd name="T37" fmla="*/ 0 h 179"/>
              <a:gd name="T38" fmla="*/ 0 w 156"/>
              <a:gd name="T39" fmla="*/ 0 h 179"/>
              <a:gd name="T40" fmla="*/ 0 w 156"/>
              <a:gd name="T41" fmla="*/ 0 h 179"/>
              <a:gd name="T42" fmla="*/ 0 w 156"/>
              <a:gd name="T43" fmla="*/ 0 h 179"/>
              <a:gd name="T44" fmla="*/ 0 w 156"/>
              <a:gd name="T45" fmla="*/ 0 h 179"/>
              <a:gd name="T46" fmla="*/ 0 w 156"/>
              <a:gd name="T47" fmla="*/ 0 h 179"/>
              <a:gd name="T48" fmla="*/ 0 w 156"/>
              <a:gd name="T49" fmla="*/ 0 h 179"/>
              <a:gd name="T50" fmla="*/ 0 w 156"/>
              <a:gd name="T51" fmla="*/ 0 h 179"/>
              <a:gd name="T52" fmla="*/ 0 w 156"/>
              <a:gd name="T53" fmla="*/ 0 h 179"/>
              <a:gd name="T54" fmla="*/ 0 w 156"/>
              <a:gd name="T55" fmla="*/ 0 h 179"/>
              <a:gd name="T56" fmla="*/ 0 w 156"/>
              <a:gd name="T57" fmla="*/ 0 h 179"/>
              <a:gd name="T58" fmla="*/ 0 w 156"/>
              <a:gd name="T59" fmla="*/ 0 h 179"/>
              <a:gd name="T60" fmla="*/ 0 w 156"/>
              <a:gd name="T61" fmla="*/ 0 h 179"/>
              <a:gd name="T62" fmla="*/ 0 w 156"/>
              <a:gd name="T63" fmla="*/ 0 h 179"/>
              <a:gd name="T64" fmla="*/ 0 w 156"/>
              <a:gd name="T65" fmla="*/ 0 h 179"/>
              <a:gd name="T66" fmla="*/ 0 w 156"/>
              <a:gd name="T67" fmla="*/ 0 h 179"/>
              <a:gd name="T68" fmla="*/ 0 w 156"/>
              <a:gd name="T69" fmla="*/ 0 h 179"/>
              <a:gd name="T70" fmla="*/ 0 w 156"/>
              <a:gd name="T71" fmla="*/ 0 h 179"/>
              <a:gd name="T72" fmla="*/ 0 w 156"/>
              <a:gd name="T73" fmla="*/ 0 h 179"/>
              <a:gd name="T74" fmla="*/ 0 w 156"/>
              <a:gd name="T75" fmla="*/ 0 h 179"/>
              <a:gd name="T76" fmla="*/ 0 w 156"/>
              <a:gd name="T77" fmla="*/ 0 h 179"/>
              <a:gd name="T78" fmla="*/ 0 w 156"/>
              <a:gd name="T79" fmla="*/ 0 h 179"/>
              <a:gd name="T80" fmla="*/ 0 w 156"/>
              <a:gd name="T81" fmla="*/ 0 h 179"/>
              <a:gd name="T82" fmla="*/ 0 w 156"/>
              <a:gd name="T83" fmla="*/ 0 h 179"/>
              <a:gd name="T84" fmla="*/ 0 w 156"/>
              <a:gd name="T85" fmla="*/ 0 h 179"/>
              <a:gd name="T86" fmla="*/ 0 w 156"/>
              <a:gd name="T87" fmla="*/ 0 h 179"/>
              <a:gd name="T88" fmla="*/ 0 w 156"/>
              <a:gd name="T89" fmla="*/ 0 h 179"/>
              <a:gd name="T90" fmla="*/ 0 w 156"/>
              <a:gd name="T91" fmla="*/ 0 h 1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56"/>
              <a:gd name="T139" fmla="*/ 0 h 179"/>
              <a:gd name="T140" fmla="*/ 156 w 156"/>
              <a:gd name="T141" fmla="*/ 179 h 17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56" h="179">
                <a:moveTo>
                  <a:pt x="0" y="90"/>
                </a:moveTo>
                <a:lnTo>
                  <a:pt x="1" y="79"/>
                </a:lnTo>
                <a:lnTo>
                  <a:pt x="2" y="67"/>
                </a:lnTo>
                <a:lnTo>
                  <a:pt x="4" y="57"/>
                </a:lnTo>
                <a:lnTo>
                  <a:pt x="6" y="48"/>
                </a:lnTo>
                <a:lnTo>
                  <a:pt x="11" y="40"/>
                </a:lnTo>
                <a:lnTo>
                  <a:pt x="15" y="33"/>
                </a:lnTo>
                <a:lnTo>
                  <a:pt x="20" y="26"/>
                </a:lnTo>
                <a:lnTo>
                  <a:pt x="26" y="20"/>
                </a:lnTo>
                <a:lnTo>
                  <a:pt x="31" y="14"/>
                </a:lnTo>
                <a:lnTo>
                  <a:pt x="37" y="11"/>
                </a:lnTo>
                <a:lnTo>
                  <a:pt x="44" y="7"/>
                </a:lnTo>
                <a:lnTo>
                  <a:pt x="49" y="5"/>
                </a:lnTo>
                <a:lnTo>
                  <a:pt x="57" y="3"/>
                </a:lnTo>
                <a:lnTo>
                  <a:pt x="63" y="1"/>
                </a:lnTo>
                <a:lnTo>
                  <a:pt x="70" y="0"/>
                </a:lnTo>
                <a:lnTo>
                  <a:pt x="78" y="0"/>
                </a:lnTo>
                <a:lnTo>
                  <a:pt x="87" y="0"/>
                </a:lnTo>
                <a:lnTo>
                  <a:pt x="95" y="1"/>
                </a:lnTo>
                <a:lnTo>
                  <a:pt x="103" y="3"/>
                </a:lnTo>
                <a:lnTo>
                  <a:pt x="109" y="6"/>
                </a:lnTo>
                <a:lnTo>
                  <a:pt x="116" y="9"/>
                </a:lnTo>
                <a:lnTo>
                  <a:pt x="123" y="13"/>
                </a:lnTo>
                <a:lnTo>
                  <a:pt x="128" y="19"/>
                </a:lnTo>
                <a:lnTo>
                  <a:pt x="135" y="24"/>
                </a:lnTo>
                <a:lnTo>
                  <a:pt x="139" y="30"/>
                </a:lnTo>
                <a:lnTo>
                  <a:pt x="144" y="36"/>
                </a:lnTo>
                <a:lnTo>
                  <a:pt x="147" y="43"/>
                </a:lnTo>
                <a:lnTo>
                  <a:pt x="151" y="51"/>
                </a:lnTo>
                <a:lnTo>
                  <a:pt x="153" y="59"/>
                </a:lnTo>
                <a:lnTo>
                  <a:pt x="155" y="68"/>
                </a:lnTo>
                <a:lnTo>
                  <a:pt x="156" y="78"/>
                </a:lnTo>
                <a:lnTo>
                  <a:pt x="156" y="88"/>
                </a:lnTo>
                <a:lnTo>
                  <a:pt x="156" y="96"/>
                </a:lnTo>
                <a:lnTo>
                  <a:pt x="155" y="103"/>
                </a:lnTo>
                <a:lnTo>
                  <a:pt x="155" y="110"/>
                </a:lnTo>
                <a:lnTo>
                  <a:pt x="154" y="117"/>
                </a:lnTo>
                <a:lnTo>
                  <a:pt x="153" y="123"/>
                </a:lnTo>
                <a:lnTo>
                  <a:pt x="151" y="129"/>
                </a:lnTo>
                <a:lnTo>
                  <a:pt x="149" y="135"/>
                </a:lnTo>
                <a:lnTo>
                  <a:pt x="146" y="140"/>
                </a:lnTo>
                <a:lnTo>
                  <a:pt x="144" y="144"/>
                </a:lnTo>
                <a:lnTo>
                  <a:pt x="141" y="149"/>
                </a:lnTo>
                <a:lnTo>
                  <a:pt x="138" y="153"/>
                </a:lnTo>
                <a:lnTo>
                  <a:pt x="135" y="156"/>
                </a:lnTo>
                <a:lnTo>
                  <a:pt x="131" y="160"/>
                </a:lnTo>
                <a:lnTo>
                  <a:pt x="127" y="163"/>
                </a:lnTo>
                <a:lnTo>
                  <a:pt x="123" y="166"/>
                </a:lnTo>
                <a:lnTo>
                  <a:pt x="119" y="169"/>
                </a:lnTo>
                <a:lnTo>
                  <a:pt x="113" y="171"/>
                </a:lnTo>
                <a:lnTo>
                  <a:pt x="109" y="173"/>
                </a:lnTo>
                <a:lnTo>
                  <a:pt x="104" y="175"/>
                </a:lnTo>
                <a:lnTo>
                  <a:pt x="99" y="176"/>
                </a:lnTo>
                <a:lnTo>
                  <a:pt x="94" y="178"/>
                </a:lnTo>
                <a:lnTo>
                  <a:pt x="89" y="178"/>
                </a:lnTo>
                <a:lnTo>
                  <a:pt x="83" y="179"/>
                </a:lnTo>
                <a:lnTo>
                  <a:pt x="78" y="179"/>
                </a:lnTo>
                <a:lnTo>
                  <a:pt x="69" y="179"/>
                </a:lnTo>
                <a:lnTo>
                  <a:pt x="62" y="178"/>
                </a:lnTo>
                <a:lnTo>
                  <a:pt x="53" y="176"/>
                </a:lnTo>
                <a:lnTo>
                  <a:pt x="47" y="173"/>
                </a:lnTo>
                <a:lnTo>
                  <a:pt x="39" y="170"/>
                </a:lnTo>
                <a:lnTo>
                  <a:pt x="33" y="166"/>
                </a:lnTo>
                <a:lnTo>
                  <a:pt x="28" y="162"/>
                </a:lnTo>
                <a:lnTo>
                  <a:pt x="21" y="156"/>
                </a:lnTo>
                <a:lnTo>
                  <a:pt x="17" y="150"/>
                </a:lnTo>
                <a:lnTo>
                  <a:pt x="12" y="144"/>
                </a:lnTo>
                <a:lnTo>
                  <a:pt x="8" y="137"/>
                </a:lnTo>
                <a:lnTo>
                  <a:pt x="5" y="128"/>
                </a:lnTo>
                <a:lnTo>
                  <a:pt x="3" y="119"/>
                </a:lnTo>
                <a:lnTo>
                  <a:pt x="1" y="110"/>
                </a:lnTo>
                <a:lnTo>
                  <a:pt x="0" y="100"/>
                </a:lnTo>
                <a:lnTo>
                  <a:pt x="0" y="90"/>
                </a:lnTo>
                <a:close/>
                <a:moveTo>
                  <a:pt x="29" y="90"/>
                </a:moveTo>
                <a:lnTo>
                  <a:pt x="29" y="98"/>
                </a:lnTo>
                <a:lnTo>
                  <a:pt x="30" y="105"/>
                </a:lnTo>
                <a:lnTo>
                  <a:pt x="31" y="112"/>
                </a:lnTo>
                <a:lnTo>
                  <a:pt x="33" y="118"/>
                </a:lnTo>
                <a:lnTo>
                  <a:pt x="34" y="124"/>
                </a:lnTo>
                <a:lnTo>
                  <a:pt x="37" y="129"/>
                </a:lnTo>
                <a:lnTo>
                  <a:pt x="39" y="135"/>
                </a:lnTo>
                <a:lnTo>
                  <a:pt x="43" y="139"/>
                </a:lnTo>
                <a:lnTo>
                  <a:pt x="47" y="143"/>
                </a:lnTo>
                <a:lnTo>
                  <a:pt x="50" y="147"/>
                </a:lnTo>
                <a:lnTo>
                  <a:pt x="54" y="149"/>
                </a:lnTo>
                <a:lnTo>
                  <a:pt x="59" y="152"/>
                </a:lnTo>
                <a:lnTo>
                  <a:pt x="63" y="153"/>
                </a:lnTo>
                <a:lnTo>
                  <a:pt x="68" y="155"/>
                </a:lnTo>
                <a:lnTo>
                  <a:pt x="73" y="155"/>
                </a:lnTo>
                <a:lnTo>
                  <a:pt x="78" y="156"/>
                </a:lnTo>
                <a:lnTo>
                  <a:pt x="83" y="155"/>
                </a:lnTo>
                <a:lnTo>
                  <a:pt x="89" y="155"/>
                </a:lnTo>
                <a:lnTo>
                  <a:pt x="93" y="153"/>
                </a:lnTo>
                <a:lnTo>
                  <a:pt x="97" y="152"/>
                </a:lnTo>
                <a:lnTo>
                  <a:pt x="101" y="149"/>
                </a:lnTo>
                <a:lnTo>
                  <a:pt x="106" y="146"/>
                </a:lnTo>
                <a:lnTo>
                  <a:pt x="110" y="143"/>
                </a:lnTo>
                <a:lnTo>
                  <a:pt x="113" y="139"/>
                </a:lnTo>
                <a:lnTo>
                  <a:pt x="116" y="135"/>
                </a:lnTo>
                <a:lnTo>
                  <a:pt x="120" y="129"/>
                </a:lnTo>
                <a:lnTo>
                  <a:pt x="122" y="124"/>
                </a:lnTo>
                <a:lnTo>
                  <a:pt x="124" y="118"/>
                </a:lnTo>
                <a:lnTo>
                  <a:pt x="125" y="112"/>
                </a:lnTo>
                <a:lnTo>
                  <a:pt x="126" y="105"/>
                </a:lnTo>
                <a:lnTo>
                  <a:pt x="127" y="97"/>
                </a:lnTo>
                <a:lnTo>
                  <a:pt x="127" y="89"/>
                </a:lnTo>
                <a:lnTo>
                  <a:pt x="127" y="82"/>
                </a:lnTo>
                <a:lnTo>
                  <a:pt x="126" y="73"/>
                </a:lnTo>
                <a:lnTo>
                  <a:pt x="125" y="67"/>
                </a:lnTo>
                <a:lnTo>
                  <a:pt x="124" y="61"/>
                </a:lnTo>
                <a:lnTo>
                  <a:pt x="122" y="55"/>
                </a:lnTo>
                <a:lnTo>
                  <a:pt x="120" y="50"/>
                </a:lnTo>
                <a:lnTo>
                  <a:pt x="116" y="45"/>
                </a:lnTo>
                <a:lnTo>
                  <a:pt x="113" y="41"/>
                </a:lnTo>
                <a:lnTo>
                  <a:pt x="109" y="37"/>
                </a:lnTo>
                <a:lnTo>
                  <a:pt x="106" y="34"/>
                </a:lnTo>
                <a:lnTo>
                  <a:pt x="101" y="31"/>
                </a:lnTo>
                <a:lnTo>
                  <a:pt x="97" y="29"/>
                </a:lnTo>
                <a:lnTo>
                  <a:pt x="93" y="27"/>
                </a:lnTo>
                <a:lnTo>
                  <a:pt x="89" y="26"/>
                </a:lnTo>
                <a:lnTo>
                  <a:pt x="83" y="25"/>
                </a:lnTo>
                <a:lnTo>
                  <a:pt x="78" y="25"/>
                </a:lnTo>
                <a:lnTo>
                  <a:pt x="73" y="25"/>
                </a:lnTo>
                <a:lnTo>
                  <a:pt x="68" y="26"/>
                </a:lnTo>
                <a:lnTo>
                  <a:pt x="63" y="27"/>
                </a:lnTo>
                <a:lnTo>
                  <a:pt x="59" y="29"/>
                </a:lnTo>
                <a:lnTo>
                  <a:pt x="54" y="31"/>
                </a:lnTo>
                <a:lnTo>
                  <a:pt x="50" y="34"/>
                </a:lnTo>
                <a:lnTo>
                  <a:pt x="47" y="37"/>
                </a:lnTo>
                <a:lnTo>
                  <a:pt x="43" y="41"/>
                </a:lnTo>
                <a:lnTo>
                  <a:pt x="39" y="45"/>
                </a:lnTo>
                <a:lnTo>
                  <a:pt x="37" y="50"/>
                </a:lnTo>
                <a:lnTo>
                  <a:pt x="34" y="55"/>
                </a:lnTo>
                <a:lnTo>
                  <a:pt x="33" y="61"/>
                </a:lnTo>
                <a:lnTo>
                  <a:pt x="31" y="67"/>
                </a:lnTo>
                <a:lnTo>
                  <a:pt x="30" y="75"/>
                </a:lnTo>
                <a:lnTo>
                  <a:pt x="29" y="82"/>
                </a:lnTo>
                <a:lnTo>
                  <a:pt x="29" y="9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32" name="Freeform 152"/>
          <p:cNvSpPr>
            <a:spLocks/>
          </p:cNvSpPr>
          <p:nvPr/>
        </p:nvSpPr>
        <p:spPr bwMode="auto">
          <a:xfrm>
            <a:off x="5555371" y="2930270"/>
            <a:ext cx="35257" cy="64206"/>
          </a:xfrm>
          <a:custGeom>
            <a:avLst/>
            <a:gdLst>
              <a:gd name="T0" fmla="*/ 0 w 90"/>
              <a:gd name="T1" fmla="*/ 0 h 175"/>
              <a:gd name="T2" fmla="*/ 0 w 90"/>
              <a:gd name="T3" fmla="*/ 0 h 175"/>
              <a:gd name="T4" fmla="*/ 0 w 90"/>
              <a:gd name="T5" fmla="*/ 0 h 175"/>
              <a:gd name="T6" fmla="*/ 0 w 90"/>
              <a:gd name="T7" fmla="*/ 0 h 175"/>
              <a:gd name="T8" fmla="*/ 0 w 90"/>
              <a:gd name="T9" fmla="*/ 0 h 175"/>
              <a:gd name="T10" fmla="*/ 0 w 90"/>
              <a:gd name="T11" fmla="*/ 0 h 175"/>
              <a:gd name="T12" fmla="*/ 0 w 90"/>
              <a:gd name="T13" fmla="*/ 0 h 175"/>
              <a:gd name="T14" fmla="*/ 0 w 90"/>
              <a:gd name="T15" fmla="*/ 0 h 175"/>
              <a:gd name="T16" fmla="*/ 0 w 90"/>
              <a:gd name="T17" fmla="*/ 0 h 175"/>
              <a:gd name="T18" fmla="*/ 0 w 90"/>
              <a:gd name="T19" fmla="*/ 0 h 175"/>
              <a:gd name="T20" fmla="*/ 0 w 90"/>
              <a:gd name="T21" fmla="*/ 0 h 175"/>
              <a:gd name="T22" fmla="*/ 0 w 90"/>
              <a:gd name="T23" fmla="*/ 0 h 175"/>
              <a:gd name="T24" fmla="*/ 0 w 90"/>
              <a:gd name="T25" fmla="*/ 0 h 175"/>
              <a:gd name="T26" fmla="*/ 0 w 90"/>
              <a:gd name="T27" fmla="*/ 0 h 175"/>
              <a:gd name="T28" fmla="*/ 0 w 90"/>
              <a:gd name="T29" fmla="*/ 0 h 175"/>
              <a:gd name="T30" fmla="*/ 0 w 90"/>
              <a:gd name="T31" fmla="*/ 0 h 175"/>
              <a:gd name="T32" fmla="*/ 0 w 90"/>
              <a:gd name="T33" fmla="*/ 0 h 175"/>
              <a:gd name="T34" fmla="*/ 0 w 90"/>
              <a:gd name="T35" fmla="*/ 0 h 175"/>
              <a:gd name="T36" fmla="*/ 0 w 90"/>
              <a:gd name="T37" fmla="*/ 0 h 175"/>
              <a:gd name="T38" fmla="*/ 0 w 90"/>
              <a:gd name="T39" fmla="*/ 0 h 175"/>
              <a:gd name="T40" fmla="*/ 0 w 90"/>
              <a:gd name="T41" fmla="*/ 0 h 175"/>
              <a:gd name="T42" fmla="*/ 0 w 90"/>
              <a:gd name="T43" fmla="*/ 0 h 175"/>
              <a:gd name="T44" fmla="*/ 0 w 90"/>
              <a:gd name="T45" fmla="*/ 0 h 175"/>
              <a:gd name="T46" fmla="*/ 0 w 90"/>
              <a:gd name="T47" fmla="*/ 0 h 175"/>
              <a:gd name="T48" fmla="*/ 0 w 90"/>
              <a:gd name="T49" fmla="*/ 0 h 175"/>
              <a:gd name="T50" fmla="*/ 0 w 90"/>
              <a:gd name="T51" fmla="*/ 0 h 175"/>
              <a:gd name="T52" fmla="*/ 0 w 90"/>
              <a:gd name="T53" fmla="*/ 0 h 175"/>
              <a:gd name="T54" fmla="*/ 0 w 90"/>
              <a:gd name="T55" fmla="*/ 0 h 175"/>
              <a:gd name="T56" fmla="*/ 0 w 90"/>
              <a:gd name="T57" fmla="*/ 0 h 175"/>
              <a:gd name="T58" fmla="*/ 0 w 90"/>
              <a:gd name="T59" fmla="*/ 0 h 175"/>
              <a:gd name="T60" fmla="*/ 0 w 90"/>
              <a:gd name="T61" fmla="*/ 0 h 175"/>
              <a:gd name="T62" fmla="*/ 0 w 90"/>
              <a:gd name="T63" fmla="*/ 0 h 175"/>
              <a:gd name="T64" fmla="*/ 0 w 90"/>
              <a:gd name="T65" fmla="*/ 0 h 175"/>
              <a:gd name="T66" fmla="*/ 0 w 90"/>
              <a:gd name="T67" fmla="*/ 0 h 175"/>
              <a:gd name="T68" fmla="*/ 0 w 90"/>
              <a:gd name="T69" fmla="*/ 0 h 175"/>
              <a:gd name="T70" fmla="*/ 0 w 90"/>
              <a:gd name="T71" fmla="*/ 0 h 175"/>
              <a:gd name="T72" fmla="*/ 0 w 90"/>
              <a:gd name="T73" fmla="*/ 0 h 175"/>
              <a:gd name="T74" fmla="*/ 0 w 90"/>
              <a:gd name="T75" fmla="*/ 0 h 175"/>
              <a:gd name="T76" fmla="*/ 0 w 90"/>
              <a:gd name="T77" fmla="*/ 0 h 175"/>
              <a:gd name="T78" fmla="*/ 0 w 90"/>
              <a:gd name="T79" fmla="*/ 0 h 175"/>
              <a:gd name="T80" fmla="*/ 0 w 90"/>
              <a:gd name="T81" fmla="*/ 0 h 175"/>
              <a:gd name="T82" fmla="*/ 0 w 90"/>
              <a:gd name="T83" fmla="*/ 0 h 175"/>
              <a:gd name="T84" fmla="*/ 0 w 90"/>
              <a:gd name="T85" fmla="*/ 0 h 175"/>
              <a:gd name="T86" fmla="*/ 0 w 90"/>
              <a:gd name="T87" fmla="*/ 0 h 175"/>
              <a:gd name="T88" fmla="*/ 0 w 90"/>
              <a:gd name="T89" fmla="*/ 0 h 175"/>
              <a:gd name="T90" fmla="*/ 0 w 90"/>
              <a:gd name="T91" fmla="*/ 0 h 175"/>
              <a:gd name="T92" fmla="*/ 0 w 90"/>
              <a:gd name="T93" fmla="*/ 0 h 175"/>
              <a:gd name="T94" fmla="*/ 0 w 90"/>
              <a:gd name="T95" fmla="*/ 0 h 175"/>
              <a:gd name="T96" fmla="*/ 0 w 90"/>
              <a:gd name="T97" fmla="*/ 0 h 175"/>
              <a:gd name="T98" fmla="*/ 0 w 90"/>
              <a:gd name="T99" fmla="*/ 0 h 175"/>
              <a:gd name="T100" fmla="*/ 0 w 90"/>
              <a:gd name="T101" fmla="*/ 0 h 175"/>
              <a:gd name="T102" fmla="*/ 0 w 90"/>
              <a:gd name="T103" fmla="*/ 0 h 175"/>
              <a:gd name="T104" fmla="*/ 0 w 90"/>
              <a:gd name="T105" fmla="*/ 0 h 175"/>
              <a:gd name="T106" fmla="*/ 0 w 90"/>
              <a:gd name="T107" fmla="*/ 0 h 175"/>
              <a:gd name="T108" fmla="*/ 0 w 90"/>
              <a:gd name="T109" fmla="*/ 0 h 175"/>
              <a:gd name="T110" fmla="*/ 0 w 90"/>
              <a:gd name="T111" fmla="*/ 0 h 175"/>
              <a:gd name="T112" fmla="*/ 0 w 90"/>
              <a:gd name="T113" fmla="*/ 0 h 175"/>
              <a:gd name="T114" fmla="*/ 0 w 90"/>
              <a:gd name="T115" fmla="*/ 0 h 175"/>
              <a:gd name="T116" fmla="*/ 0 w 90"/>
              <a:gd name="T117" fmla="*/ 0 h 175"/>
              <a:gd name="T118" fmla="*/ 0 w 90"/>
              <a:gd name="T119" fmla="*/ 0 h 175"/>
              <a:gd name="T120" fmla="*/ 0 w 90"/>
              <a:gd name="T121" fmla="*/ 0 h 175"/>
              <a:gd name="T122" fmla="*/ 0 w 90"/>
              <a:gd name="T123" fmla="*/ 0 h 175"/>
              <a:gd name="T124" fmla="*/ 0 w 90"/>
              <a:gd name="T125" fmla="*/ 0 h 17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0"/>
              <a:gd name="T190" fmla="*/ 0 h 175"/>
              <a:gd name="T191" fmla="*/ 90 w 90"/>
              <a:gd name="T192" fmla="*/ 175 h 17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0" h="175">
                <a:moveTo>
                  <a:pt x="0" y="175"/>
                </a:moveTo>
                <a:lnTo>
                  <a:pt x="0" y="4"/>
                </a:lnTo>
                <a:lnTo>
                  <a:pt x="25" y="4"/>
                </a:lnTo>
                <a:lnTo>
                  <a:pt x="25" y="30"/>
                </a:lnTo>
                <a:lnTo>
                  <a:pt x="28" y="26"/>
                </a:lnTo>
                <a:lnTo>
                  <a:pt x="30" y="22"/>
                </a:lnTo>
                <a:lnTo>
                  <a:pt x="32" y="19"/>
                </a:lnTo>
                <a:lnTo>
                  <a:pt x="34" y="16"/>
                </a:lnTo>
                <a:lnTo>
                  <a:pt x="37" y="12"/>
                </a:lnTo>
                <a:lnTo>
                  <a:pt x="39" y="9"/>
                </a:lnTo>
                <a:lnTo>
                  <a:pt x="41" y="7"/>
                </a:lnTo>
                <a:lnTo>
                  <a:pt x="43" y="6"/>
                </a:lnTo>
                <a:lnTo>
                  <a:pt x="45" y="4"/>
                </a:lnTo>
                <a:lnTo>
                  <a:pt x="47" y="3"/>
                </a:lnTo>
                <a:lnTo>
                  <a:pt x="49" y="2"/>
                </a:lnTo>
                <a:lnTo>
                  <a:pt x="52" y="2"/>
                </a:lnTo>
                <a:lnTo>
                  <a:pt x="54" y="1"/>
                </a:lnTo>
                <a:lnTo>
                  <a:pt x="57" y="0"/>
                </a:lnTo>
                <a:lnTo>
                  <a:pt x="59" y="0"/>
                </a:lnTo>
                <a:lnTo>
                  <a:pt x="61" y="0"/>
                </a:lnTo>
                <a:lnTo>
                  <a:pt x="64" y="0"/>
                </a:lnTo>
                <a:lnTo>
                  <a:pt x="69" y="1"/>
                </a:lnTo>
                <a:lnTo>
                  <a:pt x="72" y="1"/>
                </a:lnTo>
                <a:lnTo>
                  <a:pt x="76" y="2"/>
                </a:lnTo>
                <a:lnTo>
                  <a:pt x="79" y="4"/>
                </a:lnTo>
                <a:lnTo>
                  <a:pt x="83" y="5"/>
                </a:lnTo>
                <a:lnTo>
                  <a:pt x="87" y="7"/>
                </a:lnTo>
                <a:lnTo>
                  <a:pt x="90" y="9"/>
                </a:lnTo>
                <a:lnTo>
                  <a:pt x="80" y="37"/>
                </a:lnTo>
                <a:lnTo>
                  <a:pt x="78" y="35"/>
                </a:lnTo>
                <a:lnTo>
                  <a:pt x="75" y="34"/>
                </a:lnTo>
                <a:lnTo>
                  <a:pt x="73" y="33"/>
                </a:lnTo>
                <a:lnTo>
                  <a:pt x="70" y="32"/>
                </a:lnTo>
                <a:lnTo>
                  <a:pt x="68" y="31"/>
                </a:lnTo>
                <a:lnTo>
                  <a:pt x="65" y="31"/>
                </a:lnTo>
                <a:lnTo>
                  <a:pt x="62" y="31"/>
                </a:lnTo>
                <a:lnTo>
                  <a:pt x="60" y="31"/>
                </a:lnTo>
                <a:lnTo>
                  <a:pt x="58" y="31"/>
                </a:lnTo>
                <a:lnTo>
                  <a:pt x="56" y="31"/>
                </a:lnTo>
                <a:lnTo>
                  <a:pt x="54" y="31"/>
                </a:lnTo>
                <a:lnTo>
                  <a:pt x="52" y="32"/>
                </a:lnTo>
                <a:lnTo>
                  <a:pt x="49" y="33"/>
                </a:lnTo>
                <a:lnTo>
                  <a:pt x="47" y="34"/>
                </a:lnTo>
                <a:lnTo>
                  <a:pt x="45" y="35"/>
                </a:lnTo>
                <a:lnTo>
                  <a:pt x="43" y="36"/>
                </a:lnTo>
                <a:lnTo>
                  <a:pt x="42" y="38"/>
                </a:lnTo>
                <a:lnTo>
                  <a:pt x="40" y="39"/>
                </a:lnTo>
                <a:lnTo>
                  <a:pt x="39" y="41"/>
                </a:lnTo>
                <a:lnTo>
                  <a:pt x="37" y="43"/>
                </a:lnTo>
                <a:lnTo>
                  <a:pt x="36" y="45"/>
                </a:lnTo>
                <a:lnTo>
                  <a:pt x="34" y="47"/>
                </a:lnTo>
                <a:lnTo>
                  <a:pt x="33" y="49"/>
                </a:lnTo>
                <a:lnTo>
                  <a:pt x="32" y="52"/>
                </a:lnTo>
                <a:lnTo>
                  <a:pt x="31" y="56"/>
                </a:lnTo>
                <a:lnTo>
                  <a:pt x="30" y="60"/>
                </a:lnTo>
                <a:lnTo>
                  <a:pt x="30" y="64"/>
                </a:lnTo>
                <a:lnTo>
                  <a:pt x="29" y="68"/>
                </a:lnTo>
                <a:lnTo>
                  <a:pt x="29" y="72"/>
                </a:lnTo>
                <a:lnTo>
                  <a:pt x="28" y="77"/>
                </a:lnTo>
                <a:lnTo>
                  <a:pt x="28" y="82"/>
                </a:lnTo>
                <a:lnTo>
                  <a:pt x="28" y="86"/>
                </a:lnTo>
                <a:lnTo>
                  <a:pt x="28" y="175"/>
                </a:lnTo>
                <a:lnTo>
                  <a:pt x="0" y="175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33" name="Freeform 153"/>
          <p:cNvSpPr>
            <a:spLocks noEditPoints="1"/>
          </p:cNvSpPr>
          <p:nvPr/>
        </p:nvSpPr>
        <p:spPr bwMode="auto">
          <a:xfrm>
            <a:off x="5596503" y="2906422"/>
            <a:ext cx="11752" cy="88054"/>
          </a:xfrm>
          <a:custGeom>
            <a:avLst/>
            <a:gdLst>
              <a:gd name="T0" fmla="*/ 0 w 28"/>
              <a:gd name="T1" fmla="*/ 0 h 236"/>
              <a:gd name="T2" fmla="*/ 0 w 28"/>
              <a:gd name="T3" fmla="*/ 0 h 236"/>
              <a:gd name="T4" fmla="*/ 0 w 28"/>
              <a:gd name="T5" fmla="*/ 0 h 236"/>
              <a:gd name="T6" fmla="*/ 0 w 28"/>
              <a:gd name="T7" fmla="*/ 0 h 236"/>
              <a:gd name="T8" fmla="*/ 0 w 28"/>
              <a:gd name="T9" fmla="*/ 0 h 236"/>
              <a:gd name="T10" fmla="*/ 0 w 28"/>
              <a:gd name="T11" fmla="*/ 0 h 236"/>
              <a:gd name="T12" fmla="*/ 0 w 28"/>
              <a:gd name="T13" fmla="*/ 0 h 236"/>
              <a:gd name="T14" fmla="*/ 0 w 28"/>
              <a:gd name="T15" fmla="*/ 0 h 236"/>
              <a:gd name="T16" fmla="*/ 0 w 28"/>
              <a:gd name="T17" fmla="*/ 0 h 236"/>
              <a:gd name="T18" fmla="*/ 0 w 28"/>
              <a:gd name="T19" fmla="*/ 0 h 2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"/>
              <a:gd name="T31" fmla="*/ 0 h 236"/>
              <a:gd name="T32" fmla="*/ 28 w 28"/>
              <a:gd name="T33" fmla="*/ 236 h 2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" h="236">
                <a:moveTo>
                  <a:pt x="0" y="34"/>
                </a:moveTo>
                <a:lnTo>
                  <a:pt x="0" y="0"/>
                </a:lnTo>
                <a:lnTo>
                  <a:pt x="28" y="0"/>
                </a:lnTo>
                <a:lnTo>
                  <a:pt x="28" y="34"/>
                </a:lnTo>
                <a:lnTo>
                  <a:pt x="0" y="34"/>
                </a:lnTo>
                <a:close/>
                <a:moveTo>
                  <a:pt x="0" y="236"/>
                </a:moveTo>
                <a:lnTo>
                  <a:pt x="0" y="65"/>
                </a:lnTo>
                <a:lnTo>
                  <a:pt x="28" y="65"/>
                </a:lnTo>
                <a:lnTo>
                  <a:pt x="28" y="236"/>
                </a:lnTo>
                <a:lnTo>
                  <a:pt x="0" y="236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34" name="Freeform 154"/>
          <p:cNvSpPr>
            <a:spLocks noEditPoints="1"/>
          </p:cNvSpPr>
          <p:nvPr/>
        </p:nvSpPr>
        <p:spPr bwMode="auto">
          <a:xfrm>
            <a:off x="5620008" y="2930270"/>
            <a:ext cx="60720" cy="64206"/>
          </a:xfrm>
          <a:custGeom>
            <a:avLst/>
            <a:gdLst>
              <a:gd name="T0" fmla="*/ 0 w 153"/>
              <a:gd name="T1" fmla="*/ 0 h 179"/>
              <a:gd name="T2" fmla="*/ 0 w 153"/>
              <a:gd name="T3" fmla="*/ 0 h 179"/>
              <a:gd name="T4" fmla="*/ 0 w 153"/>
              <a:gd name="T5" fmla="*/ 0 h 179"/>
              <a:gd name="T6" fmla="*/ 0 w 153"/>
              <a:gd name="T7" fmla="*/ 0 h 179"/>
              <a:gd name="T8" fmla="*/ 0 w 153"/>
              <a:gd name="T9" fmla="*/ 0 h 179"/>
              <a:gd name="T10" fmla="*/ 0 w 153"/>
              <a:gd name="T11" fmla="*/ 0 h 179"/>
              <a:gd name="T12" fmla="*/ 0 w 153"/>
              <a:gd name="T13" fmla="*/ 0 h 179"/>
              <a:gd name="T14" fmla="*/ 0 w 153"/>
              <a:gd name="T15" fmla="*/ 0 h 179"/>
              <a:gd name="T16" fmla="*/ 0 w 153"/>
              <a:gd name="T17" fmla="*/ 0 h 179"/>
              <a:gd name="T18" fmla="*/ 0 w 153"/>
              <a:gd name="T19" fmla="*/ 0 h 179"/>
              <a:gd name="T20" fmla="*/ 0 w 153"/>
              <a:gd name="T21" fmla="*/ 0 h 179"/>
              <a:gd name="T22" fmla="*/ 0 w 153"/>
              <a:gd name="T23" fmla="*/ 0 h 179"/>
              <a:gd name="T24" fmla="*/ 0 w 153"/>
              <a:gd name="T25" fmla="*/ 0 h 179"/>
              <a:gd name="T26" fmla="*/ 0 w 153"/>
              <a:gd name="T27" fmla="*/ 0 h 179"/>
              <a:gd name="T28" fmla="*/ 0 w 153"/>
              <a:gd name="T29" fmla="*/ 0 h 179"/>
              <a:gd name="T30" fmla="*/ 0 w 153"/>
              <a:gd name="T31" fmla="*/ 0 h 179"/>
              <a:gd name="T32" fmla="*/ 0 w 153"/>
              <a:gd name="T33" fmla="*/ 0 h 179"/>
              <a:gd name="T34" fmla="*/ 0 w 153"/>
              <a:gd name="T35" fmla="*/ 0 h 179"/>
              <a:gd name="T36" fmla="*/ 0 w 153"/>
              <a:gd name="T37" fmla="*/ 0 h 179"/>
              <a:gd name="T38" fmla="*/ 0 w 153"/>
              <a:gd name="T39" fmla="*/ 0 h 179"/>
              <a:gd name="T40" fmla="*/ 0 w 153"/>
              <a:gd name="T41" fmla="*/ 0 h 179"/>
              <a:gd name="T42" fmla="*/ 0 w 153"/>
              <a:gd name="T43" fmla="*/ 0 h 179"/>
              <a:gd name="T44" fmla="*/ 0 w 153"/>
              <a:gd name="T45" fmla="*/ 0 h 179"/>
              <a:gd name="T46" fmla="*/ 0 w 153"/>
              <a:gd name="T47" fmla="*/ 0 h 179"/>
              <a:gd name="T48" fmla="*/ 0 w 153"/>
              <a:gd name="T49" fmla="*/ 0 h 179"/>
              <a:gd name="T50" fmla="*/ 0 w 153"/>
              <a:gd name="T51" fmla="*/ 0 h 179"/>
              <a:gd name="T52" fmla="*/ 0 w 153"/>
              <a:gd name="T53" fmla="*/ 0 h 179"/>
              <a:gd name="T54" fmla="*/ 0 w 153"/>
              <a:gd name="T55" fmla="*/ 0 h 179"/>
              <a:gd name="T56" fmla="*/ 0 w 153"/>
              <a:gd name="T57" fmla="*/ 0 h 179"/>
              <a:gd name="T58" fmla="*/ 0 w 153"/>
              <a:gd name="T59" fmla="*/ 0 h 179"/>
              <a:gd name="T60" fmla="*/ 0 w 153"/>
              <a:gd name="T61" fmla="*/ 0 h 179"/>
              <a:gd name="T62" fmla="*/ 0 w 153"/>
              <a:gd name="T63" fmla="*/ 0 h 179"/>
              <a:gd name="T64" fmla="*/ 0 w 153"/>
              <a:gd name="T65" fmla="*/ 0 h 179"/>
              <a:gd name="T66" fmla="*/ 0 w 153"/>
              <a:gd name="T67" fmla="*/ 0 h 179"/>
              <a:gd name="T68" fmla="*/ 0 w 153"/>
              <a:gd name="T69" fmla="*/ 0 h 179"/>
              <a:gd name="T70" fmla="*/ 0 w 153"/>
              <a:gd name="T71" fmla="*/ 0 h 179"/>
              <a:gd name="T72" fmla="*/ 0 w 153"/>
              <a:gd name="T73" fmla="*/ 0 h 179"/>
              <a:gd name="T74" fmla="*/ 0 w 153"/>
              <a:gd name="T75" fmla="*/ 0 h 179"/>
              <a:gd name="T76" fmla="*/ 0 w 153"/>
              <a:gd name="T77" fmla="*/ 0 h 179"/>
              <a:gd name="T78" fmla="*/ 0 w 153"/>
              <a:gd name="T79" fmla="*/ 0 h 179"/>
              <a:gd name="T80" fmla="*/ 0 w 153"/>
              <a:gd name="T81" fmla="*/ 0 h 179"/>
              <a:gd name="T82" fmla="*/ 0 w 153"/>
              <a:gd name="T83" fmla="*/ 0 h 179"/>
              <a:gd name="T84" fmla="*/ 0 w 153"/>
              <a:gd name="T85" fmla="*/ 0 h 179"/>
              <a:gd name="T86" fmla="*/ 0 w 153"/>
              <a:gd name="T87" fmla="*/ 0 h 179"/>
              <a:gd name="T88" fmla="*/ 0 w 153"/>
              <a:gd name="T89" fmla="*/ 0 h 179"/>
              <a:gd name="T90" fmla="*/ 0 w 153"/>
              <a:gd name="T91" fmla="*/ 0 h 179"/>
              <a:gd name="T92" fmla="*/ 0 w 153"/>
              <a:gd name="T93" fmla="*/ 0 h 179"/>
              <a:gd name="T94" fmla="*/ 0 w 153"/>
              <a:gd name="T95" fmla="*/ 0 h 179"/>
              <a:gd name="T96" fmla="*/ 0 w 153"/>
              <a:gd name="T97" fmla="*/ 0 h 179"/>
              <a:gd name="T98" fmla="*/ 0 w 153"/>
              <a:gd name="T99" fmla="*/ 0 h 179"/>
              <a:gd name="T100" fmla="*/ 0 w 153"/>
              <a:gd name="T101" fmla="*/ 0 h 179"/>
              <a:gd name="T102" fmla="*/ 0 w 153"/>
              <a:gd name="T103" fmla="*/ 0 h 179"/>
              <a:gd name="T104" fmla="*/ 0 w 153"/>
              <a:gd name="T105" fmla="*/ 0 h 179"/>
              <a:gd name="T106" fmla="*/ 0 w 153"/>
              <a:gd name="T107" fmla="*/ 0 h 1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53"/>
              <a:gd name="T163" fmla="*/ 0 h 179"/>
              <a:gd name="T164" fmla="*/ 153 w 153"/>
              <a:gd name="T165" fmla="*/ 179 h 17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53" h="179">
                <a:moveTo>
                  <a:pt x="118" y="154"/>
                </a:moveTo>
                <a:lnTo>
                  <a:pt x="115" y="158"/>
                </a:lnTo>
                <a:lnTo>
                  <a:pt x="110" y="161"/>
                </a:lnTo>
                <a:lnTo>
                  <a:pt x="106" y="163"/>
                </a:lnTo>
                <a:lnTo>
                  <a:pt x="103" y="166"/>
                </a:lnTo>
                <a:lnTo>
                  <a:pt x="99" y="168"/>
                </a:lnTo>
                <a:lnTo>
                  <a:pt x="95" y="170"/>
                </a:lnTo>
                <a:lnTo>
                  <a:pt x="91" y="172"/>
                </a:lnTo>
                <a:lnTo>
                  <a:pt x="88" y="173"/>
                </a:lnTo>
                <a:lnTo>
                  <a:pt x="85" y="175"/>
                </a:lnTo>
                <a:lnTo>
                  <a:pt x="80" y="176"/>
                </a:lnTo>
                <a:lnTo>
                  <a:pt x="76" y="177"/>
                </a:lnTo>
                <a:lnTo>
                  <a:pt x="73" y="178"/>
                </a:lnTo>
                <a:lnTo>
                  <a:pt x="69" y="178"/>
                </a:lnTo>
                <a:lnTo>
                  <a:pt x="64" y="179"/>
                </a:lnTo>
                <a:lnTo>
                  <a:pt x="61" y="179"/>
                </a:lnTo>
                <a:lnTo>
                  <a:pt x="57" y="179"/>
                </a:lnTo>
                <a:lnTo>
                  <a:pt x="51" y="179"/>
                </a:lnTo>
                <a:lnTo>
                  <a:pt x="44" y="178"/>
                </a:lnTo>
                <a:lnTo>
                  <a:pt x="38" y="177"/>
                </a:lnTo>
                <a:lnTo>
                  <a:pt x="32" y="176"/>
                </a:lnTo>
                <a:lnTo>
                  <a:pt x="27" y="174"/>
                </a:lnTo>
                <a:lnTo>
                  <a:pt x="23" y="171"/>
                </a:lnTo>
                <a:lnTo>
                  <a:pt x="18" y="169"/>
                </a:lnTo>
                <a:lnTo>
                  <a:pt x="14" y="165"/>
                </a:lnTo>
                <a:lnTo>
                  <a:pt x="11" y="162"/>
                </a:lnTo>
                <a:lnTo>
                  <a:pt x="8" y="158"/>
                </a:lnTo>
                <a:lnTo>
                  <a:pt x="6" y="154"/>
                </a:lnTo>
                <a:lnTo>
                  <a:pt x="3" y="150"/>
                </a:lnTo>
                <a:lnTo>
                  <a:pt x="2" y="146"/>
                </a:lnTo>
                <a:lnTo>
                  <a:pt x="0" y="141"/>
                </a:lnTo>
                <a:lnTo>
                  <a:pt x="0" y="136"/>
                </a:lnTo>
                <a:lnTo>
                  <a:pt x="0" y="130"/>
                </a:lnTo>
                <a:lnTo>
                  <a:pt x="0" y="127"/>
                </a:lnTo>
                <a:lnTo>
                  <a:pt x="0" y="124"/>
                </a:lnTo>
                <a:lnTo>
                  <a:pt x="0" y="121"/>
                </a:lnTo>
                <a:lnTo>
                  <a:pt x="1" y="118"/>
                </a:lnTo>
                <a:lnTo>
                  <a:pt x="2" y="115"/>
                </a:lnTo>
                <a:lnTo>
                  <a:pt x="3" y="112"/>
                </a:lnTo>
                <a:lnTo>
                  <a:pt x="5" y="110"/>
                </a:lnTo>
                <a:lnTo>
                  <a:pt x="6" y="107"/>
                </a:lnTo>
                <a:lnTo>
                  <a:pt x="7" y="105"/>
                </a:lnTo>
                <a:lnTo>
                  <a:pt x="9" y="102"/>
                </a:lnTo>
                <a:lnTo>
                  <a:pt x="10" y="100"/>
                </a:lnTo>
                <a:lnTo>
                  <a:pt x="12" y="98"/>
                </a:lnTo>
                <a:lnTo>
                  <a:pt x="14" y="96"/>
                </a:lnTo>
                <a:lnTo>
                  <a:pt x="15" y="94"/>
                </a:lnTo>
                <a:lnTo>
                  <a:pt x="17" y="92"/>
                </a:lnTo>
                <a:lnTo>
                  <a:pt x="20" y="91"/>
                </a:lnTo>
                <a:lnTo>
                  <a:pt x="23" y="89"/>
                </a:lnTo>
                <a:lnTo>
                  <a:pt x="25" y="88"/>
                </a:lnTo>
                <a:lnTo>
                  <a:pt x="27" y="87"/>
                </a:lnTo>
                <a:lnTo>
                  <a:pt x="29" y="85"/>
                </a:lnTo>
                <a:lnTo>
                  <a:pt x="32" y="84"/>
                </a:lnTo>
                <a:lnTo>
                  <a:pt x="34" y="83"/>
                </a:lnTo>
                <a:lnTo>
                  <a:pt x="38" y="82"/>
                </a:lnTo>
                <a:lnTo>
                  <a:pt x="40" y="81"/>
                </a:lnTo>
                <a:lnTo>
                  <a:pt x="43" y="81"/>
                </a:lnTo>
                <a:lnTo>
                  <a:pt x="45" y="80"/>
                </a:lnTo>
                <a:lnTo>
                  <a:pt x="47" y="80"/>
                </a:lnTo>
                <a:lnTo>
                  <a:pt x="51" y="79"/>
                </a:lnTo>
                <a:lnTo>
                  <a:pt x="54" y="79"/>
                </a:lnTo>
                <a:lnTo>
                  <a:pt x="58" y="78"/>
                </a:lnTo>
                <a:lnTo>
                  <a:pt x="61" y="78"/>
                </a:lnTo>
                <a:lnTo>
                  <a:pt x="66" y="77"/>
                </a:lnTo>
                <a:lnTo>
                  <a:pt x="74" y="76"/>
                </a:lnTo>
                <a:lnTo>
                  <a:pt x="82" y="75"/>
                </a:lnTo>
                <a:lnTo>
                  <a:pt x="88" y="73"/>
                </a:lnTo>
                <a:lnTo>
                  <a:pt x="95" y="72"/>
                </a:lnTo>
                <a:lnTo>
                  <a:pt x="101" y="70"/>
                </a:lnTo>
                <a:lnTo>
                  <a:pt x="106" y="69"/>
                </a:lnTo>
                <a:lnTo>
                  <a:pt x="112" y="68"/>
                </a:lnTo>
                <a:lnTo>
                  <a:pt x="116" y="66"/>
                </a:lnTo>
                <a:lnTo>
                  <a:pt x="116" y="65"/>
                </a:lnTo>
                <a:lnTo>
                  <a:pt x="116" y="64"/>
                </a:lnTo>
                <a:lnTo>
                  <a:pt x="116" y="63"/>
                </a:lnTo>
                <a:lnTo>
                  <a:pt x="116" y="62"/>
                </a:lnTo>
                <a:lnTo>
                  <a:pt x="116" y="61"/>
                </a:lnTo>
                <a:lnTo>
                  <a:pt x="116" y="60"/>
                </a:lnTo>
                <a:lnTo>
                  <a:pt x="116" y="59"/>
                </a:lnTo>
                <a:lnTo>
                  <a:pt x="116" y="55"/>
                </a:lnTo>
                <a:lnTo>
                  <a:pt x="116" y="51"/>
                </a:lnTo>
                <a:lnTo>
                  <a:pt x="115" y="47"/>
                </a:lnTo>
                <a:lnTo>
                  <a:pt x="114" y="44"/>
                </a:lnTo>
                <a:lnTo>
                  <a:pt x="113" y="41"/>
                </a:lnTo>
                <a:lnTo>
                  <a:pt x="112" y="39"/>
                </a:lnTo>
                <a:lnTo>
                  <a:pt x="109" y="36"/>
                </a:lnTo>
                <a:lnTo>
                  <a:pt x="108" y="34"/>
                </a:lnTo>
                <a:lnTo>
                  <a:pt x="105" y="32"/>
                </a:lnTo>
                <a:lnTo>
                  <a:pt x="102" y="30"/>
                </a:lnTo>
                <a:lnTo>
                  <a:pt x="99" y="28"/>
                </a:lnTo>
                <a:lnTo>
                  <a:pt x="94" y="27"/>
                </a:lnTo>
                <a:lnTo>
                  <a:pt x="90" y="26"/>
                </a:lnTo>
                <a:lnTo>
                  <a:pt x="86" y="25"/>
                </a:lnTo>
                <a:lnTo>
                  <a:pt x="80" y="25"/>
                </a:lnTo>
                <a:lnTo>
                  <a:pt x="76" y="25"/>
                </a:lnTo>
                <a:lnTo>
                  <a:pt x="71" y="25"/>
                </a:lnTo>
                <a:lnTo>
                  <a:pt x="67" y="25"/>
                </a:lnTo>
                <a:lnTo>
                  <a:pt x="62" y="26"/>
                </a:lnTo>
                <a:lnTo>
                  <a:pt x="58" y="26"/>
                </a:lnTo>
                <a:lnTo>
                  <a:pt x="55" y="27"/>
                </a:lnTo>
                <a:lnTo>
                  <a:pt x="52" y="29"/>
                </a:lnTo>
                <a:lnTo>
                  <a:pt x="48" y="30"/>
                </a:lnTo>
                <a:lnTo>
                  <a:pt x="46" y="32"/>
                </a:lnTo>
                <a:lnTo>
                  <a:pt x="44" y="34"/>
                </a:lnTo>
                <a:lnTo>
                  <a:pt x="42" y="36"/>
                </a:lnTo>
                <a:lnTo>
                  <a:pt x="40" y="39"/>
                </a:lnTo>
                <a:lnTo>
                  <a:pt x="38" y="42"/>
                </a:lnTo>
                <a:lnTo>
                  <a:pt x="37" y="45"/>
                </a:lnTo>
                <a:lnTo>
                  <a:pt x="34" y="48"/>
                </a:lnTo>
                <a:lnTo>
                  <a:pt x="33" y="52"/>
                </a:lnTo>
                <a:lnTo>
                  <a:pt x="32" y="57"/>
                </a:lnTo>
                <a:lnTo>
                  <a:pt x="5" y="53"/>
                </a:lnTo>
                <a:lnTo>
                  <a:pt x="6" y="49"/>
                </a:lnTo>
                <a:lnTo>
                  <a:pt x="7" y="44"/>
                </a:lnTo>
                <a:lnTo>
                  <a:pt x="8" y="40"/>
                </a:lnTo>
                <a:lnTo>
                  <a:pt x="10" y="37"/>
                </a:lnTo>
                <a:lnTo>
                  <a:pt x="11" y="33"/>
                </a:lnTo>
                <a:lnTo>
                  <a:pt x="13" y="30"/>
                </a:lnTo>
                <a:lnTo>
                  <a:pt x="15" y="27"/>
                </a:lnTo>
                <a:lnTo>
                  <a:pt x="17" y="24"/>
                </a:lnTo>
                <a:lnTo>
                  <a:pt x="20" y="21"/>
                </a:lnTo>
                <a:lnTo>
                  <a:pt x="22" y="19"/>
                </a:lnTo>
                <a:lnTo>
                  <a:pt x="25" y="16"/>
                </a:lnTo>
                <a:lnTo>
                  <a:pt x="28" y="13"/>
                </a:lnTo>
                <a:lnTo>
                  <a:pt x="31" y="11"/>
                </a:lnTo>
                <a:lnTo>
                  <a:pt x="34" y="9"/>
                </a:lnTo>
                <a:lnTo>
                  <a:pt x="38" y="8"/>
                </a:lnTo>
                <a:lnTo>
                  <a:pt x="42" y="6"/>
                </a:lnTo>
                <a:lnTo>
                  <a:pt x="46" y="5"/>
                </a:lnTo>
                <a:lnTo>
                  <a:pt x="51" y="3"/>
                </a:lnTo>
                <a:lnTo>
                  <a:pt x="55" y="2"/>
                </a:lnTo>
                <a:lnTo>
                  <a:pt x="60" y="2"/>
                </a:lnTo>
                <a:lnTo>
                  <a:pt x="64" y="1"/>
                </a:lnTo>
                <a:lnTo>
                  <a:pt x="70" y="0"/>
                </a:lnTo>
                <a:lnTo>
                  <a:pt x="74" y="0"/>
                </a:lnTo>
                <a:lnTo>
                  <a:pt x="79" y="0"/>
                </a:lnTo>
                <a:lnTo>
                  <a:pt x="85" y="0"/>
                </a:lnTo>
                <a:lnTo>
                  <a:pt x="90" y="0"/>
                </a:lnTo>
                <a:lnTo>
                  <a:pt x="94" y="1"/>
                </a:lnTo>
                <a:lnTo>
                  <a:pt x="99" y="1"/>
                </a:lnTo>
                <a:lnTo>
                  <a:pt x="103" y="2"/>
                </a:lnTo>
                <a:lnTo>
                  <a:pt x="107" y="3"/>
                </a:lnTo>
                <a:lnTo>
                  <a:pt x="112" y="4"/>
                </a:lnTo>
                <a:lnTo>
                  <a:pt x="115" y="5"/>
                </a:lnTo>
                <a:lnTo>
                  <a:pt x="118" y="6"/>
                </a:lnTo>
                <a:lnTo>
                  <a:pt x="121" y="8"/>
                </a:lnTo>
                <a:lnTo>
                  <a:pt x="123" y="9"/>
                </a:lnTo>
                <a:lnTo>
                  <a:pt x="126" y="11"/>
                </a:lnTo>
                <a:lnTo>
                  <a:pt x="129" y="13"/>
                </a:lnTo>
                <a:lnTo>
                  <a:pt x="131" y="14"/>
                </a:lnTo>
                <a:lnTo>
                  <a:pt x="133" y="17"/>
                </a:lnTo>
                <a:lnTo>
                  <a:pt x="134" y="19"/>
                </a:lnTo>
                <a:lnTo>
                  <a:pt x="136" y="21"/>
                </a:lnTo>
                <a:lnTo>
                  <a:pt x="137" y="23"/>
                </a:lnTo>
                <a:lnTo>
                  <a:pt x="138" y="25"/>
                </a:lnTo>
                <a:lnTo>
                  <a:pt x="139" y="28"/>
                </a:lnTo>
                <a:lnTo>
                  <a:pt x="140" y="30"/>
                </a:lnTo>
                <a:lnTo>
                  <a:pt x="141" y="33"/>
                </a:lnTo>
                <a:lnTo>
                  <a:pt x="143" y="35"/>
                </a:lnTo>
                <a:lnTo>
                  <a:pt x="143" y="38"/>
                </a:lnTo>
                <a:lnTo>
                  <a:pt x="144" y="40"/>
                </a:lnTo>
                <a:lnTo>
                  <a:pt x="144" y="43"/>
                </a:lnTo>
                <a:lnTo>
                  <a:pt x="144" y="45"/>
                </a:lnTo>
                <a:lnTo>
                  <a:pt x="144" y="49"/>
                </a:lnTo>
                <a:lnTo>
                  <a:pt x="144" y="52"/>
                </a:lnTo>
                <a:lnTo>
                  <a:pt x="145" y="56"/>
                </a:lnTo>
                <a:lnTo>
                  <a:pt x="145" y="60"/>
                </a:lnTo>
                <a:lnTo>
                  <a:pt x="145" y="65"/>
                </a:lnTo>
                <a:lnTo>
                  <a:pt x="145" y="104"/>
                </a:lnTo>
                <a:lnTo>
                  <a:pt x="145" y="113"/>
                </a:lnTo>
                <a:lnTo>
                  <a:pt x="145" y="122"/>
                </a:lnTo>
                <a:lnTo>
                  <a:pt x="145" y="129"/>
                </a:lnTo>
                <a:lnTo>
                  <a:pt x="145" y="137"/>
                </a:lnTo>
                <a:lnTo>
                  <a:pt x="145" y="143"/>
                </a:lnTo>
                <a:lnTo>
                  <a:pt x="146" y="148"/>
                </a:lnTo>
                <a:lnTo>
                  <a:pt x="146" y="152"/>
                </a:lnTo>
                <a:lnTo>
                  <a:pt x="146" y="155"/>
                </a:lnTo>
                <a:lnTo>
                  <a:pt x="147" y="158"/>
                </a:lnTo>
                <a:lnTo>
                  <a:pt x="147" y="160"/>
                </a:lnTo>
                <a:lnTo>
                  <a:pt x="148" y="163"/>
                </a:lnTo>
                <a:lnTo>
                  <a:pt x="149" y="165"/>
                </a:lnTo>
                <a:lnTo>
                  <a:pt x="150" y="168"/>
                </a:lnTo>
                <a:lnTo>
                  <a:pt x="151" y="170"/>
                </a:lnTo>
                <a:lnTo>
                  <a:pt x="152" y="173"/>
                </a:lnTo>
                <a:lnTo>
                  <a:pt x="153" y="175"/>
                </a:lnTo>
                <a:lnTo>
                  <a:pt x="123" y="175"/>
                </a:lnTo>
                <a:lnTo>
                  <a:pt x="122" y="173"/>
                </a:lnTo>
                <a:lnTo>
                  <a:pt x="122" y="171"/>
                </a:lnTo>
                <a:lnTo>
                  <a:pt x="121" y="168"/>
                </a:lnTo>
                <a:lnTo>
                  <a:pt x="120" y="166"/>
                </a:lnTo>
                <a:lnTo>
                  <a:pt x="119" y="163"/>
                </a:lnTo>
                <a:lnTo>
                  <a:pt x="119" y="160"/>
                </a:lnTo>
                <a:lnTo>
                  <a:pt x="118" y="157"/>
                </a:lnTo>
                <a:lnTo>
                  <a:pt x="118" y="154"/>
                </a:lnTo>
                <a:close/>
                <a:moveTo>
                  <a:pt x="116" y="90"/>
                </a:moveTo>
                <a:lnTo>
                  <a:pt x="112" y="91"/>
                </a:lnTo>
                <a:lnTo>
                  <a:pt x="107" y="93"/>
                </a:lnTo>
                <a:lnTo>
                  <a:pt x="102" y="94"/>
                </a:lnTo>
                <a:lnTo>
                  <a:pt x="97" y="96"/>
                </a:lnTo>
                <a:lnTo>
                  <a:pt x="90" y="97"/>
                </a:lnTo>
                <a:lnTo>
                  <a:pt x="84" y="98"/>
                </a:lnTo>
                <a:lnTo>
                  <a:pt x="77" y="99"/>
                </a:lnTo>
                <a:lnTo>
                  <a:pt x="70" y="101"/>
                </a:lnTo>
                <a:lnTo>
                  <a:pt x="66" y="101"/>
                </a:lnTo>
                <a:lnTo>
                  <a:pt x="61" y="102"/>
                </a:lnTo>
                <a:lnTo>
                  <a:pt x="58" y="103"/>
                </a:lnTo>
                <a:lnTo>
                  <a:pt x="55" y="103"/>
                </a:lnTo>
                <a:lnTo>
                  <a:pt x="52" y="104"/>
                </a:lnTo>
                <a:lnTo>
                  <a:pt x="49" y="105"/>
                </a:lnTo>
                <a:lnTo>
                  <a:pt x="47" y="105"/>
                </a:lnTo>
                <a:lnTo>
                  <a:pt x="45" y="106"/>
                </a:lnTo>
                <a:lnTo>
                  <a:pt x="43" y="107"/>
                </a:lnTo>
                <a:lnTo>
                  <a:pt x="42" y="108"/>
                </a:lnTo>
                <a:lnTo>
                  <a:pt x="40" y="109"/>
                </a:lnTo>
                <a:lnTo>
                  <a:pt x="39" y="110"/>
                </a:lnTo>
                <a:lnTo>
                  <a:pt x="38" y="111"/>
                </a:lnTo>
                <a:lnTo>
                  <a:pt x="36" y="113"/>
                </a:lnTo>
                <a:lnTo>
                  <a:pt x="34" y="114"/>
                </a:lnTo>
                <a:lnTo>
                  <a:pt x="33" y="116"/>
                </a:lnTo>
                <a:lnTo>
                  <a:pt x="33" y="117"/>
                </a:lnTo>
                <a:lnTo>
                  <a:pt x="32" y="119"/>
                </a:lnTo>
                <a:lnTo>
                  <a:pt x="31" y="120"/>
                </a:lnTo>
                <a:lnTo>
                  <a:pt x="31" y="122"/>
                </a:lnTo>
                <a:lnTo>
                  <a:pt x="30" y="124"/>
                </a:lnTo>
                <a:lnTo>
                  <a:pt x="30" y="125"/>
                </a:lnTo>
                <a:lnTo>
                  <a:pt x="30" y="127"/>
                </a:lnTo>
                <a:lnTo>
                  <a:pt x="30" y="129"/>
                </a:lnTo>
                <a:lnTo>
                  <a:pt x="30" y="133"/>
                </a:lnTo>
                <a:lnTo>
                  <a:pt x="30" y="136"/>
                </a:lnTo>
                <a:lnTo>
                  <a:pt x="31" y="138"/>
                </a:lnTo>
                <a:lnTo>
                  <a:pt x="32" y="141"/>
                </a:lnTo>
                <a:lnTo>
                  <a:pt x="33" y="143"/>
                </a:lnTo>
                <a:lnTo>
                  <a:pt x="34" y="145"/>
                </a:lnTo>
                <a:lnTo>
                  <a:pt x="37" y="147"/>
                </a:lnTo>
                <a:lnTo>
                  <a:pt x="39" y="149"/>
                </a:lnTo>
                <a:lnTo>
                  <a:pt x="41" y="151"/>
                </a:lnTo>
                <a:lnTo>
                  <a:pt x="43" y="152"/>
                </a:lnTo>
                <a:lnTo>
                  <a:pt x="46" y="154"/>
                </a:lnTo>
                <a:lnTo>
                  <a:pt x="49" y="155"/>
                </a:lnTo>
                <a:lnTo>
                  <a:pt x="53" y="156"/>
                </a:lnTo>
                <a:lnTo>
                  <a:pt x="56" y="156"/>
                </a:lnTo>
                <a:lnTo>
                  <a:pt x="59" y="157"/>
                </a:lnTo>
                <a:lnTo>
                  <a:pt x="63" y="157"/>
                </a:lnTo>
                <a:lnTo>
                  <a:pt x="68" y="157"/>
                </a:lnTo>
                <a:lnTo>
                  <a:pt x="72" y="156"/>
                </a:lnTo>
                <a:lnTo>
                  <a:pt x="75" y="156"/>
                </a:lnTo>
                <a:lnTo>
                  <a:pt x="79" y="155"/>
                </a:lnTo>
                <a:lnTo>
                  <a:pt x="83" y="154"/>
                </a:lnTo>
                <a:lnTo>
                  <a:pt x="86" y="153"/>
                </a:lnTo>
                <a:lnTo>
                  <a:pt x="89" y="151"/>
                </a:lnTo>
                <a:lnTo>
                  <a:pt x="92" y="149"/>
                </a:lnTo>
                <a:lnTo>
                  <a:pt x="95" y="148"/>
                </a:lnTo>
                <a:lnTo>
                  <a:pt x="99" y="146"/>
                </a:lnTo>
                <a:lnTo>
                  <a:pt x="101" y="143"/>
                </a:lnTo>
                <a:lnTo>
                  <a:pt x="104" y="141"/>
                </a:lnTo>
                <a:lnTo>
                  <a:pt x="106" y="138"/>
                </a:lnTo>
                <a:lnTo>
                  <a:pt x="108" y="136"/>
                </a:lnTo>
                <a:lnTo>
                  <a:pt x="109" y="133"/>
                </a:lnTo>
                <a:lnTo>
                  <a:pt x="112" y="129"/>
                </a:lnTo>
                <a:lnTo>
                  <a:pt x="113" y="126"/>
                </a:lnTo>
                <a:lnTo>
                  <a:pt x="114" y="123"/>
                </a:lnTo>
                <a:lnTo>
                  <a:pt x="114" y="120"/>
                </a:lnTo>
                <a:lnTo>
                  <a:pt x="115" y="117"/>
                </a:lnTo>
                <a:lnTo>
                  <a:pt x="115" y="113"/>
                </a:lnTo>
                <a:lnTo>
                  <a:pt x="116" y="109"/>
                </a:lnTo>
                <a:lnTo>
                  <a:pt x="116" y="105"/>
                </a:lnTo>
                <a:lnTo>
                  <a:pt x="116" y="100"/>
                </a:lnTo>
                <a:lnTo>
                  <a:pt x="116" y="9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35" name="Freeform 155"/>
          <p:cNvSpPr>
            <a:spLocks noEditPoints="1"/>
          </p:cNvSpPr>
          <p:nvPr/>
        </p:nvSpPr>
        <p:spPr bwMode="auto">
          <a:xfrm>
            <a:off x="3577084" y="2427629"/>
            <a:ext cx="99894" cy="51365"/>
          </a:xfrm>
          <a:custGeom>
            <a:avLst/>
            <a:gdLst>
              <a:gd name="T0" fmla="*/ 0 w 254"/>
              <a:gd name="T1" fmla="*/ 0 h 138"/>
              <a:gd name="T2" fmla="*/ 0 w 254"/>
              <a:gd name="T3" fmla="*/ 0 h 138"/>
              <a:gd name="T4" fmla="*/ 0 w 254"/>
              <a:gd name="T5" fmla="*/ 0 h 138"/>
              <a:gd name="T6" fmla="*/ 0 w 254"/>
              <a:gd name="T7" fmla="*/ 0 h 138"/>
              <a:gd name="T8" fmla="*/ 0 w 254"/>
              <a:gd name="T9" fmla="*/ 0 h 138"/>
              <a:gd name="T10" fmla="*/ 0 w 254"/>
              <a:gd name="T11" fmla="*/ 0 h 138"/>
              <a:gd name="T12" fmla="*/ 0 w 254"/>
              <a:gd name="T13" fmla="*/ 0 h 138"/>
              <a:gd name="T14" fmla="*/ 0 w 254"/>
              <a:gd name="T15" fmla="*/ 0 h 138"/>
              <a:gd name="T16" fmla="*/ 0 w 254"/>
              <a:gd name="T17" fmla="*/ 0 h 138"/>
              <a:gd name="T18" fmla="*/ 0 w 254"/>
              <a:gd name="T19" fmla="*/ 0 h 138"/>
              <a:gd name="T20" fmla="*/ 0 w 254"/>
              <a:gd name="T21" fmla="*/ 0 h 138"/>
              <a:gd name="T22" fmla="*/ 0 w 254"/>
              <a:gd name="T23" fmla="*/ 0 h 138"/>
              <a:gd name="T24" fmla="*/ 0 w 254"/>
              <a:gd name="T25" fmla="*/ 0 h 138"/>
              <a:gd name="T26" fmla="*/ 0 w 254"/>
              <a:gd name="T27" fmla="*/ 0 h 138"/>
              <a:gd name="T28" fmla="*/ 0 w 254"/>
              <a:gd name="T29" fmla="*/ 0 h 138"/>
              <a:gd name="T30" fmla="*/ 0 w 254"/>
              <a:gd name="T31" fmla="*/ 0 h 138"/>
              <a:gd name="T32" fmla="*/ 0 w 254"/>
              <a:gd name="T33" fmla="*/ 0 h 138"/>
              <a:gd name="T34" fmla="*/ 0 w 254"/>
              <a:gd name="T35" fmla="*/ 0 h 138"/>
              <a:gd name="T36" fmla="*/ 0 w 254"/>
              <a:gd name="T37" fmla="*/ 0 h 138"/>
              <a:gd name="T38" fmla="*/ 0 w 254"/>
              <a:gd name="T39" fmla="*/ 0 h 138"/>
              <a:gd name="T40" fmla="*/ 0 w 254"/>
              <a:gd name="T41" fmla="*/ 0 h 138"/>
              <a:gd name="T42" fmla="*/ 0 w 254"/>
              <a:gd name="T43" fmla="*/ 0 h 138"/>
              <a:gd name="T44" fmla="*/ 0 w 254"/>
              <a:gd name="T45" fmla="*/ 0 h 138"/>
              <a:gd name="T46" fmla="*/ 0 w 254"/>
              <a:gd name="T47" fmla="*/ 0 h 138"/>
              <a:gd name="T48" fmla="*/ 0 w 254"/>
              <a:gd name="T49" fmla="*/ 0 h 138"/>
              <a:gd name="T50" fmla="*/ 0 w 254"/>
              <a:gd name="T51" fmla="*/ 0 h 138"/>
              <a:gd name="T52" fmla="*/ 0 w 254"/>
              <a:gd name="T53" fmla="*/ 0 h 138"/>
              <a:gd name="T54" fmla="*/ 0 w 254"/>
              <a:gd name="T55" fmla="*/ 0 h 138"/>
              <a:gd name="T56" fmla="*/ 0 w 254"/>
              <a:gd name="T57" fmla="*/ 0 h 138"/>
              <a:gd name="T58" fmla="*/ 0 w 254"/>
              <a:gd name="T59" fmla="*/ 0 h 138"/>
              <a:gd name="T60" fmla="*/ 0 w 254"/>
              <a:gd name="T61" fmla="*/ 0 h 138"/>
              <a:gd name="T62" fmla="*/ 0 w 254"/>
              <a:gd name="T63" fmla="*/ 0 h 138"/>
              <a:gd name="T64" fmla="*/ 0 w 254"/>
              <a:gd name="T65" fmla="*/ 0 h 138"/>
              <a:gd name="T66" fmla="*/ 0 w 254"/>
              <a:gd name="T67" fmla="*/ 0 h 138"/>
              <a:gd name="T68" fmla="*/ 0 w 254"/>
              <a:gd name="T69" fmla="*/ 0 h 138"/>
              <a:gd name="T70" fmla="*/ 0 w 254"/>
              <a:gd name="T71" fmla="*/ 0 h 138"/>
              <a:gd name="T72" fmla="*/ 0 w 254"/>
              <a:gd name="T73" fmla="*/ 0 h 138"/>
              <a:gd name="T74" fmla="*/ 0 w 254"/>
              <a:gd name="T75" fmla="*/ 0 h 138"/>
              <a:gd name="T76" fmla="*/ 0 w 254"/>
              <a:gd name="T77" fmla="*/ 0 h 138"/>
              <a:gd name="T78" fmla="*/ 0 w 254"/>
              <a:gd name="T79" fmla="*/ 0 h 138"/>
              <a:gd name="T80" fmla="*/ 0 w 254"/>
              <a:gd name="T81" fmla="*/ 0 h 138"/>
              <a:gd name="T82" fmla="*/ 0 w 254"/>
              <a:gd name="T83" fmla="*/ 0 h 138"/>
              <a:gd name="T84" fmla="*/ 0 w 254"/>
              <a:gd name="T85" fmla="*/ 0 h 138"/>
              <a:gd name="T86" fmla="*/ 0 w 254"/>
              <a:gd name="T87" fmla="*/ 0 h 138"/>
              <a:gd name="T88" fmla="*/ 0 w 254"/>
              <a:gd name="T89" fmla="*/ 0 h 138"/>
              <a:gd name="T90" fmla="*/ 0 w 254"/>
              <a:gd name="T91" fmla="*/ 0 h 138"/>
              <a:gd name="T92" fmla="*/ 0 w 254"/>
              <a:gd name="T93" fmla="*/ 0 h 13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54"/>
              <a:gd name="T142" fmla="*/ 0 h 138"/>
              <a:gd name="T143" fmla="*/ 254 w 254"/>
              <a:gd name="T144" fmla="*/ 138 h 13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54" h="138">
                <a:moveTo>
                  <a:pt x="250" y="24"/>
                </a:moveTo>
                <a:lnTo>
                  <a:pt x="228" y="24"/>
                </a:lnTo>
                <a:lnTo>
                  <a:pt x="234" y="28"/>
                </a:lnTo>
                <a:lnTo>
                  <a:pt x="239" y="33"/>
                </a:lnTo>
                <a:lnTo>
                  <a:pt x="244" y="38"/>
                </a:lnTo>
                <a:lnTo>
                  <a:pt x="248" y="43"/>
                </a:lnTo>
                <a:lnTo>
                  <a:pt x="250" y="50"/>
                </a:lnTo>
                <a:lnTo>
                  <a:pt x="252" y="56"/>
                </a:lnTo>
                <a:lnTo>
                  <a:pt x="253" y="62"/>
                </a:lnTo>
                <a:lnTo>
                  <a:pt x="254" y="69"/>
                </a:lnTo>
                <a:lnTo>
                  <a:pt x="254" y="74"/>
                </a:lnTo>
                <a:lnTo>
                  <a:pt x="253" y="78"/>
                </a:lnTo>
                <a:lnTo>
                  <a:pt x="252" y="83"/>
                </a:lnTo>
                <a:lnTo>
                  <a:pt x="251" y="87"/>
                </a:lnTo>
                <a:lnTo>
                  <a:pt x="250" y="92"/>
                </a:lnTo>
                <a:lnTo>
                  <a:pt x="248" y="96"/>
                </a:lnTo>
                <a:lnTo>
                  <a:pt x="245" y="100"/>
                </a:lnTo>
                <a:lnTo>
                  <a:pt x="243" y="105"/>
                </a:lnTo>
                <a:lnTo>
                  <a:pt x="239" y="109"/>
                </a:lnTo>
                <a:lnTo>
                  <a:pt x="236" y="112"/>
                </a:lnTo>
                <a:lnTo>
                  <a:pt x="232" y="116"/>
                </a:lnTo>
                <a:lnTo>
                  <a:pt x="228" y="119"/>
                </a:lnTo>
                <a:lnTo>
                  <a:pt x="223" y="122"/>
                </a:lnTo>
                <a:lnTo>
                  <a:pt x="219" y="124"/>
                </a:lnTo>
                <a:lnTo>
                  <a:pt x="214" y="127"/>
                </a:lnTo>
                <a:lnTo>
                  <a:pt x="208" y="129"/>
                </a:lnTo>
                <a:lnTo>
                  <a:pt x="203" y="131"/>
                </a:lnTo>
                <a:lnTo>
                  <a:pt x="198" y="133"/>
                </a:lnTo>
                <a:lnTo>
                  <a:pt x="192" y="134"/>
                </a:lnTo>
                <a:lnTo>
                  <a:pt x="186" y="136"/>
                </a:lnTo>
                <a:lnTo>
                  <a:pt x="179" y="137"/>
                </a:lnTo>
                <a:lnTo>
                  <a:pt x="173" y="137"/>
                </a:lnTo>
                <a:lnTo>
                  <a:pt x="167" y="138"/>
                </a:lnTo>
                <a:lnTo>
                  <a:pt x="159" y="138"/>
                </a:lnTo>
                <a:lnTo>
                  <a:pt x="153" y="138"/>
                </a:lnTo>
                <a:lnTo>
                  <a:pt x="146" y="137"/>
                </a:lnTo>
                <a:lnTo>
                  <a:pt x="140" y="137"/>
                </a:lnTo>
                <a:lnTo>
                  <a:pt x="133" y="136"/>
                </a:lnTo>
                <a:lnTo>
                  <a:pt x="127" y="135"/>
                </a:lnTo>
                <a:lnTo>
                  <a:pt x="122" y="133"/>
                </a:lnTo>
                <a:lnTo>
                  <a:pt x="116" y="132"/>
                </a:lnTo>
                <a:lnTo>
                  <a:pt x="110" y="130"/>
                </a:lnTo>
                <a:lnTo>
                  <a:pt x="105" y="128"/>
                </a:lnTo>
                <a:lnTo>
                  <a:pt x="100" y="126"/>
                </a:lnTo>
                <a:lnTo>
                  <a:pt x="95" y="123"/>
                </a:lnTo>
                <a:lnTo>
                  <a:pt x="91" y="120"/>
                </a:lnTo>
                <a:lnTo>
                  <a:pt x="86" y="117"/>
                </a:lnTo>
                <a:lnTo>
                  <a:pt x="83" y="114"/>
                </a:lnTo>
                <a:lnTo>
                  <a:pt x="79" y="110"/>
                </a:lnTo>
                <a:lnTo>
                  <a:pt x="77" y="106"/>
                </a:lnTo>
                <a:lnTo>
                  <a:pt x="74" y="103"/>
                </a:lnTo>
                <a:lnTo>
                  <a:pt x="71" y="97"/>
                </a:lnTo>
                <a:lnTo>
                  <a:pt x="69" y="93"/>
                </a:lnTo>
                <a:lnTo>
                  <a:pt x="67" y="89"/>
                </a:lnTo>
                <a:lnTo>
                  <a:pt x="66" y="84"/>
                </a:lnTo>
                <a:lnTo>
                  <a:pt x="65" y="80"/>
                </a:lnTo>
                <a:lnTo>
                  <a:pt x="65" y="75"/>
                </a:lnTo>
                <a:lnTo>
                  <a:pt x="65" y="70"/>
                </a:lnTo>
                <a:lnTo>
                  <a:pt x="65" y="67"/>
                </a:lnTo>
                <a:lnTo>
                  <a:pt x="65" y="64"/>
                </a:lnTo>
                <a:lnTo>
                  <a:pt x="65" y="60"/>
                </a:lnTo>
                <a:lnTo>
                  <a:pt x="66" y="57"/>
                </a:lnTo>
                <a:lnTo>
                  <a:pt x="67" y="54"/>
                </a:lnTo>
                <a:lnTo>
                  <a:pt x="68" y="51"/>
                </a:lnTo>
                <a:lnTo>
                  <a:pt x="69" y="48"/>
                </a:lnTo>
                <a:lnTo>
                  <a:pt x="71" y="45"/>
                </a:lnTo>
                <a:lnTo>
                  <a:pt x="74" y="42"/>
                </a:lnTo>
                <a:lnTo>
                  <a:pt x="75" y="39"/>
                </a:lnTo>
                <a:lnTo>
                  <a:pt x="77" y="36"/>
                </a:lnTo>
                <a:lnTo>
                  <a:pt x="79" y="34"/>
                </a:lnTo>
                <a:lnTo>
                  <a:pt x="82" y="32"/>
                </a:lnTo>
                <a:lnTo>
                  <a:pt x="84" y="30"/>
                </a:lnTo>
                <a:lnTo>
                  <a:pt x="86" y="28"/>
                </a:lnTo>
                <a:lnTo>
                  <a:pt x="90" y="26"/>
                </a:lnTo>
                <a:lnTo>
                  <a:pt x="0" y="26"/>
                </a:lnTo>
                <a:lnTo>
                  <a:pt x="0" y="0"/>
                </a:lnTo>
                <a:lnTo>
                  <a:pt x="250" y="0"/>
                </a:lnTo>
                <a:lnTo>
                  <a:pt x="250" y="24"/>
                </a:lnTo>
                <a:close/>
                <a:moveTo>
                  <a:pt x="159" y="110"/>
                </a:moveTo>
                <a:lnTo>
                  <a:pt x="168" y="110"/>
                </a:lnTo>
                <a:lnTo>
                  <a:pt x="176" y="110"/>
                </a:lnTo>
                <a:lnTo>
                  <a:pt x="184" y="109"/>
                </a:lnTo>
                <a:lnTo>
                  <a:pt x="190" y="107"/>
                </a:lnTo>
                <a:lnTo>
                  <a:pt x="197" y="106"/>
                </a:lnTo>
                <a:lnTo>
                  <a:pt x="202" y="103"/>
                </a:lnTo>
                <a:lnTo>
                  <a:pt x="207" y="100"/>
                </a:lnTo>
                <a:lnTo>
                  <a:pt x="212" y="97"/>
                </a:lnTo>
                <a:lnTo>
                  <a:pt x="216" y="94"/>
                </a:lnTo>
                <a:lnTo>
                  <a:pt x="219" y="90"/>
                </a:lnTo>
                <a:lnTo>
                  <a:pt x="222" y="87"/>
                </a:lnTo>
                <a:lnTo>
                  <a:pt x="224" y="83"/>
                </a:lnTo>
                <a:lnTo>
                  <a:pt x="227" y="79"/>
                </a:lnTo>
                <a:lnTo>
                  <a:pt x="228" y="75"/>
                </a:lnTo>
                <a:lnTo>
                  <a:pt x="229" y="71"/>
                </a:lnTo>
                <a:lnTo>
                  <a:pt x="229" y="67"/>
                </a:lnTo>
                <a:lnTo>
                  <a:pt x="229" y="62"/>
                </a:lnTo>
                <a:lnTo>
                  <a:pt x="228" y="58"/>
                </a:lnTo>
                <a:lnTo>
                  <a:pt x="227" y="54"/>
                </a:lnTo>
                <a:lnTo>
                  <a:pt x="224" y="51"/>
                </a:lnTo>
                <a:lnTo>
                  <a:pt x="222" y="47"/>
                </a:lnTo>
                <a:lnTo>
                  <a:pt x="220" y="43"/>
                </a:lnTo>
                <a:lnTo>
                  <a:pt x="216" y="39"/>
                </a:lnTo>
                <a:lnTo>
                  <a:pt x="213" y="36"/>
                </a:lnTo>
                <a:lnTo>
                  <a:pt x="208" y="33"/>
                </a:lnTo>
                <a:lnTo>
                  <a:pt x="203" y="31"/>
                </a:lnTo>
                <a:lnTo>
                  <a:pt x="198" y="29"/>
                </a:lnTo>
                <a:lnTo>
                  <a:pt x="191" y="27"/>
                </a:lnTo>
                <a:lnTo>
                  <a:pt x="185" y="26"/>
                </a:lnTo>
                <a:lnTo>
                  <a:pt x="178" y="25"/>
                </a:lnTo>
                <a:lnTo>
                  <a:pt x="170" y="24"/>
                </a:lnTo>
                <a:lnTo>
                  <a:pt x="162" y="24"/>
                </a:lnTo>
                <a:lnTo>
                  <a:pt x="153" y="24"/>
                </a:lnTo>
                <a:lnTo>
                  <a:pt x="144" y="25"/>
                </a:lnTo>
                <a:lnTo>
                  <a:pt x="137" y="26"/>
                </a:lnTo>
                <a:lnTo>
                  <a:pt x="130" y="27"/>
                </a:lnTo>
                <a:lnTo>
                  <a:pt x="123" y="29"/>
                </a:lnTo>
                <a:lnTo>
                  <a:pt x="117" y="31"/>
                </a:lnTo>
                <a:lnTo>
                  <a:pt x="112" y="33"/>
                </a:lnTo>
                <a:lnTo>
                  <a:pt x="108" y="36"/>
                </a:lnTo>
                <a:lnTo>
                  <a:pt x="104" y="40"/>
                </a:lnTo>
                <a:lnTo>
                  <a:pt x="100" y="43"/>
                </a:lnTo>
                <a:lnTo>
                  <a:pt x="97" y="47"/>
                </a:lnTo>
                <a:lnTo>
                  <a:pt x="94" y="51"/>
                </a:lnTo>
                <a:lnTo>
                  <a:pt x="93" y="55"/>
                </a:lnTo>
                <a:lnTo>
                  <a:pt x="91" y="59"/>
                </a:lnTo>
                <a:lnTo>
                  <a:pt x="91" y="64"/>
                </a:lnTo>
                <a:lnTo>
                  <a:pt x="90" y="68"/>
                </a:lnTo>
                <a:lnTo>
                  <a:pt x="91" y="72"/>
                </a:lnTo>
                <a:lnTo>
                  <a:pt x="91" y="76"/>
                </a:lnTo>
                <a:lnTo>
                  <a:pt x="93" y="80"/>
                </a:lnTo>
                <a:lnTo>
                  <a:pt x="94" y="84"/>
                </a:lnTo>
                <a:lnTo>
                  <a:pt x="96" y="88"/>
                </a:lnTo>
                <a:lnTo>
                  <a:pt x="99" y="91"/>
                </a:lnTo>
                <a:lnTo>
                  <a:pt x="102" y="95"/>
                </a:lnTo>
                <a:lnTo>
                  <a:pt x="107" y="98"/>
                </a:lnTo>
                <a:lnTo>
                  <a:pt x="111" y="100"/>
                </a:lnTo>
                <a:lnTo>
                  <a:pt x="116" y="104"/>
                </a:lnTo>
                <a:lnTo>
                  <a:pt x="122" y="106"/>
                </a:lnTo>
                <a:lnTo>
                  <a:pt x="128" y="108"/>
                </a:lnTo>
                <a:lnTo>
                  <a:pt x="136" y="109"/>
                </a:lnTo>
                <a:lnTo>
                  <a:pt x="143" y="110"/>
                </a:lnTo>
                <a:lnTo>
                  <a:pt x="151" y="110"/>
                </a:lnTo>
                <a:lnTo>
                  <a:pt x="159" y="11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36" name="Freeform 156"/>
          <p:cNvSpPr>
            <a:spLocks noEditPoints="1"/>
          </p:cNvSpPr>
          <p:nvPr/>
        </p:nvSpPr>
        <p:spPr bwMode="auto">
          <a:xfrm>
            <a:off x="3577084" y="2401946"/>
            <a:ext cx="97935" cy="11007"/>
          </a:xfrm>
          <a:custGeom>
            <a:avLst/>
            <a:gdLst>
              <a:gd name="T0" fmla="*/ 0 w 250"/>
              <a:gd name="T1" fmla="*/ 0 h 27"/>
              <a:gd name="T2" fmla="*/ 0 w 250"/>
              <a:gd name="T3" fmla="*/ 0 h 27"/>
              <a:gd name="T4" fmla="*/ 0 w 250"/>
              <a:gd name="T5" fmla="*/ 0 h 27"/>
              <a:gd name="T6" fmla="*/ 0 w 250"/>
              <a:gd name="T7" fmla="*/ 0 h 27"/>
              <a:gd name="T8" fmla="*/ 0 w 250"/>
              <a:gd name="T9" fmla="*/ 0 h 27"/>
              <a:gd name="T10" fmla="*/ 0 w 250"/>
              <a:gd name="T11" fmla="*/ 0 h 27"/>
              <a:gd name="T12" fmla="*/ 0 w 250"/>
              <a:gd name="T13" fmla="*/ 0 h 27"/>
              <a:gd name="T14" fmla="*/ 0 w 250"/>
              <a:gd name="T15" fmla="*/ 0 h 27"/>
              <a:gd name="T16" fmla="*/ 0 w 250"/>
              <a:gd name="T17" fmla="*/ 0 h 27"/>
              <a:gd name="T18" fmla="*/ 0 w 250"/>
              <a:gd name="T19" fmla="*/ 0 h 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0"/>
              <a:gd name="T31" fmla="*/ 0 h 27"/>
              <a:gd name="T32" fmla="*/ 250 w 250"/>
              <a:gd name="T33" fmla="*/ 27 h 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0" h="27">
                <a:moveTo>
                  <a:pt x="35" y="27"/>
                </a:moveTo>
                <a:lnTo>
                  <a:pt x="0" y="27"/>
                </a:lnTo>
                <a:lnTo>
                  <a:pt x="0" y="0"/>
                </a:lnTo>
                <a:lnTo>
                  <a:pt x="35" y="0"/>
                </a:lnTo>
                <a:lnTo>
                  <a:pt x="35" y="27"/>
                </a:lnTo>
                <a:close/>
                <a:moveTo>
                  <a:pt x="250" y="27"/>
                </a:moveTo>
                <a:lnTo>
                  <a:pt x="68" y="27"/>
                </a:lnTo>
                <a:lnTo>
                  <a:pt x="68" y="0"/>
                </a:lnTo>
                <a:lnTo>
                  <a:pt x="250" y="0"/>
                </a:lnTo>
                <a:lnTo>
                  <a:pt x="250" y="27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37" name="Freeform 157"/>
          <p:cNvSpPr>
            <a:spLocks/>
          </p:cNvSpPr>
          <p:nvPr/>
        </p:nvSpPr>
        <p:spPr bwMode="auto">
          <a:xfrm>
            <a:off x="3602547" y="2356085"/>
            <a:ext cx="72472" cy="31186"/>
          </a:xfrm>
          <a:custGeom>
            <a:avLst/>
            <a:gdLst>
              <a:gd name="T0" fmla="*/ 0 w 185"/>
              <a:gd name="T1" fmla="*/ 0 h 87"/>
              <a:gd name="T2" fmla="*/ 0 w 185"/>
              <a:gd name="T3" fmla="*/ 0 h 87"/>
              <a:gd name="T4" fmla="*/ 0 w 185"/>
              <a:gd name="T5" fmla="*/ 0 h 87"/>
              <a:gd name="T6" fmla="*/ 0 w 185"/>
              <a:gd name="T7" fmla="*/ 0 h 87"/>
              <a:gd name="T8" fmla="*/ 0 w 185"/>
              <a:gd name="T9" fmla="*/ 0 h 87"/>
              <a:gd name="T10" fmla="*/ 0 w 185"/>
              <a:gd name="T11" fmla="*/ 0 h 87"/>
              <a:gd name="T12" fmla="*/ 0 w 185"/>
              <a:gd name="T13" fmla="*/ 0 h 87"/>
              <a:gd name="T14" fmla="*/ 0 w 185"/>
              <a:gd name="T15" fmla="*/ 0 h 87"/>
              <a:gd name="T16" fmla="*/ 0 w 185"/>
              <a:gd name="T17" fmla="*/ 0 h 87"/>
              <a:gd name="T18" fmla="*/ 0 w 185"/>
              <a:gd name="T19" fmla="*/ 0 h 87"/>
              <a:gd name="T20" fmla="*/ 0 w 185"/>
              <a:gd name="T21" fmla="*/ 0 h 87"/>
              <a:gd name="T22" fmla="*/ 0 w 185"/>
              <a:gd name="T23" fmla="*/ 0 h 87"/>
              <a:gd name="T24" fmla="*/ 0 w 185"/>
              <a:gd name="T25" fmla="*/ 0 h 87"/>
              <a:gd name="T26" fmla="*/ 0 w 185"/>
              <a:gd name="T27" fmla="*/ 0 h 87"/>
              <a:gd name="T28" fmla="*/ 0 w 185"/>
              <a:gd name="T29" fmla="*/ 0 h 87"/>
              <a:gd name="T30" fmla="*/ 0 w 185"/>
              <a:gd name="T31" fmla="*/ 0 h 87"/>
              <a:gd name="T32" fmla="*/ 0 w 185"/>
              <a:gd name="T33" fmla="*/ 0 h 87"/>
              <a:gd name="T34" fmla="*/ 0 w 185"/>
              <a:gd name="T35" fmla="*/ 0 h 87"/>
              <a:gd name="T36" fmla="*/ 0 w 185"/>
              <a:gd name="T37" fmla="*/ 0 h 87"/>
              <a:gd name="T38" fmla="*/ 0 w 185"/>
              <a:gd name="T39" fmla="*/ 0 h 87"/>
              <a:gd name="T40" fmla="*/ 0 w 185"/>
              <a:gd name="T41" fmla="*/ 0 h 87"/>
              <a:gd name="T42" fmla="*/ 0 w 185"/>
              <a:gd name="T43" fmla="*/ 0 h 87"/>
              <a:gd name="T44" fmla="*/ 0 w 185"/>
              <a:gd name="T45" fmla="*/ 0 h 87"/>
              <a:gd name="T46" fmla="*/ 0 w 185"/>
              <a:gd name="T47" fmla="*/ 0 h 87"/>
              <a:gd name="T48" fmla="*/ 0 w 185"/>
              <a:gd name="T49" fmla="*/ 0 h 87"/>
              <a:gd name="T50" fmla="*/ 0 w 185"/>
              <a:gd name="T51" fmla="*/ 0 h 87"/>
              <a:gd name="T52" fmla="*/ 0 w 185"/>
              <a:gd name="T53" fmla="*/ 0 h 87"/>
              <a:gd name="T54" fmla="*/ 0 w 185"/>
              <a:gd name="T55" fmla="*/ 0 h 87"/>
              <a:gd name="T56" fmla="*/ 0 w 185"/>
              <a:gd name="T57" fmla="*/ 0 h 87"/>
              <a:gd name="T58" fmla="*/ 0 w 185"/>
              <a:gd name="T59" fmla="*/ 0 h 87"/>
              <a:gd name="T60" fmla="*/ 0 w 185"/>
              <a:gd name="T61" fmla="*/ 0 h 87"/>
              <a:gd name="T62" fmla="*/ 0 w 185"/>
              <a:gd name="T63" fmla="*/ 0 h 87"/>
              <a:gd name="T64" fmla="*/ 0 w 185"/>
              <a:gd name="T65" fmla="*/ 0 h 87"/>
              <a:gd name="T66" fmla="*/ 0 w 185"/>
              <a:gd name="T67" fmla="*/ 0 h 87"/>
              <a:gd name="T68" fmla="*/ 0 w 185"/>
              <a:gd name="T69" fmla="*/ 0 h 87"/>
              <a:gd name="T70" fmla="*/ 0 w 185"/>
              <a:gd name="T71" fmla="*/ 0 h 87"/>
              <a:gd name="T72" fmla="*/ 0 w 185"/>
              <a:gd name="T73" fmla="*/ 0 h 87"/>
              <a:gd name="T74" fmla="*/ 0 w 185"/>
              <a:gd name="T75" fmla="*/ 0 h 87"/>
              <a:gd name="T76" fmla="*/ 0 w 185"/>
              <a:gd name="T77" fmla="*/ 0 h 87"/>
              <a:gd name="T78" fmla="*/ 0 w 185"/>
              <a:gd name="T79" fmla="*/ 0 h 87"/>
              <a:gd name="T80" fmla="*/ 0 w 185"/>
              <a:gd name="T81" fmla="*/ 0 h 87"/>
              <a:gd name="T82" fmla="*/ 0 w 185"/>
              <a:gd name="T83" fmla="*/ 0 h 87"/>
              <a:gd name="T84" fmla="*/ 0 w 185"/>
              <a:gd name="T85" fmla="*/ 0 h 87"/>
              <a:gd name="T86" fmla="*/ 0 w 185"/>
              <a:gd name="T87" fmla="*/ 0 h 87"/>
              <a:gd name="T88" fmla="*/ 0 w 185"/>
              <a:gd name="T89" fmla="*/ 0 h 87"/>
              <a:gd name="T90" fmla="*/ 0 w 185"/>
              <a:gd name="T91" fmla="*/ 0 h 87"/>
              <a:gd name="T92" fmla="*/ 0 w 185"/>
              <a:gd name="T93" fmla="*/ 0 h 87"/>
              <a:gd name="T94" fmla="*/ 0 w 185"/>
              <a:gd name="T95" fmla="*/ 0 h 87"/>
              <a:gd name="T96" fmla="*/ 0 w 185"/>
              <a:gd name="T97" fmla="*/ 0 h 87"/>
              <a:gd name="T98" fmla="*/ 0 w 185"/>
              <a:gd name="T99" fmla="*/ 0 h 87"/>
              <a:gd name="T100" fmla="*/ 0 w 185"/>
              <a:gd name="T101" fmla="*/ 0 h 87"/>
              <a:gd name="T102" fmla="*/ 0 w 185"/>
              <a:gd name="T103" fmla="*/ 0 h 87"/>
              <a:gd name="T104" fmla="*/ 0 w 185"/>
              <a:gd name="T105" fmla="*/ 0 h 87"/>
              <a:gd name="T106" fmla="*/ 0 w 185"/>
              <a:gd name="T107" fmla="*/ 0 h 87"/>
              <a:gd name="T108" fmla="*/ 0 w 185"/>
              <a:gd name="T109" fmla="*/ 0 h 87"/>
              <a:gd name="T110" fmla="*/ 0 w 185"/>
              <a:gd name="T111" fmla="*/ 0 h 87"/>
              <a:gd name="T112" fmla="*/ 0 w 185"/>
              <a:gd name="T113" fmla="*/ 0 h 87"/>
              <a:gd name="T114" fmla="*/ 0 w 185"/>
              <a:gd name="T115" fmla="*/ 0 h 87"/>
              <a:gd name="T116" fmla="*/ 0 w 185"/>
              <a:gd name="T117" fmla="*/ 0 h 87"/>
              <a:gd name="T118" fmla="*/ 0 w 185"/>
              <a:gd name="T119" fmla="*/ 0 h 87"/>
              <a:gd name="T120" fmla="*/ 0 w 185"/>
              <a:gd name="T121" fmla="*/ 0 h 87"/>
              <a:gd name="T122" fmla="*/ 0 w 185"/>
              <a:gd name="T123" fmla="*/ 0 h 87"/>
              <a:gd name="T124" fmla="*/ 0 w 185"/>
              <a:gd name="T125" fmla="*/ 0 h 8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5"/>
              <a:gd name="T190" fmla="*/ 0 h 87"/>
              <a:gd name="T191" fmla="*/ 185 w 185"/>
              <a:gd name="T192" fmla="*/ 87 h 8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5" h="87">
                <a:moveTo>
                  <a:pt x="185" y="87"/>
                </a:moveTo>
                <a:lnTo>
                  <a:pt x="3" y="87"/>
                </a:lnTo>
                <a:lnTo>
                  <a:pt x="3" y="62"/>
                </a:lnTo>
                <a:lnTo>
                  <a:pt x="31" y="62"/>
                </a:lnTo>
                <a:lnTo>
                  <a:pt x="27" y="60"/>
                </a:lnTo>
                <a:lnTo>
                  <a:pt x="22" y="58"/>
                </a:lnTo>
                <a:lnTo>
                  <a:pt x="18" y="55"/>
                </a:lnTo>
                <a:lnTo>
                  <a:pt x="15" y="53"/>
                </a:lnTo>
                <a:lnTo>
                  <a:pt x="12" y="51"/>
                </a:lnTo>
                <a:lnTo>
                  <a:pt x="10" y="49"/>
                </a:lnTo>
                <a:lnTo>
                  <a:pt x="8" y="47"/>
                </a:lnTo>
                <a:lnTo>
                  <a:pt x="5" y="45"/>
                </a:lnTo>
                <a:lnTo>
                  <a:pt x="4" y="43"/>
                </a:lnTo>
                <a:lnTo>
                  <a:pt x="3" y="41"/>
                </a:lnTo>
                <a:lnTo>
                  <a:pt x="2" y="39"/>
                </a:lnTo>
                <a:lnTo>
                  <a:pt x="1" y="37"/>
                </a:lnTo>
                <a:lnTo>
                  <a:pt x="0" y="35"/>
                </a:lnTo>
                <a:lnTo>
                  <a:pt x="0" y="33"/>
                </a:lnTo>
                <a:lnTo>
                  <a:pt x="0" y="30"/>
                </a:lnTo>
                <a:lnTo>
                  <a:pt x="0" y="28"/>
                </a:lnTo>
                <a:lnTo>
                  <a:pt x="0" y="25"/>
                </a:lnTo>
                <a:lnTo>
                  <a:pt x="0" y="21"/>
                </a:lnTo>
                <a:lnTo>
                  <a:pt x="1" y="18"/>
                </a:lnTo>
                <a:lnTo>
                  <a:pt x="2" y="15"/>
                </a:lnTo>
                <a:lnTo>
                  <a:pt x="3" y="11"/>
                </a:lnTo>
                <a:lnTo>
                  <a:pt x="5" y="7"/>
                </a:lnTo>
                <a:lnTo>
                  <a:pt x="8" y="3"/>
                </a:lnTo>
                <a:lnTo>
                  <a:pt x="10" y="0"/>
                </a:lnTo>
                <a:lnTo>
                  <a:pt x="39" y="9"/>
                </a:lnTo>
                <a:lnTo>
                  <a:pt x="36" y="12"/>
                </a:lnTo>
                <a:lnTo>
                  <a:pt x="35" y="15"/>
                </a:lnTo>
                <a:lnTo>
                  <a:pt x="34" y="17"/>
                </a:lnTo>
                <a:lnTo>
                  <a:pt x="33" y="20"/>
                </a:lnTo>
                <a:lnTo>
                  <a:pt x="32" y="22"/>
                </a:lnTo>
                <a:lnTo>
                  <a:pt x="32" y="25"/>
                </a:lnTo>
                <a:lnTo>
                  <a:pt x="31" y="27"/>
                </a:lnTo>
                <a:lnTo>
                  <a:pt x="31" y="29"/>
                </a:lnTo>
                <a:lnTo>
                  <a:pt x="31" y="32"/>
                </a:lnTo>
                <a:lnTo>
                  <a:pt x="32" y="34"/>
                </a:lnTo>
                <a:lnTo>
                  <a:pt x="32" y="36"/>
                </a:lnTo>
                <a:lnTo>
                  <a:pt x="33" y="38"/>
                </a:lnTo>
                <a:lnTo>
                  <a:pt x="33" y="40"/>
                </a:lnTo>
                <a:lnTo>
                  <a:pt x="34" y="42"/>
                </a:lnTo>
                <a:lnTo>
                  <a:pt x="36" y="43"/>
                </a:lnTo>
                <a:lnTo>
                  <a:pt x="37" y="45"/>
                </a:lnTo>
                <a:lnTo>
                  <a:pt x="39" y="47"/>
                </a:lnTo>
                <a:lnTo>
                  <a:pt x="41" y="48"/>
                </a:lnTo>
                <a:lnTo>
                  <a:pt x="43" y="50"/>
                </a:lnTo>
                <a:lnTo>
                  <a:pt x="45" y="51"/>
                </a:lnTo>
                <a:lnTo>
                  <a:pt x="47" y="52"/>
                </a:lnTo>
                <a:lnTo>
                  <a:pt x="49" y="53"/>
                </a:lnTo>
                <a:lnTo>
                  <a:pt x="51" y="54"/>
                </a:lnTo>
                <a:lnTo>
                  <a:pt x="55" y="55"/>
                </a:lnTo>
                <a:lnTo>
                  <a:pt x="59" y="56"/>
                </a:lnTo>
                <a:lnTo>
                  <a:pt x="63" y="57"/>
                </a:lnTo>
                <a:lnTo>
                  <a:pt x="67" y="58"/>
                </a:lnTo>
                <a:lnTo>
                  <a:pt x="72" y="58"/>
                </a:lnTo>
                <a:lnTo>
                  <a:pt x="76" y="59"/>
                </a:lnTo>
                <a:lnTo>
                  <a:pt x="80" y="59"/>
                </a:lnTo>
                <a:lnTo>
                  <a:pt x="86" y="59"/>
                </a:lnTo>
                <a:lnTo>
                  <a:pt x="90" y="59"/>
                </a:lnTo>
                <a:lnTo>
                  <a:pt x="185" y="59"/>
                </a:lnTo>
                <a:lnTo>
                  <a:pt x="185" y="87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38" name="Freeform 158"/>
          <p:cNvSpPr>
            <a:spLocks noEditPoints="1"/>
          </p:cNvSpPr>
          <p:nvPr/>
        </p:nvSpPr>
        <p:spPr bwMode="auto">
          <a:xfrm>
            <a:off x="3602547" y="2299217"/>
            <a:ext cx="74431" cy="53199"/>
          </a:xfrm>
          <a:custGeom>
            <a:avLst/>
            <a:gdLst>
              <a:gd name="T0" fmla="*/ 0 w 189"/>
              <a:gd name="T1" fmla="*/ 0 h 147"/>
              <a:gd name="T2" fmla="*/ 0 w 189"/>
              <a:gd name="T3" fmla="*/ 0 h 147"/>
              <a:gd name="T4" fmla="*/ 0 w 189"/>
              <a:gd name="T5" fmla="*/ 0 h 147"/>
              <a:gd name="T6" fmla="*/ 0 w 189"/>
              <a:gd name="T7" fmla="*/ 0 h 147"/>
              <a:gd name="T8" fmla="*/ 0 w 189"/>
              <a:gd name="T9" fmla="*/ 0 h 147"/>
              <a:gd name="T10" fmla="*/ 0 w 189"/>
              <a:gd name="T11" fmla="*/ 0 h 147"/>
              <a:gd name="T12" fmla="*/ 0 w 189"/>
              <a:gd name="T13" fmla="*/ 0 h 147"/>
              <a:gd name="T14" fmla="*/ 0 w 189"/>
              <a:gd name="T15" fmla="*/ 0 h 147"/>
              <a:gd name="T16" fmla="*/ 0 w 189"/>
              <a:gd name="T17" fmla="*/ 0 h 147"/>
              <a:gd name="T18" fmla="*/ 0 w 189"/>
              <a:gd name="T19" fmla="*/ 0 h 147"/>
              <a:gd name="T20" fmla="*/ 0 w 189"/>
              <a:gd name="T21" fmla="*/ 0 h 147"/>
              <a:gd name="T22" fmla="*/ 0 w 189"/>
              <a:gd name="T23" fmla="*/ 0 h 147"/>
              <a:gd name="T24" fmla="*/ 0 w 189"/>
              <a:gd name="T25" fmla="*/ 0 h 147"/>
              <a:gd name="T26" fmla="*/ 0 w 189"/>
              <a:gd name="T27" fmla="*/ 0 h 147"/>
              <a:gd name="T28" fmla="*/ 0 w 189"/>
              <a:gd name="T29" fmla="*/ 0 h 147"/>
              <a:gd name="T30" fmla="*/ 0 w 189"/>
              <a:gd name="T31" fmla="*/ 0 h 147"/>
              <a:gd name="T32" fmla="*/ 0 w 189"/>
              <a:gd name="T33" fmla="*/ 0 h 147"/>
              <a:gd name="T34" fmla="*/ 0 w 189"/>
              <a:gd name="T35" fmla="*/ 0 h 147"/>
              <a:gd name="T36" fmla="*/ 0 w 189"/>
              <a:gd name="T37" fmla="*/ 0 h 147"/>
              <a:gd name="T38" fmla="*/ 0 w 189"/>
              <a:gd name="T39" fmla="*/ 0 h 147"/>
              <a:gd name="T40" fmla="*/ 0 w 189"/>
              <a:gd name="T41" fmla="*/ 0 h 147"/>
              <a:gd name="T42" fmla="*/ 0 w 189"/>
              <a:gd name="T43" fmla="*/ 0 h 147"/>
              <a:gd name="T44" fmla="*/ 0 w 189"/>
              <a:gd name="T45" fmla="*/ 0 h 147"/>
              <a:gd name="T46" fmla="*/ 0 w 189"/>
              <a:gd name="T47" fmla="*/ 0 h 147"/>
              <a:gd name="T48" fmla="*/ 0 w 189"/>
              <a:gd name="T49" fmla="*/ 0 h 147"/>
              <a:gd name="T50" fmla="*/ 0 w 189"/>
              <a:gd name="T51" fmla="*/ 0 h 147"/>
              <a:gd name="T52" fmla="*/ 0 w 189"/>
              <a:gd name="T53" fmla="*/ 0 h 147"/>
              <a:gd name="T54" fmla="*/ 0 w 189"/>
              <a:gd name="T55" fmla="*/ 0 h 147"/>
              <a:gd name="T56" fmla="*/ 0 w 189"/>
              <a:gd name="T57" fmla="*/ 0 h 147"/>
              <a:gd name="T58" fmla="*/ 0 w 189"/>
              <a:gd name="T59" fmla="*/ 0 h 147"/>
              <a:gd name="T60" fmla="*/ 0 w 189"/>
              <a:gd name="T61" fmla="*/ 0 h 147"/>
              <a:gd name="T62" fmla="*/ 0 w 189"/>
              <a:gd name="T63" fmla="*/ 0 h 147"/>
              <a:gd name="T64" fmla="*/ 0 w 189"/>
              <a:gd name="T65" fmla="*/ 0 h 147"/>
              <a:gd name="T66" fmla="*/ 0 w 189"/>
              <a:gd name="T67" fmla="*/ 0 h 147"/>
              <a:gd name="T68" fmla="*/ 0 w 189"/>
              <a:gd name="T69" fmla="*/ 0 h 147"/>
              <a:gd name="T70" fmla="*/ 0 w 189"/>
              <a:gd name="T71" fmla="*/ 0 h 147"/>
              <a:gd name="T72" fmla="*/ 0 w 189"/>
              <a:gd name="T73" fmla="*/ 0 h 147"/>
              <a:gd name="T74" fmla="*/ 0 w 189"/>
              <a:gd name="T75" fmla="*/ 0 h 147"/>
              <a:gd name="T76" fmla="*/ 0 w 189"/>
              <a:gd name="T77" fmla="*/ 0 h 147"/>
              <a:gd name="T78" fmla="*/ 0 w 189"/>
              <a:gd name="T79" fmla="*/ 0 h 147"/>
              <a:gd name="T80" fmla="*/ 0 w 189"/>
              <a:gd name="T81" fmla="*/ 0 h 147"/>
              <a:gd name="T82" fmla="*/ 0 w 189"/>
              <a:gd name="T83" fmla="*/ 0 h 147"/>
              <a:gd name="T84" fmla="*/ 0 w 189"/>
              <a:gd name="T85" fmla="*/ 0 h 147"/>
              <a:gd name="T86" fmla="*/ 0 w 189"/>
              <a:gd name="T87" fmla="*/ 0 h 147"/>
              <a:gd name="T88" fmla="*/ 0 w 189"/>
              <a:gd name="T89" fmla="*/ 0 h 147"/>
              <a:gd name="T90" fmla="*/ 0 w 189"/>
              <a:gd name="T91" fmla="*/ 0 h 147"/>
              <a:gd name="T92" fmla="*/ 0 w 189"/>
              <a:gd name="T93" fmla="*/ 0 h 14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"/>
              <a:gd name="T142" fmla="*/ 0 h 147"/>
              <a:gd name="T143" fmla="*/ 189 w 189"/>
              <a:gd name="T144" fmla="*/ 147 h 14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" h="147">
                <a:moveTo>
                  <a:pt x="126" y="28"/>
                </a:moveTo>
                <a:lnTo>
                  <a:pt x="131" y="1"/>
                </a:lnTo>
                <a:lnTo>
                  <a:pt x="137" y="3"/>
                </a:lnTo>
                <a:lnTo>
                  <a:pt x="143" y="5"/>
                </a:lnTo>
                <a:lnTo>
                  <a:pt x="150" y="7"/>
                </a:lnTo>
                <a:lnTo>
                  <a:pt x="155" y="10"/>
                </a:lnTo>
                <a:lnTo>
                  <a:pt x="160" y="13"/>
                </a:lnTo>
                <a:lnTo>
                  <a:pt x="166" y="17"/>
                </a:lnTo>
                <a:lnTo>
                  <a:pt x="170" y="21"/>
                </a:lnTo>
                <a:lnTo>
                  <a:pt x="174" y="25"/>
                </a:lnTo>
                <a:lnTo>
                  <a:pt x="178" y="30"/>
                </a:lnTo>
                <a:lnTo>
                  <a:pt x="181" y="34"/>
                </a:lnTo>
                <a:lnTo>
                  <a:pt x="183" y="40"/>
                </a:lnTo>
                <a:lnTo>
                  <a:pt x="185" y="45"/>
                </a:lnTo>
                <a:lnTo>
                  <a:pt x="187" y="52"/>
                </a:lnTo>
                <a:lnTo>
                  <a:pt x="188" y="58"/>
                </a:lnTo>
                <a:lnTo>
                  <a:pt x="189" y="64"/>
                </a:lnTo>
                <a:lnTo>
                  <a:pt x="189" y="71"/>
                </a:lnTo>
                <a:lnTo>
                  <a:pt x="189" y="79"/>
                </a:lnTo>
                <a:lnTo>
                  <a:pt x="187" y="87"/>
                </a:lnTo>
                <a:lnTo>
                  <a:pt x="186" y="95"/>
                </a:lnTo>
                <a:lnTo>
                  <a:pt x="183" y="102"/>
                </a:lnTo>
                <a:lnTo>
                  <a:pt x="180" y="110"/>
                </a:lnTo>
                <a:lnTo>
                  <a:pt x="175" y="116"/>
                </a:lnTo>
                <a:lnTo>
                  <a:pt x="170" y="121"/>
                </a:lnTo>
                <a:lnTo>
                  <a:pt x="165" y="127"/>
                </a:lnTo>
                <a:lnTo>
                  <a:pt x="158" y="131"/>
                </a:lnTo>
                <a:lnTo>
                  <a:pt x="151" y="135"/>
                </a:lnTo>
                <a:lnTo>
                  <a:pt x="143" y="139"/>
                </a:lnTo>
                <a:lnTo>
                  <a:pt x="135" y="142"/>
                </a:lnTo>
                <a:lnTo>
                  <a:pt x="126" y="144"/>
                </a:lnTo>
                <a:lnTo>
                  <a:pt x="117" y="146"/>
                </a:lnTo>
                <a:lnTo>
                  <a:pt x="107" y="146"/>
                </a:lnTo>
                <a:lnTo>
                  <a:pt x="96" y="147"/>
                </a:lnTo>
                <a:lnTo>
                  <a:pt x="85" y="146"/>
                </a:lnTo>
                <a:lnTo>
                  <a:pt x="74" y="146"/>
                </a:lnTo>
                <a:lnTo>
                  <a:pt x="64" y="144"/>
                </a:lnTo>
                <a:lnTo>
                  <a:pt x="56" y="142"/>
                </a:lnTo>
                <a:lnTo>
                  <a:pt x="47" y="139"/>
                </a:lnTo>
                <a:lnTo>
                  <a:pt x="39" y="135"/>
                </a:lnTo>
                <a:lnTo>
                  <a:pt x="31" y="131"/>
                </a:lnTo>
                <a:lnTo>
                  <a:pt x="25" y="126"/>
                </a:lnTo>
                <a:lnTo>
                  <a:pt x="19" y="121"/>
                </a:lnTo>
                <a:lnTo>
                  <a:pt x="14" y="115"/>
                </a:lnTo>
                <a:lnTo>
                  <a:pt x="10" y="109"/>
                </a:lnTo>
                <a:lnTo>
                  <a:pt x="5" y="102"/>
                </a:lnTo>
                <a:lnTo>
                  <a:pt x="3" y="95"/>
                </a:lnTo>
                <a:lnTo>
                  <a:pt x="1" y="88"/>
                </a:lnTo>
                <a:lnTo>
                  <a:pt x="0" y="80"/>
                </a:lnTo>
                <a:lnTo>
                  <a:pt x="0" y="72"/>
                </a:lnTo>
                <a:lnTo>
                  <a:pt x="0" y="65"/>
                </a:lnTo>
                <a:lnTo>
                  <a:pt x="1" y="57"/>
                </a:lnTo>
                <a:lnTo>
                  <a:pt x="3" y="50"/>
                </a:lnTo>
                <a:lnTo>
                  <a:pt x="5" y="43"/>
                </a:lnTo>
                <a:lnTo>
                  <a:pt x="10" y="37"/>
                </a:lnTo>
                <a:lnTo>
                  <a:pt x="14" y="31"/>
                </a:lnTo>
                <a:lnTo>
                  <a:pt x="18" y="25"/>
                </a:lnTo>
                <a:lnTo>
                  <a:pt x="25" y="20"/>
                </a:lnTo>
                <a:lnTo>
                  <a:pt x="31" y="15"/>
                </a:lnTo>
                <a:lnTo>
                  <a:pt x="37" y="11"/>
                </a:lnTo>
                <a:lnTo>
                  <a:pt x="46" y="8"/>
                </a:lnTo>
                <a:lnTo>
                  <a:pt x="55" y="5"/>
                </a:lnTo>
                <a:lnTo>
                  <a:pt x="63" y="3"/>
                </a:lnTo>
                <a:lnTo>
                  <a:pt x="73" y="1"/>
                </a:lnTo>
                <a:lnTo>
                  <a:pt x="83" y="0"/>
                </a:lnTo>
                <a:lnTo>
                  <a:pt x="94" y="0"/>
                </a:lnTo>
                <a:lnTo>
                  <a:pt x="95" y="0"/>
                </a:lnTo>
                <a:lnTo>
                  <a:pt x="96" y="0"/>
                </a:lnTo>
                <a:lnTo>
                  <a:pt x="97" y="0"/>
                </a:lnTo>
                <a:lnTo>
                  <a:pt x="98" y="0"/>
                </a:lnTo>
                <a:lnTo>
                  <a:pt x="100" y="0"/>
                </a:lnTo>
                <a:lnTo>
                  <a:pt x="101" y="0"/>
                </a:lnTo>
                <a:lnTo>
                  <a:pt x="103" y="0"/>
                </a:lnTo>
                <a:lnTo>
                  <a:pt x="103" y="119"/>
                </a:lnTo>
                <a:lnTo>
                  <a:pt x="109" y="119"/>
                </a:lnTo>
                <a:lnTo>
                  <a:pt x="117" y="118"/>
                </a:lnTo>
                <a:lnTo>
                  <a:pt x="123" y="117"/>
                </a:lnTo>
                <a:lnTo>
                  <a:pt x="128" y="115"/>
                </a:lnTo>
                <a:lnTo>
                  <a:pt x="134" y="113"/>
                </a:lnTo>
                <a:lnTo>
                  <a:pt x="139" y="111"/>
                </a:lnTo>
                <a:lnTo>
                  <a:pt x="143" y="108"/>
                </a:lnTo>
                <a:lnTo>
                  <a:pt x="148" y="104"/>
                </a:lnTo>
                <a:lnTo>
                  <a:pt x="152" y="100"/>
                </a:lnTo>
                <a:lnTo>
                  <a:pt x="155" y="97"/>
                </a:lnTo>
                <a:lnTo>
                  <a:pt x="157" y="93"/>
                </a:lnTo>
                <a:lnTo>
                  <a:pt x="160" y="89"/>
                </a:lnTo>
                <a:lnTo>
                  <a:pt x="162" y="85"/>
                </a:lnTo>
                <a:lnTo>
                  <a:pt x="163" y="80"/>
                </a:lnTo>
                <a:lnTo>
                  <a:pt x="164" y="76"/>
                </a:lnTo>
                <a:lnTo>
                  <a:pt x="164" y="71"/>
                </a:lnTo>
                <a:lnTo>
                  <a:pt x="164" y="67"/>
                </a:lnTo>
                <a:lnTo>
                  <a:pt x="164" y="64"/>
                </a:lnTo>
                <a:lnTo>
                  <a:pt x="163" y="61"/>
                </a:lnTo>
                <a:lnTo>
                  <a:pt x="162" y="57"/>
                </a:lnTo>
                <a:lnTo>
                  <a:pt x="160" y="54"/>
                </a:lnTo>
                <a:lnTo>
                  <a:pt x="159" y="51"/>
                </a:lnTo>
                <a:lnTo>
                  <a:pt x="157" y="49"/>
                </a:lnTo>
                <a:lnTo>
                  <a:pt x="155" y="45"/>
                </a:lnTo>
                <a:lnTo>
                  <a:pt x="153" y="42"/>
                </a:lnTo>
                <a:lnTo>
                  <a:pt x="150" y="40"/>
                </a:lnTo>
                <a:lnTo>
                  <a:pt x="147" y="38"/>
                </a:lnTo>
                <a:lnTo>
                  <a:pt x="143" y="36"/>
                </a:lnTo>
                <a:lnTo>
                  <a:pt x="140" y="34"/>
                </a:lnTo>
                <a:lnTo>
                  <a:pt x="136" y="32"/>
                </a:lnTo>
                <a:lnTo>
                  <a:pt x="132" y="30"/>
                </a:lnTo>
                <a:lnTo>
                  <a:pt x="126" y="28"/>
                </a:lnTo>
                <a:close/>
                <a:moveTo>
                  <a:pt x="77" y="118"/>
                </a:moveTo>
                <a:lnTo>
                  <a:pt x="77" y="28"/>
                </a:lnTo>
                <a:lnTo>
                  <a:pt x="72" y="29"/>
                </a:lnTo>
                <a:lnTo>
                  <a:pt x="66" y="29"/>
                </a:lnTo>
                <a:lnTo>
                  <a:pt x="61" y="30"/>
                </a:lnTo>
                <a:lnTo>
                  <a:pt x="57" y="32"/>
                </a:lnTo>
                <a:lnTo>
                  <a:pt x="52" y="33"/>
                </a:lnTo>
                <a:lnTo>
                  <a:pt x="49" y="35"/>
                </a:lnTo>
                <a:lnTo>
                  <a:pt x="46" y="36"/>
                </a:lnTo>
                <a:lnTo>
                  <a:pt x="43" y="38"/>
                </a:lnTo>
                <a:lnTo>
                  <a:pt x="39" y="42"/>
                </a:lnTo>
                <a:lnTo>
                  <a:pt x="35" y="45"/>
                </a:lnTo>
                <a:lnTo>
                  <a:pt x="32" y="50"/>
                </a:lnTo>
                <a:lnTo>
                  <a:pt x="29" y="54"/>
                </a:lnTo>
                <a:lnTo>
                  <a:pt x="28" y="58"/>
                </a:lnTo>
                <a:lnTo>
                  <a:pt x="26" y="63"/>
                </a:lnTo>
                <a:lnTo>
                  <a:pt x="25" y="67"/>
                </a:lnTo>
                <a:lnTo>
                  <a:pt x="25" y="72"/>
                </a:lnTo>
                <a:lnTo>
                  <a:pt x="25" y="77"/>
                </a:lnTo>
                <a:lnTo>
                  <a:pt x="26" y="81"/>
                </a:lnTo>
                <a:lnTo>
                  <a:pt x="27" y="85"/>
                </a:lnTo>
                <a:lnTo>
                  <a:pt x="28" y="89"/>
                </a:lnTo>
                <a:lnTo>
                  <a:pt x="30" y="93"/>
                </a:lnTo>
                <a:lnTo>
                  <a:pt x="33" y="96"/>
                </a:lnTo>
                <a:lnTo>
                  <a:pt x="35" y="100"/>
                </a:lnTo>
                <a:lnTo>
                  <a:pt x="39" y="103"/>
                </a:lnTo>
                <a:lnTo>
                  <a:pt x="43" y="107"/>
                </a:lnTo>
                <a:lnTo>
                  <a:pt x="47" y="110"/>
                </a:lnTo>
                <a:lnTo>
                  <a:pt x="51" y="112"/>
                </a:lnTo>
                <a:lnTo>
                  <a:pt x="56" y="114"/>
                </a:lnTo>
                <a:lnTo>
                  <a:pt x="60" y="115"/>
                </a:lnTo>
                <a:lnTo>
                  <a:pt x="65" y="116"/>
                </a:lnTo>
                <a:lnTo>
                  <a:pt x="71" y="117"/>
                </a:lnTo>
                <a:lnTo>
                  <a:pt x="77" y="118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39" name="Freeform 159"/>
          <p:cNvSpPr>
            <a:spLocks/>
          </p:cNvSpPr>
          <p:nvPr/>
        </p:nvSpPr>
        <p:spPr bwMode="auto">
          <a:xfrm>
            <a:off x="3579043" y="2264362"/>
            <a:ext cx="95976" cy="27517"/>
          </a:xfrm>
          <a:custGeom>
            <a:avLst/>
            <a:gdLst>
              <a:gd name="T0" fmla="*/ 0 w 247"/>
              <a:gd name="T1" fmla="*/ 0 h 77"/>
              <a:gd name="T2" fmla="*/ 0 w 247"/>
              <a:gd name="T3" fmla="*/ 0 h 77"/>
              <a:gd name="T4" fmla="*/ 0 w 247"/>
              <a:gd name="T5" fmla="*/ 0 h 77"/>
              <a:gd name="T6" fmla="*/ 0 w 247"/>
              <a:gd name="T7" fmla="*/ 0 h 77"/>
              <a:gd name="T8" fmla="*/ 0 w 247"/>
              <a:gd name="T9" fmla="*/ 0 h 77"/>
              <a:gd name="T10" fmla="*/ 0 w 247"/>
              <a:gd name="T11" fmla="*/ 0 h 77"/>
              <a:gd name="T12" fmla="*/ 0 w 247"/>
              <a:gd name="T13" fmla="*/ 0 h 77"/>
              <a:gd name="T14" fmla="*/ 0 w 247"/>
              <a:gd name="T15" fmla="*/ 0 h 77"/>
              <a:gd name="T16" fmla="*/ 0 w 247"/>
              <a:gd name="T17" fmla="*/ 0 h 77"/>
              <a:gd name="T18" fmla="*/ 0 w 247"/>
              <a:gd name="T19" fmla="*/ 0 h 77"/>
              <a:gd name="T20" fmla="*/ 0 w 247"/>
              <a:gd name="T21" fmla="*/ 0 h 77"/>
              <a:gd name="T22" fmla="*/ 0 w 247"/>
              <a:gd name="T23" fmla="*/ 0 h 77"/>
              <a:gd name="T24" fmla="*/ 0 w 247"/>
              <a:gd name="T25" fmla="*/ 0 h 77"/>
              <a:gd name="T26" fmla="*/ 0 w 247"/>
              <a:gd name="T27" fmla="*/ 0 h 77"/>
              <a:gd name="T28" fmla="*/ 0 w 247"/>
              <a:gd name="T29" fmla="*/ 0 h 77"/>
              <a:gd name="T30" fmla="*/ 0 w 247"/>
              <a:gd name="T31" fmla="*/ 0 h 77"/>
              <a:gd name="T32" fmla="*/ 0 w 247"/>
              <a:gd name="T33" fmla="*/ 0 h 77"/>
              <a:gd name="T34" fmla="*/ 0 w 247"/>
              <a:gd name="T35" fmla="*/ 0 h 77"/>
              <a:gd name="T36" fmla="*/ 0 w 247"/>
              <a:gd name="T37" fmla="*/ 0 h 77"/>
              <a:gd name="T38" fmla="*/ 0 w 247"/>
              <a:gd name="T39" fmla="*/ 0 h 77"/>
              <a:gd name="T40" fmla="*/ 0 w 247"/>
              <a:gd name="T41" fmla="*/ 0 h 77"/>
              <a:gd name="T42" fmla="*/ 0 w 247"/>
              <a:gd name="T43" fmla="*/ 0 h 77"/>
              <a:gd name="T44" fmla="*/ 0 w 247"/>
              <a:gd name="T45" fmla="*/ 0 h 77"/>
              <a:gd name="T46" fmla="*/ 0 w 247"/>
              <a:gd name="T47" fmla="*/ 0 h 77"/>
              <a:gd name="T48" fmla="*/ 0 w 247"/>
              <a:gd name="T49" fmla="*/ 0 h 77"/>
              <a:gd name="T50" fmla="*/ 0 w 247"/>
              <a:gd name="T51" fmla="*/ 0 h 77"/>
              <a:gd name="T52" fmla="*/ 0 w 247"/>
              <a:gd name="T53" fmla="*/ 0 h 77"/>
              <a:gd name="T54" fmla="*/ 0 w 247"/>
              <a:gd name="T55" fmla="*/ 0 h 77"/>
              <a:gd name="T56" fmla="*/ 0 w 247"/>
              <a:gd name="T57" fmla="*/ 0 h 77"/>
              <a:gd name="T58" fmla="*/ 0 w 247"/>
              <a:gd name="T59" fmla="*/ 0 h 77"/>
              <a:gd name="T60" fmla="*/ 0 w 247"/>
              <a:gd name="T61" fmla="*/ 0 h 77"/>
              <a:gd name="T62" fmla="*/ 0 w 247"/>
              <a:gd name="T63" fmla="*/ 0 h 77"/>
              <a:gd name="T64" fmla="*/ 0 w 247"/>
              <a:gd name="T65" fmla="*/ 0 h 77"/>
              <a:gd name="T66" fmla="*/ 0 w 247"/>
              <a:gd name="T67" fmla="*/ 0 h 77"/>
              <a:gd name="T68" fmla="*/ 0 w 247"/>
              <a:gd name="T69" fmla="*/ 0 h 77"/>
              <a:gd name="T70" fmla="*/ 0 w 247"/>
              <a:gd name="T71" fmla="*/ 0 h 77"/>
              <a:gd name="T72" fmla="*/ 0 w 247"/>
              <a:gd name="T73" fmla="*/ 0 h 77"/>
              <a:gd name="T74" fmla="*/ 0 w 247"/>
              <a:gd name="T75" fmla="*/ 0 h 7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47"/>
              <a:gd name="T115" fmla="*/ 0 h 77"/>
              <a:gd name="T116" fmla="*/ 247 w 247"/>
              <a:gd name="T117" fmla="*/ 77 h 7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47" h="77">
                <a:moveTo>
                  <a:pt x="217" y="4"/>
                </a:moveTo>
                <a:lnTo>
                  <a:pt x="245" y="0"/>
                </a:lnTo>
                <a:lnTo>
                  <a:pt x="245" y="2"/>
                </a:lnTo>
                <a:lnTo>
                  <a:pt x="246" y="5"/>
                </a:lnTo>
                <a:lnTo>
                  <a:pt x="246" y="8"/>
                </a:lnTo>
                <a:lnTo>
                  <a:pt x="247" y="10"/>
                </a:lnTo>
                <a:lnTo>
                  <a:pt x="247" y="13"/>
                </a:lnTo>
                <a:lnTo>
                  <a:pt x="247" y="15"/>
                </a:lnTo>
                <a:lnTo>
                  <a:pt x="247" y="18"/>
                </a:lnTo>
                <a:lnTo>
                  <a:pt x="247" y="20"/>
                </a:lnTo>
                <a:lnTo>
                  <a:pt x="247" y="23"/>
                </a:lnTo>
                <a:lnTo>
                  <a:pt x="247" y="28"/>
                </a:lnTo>
                <a:lnTo>
                  <a:pt x="247" y="31"/>
                </a:lnTo>
                <a:lnTo>
                  <a:pt x="246" y="34"/>
                </a:lnTo>
                <a:lnTo>
                  <a:pt x="245" y="36"/>
                </a:lnTo>
                <a:lnTo>
                  <a:pt x="245" y="39"/>
                </a:lnTo>
                <a:lnTo>
                  <a:pt x="243" y="41"/>
                </a:lnTo>
                <a:lnTo>
                  <a:pt x="242" y="43"/>
                </a:lnTo>
                <a:lnTo>
                  <a:pt x="241" y="45"/>
                </a:lnTo>
                <a:lnTo>
                  <a:pt x="240" y="47"/>
                </a:lnTo>
                <a:lnTo>
                  <a:pt x="238" y="49"/>
                </a:lnTo>
                <a:lnTo>
                  <a:pt x="237" y="50"/>
                </a:lnTo>
                <a:lnTo>
                  <a:pt x="234" y="51"/>
                </a:lnTo>
                <a:lnTo>
                  <a:pt x="232" y="53"/>
                </a:lnTo>
                <a:lnTo>
                  <a:pt x="230" y="54"/>
                </a:lnTo>
                <a:lnTo>
                  <a:pt x="228" y="54"/>
                </a:lnTo>
                <a:lnTo>
                  <a:pt x="226" y="55"/>
                </a:lnTo>
                <a:lnTo>
                  <a:pt x="223" y="56"/>
                </a:lnTo>
                <a:lnTo>
                  <a:pt x="219" y="56"/>
                </a:lnTo>
                <a:lnTo>
                  <a:pt x="215" y="57"/>
                </a:lnTo>
                <a:lnTo>
                  <a:pt x="210" y="57"/>
                </a:lnTo>
                <a:lnTo>
                  <a:pt x="204" y="58"/>
                </a:lnTo>
                <a:lnTo>
                  <a:pt x="199" y="58"/>
                </a:lnTo>
                <a:lnTo>
                  <a:pt x="192" y="58"/>
                </a:lnTo>
                <a:lnTo>
                  <a:pt x="88" y="58"/>
                </a:lnTo>
                <a:lnTo>
                  <a:pt x="88" y="77"/>
                </a:lnTo>
                <a:lnTo>
                  <a:pt x="63" y="77"/>
                </a:lnTo>
                <a:lnTo>
                  <a:pt x="63" y="58"/>
                </a:lnTo>
                <a:lnTo>
                  <a:pt x="18" y="58"/>
                </a:lnTo>
                <a:lnTo>
                  <a:pt x="0" y="31"/>
                </a:lnTo>
                <a:lnTo>
                  <a:pt x="63" y="31"/>
                </a:lnTo>
                <a:lnTo>
                  <a:pt x="63" y="4"/>
                </a:lnTo>
                <a:lnTo>
                  <a:pt x="88" y="4"/>
                </a:lnTo>
                <a:lnTo>
                  <a:pt x="88" y="31"/>
                </a:lnTo>
                <a:lnTo>
                  <a:pt x="194" y="31"/>
                </a:lnTo>
                <a:lnTo>
                  <a:pt x="197" y="31"/>
                </a:lnTo>
                <a:lnTo>
                  <a:pt x="200" y="31"/>
                </a:lnTo>
                <a:lnTo>
                  <a:pt x="202" y="31"/>
                </a:lnTo>
                <a:lnTo>
                  <a:pt x="204" y="31"/>
                </a:lnTo>
                <a:lnTo>
                  <a:pt x="207" y="31"/>
                </a:lnTo>
                <a:lnTo>
                  <a:pt x="208" y="31"/>
                </a:lnTo>
                <a:lnTo>
                  <a:pt x="210" y="30"/>
                </a:lnTo>
                <a:lnTo>
                  <a:pt x="211" y="30"/>
                </a:lnTo>
                <a:lnTo>
                  <a:pt x="212" y="30"/>
                </a:lnTo>
                <a:lnTo>
                  <a:pt x="212" y="29"/>
                </a:lnTo>
                <a:lnTo>
                  <a:pt x="213" y="29"/>
                </a:lnTo>
                <a:lnTo>
                  <a:pt x="214" y="28"/>
                </a:lnTo>
                <a:lnTo>
                  <a:pt x="215" y="26"/>
                </a:lnTo>
                <a:lnTo>
                  <a:pt x="216" y="25"/>
                </a:lnTo>
                <a:lnTo>
                  <a:pt x="216" y="24"/>
                </a:lnTo>
                <a:lnTo>
                  <a:pt x="217" y="23"/>
                </a:lnTo>
                <a:lnTo>
                  <a:pt x="218" y="22"/>
                </a:lnTo>
                <a:lnTo>
                  <a:pt x="218" y="20"/>
                </a:lnTo>
                <a:lnTo>
                  <a:pt x="218" y="19"/>
                </a:lnTo>
                <a:lnTo>
                  <a:pt x="218" y="18"/>
                </a:lnTo>
                <a:lnTo>
                  <a:pt x="218" y="17"/>
                </a:lnTo>
                <a:lnTo>
                  <a:pt x="218" y="15"/>
                </a:lnTo>
                <a:lnTo>
                  <a:pt x="218" y="14"/>
                </a:lnTo>
                <a:lnTo>
                  <a:pt x="218" y="13"/>
                </a:lnTo>
                <a:lnTo>
                  <a:pt x="218" y="12"/>
                </a:lnTo>
                <a:lnTo>
                  <a:pt x="218" y="10"/>
                </a:lnTo>
                <a:lnTo>
                  <a:pt x="218" y="9"/>
                </a:lnTo>
                <a:lnTo>
                  <a:pt x="218" y="7"/>
                </a:lnTo>
                <a:lnTo>
                  <a:pt x="218" y="5"/>
                </a:lnTo>
                <a:lnTo>
                  <a:pt x="217" y="4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40" name="Freeform 160"/>
          <p:cNvSpPr>
            <a:spLocks/>
          </p:cNvSpPr>
          <p:nvPr/>
        </p:nvSpPr>
        <p:spPr bwMode="auto">
          <a:xfrm>
            <a:off x="3602547" y="2224004"/>
            <a:ext cx="72472" cy="31186"/>
          </a:xfrm>
          <a:custGeom>
            <a:avLst/>
            <a:gdLst>
              <a:gd name="T0" fmla="*/ 0 w 185"/>
              <a:gd name="T1" fmla="*/ 0 h 87"/>
              <a:gd name="T2" fmla="*/ 0 w 185"/>
              <a:gd name="T3" fmla="*/ 0 h 87"/>
              <a:gd name="T4" fmla="*/ 0 w 185"/>
              <a:gd name="T5" fmla="*/ 0 h 87"/>
              <a:gd name="T6" fmla="*/ 0 w 185"/>
              <a:gd name="T7" fmla="*/ 0 h 87"/>
              <a:gd name="T8" fmla="*/ 0 w 185"/>
              <a:gd name="T9" fmla="*/ 0 h 87"/>
              <a:gd name="T10" fmla="*/ 0 w 185"/>
              <a:gd name="T11" fmla="*/ 0 h 87"/>
              <a:gd name="T12" fmla="*/ 0 w 185"/>
              <a:gd name="T13" fmla="*/ 0 h 87"/>
              <a:gd name="T14" fmla="*/ 0 w 185"/>
              <a:gd name="T15" fmla="*/ 0 h 87"/>
              <a:gd name="T16" fmla="*/ 0 w 185"/>
              <a:gd name="T17" fmla="*/ 0 h 87"/>
              <a:gd name="T18" fmla="*/ 0 w 185"/>
              <a:gd name="T19" fmla="*/ 0 h 87"/>
              <a:gd name="T20" fmla="*/ 0 w 185"/>
              <a:gd name="T21" fmla="*/ 0 h 87"/>
              <a:gd name="T22" fmla="*/ 0 w 185"/>
              <a:gd name="T23" fmla="*/ 0 h 87"/>
              <a:gd name="T24" fmla="*/ 0 w 185"/>
              <a:gd name="T25" fmla="*/ 0 h 87"/>
              <a:gd name="T26" fmla="*/ 0 w 185"/>
              <a:gd name="T27" fmla="*/ 0 h 87"/>
              <a:gd name="T28" fmla="*/ 0 w 185"/>
              <a:gd name="T29" fmla="*/ 0 h 87"/>
              <a:gd name="T30" fmla="*/ 0 w 185"/>
              <a:gd name="T31" fmla="*/ 0 h 87"/>
              <a:gd name="T32" fmla="*/ 0 w 185"/>
              <a:gd name="T33" fmla="*/ 0 h 87"/>
              <a:gd name="T34" fmla="*/ 0 w 185"/>
              <a:gd name="T35" fmla="*/ 0 h 87"/>
              <a:gd name="T36" fmla="*/ 0 w 185"/>
              <a:gd name="T37" fmla="*/ 0 h 87"/>
              <a:gd name="T38" fmla="*/ 0 w 185"/>
              <a:gd name="T39" fmla="*/ 0 h 87"/>
              <a:gd name="T40" fmla="*/ 0 w 185"/>
              <a:gd name="T41" fmla="*/ 0 h 87"/>
              <a:gd name="T42" fmla="*/ 0 w 185"/>
              <a:gd name="T43" fmla="*/ 0 h 87"/>
              <a:gd name="T44" fmla="*/ 0 w 185"/>
              <a:gd name="T45" fmla="*/ 0 h 87"/>
              <a:gd name="T46" fmla="*/ 0 w 185"/>
              <a:gd name="T47" fmla="*/ 0 h 87"/>
              <a:gd name="T48" fmla="*/ 0 w 185"/>
              <a:gd name="T49" fmla="*/ 0 h 87"/>
              <a:gd name="T50" fmla="*/ 0 w 185"/>
              <a:gd name="T51" fmla="*/ 0 h 87"/>
              <a:gd name="T52" fmla="*/ 0 w 185"/>
              <a:gd name="T53" fmla="*/ 0 h 87"/>
              <a:gd name="T54" fmla="*/ 0 w 185"/>
              <a:gd name="T55" fmla="*/ 0 h 87"/>
              <a:gd name="T56" fmla="*/ 0 w 185"/>
              <a:gd name="T57" fmla="*/ 0 h 87"/>
              <a:gd name="T58" fmla="*/ 0 w 185"/>
              <a:gd name="T59" fmla="*/ 0 h 87"/>
              <a:gd name="T60" fmla="*/ 0 w 185"/>
              <a:gd name="T61" fmla="*/ 0 h 87"/>
              <a:gd name="T62" fmla="*/ 0 w 185"/>
              <a:gd name="T63" fmla="*/ 0 h 87"/>
              <a:gd name="T64" fmla="*/ 0 w 185"/>
              <a:gd name="T65" fmla="*/ 0 h 87"/>
              <a:gd name="T66" fmla="*/ 0 w 185"/>
              <a:gd name="T67" fmla="*/ 0 h 87"/>
              <a:gd name="T68" fmla="*/ 0 w 185"/>
              <a:gd name="T69" fmla="*/ 0 h 87"/>
              <a:gd name="T70" fmla="*/ 0 w 185"/>
              <a:gd name="T71" fmla="*/ 0 h 87"/>
              <a:gd name="T72" fmla="*/ 0 w 185"/>
              <a:gd name="T73" fmla="*/ 0 h 87"/>
              <a:gd name="T74" fmla="*/ 0 w 185"/>
              <a:gd name="T75" fmla="*/ 0 h 87"/>
              <a:gd name="T76" fmla="*/ 0 w 185"/>
              <a:gd name="T77" fmla="*/ 0 h 87"/>
              <a:gd name="T78" fmla="*/ 0 w 185"/>
              <a:gd name="T79" fmla="*/ 0 h 87"/>
              <a:gd name="T80" fmla="*/ 0 w 185"/>
              <a:gd name="T81" fmla="*/ 0 h 87"/>
              <a:gd name="T82" fmla="*/ 0 w 185"/>
              <a:gd name="T83" fmla="*/ 0 h 87"/>
              <a:gd name="T84" fmla="*/ 0 w 185"/>
              <a:gd name="T85" fmla="*/ 0 h 87"/>
              <a:gd name="T86" fmla="*/ 0 w 185"/>
              <a:gd name="T87" fmla="*/ 0 h 87"/>
              <a:gd name="T88" fmla="*/ 0 w 185"/>
              <a:gd name="T89" fmla="*/ 0 h 87"/>
              <a:gd name="T90" fmla="*/ 0 w 185"/>
              <a:gd name="T91" fmla="*/ 0 h 87"/>
              <a:gd name="T92" fmla="*/ 0 w 185"/>
              <a:gd name="T93" fmla="*/ 0 h 87"/>
              <a:gd name="T94" fmla="*/ 0 w 185"/>
              <a:gd name="T95" fmla="*/ 0 h 87"/>
              <a:gd name="T96" fmla="*/ 0 w 185"/>
              <a:gd name="T97" fmla="*/ 0 h 87"/>
              <a:gd name="T98" fmla="*/ 0 w 185"/>
              <a:gd name="T99" fmla="*/ 0 h 87"/>
              <a:gd name="T100" fmla="*/ 0 w 185"/>
              <a:gd name="T101" fmla="*/ 0 h 87"/>
              <a:gd name="T102" fmla="*/ 0 w 185"/>
              <a:gd name="T103" fmla="*/ 0 h 87"/>
              <a:gd name="T104" fmla="*/ 0 w 185"/>
              <a:gd name="T105" fmla="*/ 0 h 87"/>
              <a:gd name="T106" fmla="*/ 0 w 185"/>
              <a:gd name="T107" fmla="*/ 0 h 87"/>
              <a:gd name="T108" fmla="*/ 0 w 185"/>
              <a:gd name="T109" fmla="*/ 0 h 87"/>
              <a:gd name="T110" fmla="*/ 0 w 185"/>
              <a:gd name="T111" fmla="*/ 0 h 87"/>
              <a:gd name="T112" fmla="*/ 0 w 185"/>
              <a:gd name="T113" fmla="*/ 0 h 87"/>
              <a:gd name="T114" fmla="*/ 0 w 185"/>
              <a:gd name="T115" fmla="*/ 0 h 87"/>
              <a:gd name="T116" fmla="*/ 0 w 185"/>
              <a:gd name="T117" fmla="*/ 0 h 87"/>
              <a:gd name="T118" fmla="*/ 0 w 185"/>
              <a:gd name="T119" fmla="*/ 0 h 87"/>
              <a:gd name="T120" fmla="*/ 0 w 185"/>
              <a:gd name="T121" fmla="*/ 0 h 87"/>
              <a:gd name="T122" fmla="*/ 0 w 185"/>
              <a:gd name="T123" fmla="*/ 0 h 87"/>
              <a:gd name="T124" fmla="*/ 0 w 185"/>
              <a:gd name="T125" fmla="*/ 0 h 8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5"/>
              <a:gd name="T190" fmla="*/ 0 h 87"/>
              <a:gd name="T191" fmla="*/ 185 w 185"/>
              <a:gd name="T192" fmla="*/ 87 h 8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5" h="87">
                <a:moveTo>
                  <a:pt x="185" y="87"/>
                </a:moveTo>
                <a:lnTo>
                  <a:pt x="3" y="87"/>
                </a:lnTo>
                <a:lnTo>
                  <a:pt x="3" y="62"/>
                </a:lnTo>
                <a:lnTo>
                  <a:pt x="31" y="62"/>
                </a:lnTo>
                <a:lnTo>
                  <a:pt x="27" y="60"/>
                </a:lnTo>
                <a:lnTo>
                  <a:pt x="22" y="57"/>
                </a:lnTo>
                <a:lnTo>
                  <a:pt x="18" y="55"/>
                </a:lnTo>
                <a:lnTo>
                  <a:pt x="15" y="53"/>
                </a:lnTo>
                <a:lnTo>
                  <a:pt x="12" y="51"/>
                </a:lnTo>
                <a:lnTo>
                  <a:pt x="10" y="49"/>
                </a:lnTo>
                <a:lnTo>
                  <a:pt x="8" y="47"/>
                </a:lnTo>
                <a:lnTo>
                  <a:pt x="5" y="45"/>
                </a:lnTo>
                <a:lnTo>
                  <a:pt x="4" y="43"/>
                </a:lnTo>
                <a:lnTo>
                  <a:pt x="3" y="41"/>
                </a:lnTo>
                <a:lnTo>
                  <a:pt x="2" y="39"/>
                </a:lnTo>
                <a:lnTo>
                  <a:pt x="1" y="37"/>
                </a:lnTo>
                <a:lnTo>
                  <a:pt x="0" y="35"/>
                </a:lnTo>
                <a:lnTo>
                  <a:pt x="0" y="32"/>
                </a:lnTo>
                <a:lnTo>
                  <a:pt x="0" y="30"/>
                </a:lnTo>
                <a:lnTo>
                  <a:pt x="0" y="28"/>
                </a:lnTo>
                <a:lnTo>
                  <a:pt x="0" y="24"/>
                </a:lnTo>
                <a:lnTo>
                  <a:pt x="0" y="21"/>
                </a:lnTo>
                <a:lnTo>
                  <a:pt x="1" y="17"/>
                </a:lnTo>
                <a:lnTo>
                  <a:pt x="2" y="13"/>
                </a:lnTo>
                <a:lnTo>
                  <a:pt x="3" y="10"/>
                </a:lnTo>
                <a:lnTo>
                  <a:pt x="5" y="6"/>
                </a:lnTo>
                <a:lnTo>
                  <a:pt x="8" y="3"/>
                </a:lnTo>
                <a:lnTo>
                  <a:pt x="10" y="0"/>
                </a:lnTo>
                <a:lnTo>
                  <a:pt x="39" y="9"/>
                </a:lnTo>
                <a:lnTo>
                  <a:pt x="36" y="11"/>
                </a:lnTo>
                <a:lnTo>
                  <a:pt x="35" y="14"/>
                </a:lnTo>
                <a:lnTo>
                  <a:pt x="34" y="16"/>
                </a:lnTo>
                <a:lnTo>
                  <a:pt x="33" y="18"/>
                </a:lnTo>
                <a:lnTo>
                  <a:pt x="32" y="22"/>
                </a:lnTo>
                <a:lnTo>
                  <a:pt x="32" y="24"/>
                </a:lnTo>
                <a:lnTo>
                  <a:pt x="31" y="27"/>
                </a:lnTo>
                <a:lnTo>
                  <a:pt x="31" y="29"/>
                </a:lnTo>
                <a:lnTo>
                  <a:pt x="31" y="31"/>
                </a:lnTo>
                <a:lnTo>
                  <a:pt x="32" y="33"/>
                </a:lnTo>
                <a:lnTo>
                  <a:pt x="32" y="35"/>
                </a:lnTo>
                <a:lnTo>
                  <a:pt x="33" y="37"/>
                </a:lnTo>
                <a:lnTo>
                  <a:pt x="33" y="39"/>
                </a:lnTo>
                <a:lnTo>
                  <a:pt x="34" y="41"/>
                </a:lnTo>
                <a:lnTo>
                  <a:pt x="36" y="43"/>
                </a:lnTo>
                <a:lnTo>
                  <a:pt x="37" y="45"/>
                </a:lnTo>
                <a:lnTo>
                  <a:pt x="39" y="47"/>
                </a:lnTo>
                <a:lnTo>
                  <a:pt x="41" y="48"/>
                </a:lnTo>
                <a:lnTo>
                  <a:pt x="43" y="50"/>
                </a:lnTo>
                <a:lnTo>
                  <a:pt x="45" y="51"/>
                </a:lnTo>
                <a:lnTo>
                  <a:pt x="47" y="52"/>
                </a:lnTo>
                <a:lnTo>
                  <a:pt x="49" y="53"/>
                </a:lnTo>
                <a:lnTo>
                  <a:pt x="51" y="54"/>
                </a:lnTo>
                <a:lnTo>
                  <a:pt x="55" y="55"/>
                </a:lnTo>
                <a:lnTo>
                  <a:pt x="59" y="56"/>
                </a:lnTo>
                <a:lnTo>
                  <a:pt x="63" y="57"/>
                </a:lnTo>
                <a:lnTo>
                  <a:pt x="67" y="57"/>
                </a:lnTo>
                <a:lnTo>
                  <a:pt x="72" y="58"/>
                </a:lnTo>
                <a:lnTo>
                  <a:pt x="76" y="59"/>
                </a:lnTo>
                <a:lnTo>
                  <a:pt x="80" y="59"/>
                </a:lnTo>
                <a:lnTo>
                  <a:pt x="86" y="59"/>
                </a:lnTo>
                <a:lnTo>
                  <a:pt x="90" y="59"/>
                </a:lnTo>
                <a:lnTo>
                  <a:pt x="185" y="59"/>
                </a:lnTo>
                <a:lnTo>
                  <a:pt x="185" y="87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41" name="Freeform 161"/>
          <p:cNvSpPr>
            <a:spLocks noEditPoints="1"/>
          </p:cNvSpPr>
          <p:nvPr/>
        </p:nvSpPr>
        <p:spPr bwMode="auto">
          <a:xfrm>
            <a:off x="3577084" y="2207494"/>
            <a:ext cx="97935" cy="11007"/>
          </a:xfrm>
          <a:custGeom>
            <a:avLst/>
            <a:gdLst>
              <a:gd name="T0" fmla="*/ 0 w 250"/>
              <a:gd name="T1" fmla="*/ 0 h 28"/>
              <a:gd name="T2" fmla="*/ 0 w 250"/>
              <a:gd name="T3" fmla="*/ 0 h 28"/>
              <a:gd name="T4" fmla="*/ 0 w 250"/>
              <a:gd name="T5" fmla="*/ 0 h 28"/>
              <a:gd name="T6" fmla="*/ 0 w 250"/>
              <a:gd name="T7" fmla="*/ 0 h 28"/>
              <a:gd name="T8" fmla="*/ 0 w 250"/>
              <a:gd name="T9" fmla="*/ 0 h 28"/>
              <a:gd name="T10" fmla="*/ 0 w 250"/>
              <a:gd name="T11" fmla="*/ 0 h 28"/>
              <a:gd name="T12" fmla="*/ 0 w 250"/>
              <a:gd name="T13" fmla="*/ 0 h 28"/>
              <a:gd name="T14" fmla="*/ 0 w 250"/>
              <a:gd name="T15" fmla="*/ 0 h 28"/>
              <a:gd name="T16" fmla="*/ 0 w 250"/>
              <a:gd name="T17" fmla="*/ 0 h 28"/>
              <a:gd name="T18" fmla="*/ 0 w 250"/>
              <a:gd name="T19" fmla="*/ 0 h 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0"/>
              <a:gd name="T31" fmla="*/ 0 h 28"/>
              <a:gd name="T32" fmla="*/ 250 w 250"/>
              <a:gd name="T33" fmla="*/ 28 h 2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0" h="28">
                <a:moveTo>
                  <a:pt x="35" y="28"/>
                </a:moveTo>
                <a:lnTo>
                  <a:pt x="0" y="28"/>
                </a:lnTo>
                <a:lnTo>
                  <a:pt x="0" y="0"/>
                </a:lnTo>
                <a:lnTo>
                  <a:pt x="35" y="0"/>
                </a:lnTo>
                <a:lnTo>
                  <a:pt x="35" y="28"/>
                </a:lnTo>
                <a:close/>
                <a:moveTo>
                  <a:pt x="250" y="28"/>
                </a:moveTo>
                <a:lnTo>
                  <a:pt x="68" y="28"/>
                </a:lnTo>
                <a:lnTo>
                  <a:pt x="68" y="0"/>
                </a:lnTo>
                <a:lnTo>
                  <a:pt x="250" y="0"/>
                </a:lnTo>
                <a:lnTo>
                  <a:pt x="250" y="28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42" name="Freeform 162"/>
          <p:cNvSpPr>
            <a:spLocks/>
          </p:cNvSpPr>
          <p:nvPr/>
        </p:nvSpPr>
        <p:spPr bwMode="auto">
          <a:xfrm>
            <a:off x="3604506" y="2146957"/>
            <a:ext cx="70513" cy="51365"/>
          </a:xfrm>
          <a:custGeom>
            <a:avLst/>
            <a:gdLst>
              <a:gd name="T0" fmla="*/ 0 w 182"/>
              <a:gd name="T1" fmla="*/ 0 h 141"/>
              <a:gd name="T2" fmla="*/ 0 w 182"/>
              <a:gd name="T3" fmla="*/ 0 h 141"/>
              <a:gd name="T4" fmla="*/ 0 w 182"/>
              <a:gd name="T5" fmla="*/ 0 h 141"/>
              <a:gd name="T6" fmla="*/ 0 w 182"/>
              <a:gd name="T7" fmla="*/ 0 h 141"/>
              <a:gd name="T8" fmla="*/ 0 w 182"/>
              <a:gd name="T9" fmla="*/ 0 h 141"/>
              <a:gd name="T10" fmla="*/ 0 w 182"/>
              <a:gd name="T11" fmla="*/ 0 h 141"/>
              <a:gd name="T12" fmla="*/ 0 w 182"/>
              <a:gd name="T13" fmla="*/ 0 h 141"/>
              <a:gd name="T14" fmla="*/ 0 w 182"/>
              <a:gd name="T15" fmla="*/ 0 h 141"/>
              <a:gd name="T16" fmla="*/ 0 w 182"/>
              <a:gd name="T17" fmla="*/ 0 h 141"/>
              <a:gd name="T18" fmla="*/ 0 w 182"/>
              <a:gd name="T19" fmla="*/ 0 h 141"/>
              <a:gd name="T20" fmla="*/ 0 w 182"/>
              <a:gd name="T21" fmla="*/ 0 h 141"/>
              <a:gd name="T22" fmla="*/ 0 w 182"/>
              <a:gd name="T23" fmla="*/ 0 h 141"/>
              <a:gd name="T24" fmla="*/ 0 w 182"/>
              <a:gd name="T25" fmla="*/ 0 h 141"/>
              <a:gd name="T26" fmla="*/ 0 w 182"/>
              <a:gd name="T27" fmla="*/ 0 h 141"/>
              <a:gd name="T28" fmla="*/ 0 w 182"/>
              <a:gd name="T29" fmla="*/ 0 h 141"/>
              <a:gd name="T30" fmla="*/ 0 w 182"/>
              <a:gd name="T31" fmla="*/ 0 h 141"/>
              <a:gd name="T32" fmla="*/ 0 w 182"/>
              <a:gd name="T33" fmla="*/ 0 h 141"/>
              <a:gd name="T34" fmla="*/ 0 w 182"/>
              <a:gd name="T35" fmla="*/ 0 h 141"/>
              <a:gd name="T36" fmla="*/ 0 w 182"/>
              <a:gd name="T37" fmla="*/ 0 h 141"/>
              <a:gd name="T38" fmla="*/ 0 w 182"/>
              <a:gd name="T39" fmla="*/ 0 h 141"/>
              <a:gd name="T40" fmla="*/ 0 w 182"/>
              <a:gd name="T41" fmla="*/ 0 h 141"/>
              <a:gd name="T42" fmla="*/ 0 w 182"/>
              <a:gd name="T43" fmla="*/ 0 h 141"/>
              <a:gd name="T44" fmla="*/ 0 w 182"/>
              <a:gd name="T45" fmla="*/ 0 h 141"/>
              <a:gd name="T46" fmla="*/ 0 w 182"/>
              <a:gd name="T47" fmla="*/ 0 h 141"/>
              <a:gd name="T48" fmla="*/ 0 w 182"/>
              <a:gd name="T49" fmla="*/ 0 h 141"/>
              <a:gd name="T50" fmla="*/ 0 w 182"/>
              <a:gd name="T51" fmla="*/ 0 h 141"/>
              <a:gd name="T52" fmla="*/ 0 w 182"/>
              <a:gd name="T53" fmla="*/ 0 h 141"/>
              <a:gd name="T54" fmla="*/ 0 w 182"/>
              <a:gd name="T55" fmla="*/ 0 h 1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82"/>
              <a:gd name="T85" fmla="*/ 0 h 141"/>
              <a:gd name="T86" fmla="*/ 182 w 182"/>
              <a:gd name="T87" fmla="*/ 141 h 1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82" h="141">
                <a:moveTo>
                  <a:pt x="182" y="141"/>
                </a:moveTo>
                <a:lnTo>
                  <a:pt x="157" y="141"/>
                </a:lnTo>
                <a:lnTo>
                  <a:pt x="25" y="39"/>
                </a:lnTo>
                <a:lnTo>
                  <a:pt x="25" y="43"/>
                </a:lnTo>
                <a:lnTo>
                  <a:pt x="25" y="47"/>
                </a:lnTo>
                <a:lnTo>
                  <a:pt x="25" y="51"/>
                </a:lnTo>
                <a:lnTo>
                  <a:pt x="25" y="55"/>
                </a:lnTo>
                <a:lnTo>
                  <a:pt x="26" y="59"/>
                </a:lnTo>
                <a:lnTo>
                  <a:pt x="26" y="63"/>
                </a:lnTo>
                <a:lnTo>
                  <a:pt x="26" y="66"/>
                </a:lnTo>
                <a:lnTo>
                  <a:pt x="26" y="70"/>
                </a:lnTo>
                <a:lnTo>
                  <a:pt x="26" y="135"/>
                </a:lnTo>
                <a:lnTo>
                  <a:pt x="0" y="135"/>
                </a:lnTo>
                <a:lnTo>
                  <a:pt x="0" y="4"/>
                </a:lnTo>
                <a:lnTo>
                  <a:pt x="21" y="4"/>
                </a:lnTo>
                <a:lnTo>
                  <a:pt x="136" y="90"/>
                </a:lnTo>
                <a:lnTo>
                  <a:pt x="157" y="107"/>
                </a:lnTo>
                <a:lnTo>
                  <a:pt x="156" y="102"/>
                </a:lnTo>
                <a:lnTo>
                  <a:pt x="156" y="98"/>
                </a:lnTo>
                <a:lnTo>
                  <a:pt x="156" y="94"/>
                </a:lnTo>
                <a:lnTo>
                  <a:pt x="156" y="89"/>
                </a:lnTo>
                <a:lnTo>
                  <a:pt x="155" y="85"/>
                </a:lnTo>
                <a:lnTo>
                  <a:pt x="155" y="81"/>
                </a:lnTo>
                <a:lnTo>
                  <a:pt x="155" y="77"/>
                </a:lnTo>
                <a:lnTo>
                  <a:pt x="155" y="73"/>
                </a:lnTo>
                <a:lnTo>
                  <a:pt x="155" y="0"/>
                </a:lnTo>
                <a:lnTo>
                  <a:pt x="182" y="0"/>
                </a:lnTo>
                <a:lnTo>
                  <a:pt x="182" y="14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43" name="Freeform 163"/>
          <p:cNvSpPr>
            <a:spLocks noEditPoints="1"/>
          </p:cNvSpPr>
          <p:nvPr/>
        </p:nvSpPr>
        <p:spPr bwMode="auto">
          <a:xfrm>
            <a:off x="3602547" y="2086419"/>
            <a:ext cx="74431" cy="53199"/>
          </a:xfrm>
          <a:custGeom>
            <a:avLst/>
            <a:gdLst>
              <a:gd name="T0" fmla="*/ 0 w 189"/>
              <a:gd name="T1" fmla="*/ 0 h 147"/>
              <a:gd name="T2" fmla="*/ 0 w 189"/>
              <a:gd name="T3" fmla="*/ 0 h 147"/>
              <a:gd name="T4" fmla="*/ 0 w 189"/>
              <a:gd name="T5" fmla="*/ 0 h 147"/>
              <a:gd name="T6" fmla="*/ 0 w 189"/>
              <a:gd name="T7" fmla="*/ 0 h 147"/>
              <a:gd name="T8" fmla="*/ 0 w 189"/>
              <a:gd name="T9" fmla="*/ 0 h 147"/>
              <a:gd name="T10" fmla="*/ 0 w 189"/>
              <a:gd name="T11" fmla="*/ 0 h 147"/>
              <a:gd name="T12" fmla="*/ 0 w 189"/>
              <a:gd name="T13" fmla="*/ 0 h 147"/>
              <a:gd name="T14" fmla="*/ 0 w 189"/>
              <a:gd name="T15" fmla="*/ 0 h 147"/>
              <a:gd name="T16" fmla="*/ 0 w 189"/>
              <a:gd name="T17" fmla="*/ 0 h 147"/>
              <a:gd name="T18" fmla="*/ 0 w 189"/>
              <a:gd name="T19" fmla="*/ 0 h 147"/>
              <a:gd name="T20" fmla="*/ 0 w 189"/>
              <a:gd name="T21" fmla="*/ 0 h 147"/>
              <a:gd name="T22" fmla="*/ 0 w 189"/>
              <a:gd name="T23" fmla="*/ 0 h 147"/>
              <a:gd name="T24" fmla="*/ 0 w 189"/>
              <a:gd name="T25" fmla="*/ 0 h 147"/>
              <a:gd name="T26" fmla="*/ 0 w 189"/>
              <a:gd name="T27" fmla="*/ 0 h 147"/>
              <a:gd name="T28" fmla="*/ 0 w 189"/>
              <a:gd name="T29" fmla="*/ 0 h 147"/>
              <a:gd name="T30" fmla="*/ 0 w 189"/>
              <a:gd name="T31" fmla="*/ 0 h 147"/>
              <a:gd name="T32" fmla="*/ 0 w 189"/>
              <a:gd name="T33" fmla="*/ 0 h 147"/>
              <a:gd name="T34" fmla="*/ 0 w 189"/>
              <a:gd name="T35" fmla="*/ 0 h 147"/>
              <a:gd name="T36" fmla="*/ 0 w 189"/>
              <a:gd name="T37" fmla="*/ 0 h 147"/>
              <a:gd name="T38" fmla="*/ 0 w 189"/>
              <a:gd name="T39" fmla="*/ 0 h 147"/>
              <a:gd name="T40" fmla="*/ 0 w 189"/>
              <a:gd name="T41" fmla="*/ 0 h 147"/>
              <a:gd name="T42" fmla="*/ 0 w 189"/>
              <a:gd name="T43" fmla="*/ 0 h 147"/>
              <a:gd name="T44" fmla="*/ 0 w 189"/>
              <a:gd name="T45" fmla="*/ 0 h 147"/>
              <a:gd name="T46" fmla="*/ 0 w 189"/>
              <a:gd name="T47" fmla="*/ 0 h 147"/>
              <a:gd name="T48" fmla="*/ 0 w 189"/>
              <a:gd name="T49" fmla="*/ 0 h 147"/>
              <a:gd name="T50" fmla="*/ 0 w 189"/>
              <a:gd name="T51" fmla="*/ 0 h 147"/>
              <a:gd name="T52" fmla="*/ 0 w 189"/>
              <a:gd name="T53" fmla="*/ 0 h 147"/>
              <a:gd name="T54" fmla="*/ 0 w 189"/>
              <a:gd name="T55" fmla="*/ 0 h 147"/>
              <a:gd name="T56" fmla="*/ 0 w 189"/>
              <a:gd name="T57" fmla="*/ 0 h 147"/>
              <a:gd name="T58" fmla="*/ 0 w 189"/>
              <a:gd name="T59" fmla="*/ 0 h 147"/>
              <a:gd name="T60" fmla="*/ 0 w 189"/>
              <a:gd name="T61" fmla="*/ 0 h 147"/>
              <a:gd name="T62" fmla="*/ 0 w 189"/>
              <a:gd name="T63" fmla="*/ 0 h 147"/>
              <a:gd name="T64" fmla="*/ 0 w 189"/>
              <a:gd name="T65" fmla="*/ 0 h 147"/>
              <a:gd name="T66" fmla="*/ 0 w 189"/>
              <a:gd name="T67" fmla="*/ 0 h 147"/>
              <a:gd name="T68" fmla="*/ 0 w 189"/>
              <a:gd name="T69" fmla="*/ 0 h 147"/>
              <a:gd name="T70" fmla="*/ 0 w 189"/>
              <a:gd name="T71" fmla="*/ 0 h 147"/>
              <a:gd name="T72" fmla="*/ 0 w 189"/>
              <a:gd name="T73" fmla="*/ 0 h 147"/>
              <a:gd name="T74" fmla="*/ 0 w 189"/>
              <a:gd name="T75" fmla="*/ 0 h 147"/>
              <a:gd name="T76" fmla="*/ 0 w 189"/>
              <a:gd name="T77" fmla="*/ 0 h 147"/>
              <a:gd name="T78" fmla="*/ 0 w 189"/>
              <a:gd name="T79" fmla="*/ 0 h 147"/>
              <a:gd name="T80" fmla="*/ 0 w 189"/>
              <a:gd name="T81" fmla="*/ 0 h 147"/>
              <a:gd name="T82" fmla="*/ 0 w 189"/>
              <a:gd name="T83" fmla="*/ 0 h 147"/>
              <a:gd name="T84" fmla="*/ 0 w 189"/>
              <a:gd name="T85" fmla="*/ 0 h 147"/>
              <a:gd name="T86" fmla="*/ 0 w 189"/>
              <a:gd name="T87" fmla="*/ 0 h 147"/>
              <a:gd name="T88" fmla="*/ 0 w 189"/>
              <a:gd name="T89" fmla="*/ 0 h 147"/>
              <a:gd name="T90" fmla="*/ 0 w 189"/>
              <a:gd name="T91" fmla="*/ 0 h 147"/>
              <a:gd name="T92" fmla="*/ 0 w 189"/>
              <a:gd name="T93" fmla="*/ 0 h 14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"/>
              <a:gd name="T142" fmla="*/ 0 h 147"/>
              <a:gd name="T143" fmla="*/ 189 w 189"/>
              <a:gd name="T144" fmla="*/ 147 h 14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" h="147">
                <a:moveTo>
                  <a:pt x="126" y="29"/>
                </a:moveTo>
                <a:lnTo>
                  <a:pt x="131" y="1"/>
                </a:lnTo>
                <a:lnTo>
                  <a:pt x="137" y="3"/>
                </a:lnTo>
                <a:lnTo>
                  <a:pt x="143" y="5"/>
                </a:lnTo>
                <a:lnTo>
                  <a:pt x="150" y="8"/>
                </a:lnTo>
                <a:lnTo>
                  <a:pt x="155" y="11"/>
                </a:lnTo>
                <a:lnTo>
                  <a:pt x="160" y="14"/>
                </a:lnTo>
                <a:lnTo>
                  <a:pt x="166" y="17"/>
                </a:lnTo>
                <a:lnTo>
                  <a:pt x="170" y="21"/>
                </a:lnTo>
                <a:lnTo>
                  <a:pt x="174" y="25"/>
                </a:lnTo>
                <a:lnTo>
                  <a:pt x="178" y="30"/>
                </a:lnTo>
                <a:lnTo>
                  <a:pt x="181" y="35"/>
                </a:lnTo>
                <a:lnTo>
                  <a:pt x="183" y="40"/>
                </a:lnTo>
                <a:lnTo>
                  <a:pt x="185" y="45"/>
                </a:lnTo>
                <a:lnTo>
                  <a:pt x="187" y="52"/>
                </a:lnTo>
                <a:lnTo>
                  <a:pt x="188" y="58"/>
                </a:lnTo>
                <a:lnTo>
                  <a:pt x="189" y="65"/>
                </a:lnTo>
                <a:lnTo>
                  <a:pt x="189" y="71"/>
                </a:lnTo>
                <a:lnTo>
                  <a:pt x="189" y="80"/>
                </a:lnTo>
                <a:lnTo>
                  <a:pt x="187" y="88"/>
                </a:lnTo>
                <a:lnTo>
                  <a:pt x="186" y="95"/>
                </a:lnTo>
                <a:lnTo>
                  <a:pt x="183" y="102"/>
                </a:lnTo>
                <a:lnTo>
                  <a:pt x="180" y="110"/>
                </a:lnTo>
                <a:lnTo>
                  <a:pt x="175" y="116"/>
                </a:lnTo>
                <a:lnTo>
                  <a:pt x="170" y="122"/>
                </a:lnTo>
                <a:lnTo>
                  <a:pt x="165" y="127"/>
                </a:lnTo>
                <a:lnTo>
                  <a:pt x="158" y="132"/>
                </a:lnTo>
                <a:lnTo>
                  <a:pt x="151" y="136"/>
                </a:lnTo>
                <a:lnTo>
                  <a:pt x="143" y="139"/>
                </a:lnTo>
                <a:lnTo>
                  <a:pt x="135" y="142"/>
                </a:lnTo>
                <a:lnTo>
                  <a:pt x="126" y="144"/>
                </a:lnTo>
                <a:lnTo>
                  <a:pt x="117" y="146"/>
                </a:lnTo>
                <a:lnTo>
                  <a:pt x="107" y="147"/>
                </a:lnTo>
                <a:lnTo>
                  <a:pt x="96" y="147"/>
                </a:lnTo>
                <a:lnTo>
                  <a:pt x="85" y="147"/>
                </a:lnTo>
                <a:lnTo>
                  <a:pt x="74" y="146"/>
                </a:lnTo>
                <a:lnTo>
                  <a:pt x="64" y="144"/>
                </a:lnTo>
                <a:lnTo>
                  <a:pt x="56" y="142"/>
                </a:lnTo>
                <a:lnTo>
                  <a:pt x="47" y="139"/>
                </a:lnTo>
                <a:lnTo>
                  <a:pt x="39" y="136"/>
                </a:lnTo>
                <a:lnTo>
                  <a:pt x="31" y="131"/>
                </a:lnTo>
                <a:lnTo>
                  <a:pt x="25" y="127"/>
                </a:lnTo>
                <a:lnTo>
                  <a:pt x="19" y="121"/>
                </a:lnTo>
                <a:lnTo>
                  <a:pt x="14" y="116"/>
                </a:lnTo>
                <a:lnTo>
                  <a:pt x="10" y="110"/>
                </a:lnTo>
                <a:lnTo>
                  <a:pt x="5" y="102"/>
                </a:lnTo>
                <a:lnTo>
                  <a:pt x="3" y="95"/>
                </a:lnTo>
                <a:lnTo>
                  <a:pt x="1" y="88"/>
                </a:lnTo>
                <a:lnTo>
                  <a:pt x="0" y="81"/>
                </a:lnTo>
                <a:lnTo>
                  <a:pt x="0" y="73"/>
                </a:lnTo>
                <a:lnTo>
                  <a:pt x="0" y="65"/>
                </a:lnTo>
                <a:lnTo>
                  <a:pt x="1" y="58"/>
                </a:lnTo>
                <a:lnTo>
                  <a:pt x="3" y="51"/>
                </a:lnTo>
                <a:lnTo>
                  <a:pt x="5" y="43"/>
                </a:lnTo>
                <a:lnTo>
                  <a:pt x="10" y="37"/>
                </a:lnTo>
                <a:lnTo>
                  <a:pt x="14" y="31"/>
                </a:lnTo>
                <a:lnTo>
                  <a:pt x="18" y="25"/>
                </a:lnTo>
                <a:lnTo>
                  <a:pt x="25" y="20"/>
                </a:lnTo>
                <a:lnTo>
                  <a:pt x="31" y="16"/>
                </a:lnTo>
                <a:lnTo>
                  <a:pt x="37" y="12"/>
                </a:lnTo>
                <a:lnTo>
                  <a:pt x="46" y="8"/>
                </a:lnTo>
                <a:lnTo>
                  <a:pt x="55" y="5"/>
                </a:lnTo>
                <a:lnTo>
                  <a:pt x="63" y="3"/>
                </a:lnTo>
                <a:lnTo>
                  <a:pt x="73" y="2"/>
                </a:lnTo>
                <a:lnTo>
                  <a:pt x="83" y="1"/>
                </a:lnTo>
                <a:lnTo>
                  <a:pt x="94" y="0"/>
                </a:lnTo>
                <a:lnTo>
                  <a:pt x="95" y="0"/>
                </a:lnTo>
                <a:lnTo>
                  <a:pt x="96" y="0"/>
                </a:lnTo>
                <a:lnTo>
                  <a:pt x="97" y="0"/>
                </a:lnTo>
                <a:lnTo>
                  <a:pt x="98" y="0"/>
                </a:lnTo>
                <a:lnTo>
                  <a:pt x="100" y="0"/>
                </a:lnTo>
                <a:lnTo>
                  <a:pt x="101" y="0"/>
                </a:lnTo>
                <a:lnTo>
                  <a:pt x="103" y="0"/>
                </a:lnTo>
                <a:lnTo>
                  <a:pt x="103" y="120"/>
                </a:lnTo>
                <a:lnTo>
                  <a:pt x="109" y="119"/>
                </a:lnTo>
                <a:lnTo>
                  <a:pt x="117" y="118"/>
                </a:lnTo>
                <a:lnTo>
                  <a:pt x="123" y="117"/>
                </a:lnTo>
                <a:lnTo>
                  <a:pt x="128" y="115"/>
                </a:lnTo>
                <a:lnTo>
                  <a:pt x="134" y="113"/>
                </a:lnTo>
                <a:lnTo>
                  <a:pt x="139" y="111"/>
                </a:lnTo>
                <a:lnTo>
                  <a:pt x="143" y="108"/>
                </a:lnTo>
                <a:lnTo>
                  <a:pt x="148" y="104"/>
                </a:lnTo>
                <a:lnTo>
                  <a:pt x="152" y="101"/>
                </a:lnTo>
                <a:lnTo>
                  <a:pt x="155" y="97"/>
                </a:lnTo>
                <a:lnTo>
                  <a:pt x="157" y="93"/>
                </a:lnTo>
                <a:lnTo>
                  <a:pt x="160" y="89"/>
                </a:lnTo>
                <a:lnTo>
                  <a:pt x="162" y="85"/>
                </a:lnTo>
                <a:lnTo>
                  <a:pt x="163" y="81"/>
                </a:lnTo>
                <a:lnTo>
                  <a:pt x="164" y="76"/>
                </a:lnTo>
                <a:lnTo>
                  <a:pt x="164" y="71"/>
                </a:lnTo>
                <a:lnTo>
                  <a:pt x="164" y="68"/>
                </a:lnTo>
                <a:lnTo>
                  <a:pt x="164" y="64"/>
                </a:lnTo>
                <a:lnTo>
                  <a:pt x="163" y="61"/>
                </a:lnTo>
                <a:lnTo>
                  <a:pt x="162" y="58"/>
                </a:lnTo>
                <a:lnTo>
                  <a:pt x="160" y="55"/>
                </a:lnTo>
                <a:lnTo>
                  <a:pt x="159" y="52"/>
                </a:lnTo>
                <a:lnTo>
                  <a:pt x="157" y="49"/>
                </a:lnTo>
                <a:lnTo>
                  <a:pt x="155" y="45"/>
                </a:lnTo>
                <a:lnTo>
                  <a:pt x="153" y="43"/>
                </a:lnTo>
                <a:lnTo>
                  <a:pt x="150" y="40"/>
                </a:lnTo>
                <a:lnTo>
                  <a:pt x="147" y="38"/>
                </a:lnTo>
                <a:lnTo>
                  <a:pt x="143" y="36"/>
                </a:lnTo>
                <a:lnTo>
                  <a:pt x="140" y="34"/>
                </a:lnTo>
                <a:lnTo>
                  <a:pt x="136" y="32"/>
                </a:lnTo>
                <a:lnTo>
                  <a:pt x="132" y="30"/>
                </a:lnTo>
                <a:lnTo>
                  <a:pt x="126" y="29"/>
                </a:lnTo>
                <a:close/>
                <a:moveTo>
                  <a:pt x="77" y="118"/>
                </a:moveTo>
                <a:lnTo>
                  <a:pt x="77" y="28"/>
                </a:lnTo>
                <a:lnTo>
                  <a:pt x="72" y="29"/>
                </a:lnTo>
                <a:lnTo>
                  <a:pt x="66" y="30"/>
                </a:lnTo>
                <a:lnTo>
                  <a:pt x="61" y="31"/>
                </a:lnTo>
                <a:lnTo>
                  <a:pt x="57" y="32"/>
                </a:lnTo>
                <a:lnTo>
                  <a:pt x="52" y="33"/>
                </a:lnTo>
                <a:lnTo>
                  <a:pt x="49" y="35"/>
                </a:lnTo>
                <a:lnTo>
                  <a:pt x="46" y="37"/>
                </a:lnTo>
                <a:lnTo>
                  <a:pt x="43" y="38"/>
                </a:lnTo>
                <a:lnTo>
                  <a:pt x="39" y="42"/>
                </a:lnTo>
                <a:lnTo>
                  <a:pt x="35" y="45"/>
                </a:lnTo>
                <a:lnTo>
                  <a:pt x="32" y="50"/>
                </a:lnTo>
                <a:lnTo>
                  <a:pt x="29" y="54"/>
                </a:lnTo>
                <a:lnTo>
                  <a:pt x="28" y="58"/>
                </a:lnTo>
                <a:lnTo>
                  <a:pt x="26" y="63"/>
                </a:lnTo>
                <a:lnTo>
                  <a:pt x="25" y="67"/>
                </a:lnTo>
                <a:lnTo>
                  <a:pt x="25" y="72"/>
                </a:lnTo>
                <a:lnTo>
                  <a:pt x="25" y="77"/>
                </a:lnTo>
                <a:lnTo>
                  <a:pt x="26" y="81"/>
                </a:lnTo>
                <a:lnTo>
                  <a:pt x="27" y="85"/>
                </a:lnTo>
                <a:lnTo>
                  <a:pt x="28" y="89"/>
                </a:lnTo>
                <a:lnTo>
                  <a:pt x="30" y="93"/>
                </a:lnTo>
                <a:lnTo>
                  <a:pt x="33" y="97"/>
                </a:lnTo>
                <a:lnTo>
                  <a:pt x="35" y="100"/>
                </a:lnTo>
                <a:lnTo>
                  <a:pt x="39" y="103"/>
                </a:lnTo>
                <a:lnTo>
                  <a:pt x="43" y="107"/>
                </a:lnTo>
                <a:lnTo>
                  <a:pt x="47" y="110"/>
                </a:lnTo>
                <a:lnTo>
                  <a:pt x="51" y="112"/>
                </a:lnTo>
                <a:lnTo>
                  <a:pt x="56" y="114"/>
                </a:lnTo>
                <a:lnTo>
                  <a:pt x="60" y="115"/>
                </a:lnTo>
                <a:lnTo>
                  <a:pt x="65" y="117"/>
                </a:lnTo>
                <a:lnTo>
                  <a:pt x="71" y="118"/>
                </a:lnTo>
                <a:lnTo>
                  <a:pt x="77" y="118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44" name="Freeform 164"/>
          <p:cNvSpPr>
            <a:spLocks/>
          </p:cNvSpPr>
          <p:nvPr/>
        </p:nvSpPr>
        <p:spPr bwMode="auto">
          <a:xfrm>
            <a:off x="3602547" y="2029551"/>
            <a:ext cx="74431" cy="47696"/>
          </a:xfrm>
          <a:custGeom>
            <a:avLst/>
            <a:gdLst>
              <a:gd name="T0" fmla="*/ 0 w 189"/>
              <a:gd name="T1" fmla="*/ 0 h 132"/>
              <a:gd name="T2" fmla="*/ 0 w 189"/>
              <a:gd name="T3" fmla="*/ 0 h 132"/>
              <a:gd name="T4" fmla="*/ 0 w 189"/>
              <a:gd name="T5" fmla="*/ 0 h 132"/>
              <a:gd name="T6" fmla="*/ 0 w 189"/>
              <a:gd name="T7" fmla="*/ 0 h 132"/>
              <a:gd name="T8" fmla="*/ 0 w 189"/>
              <a:gd name="T9" fmla="*/ 0 h 132"/>
              <a:gd name="T10" fmla="*/ 0 w 189"/>
              <a:gd name="T11" fmla="*/ 0 h 132"/>
              <a:gd name="T12" fmla="*/ 0 w 189"/>
              <a:gd name="T13" fmla="*/ 0 h 132"/>
              <a:gd name="T14" fmla="*/ 0 w 189"/>
              <a:gd name="T15" fmla="*/ 0 h 132"/>
              <a:gd name="T16" fmla="*/ 0 w 189"/>
              <a:gd name="T17" fmla="*/ 0 h 132"/>
              <a:gd name="T18" fmla="*/ 0 w 189"/>
              <a:gd name="T19" fmla="*/ 0 h 132"/>
              <a:gd name="T20" fmla="*/ 0 w 189"/>
              <a:gd name="T21" fmla="*/ 0 h 132"/>
              <a:gd name="T22" fmla="*/ 0 w 189"/>
              <a:gd name="T23" fmla="*/ 0 h 132"/>
              <a:gd name="T24" fmla="*/ 0 w 189"/>
              <a:gd name="T25" fmla="*/ 0 h 132"/>
              <a:gd name="T26" fmla="*/ 0 w 189"/>
              <a:gd name="T27" fmla="*/ 0 h 132"/>
              <a:gd name="T28" fmla="*/ 0 w 189"/>
              <a:gd name="T29" fmla="*/ 0 h 132"/>
              <a:gd name="T30" fmla="*/ 0 w 189"/>
              <a:gd name="T31" fmla="*/ 0 h 132"/>
              <a:gd name="T32" fmla="*/ 0 w 189"/>
              <a:gd name="T33" fmla="*/ 0 h 132"/>
              <a:gd name="T34" fmla="*/ 0 w 189"/>
              <a:gd name="T35" fmla="*/ 0 h 132"/>
              <a:gd name="T36" fmla="*/ 0 w 189"/>
              <a:gd name="T37" fmla="*/ 0 h 132"/>
              <a:gd name="T38" fmla="*/ 0 w 189"/>
              <a:gd name="T39" fmla="*/ 0 h 132"/>
              <a:gd name="T40" fmla="*/ 0 w 189"/>
              <a:gd name="T41" fmla="*/ 0 h 132"/>
              <a:gd name="T42" fmla="*/ 0 w 189"/>
              <a:gd name="T43" fmla="*/ 0 h 132"/>
              <a:gd name="T44" fmla="*/ 0 w 189"/>
              <a:gd name="T45" fmla="*/ 0 h 132"/>
              <a:gd name="T46" fmla="*/ 0 w 189"/>
              <a:gd name="T47" fmla="*/ 0 h 132"/>
              <a:gd name="T48" fmla="*/ 0 w 189"/>
              <a:gd name="T49" fmla="*/ 0 h 132"/>
              <a:gd name="T50" fmla="*/ 0 w 189"/>
              <a:gd name="T51" fmla="*/ 0 h 132"/>
              <a:gd name="T52" fmla="*/ 0 w 189"/>
              <a:gd name="T53" fmla="*/ 0 h 132"/>
              <a:gd name="T54" fmla="*/ 0 w 189"/>
              <a:gd name="T55" fmla="*/ 0 h 132"/>
              <a:gd name="T56" fmla="*/ 0 w 189"/>
              <a:gd name="T57" fmla="*/ 0 h 132"/>
              <a:gd name="T58" fmla="*/ 0 w 189"/>
              <a:gd name="T59" fmla="*/ 0 h 132"/>
              <a:gd name="T60" fmla="*/ 0 w 189"/>
              <a:gd name="T61" fmla="*/ 0 h 132"/>
              <a:gd name="T62" fmla="*/ 0 w 189"/>
              <a:gd name="T63" fmla="*/ 0 h 132"/>
              <a:gd name="T64" fmla="*/ 0 w 189"/>
              <a:gd name="T65" fmla="*/ 0 h 132"/>
              <a:gd name="T66" fmla="*/ 0 w 189"/>
              <a:gd name="T67" fmla="*/ 0 h 132"/>
              <a:gd name="T68" fmla="*/ 0 w 189"/>
              <a:gd name="T69" fmla="*/ 0 h 132"/>
              <a:gd name="T70" fmla="*/ 0 w 189"/>
              <a:gd name="T71" fmla="*/ 0 h 132"/>
              <a:gd name="T72" fmla="*/ 0 w 189"/>
              <a:gd name="T73" fmla="*/ 0 h 132"/>
              <a:gd name="T74" fmla="*/ 0 w 189"/>
              <a:gd name="T75" fmla="*/ 0 h 132"/>
              <a:gd name="T76" fmla="*/ 0 w 189"/>
              <a:gd name="T77" fmla="*/ 0 h 132"/>
              <a:gd name="T78" fmla="*/ 0 w 189"/>
              <a:gd name="T79" fmla="*/ 0 h 132"/>
              <a:gd name="T80" fmla="*/ 0 w 189"/>
              <a:gd name="T81" fmla="*/ 0 h 132"/>
              <a:gd name="T82" fmla="*/ 0 w 189"/>
              <a:gd name="T83" fmla="*/ 0 h 132"/>
              <a:gd name="T84" fmla="*/ 0 w 189"/>
              <a:gd name="T85" fmla="*/ 0 h 132"/>
              <a:gd name="T86" fmla="*/ 0 w 189"/>
              <a:gd name="T87" fmla="*/ 0 h 132"/>
              <a:gd name="T88" fmla="*/ 0 w 189"/>
              <a:gd name="T89" fmla="*/ 0 h 132"/>
              <a:gd name="T90" fmla="*/ 0 w 189"/>
              <a:gd name="T91" fmla="*/ 0 h 132"/>
              <a:gd name="T92" fmla="*/ 0 w 189"/>
              <a:gd name="T93" fmla="*/ 0 h 132"/>
              <a:gd name="T94" fmla="*/ 0 w 189"/>
              <a:gd name="T95" fmla="*/ 0 h 132"/>
              <a:gd name="T96" fmla="*/ 0 w 189"/>
              <a:gd name="T97" fmla="*/ 0 h 132"/>
              <a:gd name="T98" fmla="*/ 0 w 189"/>
              <a:gd name="T99" fmla="*/ 0 h 132"/>
              <a:gd name="T100" fmla="*/ 0 w 189"/>
              <a:gd name="T101" fmla="*/ 0 h 132"/>
              <a:gd name="T102" fmla="*/ 0 w 189"/>
              <a:gd name="T103" fmla="*/ 0 h 132"/>
              <a:gd name="T104" fmla="*/ 0 w 189"/>
              <a:gd name="T105" fmla="*/ 0 h 132"/>
              <a:gd name="T106" fmla="*/ 0 w 189"/>
              <a:gd name="T107" fmla="*/ 0 h 132"/>
              <a:gd name="T108" fmla="*/ 0 w 189"/>
              <a:gd name="T109" fmla="*/ 0 h 132"/>
              <a:gd name="T110" fmla="*/ 0 w 189"/>
              <a:gd name="T111" fmla="*/ 0 h 132"/>
              <a:gd name="T112" fmla="*/ 0 w 189"/>
              <a:gd name="T113" fmla="*/ 0 h 132"/>
              <a:gd name="T114" fmla="*/ 0 w 189"/>
              <a:gd name="T115" fmla="*/ 0 h 132"/>
              <a:gd name="T116" fmla="*/ 0 w 189"/>
              <a:gd name="T117" fmla="*/ 0 h 132"/>
              <a:gd name="T118" fmla="*/ 0 w 189"/>
              <a:gd name="T119" fmla="*/ 0 h 132"/>
              <a:gd name="T120" fmla="*/ 0 w 189"/>
              <a:gd name="T121" fmla="*/ 0 h 132"/>
              <a:gd name="T122" fmla="*/ 0 w 189"/>
              <a:gd name="T123" fmla="*/ 0 h 13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9"/>
              <a:gd name="T187" fmla="*/ 0 h 132"/>
              <a:gd name="T188" fmla="*/ 189 w 189"/>
              <a:gd name="T189" fmla="*/ 132 h 13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9" h="132">
                <a:moveTo>
                  <a:pt x="131" y="132"/>
                </a:moveTo>
                <a:lnTo>
                  <a:pt x="126" y="106"/>
                </a:lnTo>
                <a:lnTo>
                  <a:pt x="131" y="106"/>
                </a:lnTo>
                <a:lnTo>
                  <a:pt x="135" y="105"/>
                </a:lnTo>
                <a:lnTo>
                  <a:pt x="139" y="103"/>
                </a:lnTo>
                <a:lnTo>
                  <a:pt x="142" y="102"/>
                </a:lnTo>
                <a:lnTo>
                  <a:pt x="146" y="100"/>
                </a:lnTo>
                <a:lnTo>
                  <a:pt x="149" y="98"/>
                </a:lnTo>
                <a:lnTo>
                  <a:pt x="152" y="96"/>
                </a:lnTo>
                <a:lnTo>
                  <a:pt x="154" y="94"/>
                </a:lnTo>
                <a:lnTo>
                  <a:pt x="156" y="91"/>
                </a:lnTo>
                <a:lnTo>
                  <a:pt x="158" y="88"/>
                </a:lnTo>
                <a:lnTo>
                  <a:pt x="160" y="84"/>
                </a:lnTo>
                <a:lnTo>
                  <a:pt x="162" y="81"/>
                </a:lnTo>
                <a:lnTo>
                  <a:pt x="163" y="77"/>
                </a:lnTo>
                <a:lnTo>
                  <a:pt x="164" y="73"/>
                </a:lnTo>
                <a:lnTo>
                  <a:pt x="164" y="69"/>
                </a:lnTo>
                <a:lnTo>
                  <a:pt x="164" y="65"/>
                </a:lnTo>
                <a:lnTo>
                  <a:pt x="164" y="60"/>
                </a:lnTo>
                <a:lnTo>
                  <a:pt x="164" y="56"/>
                </a:lnTo>
                <a:lnTo>
                  <a:pt x="163" y="52"/>
                </a:lnTo>
                <a:lnTo>
                  <a:pt x="162" y="49"/>
                </a:lnTo>
                <a:lnTo>
                  <a:pt x="160" y="45"/>
                </a:lnTo>
                <a:lnTo>
                  <a:pt x="159" y="42"/>
                </a:lnTo>
                <a:lnTo>
                  <a:pt x="157" y="40"/>
                </a:lnTo>
                <a:lnTo>
                  <a:pt x="155" y="37"/>
                </a:lnTo>
                <a:lnTo>
                  <a:pt x="153" y="35"/>
                </a:lnTo>
                <a:lnTo>
                  <a:pt x="151" y="33"/>
                </a:lnTo>
                <a:lnTo>
                  <a:pt x="149" y="32"/>
                </a:lnTo>
                <a:lnTo>
                  <a:pt x="146" y="31"/>
                </a:lnTo>
                <a:lnTo>
                  <a:pt x="143" y="30"/>
                </a:lnTo>
                <a:lnTo>
                  <a:pt x="140" y="29"/>
                </a:lnTo>
                <a:lnTo>
                  <a:pt x="138" y="29"/>
                </a:lnTo>
                <a:lnTo>
                  <a:pt x="135" y="27"/>
                </a:lnTo>
                <a:lnTo>
                  <a:pt x="133" y="29"/>
                </a:lnTo>
                <a:lnTo>
                  <a:pt x="131" y="29"/>
                </a:lnTo>
                <a:lnTo>
                  <a:pt x="128" y="30"/>
                </a:lnTo>
                <a:lnTo>
                  <a:pt x="126" y="30"/>
                </a:lnTo>
                <a:lnTo>
                  <a:pt x="124" y="32"/>
                </a:lnTo>
                <a:lnTo>
                  <a:pt x="122" y="33"/>
                </a:lnTo>
                <a:lnTo>
                  <a:pt x="120" y="35"/>
                </a:lnTo>
                <a:lnTo>
                  <a:pt x="119" y="36"/>
                </a:lnTo>
                <a:lnTo>
                  <a:pt x="118" y="38"/>
                </a:lnTo>
                <a:lnTo>
                  <a:pt x="117" y="40"/>
                </a:lnTo>
                <a:lnTo>
                  <a:pt x="116" y="43"/>
                </a:lnTo>
                <a:lnTo>
                  <a:pt x="114" y="46"/>
                </a:lnTo>
                <a:lnTo>
                  <a:pt x="112" y="50"/>
                </a:lnTo>
                <a:lnTo>
                  <a:pt x="111" y="54"/>
                </a:lnTo>
                <a:lnTo>
                  <a:pt x="110" y="58"/>
                </a:lnTo>
                <a:lnTo>
                  <a:pt x="108" y="64"/>
                </a:lnTo>
                <a:lnTo>
                  <a:pt x="106" y="71"/>
                </a:lnTo>
                <a:lnTo>
                  <a:pt x="104" y="77"/>
                </a:lnTo>
                <a:lnTo>
                  <a:pt x="102" y="83"/>
                </a:lnTo>
                <a:lnTo>
                  <a:pt x="101" y="89"/>
                </a:lnTo>
                <a:lnTo>
                  <a:pt x="98" y="94"/>
                </a:lnTo>
                <a:lnTo>
                  <a:pt x="96" y="98"/>
                </a:lnTo>
                <a:lnTo>
                  <a:pt x="95" y="102"/>
                </a:lnTo>
                <a:lnTo>
                  <a:pt x="93" y="105"/>
                </a:lnTo>
                <a:lnTo>
                  <a:pt x="92" y="108"/>
                </a:lnTo>
                <a:lnTo>
                  <a:pt x="90" y="110"/>
                </a:lnTo>
                <a:lnTo>
                  <a:pt x="88" y="113"/>
                </a:lnTo>
                <a:lnTo>
                  <a:pt x="86" y="115"/>
                </a:lnTo>
                <a:lnTo>
                  <a:pt x="83" y="117"/>
                </a:lnTo>
                <a:lnTo>
                  <a:pt x="81" y="119"/>
                </a:lnTo>
                <a:lnTo>
                  <a:pt x="79" y="121"/>
                </a:lnTo>
                <a:lnTo>
                  <a:pt x="76" y="122"/>
                </a:lnTo>
                <a:lnTo>
                  <a:pt x="74" y="124"/>
                </a:lnTo>
                <a:lnTo>
                  <a:pt x="71" y="125"/>
                </a:lnTo>
                <a:lnTo>
                  <a:pt x="67" y="126"/>
                </a:lnTo>
                <a:lnTo>
                  <a:pt x="64" y="127"/>
                </a:lnTo>
                <a:lnTo>
                  <a:pt x="61" y="127"/>
                </a:lnTo>
                <a:lnTo>
                  <a:pt x="59" y="128"/>
                </a:lnTo>
                <a:lnTo>
                  <a:pt x="56" y="128"/>
                </a:lnTo>
                <a:lnTo>
                  <a:pt x="51" y="128"/>
                </a:lnTo>
                <a:lnTo>
                  <a:pt x="49" y="128"/>
                </a:lnTo>
                <a:lnTo>
                  <a:pt x="46" y="128"/>
                </a:lnTo>
                <a:lnTo>
                  <a:pt x="43" y="127"/>
                </a:lnTo>
                <a:lnTo>
                  <a:pt x="41" y="127"/>
                </a:lnTo>
                <a:lnTo>
                  <a:pt x="37" y="126"/>
                </a:lnTo>
                <a:lnTo>
                  <a:pt x="34" y="125"/>
                </a:lnTo>
                <a:lnTo>
                  <a:pt x="32" y="124"/>
                </a:lnTo>
                <a:lnTo>
                  <a:pt x="29" y="123"/>
                </a:lnTo>
                <a:lnTo>
                  <a:pt x="27" y="122"/>
                </a:lnTo>
                <a:lnTo>
                  <a:pt x="25" y="121"/>
                </a:lnTo>
                <a:lnTo>
                  <a:pt x="22" y="119"/>
                </a:lnTo>
                <a:lnTo>
                  <a:pt x="20" y="118"/>
                </a:lnTo>
                <a:lnTo>
                  <a:pt x="18" y="116"/>
                </a:lnTo>
                <a:lnTo>
                  <a:pt x="16" y="114"/>
                </a:lnTo>
                <a:lnTo>
                  <a:pt x="14" y="112"/>
                </a:lnTo>
                <a:lnTo>
                  <a:pt x="12" y="110"/>
                </a:lnTo>
                <a:lnTo>
                  <a:pt x="11" y="109"/>
                </a:lnTo>
                <a:lnTo>
                  <a:pt x="10" y="107"/>
                </a:lnTo>
                <a:lnTo>
                  <a:pt x="9" y="105"/>
                </a:lnTo>
                <a:lnTo>
                  <a:pt x="8" y="103"/>
                </a:lnTo>
                <a:lnTo>
                  <a:pt x="6" y="101"/>
                </a:lnTo>
                <a:lnTo>
                  <a:pt x="5" y="98"/>
                </a:lnTo>
                <a:lnTo>
                  <a:pt x="4" y="96"/>
                </a:lnTo>
                <a:lnTo>
                  <a:pt x="3" y="93"/>
                </a:lnTo>
                <a:lnTo>
                  <a:pt x="2" y="91"/>
                </a:lnTo>
                <a:lnTo>
                  <a:pt x="1" y="88"/>
                </a:lnTo>
                <a:lnTo>
                  <a:pt x="1" y="84"/>
                </a:lnTo>
                <a:lnTo>
                  <a:pt x="0" y="81"/>
                </a:lnTo>
                <a:lnTo>
                  <a:pt x="0" y="78"/>
                </a:lnTo>
                <a:lnTo>
                  <a:pt x="0" y="75"/>
                </a:lnTo>
                <a:lnTo>
                  <a:pt x="0" y="72"/>
                </a:lnTo>
                <a:lnTo>
                  <a:pt x="0" y="69"/>
                </a:lnTo>
                <a:lnTo>
                  <a:pt x="0" y="65"/>
                </a:lnTo>
                <a:lnTo>
                  <a:pt x="0" y="60"/>
                </a:lnTo>
                <a:lnTo>
                  <a:pt x="0" y="56"/>
                </a:lnTo>
                <a:lnTo>
                  <a:pt x="1" y="52"/>
                </a:lnTo>
                <a:lnTo>
                  <a:pt x="2" y="48"/>
                </a:lnTo>
                <a:lnTo>
                  <a:pt x="3" y="44"/>
                </a:lnTo>
                <a:lnTo>
                  <a:pt x="4" y="40"/>
                </a:lnTo>
                <a:lnTo>
                  <a:pt x="5" y="37"/>
                </a:lnTo>
                <a:lnTo>
                  <a:pt x="8" y="33"/>
                </a:lnTo>
                <a:lnTo>
                  <a:pt x="9" y="30"/>
                </a:lnTo>
                <a:lnTo>
                  <a:pt x="11" y="26"/>
                </a:lnTo>
                <a:lnTo>
                  <a:pt x="13" y="24"/>
                </a:lnTo>
                <a:lnTo>
                  <a:pt x="15" y="21"/>
                </a:lnTo>
                <a:lnTo>
                  <a:pt x="17" y="19"/>
                </a:lnTo>
                <a:lnTo>
                  <a:pt x="19" y="17"/>
                </a:lnTo>
                <a:lnTo>
                  <a:pt x="22" y="15"/>
                </a:lnTo>
                <a:lnTo>
                  <a:pt x="25" y="14"/>
                </a:lnTo>
                <a:lnTo>
                  <a:pt x="28" y="12"/>
                </a:lnTo>
                <a:lnTo>
                  <a:pt x="31" y="11"/>
                </a:lnTo>
                <a:lnTo>
                  <a:pt x="34" y="10"/>
                </a:lnTo>
                <a:lnTo>
                  <a:pt x="39" y="9"/>
                </a:lnTo>
                <a:lnTo>
                  <a:pt x="42" y="8"/>
                </a:lnTo>
                <a:lnTo>
                  <a:pt x="46" y="7"/>
                </a:lnTo>
                <a:lnTo>
                  <a:pt x="50" y="6"/>
                </a:lnTo>
                <a:lnTo>
                  <a:pt x="55" y="33"/>
                </a:lnTo>
                <a:lnTo>
                  <a:pt x="51" y="34"/>
                </a:lnTo>
                <a:lnTo>
                  <a:pt x="48" y="34"/>
                </a:lnTo>
                <a:lnTo>
                  <a:pt x="45" y="35"/>
                </a:lnTo>
                <a:lnTo>
                  <a:pt x="42" y="37"/>
                </a:lnTo>
                <a:lnTo>
                  <a:pt x="40" y="38"/>
                </a:lnTo>
                <a:lnTo>
                  <a:pt x="37" y="40"/>
                </a:lnTo>
                <a:lnTo>
                  <a:pt x="34" y="41"/>
                </a:lnTo>
                <a:lnTo>
                  <a:pt x="33" y="43"/>
                </a:lnTo>
                <a:lnTo>
                  <a:pt x="31" y="46"/>
                </a:lnTo>
                <a:lnTo>
                  <a:pt x="29" y="48"/>
                </a:lnTo>
                <a:lnTo>
                  <a:pt x="28" y="51"/>
                </a:lnTo>
                <a:lnTo>
                  <a:pt x="27" y="54"/>
                </a:lnTo>
                <a:lnTo>
                  <a:pt x="26" y="57"/>
                </a:lnTo>
                <a:lnTo>
                  <a:pt x="26" y="60"/>
                </a:lnTo>
                <a:lnTo>
                  <a:pt x="25" y="64"/>
                </a:lnTo>
                <a:lnTo>
                  <a:pt x="25" y="67"/>
                </a:lnTo>
                <a:lnTo>
                  <a:pt x="25" y="72"/>
                </a:lnTo>
                <a:lnTo>
                  <a:pt x="26" y="76"/>
                </a:lnTo>
                <a:lnTo>
                  <a:pt x="26" y="80"/>
                </a:lnTo>
                <a:lnTo>
                  <a:pt x="27" y="83"/>
                </a:lnTo>
                <a:lnTo>
                  <a:pt x="28" y="86"/>
                </a:lnTo>
                <a:lnTo>
                  <a:pt x="29" y="90"/>
                </a:lnTo>
                <a:lnTo>
                  <a:pt x="30" y="92"/>
                </a:lnTo>
                <a:lnTo>
                  <a:pt x="32" y="94"/>
                </a:lnTo>
                <a:lnTo>
                  <a:pt x="33" y="96"/>
                </a:lnTo>
                <a:lnTo>
                  <a:pt x="35" y="98"/>
                </a:lnTo>
                <a:lnTo>
                  <a:pt x="37" y="99"/>
                </a:lnTo>
                <a:lnTo>
                  <a:pt x="40" y="100"/>
                </a:lnTo>
                <a:lnTo>
                  <a:pt x="42" y="101"/>
                </a:lnTo>
                <a:lnTo>
                  <a:pt x="44" y="102"/>
                </a:lnTo>
                <a:lnTo>
                  <a:pt x="46" y="102"/>
                </a:lnTo>
                <a:lnTo>
                  <a:pt x="48" y="102"/>
                </a:lnTo>
                <a:lnTo>
                  <a:pt x="49" y="102"/>
                </a:lnTo>
                <a:lnTo>
                  <a:pt x="51" y="102"/>
                </a:lnTo>
                <a:lnTo>
                  <a:pt x="52" y="102"/>
                </a:lnTo>
                <a:lnTo>
                  <a:pt x="54" y="102"/>
                </a:lnTo>
                <a:lnTo>
                  <a:pt x="56" y="101"/>
                </a:lnTo>
                <a:lnTo>
                  <a:pt x="57" y="101"/>
                </a:lnTo>
                <a:lnTo>
                  <a:pt x="58" y="100"/>
                </a:lnTo>
                <a:lnTo>
                  <a:pt x="59" y="99"/>
                </a:lnTo>
                <a:lnTo>
                  <a:pt x="60" y="98"/>
                </a:lnTo>
                <a:lnTo>
                  <a:pt x="61" y="97"/>
                </a:lnTo>
                <a:lnTo>
                  <a:pt x="62" y="96"/>
                </a:lnTo>
                <a:lnTo>
                  <a:pt x="63" y="95"/>
                </a:lnTo>
                <a:lnTo>
                  <a:pt x="64" y="94"/>
                </a:lnTo>
                <a:lnTo>
                  <a:pt x="65" y="92"/>
                </a:lnTo>
                <a:lnTo>
                  <a:pt x="66" y="91"/>
                </a:lnTo>
                <a:lnTo>
                  <a:pt x="67" y="89"/>
                </a:lnTo>
                <a:lnTo>
                  <a:pt x="67" y="88"/>
                </a:lnTo>
                <a:lnTo>
                  <a:pt x="68" y="85"/>
                </a:lnTo>
                <a:lnTo>
                  <a:pt x="70" y="83"/>
                </a:lnTo>
                <a:lnTo>
                  <a:pt x="70" y="80"/>
                </a:lnTo>
                <a:lnTo>
                  <a:pt x="71" y="77"/>
                </a:lnTo>
                <a:lnTo>
                  <a:pt x="73" y="73"/>
                </a:lnTo>
                <a:lnTo>
                  <a:pt x="74" y="69"/>
                </a:lnTo>
                <a:lnTo>
                  <a:pt x="75" y="64"/>
                </a:lnTo>
                <a:lnTo>
                  <a:pt x="77" y="58"/>
                </a:lnTo>
                <a:lnTo>
                  <a:pt x="79" y="51"/>
                </a:lnTo>
                <a:lnTo>
                  <a:pt x="81" y="46"/>
                </a:lnTo>
                <a:lnTo>
                  <a:pt x="83" y="40"/>
                </a:lnTo>
                <a:lnTo>
                  <a:pt x="85" y="36"/>
                </a:lnTo>
                <a:lnTo>
                  <a:pt x="87" y="32"/>
                </a:lnTo>
                <a:lnTo>
                  <a:pt x="88" y="27"/>
                </a:lnTo>
                <a:lnTo>
                  <a:pt x="90" y="24"/>
                </a:lnTo>
                <a:lnTo>
                  <a:pt x="91" y="21"/>
                </a:lnTo>
                <a:lnTo>
                  <a:pt x="92" y="19"/>
                </a:lnTo>
                <a:lnTo>
                  <a:pt x="94" y="16"/>
                </a:lnTo>
                <a:lnTo>
                  <a:pt x="96" y="14"/>
                </a:lnTo>
                <a:lnTo>
                  <a:pt x="98" y="12"/>
                </a:lnTo>
                <a:lnTo>
                  <a:pt x="101" y="10"/>
                </a:lnTo>
                <a:lnTo>
                  <a:pt x="103" y="8"/>
                </a:lnTo>
                <a:lnTo>
                  <a:pt x="106" y="6"/>
                </a:lnTo>
                <a:lnTo>
                  <a:pt x="108" y="5"/>
                </a:lnTo>
                <a:lnTo>
                  <a:pt x="111" y="4"/>
                </a:lnTo>
                <a:lnTo>
                  <a:pt x="114" y="3"/>
                </a:lnTo>
                <a:lnTo>
                  <a:pt x="118" y="2"/>
                </a:lnTo>
                <a:lnTo>
                  <a:pt x="121" y="1"/>
                </a:lnTo>
                <a:lnTo>
                  <a:pt x="124" y="1"/>
                </a:lnTo>
                <a:lnTo>
                  <a:pt x="128" y="0"/>
                </a:lnTo>
                <a:lnTo>
                  <a:pt x="132" y="0"/>
                </a:lnTo>
                <a:lnTo>
                  <a:pt x="136" y="0"/>
                </a:lnTo>
                <a:lnTo>
                  <a:pt x="139" y="1"/>
                </a:lnTo>
                <a:lnTo>
                  <a:pt x="143" y="1"/>
                </a:lnTo>
                <a:lnTo>
                  <a:pt x="147" y="2"/>
                </a:lnTo>
                <a:lnTo>
                  <a:pt x="151" y="3"/>
                </a:lnTo>
                <a:lnTo>
                  <a:pt x="154" y="5"/>
                </a:lnTo>
                <a:lnTo>
                  <a:pt x="157" y="6"/>
                </a:lnTo>
                <a:lnTo>
                  <a:pt x="160" y="8"/>
                </a:lnTo>
                <a:lnTo>
                  <a:pt x="164" y="10"/>
                </a:lnTo>
                <a:lnTo>
                  <a:pt x="167" y="12"/>
                </a:lnTo>
                <a:lnTo>
                  <a:pt x="170" y="15"/>
                </a:lnTo>
                <a:lnTo>
                  <a:pt x="173" y="17"/>
                </a:lnTo>
                <a:lnTo>
                  <a:pt x="175" y="20"/>
                </a:lnTo>
                <a:lnTo>
                  <a:pt x="178" y="23"/>
                </a:lnTo>
                <a:lnTo>
                  <a:pt x="180" y="27"/>
                </a:lnTo>
                <a:lnTo>
                  <a:pt x="182" y="31"/>
                </a:lnTo>
                <a:lnTo>
                  <a:pt x="184" y="35"/>
                </a:lnTo>
                <a:lnTo>
                  <a:pt x="185" y="39"/>
                </a:lnTo>
                <a:lnTo>
                  <a:pt x="186" y="43"/>
                </a:lnTo>
                <a:lnTo>
                  <a:pt x="187" y="47"/>
                </a:lnTo>
                <a:lnTo>
                  <a:pt x="188" y="51"/>
                </a:lnTo>
                <a:lnTo>
                  <a:pt x="188" y="55"/>
                </a:lnTo>
                <a:lnTo>
                  <a:pt x="189" y="60"/>
                </a:lnTo>
                <a:lnTo>
                  <a:pt x="189" y="64"/>
                </a:lnTo>
                <a:lnTo>
                  <a:pt x="189" y="72"/>
                </a:lnTo>
                <a:lnTo>
                  <a:pt x="188" y="79"/>
                </a:lnTo>
                <a:lnTo>
                  <a:pt x="187" y="85"/>
                </a:lnTo>
                <a:lnTo>
                  <a:pt x="185" y="92"/>
                </a:lnTo>
                <a:lnTo>
                  <a:pt x="184" y="98"/>
                </a:lnTo>
                <a:lnTo>
                  <a:pt x="181" y="103"/>
                </a:lnTo>
                <a:lnTo>
                  <a:pt x="178" y="108"/>
                </a:lnTo>
                <a:lnTo>
                  <a:pt x="174" y="112"/>
                </a:lnTo>
                <a:lnTo>
                  <a:pt x="170" y="116"/>
                </a:lnTo>
                <a:lnTo>
                  <a:pt x="166" y="119"/>
                </a:lnTo>
                <a:lnTo>
                  <a:pt x="162" y="122"/>
                </a:lnTo>
                <a:lnTo>
                  <a:pt x="156" y="125"/>
                </a:lnTo>
                <a:lnTo>
                  <a:pt x="151" y="128"/>
                </a:lnTo>
                <a:lnTo>
                  <a:pt x="144" y="130"/>
                </a:lnTo>
                <a:lnTo>
                  <a:pt x="138" y="131"/>
                </a:lnTo>
                <a:lnTo>
                  <a:pt x="131" y="132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45" name="Freeform 165"/>
          <p:cNvSpPr>
            <a:spLocks noEditPoints="1"/>
          </p:cNvSpPr>
          <p:nvPr/>
        </p:nvSpPr>
        <p:spPr bwMode="auto">
          <a:xfrm>
            <a:off x="3755326" y="2352416"/>
            <a:ext cx="101852" cy="51365"/>
          </a:xfrm>
          <a:custGeom>
            <a:avLst/>
            <a:gdLst>
              <a:gd name="T0" fmla="*/ 0 w 258"/>
              <a:gd name="T1" fmla="*/ 0 h 142"/>
              <a:gd name="T2" fmla="*/ 0 w 258"/>
              <a:gd name="T3" fmla="*/ 0 h 142"/>
              <a:gd name="T4" fmla="*/ 0 w 258"/>
              <a:gd name="T5" fmla="*/ 0 h 142"/>
              <a:gd name="T6" fmla="*/ 0 w 258"/>
              <a:gd name="T7" fmla="*/ 0 h 142"/>
              <a:gd name="T8" fmla="*/ 0 w 258"/>
              <a:gd name="T9" fmla="*/ 0 h 142"/>
              <a:gd name="T10" fmla="*/ 0 w 258"/>
              <a:gd name="T11" fmla="*/ 0 h 142"/>
              <a:gd name="T12" fmla="*/ 0 w 258"/>
              <a:gd name="T13" fmla="*/ 0 h 142"/>
              <a:gd name="T14" fmla="*/ 0 w 258"/>
              <a:gd name="T15" fmla="*/ 0 h 142"/>
              <a:gd name="T16" fmla="*/ 0 w 258"/>
              <a:gd name="T17" fmla="*/ 0 h 142"/>
              <a:gd name="T18" fmla="*/ 0 w 258"/>
              <a:gd name="T19" fmla="*/ 0 h 142"/>
              <a:gd name="T20" fmla="*/ 0 w 258"/>
              <a:gd name="T21" fmla="*/ 0 h 142"/>
              <a:gd name="T22" fmla="*/ 0 w 258"/>
              <a:gd name="T23" fmla="*/ 0 h 142"/>
              <a:gd name="T24" fmla="*/ 0 w 258"/>
              <a:gd name="T25" fmla="*/ 0 h 142"/>
              <a:gd name="T26" fmla="*/ 0 w 258"/>
              <a:gd name="T27" fmla="*/ 0 h 142"/>
              <a:gd name="T28" fmla="*/ 0 w 258"/>
              <a:gd name="T29" fmla="*/ 0 h 142"/>
              <a:gd name="T30" fmla="*/ 0 w 258"/>
              <a:gd name="T31" fmla="*/ 0 h 142"/>
              <a:gd name="T32" fmla="*/ 0 w 258"/>
              <a:gd name="T33" fmla="*/ 0 h 142"/>
              <a:gd name="T34" fmla="*/ 0 w 258"/>
              <a:gd name="T35" fmla="*/ 0 h 142"/>
              <a:gd name="T36" fmla="*/ 0 w 258"/>
              <a:gd name="T37" fmla="*/ 0 h 142"/>
              <a:gd name="T38" fmla="*/ 0 w 258"/>
              <a:gd name="T39" fmla="*/ 0 h 142"/>
              <a:gd name="T40" fmla="*/ 0 w 258"/>
              <a:gd name="T41" fmla="*/ 0 h 142"/>
              <a:gd name="T42" fmla="*/ 0 w 258"/>
              <a:gd name="T43" fmla="*/ 0 h 142"/>
              <a:gd name="T44" fmla="*/ 0 w 258"/>
              <a:gd name="T45" fmla="*/ 0 h 142"/>
              <a:gd name="T46" fmla="*/ 0 w 258"/>
              <a:gd name="T47" fmla="*/ 0 h 142"/>
              <a:gd name="T48" fmla="*/ 0 w 258"/>
              <a:gd name="T49" fmla="*/ 0 h 142"/>
              <a:gd name="T50" fmla="*/ 0 w 258"/>
              <a:gd name="T51" fmla="*/ 0 h 142"/>
              <a:gd name="T52" fmla="*/ 0 w 258"/>
              <a:gd name="T53" fmla="*/ 0 h 142"/>
              <a:gd name="T54" fmla="*/ 0 w 258"/>
              <a:gd name="T55" fmla="*/ 0 h 142"/>
              <a:gd name="T56" fmla="*/ 0 w 258"/>
              <a:gd name="T57" fmla="*/ 0 h 142"/>
              <a:gd name="T58" fmla="*/ 0 w 258"/>
              <a:gd name="T59" fmla="*/ 0 h 142"/>
              <a:gd name="T60" fmla="*/ 0 w 258"/>
              <a:gd name="T61" fmla="*/ 0 h 142"/>
              <a:gd name="T62" fmla="*/ 0 w 258"/>
              <a:gd name="T63" fmla="*/ 0 h 142"/>
              <a:gd name="T64" fmla="*/ 0 w 258"/>
              <a:gd name="T65" fmla="*/ 0 h 142"/>
              <a:gd name="T66" fmla="*/ 0 w 258"/>
              <a:gd name="T67" fmla="*/ 0 h 142"/>
              <a:gd name="T68" fmla="*/ 0 w 258"/>
              <a:gd name="T69" fmla="*/ 0 h 142"/>
              <a:gd name="T70" fmla="*/ 0 w 258"/>
              <a:gd name="T71" fmla="*/ 0 h 142"/>
              <a:gd name="T72" fmla="*/ 0 w 258"/>
              <a:gd name="T73" fmla="*/ 0 h 142"/>
              <a:gd name="T74" fmla="*/ 0 w 258"/>
              <a:gd name="T75" fmla="*/ 0 h 142"/>
              <a:gd name="T76" fmla="*/ 0 w 258"/>
              <a:gd name="T77" fmla="*/ 0 h 142"/>
              <a:gd name="T78" fmla="*/ 0 w 258"/>
              <a:gd name="T79" fmla="*/ 0 h 142"/>
              <a:gd name="T80" fmla="*/ 0 w 258"/>
              <a:gd name="T81" fmla="*/ 0 h 142"/>
              <a:gd name="T82" fmla="*/ 0 w 258"/>
              <a:gd name="T83" fmla="*/ 0 h 142"/>
              <a:gd name="T84" fmla="*/ 0 w 258"/>
              <a:gd name="T85" fmla="*/ 0 h 142"/>
              <a:gd name="T86" fmla="*/ 0 w 258"/>
              <a:gd name="T87" fmla="*/ 0 h 142"/>
              <a:gd name="T88" fmla="*/ 0 w 258"/>
              <a:gd name="T89" fmla="*/ 0 h 142"/>
              <a:gd name="T90" fmla="*/ 0 w 258"/>
              <a:gd name="T91" fmla="*/ 0 h 142"/>
              <a:gd name="T92" fmla="*/ 0 w 258"/>
              <a:gd name="T93" fmla="*/ 0 h 142"/>
              <a:gd name="T94" fmla="*/ 0 w 258"/>
              <a:gd name="T95" fmla="*/ 0 h 142"/>
              <a:gd name="T96" fmla="*/ 0 w 258"/>
              <a:gd name="T97" fmla="*/ 0 h 142"/>
              <a:gd name="T98" fmla="*/ 0 w 258"/>
              <a:gd name="T99" fmla="*/ 0 h 142"/>
              <a:gd name="T100" fmla="*/ 0 w 258"/>
              <a:gd name="T101" fmla="*/ 0 h 14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58"/>
              <a:gd name="T154" fmla="*/ 0 h 142"/>
              <a:gd name="T155" fmla="*/ 258 w 258"/>
              <a:gd name="T156" fmla="*/ 142 h 14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58" h="142">
                <a:moveTo>
                  <a:pt x="201" y="135"/>
                </a:moveTo>
                <a:lnTo>
                  <a:pt x="205" y="109"/>
                </a:lnTo>
                <a:lnTo>
                  <a:pt x="208" y="109"/>
                </a:lnTo>
                <a:lnTo>
                  <a:pt x="211" y="108"/>
                </a:lnTo>
                <a:lnTo>
                  <a:pt x="213" y="107"/>
                </a:lnTo>
                <a:lnTo>
                  <a:pt x="217" y="106"/>
                </a:lnTo>
                <a:lnTo>
                  <a:pt x="219" y="105"/>
                </a:lnTo>
                <a:lnTo>
                  <a:pt x="221" y="104"/>
                </a:lnTo>
                <a:lnTo>
                  <a:pt x="223" y="102"/>
                </a:lnTo>
                <a:lnTo>
                  <a:pt x="225" y="100"/>
                </a:lnTo>
                <a:lnTo>
                  <a:pt x="227" y="98"/>
                </a:lnTo>
                <a:lnTo>
                  <a:pt x="228" y="95"/>
                </a:lnTo>
                <a:lnTo>
                  <a:pt x="231" y="92"/>
                </a:lnTo>
                <a:lnTo>
                  <a:pt x="232" y="89"/>
                </a:lnTo>
                <a:lnTo>
                  <a:pt x="233" y="85"/>
                </a:lnTo>
                <a:lnTo>
                  <a:pt x="233" y="82"/>
                </a:lnTo>
                <a:lnTo>
                  <a:pt x="234" y="77"/>
                </a:lnTo>
                <a:lnTo>
                  <a:pt x="234" y="72"/>
                </a:lnTo>
                <a:lnTo>
                  <a:pt x="234" y="68"/>
                </a:lnTo>
                <a:lnTo>
                  <a:pt x="233" y="64"/>
                </a:lnTo>
                <a:lnTo>
                  <a:pt x="233" y="60"/>
                </a:lnTo>
                <a:lnTo>
                  <a:pt x="232" y="56"/>
                </a:lnTo>
                <a:lnTo>
                  <a:pt x="231" y="53"/>
                </a:lnTo>
                <a:lnTo>
                  <a:pt x="228" y="49"/>
                </a:lnTo>
                <a:lnTo>
                  <a:pt x="227" y="47"/>
                </a:lnTo>
                <a:lnTo>
                  <a:pt x="225" y="44"/>
                </a:lnTo>
                <a:lnTo>
                  <a:pt x="223" y="41"/>
                </a:lnTo>
                <a:lnTo>
                  <a:pt x="220" y="39"/>
                </a:lnTo>
                <a:lnTo>
                  <a:pt x="218" y="37"/>
                </a:lnTo>
                <a:lnTo>
                  <a:pt x="215" y="35"/>
                </a:lnTo>
                <a:lnTo>
                  <a:pt x="211" y="34"/>
                </a:lnTo>
                <a:lnTo>
                  <a:pt x="208" y="33"/>
                </a:lnTo>
                <a:lnTo>
                  <a:pt x="205" y="31"/>
                </a:lnTo>
                <a:lnTo>
                  <a:pt x="201" y="30"/>
                </a:lnTo>
                <a:lnTo>
                  <a:pt x="198" y="30"/>
                </a:lnTo>
                <a:lnTo>
                  <a:pt x="195" y="29"/>
                </a:lnTo>
                <a:lnTo>
                  <a:pt x="191" y="29"/>
                </a:lnTo>
                <a:lnTo>
                  <a:pt x="187" y="29"/>
                </a:lnTo>
                <a:lnTo>
                  <a:pt x="181" y="29"/>
                </a:lnTo>
                <a:lnTo>
                  <a:pt x="175" y="28"/>
                </a:lnTo>
                <a:lnTo>
                  <a:pt x="169" y="28"/>
                </a:lnTo>
                <a:lnTo>
                  <a:pt x="161" y="28"/>
                </a:lnTo>
                <a:lnTo>
                  <a:pt x="167" y="33"/>
                </a:lnTo>
                <a:lnTo>
                  <a:pt x="172" y="38"/>
                </a:lnTo>
                <a:lnTo>
                  <a:pt x="176" y="43"/>
                </a:lnTo>
                <a:lnTo>
                  <a:pt x="179" y="48"/>
                </a:lnTo>
                <a:lnTo>
                  <a:pt x="181" y="54"/>
                </a:lnTo>
                <a:lnTo>
                  <a:pt x="184" y="59"/>
                </a:lnTo>
                <a:lnTo>
                  <a:pt x="185" y="65"/>
                </a:lnTo>
                <a:lnTo>
                  <a:pt x="186" y="72"/>
                </a:lnTo>
                <a:lnTo>
                  <a:pt x="185" y="81"/>
                </a:lnTo>
                <a:lnTo>
                  <a:pt x="184" y="88"/>
                </a:lnTo>
                <a:lnTo>
                  <a:pt x="181" y="95"/>
                </a:lnTo>
                <a:lnTo>
                  <a:pt x="178" y="102"/>
                </a:lnTo>
                <a:lnTo>
                  <a:pt x="175" y="108"/>
                </a:lnTo>
                <a:lnTo>
                  <a:pt x="170" y="113"/>
                </a:lnTo>
                <a:lnTo>
                  <a:pt x="164" y="118"/>
                </a:lnTo>
                <a:lnTo>
                  <a:pt x="158" y="123"/>
                </a:lnTo>
                <a:lnTo>
                  <a:pt x="151" y="127"/>
                </a:lnTo>
                <a:lnTo>
                  <a:pt x="144" y="131"/>
                </a:lnTo>
                <a:lnTo>
                  <a:pt x="136" y="134"/>
                </a:lnTo>
                <a:lnTo>
                  <a:pt x="129" y="137"/>
                </a:lnTo>
                <a:lnTo>
                  <a:pt x="120" y="139"/>
                </a:lnTo>
                <a:lnTo>
                  <a:pt x="112" y="141"/>
                </a:lnTo>
                <a:lnTo>
                  <a:pt x="102" y="141"/>
                </a:lnTo>
                <a:lnTo>
                  <a:pt x="94" y="142"/>
                </a:lnTo>
                <a:lnTo>
                  <a:pt x="87" y="142"/>
                </a:lnTo>
                <a:lnTo>
                  <a:pt x="81" y="141"/>
                </a:lnTo>
                <a:lnTo>
                  <a:pt x="74" y="141"/>
                </a:lnTo>
                <a:lnTo>
                  <a:pt x="68" y="140"/>
                </a:lnTo>
                <a:lnTo>
                  <a:pt x="63" y="139"/>
                </a:lnTo>
                <a:lnTo>
                  <a:pt x="56" y="137"/>
                </a:lnTo>
                <a:lnTo>
                  <a:pt x="51" y="134"/>
                </a:lnTo>
                <a:lnTo>
                  <a:pt x="46" y="133"/>
                </a:lnTo>
                <a:lnTo>
                  <a:pt x="40" y="130"/>
                </a:lnTo>
                <a:lnTo>
                  <a:pt x="35" y="128"/>
                </a:lnTo>
                <a:lnTo>
                  <a:pt x="31" y="125"/>
                </a:lnTo>
                <a:lnTo>
                  <a:pt x="26" y="123"/>
                </a:lnTo>
                <a:lnTo>
                  <a:pt x="22" y="120"/>
                </a:lnTo>
                <a:lnTo>
                  <a:pt x="18" y="116"/>
                </a:lnTo>
                <a:lnTo>
                  <a:pt x="14" y="113"/>
                </a:lnTo>
                <a:lnTo>
                  <a:pt x="11" y="109"/>
                </a:lnTo>
                <a:lnTo>
                  <a:pt x="9" y="105"/>
                </a:lnTo>
                <a:lnTo>
                  <a:pt x="6" y="101"/>
                </a:lnTo>
                <a:lnTo>
                  <a:pt x="4" y="97"/>
                </a:lnTo>
                <a:lnTo>
                  <a:pt x="3" y="92"/>
                </a:lnTo>
                <a:lnTo>
                  <a:pt x="2" y="88"/>
                </a:lnTo>
                <a:lnTo>
                  <a:pt x="1" y="83"/>
                </a:lnTo>
                <a:lnTo>
                  <a:pt x="0" y="77"/>
                </a:lnTo>
                <a:lnTo>
                  <a:pt x="0" y="72"/>
                </a:lnTo>
                <a:lnTo>
                  <a:pt x="0" y="65"/>
                </a:lnTo>
                <a:lnTo>
                  <a:pt x="2" y="58"/>
                </a:lnTo>
                <a:lnTo>
                  <a:pt x="3" y="52"/>
                </a:lnTo>
                <a:lnTo>
                  <a:pt x="6" y="46"/>
                </a:lnTo>
                <a:lnTo>
                  <a:pt x="10" y="41"/>
                </a:lnTo>
                <a:lnTo>
                  <a:pt x="14" y="35"/>
                </a:lnTo>
                <a:lnTo>
                  <a:pt x="20" y="31"/>
                </a:lnTo>
                <a:lnTo>
                  <a:pt x="25" y="26"/>
                </a:lnTo>
                <a:lnTo>
                  <a:pt x="4" y="26"/>
                </a:lnTo>
                <a:lnTo>
                  <a:pt x="4" y="0"/>
                </a:lnTo>
                <a:lnTo>
                  <a:pt x="161" y="0"/>
                </a:lnTo>
                <a:lnTo>
                  <a:pt x="171" y="0"/>
                </a:lnTo>
                <a:lnTo>
                  <a:pt x="180" y="1"/>
                </a:lnTo>
                <a:lnTo>
                  <a:pt x="189" y="1"/>
                </a:lnTo>
                <a:lnTo>
                  <a:pt x="196" y="2"/>
                </a:lnTo>
                <a:lnTo>
                  <a:pt x="204" y="3"/>
                </a:lnTo>
                <a:lnTo>
                  <a:pt x="210" y="5"/>
                </a:lnTo>
                <a:lnTo>
                  <a:pt x="216" y="6"/>
                </a:lnTo>
                <a:lnTo>
                  <a:pt x="221" y="8"/>
                </a:lnTo>
                <a:lnTo>
                  <a:pt x="225" y="10"/>
                </a:lnTo>
                <a:lnTo>
                  <a:pt x="230" y="12"/>
                </a:lnTo>
                <a:lnTo>
                  <a:pt x="233" y="15"/>
                </a:lnTo>
                <a:lnTo>
                  <a:pt x="237" y="17"/>
                </a:lnTo>
                <a:lnTo>
                  <a:pt x="240" y="22"/>
                </a:lnTo>
                <a:lnTo>
                  <a:pt x="243" y="25"/>
                </a:lnTo>
                <a:lnTo>
                  <a:pt x="246" y="29"/>
                </a:lnTo>
                <a:lnTo>
                  <a:pt x="249" y="32"/>
                </a:lnTo>
                <a:lnTo>
                  <a:pt x="251" y="37"/>
                </a:lnTo>
                <a:lnTo>
                  <a:pt x="253" y="41"/>
                </a:lnTo>
                <a:lnTo>
                  <a:pt x="255" y="46"/>
                </a:lnTo>
                <a:lnTo>
                  <a:pt x="256" y="50"/>
                </a:lnTo>
                <a:lnTo>
                  <a:pt x="257" y="56"/>
                </a:lnTo>
                <a:lnTo>
                  <a:pt x="258" y="61"/>
                </a:lnTo>
                <a:lnTo>
                  <a:pt x="258" y="66"/>
                </a:lnTo>
                <a:lnTo>
                  <a:pt x="258" y="72"/>
                </a:lnTo>
                <a:lnTo>
                  <a:pt x="258" y="80"/>
                </a:lnTo>
                <a:lnTo>
                  <a:pt x="258" y="87"/>
                </a:lnTo>
                <a:lnTo>
                  <a:pt x="257" y="93"/>
                </a:lnTo>
                <a:lnTo>
                  <a:pt x="255" y="99"/>
                </a:lnTo>
                <a:lnTo>
                  <a:pt x="253" y="104"/>
                </a:lnTo>
                <a:lnTo>
                  <a:pt x="251" y="109"/>
                </a:lnTo>
                <a:lnTo>
                  <a:pt x="248" y="114"/>
                </a:lnTo>
                <a:lnTo>
                  <a:pt x="244" y="119"/>
                </a:lnTo>
                <a:lnTo>
                  <a:pt x="240" y="123"/>
                </a:lnTo>
                <a:lnTo>
                  <a:pt x="236" y="126"/>
                </a:lnTo>
                <a:lnTo>
                  <a:pt x="232" y="129"/>
                </a:lnTo>
                <a:lnTo>
                  <a:pt x="226" y="131"/>
                </a:lnTo>
                <a:lnTo>
                  <a:pt x="220" y="133"/>
                </a:lnTo>
                <a:lnTo>
                  <a:pt x="215" y="135"/>
                </a:lnTo>
                <a:lnTo>
                  <a:pt x="207" y="135"/>
                </a:lnTo>
                <a:lnTo>
                  <a:pt x="201" y="135"/>
                </a:lnTo>
                <a:close/>
                <a:moveTo>
                  <a:pt x="92" y="113"/>
                </a:moveTo>
                <a:lnTo>
                  <a:pt x="100" y="113"/>
                </a:lnTo>
                <a:lnTo>
                  <a:pt x="108" y="113"/>
                </a:lnTo>
                <a:lnTo>
                  <a:pt x="115" y="112"/>
                </a:lnTo>
                <a:lnTo>
                  <a:pt x="123" y="110"/>
                </a:lnTo>
                <a:lnTo>
                  <a:pt x="128" y="109"/>
                </a:lnTo>
                <a:lnTo>
                  <a:pt x="134" y="106"/>
                </a:lnTo>
                <a:lnTo>
                  <a:pt x="139" y="104"/>
                </a:lnTo>
                <a:lnTo>
                  <a:pt x="143" y="101"/>
                </a:lnTo>
                <a:lnTo>
                  <a:pt x="147" y="98"/>
                </a:lnTo>
                <a:lnTo>
                  <a:pt x="150" y="95"/>
                </a:lnTo>
                <a:lnTo>
                  <a:pt x="154" y="91"/>
                </a:lnTo>
                <a:lnTo>
                  <a:pt x="156" y="87"/>
                </a:lnTo>
                <a:lnTo>
                  <a:pt x="158" y="83"/>
                </a:lnTo>
                <a:lnTo>
                  <a:pt x="159" y="79"/>
                </a:lnTo>
                <a:lnTo>
                  <a:pt x="160" y="74"/>
                </a:lnTo>
                <a:lnTo>
                  <a:pt x="160" y="69"/>
                </a:lnTo>
                <a:lnTo>
                  <a:pt x="160" y="65"/>
                </a:lnTo>
                <a:lnTo>
                  <a:pt x="159" y="61"/>
                </a:lnTo>
                <a:lnTo>
                  <a:pt x="158" y="56"/>
                </a:lnTo>
                <a:lnTo>
                  <a:pt x="156" y="52"/>
                </a:lnTo>
                <a:lnTo>
                  <a:pt x="154" y="49"/>
                </a:lnTo>
                <a:lnTo>
                  <a:pt x="150" y="45"/>
                </a:lnTo>
                <a:lnTo>
                  <a:pt x="147" y="42"/>
                </a:lnTo>
                <a:lnTo>
                  <a:pt x="144" y="39"/>
                </a:lnTo>
                <a:lnTo>
                  <a:pt x="139" y="36"/>
                </a:lnTo>
                <a:lnTo>
                  <a:pt x="134" y="33"/>
                </a:lnTo>
                <a:lnTo>
                  <a:pt x="129" y="31"/>
                </a:lnTo>
                <a:lnTo>
                  <a:pt x="123" y="29"/>
                </a:lnTo>
                <a:lnTo>
                  <a:pt x="116" y="28"/>
                </a:lnTo>
                <a:lnTo>
                  <a:pt x="109" y="27"/>
                </a:lnTo>
                <a:lnTo>
                  <a:pt x="101" y="26"/>
                </a:lnTo>
                <a:lnTo>
                  <a:pt x="93" y="26"/>
                </a:lnTo>
                <a:lnTo>
                  <a:pt x="84" y="26"/>
                </a:lnTo>
                <a:lnTo>
                  <a:pt x="77" y="27"/>
                </a:lnTo>
                <a:lnTo>
                  <a:pt x="69" y="28"/>
                </a:lnTo>
                <a:lnTo>
                  <a:pt x="63" y="29"/>
                </a:lnTo>
                <a:lnTo>
                  <a:pt x="57" y="31"/>
                </a:lnTo>
                <a:lnTo>
                  <a:pt x="52" y="33"/>
                </a:lnTo>
                <a:lnTo>
                  <a:pt x="47" y="36"/>
                </a:lnTo>
                <a:lnTo>
                  <a:pt x="42" y="39"/>
                </a:lnTo>
                <a:lnTo>
                  <a:pt x="38" y="42"/>
                </a:lnTo>
                <a:lnTo>
                  <a:pt x="35" y="46"/>
                </a:lnTo>
                <a:lnTo>
                  <a:pt x="32" y="49"/>
                </a:lnTo>
                <a:lnTo>
                  <a:pt x="29" y="53"/>
                </a:lnTo>
                <a:lnTo>
                  <a:pt x="27" y="57"/>
                </a:lnTo>
                <a:lnTo>
                  <a:pt x="26" y="61"/>
                </a:lnTo>
                <a:lnTo>
                  <a:pt x="25" y="65"/>
                </a:lnTo>
                <a:lnTo>
                  <a:pt x="25" y="70"/>
                </a:lnTo>
                <a:lnTo>
                  <a:pt x="25" y="74"/>
                </a:lnTo>
                <a:lnTo>
                  <a:pt x="26" y="79"/>
                </a:lnTo>
                <a:lnTo>
                  <a:pt x="27" y="83"/>
                </a:lnTo>
                <a:lnTo>
                  <a:pt x="29" y="87"/>
                </a:lnTo>
                <a:lnTo>
                  <a:pt x="32" y="91"/>
                </a:lnTo>
                <a:lnTo>
                  <a:pt x="35" y="94"/>
                </a:lnTo>
                <a:lnTo>
                  <a:pt x="38" y="98"/>
                </a:lnTo>
                <a:lnTo>
                  <a:pt x="41" y="101"/>
                </a:lnTo>
                <a:lnTo>
                  <a:pt x="47" y="104"/>
                </a:lnTo>
                <a:lnTo>
                  <a:pt x="51" y="106"/>
                </a:lnTo>
                <a:lnTo>
                  <a:pt x="56" y="109"/>
                </a:lnTo>
                <a:lnTo>
                  <a:pt x="63" y="110"/>
                </a:lnTo>
                <a:lnTo>
                  <a:pt x="69" y="112"/>
                </a:lnTo>
                <a:lnTo>
                  <a:pt x="75" y="113"/>
                </a:lnTo>
                <a:lnTo>
                  <a:pt x="83" y="113"/>
                </a:lnTo>
                <a:lnTo>
                  <a:pt x="92" y="113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46" name="Freeform 166"/>
          <p:cNvSpPr>
            <a:spLocks noEditPoints="1"/>
          </p:cNvSpPr>
          <p:nvPr/>
        </p:nvSpPr>
        <p:spPr bwMode="auto">
          <a:xfrm>
            <a:off x="3755326" y="2286375"/>
            <a:ext cx="74431" cy="55034"/>
          </a:xfrm>
          <a:custGeom>
            <a:avLst/>
            <a:gdLst>
              <a:gd name="T0" fmla="*/ 0 w 189"/>
              <a:gd name="T1" fmla="*/ 0 h 148"/>
              <a:gd name="T2" fmla="*/ 0 w 189"/>
              <a:gd name="T3" fmla="*/ 0 h 148"/>
              <a:gd name="T4" fmla="*/ 0 w 189"/>
              <a:gd name="T5" fmla="*/ 0 h 148"/>
              <a:gd name="T6" fmla="*/ 0 w 189"/>
              <a:gd name="T7" fmla="*/ 0 h 148"/>
              <a:gd name="T8" fmla="*/ 0 w 189"/>
              <a:gd name="T9" fmla="*/ 0 h 148"/>
              <a:gd name="T10" fmla="*/ 0 w 189"/>
              <a:gd name="T11" fmla="*/ 0 h 148"/>
              <a:gd name="T12" fmla="*/ 0 w 189"/>
              <a:gd name="T13" fmla="*/ 0 h 148"/>
              <a:gd name="T14" fmla="*/ 0 w 189"/>
              <a:gd name="T15" fmla="*/ 0 h 148"/>
              <a:gd name="T16" fmla="*/ 0 w 189"/>
              <a:gd name="T17" fmla="*/ 0 h 148"/>
              <a:gd name="T18" fmla="*/ 0 w 189"/>
              <a:gd name="T19" fmla="*/ 0 h 148"/>
              <a:gd name="T20" fmla="*/ 0 w 189"/>
              <a:gd name="T21" fmla="*/ 0 h 148"/>
              <a:gd name="T22" fmla="*/ 0 w 189"/>
              <a:gd name="T23" fmla="*/ 0 h 148"/>
              <a:gd name="T24" fmla="*/ 0 w 189"/>
              <a:gd name="T25" fmla="*/ 0 h 148"/>
              <a:gd name="T26" fmla="*/ 0 w 189"/>
              <a:gd name="T27" fmla="*/ 0 h 148"/>
              <a:gd name="T28" fmla="*/ 0 w 189"/>
              <a:gd name="T29" fmla="*/ 0 h 148"/>
              <a:gd name="T30" fmla="*/ 0 w 189"/>
              <a:gd name="T31" fmla="*/ 0 h 148"/>
              <a:gd name="T32" fmla="*/ 0 w 189"/>
              <a:gd name="T33" fmla="*/ 0 h 148"/>
              <a:gd name="T34" fmla="*/ 0 w 189"/>
              <a:gd name="T35" fmla="*/ 0 h 148"/>
              <a:gd name="T36" fmla="*/ 0 w 189"/>
              <a:gd name="T37" fmla="*/ 0 h 148"/>
              <a:gd name="T38" fmla="*/ 0 w 189"/>
              <a:gd name="T39" fmla="*/ 0 h 148"/>
              <a:gd name="T40" fmla="*/ 0 w 189"/>
              <a:gd name="T41" fmla="*/ 0 h 148"/>
              <a:gd name="T42" fmla="*/ 0 w 189"/>
              <a:gd name="T43" fmla="*/ 0 h 148"/>
              <a:gd name="T44" fmla="*/ 0 w 189"/>
              <a:gd name="T45" fmla="*/ 0 h 148"/>
              <a:gd name="T46" fmla="*/ 0 w 189"/>
              <a:gd name="T47" fmla="*/ 0 h 148"/>
              <a:gd name="T48" fmla="*/ 0 w 189"/>
              <a:gd name="T49" fmla="*/ 0 h 148"/>
              <a:gd name="T50" fmla="*/ 0 w 189"/>
              <a:gd name="T51" fmla="*/ 0 h 148"/>
              <a:gd name="T52" fmla="*/ 0 w 189"/>
              <a:gd name="T53" fmla="*/ 0 h 148"/>
              <a:gd name="T54" fmla="*/ 0 w 189"/>
              <a:gd name="T55" fmla="*/ 0 h 148"/>
              <a:gd name="T56" fmla="*/ 0 w 189"/>
              <a:gd name="T57" fmla="*/ 0 h 148"/>
              <a:gd name="T58" fmla="*/ 0 w 189"/>
              <a:gd name="T59" fmla="*/ 0 h 148"/>
              <a:gd name="T60" fmla="*/ 0 w 189"/>
              <a:gd name="T61" fmla="*/ 0 h 148"/>
              <a:gd name="T62" fmla="*/ 0 w 189"/>
              <a:gd name="T63" fmla="*/ 0 h 148"/>
              <a:gd name="T64" fmla="*/ 0 w 189"/>
              <a:gd name="T65" fmla="*/ 0 h 148"/>
              <a:gd name="T66" fmla="*/ 0 w 189"/>
              <a:gd name="T67" fmla="*/ 0 h 148"/>
              <a:gd name="T68" fmla="*/ 0 w 189"/>
              <a:gd name="T69" fmla="*/ 0 h 148"/>
              <a:gd name="T70" fmla="*/ 0 w 189"/>
              <a:gd name="T71" fmla="*/ 0 h 148"/>
              <a:gd name="T72" fmla="*/ 0 w 189"/>
              <a:gd name="T73" fmla="*/ 0 h 148"/>
              <a:gd name="T74" fmla="*/ 0 w 189"/>
              <a:gd name="T75" fmla="*/ 0 h 148"/>
              <a:gd name="T76" fmla="*/ 0 w 189"/>
              <a:gd name="T77" fmla="*/ 0 h 148"/>
              <a:gd name="T78" fmla="*/ 0 w 189"/>
              <a:gd name="T79" fmla="*/ 0 h 148"/>
              <a:gd name="T80" fmla="*/ 0 w 189"/>
              <a:gd name="T81" fmla="*/ 0 h 148"/>
              <a:gd name="T82" fmla="*/ 0 w 189"/>
              <a:gd name="T83" fmla="*/ 0 h 148"/>
              <a:gd name="T84" fmla="*/ 0 w 189"/>
              <a:gd name="T85" fmla="*/ 0 h 148"/>
              <a:gd name="T86" fmla="*/ 0 w 189"/>
              <a:gd name="T87" fmla="*/ 0 h 148"/>
              <a:gd name="T88" fmla="*/ 0 w 189"/>
              <a:gd name="T89" fmla="*/ 0 h 148"/>
              <a:gd name="T90" fmla="*/ 0 w 189"/>
              <a:gd name="T91" fmla="*/ 0 h 148"/>
              <a:gd name="T92" fmla="*/ 0 w 189"/>
              <a:gd name="T93" fmla="*/ 0 h 14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"/>
              <a:gd name="T142" fmla="*/ 0 h 148"/>
              <a:gd name="T143" fmla="*/ 189 w 189"/>
              <a:gd name="T144" fmla="*/ 148 h 14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" h="148">
                <a:moveTo>
                  <a:pt x="127" y="30"/>
                </a:moveTo>
                <a:lnTo>
                  <a:pt x="131" y="1"/>
                </a:lnTo>
                <a:lnTo>
                  <a:pt x="138" y="3"/>
                </a:lnTo>
                <a:lnTo>
                  <a:pt x="144" y="5"/>
                </a:lnTo>
                <a:lnTo>
                  <a:pt x="149" y="8"/>
                </a:lnTo>
                <a:lnTo>
                  <a:pt x="156" y="11"/>
                </a:lnTo>
                <a:lnTo>
                  <a:pt x="161" y="14"/>
                </a:lnTo>
                <a:lnTo>
                  <a:pt x="165" y="17"/>
                </a:lnTo>
                <a:lnTo>
                  <a:pt x="170" y="21"/>
                </a:lnTo>
                <a:lnTo>
                  <a:pt x="174" y="26"/>
                </a:lnTo>
                <a:lnTo>
                  <a:pt x="177" y="31"/>
                </a:lnTo>
                <a:lnTo>
                  <a:pt x="180" y="36"/>
                </a:lnTo>
                <a:lnTo>
                  <a:pt x="184" y="41"/>
                </a:lnTo>
                <a:lnTo>
                  <a:pt x="186" y="46"/>
                </a:lnTo>
                <a:lnTo>
                  <a:pt x="187" y="52"/>
                </a:lnTo>
                <a:lnTo>
                  <a:pt x="188" y="58"/>
                </a:lnTo>
                <a:lnTo>
                  <a:pt x="189" y="65"/>
                </a:lnTo>
                <a:lnTo>
                  <a:pt x="189" y="71"/>
                </a:lnTo>
                <a:lnTo>
                  <a:pt x="189" y="80"/>
                </a:lnTo>
                <a:lnTo>
                  <a:pt x="188" y="89"/>
                </a:lnTo>
                <a:lnTo>
                  <a:pt x="186" y="96"/>
                </a:lnTo>
                <a:lnTo>
                  <a:pt x="184" y="103"/>
                </a:lnTo>
                <a:lnTo>
                  <a:pt x="179" y="110"/>
                </a:lnTo>
                <a:lnTo>
                  <a:pt x="176" y="116"/>
                </a:lnTo>
                <a:lnTo>
                  <a:pt x="171" y="122"/>
                </a:lnTo>
                <a:lnTo>
                  <a:pt x="164" y="127"/>
                </a:lnTo>
                <a:lnTo>
                  <a:pt x="158" y="132"/>
                </a:lnTo>
                <a:lnTo>
                  <a:pt x="151" y="136"/>
                </a:lnTo>
                <a:lnTo>
                  <a:pt x="144" y="139"/>
                </a:lnTo>
                <a:lnTo>
                  <a:pt x="135" y="143"/>
                </a:lnTo>
                <a:lnTo>
                  <a:pt x="127" y="145"/>
                </a:lnTo>
                <a:lnTo>
                  <a:pt x="117" y="147"/>
                </a:lnTo>
                <a:lnTo>
                  <a:pt x="106" y="148"/>
                </a:lnTo>
                <a:lnTo>
                  <a:pt x="96" y="148"/>
                </a:lnTo>
                <a:lnTo>
                  <a:pt x="85" y="148"/>
                </a:lnTo>
                <a:lnTo>
                  <a:pt x="74" y="147"/>
                </a:lnTo>
                <a:lnTo>
                  <a:pt x="65" y="145"/>
                </a:lnTo>
                <a:lnTo>
                  <a:pt x="55" y="143"/>
                </a:lnTo>
                <a:lnTo>
                  <a:pt x="47" y="139"/>
                </a:lnTo>
                <a:lnTo>
                  <a:pt x="39" y="136"/>
                </a:lnTo>
                <a:lnTo>
                  <a:pt x="32" y="131"/>
                </a:lnTo>
                <a:lnTo>
                  <a:pt x="25" y="127"/>
                </a:lnTo>
                <a:lnTo>
                  <a:pt x="19" y="121"/>
                </a:lnTo>
                <a:lnTo>
                  <a:pt x="13" y="116"/>
                </a:lnTo>
                <a:lnTo>
                  <a:pt x="9" y="110"/>
                </a:lnTo>
                <a:lnTo>
                  <a:pt x="6" y="103"/>
                </a:lnTo>
                <a:lnTo>
                  <a:pt x="3" y="96"/>
                </a:lnTo>
                <a:lnTo>
                  <a:pt x="2" y="89"/>
                </a:lnTo>
                <a:lnTo>
                  <a:pt x="0" y="81"/>
                </a:lnTo>
                <a:lnTo>
                  <a:pt x="0" y="73"/>
                </a:lnTo>
                <a:lnTo>
                  <a:pt x="0" y="65"/>
                </a:lnTo>
                <a:lnTo>
                  <a:pt x="1" y="58"/>
                </a:lnTo>
                <a:lnTo>
                  <a:pt x="3" y="51"/>
                </a:lnTo>
                <a:lnTo>
                  <a:pt x="6" y="44"/>
                </a:lnTo>
                <a:lnTo>
                  <a:pt x="9" y="38"/>
                </a:lnTo>
                <a:lnTo>
                  <a:pt x="13" y="32"/>
                </a:lnTo>
                <a:lnTo>
                  <a:pt x="19" y="26"/>
                </a:lnTo>
                <a:lnTo>
                  <a:pt x="24" y="20"/>
                </a:lnTo>
                <a:lnTo>
                  <a:pt x="31" y="16"/>
                </a:lnTo>
                <a:lnTo>
                  <a:pt x="38" y="12"/>
                </a:lnTo>
                <a:lnTo>
                  <a:pt x="46" y="8"/>
                </a:lnTo>
                <a:lnTo>
                  <a:pt x="54" y="5"/>
                </a:lnTo>
                <a:lnTo>
                  <a:pt x="64" y="3"/>
                </a:lnTo>
                <a:lnTo>
                  <a:pt x="73" y="2"/>
                </a:lnTo>
                <a:lnTo>
                  <a:pt x="83" y="1"/>
                </a:lnTo>
                <a:lnTo>
                  <a:pt x="94" y="0"/>
                </a:lnTo>
                <a:lnTo>
                  <a:pt x="95" y="0"/>
                </a:lnTo>
                <a:lnTo>
                  <a:pt x="96" y="0"/>
                </a:lnTo>
                <a:lnTo>
                  <a:pt x="97" y="0"/>
                </a:lnTo>
                <a:lnTo>
                  <a:pt x="98" y="0"/>
                </a:lnTo>
                <a:lnTo>
                  <a:pt x="99" y="0"/>
                </a:lnTo>
                <a:lnTo>
                  <a:pt x="100" y="0"/>
                </a:lnTo>
                <a:lnTo>
                  <a:pt x="101" y="0"/>
                </a:lnTo>
                <a:lnTo>
                  <a:pt x="102" y="0"/>
                </a:lnTo>
                <a:lnTo>
                  <a:pt x="102" y="120"/>
                </a:lnTo>
                <a:lnTo>
                  <a:pt x="110" y="119"/>
                </a:lnTo>
                <a:lnTo>
                  <a:pt x="116" y="118"/>
                </a:lnTo>
                <a:lnTo>
                  <a:pt x="123" y="117"/>
                </a:lnTo>
                <a:lnTo>
                  <a:pt x="129" y="115"/>
                </a:lnTo>
                <a:lnTo>
                  <a:pt x="134" y="113"/>
                </a:lnTo>
                <a:lnTo>
                  <a:pt x="140" y="111"/>
                </a:lnTo>
                <a:lnTo>
                  <a:pt x="144" y="108"/>
                </a:lnTo>
                <a:lnTo>
                  <a:pt x="148" y="105"/>
                </a:lnTo>
                <a:lnTo>
                  <a:pt x="151" y="102"/>
                </a:lnTo>
                <a:lnTo>
                  <a:pt x="155" y="98"/>
                </a:lnTo>
                <a:lnTo>
                  <a:pt x="158" y="94"/>
                </a:lnTo>
                <a:lnTo>
                  <a:pt x="160" y="90"/>
                </a:lnTo>
                <a:lnTo>
                  <a:pt x="162" y="86"/>
                </a:lnTo>
                <a:lnTo>
                  <a:pt x="163" y="81"/>
                </a:lnTo>
                <a:lnTo>
                  <a:pt x="164" y="76"/>
                </a:lnTo>
                <a:lnTo>
                  <a:pt x="164" y="71"/>
                </a:lnTo>
                <a:lnTo>
                  <a:pt x="164" y="68"/>
                </a:lnTo>
                <a:lnTo>
                  <a:pt x="163" y="64"/>
                </a:lnTo>
                <a:lnTo>
                  <a:pt x="163" y="61"/>
                </a:lnTo>
                <a:lnTo>
                  <a:pt x="162" y="58"/>
                </a:lnTo>
                <a:lnTo>
                  <a:pt x="161" y="55"/>
                </a:lnTo>
                <a:lnTo>
                  <a:pt x="159" y="52"/>
                </a:lnTo>
                <a:lnTo>
                  <a:pt x="157" y="49"/>
                </a:lnTo>
                <a:lnTo>
                  <a:pt x="155" y="46"/>
                </a:lnTo>
                <a:lnTo>
                  <a:pt x="152" y="44"/>
                </a:lnTo>
                <a:lnTo>
                  <a:pt x="150" y="41"/>
                </a:lnTo>
                <a:lnTo>
                  <a:pt x="147" y="39"/>
                </a:lnTo>
                <a:lnTo>
                  <a:pt x="144" y="37"/>
                </a:lnTo>
                <a:lnTo>
                  <a:pt x="140" y="35"/>
                </a:lnTo>
                <a:lnTo>
                  <a:pt x="135" y="33"/>
                </a:lnTo>
                <a:lnTo>
                  <a:pt x="131" y="31"/>
                </a:lnTo>
                <a:lnTo>
                  <a:pt x="127" y="30"/>
                </a:lnTo>
                <a:close/>
                <a:moveTo>
                  <a:pt x="77" y="118"/>
                </a:moveTo>
                <a:lnTo>
                  <a:pt x="77" y="29"/>
                </a:lnTo>
                <a:lnTo>
                  <a:pt x="71" y="30"/>
                </a:lnTo>
                <a:lnTo>
                  <a:pt x="66" y="31"/>
                </a:lnTo>
                <a:lnTo>
                  <a:pt x="62" y="32"/>
                </a:lnTo>
                <a:lnTo>
                  <a:pt x="57" y="33"/>
                </a:lnTo>
                <a:lnTo>
                  <a:pt x="53" y="34"/>
                </a:lnTo>
                <a:lnTo>
                  <a:pt x="49" y="36"/>
                </a:lnTo>
                <a:lnTo>
                  <a:pt x="46" y="38"/>
                </a:lnTo>
                <a:lnTo>
                  <a:pt x="42" y="39"/>
                </a:lnTo>
                <a:lnTo>
                  <a:pt x="38" y="43"/>
                </a:lnTo>
                <a:lnTo>
                  <a:pt x="35" y="46"/>
                </a:lnTo>
                <a:lnTo>
                  <a:pt x="32" y="50"/>
                </a:lnTo>
                <a:lnTo>
                  <a:pt x="29" y="54"/>
                </a:lnTo>
                <a:lnTo>
                  <a:pt x="27" y="58"/>
                </a:lnTo>
                <a:lnTo>
                  <a:pt x="26" y="63"/>
                </a:lnTo>
                <a:lnTo>
                  <a:pt x="25" y="68"/>
                </a:lnTo>
                <a:lnTo>
                  <a:pt x="25" y="72"/>
                </a:lnTo>
                <a:lnTo>
                  <a:pt x="25" y="77"/>
                </a:lnTo>
                <a:lnTo>
                  <a:pt x="26" y="81"/>
                </a:lnTo>
                <a:lnTo>
                  <a:pt x="27" y="86"/>
                </a:lnTo>
                <a:lnTo>
                  <a:pt x="28" y="90"/>
                </a:lnTo>
                <a:lnTo>
                  <a:pt x="31" y="94"/>
                </a:lnTo>
                <a:lnTo>
                  <a:pt x="33" y="98"/>
                </a:lnTo>
                <a:lnTo>
                  <a:pt x="36" y="101"/>
                </a:lnTo>
                <a:lnTo>
                  <a:pt x="39" y="104"/>
                </a:lnTo>
                <a:lnTo>
                  <a:pt x="42" y="107"/>
                </a:lnTo>
                <a:lnTo>
                  <a:pt x="47" y="110"/>
                </a:lnTo>
                <a:lnTo>
                  <a:pt x="51" y="112"/>
                </a:lnTo>
                <a:lnTo>
                  <a:pt x="55" y="114"/>
                </a:lnTo>
                <a:lnTo>
                  <a:pt x="60" y="116"/>
                </a:lnTo>
                <a:lnTo>
                  <a:pt x="66" y="117"/>
                </a:lnTo>
                <a:lnTo>
                  <a:pt x="71" y="118"/>
                </a:lnTo>
                <a:lnTo>
                  <a:pt x="77" y="118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47" name="Freeform 167"/>
          <p:cNvSpPr>
            <a:spLocks/>
          </p:cNvSpPr>
          <p:nvPr/>
        </p:nvSpPr>
        <p:spPr bwMode="auto">
          <a:xfrm>
            <a:off x="3755326" y="2242348"/>
            <a:ext cx="72472" cy="33020"/>
          </a:xfrm>
          <a:custGeom>
            <a:avLst/>
            <a:gdLst>
              <a:gd name="T0" fmla="*/ 0 w 186"/>
              <a:gd name="T1" fmla="*/ 0 h 87"/>
              <a:gd name="T2" fmla="*/ 0 w 186"/>
              <a:gd name="T3" fmla="*/ 0 h 87"/>
              <a:gd name="T4" fmla="*/ 0 w 186"/>
              <a:gd name="T5" fmla="*/ 0 h 87"/>
              <a:gd name="T6" fmla="*/ 0 w 186"/>
              <a:gd name="T7" fmla="*/ 0 h 87"/>
              <a:gd name="T8" fmla="*/ 0 w 186"/>
              <a:gd name="T9" fmla="*/ 0 h 87"/>
              <a:gd name="T10" fmla="*/ 0 w 186"/>
              <a:gd name="T11" fmla="*/ 0 h 87"/>
              <a:gd name="T12" fmla="*/ 0 w 186"/>
              <a:gd name="T13" fmla="*/ 0 h 87"/>
              <a:gd name="T14" fmla="*/ 0 w 186"/>
              <a:gd name="T15" fmla="*/ 0 h 87"/>
              <a:gd name="T16" fmla="*/ 0 w 186"/>
              <a:gd name="T17" fmla="*/ 0 h 87"/>
              <a:gd name="T18" fmla="*/ 0 w 186"/>
              <a:gd name="T19" fmla="*/ 0 h 87"/>
              <a:gd name="T20" fmla="*/ 0 w 186"/>
              <a:gd name="T21" fmla="*/ 0 h 87"/>
              <a:gd name="T22" fmla="*/ 0 w 186"/>
              <a:gd name="T23" fmla="*/ 0 h 87"/>
              <a:gd name="T24" fmla="*/ 0 w 186"/>
              <a:gd name="T25" fmla="*/ 0 h 87"/>
              <a:gd name="T26" fmla="*/ 0 w 186"/>
              <a:gd name="T27" fmla="*/ 0 h 87"/>
              <a:gd name="T28" fmla="*/ 0 w 186"/>
              <a:gd name="T29" fmla="*/ 0 h 87"/>
              <a:gd name="T30" fmla="*/ 0 w 186"/>
              <a:gd name="T31" fmla="*/ 0 h 87"/>
              <a:gd name="T32" fmla="*/ 0 w 186"/>
              <a:gd name="T33" fmla="*/ 0 h 87"/>
              <a:gd name="T34" fmla="*/ 0 w 186"/>
              <a:gd name="T35" fmla="*/ 0 h 87"/>
              <a:gd name="T36" fmla="*/ 0 w 186"/>
              <a:gd name="T37" fmla="*/ 0 h 87"/>
              <a:gd name="T38" fmla="*/ 0 w 186"/>
              <a:gd name="T39" fmla="*/ 0 h 87"/>
              <a:gd name="T40" fmla="*/ 0 w 186"/>
              <a:gd name="T41" fmla="*/ 0 h 87"/>
              <a:gd name="T42" fmla="*/ 0 w 186"/>
              <a:gd name="T43" fmla="*/ 0 h 87"/>
              <a:gd name="T44" fmla="*/ 0 w 186"/>
              <a:gd name="T45" fmla="*/ 0 h 87"/>
              <a:gd name="T46" fmla="*/ 0 w 186"/>
              <a:gd name="T47" fmla="*/ 0 h 87"/>
              <a:gd name="T48" fmla="*/ 0 w 186"/>
              <a:gd name="T49" fmla="*/ 0 h 87"/>
              <a:gd name="T50" fmla="*/ 0 w 186"/>
              <a:gd name="T51" fmla="*/ 0 h 87"/>
              <a:gd name="T52" fmla="*/ 0 w 186"/>
              <a:gd name="T53" fmla="*/ 0 h 87"/>
              <a:gd name="T54" fmla="*/ 0 w 186"/>
              <a:gd name="T55" fmla="*/ 0 h 87"/>
              <a:gd name="T56" fmla="*/ 0 w 186"/>
              <a:gd name="T57" fmla="*/ 0 h 87"/>
              <a:gd name="T58" fmla="*/ 0 w 186"/>
              <a:gd name="T59" fmla="*/ 0 h 87"/>
              <a:gd name="T60" fmla="*/ 0 w 186"/>
              <a:gd name="T61" fmla="*/ 0 h 87"/>
              <a:gd name="T62" fmla="*/ 0 w 186"/>
              <a:gd name="T63" fmla="*/ 0 h 87"/>
              <a:gd name="T64" fmla="*/ 0 w 186"/>
              <a:gd name="T65" fmla="*/ 0 h 87"/>
              <a:gd name="T66" fmla="*/ 0 w 186"/>
              <a:gd name="T67" fmla="*/ 0 h 87"/>
              <a:gd name="T68" fmla="*/ 0 w 186"/>
              <a:gd name="T69" fmla="*/ 0 h 87"/>
              <a:gd name="T70" fmla="*/ 0 w 186"/>
              <a:gd name="T71" fmla="*/ 0 h 87"/>
              <a:gd name="T72" fmla="*/ 0 w 186"/>
              <a:gd name="T73" fmla="*/ 0 h 87"/>
              <a:gd name="T74" fmla="*/ 0 w 186"/>
              <a:gd name="T75" fmla="*/ 0 h 87"/>
              <a:gd name="T76" fmla="*/ 0 w 186"/>
              <a:gd name="T77" fmla="*/ 0 h 87"/>
              <a:gd name="T78" fmla="*/ 0 w 186"/>
              <a:gd name="T79" fmla="*/ 0 h 87"/>
              <a:gd name="T80" fmla="*/ 0 w 186"/>
              <a:gd name="T81" fmla="*/ 0 h 87"/>
              <a:gd name="T82" fmla="*/ 0 w 186"/>
              <a:gd name="T83" fmla="*/ 0 h 87"/>
              <a:gd name="T84" fmla="*/ 0 w 186"/>
              <a:gd name="T85" fmla="*/ 0 h 87"/>
              <a:gd name="T86" fmla="*/ 0 w 186"/>
              <a:gd name="T87" fmla="*/ 0 h 87"/>
              <a:gd name="T88" fmla="*/ 0 w 186"/>
              <a:gd name="T89" fmla="*/ 0 h 87"/>
              <a:gd name="T90" fmla="*/ 0 w 186"/>
              <a:gd name="T91" fmla="*/ 0 h 87"/>
              <a:gd name="T92" fmla="*/ 0 w 186"/>
              <a:gd name="T93" fmla="*/ 0 h 87"/>
              <a:gd name="T94" fmla="*/ 0 w 186"/>
              <a:gd name="T95" fmla="*/ 0 h 87"/>
              <a:gd name="T96" fmla="*/ 0 w 186"/>
              <a:gd name="T97" fmla="*/ 0 h 87"/>
              <a:gd name="T98" fmla="*/ 0 w 186"/>
              <a:gd name="T99" fmla="*/ 0 h 87"/>
              <a:gd name="T100" fmla="*/ 0 w 186"/>
              <a:gd name="T101" fmla="*/ 0 h 87"/>
              <a:gd name="T102" fmla="*/ 0 w 186"/>
              <a:gd name="T103" fmla="*/ 0 h 87"/>
              <a:gd name="T104" fmla="*/ 0 w 186"/>
              <a:gd name="T105" fmla="*/ 0 h 87"/>
              <a:gd name="T106" fmla="*/ 0 w 186"/>
              <a:gd name="T107" fmla="*/ 0 h 87"/>
              <a:gd name="T108" fmla="*/ 0 w 186"/>
              <a:gd name="T109" fmla="*/ 0 h 87"/>
              <a:gd name="T110" fmla="*/ 0 w 186"/>
              <a:gd name="T111" fmla="*/ 0 h 87"/>
              <a:gd name="T112" fmla="*/ 0 w 186"/>
              <a:gd name="T113" fmla="*/ 0 h 87"/>
              <a:gd name="T114" fmla="*/ 0 w 186"/>
              <a:gd name="T115" fmla="*/ 0 h 87"/>
              <a:gd name="T116" fmla="*/ 0 w 186"/>
              <a:gd name="T117" fmla="*/ 0 h 87"/>
              <a:gd name="T118" fmla="*/ 0 w 186"/>
              <a:gd name="T119" fmla="*/ 0 h 87"/>
              <a:gd name="T120" fmla="*/ 0 w 186"/>
              <a:gd name="T121" fmla="*/ 0 h 87"/>
              <a:gd name="T122" fmla="*/ 0 w 186"/>
              <a:gd name="T123" fmla="*/ 0 h 87"/>
              <a:gd name="T124" fmla="*/ 0 w 186"/>
              <a:gd name="T125" fmla="*/ 0 h 8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6"/>
              <a:gd name="T190" fmla="*/ 0 h 87"/>
              <a:gd name="T191" fmla="*/ 186 w 186"/>
              <a:gd name="T192" fmla="*/ 87 h 8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6" h="87">
                <a:moveTo>
                  <a:pt x="186" y="87"/>
                </a:moveTo>
                <a:lnTo>
                  <a:pt x="4" y="87"/>
                </a:lnTo>
                <a:lnTo>
                  <a:pt x="4" y="62"/>
                </a:lnTo>
                <a:lnTo>
                  <a:pt x="32" y="62"/>
                </a:lnTo>
                <a:lnTo>
                  <a:pt x="26" y="60"/>
                </a:lnTo>
                <a:lnTo>
                  <a:pt x="22" y="58"/>
                </a:lnTo>
                <a:lnTo>
                  <a:pt x="19" y="56"/>
                </a:lnTo>
                <a:lnTo>
                  <a:pt x="16" y="53"/>
                </a:lnTo>
                <a:lnTo>
                  <a:pt x="12" y="51"/>
                </a:lnTo>
                <a:lnTo>
                  <a:pt x="9" y="49"/>
                </a:lnTo>
                <a:lnTo>
                  <a:pt x="7" y="47"/>
                </a:lnTo>
                <a:lnTo>
                  <a:pt x="6" y="45"/>
                </a:lnTo>
                <a:lnTo>
                  <a:pt x="4" y="43"/>
                </a:lnTo>
                <a:lnTo>
                  <a:pt x="3" y="41"/>
                </a:lnTo>
                <a:lnTo>
                  <a:pt x="2" y="39"/>
                </a:lnTo>
                <a:lnTo>
                  <a:pt x="1" y="37"/>
                </a:lnTo>
                <a:lnTo>
                  <a:pt x="1" y="35"/>
                </a:lnTo>
                <a:lnTo>
                  <a:pt x="0" y="33"/>
                </a:lnTo>
                <a:lnTo>
                  <a:pt x="0" y="31"/>
                </a:lnTo>
                <a:lnTo>
                  <a:pt x="0" y="28"/>
                </a:lnTo>
                <a:lnTo>
                  <a:pt x="0" y="24"/>
                </a:lnTo>
                <a:lnTo>
                  <a:pt x="1" y="21"/>
                </a:lnTo>
                <a:lnTo>
                  <a:pt x="1" y="17"/>
                </a:lnTo>
                <a:lnTo>
                  <a:pt x="2" y="14"/>
                </a:lnTo>
                <a:lnTo>
                  <a:pt x="4" y="10"/>
                </a:lnTo>
                <a:lnTo>
                  <a:pt x="5" y="7"/>
                </a:lnTo>
                <a:lnTo>
                  <a:pt x="7" y="3"/>
                </a:lnTo>
                <a:lnTo>
                  <a:pt x="9" y="0"/>
                </a:lnTo>
                <a:lnTo>
                  <a:pt x="38" y="9"/>
                </a:lnTo>
                <a:lnTo>
                  <a:pt x="37" y="12"/>
                </a:lnTo>
                <a:lnTo>
                  <a:pt x="35" y="14"/>
                </a:lnTo>
                <a:lnTo>
                  <a:pt x="34" y="16"/>
                </a:lnTo>
                <a:lnTo>
                  <a:pt x="33" y="19"/>
                </a:lnTo>
                <a:lnTo>
                  <a:pt x="33" y="21"/>
                </a:lnTo>
                <a:lnTo>
                  <a:pt x="32" y="24"/>
                </a:lnTo>
                <a:lnTo>
                  <a:pt x="32" y="26"/>
                </a:lnTo>
                <a:lnTo>
                  <a:pt x="32" y="30"/>
                </a:lnTo>
                <a:lnTo>
                  <a:pt x="32" y="32"/>
                </a:lnTo>
                <a:lnTo>
                  <a:pt x="32" y="34"/>
                </a:lnTo>
                <a:lnTo>
                  <a:pt x="33" y="36"/>
                </a:lnTo>
                <a:lnTo>
                  <a:pt x="33" y="38"/>
                </a:lnTo>
                <a:lnTo>
                  <a:pt x="34" y="40"/>
                </a:lnTo>
                <a:lnTo>
                  <a:pt x="35" y="42"/>
                </a:lnTo>
                <a:lnTo>
                  <a:pt x="36" y="43"/>
                </a:lnTo>
                <a:lnTo>
                  <a:pt x="37" y="45"/>
                </a:lnTo>
                <a:lnTo>
                  <a:pt x="39" y="47"/>
                </a:lnTo>
                <a:lnTo>
                  <a:pt x="41" y="48"/>
                </a:lnTo>
                <a:lnTo>
                  <a:pt x="42" y="50"/>
                </a:lnTo>
                <a:lnTo>
                  <a:pt x="44" y="51"/>
                </a:lnTo>
                <a:lnTo>
                  <a:pt x="47" y="52"/>
                </a:lnTo>
                <a:lnTo>
                  <a:pt x="49" y="53"/>
                </a:lnTo>
                <a:lnTo>
                  <a:pt x="52" y="54"/>
                </a:lnTo>
                <a:lnTo>
                  <a:pt x="54" y="55"/>
                </a:lnTo>
                <a:lnTo>
                  <a:pt x="58" y="56"/>
                </a:lnTo>
                <a:lnTo>
                  <a:pt x="63" y="57"/>
                </a:lnTo>
                <a:lnTo>
                  <a:pt x="67" y="58"/>
                </a:lnTo>
                <a:lnTo>
                  <a:pt x="71" y="58"/>
                </a:lnTo>
                <a:lnTo>
                  <a:pt x="75" y="59"/>
                </a:lnTo>
                <a:lnTo>
                  <a:pt x="81" y="59"/>
                </a:lnTo>
                <a:lnTo>
                  <a:pt x="85" y="60"/>
                </a:lnTo>
                <a:lnTo>
                  <a:pt x="90" y="60"/>
                </a:lnTo>
                <a:lnTo>
                  <a:pt x="186" y="60"/>
                </a:lnTo>
                <a:lnTo>
                  <a:pt x="186" y="87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48" name="Freeform 168"/>
          <p:cNvSpPr>
            <a:spLocks noEditPoints="1"/>
          </p:cNvSpPr>
          <p:nvPr/>
        </p:nvSpPr>
        <p:spPr bwMode="auto">
          <a:xfrm>
            <a:off x="3755326" y="2185480"/>
            <a:ext cx="74431" cy="55034"/>
          </a:xfrm>
          <a:custGeom>
            <a:avLst/>
            <a:gdLst>
              <a:gd name="T0" fmla="*/ 0 w 189"/>
              <a:gd name="T1" fmla="*/ 0 h 147"/>
              <a:gd name="T2" fmla="*/ 0 w 189"/>
              <a:gd name="T3" fmla="*/ 0 h 147"/>
              <a:gd name="T4" fmla="*/ 0 w 189"/>
              <a:gd name="T5" fmla="*/ 0 h 147"/>
              <a:gd name="T6" fmla="*/ 0 w 189"/>
              <a:gd name="T7" fmla="*/ 0 h 147"/>
              <a:gd name="T8" fmla="*/ 0 w 189"/>
              <a:gd name="T9" fmla="*/ 0 h 147"/>
              <a:gd name="T10" fmla="*/ 0 w 189"/>
              <a:gd name="T11" fmla="*/ 0 h 147"/>
              <a:gd name="T12" fmla="*/ 0 w 189"/>
              <a:gd name="T13" fmla="*/ 0 h 147"/>
              <a:gd name="T14" fmla="*/ 0 w 189"/>
              <a:gd name="T15" fmla="*/ 0 h 147"/>
              <a:gd name="T16" fmla="*/ 0 w 189"/>
              <a:gd name="T17" fmla="*/ 0 h 147"/>
              <a:gd name="T18" fmla="*/ 0 w 189"/>
              <a:gd name="T19" fmla="*/ 0 h 147"/>
              <a:gd name="T20" fmla="*/ 0 w 189"/>
              <a:gd name="T21" fmla="*/ 0 h 147"/>
              <a:gd name="T22" fmla="*/ 0 w 189"/>
              <a:gd name="T23" fmla="*/ 0 h 147"/>
              <a:gd name="T24" fmla="*/ 0 w 189"/>
              <a:gd name="T25" fmla="*/ 0 h 147"/>
              <a:gd name="T26" fmla="*/ 0 w 189"/>
              <a:gd name="T27" fmla="*/ 0 h 147"/>
              <a:gd name="T28" fmla="*/ 0 w 189"/>
              <a:gd name="T29" fmla="*/ 0 h 147"/>
              <a:gd name="T30" fmla="*/ 0 w 189"/>
              <a:gd name="T31" fmla="*/ 0 h 147"/>
              <a:gd name="T32" fmla="*/ 0 w 189"/>
              <a:gd name="T33" fmla="*/ 0 h 147"/>
              <a:gd name="T34" fmla="*/ 0 w 189"/>
              <a:gd name="T35" fmla="*/ 0 h 147"/>
              <a:gd name="T36" fmla="*/ 0 w 189"/>
              <a:gd name="T37" fmla="*/ 0 h 147"/>
              <a:gd name="T38" fmla="*/ 0 w 189"/>
              <a:gd name="T39" fmla="*/ 0 h 147"/>
              <a:gd name="T40" fmla="*/ 0 w 189"/>
              <a:gd name="T41" fmla="*/ 0 h 147"/>
              <a:gd name="T42" fmla="*/ 0 w 189"/>
              <a:gd name="T43" fmla="*/ 0 h 147"/>
              <a:gd name="T44" fmla="*/ 0 w 189"/>
              <a:gd name="T45" fmla="*/ 0 h 147"/>
              <a:gd name="T46" fmla="*/ 0 w 189"/>
              <a:gd name="T47" fmla="*/ 0 h 147"/>
              <a:gd name="T48" fmla="*/ 0 w 189"/>
              <a:gd name="T49" fmla="*/ 0 h 147"/>
              <a:gd name="T50" fmla="*/ 0 w 189"/>
              <a:gd name="T51" fmla="*/ 0 h 147"/>
              <a:gd name="T52" fmla="*/ 0 w 189"/>
              <a:gd name="T53" fmla="*/ 0 h 147"/>
              <a:gd name="T54" fmla="*/ 0 w 189"/>
              <a:gd name="T55" fmla="*/ 0 h 147"/>
              <a:gd name="T56" fmla="*/ 0 w 189"/>
              <a:gd name="T57" fmla="*/ 0 h 147"/>
              <a:gd name="T58" fmla="*/ 0 w 189"/>
              <a:gd name="T59" fmla="*/ 0 h 147"/>
              <a:gd name="T60" fmla="*/ 0 w 189"/>
              <a:gd name="T61" fmla="*/ 0 h 147"/>
              <a:gd name="T62" fmla="*/ 0 w 189"/>
              <a:gd name="T63" fmla="*/ 0 h 147"/>
              <a:gd name="T64" fmla="*/ 0 w 189"/>
              <a:gd name="T65" fmla="*/ 0 h 147"/>
              <a:gd name="T66" fmla="*/ 0 w 189"/>
              <a:gd name="T67" fmla="*/ 0 h 147"/>
              <a:gd name="T68" fmla="*/ 0 w 189"/>
              <a:gd name="T69" fmla="*/ 0 h 147"/>
              <a:gd name="T70" fmla="*/ 0 w 189"/>
              <a:gd name="T71" fmla="*/ 0 h 147"/>
              <a:gd name="T72" fmla="*/ 0 w 189"/>
              <a:gd name="T73" fmla="*/ 0 h 147"/>
              <a:gd name="T74" fmla="*/ 0 w 189"/>
              <a:gd name="T75" fmla="*/ 0 h 147"/>
              <a:gd name="T76" fmla="*/ 0 w 189"/>
              <a:gd name="T77" fmla="*/ 0 h 147"/>
              <a:gd name="T78" fmla="*/ 0 w 189"/>
              <a:gd name="T79" fmla="*/ 0 h 147"/>
              <a:gd name="T80" fmla="*/ 0 w 189"/>
              <a:gd name="T81" fmla="*/ 0 h 147"/>
              <a:gd name="T82" fmla="*/ 0 w 189"/>
              <a:gd name="T83" fmla="*/ 0 h 147"/>
              <a:gd name="T84" fmla="*/ 0 w 189"/>
              <a:gd name="T85" fmla="*/ 0 h 147"/>
              <a:gd name="T86" fmla="*/ 0 w 189"/>
              <a:gd name="T87" fmla="*/ 0 h 147"/>
              <a:gd name="T88" fmla="*/ 0 w 189"/>
              <a:gd name="T89" fmla="*/ 0 h 147"/>
              <a:gd name="T90" fmla="*/ 0 w 189"/>
              <a:gd name="T91" fmla="*/ 0 h 147"/>
              <a:gd name="T92" fmla="*/ 0 w 189"/>
              <a:gd name="T93" fmla="*/ 0 h 147"/>
              <a:gd name="T94" fmla="*/ 0 w 189"/>
              <a:gd name="T95" fmla="*/ 0 h 147"/>
              <a:gd name="T96" fmla="*/ 0 w 189"/>
              <a:gd name="T97" fmla="*/ 0 h 147"/>
              <a:gd name="T98" fmla="*/ 0 w 189"/>
              <a:gd name="T99" fmla="*/ 0 h 147"/>
              <a:gd name="T100" fmla="*/ 0 w 189"/>
              <a:gd name="T101" fmla="*/ 0 h 147"/>
              <a:gd name="T102" fmla="*/ 0 w 189"/>
              <a:gd name="T103" fmla="*/ 0 h 147"/>
              <a:gd name="T104" fmla="*/ 0 w 189"/>
              <a:gd name="T105" fmla="*/ 0 h 147"/>
              <a:gd name="T106" fmla="*/ 0 w 189"/>
              <a:gd name="T107" fmla="*/ 0 h 14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89"/>
              <a:gd name="T163" fmla="*/ 0 h 147"/>
              <a:gd name="T164" fmla="*/ 189 w 189"/>
              <a:gd name="T165" fmla="*/ 147 h 14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89" h="147">
                <a:moveTo>
                  <a:pt x="163" y="34"/>
                </a:moveTo>
                <a:lnTo>
                  <a:pt x="166" y="37"/>
                </a:lnTo>
                <a:lnTo>
                  <a:pt x="170" y="41"/>
                </a:lnTo>
                <a:lnTo>
                  <a:pt x="173" y="45"/>
                </a:lnTo>
                <a:lnTo>
                  <a:pt x="175" y="48"/>
                </a:lnTo>
                <a:lnTo>
                  <a:pt x="177" y="52"/>
                </a:lnTo>
                <a:lnTo>
                  <a:pt x="180" y="55"/>
                </a:lnTo>
                <a:lnTo>
                  <a:pt x="181" y="59"/>
                </a:lnTo>
                <a:lnTo>
                  <a:pt x="184" y="62"/>
                </a:lnTo>
                <a:lnTo>
                  <a:pt x="185" y="67"/>
                </a:lnTo>
                <a:lnTo>
                  <a:pt x="186" y="70"/>
                </a:lnTo>
                <a:lnTo>
                  <a:pt x="187" y="74"/>
                </a:lnTo>
                <a:lnTo>
                  <a:pt x="188" y="77"/>
                </a:lnTo>
                <a:lnTo>
                  <a:pt x="189" y="81"/>
                </a:lnTo>
                <a:lnTo>
                  <a:pt x="189" y="85"/>
                </a:lnTo>
                <a:lnTo>
                  <a:pt x="189" y="89"/>
                </a:lnTo>
                <a:lnTo>
                  <a:pt x="189" y="92"/>
                </a:lnTo>
                <a:lnTo>
                  <a:pt x="189" y="99"/>
                </a:lnTo>
                <a:lnTo>
                  <a:pt x="189" y="105"/>
                </a:lnTo>
                <a:lnTo>
                  <a:pt x="187" y="110"/>
                </a:lnTo>
                <a:lnTo>
                  <a:pt x="186" y="115"/>
                </a:lnTo>
                <a:lnTo>
                  <a:pt x="184" y="120"/>
                </a:lnTo>
                <a:lnTo>
                  <a:pt x="181" y="126"/>
                </a:lnTo>
                <a:lnTo>
                  <a:pt x="178" y="130"/>
                </a:lnTo>
                <a:lnTo>
                  <a:pt x="175" y="133"/>
                </a:lnTo>
                <a:lnTo>
                  <a:pt x="171" y="136"/>
                </a:lnTo>
                <a:lnTo>
                  <a:pt x="166" y="139"/>
                </a:lnTo>
                <a:lnTo>
                  <a:pt x="162" y="142"/>
                </a:lnTo>
                <a:lnTo>
                  <a:pt x="158" y="144"/>
                </a:lnTo>
                <a:lnTo>
                  <a:pt x="154" y="145"/>
                </a:lnTo>
                <a:lnTo>
                  <a:pt x="148" y="146"/>
                </a:lnTo>
                <a:lnTo>
                  <a:pt x="143" y="147"/>
                </a:lnTo>
                <a:lnTo>
                  <a:pt x="138" y="147"/>
                </a:lnTo>
                <a:lnTo>
                  <a:pt x="134" y="147"/>
                </a:lnTo>
                <a:lnTo>
                  <a:pt x="131" y="147"/>
                </a:lnTo>
                <a:lnTo>
                  <a:pt x="128" y="146"/>
                </a:lnTo>
                <a:lnTo>
                  <a:pt x="125" y="146"/>
                </a:lnTo>
                <a:lnTo>
                  <a:pt x="121" y="145"/>
                </a:lnTo>
                <a:lnTo>
                  <a:pt x="118" y="144"/>
                </a:lnTo>
                <a:lnTo>
                  <a:pt x="116" y="143"/>
                </a:lnTo>
                <a:lnTo>
                  <a:pt x="113" y="142"/>
                </a:lnTo>
                <a:lnTo>
                  <a:pt x="111" y="140"/>
                </a:lnTo>
                <a:lnTo>
                  <a:pt x="108" y="139"/>
                </a:lnTo>
                <a:lnTo>
                  <a:pt x="105" y="137"/>
                </a:lnTo>
                <a:lnTo>
                  <a:pt x="103" y="136"/>
                </a:lnTo>
                <a:lnTo>
                  <a:pt x="101" y="134"/>
                </a:lnTo>
                <a:lnTo>
                  <a:pt x="99" y="132"/>
                </a:lnTo>
                <a:lnTo>
                  <a:pt x="97" y="130"/>
                </a:lnTo>
                <a:lnTo>
                  <a:pt x="96" y="128"/>
                </a:lnTo>
                <a:lnTo>
                  <a:pt x="94" y="126"/>
                </a:lnTo>
                <a:lnTo>
                  <a:pt x="93" y="124"/>
                </a:lnTo>
                <a:lnTo>
                  <a:pt x="90" y="120"/>
                </a:lnTo>
                <a:lnTo>
                  <a:pt x="89" y="118"/>
                </a:lnTo>
                <a:lnTo>
                  <a:pt x="88" y="116"/>
                </a:lnTo>
                <a:lnTo>
                  <a:pt x="87" y="113"/>
                </a:lnTo>
                <a:lnTo>
                  <a:pt x="86" y="111"/>
                </a:lnTo>
                <a:lnTo>
                  <a:pt x="85" y="108"/>
                </a:lnTo>
                <a:lnTo>
                  <a:pt x="85" y="106"/>
                </a:lnTo>
                <a:lnTo>
                  <a:pt x="84" y="104"/>
                </a:lnTo>
                <a:lnTo>
                  <a:pt x="83" y="101"/>
                </a:lnTo>
                <a:lnTo>
                  <a:pt x="83" y="98"/>
                </a:lnTo>
                <a:lnTo>
                  <a:pt x="82" y="95"/>
                </a:lnTo>
                <a:lnTo>
                  <a:pt x="82" y="92"/>
                </a:lnTo>
                <a:lnTo>
                  <a:pt x="81" y="88"/>
                </a:lnTo>
                <a:lnTo>
                  <a:pt x="81" y="84"/>
                </a:lnTo>
                <a:lnTo>
                  <a:pt x="80" y="77"/>
                </a:lnTo>
                <a:lnTo>
                  <a:pt x="79" y="69"/>
                </a:lnTo>
                <a:lnTo>
                  <a:pt x="77" y="62"/>
                </a:lnTo>
                <a:lnTo>
                  <a:pt x="75" y="55"/>
                </a:lnTo>
                <a:lnTo>
                  <a:pt x="74" y="50"/>
                </a:lnTo>
                <a:lnTo>
                  <a:pt x="73" y="45"/>
                </a:lnTo>
                <a:lnTo>
                  <a:pt x="71" y="40"/>
                </a:lnTo>
                <a:lnTo>
                  <a:pt x="70" y="36"/>
                </a:lnTo>
                <a:lnTo>
                  <a:pt x="68" y="36"/>
                </a:lnTo>
                <a:lnTo>
                  <a:pt x="67" y="36"/>
                </a:lnTo>
                <a:lnTo>
                  <a:pt x="66" y="36"/>
                </a:lnTo>
                <a:lnTo>
                  <a:pt x="65" y="36"/>
                </a:lnTo>
                <a:lnTo>
                  <a:pt x="64" y="36"/>
                </a:lnTo>
                <a:lnTo>
                  <a:pt x="63" y="36"/>
                </a:lnTo>
                <a:lnTo>
                  <a:pt x="62" y="36"/>
                </a:lnTo>
                <a:lnTo>
                  <a:pt x="57" y="36"/>
                </a:lnTo>
                <a:lnTo>
                  <a:pt x="53" y="36"/>
                </a:lnTo>
                <a:lnTo>
                  <a:pt x="50" y="37"/>
                </a:lnTo>
                <a:lnTo>
                  <a:pt x="46" y="38"/>
                </a:lnTo>
                <a:lnTo>
                  <a:pt x="42" y="39"/>
                </a:lnTo>
                <a:lnTo>
                  <a:pt x="40" y="40"/>
                </a:lnTo>
                <a:lnTo>
                  <a:pt x="38" y="42"/>
                </a:lnTo>
                <a:lnTo>
                  <a:pt x="36" y="43"/>
                </a:lnTo>
                <a:lnTo>
                  <a:pt x="33" y="46"/>
                </a:lnTo>
                <a:lnTo>
                  <a:pt x="31" y="49"/>
                </a:lnTo>
                <a:lnTo>
                  <a:pt x="29" y="52"/>
                </a:lnTo>
                <a:lnTo>
                  <a:pt x="27" y="56"/>
                </a:lnTo>
                <a:lnTo>
                  <a:pt x="26" y="60"/>
                </a:lnTo>
                <a:lnTo>
                  <a:pt x="25" y="64"/>
                </a:lnTo>
                <a:lnTo>
                  <a:pt x="25" y="70"/>
                </a:lnTo>
                <a:lnTo>
                  <a:pt x="25" y="75"/>
                </a:lnTo>
                <a:lnTo>
                  <a:pt x="25" y="79"/>
                </a:lnTo>
                <a:lnTo>
                  <a:pt x="25" y="83"/>
                </a:lnTo>
                <a:lnTo>
                  <a:pt x="26" y="87"/>
                </a:lnTo>
                <a:lnTo>
                  <a:pt x="27" y="91"/>
                </a:lnTo>
                <a:lnTo>
                  <a:pt x="28" y="94"/>
                </a:lnTo>
                <a:lnTo>
                  <a:pt x="29" y="97"/>
                </a:lnTo>
                <a:lnTo>
                  <a:pt x="31" y="100"/>
                </a:lnTo>
                <a:lnTo>
                  <a:pt x="33" y="102"/>
                </a:lnTo>
                <a:lnTo>
                  <a:pt x="35" y="104"/>
                </a:lnTo>
                <a:lnTo>
                  <a:pt x="37" y="106"/>
                </a:lnTo>
                <a:lnTo>
                  <a:pt x="40" y="108"/>
                </a:lnTo>
                <a:lnTo>
                  <a:pt x="43" y="110"/>
                </a:lnTo>
                <a:lnTo>
                  <a:pt x="47" y="112"/>
                </a:lnTo>
                <a:lnTo>
                  <a:pt x="51" y="113"/>
                </a:lnTo>
                <a:lnTo>
                  <a:pt x="55" y="114"/>
                </a:lnTo>
                <a:lnTo>
                  <a:pt x="59" y="116"/>
                </a:lnTo>
                <a:lnTo>
                  <a:pt x="55" y="142"/>
                </a:lnTo>
                <a:lnTo>
                  <a:pt x="51" y="142"/>
                </a:lnTo>
                <a:lnTo>
                  <a:pt x="47" y="140"/>
                </a:lnTo>
                <a:lnTo>
                  <a:pt x="42" y="139"/>
                </a:lnTo>
                <a:lnTo>
                  <a:pt x="38" y="138"/>
                </a:lnTo>
                <a:lnTo>
                  <a:pt x="34" y="136"/>
                </a:lnTo>
                <a:lnTo>
                  <a:pt x="31" y="135"/>
                </a:lnTo>
                <a:lnTo>
                  <a:pt x="27" y="133"/>
                </a:lnTo>
                <a:lnTo>
                  <a:pt x="24" y="131"/>
                </a:lnTo>
                <a:lnTo>
                  <a:pt x="21" y="129"/>
                </a:lnTo>
                <a:lnTo>
                  <a:pt x="19" y="126"/>
                </a:lnTo>
                <a:lnTo>
                  <a:pt x="17" y="124"/>
                </a:lnTo>
                <a:lnTo>
                  <a:pt x="13" y="120"/>
                </a:lnTo>
                <a:lnTo>
                  <a:pt x="11" y="117"/>
                </a:lnTo>
                <a:lnTo>
                  <a:pt x="9" y="114"/>
                </a:lnTo>
                <a:lnTo>
                  <a:pt x="8" y="110"/>
                </a:lnTo>
                <a:lnTo>
                  <a:pt x="6" y="106"/>
                </a:lnTo>
                <a:lnTo>
                  <a:pt x="5" y="102"/>
                </a:lnTo>
                <a:lnTo>
                  <a:pt x="3" y="98"/>
                </a:lnTo>
                <a:lnTo>
                  <a:pt x="2" y="94"/>
                </a:lnTo>
                <a:lnTo>
                  <a:pt x="2" y="90"/>
                </a:lnTo>
                <a:lnTo>
                  <a:pt x="1" y="85"/>
                </a:lnTo>
                <a:lnTo>
                  <a:pt x="0" y="81"/>
                </a:lnTo>
                <a:lnTo>
                  <a:pt x="0" y="76"/>
                </a:lnTo>
                <a:lnTo>
                  <a:pt x="0" y="71"/>
                </a:lnTo>
                <a:lnTo>
                  <a:pt x="0" y="66"/>
                </a:lnTo>
                <a:lnTo>
                  <a:pt x="0" y="60"/>
                </a:lnTo>
                <a:lnTo>
                  <a:pt x="1" y="56"/>
                </a:lnTo>
                <a:lnTo>
                  <a:pt x="1" y="52"/>
                </a:lnTo>
                <a:lnTo>
                  <a:pt x="2" y="48"/>
                </a:lnTo>
                <a:lnTo>
                  <a:pt x="3" y="44"/>
                </a:lnTo>
                <a:lnTo>
                  <a:pt x="4" y="40"/>
                </a:lnTo>
                <a:lnTo>
                  <a:pt x="5" y="37"/>
                </a:lnTo>
                <a:lnTo>
                  <a:pt x="6" y="34"/>
                </a:lnTo>
                <a:lnTo>
                  <a:pt x="8" y="31"/>
                </a:lnTo>
                <a:lnTo>
                  <a:pt x="9" y="29"/>
                </a:lnTo>
                <a:lnTo>
                  <a:pt x="11" y="26"/>
                </a:lnTo>
                <a:lnTo>
                  <a:pt x="13" y="24"/>
                </a:lnTo>
                <a:lnTo>
                  <a:pt x="14" y="22"/>
                </a:lnTo>
                <a:lnTo>
                  <a:pt x="17" y="20"/>
                </a:lnTo>
                <a:lnTo>
                  <a:pt x="19" y="19"/>
                </a:lnTo>
                <a:lnTo>
                  <a:pt x="21" y="17"/>
                </a:lnTo>
                <a:lnTo>
                  <a:pt x="23" y="16"/>
                </a:lnTo>
                <a:lnTo>
                  <a:pt x="25" y="15"/>
                </a:lnTo>
                <a:lnTo>
                  <a:pt x="28" y="14"/>
                </a:lnTo>
                <a:lnTo>
                  <a:pt x="31" y="13"/>
                </a:lnTo>
                <a:lnTo>
                  <a:pt x="34" y="12"/>
                </a:lnTo>
                <a:lnTo>
                  <a:pt x="37" y="11"/>
                </a:lnTo>
                <a:lnTo>
                  <a:pt x="40" y="10"/>
                </a:lnTo>
                <a:lnTo>
                  <a:pt x="42" y="10"/>
                </a:lnTo>
                <a:lnTo>
                  <a:pt x="44" y="10"/>
                </a:lnTo>
                <a:lnTo>
                  <a:pt x="48" y="10"/>
                </a:lnTo>
                <a:lnTo>
                  <a:pt x="51" y="9"/>
                </a:lnTo>
                <a:lnTo>
                  <a:pt x="54" y="9"/>
                </a:lnTo>
                <a:lnTo>
                  <a:pt x="58" y="9"/>
                </a:lnTo>
                <a:lnTo>
                  <a:pt x="64" y="9"/>
                </a:lnTo>
                <a:lnTo>
                  <a:pt x="68" y="9"/>
                </a:lnTo>
                <a:lnTo>
                  <a:pt x="109" y="9"/>
                </a:lnTo>
                <a:lnTo>
                  <a:pt x="119" y="9"/>
                </a:lnTo>
                <a:lnTo>
                  <a:pt x="129" y="9"/>
                </a:lnTo>
                <a:lnTo>
                  <a:pt x="136" y="9"/>
                </a:lnTo>
                <a:lnTo>
                  <a:pt x="144" y="9"/>
                </a:lnTo>
                <a:lnTo>
                  <a:pt x="150" y="8"/>
                </a:lnTo>
                <a:lnTo>
                  <a:pt x="156" y="8"/>
                </a:lnTo>
                <a:lnTo>
                  <a:pt x="160" y="8"/>
                </a:lnTo>
                <a:lnTo>
                  <a:pt x="163" y="7"/>
                </a:lnTo>
                <a:lnTo>
                  <a:pt x="166" y="7"/>
                </a:lnTo>
                <a:lnTo>
                  <a:pt x="169" y="5"/>
                </a:lnTo>
                <a:lnTo>
                  <a:pt x="172" y="5"/>
                </a:lnTo>
                <a:lnTo>
                  <a:pt x="175" y="4"/>
                </a:lnTo>
                <a:lnTo>
                  <a:pt x="177" y="3"/>
                </a:lnTo>
                <a:lnTo>
                  <a:pt x="180" y="2"/>
                </a:lnTo>
                <a:lnTo>
                  <a:pt x="182" y="1"/>
                </a:lnTo>
                <a:lnTo>
                  <a:pt x="186" y="0"/>
                </a:lnTo>
                <a:lnTo>
                  <a:pt x="186" y="28"/>
                </a:lnTo>
                <a:lnTo>
                  <a:pt x="182" y="29"/>
                </a:lnTo>
                <a:lnTo>
                  <a:pt x="180" y="30"/>
                </a:lnTo>
                <a:lnTo>
                  <a:pt x="177" y="31"/>
                </a:lnTo>
                <a:lnTo>
                  <a:pt x="175" y="32"/>
                </a:lnTo>
                <a:lnTo>
                  <a:pt x="172" y="32"/>
                </a:lnTo>
                <a:lnTo>
                  <a:pt x="169" y="33"/>
                </a:lnTo>
                <a:lnTo>
                  <a:pt x="166" y="33"/>
                </a:lnTo>
                <a:lnTo>
                  <a:pt x="163" y="34"/>
                </a:lnTo>
                <a:close/>
                <a:moveTo>
                  <a:pt x="94" y="36"/>
                </a:moveTo>
                <a:lnTo>
                  <a:pt x="96" y="40"/>
                </a:lnTo>
                <a:lnTo>
                  <a:pt x="97" y="44"/>
                </a:lnTo>
                <a:lnTo>
                  <a:pt x="99" y="49"/>
                </a:lnTo>
                <a:lnTo>
                  <a:pt x="100" y="54"/>
                </a:lnTo>
                <a:lnTo>
                  <a:pt x="102" y="60"/>
                </a:lnTo>
                <a:lnTo>
                  <a:pt x="103" y="67"/>
                </a:lnTo>
                <a:lnTo>
                  <a:pt x="104" y="73"/>
                </a:lnTo>
                <a:lnTo>
                  <a:pt x="105" y="80"/>
                </a:lnTo>
                <a:lnTo>
                  <a:pt x="106" y="84"/>
                </a:lnTo>
                <a:lnTo>
                  <a:pt x="108" y="88"/>
                </a:lnTo>
                <a:lnTo>
                  <a:pt x="108" y="91"/>
                </a:lnTo>
                <a:lnTo>
                  <a:pt x="109" y="94"/>
                </a:lnTo>
                <a:lnTo>
                  <a:pt x="110" y="97"/>
                </a:lnTo>
                <a:lnTo>
                  <a:pt x="110" y="100"/>
                </a:lnTo>
                <a:lnTo>
                  <a:pt x="111" y="102"/>
                </a:lnTo>
                <a:lnTo>
                  <a:pt x="112" y="104"/>
                </a:lnTo>
                <a:lnTo>
                  <a:pt x="113" y="105"/>
                </a:lnTo>
                <a:lnTo>
                  <a:pt x="114" y="107"/>
                </a:lnTo>
                <a:lnTo>
                  <a:pt x="115" y="108"/>
                </a:lnTo>
                <a:lnTo>
                  <a:pt x="116" y="110"/>
                </a:lnTo>
                <a:lnTo>
                  <a:pt x="117" y="111"/>
                </a:lnTo>
                <a:lnTo>
                  <a:pt x="118" y="112"/>
                </a:lnTo>
                <a:lnTo>
                  <a:pt x="120" y="113"/>
                </a:lnTo>
                <a:lnTo>
                  <a:pt x="121" y="114"/>
                </a:lnTo>
                <a:lnTo>
                  <a:pt x="124" y="115"/>
                </a:lnTo>
                <a:lnTo>
                  <a:pt x="126" y="116"/>
                </a:lnTo>
                <a:lnTo>
                  <a:pt x="127" y="116"/>
                </a:lnTo>
                <a:lnTo>
                  <a:pt x="129" y="117"/>
                </a:lnTo>
                <a:lnTo>
                  <a:pt x="131" y="117"/>
                </a:lnTo>
                <a:lnTo>
                  <a:pt x="132" y="118"/>
                </a:lnTo>
                <a:lnTo>
                  <a:pt x="134" y="118"/>
                </a:lnTo>
                <a:lnTo>
                  <a:pt x="136" y="118"/>
                </a:lnTo>
                <a:lnTo>
                  <a:pt x="140" y="118"/>
                </a:lnTo>
                <a:lnTo>
                  <a:pt x="143" y="117"/>
                </a:lnTo>
                <a:lnTo>
                  <a:pt x="145" y="117"/>
                </a:lnTo>
                <a:lnTo>
                  <a:pt x="148" y="116"/>
                </a:lnTo>
                <a:lnTo>
                  <a:pt x="150" y="115"/>
                </a:lnTo>
                <a:lnTo>
                  <a:pt x="152" y="113"/>
                </a:lnTo>
                <a:lnTo>
                  <a:pt x="155" y="112"/>
                </a:lnTo>
                <a:lnTo>
                  <a:pt x="157" y="110"/>
                </a:lnTo>
                <a:lnTo>
                  <a:pt x="159" y="108"/>
                </a:lnTo>
                <a:lnTo>
                  <a:pt x="161" y="105"/>
                </a:lnTo>
                <a:lnTo>
                  <a:pt x="162" y="103"/>
                </a:lnTo>
                <a:lnTo>
                  <a:pt x="163" y="100"/>
                </a:lnTo>
                <a:lnTo>
                  <a:pt x="164" y="97"/>
                </a:lnTo>
                <a:lnTo>
                  <a:pt x="164" y="93"/>
                </a:lnTo>
                <a:lnTo>
                  <a:pt x="165" y="90"/>
                </a:lnTo>
                <a:lnTo>
                  <a:pt x="165" y="86"/>
                </a:lnTo>
                <a:lnTo>
                  <a:pt x="165" y="82"/>
                </a:lnTo>
                <a:lnTo>
                  <a:pt x="164" y="79"/>
                </a:lnTo>
                <a:lnTo>
                  <a:pt x="164" y="75"/>
                </a:lnTo>
                <a:lnTo>
                  <a:pt x="163" y="72"/>
                </a:lnTo>
                <a:lnTo>
                  <a:pt x="162" y="68"/>
                </a:lnTo>
                <a:lnTo>
                  <a:pt x="161" y="64"/>
                </a:lnTo>
                <a:lnTo>
                  <a:pt x="159" y="61"/>
                </a:lnTo>
                <a:lnTo>
                  <a:pt x="158" y="58"/>
                </a:lnTo>
                <a:lnTo>
                  <a:pt x="156" y="55"/>
                </a:lnTo>
                <a:lnTo>
                  <a:pt x="154" y="52"/>
                </a:lnTo>
                <a:lnTo>
                  <a:pt x="150" y="50"/>
                </a:lnTo>
                <a:lnTo>
                  <a:pt x="148" y="47"/>
                </a:lnTo>
                <a:lnTo>
                  <a:pt x="145" y="45"/>
                </a:lnTo>
                <a:lnTo>
                  <a:pt x="143" y="43"/>
                </a:lnTo>
                <a:lnTo>
                  <a:pt x="140" y="42"/>
                </a:lnTo>
                <a:lnTo>
                  <a:pt x="136" y="40"/>
                </a:lnTo>
                <a:lnTo>
                  <a:pt x="133" y="39"/>
                </a:lnTo>
                <a:lnTo>
                  <a:pt x="130" y="38"/>
                </a:lnTo>
                <a:lnTo>
                  <a:pt x="127" y="38"/>
                </a:lnTo>
                <a:lnTo>
                  <a:pt x="124" y="37"/>
                </a:lnTo>
                <a:lnTo>
                  <a:pt x="119" y="36"/>
                </a:lnTo>
                <a:lnTo>
                  <a:pt x="115" y="36"/>
                </a:lnTo>
                <a:lnTo>
                  <a:pt x="111" y="36"/>
                </a:lnTo>
                <a:lnTo>
                  <a:pt x="105" y="36"/>
                </a:lnTo>
                <a:lnTo>
                  <a:pt x="94" y="36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49" name="Freeform 169"/>
          <p:cNvSpPr>
            <a:spLocks noEditPoints="1"/>
          </p:cNvSpPr>
          <p:nvPr/>
        </p:nvSpPr>
        <p:spPr bwMode="auto">
          <a:xfrm>
            <a:off x="3729862" y="2163467"/>
            <a:ext cx="97935" cy="11007"/>
          </a:xfrm>
          <a:custGeom>
            <a:avLst/>
            <a:gdLst>
              <a:gd name="T0" fmla="*/ 0 w 252"/>
              <a:gd name="T1" fmla="*/ 0 h 28"/>
              <a:gd name="T2" fmla="*/ 0 w 252"/>
              <a:gd name="T3" fmla="*/ 0 h 28"/>
              <a:gd name="T4" fmla="*/ 0 w 252"/>
              <a:gd name="T5" fmla="*/ 0 h 28"/>
              <a:gd name="T6" fmla="*/ 0 w 252"/>
              <a:gd name="T7" fmla="*/ 0 h 28"/>
              <a:gd name="T8" fmla="*/ 0 w 252"/>
              <a:gd name="T9" fmla="*/ 0 h 28"/>
              <a:gd name="T10" fmla="*/ 0 w 252"/>
              <a:gd name="T11" fmla="*/ 0 h 28"/>
              <a:gd name="T12" fmla="*/ 0 w 252"/>
              <a:gd name="T13" fmla="*/ 0 h 28"/>
              <a:gd name="T14" fmla="*/ 0 w 252"/>
              <a:gd name="T15" fmla="*/ 0 h 28"/>
              <a:gd name="T16" fmla="*/ 0 w 252"/>
              <a:gd name="T17" fmla="*/ 0 h 28"/>
              <a:gd name="T18" fmla="*/ 0 w 252"/>
              <a:gd name="T19" fmla="*/ 0 h 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2"/>
              <a:gd name="T31" fmla="*/ 0 h 28"/>
              <a:gd name="T32" fmla="*/ 252 w 252"/>
              <a:gd name="T33" fmla="*/ 28 h 2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2" h="28">
                <a:moveTo>
                  <a:pt x="36" y="28"/>
                </a:moveTo>
                <a:lnTo>
                  <a:pt x="0" y="28"/>
                </a:lnTo>
                <a:lnTo>
                  <a:pt x="0" y="0"/>
                </a:lnTo>
                <a:lnTo>
                  <a:pt x="36" y="0"/>
                </a:lnTo>
                <a:lnTo>
                  <a:pt x="36" y="28"/>
                </a:lnTo>
                <a:close/>
                <a:moveTo>
                  <a:pt x="252" y="28"/>
                </a:moveTo>
                <a:lnTo>
                  <a:pt x="70" y="28"/>
                </a:lnTo>
                <a:lnTo>
                  <a:pt x="70" y="0"/>
                </a:lnTo>
                <a:lnTo>
                  <a:pt x="252" y="0"/>
                </a:lnTo>
                <a:lnTo>
                  <a:pt x="252" y="28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50" name="Freeform 170"/>
          <p:cNvSpPr>
            <a:spLocks/>
          </p:cNvSpPr>
          <p:nvPr/>
        </p:nvSpPr>
        <p:spPr bwMode="auto">
          <a:xfrm>
            <a:off x="3755326" y="2104764"/>
            <a:ext cx="74431" cy="47696"/>
          </a:xfrm>
          <a:custGeom>
            <a:avLst/>
            <a:gdLst>
              <a:gd name="T0" fmla="*/ 0 w 189"/>
              <a:gd name="T1" fmla="*/ 0 h 132"/>
              <a:gd name="T2" fmla="*/ 0 w 189"/>
              <a:gd name="T3" fmla="*/ 0 h 132"/>
              <a:gd name="T4" fmla="*/ 0 w 189"/>
              <a:gd name="T5" fmla="*/ 0 h 132"/>
              <a:gd name="T6" fmla="*/ 0 w 189"/>
              <a:gd name="T7" fmla="*/ 0 h 132"/>
              <a:gd name="T8" fmla="*/ 0 w 189"/>
              <a:gd name="T9" fmla="*/ 0 h 132"/>
              <a:gd name="T10" fmla="*/ 0 w 189"/>
              <a:gd name="T11" fmla="*/ 0 h 132"/>
              <a:gd name="T12" fmla="*/ 0 w 189"/>
              <a:gd name="T13" fmla="*/ 0 h 132"/>
              <a:gd name="T14" fmla="*/ 0 w 189"/>
              <a:gd name="T15" fmla="*/ 0 h 132"/>
              <a:gd name="T16" fmla="*/ 0 w 189"/>
              <a:gd name="T17" fmla="*/ 0 h 132"/>
              <a:gd name="T18" fmla="*/ 0 w 189"/>
              <a:gd name="T19" fmla="*/ 0 h 132"/>
              <a:gd name="T20" fmla="*/ 0 w 189"/>
              <a:gd name="T21" fmla="*/ 0 h 132"/>
              <a:gd name="T22" fmla="*/ 0 w 189"/>
              <a:gd name="T23" fmla="*/ 0 h 132"/>
              <a:gd name="T24" fmla="*/ 0 w 189"/>
              <a:gd name="T25" fmla="*/ 0 h 132"/>
              <a:gd name="T26" fmla="*/ 0 w 189"/>
              <a:gd name="T27" fmla="*/ 0 h 132"/>
              <a:gd name="T28" fmla="*/ 0 w 189"/>
              <a:gd name="T29" fmla="*/ 0 h 132"/>
              <a:gd name="T30" fmla="*/ 0 w 189"/>
              <a:gd name="T31" fmla="*/ 0 h 132"/>
              <a:gd name="T32" fmla="*/ 0 w 189"/>
              <a:gd name="T33" fmla="*/ 0 h 132"/>
              <a:gd name="T34" fmla="*/ 0 w 189"/>
              <a:gd name="T35" fmla="*/ 0 h 132"/>
              <a:gd name="T36" fmla="*/ 0 w 189"/>
              <a:gd name="T37" fmla="*/ 0 h 132"/>
              <a:gd name="T38" fmla="*/ 0 w 189"/>
              <a:gd name="T39" fmla="*/ 0 h 132"/>
              <a:gd name="T40" fmla="*/ 0 w 189"/>
              <a:gd name="T41" fmla="*/ 0 h 132"/>
              <a:gd name="T42" fmla="*/ 0 w 189"/>
              <a:gd name="T43" fmla="*/ 0 h 132"/>
              <a:gd name="T44" fmla="*/ 0 w 189"/>
              <a:gd name="T45" fmla="*/ 0 h 132"/>
              <a:gd name="T46" fmla="*/ 0 w 189"/>
              <a:gd name="T47" fmla="*/ 0 h 132"/>
              <a:gd name="T48" fmla="*/ 0 w 189"/>
              <a:gd name="T49" fmla="*/ 0 h 132"/>
              <a:gd name="T50" fmla="*/ 0 w 189"/>
              <a:gd name="T51" fmla="*/ 0 h 132"/>
              <a:gd name="T52" fmla="*/ 0 w 189"/>
              <a:gd name="T53" fmla="*/ 0 h 132"/>
              <a:gd name="T54" fmla="*/ 0 w 189"/>
              <a:gd name="T55" fmla="*/ 0 h 132"/>
              <a:gd name="T56" fmla="*/ 0 w 189"/>
              <a:gd name="T57" fmla="*/ 0 h 132"/>
              <a:gd name="T58" fmla="*/ 0 w 189"/>
              <a:gd name="T59" fmla="*/ 0 h 132"/>
              <a:gd name="T60" fmla="*/ 0 w 189"/>
              <a:gd name="T61" fmla="*/ 0 h 132"/>
              <a:gd name="T62" fmla="*/ 0 w 189"/>
              <a:gd name="T63" fmla="*/ 0 h 132"/>
              <a:gd name="T64" fmla="*/ 0 w 189"/>
              <a:gd name="T65" fmla="*/ 0 h 132"/>
              <a:gd name="T66" fmla="*/ 0 w 189"/>
              <a:gd name="T67" fmla="*/ 0 h 132"/>
              <a:gd name="T68" fmla="*/ 0 w 189"/>
              <a:gd name="T69" fmla="*/ 0 h 132"/>
              <a:gd name="T70" fmla="*/ 0 w 189"/>
              <a:gd name="T71" fmla="*/ 0 h 132"/>
              <a:gd name="T72" fmla="*/ 0 w 189"/>
              <a:gd name="T73" fmla="*/ 0 h 132"/>
              <a:gd name="T74" fmla="*/ 0 w 189"/>
              <a:gd name="T75" fmla="*/ 0 h 132"/>
              <a:gd name="T76" fmla="*/ 0 w 189"/>
              <a:gd name="T77" fmla="*/ 0 h 132"/>
              <a:gd name="T78" fmla="*/ 0 w 189"/>
              <a:gd name="T79" fmla="*/ 0 h 132"/>
              <a:gd name="T80" fmla="*/ 0 w 189"/>
              <a:gd name="T81" fmla="*/ 0 h 132"/>
              <a:gd name="T82" fmla="*/ 0 w 189"/>
              <a:gd name="T83" fmla="*/ 0 h 132"/>
              <a:gd name="T84" fmla="*/ 0 w 189"/>
              <a:gd name="T85" fmla="*/ 0 h 132"/>
              <a:gd name="T86" fmla="*/ 0 w 189"/>
              <a:gd name="T87" fmla="*/ 0 h 132"/>
              <a:gd name="T88" fmla="*/ 0 w 189"/>
              <a:gd name="T89" fmla="*/ 0 h 132"/>
              <a:gd name="T90" fmla="*/ 0 w 189"/>
              <a:gd name="T91" fmla="*/ 0 h 132"/>
              <a:gd name="T92" fmla="*/ 0 w 189"/>
              <a:gd name="T93" fmla="*/ 0 h 132"/>
              <a:gd name="T94" fmla="*/ 0 w 189"/>
              <a:gd name="T95" fmla="*/ 0 h 132"/>
              <a:gd name="T96" fmla="*/ 0 w 189"/>
              <a:gd name="T97" fmla="*/ 0 h 132"/>
              <a:gd name="T98" fmla="*/ 0 w 189"/>
              <a:gd name="T99" fmla="*/ 0 h 132"/>
              <a:gd name="T100" fmla="*/ 0 w 189"/>
              <a:gd name="T101" fmla="*/ 0 h 132"/>
              <a:gd name="T102" fmla="*/ 0 w 189"/>
              <a:gd name="T103" fmla="*/ 0 h 132"/>
              <a:gd name="T104" fmla="*/ 0 w 189"/>
              <a:gd name="T105" fmla="*/ 0 h 132"/>
              <a:gd name="T106" fmla="*/ 0 w 189"/>
              <a:gd name="T107" fmla="*/ 0 h 132"/>
              <a:gd name="T108" fmla="*/ 0 w 189"/>
              <a:gd name="T109" fmla="*/ 0 h 132"/>
              <a:gd name="T110" fmla="*/ 0 w 189"/>
              <a:gd name="T111" fmla="*/ 0 h 132"/>
              <a:gd name="T112" fmla="*/ 0 w 189"/>
              <a:gd name="T113" fmla="*/ 0 h 132"/>
              <a:gd name="T114" fmla="*/ 0 w 189"/>
              <a:gd name="T115" fmla="*/ 0 h 132"/>
              <a:gd name="T116" fmla="*/ 0 w 189"/>
              <a:gd name="T117" fmla="*/ 0 h 132"/>
              <a:gd name="T118" fmla="*/ 0 w 189"/>
              <a:gd name="T119" fmla="*/ 0 h 132"/>
              <a:gd name="T120" fmla="*/ 0 w 189"/>
              <a:gd name="T121" fmla="*/ 0 h 132"/>
              <a:gd name="T122" fmla="*/ 0 w 189"/>
              <a:gd name="T123" fmla="*/ 0 h 13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9"/>
              <a:gd name="T187" fmla="*/ 0 h 132"/>
              <a:gd name="T188" fmla="*/ 189 w 189"/>
              <a:gd name="T189" fmla="*/ 132 h 13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9" h="132">
                <a:moveTo>
                  <a:pt x="131" y="132"/>
                </a:moveTo>
                <a:lnTo>
                  <a:pt x="126" y="105"/>
                </a:lnTo>
                <a:lnTo>
                  <a:pt x="131" y="104"/>
                </a:lnTo>
                <a:lnTo>
                  <a:pt x="134" y="103"/>
                </a:lnTo>
                <a:lnTo>
                  <a:pt x="139" y="102"/>
                </a:lnTo>
                <a:lnTo>
                  <a:pt x="143" y="101"/>
                </a:lnTo>
                <a:lnTo>
                  <a:pt x="146" y="99"/>
                </a:lnTo>
                <a:lnTo>
                  <a:pt x="149" y="97"/>
                </a:lnTo>
                <a:lnTo>
                  <a:pt x="151" y="95"/>
                </a:lnTo>
                <a:lnTo>
                  <a:pt x="155" y="93"/>
                </a:lnTo>
                <a:lnTo>
                  <a:pt x="157" y="90"/>
                </a:lnTo>
                <a:lnTo>
                  <a:pt x="159" y="87"/>
                </a:lnTo>
                <a:lnTo>
                  <a:pt x="160" y="84"/>
                </a:lnTo>
                <a:lnTo>
                  <a:pt x="161" y="80"/>
                </a:lnTo>
                <a:lnTo>
                  <a:pt x="162" y="77"/>
                </a:lnTo>
                <a:lnTo>
                  <a:pt x="163" y="73"/>
                </a:lnTo>
                <a:lnTo>
                  <a:pt x="164" y="69"/>
                </a:lnTo>
                <a:lnTo>
                  <a:pt x="164" y="64"/>
                </a:lnTo>
                <a:lnTo>
                  <a:pt x="164" y="60"/>
                </a:lnTo>
                <a:lnTo>
                  <a:pt x="163" y="56"/>
                </a:lnTo>
                <a:lnTo>
                  <a:pt x="163" y="51"/>
                </a:lnTo>
                <a:lnTo>
                  <a:pt x="162" y="47"/>
                </a:lnTo>
                <a:lnTo>
                  <a:pt x="161" y="44"/>
                </a:lnTo>
                <a:lnTo>
                  <a:pt x="159" y="41"/>
                </a:lnTo>
                <a:lnTo>
                  <a:pt x="158" y="38"/>
                </a:lnTo>
                <a:lnTo>
                  <a:pt x="156" y="36"/>
                </a:lnTo>
                <a:lnTo>
                  <a:pt x="154" y="34"/>
                </a:lnTo>
                <a:lnTo>
                  <a:pt x="150" y="32"/>
                </a:lnTo>
                <a:lnTo>
                  <a:pt x="148" y="31"/>
                </a:lnTo>
                <a:lnTo>
                  <a:pt x="146" y="29"/>
                </a:lnTo>
                <a:lnTo>
                  <a:pt x="144" y="28"/>
                </a:lnTo>
                <a:lnTo>
                  <a:pt x="141" y="28"/>
                </a:lnTo>
                <a:lnTo>
                  <a:pt x="138" y="27"/>
                </a:lnTo>
                <a:lnTo>
                  <a:pt x="135" y="27"/>
                </a:lnTo>
                <a:lnTo>
                  <a:pt x="132" y="27"/>
                </a:lnTo>
                <a:lnTo>
                  <a:pt x="130" y="28"/>
                </a:lnTo>
                <a:lnTo>
                  <a:pt x="128" y="28"/>
                </a:lnTo>
                <a:lnTo>
                  <a:pt x="126" y="29"/>
                </a:lnTo>
                <a:lnTo>
                  <a:pt x="124" y="30"/>
                </a:lnTo>
                <a:lnTo>
                  <a:pt x="121" y="32"/>
                </a:lnTo>
                <a:lnTo>
                  <a:pt x="120" y="33"/>
                </a:lnTo>
                <a:lnTo>
                  <a:pt x="118" y="35"/>
                </a:lnTo>
                <a:lnTo>
                  <a:pt x="117" y="37"/>
                </a:lnTo>
                <a:lnTo>
                  <a:pt x="116" y="39"/>
                </a:lnTo>
                <a:lnTo>
                  <a:pt x="115" y="41"/>
                </a:lnTo>
                <a:lnTo>
                  <a:pt x="114" y="45"/>
                </a:lnTo>
                <a:lnTo>
                  <a:pt x="113" y="48"/>
                </a:lnTo>
                <a:lnTo>
                  <a:pt x="112" y="52"/>
                </a:lnTo>
                <a:lnTo>
                  <a:pt x="110" y="58"/>
                </a:lnTo>
                <a:lnTo>
                  <a:pt x="109" y="63"/>
                </a:lnTo>
                <a:lnTo>
                  <a:pt x="106" y="70"/>
                </a:lnTo>
                <a:lnTo>
                  <a:pt x="104" y="77"/>
                </a:lnTo>
                <a:lnTo>
                  <a:pt x="102" y="83"/>
                </a:lnTo>
                <a:lnTo>
                  <a:pt x="100" y="88"/>
                </a:lnTo>
                <a:lnTo>
                  <a:pt x="99" y="93"/>
                </a:lnTo>
                <a:lnTo>
                  <a:pt x="97" y="97"/>
                </a:lnTo>
                <a:lnTo>
                  <a:pt x="95" y="101"/>
                </a:lnTo>
                <a:lnTo>
                  <a:pt x="94" y="104"/>
                </a:lnTo>
                <a:lnTo>
                  <a:pt x="92" y="107"/>
                </a:lnTo>
                <a:lnTo>
                  <a:pt x="90" y="109"/>
                </a:lnTo>
                <a:lnTo>
                  <a:pt x="88" y="112"/>
                </a:lnTo>
                <a:lnTo>
                  <a:pt x="86" y="115"/>
                </a:lnTo>
                <a:lnTo>
                  <a:pt x="84" y="117"/>
                </a:lnTo>
                <a:lnTo>
                  <a:pt x="82" y="119"/>
                </a:lnTo>
                <a:lnTo>
                  <a:pt x="79" y="120"/>
                </a:lnTo>
                <a:lnTo>
                  <a:pt x="77" y="122"/>
                </a:lnTo>
                <a:lnTo>
                  <a:pt x="73" y="123"/>
                </a:lnTo>
                <a:lnTo>
                  <a:pt x="70" y="125"/>
                </a:lnTo>
                <a:lnTo>
                  <a:pt x="68" y="126"/>
                </a:lnTo>
                <a:lnTo>
                  <a:pt x="65" y="126"/>
                </a:lnTo>
                <a:lnTo>
                  <a:pt x="62" y="127"/>
                </a:lnTo>
                <a:lnTo>
                  <a:pt x="58" y="127"/>
                </a:lnTo>
                <a:lnTo>
                  <a:pt x="55" y="128"/>
                </a:lnTo>
                <a:lnTo>
                  <a:pt x="52" y="128"/>
                </a:lnTo>
                <a:lnTo>
                  <a:pt x="49" y="128"/>
                </a:lnTo>
                <a:lnTo>
                  <a:pt x="46" y="128"/>
                </a:lnTo>
                <a:lnTo>
                  <a:pt x="43" y="127"/>
                </a:lnTo>
                <a:lnTo>
                  <a:pt x="40" y="127"/>
                </a:lnTo>
                <a:lnTo>
                  <a:pt x="37" y="126"/>
                </a:lnTo>
                <a:lnTo>
                  <a:pt x="35" y="125"/>
                </a:lnTo>
                <a:lnTo>
                  <a:pt x="32" y="124"/>
                </a:lnTo>
                <a:lnTo>
                  <a:pt x="29" y="123"/>
                </a:lnTo>
                <a:lnTo>
                  <a:pt x="27" y="122"/>
                </a:lnTo>
                <a:lnTo>
                  <a:pt x="24" y="120"/>
                </a:lnTo>
                <a:lnTo>
                  <a:pt x="22" y="119"/>
                </a:lnTo>
                <a:lnTo>
                  <a:pt x="20" y="117"/>
                </a:lnTo>
                <a:lnTo>
                  <a:pt x="18" y="116"/>
                </a:lnTo>
                <a:lnTo>
                  <a:pt x="16" y="114"/>
                </a:lnTo>
                <a:lnTo>
                  <a:pt x="14" y="111"/>
                </a:lnTo>
                <a:lnTo>
                  <a:pt x="12" y="109"/>
                </a:lnTo>
                <a:lnTo>
                  <a:pt x="11" y="107"/>
                </a:lnTo>
                <a:lnTo>
                  <a:pt x="10" y="106"/>
                </a:lnTo>
                <a:lnTo>
                  <a:pt x="8" y="104"/>
                </a:lnTo>
                <a:lnTo>
                  <a:pt x="7" y="102"/>
                </a:lnTo>
                <a:lnTo>
                  <a:pt x="6" y="99"/>
                </a:lnTo>
                <a:lnTo>
                  <a:pt x="5" y="97"/>
                </a:lnTo>
                <a:lnTo>
                  <a:pt x="4" y="95"/>
                </a:lnTo>
                <a:lnTo>
                  <a:pt x="3" y="92"/>
                </a:lnTo>
                <a:lnTo>
                  <a:pt x="3" y="89"/>
                </a:lnTo>
                <a:lnTo>
                  <a:pt x="2" y="87"/>
                </a:lnTo>
                <a:lnTo>
                  <a:pt x="1" y="84"/>
                </a:lnTo>
                <a:lnTo>
                  <a:pt x="1" y="81"/>
                </a:lnTo>
                <a:lnTo>
                  <a:pt x="1" y="78"/>
                </a:lnTo>
                <a:lnTo>
                  <a:pt x="0" y="75"/>
                </a:lnTo>
                <a:lnTo>
                  <a:pt x="0" y="72"/>
                </a:lnTo>
                <a:lnTo>
                  <a:pt x="0" y="69"/>
                </a:lnTo>
                <a:lnTo>
                  <a:pt x="0" y="64"/>
                </a:lnTo>
                <a:lnTo>
                  <a:pt x="0" y="60"/>
                </a:lnTo>
                <a:lnTo>
                  <a:pt x="1" y="56"/>
                </a:lnTo>
                <a:lnTo>
                  <a:pt x="1" y="51"/>
                </a:lnTo>
                <a:lnTo>
                  <a:pt x="2" y="47"/>
                </a:lnTo>
                <a:lnTo>
                  <a:pt x="3" y="43"/>
                </a:lnTo>
                <a:lnTo>
                  <a:pt x="4" y="39"/>
                </a:lnTo>
                <a:lnTo>
                  <a:pt x="6" y="36"/>
                </a:lnTo>
                <a:lnTo>
                  <a:pt x="7" y="32"/>
                </a:lnTo>
                <a:lnTo>
                  <a:pt x="9" y="29"/>
                </a:lnTo>
                <a:lnTo>
                  <a:pt x="11" y="26"/>
                </a:lnTo>
                <a:lnTo>
                  <a:pt x="13" y="23"/>
                </a:lnTo>
                <a:lnTo>
                  <a:pt x="16" y="21"/>
                </a:lnTo>
                <a:lnTo>
                  <a:pt x="18" y="19"/>
                </a:lnTo>
                <a:lnTo>
                  <a:pt x="20" y="17"/>
                </a:lnTo>
                <a:lnTo>
                  <a:pt x="22" y="15"/>
                </a:lnTo>
                <a:lnTo>
                  <a:pt x="25" y="13"/>
                </a:lnTo>
                <a:lnTo>
                  <a:pt x="28" y="12"/>
                </a:lnTo>
                <a:lnTo>
                  <a:pt x="32" y="11"/>
                </a:lnTo>
                <a:lnTo>
                  <a:pt x="35" y="9"/>
                </a:lnTo>
                <a:lnTo>
                  <a:pt x="38" y="8"/>
                </a:lnTo>
                <a:lnTo>
                  <a:pt x="42" y="7"/>
                </a:lnTo>
                <a:lnTo>
                  <a:pt x="47" y="7"/>
                </a:lnTo>
                <a:lnTo>
                  <a:pt x="51" y="6"/>
                </a:lnTo>
                <a:lnTo>
                  <a:pt x="55" y="32"/>
                </a:lnTo>
                <a:lnTo>
                  <a:pt x="51" y="32"/>
                </a:lnTo>
                <a:lnTo>
                  <a:pt x="48" y="33"/>
                </a:lnTo>
                <a:lnTo>
                  <a:pt x="44" y="34"/>
                </a:lnTo>
                <a:lnTo>
                  <a:pt x="42" y="35"/>
                </a:lnTo>
                <a:lnTo>
                  <a:pt x="39" y="37"/>
                </a:lnTo>
                <a:lnTo>
                  <a:pt x="37" y="38"/>
                </a:lnTo>
                <a:lnTo>
                  <a:pt x="35" y="40"/>
                </a:lnTo>
                <a:lnTo>
                  <a:pt x="33" y="42"/>
                </a:lnTo>
                <a:lnTo>
                  <a:pt x="31" y="44"/>
                </a:lnTo>
                <a:lnTo>
                  <a:pt x="29" y="47"/>
                </a:lnTo>
                <a:lnTo>
                  <a:pt x="28" y="49"/>
                </a:lnTo>
                <a:lnTo>
                  <a:pt x="27" y="52"/>
                </a:lnTo>
                <a:lnTo>
                  <a:pt x="26" y="56"/>
                </a:lnTo>
                <a:lnTo>
                  <a:pt x="25" y="60"/>
                </a:lnTo>
                <a:lnTo>
                  <a:pt x="25" y="63"/>
                </a:lnTo>
                <a:lnTo>
                  <a:pt x="25" y="67"/>
                </a:lnTo>
                <a:lnTo>
                  <a:pt x="25" y="72"/>
                </a:lnTo>
                <a:lnTo>
                  <a:pt x="25" y="76"/>
                </a:lnTo>
                <a:lnTo>
                  <a:pt x="26" y="79"/>
                </a:lnTo>
                <a:lnTo>
                  <a:pt x="26" y="83"/>
                </a:lnTo>
                <a:lnTo>
                  <a:pt x="27" y="86"/>
                </a:lnTo>
                <a:lnTo>
                  <a:pt x="28" y="89"/>
                </a:lnTo>
                <a:lnTo>
                  <a:pt x="31" y="91"/>
                </a:lnTo>
                <a:lnTo>
                  <a:pt x="32" y="93"/>
                </a:lnTo>
                <a:lnTo>
                  <a:pt x="34" y="95"/>
                </a:lnTo>
                <a:lnTo>
                  <a:pt x="36" y="97"/>
                </a:lnTo>
                <a:lnTo>
                  <a:pt x="37" y="98"/>
                </a:lnTo>
                <a:lnTo>
                  <a:pt x="39" y="99"/>
                </a:lnTo>
                <a:lnTo>
                  <a:pt x="41" y="100"/>
                </a:lnTo>
                <a:lnTo>
                  <a:pt x="43" y="101"/>
                </a:lnTo>
                <a:lnTo>
                  <a:pt x="46" y="101"/>
                </a:lnTo>
                <a:lnTo>
                  <a:pt x="49" y="101"/>
                </a:lnTo>
                <a:lnTo>
                  <a:pt x="50" y="101"/>
                </a:lnTo>
                <a:lnTo>
                  <a:pt x="51" y="101"/>
                </a:lnTo>
                <a:lnTo>
                  <a:pt x="53" y="101"/>
                </a:lnTo>
                <a:lnTo>
                  <a:pt x="54" y="100"/>
                </a:lnTo>
                <a:lnTo>
                  <a:pt x="55" y="100"/>
                </a:lnTo>
                <a:lnTo>
                  <a:pt x="56" y="99"/>
                </a:lnTo>
                <a:lnTo>
                  <a:pt x="58" y="99"/>
                </a:lnTo>
                <a:lnTo>
                  <a:pt x="59" y="98"/>
                </a:lnTo>
                <a:lnTo>
                  <a:pt x="60" y="97"/>
                </a:lnTo>
                <a:lnTo>
                  <a:pt x="62" y="96"/>
                </a:lnTo>
                <a:lnTo>
                  <a:pt x="63" y="95"/>
                </a:lnTo>
                <a:lnTo>
                  <a:pt x="64" y="94"/>
                </a:lnTo>
                <a:lnTo>
                  <a:pt x="65" y="92"/>
                </a:lnTo>
                <a:lnTo>
                  <a:pt x="66" y="91"/>
                </a:lnTo>
                <a:lnTo>
                  <a:pt x="67" y="89"/>
                </a:lnTo>
                <a:lnTo>
                  <a:pt x="67" y="88"/>
                </a:lnTo>
                <a:lnTo>
                  <a:pt x="68" y="86"/>
                </a:lnTo>
                <a:lnTo>
                  <a:pt x="68" y="85"/>
                </a:lnTo>
                <a:lnTo>
                  <a:pt x="69" y="82"/>
                </a:lnTo>
                <a:lnTo>
                  <a:pt x="70" y="80"/>
                </a:lnTo>
                <a:lnTo>
                  <a:pt x="71" y="77"/>
                </a:lnTo>
                <a:lnTo>
                  <a:pt x="72" y="73"/>
                </a:lnTo>
                <a:lnTo>
                  <a:pt x="73" y="69"/>
                </a:lnTo>
                <a:lnTo>
                  <a:pt x="75" y="64"/>
                </a:lnTo>
                <a:lnTo>
                  <a:pt x="78" y="57"/>
                </a:lnTo>
                <a:lnTo>
                  <a:pt x="80" y="50"/>
                </a:lnTo>
                <a:lnTo>
                  <a:pt x="81" y="44"/>
                </a:lnTo>
                <a:lnTo>
                  <a:pt x="83" y="39"/>
                </a:lnTo>
                <a:lnTo>
                  <a:pt x="85" y="35"/>
                </a:lnTo>
                <a:lnTo>
                  <a:pt x="86" y="30"/>
                </a:lnTo>
                <a:lnTo>
                  <a:pt x="88" y="27"/>
                </a:lnTo>
                <a:lnTo>
                  <a:pt x="89" y="24"/>
                </a:lnTo>
                <a:lnTo>
                  <a:pt x="90" y="21"/>
                </a:lnTo>
                <a:lnTo>
                  <a:pt x="93" y="18"/>
                </a:lnTo>
                <a:lnTo>
                  <a:pt x="95" y="16"/>
                </a:lnTo>
                <a:lnTo>
                  <a:pt x="96" y="14"/>
                </a:lnTo>
                <a:lnTo>
                  <a:pt x="98" y="12"/>
                </a:lnTo>
                <a:lnTo>
                  <a:pt x="100" y="10"/>
                </a:lnTo>
                <a:lnTo>
                  <a:pt x="103" y="8"/>
                </a:lnTo>
                <a:lnTo>
                  <a:pt x="105" y="6"/>
                </a:lnTo>
                <a:lnTo>
                  <a:pt x="109" y="5"/>
                </a:lnTo>
                <a:lnTo>
                  <a:pt x="111" y="3"/>
                </a:lnTo>
                <a:lnTo>
                  <a:pt x="114" y="2"/>
                </a:lnTo>
                <a:lnTo>
                  <a:pt x="117" y="1"/>
                </a:lnTo>
                <a:lnTo>
                  <a:pt x="120" y="1"/>
                </a:lnTo>
                <a:lnTo>
                  <a:pt x="125" y="0"/>
                </a:lnTo>
                <a:lnTo>
                  <a:pt x="128" y="0"/>
                </a:lnTo>
                <a:lnTo>
                  <a:pt x="132" y="0"/>
                </a:lnTo>
                <a:lnTo>
                  <a:pt x="135" y="0"/>
                </a:lnTo>
                <a:lnTo>
                  <a:pt x="140" y="0"/>
                </a:lnTo>
                <a:lnTo>
                  <a:pt x="143" y="1"/>
                </a:lnTo>
                <a:lnTo>
                  <a:pt x="147" y="2"/>
                </a:lnTo>
                <a:lnTo>
                  <a:pt x="150" y="3"/>
                </a:lnTo>
                <a:lnTo>
                  <a:pt x="154" y="4"/>
                </a:lnTo>
                <a:lnTo>
                  <a:pt x="158" y="6"/>
                </a:lnTo>
                <a:lnTo>
                  <a:pt x="161" y="8"/>
                </a:lnTo>
                <a:lnTo>
                  <a:pt x="164" y="10"/>
                </a:lnTo>
                <a:lnTo>
                  <a:pt x="167" y="12"/>
                </a:lnTo>
                <a:lnTo>
                  <a:pt x="171" y="14"/>
                </a:lnTo>
                <a:lnTo>
                  <a:pt x="173" y="17"/>
                </a:lnTo>
                <a:lnTo>
                  <a:pt x="175" y="20"/>
                </a:lnTo>
                <a:lnTo>
                  <a:pt x="178" y="23"/>
                </a:lnTo>
                <a:lnTo>
                  <a:pt x="180" y="27"/>
                </a:lnTo>
                <a:lnTo>
                  <a:pt x="181" y="30"/>
                </a:lnTo>
                <a:lnTo>
                  <a:pt x="184" y="34"/>
                </a:lnTo>
                <a:lnTo>
                  <a:pt x="186" y="38"/>
                </a:lnTo>
                <a:lnTo>
                  <a:pt x="187" y="42"/>
                </a:lnTo>
                <a:lnTo>
                  <a:pt x="188" y="46"/>
                </a:lnTo>
                <a:lnTo>
                  <a:pt x="188" y="50"/>
                </a:lnTo>
                <a:lnTo>
                  <a:pt x="189" y="54"/>
                </a:lnTo>
                <a:lnTo>
                  <a:pt x="189" y="60"/>
                </a:lnTo>
                <a:lnTo>
                  <a:pt x="189" y="64"/>
                </a:lnTo>
                <a:lnTo>
                  <a:pt x="189" y="72"/>
                </a:lnTo>
                <a:lnTo>
                  <a:pt x="189" y="79"/>
                </a:lnTo>
                <a:lnTo>
                  <a:pt x="187" y="85"/>
                </a:lnTo>
                <a:lnTo>
                  <a:pt x="186" y="91"/>
                </a:lnTo>
                <a:lnTo>
                  <a:pt x="184" y="97"/>
                </a:lnTo>
                <a:lnTo>
                  <a:pt x="181" y="102"/>
                </a:lnTo>
                <a:lnTo>
                  <a:pt x="178" y="107"/>
                </a:lnTo>
                <a:lnTo>
                  <a:pt x="175" y="111"/>
                </a:lnTo>
                <a:lnTo>
                  <a:pt x="171" y="116"/>
                </a:lnTo>
                <a:lnTo>
                  <a:pt x="166" y="119"/>
                </a:lnTo>
                <a:lnTo>
                  <a:pt x="161" y="122"/>
                </a:lnTo>
                <a:lnTo>
                  <a:pt x="157" y="125"/>
                </a:lnTo>
                <a:lnTo>
                  <a:pt x="150" y="127"/>
                </a:lnTo>
                <a:lnTo>
                  <a:pt x="145" y="129"/>
                </a:lnTo>
                <a:lnTo>
                  <a:pt x="138" y="131"/>
                </a:lnTo>
                <a:lnTo>
                  <a:pt x="131" y="132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51" name="Freeform 171"/>
          <p:cNvSpPr>
            <a:spLocks/>
          </p:cNvSpPr>
          <p:nvPr/>
        </p:nvSpPr>
        <p:spPr bwMode="auto">
          <a:xfrm>
            <a:off x="4675915" y="2999979"/>
            <a:ext cx="107728" cy="97226"/>
          </a:xfrm>
          <a:custGeom>
            <a:avLst/>
            <a:gdLst>
              <a:gd name="T0" fmla="*/ 0 w 275"/>
              <a:gd name="T1" fmla="*/ 0 h 261"/>
              <a:gd name="T2" fmla="*/ 0 w 275"/>
              <a:gd name="T3" fmla="*/ 0 h 261"/>
              <a:gd name="T4" fmla="*/ 0 w 275"/>
              <a:gd name="T5" fmla="*/ 0 h 261"/>
              <a:gd name="T6" fmla="*/ 0 w 275"/>
              <a:gd name="T7" fmla="*/ 0 h 261"/>
              <a:gd name="T8" fmla="*/ 0 w 275"/>
              <a:gd name="T9" fmla="*/ 0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261"/>
              <a:gd name="T17" fmla="*/ 275 w 275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261">
                <a:moveTo>
                  <a:pt x="0" y="131"/>
                </a:moveTo>
                <a:lnTo>
                  <a:pt x="275" y="0"/>
                </a:lnTo>
                <a:lnTo>
                  <a:pt x="275" y="261"/>
                </a:lnTo>
                <a:lnTo>
                  <a:pt x="0" y="131"/>
                </a:lnTo>
                <a:close/>
              </a:path>
            </a:pathLst>
          </a:custGeom>
          <a:solidFill>
            <a:srgbClr val="4D48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52" name="Freeform 172"/>
          <p:cNvSpPr>
            <a:spLocks/>
          </p:cNvSpPr>
          <p:nvPr/>
        </p:nvSpPr>
        <p:spPr bwMode="auto">
          <a:xfrm>
            <a:off x="4777767" y="3040338"/>
            <a:ext cx="1418099" cy="16510"/>
          </a:xfrm>
          <a:custGeom>
            <a:avLst/>
            <a:gdLst>
              <a:gd name="T0" fmla="*/ 0 w 3618"/>
              <a:gd name="T1" fmla="*/ 0 h 44"/>
              <a:gd name="T2" fmla="*/ 0 w 3618"/>
              <a:gd name="T3" fmla="*/ 0 h 44"/>
              <a:gd name="T4" fmla="*/ 0 w 3618"/>
              <a:gd name="T5" fmla="*/ 0 h 44"/>
              <a:gd name="T6" fmla="*/ 0 w 3618"/>
              <a:gd name="T7" fmla="*/ 0 h 44"/>
              <a:gd name="T8" fmla="*/ 0 w 3618"/>
              <a:gd name="T9" fmla="*/ 0 h 44"/>
              <a:gd name="T10" fmla="*/ 0 w 3618"/>
              <a:gd name="T11" fmla="*/ 0 h 44"/>
              <a:gd name="T12" fmla="*/ 0 w 3618"/>
              <a:gd name="T13" fmla="*/ 0 h 44"/>
              <a:gd name="T14" fmla="*/ 0 w 3618"/>
              <a:gd name="T15" fmla="*/ 0 h 44"/>
              <a:gd name="T16" fmla="*/ 0 w 3618"/>
              <a:gd name="T17" fmla="*/ 0 h 44"/>
              <a:gd name="T18" fmla="*/ 0 w 3618"/>
              <a:gd name="T19" fmla="*/ 0 h 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18"/>
              <a:gd name="T31" fmla="*/ 0 h 44"/>
              <a:gd name="T32" fmla="*/ 3618 w 3618"/>
              <a:gd name="T33" fmla="*/ 44 h 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18" h="44">
                <a:moveTo>
                  <a:pt x="3618" y="23"/>
                </a:moveTo>
                <a:lnTo>
                  <a:pt x="3595" y="1"/>
                </a:lnTo>
                <a:lnTo>
                  <a:pt x="0" y="0"/>
                </a:lnTo>
                <a:lnTo>
                  <a:pt x="0" y="43"/>
                </a:lnTo>
                <a:lnTo>
                  <a:pt x="3595" y="44"/>
                </a:lnTo>
                <a:lnTo>
                  <a:pt x="3573" y="23"/>
                </a:lnTo>
                <a:lnTo>
                  <a:pt x="3618" y="23"/>
                </a:lnTo>
                <a:lnTo>
                  <a:pt x="3618" y="1"/>
                </a:lnTo>
                <a:lnTo>
                  <a:pt x="3595" y="1"/>
                </a:lnTo>
                <a:lnTo>
                  <a:pt x="3618" y="23"/>
                </a:lnTo>
                <a:close/>
              </a:path>
            </a:pathLst>
          </a:custGeom>
          <a:solidFill>
            <a:srgbClr val="4D48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53" name="Freeform 173"/>
          <p:cNvSpPr>
            <a:spLocks/>
          </p:cNvSpPr>
          <p:nvPr/>
        </p:nvSpPr>
        <p:spPr bwMode="auto">
          <a:xfrm>
            <a:off x="6176279" y="3049510"/>
            <a:ext cx="19587" cy="1131861"/>
          </a:xfrm>
          <a:custGeom>
            <a:avLst/>
            <a:gdLst>
              <a:gd name="T0" fmla="*/ 0 w 51"/>
              <a:gd name="T1" fmla="*/ 0 h 3087"/>
              <a:gd name="T2" fmla="*/ 0 w 51"/>
              <a:gd name="T3" fmla="*/ 0 h 3087"/>
              <a:gd name="T4" fmla="*/ 0 w 51"/>
              <a:gd name="T5" fmla="*/ 0 h 3087"/>
              <a:gd name="T6" fmla="*/ 0 w 51"/>
              <a:gd name="T7" fmla="*/ 0 h 3087"/>
              <a:gd name="T8" fmla="*/ 0 w 51"/>
              <a:gd name="T9" fmla="*/ 0 h 3087"/>
              <a:gd name="T10" fmla="*/ 0 w 51"/>
              <a:gd name="T11" fmla="*/ 0 h 30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1"/>
              <a:gd name="T19" fmla="*/ 0 h 3087"/>
              <a:gd name="T20" fmla="*/ 51 w 51"/>
              <a:gd name="T21" fmla="*/ 3087 h 30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1" h="3087">
                <a:moveTo>
                  <a:pt x="22" y="3087"/>
                </a:moveTo>
                <a:lnTo>
                  <a:pt x="45" y="3087"/>
                </a:lnTo>
                <a:lnTo>
                  <a:pt x="51" y="0"/>
                </a:lnTo>
                <a:lnTo>
                  <a:pt x="6" y="0"/>
                </a:lnTo>
                <a:lnTo>
                  <a:pt x="0" y="3087"/>
                </a:lnTo>
                <a:lnTo>
                  <a:pt x="22" y="3087"/>
                </a:lnTo>
                <a:close/>
              </a:path>
            </a:pathLst>
          </a:custGeom>
          <a:solidFill>
            <a:srgbClr val="4D48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54" name="Freeform 174"/>
          <p:cNvSpPr>
            <a:spLocks/>
          </p:cNvSpPr>
          <p:nvPr/>
        </p:nvSpPr>
        <p:spPr bwMode="auto">
          <a:xfrm>
            <a:off x="3910063" y="4592289"/>
            <a:ext cx="991102" cy="14676"/>
          </a:xfrm>
          <a:custGeom>
            <a:avLst/>
            <a:gdLst>
              <a:gd name="T0" fmla="*/ 0 w 2527"/>
              <a:gd name="T1" fmla="*/ 0 h 43"/>
              <a:gd name="T2" fmla="*/ 0 w 2527"/>
              <a:gd name="T3" fmla="*/ 0 h 43"/>
              <a:gd name="T4" fmla="*/ 0 w 2527"/>
              <a:gd name="T5" fmla="*/ 0 h 43"/>
              <a:gd name="T6" fmla="*/ 0 w 2527"/>
              <a:gd name="T7" fmla="*/ 0 h 43"/>
              <a:gd name="T8" fmla="*/ 0 w 2527"/>
              <a:gd name="T9" fmla="*/ 0 h 43"/>
              <a:gd name="T10" fmla="*/ 0 w 2527"/>
              <a:gd name="T11" fmla="*/ 0 h 43"/>
              <a:gd name="T12" fmla="*/ 0 w 2527"/>
              <a:gd name="T13" fmla="*/ 0 h 43"/>
              <a:gd name="T14" fmla="*/ 0 w 2527"/>
              <a:gd name="T15" fmla="*/ 0 h 43"/>
              <a:gd name="T16" fmla="*/ 0 w 2527"/>
              <a:gd name="T17" fmla="*/ 0 h 43"/>
              <a:gd name="T18" fmla="*/ 0 w 2527"/>
              <a:gd name="T19" fmla="*/ 0 h 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27"/>
              <a:gd name="T31" fmla="*/ 0 h 43"/>
              <a:gd name="T32" fmla="*/ 2527 w 2527"/>
              <a:gd name="T33" fmla="*/ 43 h 4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27" h="43">
                <a:moveTo>
                  <a:pt x="45" y="22"/>
                </a:moveTo>
                <a:lnTo>
                  <a:pt x="23" y="43"/>
                </a:lnTo>
                <a:lnTo>
                  <a:pt x="2527" y="43"/>
                </a:lnTo>
                <a:lnTo>
                  <a:pt x="2527" y="0"/>
                </a:lnTo>
                <a:lnTo>
                  <a:pt x="23" y="0"/>
                </a:lnTo>
                <a:lnTo>
                  <a:pt x="0" y="22"/>
                </a:lnTo>
                <a:lnTo>
                  <a:pt x="23" y="0"/>
                </a:lnTo>
                <a:lnTo>
                  <a:pt x="0" y="0"/>
                </a:lnTo>
                <a:lnTo>
                  <a:pt x="0" y="22"/>
                </a:lnTo>
                <a:lnTo>
                  <a:pt x="45" y="22"/>
                </a:lnTo>
                <a:close/>
              </a:path>
            </a:pathLst>
          </a:custGeom>
          <a:solidFill>
            <a:srgbClr val="4D48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55" name="Freeform 175"/>
          <p:cNvSpPr>
            <a:spLocks/>
          </p:cNvSpPr>
          <p:nvPr/>
        </p:nvSpPr>
        <p:spPr bwMode="auto">
          <a:xfrm>
            <a:off x="3910063" y="4599627"/>
            <a:ext cx="17628" cy="1082330"/>
          </a:xfrm>
          <a:custGeom>
            <a:avLst/>
            <a:gdLst>
              <a:gd name="T0" fmla="*/ 0 w 45"/>
              <a:gd name="T1" fmla="*/ 0 h 2949"/>
              <a:gd name="T2" fmla="*/ 0 w 45"/>
              <a:gd name="T3" fmla="*/ 0 h 2949"/>
              <a:gd name="T4" fmla="*/ 0 w 45"/>
              <a:gd name="T5" fmla="*/ 0 h 2949"/>
              <a:gd name="T6" fmla="*/ 0 w 45"/>
              <a:gd name="T7" fmla="*/ 0 h 2949"/>
              <a:gd name="T8" fmla="*/ 0 w 45"/>
              <a:gd name="T9" fmla="*/ 0 h 2949"/>
              <a:gd name="T10" fmla="*/ 0 w 45"/>
              <a:gd name="T11" fmla="*/ 0 h 29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"/>
              <a:gd name="T19" fmla="*/ 0 h 2949"/>
              <a:gd name="T20" fmla="*/ 45 w 45"/>
              <a:gd name="T21" fmla="*/ 2949 h 294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" h="2949">
                <a:moveTo>
                  <a:pt x="23" y="2949"/>
                </a:moveTo>
                <a:lnTo>
                  <a:pt x="45" y="2949"/>
                </a:lnTo>
                <a:lnTo>
                  <a:pt x="45" y="0"/>
                </a:lnTo>
                <a:lnTo>
                  <a:pt x="0" y="0"/>
                </a:lnTo>
                <a:lnTo>
                  <a:pt x="0" y="2949"/>
                </a:lnTo>
                <a:lnTo>
                  <a:pt x="23" y="2949"/>
                </a:lnTo>
                <a:close/>
              </a:path>
            </a:pathLst>
          </a:custGeom>
          <a:solidFill>
            <a:srgbClr val="4D48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56" name="Freeform 176"/>
          <p:cNvSpPr>
            <a:spLocks/>
          </p:cNvSpPr>
          <p:nvPr/>
        </p:nvSpPr>
        <p:spPr bwMode="auto">
          <a:xfrm>
            <a:off x="3866971" y="5626923"/>
            <a:ext cx="105770" cy="110067"/>
          </a:xfrm>
          <a:custGeom>
            <a:avLst/>
            <a:gdLst>
              <a:gd name="T0" fmla="*/ 0 w 270"/>
              <a:gd name="T1" fmla="*/ 0 h 299"/>
              <a:gd name="T2" fmla="*/ 0 w 270"/>
              <a:gd name="T3" fmla="*/ 0 h 299"/>
              <a:gd name="T4" fmla="*/ 0 w 270"/>
              <a:gd name="T5" fmla="*/ 0 h 299"/>
              <a:gd name="T6" fmla="*/ 0 w 270"/>
              <a:gd name="T7" fmla="*/ 0 h 299"/>
              <a:gd name="T8" fmla="*/ 0 w 270"/>
              <a:gd name="T9" fmla="*/ 0 h 299"/>
              <a:gd name="T10" fmla="*/ 0 w 270"/>
              <a:gd name="T11" fmla="*/ 0 h 299"/>
              <a:gd name="T12" fmla="*/ 0 w 270"/>
              <a:gd name="T13" fmla="*/ 0 h 299"/>
              <a:gd name="T14" fmla="*/ 0 w 270"/>
              <a:gd name="T15" fmla="*/ 0 h 299"/>
              <a:gd name="T16" fmla="*/ 0 w 270"/>
              <a:gd name="T17" fmla="*/ 0 h 299"/>
              <a:gd name="T18" fmla="*/ 0 w 270"/>
              <a:gd name="T19" fmla="*/ 0 h 299"/>
              <a:gd name="T20" fmla="*/ 0 w 270"/>
              <a:gd name="T21" fmla="*/ 0 h 299"/>
              <a:gd name="T22" fmla="*/ 0 w 270"/>
              <a:gd name="T23" fmla="*/ 0 h 299"/>
              <a:gd name="T24" fmla="*/ 0 w 270"/>
              <a:gd name="T25" fmla="*/ 0 h 299"/>
              <a:gd name="T26" fmla="*/ 0 w 270"/>
              <a:gd name="T27" fmla="*/ 0 h 299"/>
              <a:gd name="T28" fmla="*/ 0 w 270"/>
              <a:gd name="T29" fmla="*/ 0 h 299"/>
              <a:gd name="T30" fmla="*/ 0 w 270"/>
              <a:gd name="T31" fmla="*/ 0 h 299"/>
              <a:gd name="T32" fmla="*/ 0 w 270"/>
              <a:gd name="T33" fmla="*/ 0 h 299"/>
              <a:gd name="T34" fmla="*/ 0 w 270"/>
              <a:gd name="T35" fmla="*/ 0 h 299"/>
              <a:gd name="T36" fmla="*/ 0 w 270"/>
              <a:gd name="T37" fmla="*/ 0 h 299"/>
              <a:gd name="T38" fmla="*/ 0 w 270"/>
              <a:gd name="T39" fmla="*/ 0 h 299"/>
              <a:gd name="T40" fmla="*/ 0 w 270"/>
              <a:gd name="T41" fmla="*/ 0 h 299"/>
              <a:gd name="T42" fmla="*/ 0 w 270"/>
              <a:gd name="T43" fmla="*/ 0 h 299"/>
              <a:gd name="T44" fmla="*/ 0 w 270"/>
              <a:gd name="T45" fmla="*/ 0 h 299"/>
              <a:gd name="T46" fmla="*/ 0 w 270"/>
              <a:gd name="T47" fmla="*/ 0 h 299"/>
              <a:gd name="T48" fmla="*/ 0 w 270"/>
              <a:gd name="T49" fmla="*/ 0 h 299"/>
              <a:gd name="T50" fmla="*/ 0 w 270"/>
              <a:gd name="T51" fmla="*/ 0 h 299"/>
              <a:gd name="T52" fmla="*/ 0 w 270"/>
              <a:gd name="T53" fmla="*/ 0 h 299"/>
              <a:gd name="T54" fmla="*/ 0 w 270"/>
              <a:gd name="T55" fmla="*/ 0 h 299"/>
              <a:gd name="T56" fmla="*/ 0 w 270"/>
              <a:gd name="T57" fmla="*/ 0 h 299"/>
              <a:gd name="T58" fmla="*/ 0 w 270"/>
              <a:gd name="T59" fmla="*/ 0 h 299"/>
              <a:gd name="T60" fmla="*/ 0 w 270"/>
              <a:gd name="T61" fmla="*/ 0 h 299"/>
              <a:gd name="T62" fmla="*/ 0 w 270"/>
              <a:gd name="T63" fmla="*/ 0 h 299"/>
              <a:gd name="T64" fmla="*/ 0 w 270"/>
              <a:gd name="T65" fmla="*/ 0 h 299"/>
              <a:gd name="T66" fmla="*/ 0 w 270"/>
              <a:gd name="T67" fmla="*/ 0 h 29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70"/>
              <a:gd name="T103" fmla="*/ 0 h 299"/>
              <a:gd name="T104" fmla="*/ 270 w 270"/>
              <a:gd name="T105" fmla="*/ 299 h 29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70" h="299">
                <a:moveTo>
                  <a:pt x="135" y="299"/>
                </a:moveTo>
                <a:lnTo>
                  <a:pt x="270" y="0"/>
                </a:lnTo>
                <a:lnTo>
                  <a:pt x="265" y="2"/>
                </a:lnTo>
                <a:lnTo>
                  <a:pt x="261" y="4"/>
                </a:lnTo>
                <a:lnTo>
                  <a:pt x="257" y="6"/>
                </a:lnTo>
                <a:lnTo>
                  <a:pt x="253" y="7"/>
                </a:lnTo>
                <a:lnTo>
                  <a:pt x="248" y="9"/>
                </a:lnTo>
                <a:lnTo>
                  <a:pt x="244" y="11"/>
                </a:lnTo>
                <a:lnTo>
                  <a:pt x="240" y="12"/>
                </a:lnTo>
                <a:lnTo>
                  <a:pt x="237" y="14"/>
                </a:lnTo>
                <a:lnTo>
                  <a:pt x="232" y="15"/>
                </a:lnTo>
                <a:lnTo>
                  <a:pt x="228" y="17"/>
                </a:lnTo>
                <a:lnTo>
                  <a:pt x="224" y="18"/>
                </a:lnTo>
                <a:lnTo>
                  <a:pt x="219" y="19"/>
                </a:lnTo>
                <a:lnTo>
                  <a:pt x="215" y="20"/>
                </a:lnTo>
                <a:lnTo>
                  <a:pt x="211" y="22"/>
                </a:lnTo>
                <a:lnTo>
                  <a:pt x="207" y="23"/>
                </a:lnTo>
                <a:lnTo>
                  <a:pt x="202" y="24"/>
                </a:lnTo>
                <a:lnTo>
                  <a:pt x="198" y="25"/>
                </a:lnTo>
                <a:lnTo>
                  <a:pt x="194" y="25"/>
                </a:lnTo>
                <a:lnTo>
                  <a:pt x="189" y="26"/>
                </a:lnTo>
                <a:lnTo>
                  <a:pt x="185" y="27"/>
                </a:lnTo>
                <a:lnTo>
                  <a:pt x="181" y="28"/>
                </a:lnTo>
                <a:lnTo>
                  <a:pt x="177" y="28"/>
                </a:lnTo>
                <a:lnTo>
                  <a:pt x="173" y="29"/>
                </a:lnTo>
                <a:lnTo>
                  <a:pt x="169" y="30"/>
                </a:lnTo>
                <a:lnTo>
                  <a:pt x="165" y="30"/>
                </a:lnTo>
                <a:lnTo>
                  <a:pt x="161" y="30"/>
                </a:lnTo>
                <a:lnTo>
                  <a:pt x="156" y="31"/>
                </a:lnTo>
                <a:lnTo>
                  <a:pt x="152" y="31"/>
                </a:lnTo>
                <a:lnTo>
                  <a:pt x="148" y="31"/>
                </a:lnTo>
                <a:lnTo>
                  <a:pt x="143" y="31"/>
                </a:lnTo>
                <a:lnTo>
                  <a:pt x="139" y="31"/>
                </a:lnTo>
                <a:lnTo>
                  <a:pt x="135" y="32"/>
                </a:lnTo>
                <a:lnTo>
                  <a:pt x="131" y="31"/>
                </a:lnTo>
                <a:lnTo>
                  <a:pt x="126" y="31"/>
                </a:lnTo>
                <a:lnTo>
                  <a:pt x="122" y="31"/>
                </a:lnTo>
                <a:lnTo>
                  <a:pt x="118" y="31"/>
                </a:lnTo>
                <a:lnTo>
                  <a:pt x="113" y="31"/>
                </a:lnTo>
                <a:lnTo>
                  <a:pt x="110" y="30"/>
                </a:lnTo>
                <a:lnTo>
                  <a:pt x="106" y="30"/>
                </a:lnTo>
                <a:lnTo>
                  <a:pt x="102" y="30"/>
                </a:lnTo>
                <a:lnTo>
                  <a:pt x="97" y="29"/>
                </a:lnTo>
                <a:lnTo>
                  <a:pt x="93" y="28"/>
                </a:lnTo>
                <a:lnTo>
                  <a:pt x="89" y="28"/>
                </a:lnTo>
                <a:lnTo>
                  <a:pt x="85" y="27"/>
                </a:lnTo>
                <a:lnTo>
                  <a:pt x="80" y="26"/>
                </a:lnTo>
                <a:lnTo>
                  <a:pt x="76" y="25"/>
                </a:lnTo>
                <a:lnTo>
                  <a:pt x="72" y="25"/>
                </a:lnTo>
                <a:lnTo>
                  <a:pt x="67" y="24"/>
                </a:lnTo>
                <a:lnTo>
                  <a:pt x="63" y="23"/>
                </a:lnTo>
                <a:lnTo>
                  <a:pt x="59" y="22"/>
                </a:lnTo>
                <a:lnTo>
                  <a:pt x="55" y="20"/>
                </a:lnTo>
                <a:lnTo>
                  <a:pt x="50" y="19"/>
                </a:lnTo>
                <a:lnTo>
                  <a:pt x="47" y="18"/>
                </a:lnTo>
                <a:lnTo>
                  <a:pt x="43" y="17"/>
                </a:lnTo>
                <a:lnTo>
                  <a:pt x="39" y="15"/>
                </a:lnTo>
                <a:lnTo>
                  <a:pt x="34" y="14"/>
                </a:lnTo>
                <a:lnTo>
                  <a:pt x="30" y="12"/>
                </a:lnTo>
                <a:lnTo>
                  <a:pt x="26" y="11"/>
                </a:lnTo>
                <a:lnTo>
                  <a:pt x="21" y="9"/>
                </a:lnTo>
                <a:lnTo>
                  <a:pt x="17" y="7"/>
                </a:lnTo>
                <a:lnTo>
                  <a:pt x="13" y="6"/>
                </a:lnTo>
                <a:lnTo>
                  <a:pt x="9" y="4"/>
                </a:lnTo>
                <a:lnTo>
                  <a:pt x="4" y="2"/>
                </a:lnTo>
                <a:lnTo>
                  <a:pt x="0" y="0"/>
                </a:lnTo>
                <a:lnTo>
                  <a:pt x="135" y="299"/>
                </a:lnTo>
                <a:close/>
              </a:path>
            </a:pathLst>
          </a:custGeom>
          <a:solidFill>
            <a:srgbClr val="4D48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57" name="Freeform 177"/>
          <p:cNvSpPr>
            <a:spLocks/>
          </p:cNvSpPr>
          <p:nvPr/>
        </p:nvSpPr>
        <p:spPr bwMode="auto">
          <a:xfrm>
            <a:off x="3765119" y="5625089"/>
            <a:ext cx="70513" cy="53199"/>
          </a:xfrm>
          <a:custGeom>
            <a:avLst/>
            <a:gdLst>
              <a:gd name="T0" fmla="*/ 0 w 181"/>
              <a:gd name="T1" fmla="*/ 0 h 146"/>
              <a:gd name="T2" fmla="*/ 0 w 181"/>
              <a:gd name="T3" fmla="*/ 0 h 146"/>
              <a:gd name="T4" fmla="*/ 0 w 181"/>
              <a:gd name="T5" fmla="*/ 0 h 146"/>
              <a:gd name="T6" fmla="*/ 0 w 181"/>
              <a:gd name="T7" fmla="*/ 0 h 146"/>
              <a:gd name="T8" fmla="*/ 0 w 181"/>
              <a:gd name="T9" fmla="*/ 0 h 146"/>
              <a:gd name="T10" fmla="*/ 0 w 181"/>
              <a:gd name="T11" fmla="*/ 0 h 146"/>
              <a:gd name="T12" fmla="*/ 0 w 181"/>
              <a:gd name="T13" fmla="*/ 0 h 146"/>
              <a:gd name="T14" fmla="*/ 0 w 181"/>
              <a:gd name="T15" fmla="*/ 0 h 146"/>
              <a:gd name="T16" fmla="*/ 0 w 181"/>
              <a:gd name="T17" fmla="*/ 0 h 146"/>
              <a:gd name="T18" fmla="*/ 0 w 181"/>
              <a:gd name="T19" fmla="*/ 0 h 146"/>
              <a:gd name="T20" fmla="*/ 0 w 181"/>
              <a:gd name="T21" fmla="*/ 0 h 146"/>
              <a:gd name="T22" fmla="*/ 0 w 181"/>
              <a:gd name="T23" fmla="*/ 0 h 146"/>
              <a:gd name="T24" fmla="*/ 0 w 181"/>
              <a:gd name="T25" fmla="*/ 0 h 146"/>
              <a:gd name="T26" fmla="*/ 0 w 181"/>
              <a:gd name="T27" fmla="*/ 0 h 146"/>
              <a:gd name="T28" fmla="*/ 0 w 181"/>
              <a:gd name="T29" fmla="*/ 0 h 146"/>
              <a:gd name="T30" fmla="*/ 0 w 181"/>
              <a:gd name="T31" fmla="*/ 0 h 146"/>
              <a:gd name="T32" fmla="*/ 0 w 181"/>
              <a:gd name="T33" fmla="*/ 0 h 146"/>
              <a:gd name="T34" fmla="*/ 0 w 181"/>
              <a:gd name="T35" fmla="*/ 0 h 146"/>
              <a:gd name="T36" fmla="*/ 0 w 181"/>
              <a:gd name="T37" fmla="*/ 0 h 146"/>
              <a:gd name="T38" fmla="*/ 0 w 181"/>
              <a:gd name="T39" fmla="*/ 0 h 146"/>
              <a:gd name="T40" fmla="*/ 0 w 181"/>
              <a:gd name="T41" fmla="*/ 0 h 146"/>
              <a:gd name="T42" fmla="*/ 0 w 181"/>
              <a:gd name="T43" fmla="*/ 0 h 146"/>
              <a:gd name="T44" fmla="*/ 0 w 181"/>
              <a:gd name="T45" fmla="*/ 0 h 146"/>
              <a:gd name="T46" fmla="*/ 0 w 181"/>
              <a:gd name="T47" fmla="*/ 0 h 14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81"/>
              <a:gd name="T73" fmla="*/ 0 h 146"/>
              <a:gd name="T74" fmla="*/ 181 w 181"/>
              <a:gd name="T75" fmla="*/ 146 h 14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81" h="146">
                <a:moveTo>
                  <a:pt x="181" y="85"/>
                </a:moveTo>
                <a:lnTo>
                  <a:pt x="0" y="146"/>
                </a:lnTo>
                <a:lnTo>
                  <a:pt x="0" y="118"/>
                </a:lnTo>
                <a:lnTo>
                  <a:pt x="108" y="83"/>
                </a:lnTo>
                <a:lnTo>
                  <a:pt x="113" y="82"/>
                </a:lnTo>
                <a:lnTo>
                  <a:pt x="118" y="80"/>
                </a:lnTo>
                <a:lnTo>
                  <a:pt x="122" y="79"/>
                </a:lnTo>
                <a:lnTo>
                  <a:pt x="126" y="78"/>
                </a:lnTo>
                <a:lnTo>
                  <a:pt x="131" y="76"/>
                </a:lnTo>
                <a:lnTo>
                  <a:pt x="136" y="75"/>
                </a:lnTo>
                <a:lnTo>
                  <a:pt x="140" y="74"/>
                </a:lnTo>
                <a:lnTo>
                  <a:pt x="145" y="73"/>
                </a:lnTo>
                <a:lnTo>
                  <a:pt x="141" y="72"/>
                </a:lnTo>
                <a:lnTo>
                  <a:pt x="137" y="71"/>
                </a:lnTo>
                <a:lnTo>
                  <a:pt x="134" y="70"/>
                </a:lnTo>
                <a:lnTo>
                  <a:pt x="130" y="69"/>
                </a:lnTo>
                <a:lnTo>
                  <a:pt x="125" y="67"/>
                </a:lnTo>
                <a:lnTo>
                  <a:pt x="120" y="66"/>
                </a:lnTo>
                <a:lnTo>
                  <a:pt x="116" y="65"/>
                </a:lnTo>
                <a:lnTo>
                  <a:pt x="110" y="63"/>
                </a:lnTo>
                <a:lnTo>
                  <a:pt x="0" y="27"/>
                </a:lnTo>
                <a:lnTo>
                  <a:pt x="0" y="0"/>
                </a:lnTo>
                <a:lnTo>
                  <a:pt x="181" y="60"/>
                </a:lnTo>
                <a:lnTo>
                  <a:pt x="181" y="85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58" name="Freeform 178"/>
          <p:cNvSpPr>
            <a:spLocks noEditPoints="1"/>
          </p:cNvSpPr>
          <p:nvPr/>
        </p:nvSpPr>
        <p:spPr bwMode="auto">
          <a:xfrm>
            <a:off x="3763160" y="5564552"/>
            <a:ext cx="74431" cy="55034"/>
          </a:xfrm>
          <a:custGeom>
            <a:avLst/>
            <a:gdLst>
              <a:gd name="T0" fmla="*/ 0 w 189"/>
              <a:gd name="T1" fmla="*/ 0 h 147"/>
              <a:gd name="T2" fmla="*/ 0 w 189"/>
              <a:gd name="T3" fmla="*/ 0 h 147"/>
              <a:gd name="T4" fmla="*/ 0 w 189"/>
              <a:gd name="T5" fmla="*/ 0 h 147"/>
              <a:gd name="T6" fmla="*/ 0 w 189"/>
              <a:gd name="T7" fmla="*/ 0 h 147"/>
              <a:gd name="T8" fmla="*/ 0 w 189"/>
              <a:gd name="T9" fmla="*/ 0 h 147"/>
              <a:gd name="T10" fmla="*/ 0 w 189"/>
              <a:gd name="T11" fmla="*/ 0 h 147"/>
              <a:gd name="T12" fmla="*/ 0 w 189"/>
              <a:gd name="T13" fmla="*/ 0 h 147"/>
              <a:gd name="T14" fmla="*/ 0 w 189"/>
              <a:gd name="T15" fmla="*/ 0 h 147"/>
              <a:gd name="T16" fmla="*/ 0 w 189"/>
              <a:gd name="T17" fmla="*/ 0 h 147"/>
              <a:gd name="T18" fmla="*/ 0 w 189"/>
              <a:gd name="T19" fmla="*/ 0 h 147"/>
              <a:gd name="T20" fmla="*/ 0 w 189"/>
              <a:gd name="T21" fmla="*/ 0 h 147"/>
              <a:gd name="T22" fmla="*/ 0 w 189"/>
              <a:gd name="T23" fmla="*/ 0 h 147"/>
              <a:gd name="T24" fmla="*/ 0 w 189"/>
              <a:gd name="T25" fmla="*/ 0 h 147"/>
              <a:gd name="T26" fmla="*/ 0 w 189"/>
              <a:gd name="T27" fmla="*/ 0 h 147"/>
              <a:gd name="T28" fmla="*/ 0 w 189"/>
              <a:gd name="T29" fmla="*/ 0 h 147"/>
              <a:gd name="T30" fmla="*/ 0 w 189"/>
              <a:gd name="T31" fmla="*/ 0 h 147"/>
              <a:gd name="T32" fmla="*/ 0 w 189"/>
              <a:gd name="T33" fmla="*/ 0 h 147"/>
              <a:gd name="T34" fmla="*/ 0 w 189"/>
              <a:gd name="T35" fmla="*/ 0 h 147"/>
              <a:gd name="T36" fmla="*/ 0 w 189"/>
              <a:gd name="T37" fmla="*/ 0 h 147"/>
              <a:gd name="T38" fmla="*/ 0 w 189"/>
              <a:gd name="T39" fmla="*/ 0 h 147"/>
              <a:gd name="T40" fmla="*/ 0 w 189"/>
              <a:gd name="T41" fmla="*/ 0 h 147"/>
              <a:gd name="T42" fmla="*/ 0 w 189"/>
              <a:gd name="T43" fmla="*/ 0 h 147"/>
              <a:gd name="T44" fmla="*/ 0 w 189"/>
              <a:gd name="T45" fmla="*/ 0 h 147"/>
              <a:gd name="T46" fmla="*/ 0 w 189"/>
              <a:gd name="T47" fmla="*/ 0 h 147"/>
              <a:gd name="T48" fmla="*/ 0 w 189"/>
              <a:gd name="T49" fmla="*/ 0 h 147"/>
              <a:gd name="T50" fmla="*/ 0 w 189"/>
              <a:gd name="T51" fmla="*/ 0 h 147"/>
              <a:gd name="T52" fmla="*/ 0 w 189"/>
              <a:gd name="T53" fmla="*/ 0 h 147"/>
              <a:gd name="T54" fmla="*/ 0 w 189"/>
              <a:gd name="T55" fmla="*/ 0 h 147"/>
              <a:gd name="T56" fmla="*/ 0 w 189"/>
              <a:gd name="T57" fmla="*/ 0 h 147"/>
              <a:gd name="T58" fmla="*/ 0 w 189"/>
              <a:gd name="T59" fmla="*/ 0 h 147"/>
              <a:gd name="T60" fmla="*/ 0 w 189"/>
              <a:gd name="T61" fmla="*/ 0 h 147"/>
              <a:gd name="T62" fmla="*/ 0 w 189"/>
              <a:gd name="T63" fmla="*/ 0 h 147"/>
              <a:gd name="T64" fmla="*/ 0 w 189"/>
              <a:gd name="T65" fmla="*/ 0 h 147"/>
              <a:gd name="T66" fmla="*/ 0 w 189"/>
              <a:gd name="T67" fmla="*/ 0 h 147"/>
              <a:gd name="T68" fmla="*/ 0 w 189"/>
              <a:gd name="T69" fmla="*/ 0 h 147"/>
              <a:gd name="T70" fmla="*/ 0 w 189"/>
              <a:gd name="T71" fmla="*/ 0 h 147"/>
              <a:gd name="T72" fmla="*/ 0 w 189"/>
              <a:gd name="T73" fmla="*/ 0 h 147"/>
              <a:gd name="T74" fmla="*/ 0 w 189"/>
              <a:gd name="T75" fmla="*/ 0 h 147"/>
              <a:gd name="T76" fmla="*/ 0 w 189"/>
              <a:gd name="T77" fmla="*/ 0 h 147"/>
              <a:gd name="T78" fmla="*/ 0 w 189"/>
              <a:gd name="T79" fmla="*/ 0 h 147"/>
              <a:gd name="T80" fmla="*/ 0 w 189"/>
              <a:gd name="T81" fmla="*/ 0 h 147"/>
              <a:gd name="T82" fmla="*/ 0 w 189"/>
              <a:gd name="T83" fmla="*/ 0 h 147"/>
              <a:gd name="T84" fmla="*/ 0 w 189"/>
              <a:gd name="T85" fmla="*/ 0 h 147"/>
              <a:gd name="T86" fmla="*/ 0 w 189"/>
              <a:gd name="T87" fmla="*/ 0 h 147"/>
              <a:gd name="T88" fmla="*/ 0 w 189"/>
              <a:gd name="T89" fmla="*/ 0 h 147"/>
              <a:gd name="T90" fmla="*/ 0 w 189"/>
              <a:gd name="T91" fmla="*/ 0 h 147"/>
              <a:gd name="T92" fmla="*/ 0 w 189"/>
              <a:gd name="T93" fmla="*/ 0 h 14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"/>
              <a:gd name="T142" fmla="*/ 0 h 147"/>
              <a:gd name="T143" fmla="*/ 189 w 189"/>
              <a:gd name="T144" fmla="*/ 147 h 14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" h="147">
                <a:moveTo>
                  <a:pt x="127" y="29"/>
                </a:moveTo>
                <a:lnTo>
                  <a:pt x="130" y="1"/>
                </a:lnTo>
                <a:lnTo>
                  <a:pt x="138" y="3"/>
                </a:lnTo>
                <a:lnTo>
                  <a:pt x="144" y="5"/>
                </a:lnTo>
                <a:lnTo>
                  <a:pt x="150" y="8"/>
                </a:lnTo>
                <a:lnTo>
                  <a:pt x="155" y="11"/>
                </a:lnTo>
                <a:lnTo>
                  <a:pt x="160" y="14"/>
                </a:lnTo>
                <a:lnTo>
                  <a:pt x="166" y="17"/>
                </a:lnTo>
                <a:lnTo>
                  <a:pt x="170" y="21"/>
                </a:lnTo>
                <a:lnTo>
                  <a:pt x="174" y="25"/>
                </a:lnTo>
                <a:lnTo>
                  <a:pt x="177" y="30"/>
                </a:lnTo>
                <a:lnTo>
                  <a:pt x="181" y="35"/>
                </a:lnTo>
                <a:lnTo>
                  <a:pt x="183" y="40"/>
                </a:lnTo>
                <a:lnTo>
                  <a:pt x="185" y="46"/>
                </a:lnTo>
                <a:lnTo>
                  <a:pt x="187" y="52"/>
                </a:lnTo>
                <a:lnTo>
                  <a:pt x="188" y="58"/>
                </a:lnTo>
                <a:lnTo>
                  <a:pt x="189" y="65"/>
                </a:lnTo>
                <a:lnTo>
                  <a:pt x="189" y="71"/>
                </a:lnTo>
                <a:lnTo>
                  <a:pt x="189" y="80"/>
                </a:lnTo>
                <a:lnTo>
                  <a:pt x="188" y="88"/>
                </a:lnTo>
                <a:lnTo>
                  <a:pt x="186" y="95"/>
                </a:lnTo>
                <a:lnTo>
                  <a:pt x="183" y="103"/>
                </a:lnTo>
                <a:lnTo>
                  <a:pt x="180" y="110"/>
                </a:lnTo>
                <a:lnTo>
                  <a:pt x="175" y="116"/>
                </a:lnTo>
                <a:lnTo>
                  <a:pt x="171" y="122"/>
                </a:lnTo>
                <a:lnTo>
                  <a:pt x="165" y="127"/>
                </a:lnTo>
                <a:lnTo>
                  <a:pt x="158" y="132"/>
                </a:lnTo>
                <a:lnTo>
                  <a:pt x="152" y="136"/>
                </a:lnTo>
                <a:lnTo>
                  <a:pt x="143" y="139"/>
                </a:lnTo>
                <a:lnTo>
                  <a:pt x="136" y="142"/>
                </a:lnTo>
                <a:lnTo>
                  <a:pt x="126" y="144"/>
                </a:lnTo>
                <a:lnTo>
                  <a:pt x="117" y="146"/>
                </a:lnTo>
                <a:lnTo>
                  <a:pt x="107" y="147"/>
                </a:lnTo>
                <a:lnTo>
                  <a:pt x="96" y="147"/>
                </a:lnTo>
                <a:lnTo>
                  <a:pt x="84" y="147"/>
                </a:lnTo>
                <a:lnTo>
                  <a:pt x="75" y="146"/>
                </a:lnTo>
                <a:lnTo>
                  <a:pt x="64" y="144"/>
                </a:lnTo>
                <a:lnTo>
                  <a:pt x="56" y="142"/>
                </a:lnTo>
                <a:lnTo>
                  <a:pt x="47" y="139"/>
                </a:lnTo>
                <a:lnTo>
                  <a:pt x="38" y="136"/>
                </a:lnTo>
                <a:lnTo>
                  <a:pt x="32" y="132"/>
                </a:lnTo>
                <a:lnTo>
                  <a:pt x="25" y="127"/>
                </a:lnTo>
                <a:lnTo>
                  <a:pt x="19" y="121"/>
                </a:lnTo>
                <a:lnTo>
                  <a:pt x="14" y="116"/>
                </a:lnTo>
                <a:lnTo>
                  <a:pt x="10" y="110"/>
                </a:lnTo>
                <a:lnTo>
                  <a:pt x="6" y="103"/>
                </a:lnTo>
                <a:lnTo>
                  <a:pt x="3" y="96"/>
                </a:lnTo>
                <a:lnTo>
                  <a:pt x="1" y="88"/>
                </a:lnTo>
                <a:lnTo>
                  <a:pt x="0" y="81"/>
                </a:lnTo>
                <a:lnTo>
                  <a:pt x="0" y="73"/>
                </a:lnTo>
                <a:lnTo>
                  <a:pt x="0" y="65"/>
                </a:lnTo>
                <a:lnTo>
                  <a:pt x="1" y="58"/>
                </a:lnTo>
                <a:lnTo>
                  <a:pt x="3" y="51"/>
                </a:lnTo>
                <a:lnTo>
                  <a:pt x="6" y="44"/>
                </a:lnTo>
                <a:lnTo>
                  <a:pt x="10" y="37"/>
                </a:lnTo>
                <a:lnTo>
                  <a:pt x="14" y="31"/>
                </a:lnTo>
                <a:lnTo>
                  <a:pt x="18" y="26"/>
                </a:lnTo>
                <a:lnTo>
                  <a:pt x="25" y="20"/>
                </a:lnTo>
                <a:lnTo>
                  <a:pt x="31" y="16"/>
                </a:lnTo>
                <a:lnTo>
                  <a:pt x="38" y="12"/>
                </a:lnTo>
                <a:lnTo>
                  <a:pt x="46" y="8"/>
                </a:lnTo>
                <a:lnTo>
                  <a:pt x="54" y="5"/>
                </a:lnTo>
                <a:lnTo>
                  <a:pt x="63" y="3"/>
                </a:lnTo>
                <a:lnTo>
                  <a:pt x="73" y="2"/>
                </a:lnTo>
                <a:lnTo>
                  <a:pt x="83" y="1"/>
                </a:lnTo>
                <a:lnTo>
                  <a:pt x="94" y="0"/>
                </a:lnTo>
                <a:lnTo>
                  <a:pt x="95" y="0"/>
                </a:lnTo>
                <a:lnTo>
                  <a:pt x="96" y="0"/>
                </a:lnTo>
                <a:lnTo>
                  <a:pt x="97" y="0"/>
                </a:lnTo>
                <a:lnTo>
                  <a:pt x="98" y="0"/>
                </a:lnTo>
                <a:lnTo>
                  <a:pt x="99" y="1"/>
                </a:lnTo>
                <a:lnTo>
                  <a:pt x="102" y="1"/>
                </a:lnTo>
                <a:lnTo>
                  <a:pt x="103" y="1"/>
                </a:lnTo>
                <a:lnTo>
                  <a:pt x="103" y="120"/>
                </a:lnTo>
                <a:lnTo>
                  <a:pt x="110" y="119"/>
                </a:lnTo>
                <a:lnTo>
                  <a:pt x="117" y="118"/>
                </a:lnTo>
                <a:lnTo>
                  <a:pt x="123" y="117"/>
                </a:lnTo>
                <a:lnTo>
                  <a:pt x="128" y="115"/>
                </a:lnTo>
                <a:lnTo>
                  <a:pt x="135" y="113"/>
                </a:lnTo>
                <a:lnTo>
                  <a:pt x="139" y="111"/>
                </a:lnTo>
                <a:lnTo>
                  <a:pt x="144" y="108"/>
                </a:lnTo>
                <a:lnTo>
                  <a:pt x="149" y="105"/>
                </a:lnTo>
                <a:lnTo>
                  <a:pt x="152" y="102"/>
                </a:lnTo>
                <a:lnTo>
                  <a:pt x="155" y="97"/>
                </a:lnTo>
                <a:lnTo>
                  <a:pt x="158" y="93"/>
                </a:lnTo>
                <a:lnTo>
                  <a:pt x="160" y="89"/>
                </a:lnTo>
                <a:lnTo>
                  <a:pt x="161" y="85"/>
                </a:lnTo>
                <a:lnTo>
                  <a:pt x="164" y="81"/>
                </a:lnTo>
                <a:lnTo>
                  <a:pt x="164" y="76"/>
                </a:lnTo>
                <a:lnTo>
                  <a:pt x="164" y="71"/>
                </a:lnTo>
                <a:lnTo>
                  <a:pt x="164" y="68"/>
                </a:lnTo>
                <a:lnTo>
                  <a:pt x="164" y="64"/>
                </a:lnTo>
                <a:lnTo>
                  <a:pt x="163" y="61"/>
                </a:lnTo>
                <a:lnTo>
                  <a:pt x="161" y="58"/>
                </a:lnTo>
                <a:lnTo>
                  <a:pt x="160" y="55"/>
                </a:lnTo>
                <a:lnTo>
                  <a:pt x="159" y="52"/>
                </a:lnTo>
                <a:lnTo>
                  <a:pt x="157" y="49"/>
                </a:lnTo>
                <a:lnTo>
                  <a:pt x="155" y="46"/>
                </a:lnTo>
                <a:lnTo>
                  <a:pt x="153" y="44"/>
                </a:lnTo>
                <a:lnTo>
                  <a:pt x="150" y="40"/>
                </a:lnTo>
                <a:lnTo>
                  <a:pt x="148" y="38"/>
                </a:lnTo>
                <a:lnTo>
                  <a:pt x="143" y="36"/>
                </a:lnTo>
                <a:lnTo>
                  <a:pt x="140" y="34"/>
                </a:lnTo>
                <a:lnTo>
                  <a:pt x="136" y="32"/>
                </a:lnTo>
                <a:lnTo>
                  <a:pt x="131" y="30"/>
                </a:lnTo>
                <a:lnTo>
                  <a:pt x="127" y="29"/>
                </a:lnTo>
                <a:close/>
                <a:moveTo>
                  <a:pt x="77" y="118"/>
                </a:moveTo>
                <a:lnTo>
                  <a:pt x="77" y="29"/>
                </a:lnTo>
                <a:lnTo>
                  <a:pt x="72" y="29"/>
                </a:lnTo>
                <a:lnTo>
                  <a:pt x="66" y="30"/>
                </a:lnTo>
                <a:lnTo>
                  <a:pt x="62" y="31"/>
                </a:lnTo>
                <a:lnTo>
                  <a:pt x="57" y="32"/>
                </a:lnTo>
                <a:lnTo>
                  <a:pt x="53" y="33"/>
                </a:lnTo>
                <a:lnTo>
                  <a:pt x="49" y="35"/>
                </a:lnTo>
                <a:lnTo>
                  <a:pt x="46" y="37"/>
                </a:lnTo>
                <a:lnTo>
                  <a:pt x="43" y="39"/>
                </a:lnTo>
                <a:lnTo>
                  <a:pt x="38" y="43"/>
                </a:lnTo>
                <a:lnTo>
                  <a:pt x="35" y="46"/>
                </a:lnTo>
                <a:lnTo>
                  <a:pt x="32" y="50"/>
                </a:lnTo>
                <a:lnTo>
                  <a:pt x="30" y="54"/>
                </a:lnTo>
                <a:lnTo>
                  <a:pt x="28" y="58"/>
                </a:lnTo>
                <a:lnTo>
                  <a:pt x="26" y="63"/>
                </a:lnTo>
                <a:lnTo>
                  <a:pt x="26" y="68"/>
                </a:lnTo>
                <a:lnTo>
                  <a:pt x="25" y="73"/>
                </a:lnTo>
                <a:lnTo>
                  <a:pt x="26" y="77"/>
                </a:lnTo>
                <a:lnTo>
                  <a:pt x="26" y="81"/>
                </a:lnTo>
                <a:lnTo>
                  <a:pt x="27" y="85"/>
                </a:lnTo>
                <a:lnTo>
                  <a:pt x="29" y="89"/>
                </a:lnTo>
                <a:lnTo>
                  <a:pt x="31" y="93"/>
                </a:lnTo>
                <a:lnTo>
                  <a:pt x="33" y="97"/>
                </a:lnTo>
                <a:lnTo>
                  <a:pt x="36" y="101"/>
                </a:lnTo>
                <a:lnTo>
                  <a:pt x="39" y="104"/>
                </a:lnTo>
                <a:lnTo>
                  <a:pt x="43" y="107"/>
                </a:lnTo>
                <a:lnTo>
                  <a:pt x="47" y="110"/>
                </a:lnTo>
                <a:lnTo>
                  <a:pt x="51" y="112"/>
                </a:lnTo>
                <a:lnTo>
                  <a:pt x="56" y="114"/>
                </a:lnTo>
                <a:lnTo>
                  <a:pt x="61" y="116"/>
                </a:lnTo>
                <a:lnTo>
                  <a:pt x="66" y="117"/>
                </a:lnTo>
                <a:lnTo>
                  <a:pt x="72" y="118"/>
                </a:lnTo>
                <a:lnTo>
                  <a:pt x="77" y="118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59" name="Freeform 179"/>
          <p:cNvSpPr>
            <a:spLocks/>
          </p:cNvSpPr>
          <p:nvPr/>
        </p:nvSpPr>
        <p:spPr bwMode="auto">
          <a:xfrm>
            <a:off x="3763160" y="5522359"/>
            <a:ext cx="72472" cy="31186"/>
          </a:xfrm>
          <a:custGeom>
            <a:avLst/>
            <a:gdLst>
              <a:gd name="T0" fmla="*/ 0 w 185"/>
              <a:gd name="T1" fmla="*/ 0 h 86"/>
              <a:gd name="T2" fmla="*/ 0 w 185"/>
              <a:gd name="T3" fmla="*/ 0 h 86"/>
              <a:gd name="T4" fmla="*/ 0 w 185"/>
              <a:gd name="T5" fmla="*/ 0 h 86"/>
              <a:gd name="T6" fmla="*/ 0 w 185"/>
              <a:gd name="T7" fmla="*/ 0 h 86"/>
              <a:gd name="T8" fmla="*/ 0 w 185"/>
              <a:gd name="T9" fmla="*/ 0 h 86"/>
              <a:gd name="T10" fmla="*/ 0 w 185"/>
              <a:gd name="T11" fmla="*/ 0 h 86"/>
              <a:gd name="T12" fmla="*/ 0 w 185"/>
              <a:gd name="T13" fmla="*/ 0 h 86"/>
              <a:gd name="T14" fmla="*/ 0 w 185"/>
              <a:gd name="T15" fmla="*/ 0 h 86"/>
              <a:gd name="T16" fmla="*/ 0 w 185"/>
              <a:gd name="T17" fmla="*/ 0 h 86"/>
              <a:gd name="T18" fmla="*/ 0 w 185"/>
              <a:gd name="T19" fmla="*/ 0 h 86"/>
              <a:gd name="T20" fmla="*/ 0 w 185"/>
              <a:gd name="T21" fmla="*/ 0 h 86"/>
              <a:gd name="T22" fmla="*/ 0 w 185"/>
              <a:gd name="T23" fmla="*/ 0 h 86"/>
              <a:gd name="T24" fmla="*/ 0 w 185"/>
              <a:gd name="T25" fmla="*/ 0 h 86"/>
              <a:gd name="T26" fmla="*/ 0 w 185"/>
              <a:gd name="T27" fmla="*/ 0 h 86"/>
              <a:gd name="T28" fmla="*/ 0 w 185"/>
              <a:gd name="T29" fmla="*/ 0 h 86"/>
              <a:gd name="T30" fmla="*/ 0 w 185"/>
              <a:gd name="T31" fmla="*/ 0 h 86"/>
              <a:gd name="T32" fmla="*/ 0 w 185"/>
              <a:gd name="T33" fmla="*/ 0 h 86"/>
              <a:gd name="T34" fmla="*/ 0 w 185"/>
              <a:gd name="T35" fmla="*/ 0 h 86"/>
              <a:gd name="T36" fmla="*/ 0 w 185"/>
              <a:gd name="T37" fmla="*/ 0 h 86"/>
              <a:gd name="T38" fmla="*/ 0 w 185"/>
              <a:gd name="T39" fmla="*/ 0 h 86"/>
              <a:gd name="T40" fmla="*/ 0 w 185"/>
              <a:gd name="T41" fmla="*/ 0 h 86"/>
              <a:gd name="T42" fmla="*/ 0 w 185"/>
              <a:gd name="T43" fmla="*/ 0 h 86"/>
              <a:gd name="T44" fmla="*/ 0 w 185"/>
              <a:gd name="T45" fmla="*/ 0 h 86"/>
              <a:gd name="T46" fmla="*/ 0 w 185"/>
              <a:gd name="T47" fmla="*/ 0 h 86"/>
              <a:gd name="T48" fmla="*/ 0 w 185"/>
              <a:gd name="T49" fmla="*/ 0 h 86"/>
              <a:gd name="T50" fmla="*/ 0 w 185"/>
              <a:gd name="T51" fmla="*/ 0 h 86"/>
              <a:gd name="T52" fmla="*/ 0 w 185"/>
              <a:gd name="T53" fmla="*/ 0 h 86"/>
              <a:gd name="T54" fmla="*/ 0 w 185"/>
              <a:gd name="T55" fmla="*/ 0 h 86"/>
              <a:gd name="T56" fmla="*/ 0 w 185"/>
              <a:gd name="T57" fmla="*/ 0 h 86"/>
              <a:gd name="T58" fmla="*/ 0 w 185"/>
              <a:gd name="T59" fmla="*/ 0 h 86"/>
              <a:gd name="T60" fmla="*/ 0 w 185"/>
              <a:gd name="T61" fmla="*/ 0 h 86"/>
              <a:gd name="T62" fmla="*/ 0 w 185"/>
              <a:gd name="T63" fmla="*/ 0 h 86"/>
              <a:gd name="T64" fmla="*/ 0 w 185"/>
              <a:gd name="T65" fmla="*/ 0 h 86"/>
              <a:gd name="T66" fmla="*/ 0 w 185"/>
              <a:gd name="T67" fmla="*/ 0 h 86"/>
              <a:gd name="T68" fmla="*/ 0 w 185"/>
              <a:gd name="T69" fmla="*/ 0 h 86"/>
              <a:gd name="T70" fmla="*/ 0 w 185"/>
              <a:gd name="T71" fmla="*/ 0 h 86"/>
              <a:gd name="T72" fmla="*/ 0 w 185"/>
              <a:gd name="T73" fmla="*/ 0 h 86"/>
              <a:gd name="T74" fmla="*/ 0 w 185"/>
              <a:gd name="T75" fmla="*/ 0 h 86"/>
              <a:gd name="T76" fmla="*/ 0 w 185"/>
              <a:gd name="T77" fmla="*/ 0 h 86"/>
              <a:gd name="T78" fmla="*/ 0 w 185"/>
              <a:gd name="T79" fmla="*/ 0 h 86"/>
              <a:gd name="T80" fmla="*/ 0 w 185"/>
              <a:gd name="T81" fmla="*/ 0 h 86"/>
              <a:gd name="T82" fmla="*/ 0 w 185"/>
              <a:gd name="T83" fmla="*/ 0 h 86"/>
              <a:gd name="T84" fmla="*/ 0 w 185"/>
              <a:gd name="T85" fmla="*/ 0 h 86"/>
              <a:gd name="T86" fmla="*/ 0 w 185"/>
              <a:gd name="T87" fmla="*/ 0 h 86"/>
              <a:gd name="T88" fmla="*/ 0 w 185"/>
              <a:gd name="T89" fmla="*/ 0 h 86"/>
              <a:gd name="T90" fmla="*/ 0 w 185"/>
              <a:gd name="T91" fmla="*/ 0 h 86"/>
              <a:gd name="T92" fmla="*/ 0 w 185"/>
              <a:gd name="T93" fmla="*/ 0 h 86"/>
              <a:gd name="T94" fmla="*/ 0 w 185"/>
              <a:gd name="T95" fmla="*/ 0 h 86"/>
              <a:gd name="T96" fmla="*/ 0 w 185"/>
              <a:gd name="T97" fmla="*/ 0 h 86"/>
              <a:gd name="T98" fmla="*/ 0 w 185"/>
              <a:gd name="T99" fmla="*/ 0 h 86"/>
              <a:gd name="T100" fmla="*/ 0 w 185"/>
              <a:gd name="T101" fmla="*/ 0 h 86"/>
              <a:gd name="T102" fmla="*/ 0 w 185"/>
              <a:gd name="T103" fmla="*/ 0 h 86"/>
              <a:gd name="T104" fmla="*/ 0 w 185"/>
              <a:gd name="T105" fmla="*/ 0 h 86"/>
              <a:gd name="T106" fmla="*/ 0 w 185"/>
              <a:gd name="T107" fmla="*/ 0 h 86"/>
              <a:gd name="T108" fmla="*/ 0 w 185"/>
              <a:gd name="T109" fmla="*/ 0 h 86"/>
              <a:gd name="T110" fmla="*/ 0 w 185"/>
              <a:gd name="T111" fmla="*/ 0 h 86"/>
              <a:gd name="T112" fmla="*/ 0 w 185"/>
              <a:gd name="T113" fmla="*/ 0 h 86"/>
              <a:gd name="T114" fmla="*/ 0 w 185"/>
              <a:gd name="T115" fmla="*/ 0 h 86"/>
              <a:gd name="T116" fmla="*/ 0 w 185"/>
              <a:gd name="T117" fmla="*/ 0 h 86"/>
              <a:gd name="T118" fmla="*/ 0 w 185"/>
              <a:gd name="T119" fmla="*/ 0 h 86"/>
              <a:gd name="T120" fmla="*/ 0 w 185"/>
              <a:gd name="T121" fmla="*/ 0 h 86"/>
              <a:gd name="T122" fmla="*/ 0 w 185"/>
              <a:gd name="T123" fmla="*/ 0 h 86"/>
              <a:gd name="T124" fmla="*/ 0 w 185"/>
              <a:gd name="T125" fmla="*/ 0 h 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5"/>
              <a:gd name="T190" fmla="*/ 0 h 86"/>
              <a:gd name="T191" fmla="*/ 185 w 185"/>
              <a:gd name="T192" fmla="*/ 86 h 8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5" h="86">
                <a:moveTo>
                  <a:pt x="185" y="86"/>
                </a:moveTo>
                <a:lnTo>
                  <a:pt x="4" y="86"/>
                </a:lnTo>
                <a:lnTo>
                  <a:pt x="4" y="62"/>
                </a:lnTo>
                <a:lnTo>
                  <a:pt x="31" y="62"/>
                </a:lnTo>
                <a:lnTo>
                  <a:pt x="27" y="60"/>
                </a:lnTo>
                <a:lnTo>
                  <a:pt x="22" y="58"/>
                </a:lnTo>
                <a:lnTo>
                  <a:pt x="18" y="56"/>
                </a:lnTo>
                <a:lnTo>
                  <a:pt x="15" y="54"/>
                </a:lnTo>
                <a:lnTo>
                  <a:pt x="13" y="51"/>
                </a:lnTo>
                <a:lnTo>
                  <a:pt x="10" y="49"/>
                </a:lnTo>
                <a:lnTo>
                  <a:pt x="7" y="47"/>
                </a:lnTo>
                <a:lnTo>
                  <a:pt x="6" y="45"/>
                </a:lnTo>
                <a:lnTo>
                  <a:pt x="4" y="42"/>
                </a:lnTo>
                <a:lnTo>
                  <a:pt x="3" y="40"/>
                </a:lnTo>
                <a:lnTo>
                  <a:pt x="2" y="38"/>
                </a:lnTo>
                <a:lnTo>
                  <a:pt x="1" y="36"/>
                </a:lnTo>
                <a:lnTo>
                  <a:pt x="1" y="34"/>
                </a:lnTo>
                <a:lnTo>
                  <a:pt x="0" y="32"/>
                </a:lnTo>
                <a:lnTo>
                  <a:pt x="0" y="30"/>
                </a:lnTo>
                <a:lnTo>
                  <a:pt x="0" y="27"/>
                </a:lnTo>
                <a:lnTo>
                  <a:pt x="0" y="24"/>
                </a:lnTo>
                <a:lnTo>
                  <a:pt x="0" y="21"/>
                </a:lnTo>
                <a:lnTo>
                  <a:pt x="1" y="17"/>
                </a:lnTo>
                <a:lnTo>
                  <a:pt x="2" y="14"/>
                </a:lnTo>
                <a:lnTo>
                  <a:pt x="3" y="10"/>
                </a:lnTo>
                <a:lnTo>
                  <a:pt x="5" y="7"/>
                </a:lnTo>
                <a:lnTo>
                  <a:pt x="7" y="3"/>
                </a:lnTo>
                <a:lnTo>
                  <a:pt x="10" y="0"/>
                </a:lnTo>
                <a:lnTo>
                  <a:pt x="38" y="9"/>
                </a:lnTo>
                <a:lnTo>
                  <a:pt x="36" y="12"/>
                </a:lnTo>
                <a:lnTo>
                  <a:pt x="35" y="14"/>
                </a:lnTo>
                <a:lnTo>
                  <a:pt x="34" y="16"/>
                </a:lnTo>
                <a:lnTo>
                  <a:pt x="33" y="19"/>
                </a:lnTo>
                <a:lnTo>
                  <a:pt x="32" y="21"/>
                </a:lnTo>
                <a:lnTo>
                  <a:pt x="32" y="24"/>
                </a:lnTo>
                <a:lnTo>
                  <a:pt x="32" y="26"/>
                </a:lnTo>
                <a:lnTo>
                  <a:pt x="31" y="29"/>
                </a:lnTo>
                <a:lnTo>
                  <a:pt x="32" y="31"/>
                </a:lnTo>
                <a:lnTo>
                  <a:pt x="32" y="33"/>
                </a:lnTo>
                <a:lnTo>
                  <a:pt x="32" y="35"/>
                </a:lnTo>
                <a:lnTo>
                  <a:pt x="33" y="37"/>
                </a:lnTo>
                <a:lnTo>
                  <a:pt x="34" y="39"/>
                </a:lnTo>
                <a:lnTo>
                  <a:pt x="35" y="41"/>
                </a:lnTo>
                <a:lnTo>
                  <a:pt x="36" y="43"/>
                </a:lnTo>
                <a:lnTo>
                  <a:pt x="37" y="45"/>
                </a:lnTo>
                <a:lnTo>
                  <a:pt x="39" y="47"/>
                </a:lnTo>
                <a:lnTo>
                  <a:pt x="41" y="49"/>
                </a:lnTo>
                <a:lnTo>
                  <a:pt x="43" y="50"/>
                </a:lnTo>
                <a:lnTo>
                  <a:pt x="45" y="51"/>
                </a:lnTo>
                <a:lnTo>
                  <a:pt x="47" y="52"/>
                </a:lnTo>
                <a:lnTo>
                  <a:pt x="49" y="54"/>
                </a:lnTo>
                <a:lnTo>
                  <a:pt x="51" y="54"/>
                </a:lnTo>
                <a:lnTo>
                  <a:pt x="54" y="55"/>
                </a:lnTo>
                <a:lnTo>
                  <a:pt x="59" y="56"/>
                </a:lnTo>
                <a:lnTo>
                  <a:pt x="63" y="57"/>
                </a:lnTo>
                <a:lnTo>
                  <a:pt x="67" y="58"/>
                </a:lnTo>
                <a:lnTo>
                  <a:pt x="72" y="59"/>
                </a:lnTo>
                <a:lnTo>
                  <a:pt x="76" y="59"/>
                </a:lnTo>
                <a:lnTo>
                  <a:pt x="80" y="59"/>
                </a:lnTo>
                <a:lnTo>
                  <a:pt x="85" y="60"/>
                </a:lnTo>
                <a:lnTo>
                  <a:pt x="90" y="60"/>
                </a:lnTo>
                <a:lnTo>
                  <a:pt x="185" y="60"/>
                </a:lnTo>
                <a:lnTo>
                  <a:pt x="185" y="86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60" name="Freeform 180"/>
          <p:cNvSpPr>
            <a:spLocks noEditPoints="1"/>
          </p:cNvSpPr>
          <p:nvPr/>
        </p:nvSpPr>
        <p:spPr bwMode="auto">
          <a:xfrm>
            <a:off x="3737697" y="5505849"/>
            <a:ext cx="97935" cy="9172"/>
          </a:xfrm>
          <a:custGeom>
            <a:avLst/>
            <a:gdLst>
              <a:gd name="T0" fmla="*/ 0 w 250"/>
              <a:gd name="T1" fmla="*/ 0 h 27"/>
              <a:gd name="T2" fmla="*/ 0 w 250"/>
              <a:gd name="T3" fmla="*/ 0 h 27"/>
              <a:gd name="T4" fmla="*/ 0 w 250"/>
              <a:gd name="T5" fmla="*/ 0 h 27"/>
              <a:gd name="T6" fmla="*/ 0 w 250"/>
              <a:gd name="T7" fmla="*/ 0 h 27"/>
              <a:gd name="T8" fmla="*/ 0 w 250"/>
              <a:gd name="T9" fmla="*/ 0 h 27"/>
              <a:gd name="T10" fmla="*/ 0 w 250"/>
              <a:gd name="T11" fmla="*/ 0 h 27"/>
              <a:gd name="T12" fmla="*/ 0 w 250"/>
              <a:gd name="T13" fmla="*/ 0 h 27"/>
              <a:gd name="T14" fmla="*/ 0 w 250"/>
              <a:gd name="T15" fmla="*/ 0 h 27"/>
              <a:gd name="T16" fmla="*/ 0 w 250"/>
              <a:gd name="T17" fmla="*/ 0 h 27"/>
              <a:gd name="T18" fmla="*/ 0 w 250"/>
              <a:gd name="T19" fmla="*/ 0 h 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0"/>
              <a:gd name="T31" fmla="*/ 0 h 27"/>
              <a:gd name="T32" fmla="*/ 250 w 250"/>
              <a:gd name="T33" fmla="*/ 27 h 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0" h="27">
                <a:moveTo>
                  <a:pt x="35" y="27"/>
                </a:moveTo>
                <a:lnTo>
                  <a:pt x="0" y="27"/>
                </a:lnTo>
                <a:lnTo>
                  <a:pt x="0" y="0"/>
                </a:lnTo>
                <a:lnTo>
                  <a:pt x="35" y="0"/>
                </a:lnTo>
                <a:lnTo>
                  <a:pt x="35" y="27"/>
                </a:lnTo>
                <a:close/>
                <a:moveTo>
                  <a:pt x="250" y="27"/>
                </a:moveTo>
                <a:lnTo>
                  <a:pt x="69" y="27"/>
                </a:lnTo>
                <a:lnTo>
                  <a:pt x="69" y="0"/>
                </a:lnTo>
                <a:lnTo>
                  <a:pt x="250" y="0"/>
                </a:lnTo>
                <a:lnTo>
                  <a:pt x="250" y="27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61" name="Freeform 181"/>
          <p:cNvSpPr>
            <a:spLocks/>
          </p:cNvSpPr>
          <p:nvPr/>
        </p:nvSpPr>
        <p:spPr bwMode="auto">
          <a:xfrm>
            <a:off x="3735739" y="5461822"/>
            <a:ext cx="99894" cy="34855"/>
          </a:xfrm>
          <a:custGeom>
            <a:avLst/>
            <a:gdLst>
              <a:gd name="T0" fmla="*/ 0 w 255"/>
              <a:gd name="T1" fmla="*/ 0 h 94"/>
              <a:gd name="T2" fmla="*/ 0 w 255"/>
              <a:gd name="T3" fmla="*/ 0 h 94"/>
              <a:gd name="T4" fmla="*/ 0 w 255"/>
              <a:gd name="T5" fmla="*/ 0 h 94"/>
              <a:gd name="T6" fmla="*/ 0 w 255"/>
              <a:gd name="T7" fmla="*/ 0 h 94"/>
              <a:gd name="T8" fmla="*/ 0 w 255"/>
              <a:gd name="T9" fmla="*/ 0 h 94"/>
              <a:gd name="T10" fmla="*/ 0 w 255"/>
              <a:gd name="T11" fmla="*/ 0 h 94"/>
              <a:gd name="T12" fmla="*/ 0 w 255"/>
              <a:gd name="T13" fmla="*/ 0 h 94"/>
              <a:gd name="T14" fmla="*/ 0 w 255"/>
              <a:gd name="T15" fmla="*/ 0 h 94"/>
              <a:gd name="T16" fmla="*/ 0 w 255"/>
              <a:gd name="T17" fmla="*/ 0 h 94"/>
              <a:gd name="T18" fmla="*/ 0 w 255"/>
              <a:gd name="T19" fmla="*/ 0 h 94"/>
              <a:gd name="T20" fmla="*/ 0 w 255"/>
              <a:gd name="T21" fmla="*/ 0 h 94"/>
              <a:gd name="T22" fmla="*/ 0 w 255"/>
              <a:gd name="T23" fmla="*/ 0 h 94"/>
              <a:gd name="T24" fmla="*/ 0 w 255"/>
              <a:gd name="T25" fmla="*/ 0 h 94"/>
              <a:gd name="T26" fmla="*/ 0 w 255"/>
              <a:gd name="T27" fmla="*/ 0 h 94"/>
              <a:gd name="T28" fmla="*/ 0 w 255"/>
              <a:gd name="T29" fmla="*/ 0 h 94"/>
              <a:gd name="T30" fmla="*/ 0 w 255"/>
              <a:gd name="T31" fmla="*/ 0 h 94"/>
              <a:gd name="T32" fmla="*/ 0 w 255"/>
              <a:gd name="T33" fmla="*/ 0 h 94"/>
              <a:gd name="T34" fmla="*/ 0 w 255"/>
              <a:gd name="T35" fmla="*/ 0 h 94"/>
              <a:gd name="T36" fmla="*/ 0 w 255"/>
              <a:gd name="T37" fmla="*/ 0 h 94"/>
              <a:gd name="T38" fmla="*/ 0 w 255"/>
              <a:gd name="T39" fmla="*/ 0 h 94"/>
              <a:gd name="T40" fmla="*/ 0 w 255"/>
              <a:gd name="T41" fmla="*/ 0 h 94"/>
              <a:gd name="T42" fmla="*/ 0 w 255"/>
              <a:gd name="T43" fmla="*/ 0 h 94"/>
              <a:gd name="T44" fmla="*/ 0 w 255"/>
              <a:gd name="T45" fmla="*/ 0 h 94"/>
              <a:gd name="T46" fmla="*/ 0 w 255"/>
              <a:gd name="T47" fmla="*/ 0 h 94"/>
              <a:gd name="T48" fmla="*/ 0 w 255"/>
              <a:gd name="T49" fmla="*/ 0 h 94"/>
              <a:gd name="T50" fmla="*/ 0 w 255"/>
              <a:gd name="T51" fmla="*/ 0 h 94"/>
              <a:gd name="T52" fmla="*/ 0 w 255"/>
              <a:gd name="T53" fmla="*/ 0 h 94"/>
              <a:gd name="T54" fmla="*/ 0 w 255"/>
              <a:gd name="T55" fmla="*/ 0 h 94"/>
              <a:gd name="T56" fmla="*/ 0 w 255"/>
              <a:gd name="T57" fmla="*/ 0 h 94"/>
              <a:gd name="T58" fmla="*/ 0 w 255"/>
              <a:gd name="T59" fmla="*/ 0 h 94"/>
              <a:gd name="T60" fmla="*/ 0 w 255"/>
              <a:gd name="T61" fmla="*/ 0 h 94"/>
              <a:gd name="T62" fmla="*/ 0 w 255"/>
              <a:gd name="T63" fmla="*/ 0 h 94"/>
              <a:gd name="T64" fmla="*/ 0 w 255"/>
              <a:gd name="T65" fmla="*/ 0 h 94"/>
              <a:gd name="T66" fmla="*/ 0 w 255"/>
              <a:gd name="T67" fmla="*/ 0 h 9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55"/>
              <a:gd name="T103" fmla="*/ 0 h 94"/>
              <a:gd name="T104" fmla="*/ 255 w 255"/>
              <a:gd name="T105" fmla="*/ 94 h 9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55" h="94">
                <a:moveTo>
                  <a:pt x="255" y="70"/>
                </a:moveTo>
                <a:lnTo>
                  <a:pt x="98" y="70"/>
                </a:lnTo>
                <a:lnTo>
                  <a:pt x="98" y="94"/>
                </a:lnTo>
                <a:lnTo>
                  <a:pt x="74" y="94"/>
                </a:lnTo>
                <a:lnTo>
                  <a:pt x="74" y="70"/>
                </a:lnTo>
                <a:lnTo>
                  <a:pt x="55" y="70"/>
                </a:lnTo>
                <a:lnTo>
                  <a:pt x="50" y="70"/>
                </a:lnTo>
                <a:lnTo>
                  <a:pt x="46" y="69"/>
                </a:lnTo>
                <a:lnTo>
                  <a:pt x="42" y="69"/>
                </a:lnTo>
                <a:lnTo>
                  <a:pt x="39" y="69"/>
                </a:lnTo>
                <a:lnTo>
                  <a:pt x="36" y="69"/>
                </a:lnTo>
                <a:lnTo>
                  <a:pt x="32" y="68"/>
                </a:lnTo>
                <a:lnTo>
                  <a:pt x="29" y="67"/>
                </a:lnTo>
                <a:lnTo>
                  <a:pt x="27" y="67"/>
                </a:lnTo>
                <a:lnTo>
                  <a:pt x="24" y="66"/>
                </a:lnTo>
                <a:lnTo>
                  <a:pt x="22" y="65"/>
                </a:lnTo>
                <a:lnTo>
                  <a:pt x="19" y="63"/>
                </a:lnTo>
                <a:lnTo>
                  <a:pt x="16" y="62"/>
                </a:lnTo>
                <a:lnTo>
                  <a:pt x="14" y="60"/>
                </a:lnTo>
                <a:lnTo>
                  <a:pt x="12" y="58"/>
                </a:lnTo>
                <a:lnTo>
                  <a:pt x="10" y="56"/>
                </a:lnTo>
                <a:lnTo>
                  <a:pt x="8" y="53"/>
                </a:lnTo>
                <a:lnTo>
                  <a:pt x="6" y="51"/>
                </a:lnTo>
                <a:lnTo>
                  <a:pt x="5" y="48"/>
                </a:lnTo>
                <a:lnTo>
                  <a:pt x="4" y="45"/>
                </a:lnTo>
                <a:lnTo>
                  <a:pt x="3" y="42"/>
                </a:lnTo>
                <a:lnTo>
                  <a:pt x="1" y="38"/>
                </a:lnTo>
                <a:lnTo>
                  <a:pt x="0" y="34"/>
                </a:lnTo>
                <a:lnTo>
                  <a:pt x="0" y="29"/>
                </a:lnTo>
                <a:lnTo>
                  <a:pt x="0" y="25"/>
                </a:lnTo>
                <a:lnTo>
                  <a:pt x="0" y="22"/>
                </a:lnTo>
                <a:lnTo>
                  <a:pt x="0" y="19"/>
                </a:lnTo>
                <a:lnTo>
                  <a:pt x="0" y="16"/>
                </a:lnTo>
                <a:lnTo>
                  <a:pt x="1" y="13"/>
                </a:lnTo>
                <a:lnTo>
                  <a:pt x="1" y="10"/>
                </a:lnTo>
                <a:lnTo>
                  <a:pt x="3" y="7"/>
                </a:lnTo>
                <a:lnTo>
                  <a:pt x="3" y="4"/>
                </a:lnTo>
                <a:lnTo>
                  <a:pt x="4" y="0"/>
                </a:lnTo>
                <a:lnTo>
                  <a:pt x="30" y="4"/>
                </a:lnTo>
                <a:lnTo>
                  <a:pt x="30" y="6"/>
                </a:lnTo>
                <a:lnTo>
                  <a:pt x="29" y="8"/>
                </a:lnTo>
                <a:lnTo>
                  <a:pt x="29" y="10"/>
                </a:lnTo>
                <a:lnTo>
                  <a:pt x="29" y="12"/>
                </a:lnTo>
                <a:lnTo>
                  <a:pt x="29" y="14"/>
                </a:lnTo>
                <a:lnTo>
                  <a:pt x="28" y="16"/>
                </a:lnTo>
                <a:lnTo>
                  <a:pt x="28" y="18"/>
                </a:lnTo>
                <a:lnTo>
                  <a:pt x="28" y="20"/>
                </a:lnTo>
                <a:lnTo>
                  <a:pt x="28" y="23"/>
                </a:lnTo>
                <a:lnTo>
                  <a:pt x="29" y="26"/>
                </a:lnTo>
                <a:lnTo>
                  <a:pt x="29" y="28"/>
                </a:lnTo>
                <a:lnTo>
                  <a:pt x="30" y="31"/>
                </a:lnTo>
                <a:lnTo>
                  <a:pt x="31" y="33"/>
                </a:lnTo>
                <a:lnTo>
                  <a:pt x="32" y="35"/>
                </a:lnTo>
                <a:lnTo>
                  <a:pt x="34" y="37"/>
                </a:lnTo>
                <a:lnTo>
                  <a:pt x="35" y="38"/>
                </a:lnTo>
                <a:lnTo>
                  <a:pt x="37" y="39"/>
                </a:lnTo>
                <a:lnTo>
                  <a:pt x="38" y="40"/>
                </a:lnTo>
                <a:lnTo>
                  <a:pt x="41" y="41"/>
                </a:lnTo>
                <a:lnTo>
                  <a:pt x="43" y="42"/>
                </a:lnTo>
                <a:lnTo>
                  <a:pt x="46" y="42"/>
                </a:lnTo>
                <a:lnTo>
                  <a:pt x="50" y="43"/>
                </a:lnTo>
                <a:lnTo>
                  <a:pt x="53" y="43"/>
                </a:lnTo>
                <a:lnTo>
                  <a:pt x="57" y="43"/>
                </a:lnTo>
                <a:lnTo>
                  <a:pt x="74" y="43"/>
                </a:lnTo>
                <a:lnTo>
                  <a:pt x="74" y="12"/>
                </a:lnTo>
                <a:lnTo>
                  <a:pt x="98" y="12"/>
                </a:lnTo>
                <a:lnTo>
                  <a:pt x="98" y="43"/>
                </a:lnTo>
                <a:lnTo>
                  <a:pt x="255" y="43"/>
                </a:lnTo>
                <a:lnTo>
                  <a:pt x="255" y="7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62" name="Freeform 182"/>
          <p:cNvSpPr>
            <a:spLocks noEditPoints="1"/>
          </p:cNvSpPr>
          <p:nvPr/>
        </p:nvSpPr>
        <p:spPr bwMode="auto">
          <a:xfrm>
            <a:off x="3737697" y="5448981"/>
            <a:ext cx="97935" cy="11007"/>
          </a:xfrm>
          <a:custGeom>
            <a:avLst/>
            <a:gdLst>
              <a:gd name="T0" fmla="*/ 0 w 250"/>
              <a:gd name="T1" fmla="*/ 0 h 28"/>
              <a:gd name="T2" fmla="*/ 0 w 250"/>
              <a:gd name="T3" fmla="*/ 0 h 28"/>
              <a:gd name="T4" fmla="*/ 0 w 250"/>
              <a:gd name="T5" fmla="*/ 0 h 28"/>
              <a:gd name="T6" fmla="*/ 0 w 250"/>
              <a:gd name="T7" fmla="*/ 0 h 28"/>
              <a:gd name="T8" fmla="*/ 0 w 250"/>
              <a:gd name="T9" fmla="*/ 0 h 28"/>
              <a:gd name="T10" fmla="*/ 0 w 250"/>
              <a:gd name="T11" fmla="*/ 0 h 28"/>
              <a:gd name="T12" fmla="*/ 0 w 250"/>
              <a:gd name="T13" fmla="*/ 0 h 28"/>
              <a:gd name="T14" fmla="*/ 0 w 250"/>
              <a:gd name="T15" fmla="*/ 0 h 28"/>
              <a:gd name="T16" fmla="*/ 0 w 250"/>
              <a:gd name="T17" fmla="*/ 0 h 28"/>
              <a:gd name="T18" fmla="*/ 0 w 250"/>
              <a:gd name="T19" fmla="*/ 0 h 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0"/>
              <a:gd name="T31" fmla="*/ 0 h 28"/>
              <a:gd name="T32" fmla="*/ 250 w 250"/>
              <a:gd name="T33" fmla="*/ 28 h 2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0" h="28">
                <a:moveTo>
                  <a:pt x="35" y="28"/>
                </a:moveTo>
                <a:lnTo>
                  <a:pt x="0" y="28"/>
                </a:lnTo>
                <a:lnTo>
                  <a:pt x="0" y="0"/>
                </a:lnTo>
                <a:lnTo>
                  <a:pt x="35" y="0"/>
                </a:lnTo>
                <a:lnTo>
                  <a:pt x="35" y="28"/>
                </a:lnTo>
                <a:close/>
                <a:moveTo>
                  <a:pt x="250" y="28"/>
                </a:moveTo>
                <a:lnTo>
                  <a:pt x="69" y="28"/>
                </a:lnTo>
                <a:lnTo>
                  <a:pt x="69" y="0"/>
                </a:lnTo>
                <a:lnTo>
                  <a:pt x="250" y="0"/>
                </a:lnTo>
                <a:lnTo>
                  <a:pt x="250" y="28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63" name="Freeform 183"/>
          <p:cNvSpPr>
            <a:spLocks/>
          </p:cNvSpPr>
          <p:nvPr/>
        </p:nvSpPr>
        <p:spPr bwMode="auto">
          <a:xfrm>
            <a:off x="3763160" y="5386609"/>
            <a:ext cx="74431" cy="51365"/>
          </a:xfrm>
          <a:custGeom>
            <a:avLst/>
            <a:gdLst>
              <a:gd name="T0" fmla="*/ 0 w 189"/>
              <a:gd name="T1" fmla="*/ 0 h 140"/>
              <a:gd name="T2" fmla="*/ 0 w 189"/>
              <a:gd name="T3" fmla="*/ 0 h 140"/>
              <a:gd name="T4" fmla="*/ 0 w 189"/>
              <a:gd name="T5" fmla="*/ 0 h 140"/>
              <a:gd name="T6" fmla="*/ 0 w 189"/>
              <a:gd name="T7" fmla="*/ 0 h 140"/>
              <a:gd name="T8" fmla="*/ 0 w 189"/>
              <a:gd name="T9" fmla="*/ 0 h 140"/>
              <a:gd name="T10" fmla="*/ 0 w 189"/>
              <a:gd name="T11" fmla="*/ 0 h 140"/>
              <a:gd name="T12" fmla="*/ 0 w 189"/>
              <a:gd name="T13" fmla="*/ 0 h 140"/>
              <a:gd name="T14" fmla="*/ 0 w 189"/>
              <a:gd name="T15" fmla="*/ 0 h 140"/>
              <a:gd name="T16" fmla="*/ 0 w 189"/>
              <a:gd name="T17" fmla="*/ 0 h 140"/>
              <a:gd name="T18" fmla="*/ 0 w 189"/>
              <a:gd name="T19" fmla="*/ 0 h 140"/>
              <a:gd name="T20" fmla="*/ 0 w 189"/>
              <a:gd name="T21" fmla="*/ 0 h 140"/>
              <a:gd name="T22" fmla="*/ 0 w 189"/>
              <a:gd name="T23" fmla="*/ 0 h 140"/>
              <a:gd name="T24" fmla="*/ 0 w 189"/>
              <a:gd name="T25" fmla="*/ 0 h 140"/>
              <a:gd name="T26" fmla="*/ 0 w 189"/>
              <a:gd name="T27" fmla="*/ 0 h 140"/>
              <a:gd name="T28" fmla="*/ 0 w 189"/>
              <a:gd name="T29" fmla="*/ 0 h 140"/>
              <a:gd name="T30" fmla="*/ 0 w 189"/>
              <a:gd name="T31" fmla="*/ 0 h 140"/>
              <a:gd name="T32" fmla="*/ 0 w 189"/>
              <a:gd name="T33" fmla="*/ 0 h 140"/>
              <a:gd name="T34" fmla="*/ 0 w 189"/>
              <a:gd name="T35" fmla="*/ 0 h 140"/>
              <a:gd name="T36" fmla="*/ 0 w 189"/>
              <a:gd name="T37" fmla="*/ 0 h 140"/>
              <a:gd name="T38" fmla="*/ 0 w 189"/>
              <a:gd name="T39" fmla="*/ 0 h 140"/>
              <a:gd name="T40" fmla="*/ 0 w 189"/>
              <a:gd name="T41" fmla="*/ 0 h 140"/>
              <a:gd name="T42" fmla="*/ 0 w 189"/>
              <a:gd name="T43" fmla="*/ 0 h 140"/>
              <a:gd name="T44" fmla="*/ 0 w 189"/>
              <a:gd name="T45" fmla="*/ 0 h 140"/>
              <a:gd name="T46" fmla="*/ 0 w 189"/>
              <a:gd name="T47" fmla="*/ 0 h 140"/>
              <a:gd name="T48" fmla="*/ 0 w 189"/>
              <a:gd name="T49" fmla="*/ 0 h 140"/>
              <a:gd name="T50" fmla="*/ 0 w 189"/>
              <a:gd name="T51" fmla="*/ 0 h 140"/>
              <a:gd name="T52" fmla="*/ 0 w 189"/>
              <a:gd name="T53" fmla="*/ 0 h 140"/>
              <a:gd name="T54" fmla="*/ 0 w 189"/>
              <a:gd name="T55" fmla="*/ 0 h 140"/>
              <a:gd name="T56" fmla="*/ 0 w 189"/>
              <a:gd name="T57" fmla="*/ 0 h 140"/>
              <a:gd name="T58" fmla="*/ 0 w 189"/>
              <a:gd name="T59" fmla="*/ 0 h 140"/>
              <a:gd name="T60" fmla="*/ 0 w 189"/>
              <a:gd name="T61" fmla="*/ 0 h 140"/>
              <a:gd name="T62" fmla="*/ 0 w 189"/>
              <a:gd name="T63" fmla="*/ 0 h 140"/>
              <a:gd name="T64" fmla="*/ 0 w 189"/>
              <a:gd name="T65" fmla="*/ 0 h 140"/>
              <a:gd name="T66" fmla="*/ 0 w 189"/>
              <a:gd name="T67" fmla="*/ 0 h 140"/>
              <a:gd name="T68" fmla="*/ 0 w 189"/>
              <a:gd name="T69" fmla="*/ 0 h 140"/>
              <a:gd name="T70" fmla="*/ 0 w 189"/>
              <a:gd name="T71" fmla="*/ 0 h 140"/>
              <a:gd name="T72" fmla="*/ 0 w 189"/>
              <a:gd name="T73" fmla="*/ 0 h 140"/>
              <a:gd name="T74" fmla="*/ 0 w 189"/>
              <a:gd name="T75" fmla="*/ 0 h 140"/>
              <a:gd name="T76" fmla="*/ 0 w 189"/>
              <a:gd name="T77" fmla="*/ 0 h 140"/>
              <a:gd name="T78" fmla="*/ 0 w 189"/>
              <a:gd name="T79" fmla="*/ 0 h 140"/>
              <a:gd name="T80" fmla="*/ 0 w 189"/>
              <a:gd name="T81" fmla="*/ 0 h 140"/>
              <a:gd name="T82" fmla="*/ 0 w 189"/>
              <a:gd name="T83" fmla="*/ 0 h 140"/>
              <a:gd name="T84" fmla="*/ 0 w 189"/>
              <a:gd name="T85" fmla="*/ 0 h 140"/>
              <a:gd name="T86" fmla="*/ 0 w 189"/>
              <a:gd name="T87" fmla="*/ 0 h 140"/>
              <a:gd name="T88" fmla="*/ 0 w 189"/>
              <a:gd name="T89" fmla="*/ 0 h 140"/>
              <a:gd name="T90" fmla="*/ 0 w 189"/>
              <a:gd name="T91" fmla="*/ 0 h 14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9"/>
              <a:gd name="T139" fmla="*/ 0 h 140"/>
              <a:gd name="T140" fmla="*/ 189 w 189"/>
              <a:gd name="T141" fmla="*/ 140 h 14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9" h="140">
                <a:moveTo>
                  <a:pt x="119" y="27"/>
                </a:moveTo>
                <a:lnTo>
                  <a:pt x="123" y="0"/>
                </a:lnTo>
                <a:lnTo>
                  <a:pt x="130" y="1"/>
                </a:lnTo>
                <a:lnTo>
                  <a:pt x="138" y="3"/>
                </a:lnTo>
                <a:lnTo>
                  <a:pt x="144" y="5"/>
                </a:lnTo>
                <a:lnTo>
                  <a:pt x="151" y="9"/>
                </a:lnTo>
                <a:lnTo>
                  <a:pt x="156" y="12"/>
                </a:lnTo>
                <a:lnTo>
                  <a:pt x="163" y="15"/>
                </a:lnTo>
                <a:lnTo>
                  <a:pt x="167" y="19"/>
                </a:lnTo>
                <a:lnTo>
                  <a:pt x="172" y="23"/>
                </a:lnTo>
                <a:lnTo>
                  <a:pt x="175" y="28"/>
                </a:lnTo>
                <a:lnTo>
                  <a:pt x="180" y="32"/>
                </a:lnTo>
                <a:lnTo>
                  <a:pt x="183" y="37"/>
                </a:lnTo>
                <a:lnTo>
                  <a:pt x="185" y="43"/>
                </a:lnTo>
                <a:lnTo>
                  <a:pt x="187" y="48"/>
                </a:lnTo>
                <a:lnTo>
                  <a:pt x="188" y="54"/>
                </a:lnTo>
                <a:lnTo>
                  <a:pt x="189" y="60"/>
                </a:lnTo>
                <a:lnTo>
                  <a:pt x="189" y="67"/>
                </a:lnTo>
                <a:lnTo>
                  <a:pt x="189" y="75"/>
                </a:lnTo>
                <a:lnTo>
                  <a:pt x="188" y="83"/>
                </a:lnTo>
                <a:lnTo>
                  <a:pt x="186" y="90"/>
                </a:lnTo>
                <a:lnTo>
                  <a:pt x="183" y="96"/>
                </a:lnTo>
                <a:lnTo>
                  <a:pt x="180" y="103"/>
                </a:lnTo>
                <a:lnTo>
                  <a:pt x="175" y="109"/>
                </a:lnTo>
                <a:lnTo>
                  <a:pt x="171" y="114"/>
                </a:lnTo>
                <a:lnTo>
                  <a:pt x="165" y="119"/>
                </a:lnTo>
                <a:lnTo>
                  <a:pt x="158" y="125"/>
                </a:lnTo>
                <a:lnTo>
                  <a:pt x="152" y="129"/>
                </a:lnTo>
                <a:lnTo>
                  <a:pt x="143" y="132"/>
                </a:lnTo>
                <a:lnTo>
                  <a:pt x="136" y="135"/>
                </a:lnTo>
                <a:lnTo>
                  <a:pt x="126" y="137"/>
                </a:lnTo>
                <a:lnTo>
                  <a:pt x="117" y="139"/>
                </a:lnTo>
                <a:lnTo>
                  <a:pt x="106" y="139"/>
                </a:lnTo>
                <a:lnTo>
                  <a:pt x="95" y="140"/>
                </a:lnTo>
                <a:lnTo>
                  <a:pt x="88" y="140"/>
                </a:lnTo>
                <a:lnTo>
                  <a:pt x="81" y="139"/>
                </a:lnTo>
                <a:lnTo>
                  <a:pt x="74" y="139"/>
                </a:lnTo>
                <a:lnTo>
                  <a:pt x="67" y="138"/>
                </a:lnTo>
                <a:lnTo>
                  <a:pt x="61" y="136"/>
                </a:lnTo>
                <a:lnTo>
                  <a:pt x="56" y="135"/>
                </a:lnTo>
                <a:lnTo>
                  <a:pt x="49" y="133"/>
                </a:lnTo>
                <a:lnTo>
                  <a:pt x="44" y="131"/>
                </a:lnTo>
                <a:lnTo>
                  <a:pt x="38" y="129"/>
                </a:lnTo>
                <a:lnTo>
                  <a:pt x="33" y="127"/>
                </a:lnTo>
                <a:lnTo>
                  <a:pt x="29" y="124"/>
                </a:lnTo>
                <a:lnTo>
                  <a:pt x="25" y="120"/>
                </a:lnTo>
                <a:lnTo>
                  <a:pt x="20" y="116"/>
                </a:lnTo>
                <a:lnTo>
                  <a:pt x="17" y="113"/>
                </a:lnTo>
                <a:lnTo>
                  <a:pt x="14" y="109"/>
                </a:lnTo>
                <a:lnTo>
                  <a:pt x="11" y="105"/>
                </a:lnTo>
                <a:lnTo>
                  <a:pt x="8" y="100"/>
                </a:lnTo>
                <a:lnTo>
                  <a:pt x="6" y="96"/>
                </a:lnTo>
                <a:lnTo>
                  <a:pt x="4" y="91"/>
                </a:lnTo>
                <a:lnTo>
                  <a:pt x="2" y="87"/>
                </a:lnTo>
                <a:lnTo>
                  <a:pt x="1" y="82"/>
                </a:lnTo>
                <a:lnTo>
                  <a:pt x="0" y="77"/>
                </a:lnTo>
                <a:lnTo>
                  <a:pt x="0" y="72"/>
                </a:lnTo>
                <a:lnTo>
                  <a:pt x="0" y="67"/>
                </a:lnTo>
                <a:lnTo>
                  <a:pt x="0" y="60"/>
                </a:lnTo>
                <a:lnTo>
                  <a:pt x="1" y="54"/>
                </a:lnTo>
                <a:lnTo>
                  <a:pt x="2" y="48"/>
                </a:lnTo>
                <a:lnTo>
                  <a:pt x="3" y="43"/>
                </a:lnTo>
                <a:lnTo>
                  <a:pt x="5" y="38"/>
                </a:lnTo>
                <a:lnTo>
                  <a:pt x="8" y="33"/>
                </a:lnTo>
                <a:lnTo>
                  <a:pt x="11" y="29"/>
                </a:lnTo>
                <a:lnTo>
                  <a:pt x="15" y="24"/>
                </a:lnTo>
                <a:lnTo>
                  <a:pt x="18" y="21"/>
                </a:lnTo>
                <a:lnTo>
                  <a:pt x="22" y="17"/>
                </a:lnTo>
                <a:lnTo>
                  <a:pt x="28" y="14"/>
                </a:lnTo>
                <a:lnTo>
                  <a:pt x="33" y="11"/>
                </a:lnTo>
                <a:lnTo>
                  <a:pt x="38" y="9"/>
                </a:lnTo>
                <a:lnTo>
                  <a:pt x="44" y="6"/>
                </a:lnTo>
                <a:lnTo>
                  <a:pt x="50" y="4"/>
                </a:lnTo>
                <a:lnTo>
                  <a:pt x="57" y="3"/>
                </a:lnTo>
                <a:lnTo>
                  <a:pt x="62" y="29"/>
                </a:lnTo>
                <a:lnTo>
                  <a:pt x="58" y="30"/>
                </a:lnTo>
                <a:lnTo>
                  <a:pt x="53" y="32"/>
                </a:lnTo>
                <a:lnTo>
                  <a:pt x="49" y="33"/>
                </a:lnTo>
                <a:lnTo>
                  <a:pt x="46" y="35"/>
                </a:lnTo>
                <a:lnTo>
                  <a:pt x="43" y="36"/>
                </a:lnTo>
                <a:lnTo>
                  <a:pt x="39" y="38"/>
                </a:lnTo>
                <a:lnTo>
                  <a:pt x="36" y="40"/>
                </a:lnTo>
                <a:lnTo>
                  <a:pt x="34" y="42"/>
                </a:lnTo>
                <a:lnTo>
                  <a:pt x="32" y="45"/>
                </a:lnTo>
                <a:lnTo>
                  <a:pt x="30" y="47"/>
                </a:lnTo>
                <a:lnTo>
                  <a:pt x="29" y="50"/>
                </a:lnTo>
                <a:lnTo>
                  <a:pt x="28" y="53"/>
                </a:lnTo>
                <a:lnTo>
                  <a:pt x="27" y="56"/>
                </a:lnTo>
                <a:lnTo>
                  <a:pt x="26" y="59"/>
                </a:lnTo>
                <a:lnTo>
                  <a:pt x="26" y="62"/>
                </a:lnTo>
                <a:lnTo>
                  <a:pt x="25" y="66"/>
                </a:lnTo>
                <a:lnTo>
                  <a:pt x="26" y="71"/>
                </a:lnTo>
                <a:lnTo>
                  <a:pt x="26" y="76"/>
                </a:lnTo>
                <a:lnTo>
                  <a:pt x="28" y="80"/>
                </a:lnTo>
                <a:lnTo>
                  <a:pt x="29" y="84"/>
                </a:lnTo>
                <a:lnTo>
                  <a:pt x="31" y="88"/>
                </a:lnTo>
                <a:lnTo>
                  <a:pt x="34" y="92"/>
                </a:lnTo>
                <a:lnTo>
                  <a:pt x="37" y="96"/>
                </a:lnTo>
                <a:lnTo>
                  <a:pt x="42" y="99"/>
                </a:lnTo>
                <a:lnTo>
                  <a:pt x="46" y="102"/>
                </a:lnTo>
                <a:lnTo>
                  <a:pt x="51" y="104"/>
                </a:lnTo>
                <a:lnTo>
                  <a:pt x="57" y="107"/>
                </a:lnTo>
                <a:lnTo>
                  <a:pt x="63" y="108"/>
                </a:lnTo>
                <a:lnTo>
                  <a:pt x="71" y="110"/>
                </a:lnTo>
                <a:lnTo>
                  <a:pt x="78" y="111"/>
                </a:lnTo>
                <a:lnTo>
                  <a:pt x="85" y="111"/>
                </a:lnTo>
                <a:lnTo>
                  <a:pt x="94" y="111"/>
                </a:lnTo>
                <a:lnTo>
                  <a:pt x="104" y="111"/>
                </a:lnTo>
                <a:lnTo>
                  <a:pt x="111" y="111"/>
                </a:lnTo>
                <a:lnTo>
                  <a:pt x="119" y="110"/>
                </a:lnTo>
                <a:lnTo>
                  <a:pt x="126" y="108"/>
                </a:lnTo>
                <a:lnTo>
                  <a:pt x="133" y="107"/>
                </a:lnTo>
                <a:lnTo>
                  <a:pt x="138" y="105"/>
                </a:lnTo>
                <a:lnTo>
                  <a:pt x="143" y="102"/>
                </a:lnTo>
                <a:lnTo>
                  <a:pt x="148" y="99"/>
                </a:lnTo>
                <a:lnTo>
                  <a:pt x="152" y="96"/>
                </a:lnTo>
                <a:lnTo>
                  <a:pt x="155" y="93"/>
                </a:lnTo>
                <a:lnTo>
                  <a:pt x="157" y="89"/>
                </a:lnTo>
                <a:lnTo>
                  <a:pt x="160" y="85"/>
                </a:lnTo>
                <a:lnTo>
                  <a:pt x="161" y="81"/>
                </a:lnTo>
                <a:lnTo>
                  <a:pt x="163" y="77"/>
                </a:lnTo>
                <a:lnTo>
                  <a:pt x="164" y="72"/>
                </a:lnTo>
                <a:lnTo>
                  <a:pt x="164" y="68"/>
                </a:lnTo>
                <a:lnTo>
                  <a:pt x="164" y="63"/>
                </a:lnTo>
                <a:lnTo>
                  <a:pt x="164" y="59"/>
                </a:lnTo>
                <a:lnTo>
                  <a:pt x="163" y="56"/>
                </a:lnTo>
                <a:lnTo>
                  <a:pt x="161" y="52"/>
                </a:lnTo>
                <a:lnTo>
                  <a:pt x="159" y="49"/>
                </a:lnTo>
                <a:lnTo>
                  <a:pt x="158" y="46"/>
                </a:lnTo>
                <a:lnTo>
                  <a:pt x="155" y="43"/>
                </a:lnTo>
                <a:lnTo>
                  <a:pt x="153" y="41"/>
                </a:lnTo>
                <a:lnTo>
                  <a:pt x="150" y="38"/>
                </a:lnTo>
                <a:lnTo>
                  <a:pt x="146" y="36"/>
                </a:lnTo>
                <a:lnTo>
                  <a:pt x="143" y="34"/>
                </a:lnTo>
                <a:lnTo>
                  <a:pt x="139" y="32"/>
                </a:lnTo>
                <a:lnTo>
                  <a:pt x="135" y="30"/>
                </a:lnTo>
                <a:lnTo>
                  <a:pt x="129" y="29"/>
                </a:lnTo>
                <a:lnTo>
                  <a:pt x="124" y="28"/>
                </a:lnTo>
                <a:lnTo>
                  <a:pt x="119" y="27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64" name="Freeform 184"/>
          <p:cNvSpPr>
            <a:spLocks noEditPoints="1"/>
          </p:cNvSpPr>
          <p:nvPr/>
        </p:nvSpPr>
        <p:spPr bwMode="auto">
          <a:xfrm>
            <a:off x="3763160" y="5327907"/>
            <a:ext cx="74431" cy="53199"/>
          </a:xfrm>
          <a:custGeom>
            <a:avLst/>
            <a:gdLst>
              <a:gd name="T0" fmla="*/ 0 w 189"/>
              <a:gd name="T1" fmla="*/ 0 h 146"/>
              <a:gd name="T2" fmla="*/ 0 w 189"/>
              <a:gd name="T3" fmla="*/ 0 h 146"/>
              <a:gd name="T4" fmla="*/ 0 w 189"/>
              <a:gd name="T5" fmla="*/ 0 h 146"/>
              <a:gd name="T6" fmla="*/ 0 w 189"/>
              <a:gd name="T7" fmla="*/ 0 h 146"/>
              <a:gd name="T8" fmla="*/ 0 w 189"/>
              <a:gd name="T9" fmla="*/ 0 h 146"/>
              <a:gd name="T10" fmla="*/ 0 w 189"/>
              <a:gd name="T11" fmla="*/ 0 h 146"/>
              <a:gd name="T12" fmla="*/ 0 w 189"/>
              <a:gd name="T13" fmla="*/ 0 h 146"/>
              <a:gd name="T14" fmla="*/ 0 w 189"/>
              <a:gd name="T15" fmla="*/ 0 h 146"/>
              <a:gd name="T16" fmla="*/ 0 w 189"/>
              <a:gd name="T17" fmla="*/ 0 h 146"/>
              <a:gd name="T18" fmla="*/ 0 w 189"/>
              <a:gd name="T19" fmla="*/ 0 h 146"/>
              <a:gd name="T20" fmla="*/ 0 w 189"/>
              <a:gd name="T21" fmla="*/ 0 h 146"/>
              <a:gd name="T22" fmla="*/ 0 w 189"/>
              <a:gd name="T23" fmla="*/ 0 h 146"/>
              <a:gd name="T24" fmla="*/ 0 w 189"/>
              <a:gd name="T25" fmla="*/ 0 h 146"/>
              <a:gd name="T26" fmla="*/ 0 w 189"/>
              <a:gd name="T27" fmla="*/ 0 h 146"/>
              <a:gd name="T28" fmla="*/ 0 w 189"/>
              <a:gd name="T29" fmla="*/ 0 h 146"/>
              <a:gd name="T30" fmla="*/ 0 w 189"/>
              <a:gd name="T31" fmla="*/ 0 h 146"/>
              <a:gd name="T32" fmla="*/ 0 w 189"/>
              <a:gd name="T33" fmla="*/ 0 h 146"/>
              <a:gd name="T34" fmla="*/ 0 w 189"/>
              <a:gd name="T35" fmla="*/ 0 h 146"/>
              <a:gd name="T36" fmla="*/ 0 w 189"/>
              <a:gd name="T37" fmla="*/ 0 h 146"/>
              <a:gd name="T38" fmla="*/ 0 w 189"/>
              <a:gd name="T39" fmla="*/ 0 h 146"/>
              <a:gd name="T40" fmla="*/ 0 w 189"/>
              <a:gd name="T41" fmla="*/ 0 h 146"/>
              <a:gd name="T42" fmla="*/ 0 w 189"/>
              <a:gd name="T43" fmla="*/ 0 h 146"/>
              <a:gd name="T44" fmla="*/ 0 w 189"/>
              <a:gd name="T45" fmla="*/ 0 h 146"/>
              <a:gd name="T46" fmla="*/ 0 w 189"/>
              <a:gd name="T47" fmla="*/ 0 h 146"/>
              <a:gd name="T48" fmla="*/ 0 w 189"/>
              <a:gd name="T49" fmla="*/ 0 h 146"/>
              <a:gd name="T50" fmla="*/ 0 w 189"/>
              <a:gd name="T51" fmla="*/ 0 h 146"/>
              <a:gd name="T52" fmla="*/ 0 w 189"/>
              <a:gd name="T53" fmla="*/ 0 h 146"/>
              <a:gd name="T54" fmla="*/ 0 w 189"/>
              <a:gd name="T55" fmla="*/ 0 h 146"/>
              <a:gd name="T56" fmla="*/ 0 w 189"/>
              <a:gd name="T57" fmla="*/ 0 h 146"/>
              <a:gd name="T58" fmla="*/ 0 w 189"/>
              <a:gd name="T59" fmla="*/ 0 h 146"/>
              <a:gd name="T60" fmla="*/ 0 w 189"/>
              <a:gd name="T61" fmla="*/ 0 h 146"/>
              <a:gd name="T62" fmla="*/ 0 w 189"/>
              <a:gd name="T63" fmla="*/ 0 h 146"/>
              <a:gd name="T64" fmla="*/ 0 w 189"/>
              <a:gd name="T65" fmla="*/ 0 h 146"/>
              <a:gd name="T66" fmla="*/ 0 w 189"/>
              <a:gd name="T67" fmla="*/ 0 h 146"/>
              <a:gd name="T68" fmla="*/ 0 w 189"/>
              <a:gd name="T69" fmla="*/ 0 h 146"/>
              <a:gd name="T70" fmla="*/ 0 w 189"/>
              <a:gd name="T71" fmla="*/ 0 h 146"/>
              <a:gd name="T72" fmla="*/ 0 w 189"/>
              <a:gd name="T73" fmla="*/ 0 h 146"/>
              <a:gd name="T74" fmla="*/ 0 w 189"/>
              <a:gd name="T75" fmla="*/ 0 h 146"/>
              <a:gd name="T76" fmla="*/ 0 w 189"/>
              <a:gd name="T77" fmla="*/ 0 h 146"/>
              <a:gd name="T78" fmla="*/ 0 w 189"/>
              <a:gd name="T79" fmla="*/ 0 h 146"/>
              <a:gd name="T80" fmla="*/ 0 w 189"/>
              <a:gd name="T81" fmla="*/ 0 h 146"/>
              <a:gd name="T82" fmla="*/ 0 w 189"/>
              <a:gd name="T83" fmla="*/ 0 h 146"/>
              <a:gd name="T84" fmla="*/ 0 w 189"/>
              <a:gd name="T85" fmla="*/ 0 h 146"/>
              <a:gd name="T86" fmla="*/ 0 w 189"/>
              <a:gd name="T87" fmla="*/ 0 h 146"/>
              <a:gd name="T88" fmla="*/ 0 w 189"/>
              <a:gd name="T89" fmla="*/ 0 h 146"/>
              <a:gd name="T90" fmla="*/ 0 w 189"/>
              <a:gd name="T91" fmla="*/ 0 h 146"/>
              <a:gd name="T92" fmla="*/ 0 w 189"/>
              <a:gd name="T93" fmla="*/ 0 h 146"/>
              <a:gd name="T94" fmla="*/ 0 w 189"/>
              <a:gd name="T95" fmla="*/ 0 h 146"/>
              <a:gd name="T96" fmla="*/ 0 w 189"/>
              <a:gd name="T97" fmla="*/ 0 h 146"/>
              <a:gd name="T98" fmla="*/ 0 w 189"/>
              <a:gd name="T99" fmla="*/ 0 h 146"/>
              <a:gd name="T100" fmla="*/ 0 w 189"/>
              <a:gd name="T101" fmla="*/ 0 h 146"/>
              <a:gd name="T102" fmla="*/ 0 w 189"/>
              <a:gd name="T103" fmla="*/ 0 h 146"/>
              <a:gd name="T104" fmla="*/ 0 w 189"/>
              <a:gd name="T105" fmla="*/ 0 h 146"/>
              <a:gd name="T106" fmla="*/ 0 w 189"/>
              <a:gd name="T107" fmla="*/ 0 h 1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89"/>
              <a:gd name="T163" fmla="*/ 0 h 146"/>
              <a:gd name="T164" fmla="*/ 189 w 189"/>
              <a:gd name="T165" fmla="*/ 146 h 14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89" h="146">
                <a:moveTo>
                  <a:pt x="163" y="33"/>
                </a:moveTo>
                <a:lnTo>
                  <a:pt x="167" y="37"/>
                </a:lnTo>
                <a:lnTo>
                  <a:pt x="170" y="40"/>
                </a:lnTo>
                <a:lnTo>
                  <a:pt x="172" y="44"/>
                </a:lnTo>
                <a:lnTo>
                  <a:pt x="175" y="47"/>
                </a:lnTo>
                <a:lnTo>
                  <a:pt x="177" y="52"/>
                </a:lnTo>
                <a:lnTo>
                  <a:pt x="180" y="55"/>
                </a:lnTo>
                <a:lnTo>
                  <a:pt x="182" y="59"/>
                </a:lnTo>
                <a:lnTo>
                  <a:pt x="184" y="62"/>
                </a:lnTo>
                <a:lnTo>
                  <a:pt x="185" y="66"/>
                </a:lnTo>
                <a:lnTo>
                  <a:pt x="186" y="69"/>
                </a:lnTo>
                <a:lnTo>
                  <a:pt x="187" y="73"/>
                </a:lnTo>
                <a:lnTo>
                  <a:pt x="188" y="77"/>
                </a:lnTo>
                <a:lnTo>
                  <a:pt x="188" y="80"/>
                </a:lnTo>
                <a:lnTo>
                  <a:pt x="189" y="84"/>
                </a:lnTo>
                <a:lnTo>
                  <a:pt x="189" y="88"/>
                </a:lnTo>
                <a:lnTo>
                  <a:pt x="189" y="92"/>
                </a:lnTo>
                <a:lnTo>
                  <a:pt x="189" y="98"/>
                </a:lnTo>
                <a:lnTo>
                  <a:pt x="188" y="104"/>
                </a:lnTo>
                <a:lnTo>
                  <a:pt x="187" y="110"/>
                </a:lnTo>
                <a:lnTo>
                  <a:pt x="186" y="116"/>
                </a:lnTo>
                <a:lnTo>
                  <a:pt x="184" y="120"/>
                </a:lnTo>
                <a:lnTo>
                  <a:pt x="181" y="125"/>
                </a:lnTo>
                <a:lnTo>
                  <a:pt x="179" y="129"/>
                </a:lnTo>
                <a:lnTo>
                  <a:pt x="174" y="132"/>
                </a:lnTo>
                <a:lnTo>
                  <a:pt x="171" y="136"/>
                </a:lnTo>
                <a:lnTo>
                  <a:pt x="167" y="138"/>
                </a:lnTo>
                <a:lnTo>
                  <a:pt x="163" y="141"/>
                </a:lnTo>
                <a:lnTo>
                  <a:pt x="158" y="143"/>
                </a:lnTo>
                <a:lnTo>
                  <a:pt x="153" y="144"/>
                </a:lnTo>
                <a:lnTo>
                  <a:pt x="149" y="145"/>
                </a:lnTo>
                <a:lnTo>
                  <a:pt x="143" y="146"/>
                </a:lnTo>
                <a:lnTo>
                  <a:pt x="138" y="146"/>
                </a:lnTo>
                <a:lnTo>
                  <a:pt x="134" y="146"/>
                </a:lnTo>
                <a:lnTo>
                  <a:pt x="130" y="146"/>
                </a:lnTo>
                <a:lnTo>
                  <a:pt x="127" y="146"/>
                </a:lnTo>
                <a:lnTo>
                  <a:pt x="125" y="145"/>
                </a:lnTo>
                <a:lnTo>
                  <a:pt x="122" y="144"/>
                </a:lnTo>
                <a:lnTo>
                  <a:pt x="119" y="143"/>
                </a:lnTo>
                <a:lnTo>
                  <a:pt x="115" y="142"/>
                </a:lnTo>
                <a:lnTo>
                  <a:pt x="113" y="141"/>
                </a:lnTo>
                <a:lnTo>
                  <a:pt x="110" y="140"/>
                </a:lnTo>
                <a:lnTo>
                  <a:pt x="108" y="138"/>
                </a:lnTo>
                <a:lnTo>
                  <a:pt x="106" y="137"/>
                </a:lnTo>
                <a:lnTo>
                  <a:pt x="103" y="135"/>
                </a:lnTo>
                <a:lnTo>
                  <a:pt x="100" y="133"/>
                </a:lnTo>
                <a:lnTo>
                  <a:pt x="99" y="131"/>
                </a:lnTo>
                <a:lnTo>
                  <a:pt x="97" y="129"/>
                </a:lnTo>
                <a:lnTo>
                  <a:pt x="95" y="127"/>
                </a:lnTo>
                <a:lnTo>
                  <a:pt x="94" y="125"/>
                </a:lnTo>
                <a:lnTo>
                  <a:pt x="92" y="123"/>
                </a:lnTo>
                <a:lnTo>
                  <a:pt x="91" y="121"/>
                </a:lnTo>
                <a:lnTo>
                  <a:pt x="90" y="118"/>
                </a:lnTo>
                <a:lnTo>
                  <a:pt x="89" y="116"/>
                </a:lnTo>
                <a:lnTo>
                  <a:pt x="88" y="113"/>
                </a:lnTo>
                <a:lnTo>
                  <a:pt x="87" y="111"/>
                </a:lnTo>
                <a:lnTo>
                  <a:pt x="85" y="107"/>
                </a:lnTo>
                <a:lnTo>
                  <a:pt x="84" y="105"/>
                </a:lnTo>
                <a:lnTo>
                  <a:pt x="84" y="103"/>
                </a:lnTo>
                <a:lnTo>
                  <a:pt x="83" y="100"/>
                </a:lnTo>
                <a:lnTo>
                  <a:pt x="83" y="97"/>
                </a:lnTo>
                <a:lnTo>
                  <a:pt x="82" y="94"/>
                </a:lnTo>
                <a:lnTo>
                  <a:pt x="82" y="91"/>
                </a:lnTo>
                <a:lnTo>
                  <a:pt x="81" y="87"/>
                </a:lnTo>
                <a:lnTo>
                  <a:pt x="80" y="84"/>
                </a:lnTo>
                <a:lnTo>
                  <a:pt x="79" y="76"/>
                </a:lnTo>
                <a:lnTo>
                  <a:pt x="78" y="68"/>
                </a:lnTo>
                <a:lnTo>
                  <a:pt x="77" y="62"/>
                </a:lnTo>
                <a:lnTo>
                  <a:pt x="76" y="56"/>
                </a:lnTo>
                <a:lnTo>
                  <a:pt x="75" y="49"/>
                </a:lnTo>
                <a:lnTo>
                  <a:pt x="73" y="44"/>
                </a:lnTo>
                <a:lnTo>
                  <a:pt x="72" y="39"/>
                </a:lnTo>
                <a:lnTo>
                  <a:pt x="71" y="35"/>
                </a:lnTo>
                <a:lnTo>
                  <a:pt x="68" y="35"/>
                </a:lnTo>
                <a:lnTo>
                  <a:pt x="67" y="35"/>
                </a:lnTo>
                <a:lnTo>
                  <a:pt x="66" y="35"/>
                </a:lnTo>
                <a:lnTo>
                  <a:pt x="65" y="35"/>
                </a:lnTo>
                <a:lnTo>
                  <a:pt x="64" y="35"/>
                </a:lnTo>
                <a:lnTo>
                  <a:pt x="63" y="35"/>
                </a:lnTo>
                <a:lnTo>
                  <a:pt x="62" y="35"/>
                </a:lnTo>
                <a:lnTo>
                  <a:pt x="58" y="35"/>
                </a:lnTo>
                <a:lnTo>
                  <a:pt x="53" y="35"/>
                </a:lnTo>
                <a:lnTo>
                  <a:pt x="49" y="36"/>
                </a:lnTo>
                <a:lnTo>
                  <a:pt x="46" y="37"/>
                </a:lnTo>
                <a:lnTo>
                  <a:pt x="43" y="38"/>
                </a:lnTo>
                <a:lnTo>
                  <a:pt x="41" y="39"/>
                </a:lnTo>
                <a:lnTo>
                  <a:pt x="37" y="41"/>
                </a:lnTo>
                <a:lnTo>
                  <a:pt x="35" y="42"/>
                </a:lnTo>
                <a:lnTo>
                  <a:pt x="33" y="45"/>
                </a:lnTo>
                <a:lnTo>
                  <a:pt x="31" y="48"/>
                </a:lnTo>
                <a:lnTo>
                  <a:pt x="29" y="53"/>
                </a:lnTo>
                <a:lnTo>
                  <a:pt x="28" y="56"/>
                </a:lnTo>
                <a:lnTo>
                  <a:pt x="27" y="60"/>
                </a:lnTo>
                <a:lnTo>
                  <a:pt x="26" y="64"/>
                </a:lnTo>
                <a:lnTo>
                  <a:pt x="26" y="69"/>
                </a:lnTo>
                <a:lnTo>
                  <a:pt x="26" y="74"/>
                </a:lnTo>
                <a:lnTo>
                  <a:pt x="26" y="78"/>
                </a:lnTo>
                <a:lnTo>
                  <a:pt x="26" y="83"/>
                </a:lnTo>
                <a:lnTo>
                  <a:pt x="27" y="86"/>
                </a:lnTo>
                <a:lnTo>
                  <a:pt x="27" y="90"/>
                </a:lnTo>
                <a:lnTo>
                  <a:pt x="28" y="93"/>
                </a:lnTo>
                <a:lnTo>
                  <a:pt x="30" y="96"/>
                </a:lnTo>
                <a:lnTo>
                  <a:pt x="31" y="99"/>
                </a:lnTo>
                <a:lnTo>
                  <a:pt x="33" y="102"/>
                </a:lnTo>
                <a:lnTo>
                  <a:pt x="35" y="104"/>
                </a:lnTo>
                <a:lnTo>
                  <a:pt x="37" y="106"/>
                </a:lnTo>
                <a:lnTo>
                  <a:pt x="41" y="108"/>
                </a:lnTo>
                <a:lnTo>
                  <a:pt x="44" y="110"/>
                </a:lnTo>
                <a:lnTo>
                  <a:pt x="47" y="112"/>
                </a:lnTo>
                <a:lnTo>
                  <a:pt x="50" y="113"/>
                </a:lnTo>
                <a:lnTo>
                  <a:pt x="54" y="115"/>
                </a:lnTo>
                <a:lnTo>
                  <a:pt x="60" y="116"/>
                </a:lnTo>
                <a:lnTo>
                  <a:pt x="56" y="142"/>
                </a:lnTo>
                <a:lnTo>
                  <a:pt x="51" y="141"/>
                </a:lnTo>
                <a:lnTo>
                  <a:pt x="46" y="140"/>
                </a:lnTo>
                <a:lnTo>
                  <a:pt x="42" y="138"/>
                </a:lnTo>
                <a:lnTo>
                  <a:pt x="38" y="137"/>
                </a:lnTo>
                <a:lnTo>
                  <a:pt x="34" y="135"/>
                </a:lnTo>
                <a:lnTo>
                  <a:pt x="31" y="134"/>
                </a:lnTo>
                <a:lnTo>
                  <a:pt x="28" y="132"/>
                </a:lnTo>
                <a:lnTo>
                  <a:pt x="25" y="130"/>
                </a:lnTo>
                <a:lnTo>
                  <a:pt x="21" y="128"/>
                </a:lnTo>
                <a:lnTo>
                  <a:pt x="19" y="126"/>
                </a:lnTo>
                <a:lnTo>
                  <a:pt x="16" y="123"/>
                </a:lnTo>
                <a:lnTo>
                  <a:pt x="14" y="120"/>
                </a:lnTo>
                <a:lnTo>
                  <a:pt x="12" y="117"/>
                </a:lnTo>
                <a:lnTo>
                  <a:pt x="10" y="114"/>
                </a:lnTo>
                <a:lnTo>
                  <a:pt x="7" y="110"/>
                </a:lnTo>
                <a:lnTo>
                  <a:pt x="6" y="106"/>
                </a:lnTo>
                <a:lnTo>
                  <a:pt x="4" y="102"/>
                </a:lnTo>
                <a:lnTo>
                  <a:pt x="3" y="98"/>
                </a:lnTo>
                <a:lnTo>
                  <a:pt x="2" y="93"/>
                </a:lnTo>
                <a:lnTo>
                  <a:pt x="1" y="89"/>
                </a:lnTo>
                <a:lnTo>
                  <a:pt x="1" y="84"/>
                </a:lnTo>
                <a:lnTo>
                  <a:pt x="0" y="80"/>
                </a:lnTo>
                <a:lnTo>
                  <a:pt x="0" y="75"/>
                </a:lnTo>
                <a:lnTo>
                  <a:pt x="0" y="70"/>
                </a:lnTo>
                <a:lnTo>
                  <a:pt x="0" y="65"/>
                </a:lnTo>
                <a:lnTo>
                  <a:pt x="0" y="60"/>
                </a:lnTo>
                <a:lnTo>
                  <a:pt x="0" y="56"/>
                </a:lnTo>
                <a:lnTo>
                  <a:pt x="1" y="52"/>
                </a:lnTo>
                <a:lnTo>
                  <a:pt x="2" y="47"/>
                </a:lnTo>
                <a:lnTo>
                  <a:pt x="3" y="43"/>
                </a:lnTo>
                <a:lnTo>
                  <a:pt x="4" y="40"/>
                </a:lnTo>
                <a:lnTo>
                  <a:pt x="5" y="36"/>
                </a:lnTo>
                <a:lnTo>
                  <a:pt x="6" y="33"/>
                </a:lnTo>
                <a:lnTo>
                  <a:pt x="8" y="30"/>
                </a:lnTo>
                <a:lnTo>
                  <a:pt x="10" y="28"/>
                </a:lnTo>
                <a:lnTo>
                  <a:pt x="12" y="25"/>
                </a:lnTo>
                <a:lnTo>
                  <a:pt x="13" y="23"/>
                </a:lnTo>
                <a:lnTo>
                  <a:pt x="15" y="21"/>
                </a:lnTo>
                <a:lnTo>
                  <a:pt x="17" y="19"/>
                </a:lnTo>
                <a:lnTo>
                  <a:pt x="19" y="18"/>
                </a:lnTo>
                <a:lnTo>
                  <a:pt x="21" y="16"/>
                </a:lnTo>
                <a:lnTo>
                  <a:pt x="23" y="15"/>
                </a:lnTo>
                <a:lnTo>
                  <a:pt x="26" y="14"/>
                </a:lnTo>
                <a:lnTo>
                  <a:pt x="28" y="13"/>
                </a:lnTo>
                <a:lnTo>
                  <a:pt x="31" y="12"/>
                </a:lnTo>
                <a:lnTo>
                  <a:pt x="34" y="11"/>
                </a:lnTo>
                <a:lnTo>
                  <a:pt x="36" y="10"/>
                </a:lnTo>
                <a:lnTo>
                  <a:pt x="39" y="9"/>
                </a:lnTo>
                <a:lnTo>
                  <a:pt x="42" y="9"/>
                </a:lnTo>
                <a:lnTo>
                  <a:pt x="45" y="9"/>
                </a:lnTo>
                <a:lnTo>
                  <a:pt x="47" y="9"/>
                </a:lnTo>
                <a:lnTo>
                  <a:pt x="51" y="9"/>
                </a:lnTo>
                <a:lnTo>
                  <a:pt x="54" y="8"/>
                </a:lnTo>
                <a:lnTo>
                  <a:pt x="59" y="8"/>
                </a:lnTo>
                <a:lnTo>
                  <a:pt x="63" y="8"/>
                </a:lnTo>
                <a:lnTo>
                  <a:pt x="68" y="8"/>
                </a:lnTo>
                <a:lnTo>
                  <a:pt x="109" y="8"/>
                </a:lnTo>
                <a:lnTo>
                  <a:pt x="120" y="8"/>
                </a:lnTo>
                <a:lnTo>
                  <a:pt x="128" y="8"/>
                </a:lnTo>
                <a:lnTo>
                  <a:pt x="137" y="8"/>
                </a:lnTo>
                <a:lnTo>
                  <a:pt x="144" y="8"/>
                </a:lnTo>
                <a:lnTo>
                  <a:pt x="151" y="8"/>
                </a:lnTo>
                <a:lnTo>
                  <a:pt x="156" y="7"/>
                </a:lnTo>
                <a:lnTo>
                  <a:pt x="160" y="7"/>
                </a:lnTo>
                <a:lnTo>
                  <a:pt x="164" y="6"/>
                </a:lnTo>
                <a:lnTo>
                  <a:pt x="167" y="6"/>
                </a:lnTo>
                <a:lnTo>
                  <a:pt x="169" y="5"/>
                </a:lnTo>
                <a:lnTo>
                  <a:pt x="172" y="5"/>
                </a:lnTo>
                <a:lnTo>
                  <a:pt x="174" y="4"/>
                </a:lnTo>
                <a:lnTo>
                  <a:pt x="177" y="3"/>
                </a:lnTo>
                <a:lnTo>
                  <a:pt x="180" y="2"/>
                </a:lnTo>
                <a:lnTo>
                  <a:pt x="183" y="1"/>
                </a:lnTo>
                <a:lnTo>
                  <a:pt x="185" y="0"/>
                </a:lnTo>
                <a:lnTo>
                  <a:pt x="185" y="28"/>
                </a:lnTo>
                <a:lnTo>
                  <a:pt x="183" y="29"/>
                </a:lnTo>
                <a:lnTo>
                  <a:pt x="181" y="29"/>
                </a:lnTo>
                <a:lnTo>
                  <a:pt x="177" y="30"/>
                </a:lnTo>
                <a:lnTo>
                  <a:pt x="175" y="31"/>
                </a:lnTo>
                <a:lnTo>
                  <a:pt x="172" y="32"/>
                </a:lnTo>
                <a:lnTo>
                  <a:pt x="169" y="32"/>
                </a:lnTo>
                <a:lnTo>
                  <a:pt x="166" y="33"/>
                </a:lnTo>
                <a:lnTo>
                  <a:pt x="163" y="33"/>
                </a:lnTo>
                <a:close/>
                <a:moveTo>
                  <a:pt x="94" y="35"/>
                </a:moveTo>
                <a:lnTo>
                  <a:pt x="96" y="39"/>
                </a:lnTo>
                <a:lnTo>
                  <a:pt x="97" y="43"/>
                </a:lnTo>
                <a:lnTo>
                  <a:pt x="99" y="48"/>
                </a:lnTo>
                <a:lnTo>
                  <a:pt x="100" y="54"/>
                </a:lnTo>
                <a:lnTo>
                  <a:pt x="102" y="60"/>
                </a:lnTo>
                <a:lnTo>
                  <a:pt x="104" y="66"/>
                </a:lnTo>
                <a:lnTo>
                  <a:pt x="105" y="73"/>
                </a:lnTo>
                <a:lnTo>
                  <a:pt x="106" y="80"/>
                </a:lnTo>
                <a:lnTo>
                  <a:pt x="107" y="83"/>
                </a:lnTo>
                <a:lnTo>
                  <a:pt x="107" y="87"/>
                </a:lnTo>
                <a:lnTo>
                  <a:pt x="108" y="90"/>
                </a:lnTo>
                <a:lnTo>
                  <a:pt x="109" y="94"/>
                </a:lnTo>
                <a:lnTo>
                  <a:pt x="109" y="96"/>
                </a:lnTo>
                <a:lnTo>
                  <a:pt x="110" y="99"/>
                </a:lnTo>
                <a:lnTo>
                  <a:pt x="111" y="101"/>
                </a:lnTo>
                <a:lnTo>
                  <a:pt x="112" y="103"/>
                </a:lnTo>
                <a:lnTo>
                  <a:pt x="113" y="104"/>
                </a:lnTo>
                <a:lnTo>
                  <a:pt x="113" y="106"/>
                </a:lnTo>
                <a:lnTo>
                  <a:pt x="115" y="107"/>
                </a:lnTo>
                <a:lnTo>
                  <a:pt x="117" y="110"/>
                </a:lnTo>
                <a:lnTo>
                  <a:pt x="118" y="111"/>
                </a:lnTo>
                <a:lnTo>
                  <a:pt x="119" y="112"/>
                </a:lnTo>
                <a:lnTo>
                  <a:pt x="121" y="113"/>
                </a:lnTo>
                <a:lnTo>
                  <a:pt x="122" y="114"/>
                </a:lnTo>
                <a:lnTo>
                  <a:pt x="124" y="115"/>
                </a:lnTo>
                <a:lnTo>
                  <a:pt x="125" y="116"/>
                </a:lnTo>
                <a:lnTo>
                  <a:pt x="127" y="116"/>
                </a:lnTo>
                <a:lnTo>
                  <a:pt x="129" y="117"/>
                </a:lnTo>
                <a:lnTo>
                  <a:pt x="130" y="117"/>
                </a:lnTo>
                <a:lnTo>
                  <a:pt x="133" y="118"/>
                </a:lnTo>
                <a:lnTo>
                  <a:pt x="135" y="118"/>
                </a:lnTo>
                <a:lnTo>
                  <a:pt x="137" y="118"/>
                </a:lnTo>
                <a:lnTo>
                  <a:pt x="140" y="118"/>
                </a:lnTo>
                <a:lnTo>
                  <a:pt x="142" y="117"/>
                </a:lnTo>
                <a:lnTo>
                  <a:pt x="145" y="117"/>
                </a:lnTo>
                <a:lnTo>
                  <a:pt x="148" y="116"/>
                </a:lnTo>
                <a:lnTo>
                  <a:pt x="151" y="115"/>
                </a:lnTo>
                <a:lnTo>
                  <a:pt x="153" y="113"/>
                </a:lnTo>
                <a:lnTo>
                  <a:pt x="155" y="112"/>
                </a:lnTo>
                <a:lnTo>
                  <a:pt x="157" y="110"/>
                </a:lnTo>
                <a:lnTo>
                  <a:pt x="159" y="107"/>
                </a:lnTo>
                <a:lnTo>
                  <a:pt x="160" y="104"/>
                </a:lnTo>
                <a:lnTo>
                  <a:pt x="163" y="102"/>
                </a:lnTo>
                <a:lnTo>
                  <a:pt x="164" y="99"/>
                </a:lnTo>
                <a:lnTo>
                  <a:pt x="164" y="96"/>
                </a:lnTo>
                <a:lnTo>
                  <a:pt x="165" y="93"/>
                </a:lnTo>
                <a:lnTo>
                  <a:pt x="165" y="89"/>
                </a:lnTo>
                <a:lnTo>
                  <a:pt x="166" y="85"/>
                </a:lnTo>
                <a:lnTo>
                  <a:pt x="165" y="82"/>
                </a:lnTo>
                <a:lnTo>
                  <a:pt x="165" y="78"/>
                </a:lnTo>
                <a:lnTo>
                  <a:pt x="165" y="74"/>
                </a:lnTo>
                <a:lnTo>
                  <a:pt x="164" y="71"/>
                </a:lnTo>
                <a:lnTo>
                  <a:pt x="163" y="67"/>
                </a:lnTo>
                <a:lnTo>
                  <a:pt x="160" y="64"/>
                </a:lnTo>
                <a:lnTo>
                  <a:pt x="159" y="61"/>
                </a:lnTo>
                <a:lnTo>
                  <a:pt x="157" y="58"/>
                </a:lnTo>
                <a:lnTo>
                  <a:pt x="155" y="55"/>
                </a:lnTo>
                <a:lnTo>
                  <a:pt x="153" y="52"/>
                </a:lnTo>
                <a:lnTo>
                  <a:pt x="151" y="49"/>
                </a:lnTo>
                <a:lnTo>
                  <a:pt x="149" y="47"/>
                </a:lnTo>
                <a:lnTo>
                  <a:pt x="145" y="44"/>
                </a:lnTo>
                <a:lnTo>
                  <a:pt x="142" y="43"/>
                </a:lnTo>
                <a:lnTo>
                  <a:pt x="139" y="41"/>
                </a:lnTo>
                <a:lnTo>
                  <a:pt x="136" y="39"/>
                </a:lnTo>
                <a:lnTo>
                  <a:pt x="134" y="38"/>
                </a:lnTo>
                <a:lnTo>
                  <a:pt x="130" y="37"/>
                </a:lnTo>
                <a:lnTo>
                  <a:pt x="127" y="37"/>
                </a:lnTo>
                <a:lnTo>
                  <a:pt x="123" y="36"/>
                </a:lnTo>
                <a:lnTo>
                  <a:pt x="120" y="36"/>
                </a:lnTo>
                <a:lnTo>
                  <a:pt x="115" y="35"/>
                </a:lnTo>
                <a:lnTo>
                  <a:pt x="110" y="35"/>
                </a:lnTo>
                <a:lnTo>
                  <a:pt x="106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65" name="Freeform 185"/>
          <p:cNvSpPr>
            <a:spLocks noEditPoints="1"/>
          </p:cNvSpPr>
          <p:nvPr/>
        </p:nvSpPr>
        <p:spPr bwMode="auto">
          <a:xfrm>
            <a:off x="3763160" y="5267369"/>
            <a:ext cx="99894" cy="49530"/>
          </a:xfrm>
          <a:custGeom>
            <a:avLst/>
            <a:gdLst>
              <a:gd name="T0" fmla="*/ 0 w 253"/>
              <a:gd name="T1" fmla="*/ 0 h 139"/>
              <a:gd name="T2" fmla="*/ 0 w 253"/>
              <a:gd name="T3" fmla="*/ 0 h 139"/>
              <a:gd name="T4" fmla="*/ 0 w 253"/>
              <a:gd name="T5" fmla="*/ 0 h 139"/>
              <a:gd name="T6" fmla="*/ 0 w 253"/>
              <a:gd name="T7" fmla="*/ 0 h 139"/>
              <a:gd name="T8" fmla="*/ 0 w 253"/>
              <a:gd name="T9" fmla="*/ 0 h 139"/>
              <a:gd name="T10" fmla="*/ 0 w 253"/>
              <a:gd name="T11" fmla="*/ 0 h 139"/>
              <a:gd name="T12" fmla="*/ 0 w 253"/>
              <a:gd name="T13" fmla="*/ 0 h 139"/>
              <a:gd name="T14" fmla="*/ 0 w 253"/>
              <a:gd name="T15" fmla="*/ 0 h 139"/>
              <a:gd name="T16" fmla="*/ 0 w 253"/>
              <a:gd name="T17" fmla="*/ 0 h 139"/>
              <a:gd name="T18" fmla="*/ 0 w 253"/>
              <a:gd name="T19" fmla="*/ 0 h 139"/>
              <a:gd name="T20" fmla="*/ 0 w 253"/>
              <a:gd name="T21" fmla="*/ 0 h 139"/>
              <a:gd name="T22" fmla="*/ 0 w 253"/>
              <a:gd name="T23" fmla="*/ 0 h 139"/>
              <a:gd name="T24" fmla="*/ 0 w 253"/>
              <a:gd name="T25" fmla="*/ 0 h 139"/>
              <a:gd name="T26" fmla="*/ 0 w 253"/>
              <a:gd name="T27" fmla="*/ 0 h 139"/>
              <a:gd name="T28" fmla="*/ 0 w 253"/>
              <a:gd name="T29" fmla="*/ 0 h 139"/>
              <a:gd name="T30" fmla="*/ 0 w 253"/>
              <a:gd name="T31" fmla="*/ 0 h 139"/>
              <a:gd name="T32" fmla="*/ 0 w 253"/>
              <a:gd name="T33" fmla="*/ 0 h 139"/>
              <a:gd name="T34" fmla="*/ 0 w 253"/>
              <a:gd name="T35" fmla="*/ 0 h 139"/>
              <a:gd name="T36" fmla="*/ 0 w 253"/>
              <a:gd name="T37" fmla="*/ 0 h 139"/>
              <a:gd name="T38" fmla="*/ 0 w 253"/>
              <a:gd name="T39" fmla="*/ 0 h 139"/>
              <a:gd name="T40" fmla="*/ 0 w 253"/>
              <a:gd name="T41" fmla="*/ 0 h 139"/>
              <a:gd name="T42" fmla="*/ 0 w 253"/>
              <a:gd name="T43" fmla="*/ 0 h 139"/>
              <a:gd name="T44" fmla="*/ 0 w 253"/>
              <a:gd name="T45" fmla="*/ 0 h 139"/>
              <a:gd name="T46" fmla="*/ 0 w 253"/>
              <a:gd name="T47" fmla="*/ 0 h 139"/>
              <a:gd name="T48" fmla="*/ 0 w 253"/>
              <a:gd name="T49" fmla="*/ 0 h 139"/>
              <a:gd name="T50" fmla="*/ 0 w 253"/>
              <a:gd name="T51" fmla="*/ 0 h 139"/>
              <a:gd name="T52" fmla="*/ 0 w 253"/>
              <a:gd name="T53" fmla="*/ 0 h 139"/>
              <a:gd name="T54" fmla="*/ 0 w 253"/>
              <a:gd name="T55" fmla="*/ 0 h 139"/>
              <a:gd name="T56" fmla="*/ 0 w 253"/>
              <a:gd name="T57" fmla="*/ 0 h 139"/>
              <a:gd name="T58" fmla="*/ 0 w 253"/>
              <a:gd name="T59" fmla="*/ 0 h 139"/>
              <a:gd name="T60" fmla="*/ 0 w 253"/>
              <a:gd name="T61" fmla="*/ 0 h 139"/>
              <a:gd name="T62" fmla="*/ 0 w 253"/>
              <a:gd name="T63" fmla="*/ 0 h 139"/>
              <a:gd name="T64" fmla="*/ 0 w 253"/>
              <a:gd name="T65" fmla="*/ 0 h 139"/>
              <a:gd name="T66" fmla="*/ 0 w 253"/>
              <a:gd name="T67" fmla="*/ 0 h 139"/>
              <a:gd name="T68" fmla="*/ 0 w 253"/>
              <a:gd name="T69" fmla="*/ 0 h 139"/>
              <a:gd name="T70" fmla="*/ 0 w 253"/>
              <a:gd name="T71" fmla="*/ 0 h 139"/>
              <a:gd name="T72" fmla="*/ 0 w 253"/>
              <a:gd name="T73" fmla="*/ 0 h 139"/>
              <a:gd name="T74" fmla="*/ 0 w 253"/>
              <a:gd name="T75" fmla="*/ 0 h 139"/>
              <a:gd name="T76" fmla="*/ 0 w 253"/>
              <a:gd name="T77" fmla="*/ 0 h 139"/>
              <a:gd name="T78" fmla="*/ 0 w 253"/>
              <a:gd name="T79" fmla="*/ 0 h 139"/>
              <a:gd name="T80" fmla="*/ 0 w 253"/>
              <a:gd name="T81" fmla="*/ 0 h 139"/>
              <a:gd name="T82" fmla="*/ 0 w 253"/>
              <a:gd name="T83" fmla="*/ 0 h 139"/>
              <a:gd name="T84" fmla="*/ 0 w 253"/>
              <a:gd name="T85" fmla="*/ 0 h 139"/>
              <a:gd name="T86" fmla="*/ 0 w 253"/>
              <a:gd name="T87" fmla="*/ 0 h 139"/>
              <a:gd name="T88" fmla="*/ 0 w 253"/>
              <a:gd name="T89" fmla="*/ 0 h 139"/>
              <a:gd name="T90" fmla="*/ 0 w 253"/>
              <a:gd name="T91" fmla="*/ 0 h 139"/>
              <a:gd name="T92" fmla="*/ 0 w 253"/>
              <a:gd name="T93" fmla="*/ 0 h 139"/>
              <a:gd name="T94" fmla="*/ 0 w 253"/>
              <a:gd name="T95" fmla="*/ 0 h 139"/>
              <a:gd name="T96" fmla="*/ 0 w 253"/>
              <a:gd name="T97" fmla="*/ 0 h 139"/>
              <a:gd name="T98" fmla="*/ 0 w 253"/>
              <a:gd name="T99" fmla="*/ 0 h 139"/>
              <a:gd name="T100" fmla="*/ 0 w 253"/>
              <a:gd name="T101" fmla="*/ 0 h 139"/>
              <a:gd name="T102" fmla="*/ 0 w 253"/>
              <a:gd name="T103" fmla="*/ 0 h 139"/>
              <a:gd name="T104" fmla="*/ 0 w 253"/>
              <a:gd name="T105" fmla="*/ 0 h 139"/>
              <a:gd name="T106" fmla="*/ 0 w 253"/>
              <a:gd name="T107" fmla="*/ 0 h 139"/>
              <a:gd name="T108" fmla="*/ 0 w 253"/>
              <a:gd name="T109" fmla="*/ 0 h 139"/>
              <a:gd name="T110" fmla="*/ 0 w 253"/>
              <a:gd name="T111" fmla="*/ 0 h 139"/>
              <a:gd name="T112" fmla="*/ 0 w 253"/>
              <a:gd name="T113" fmla="*/ 0 h 139"/>
              <a:gd name="T114" fmla="*/ 0 w 253"/>
              <a:gd name="T115" fmla="*/ 0 h 1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53"/>
              <a:gd name="T175" fmla="*/ 0 h 139"/>
              <a:gd name="T176" fmla="*/ 253 w 253"/>
              <a:gd name="T177" fmla="*/ 139 h 1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53" h="139">
                <a:moveTo>
                  <a:pt x="119" y="27"/>
                </a:moveTo>
                <a:lnTo>
                  <a:pt x="123" y="0"/>
                </a:lnTo>
                <a:lnTo>
                  <a:pt x="130" y="2"/>
                </a:lnTo>
                <a:lnTo>
                  <a:pt x="138" y="3"/>
                </a:lnTo>
                <a:lnTo>
                  <a:pt x="144" y="6"/>
                </a:lnTo>
                <a:lnTo>
                  <a:pt x="151" y="8"/>
                </a:lnTo>
                <a:lnTo>
                  <a:pt x="156" y="11"/>
                </a:lnTo>
                <a:lnTo>
                  <a:pt x="163" y="14"/>
                </a:lnTo>
                <a:lnTo>
                  <a:pt x="167" y="18"/>
                </a:lnTo>
                <a:lnTo>
                  <a:pt x="172" y="22"/>
                </a:lnTo>
                <a:lnTo>
                  <a:pt x="175" y="27"/>
                </a:lnTo>
                <a:lnTo>
                  <a:pt x="180" y="32"/>
                </a:lnTo>
                <a:lnTo>
                  <a:pt x="183" y="37"/>
                </a:lnTo>
                <a:lnTo>
                  <a:pt x="185" y="43"/>
                </a:lnTo>
                <a:lnTo>
                  <a:pt x="187" y="49"/>
                </a:lnTo>
                <a:lnTo>
                  <a:pt x="188" y="54"/>
                </a:lnTo>
                <a:lnTo>
                  <a:pt x="189" y="60"/>
                </a:lnTo>
                <a:lnTo>
                  <a:pt x="189" y="67"/>
                </a:lnTo>
                <a:lnTo>
                  <a:pt x="189" y="75"/>
                </a:lnTo>
                <a:lnTo>
                  <a:pt x="188" y="82"/>
                </a:lnTo>
                <a:lnTo>
                  <a:pt x="186" y="89"/>
                </a:lnTo>
                <a:lnTo>
                  <a:pt x="183" y="96"/>
                </a:lnTo>
                <a:lnTo>
                  <a:pt x="180" y="103"/>
                </a:lnTo>
                <a:lnTo>
                  <a:pt x="175" y="109"/>
                </a:lnTo>
                <a:lnTo>
                  <a:pt x="171" y="114"/>
                </a:lnTo>
                <a:lnTo>
                  <a:pt x="165" y="120"/>
                </a:lnTo>
                <a:lnTo>
                  <a:pt x="158" y="124"/>
                </a:lnTo>
                <a:lnTo>
                  <a:pt x="152" y="128"/>
                </a:lnTo>
                <a:lnTo>
                  <a:pt x="143" y="131"/>
                </a:lnTo>
                <a:lnTo>
                  <a:pt x="136" y="134"/>
                </a:lnTo>
                <a:lnTo>
                  <a:pt x="126" y="136"/>
                </a:lnTo>
                <a:lnTo>
                  <a:pt x="117" y="138"/>
                </a:lnTo>
                <a:lnTo>
                  <a:pt x="106" y="139"/>
                </a:lnTo>
                <a:lnTo>
                  <a:pt x="95" y="139"/>
                </a:lnTo>
                <a:lnTo>
                  <a:pt x="88" y="139"/>
                </a:lnTo>
                <a:lnTo>
                  <a:pt x="81" y="139"/>
                </a:lnTo>
                <a:lnTo>
                  <a:pt x="74" y="138"/>
                </a:lnTo>
                <a:lnTo>
                  <a:pt x="67" y="137"/>
                </a:lnTo>
                <a:lnTo>
                  <a:pt x="61" y="136"/>
                </a:lnTo>
                <a:lnTo>
                  <a:pt x="56" y="134"/>
                </a:lnTo>
                <a:lnTo>
                  <a:pt x="49" y="133"/>
                </a:lnTo>
                <a:lnTo>
                  <a:pt x="44" y="131"/>
                </a:lnTo>
                <a:lnTo>
                  <a:pt x="38" y="128"/>
                </a:lnTo>
                <a:lnTo>
                  <a:pt x="33" y="126"/>
                </a:lnTo>
                <a:lnTo>
                  <a:pt x="29" y="123"/>
                </a:lnTo>
                <a:lnTo>
                  <a:pt x="25" y="120"/>
                </a:lnTo>
                <a:lnTo>
                  <a:pt x="20" y="117"/>
                </a:lnTo>
                <a:lnTo>
                  <a:pt x="17" y="113"/>
                </a:lnTo>
                <a:lnTo>
                  <a:pt x="14" y="109"/>
                </a:lnTo>
                <a:lnTo>
                  <a:pt x="11" y="105"/>
                </a:lnTo>
                <a:lnTo>
                  <a:pt x="8" y="101"/>
                </a:lnTo>
                <a:lnTo>
                  <a:pt x="6" y="95"/>
                </a:lnTo>
                <a:lnTo>
                  <a:pt x="4" y="91"/>
                </a:lnTo>
                <a:lnTo>
                  <a:pt x="2" y="86"/>
                </a:lnTo>
                <a:lnTo>
                  <a:pt x="1" y="81"/>
                </a:lnTo>
                <a:lnTo>
                  <a:pt x="0" y="77"/>
                </a:lnTo>
                <a:lnTo>
                  <a:pt x="0" y="72"/>
                </a:lnTo>
                <a:lnTo>
                  <a:pt x="0" y="67"/>
                </a:lnTo>
                <a:lnTo>
                  <a:pt x="0" y="60"/>
                </a:lnTo>
                <a:lnTo>
                  <a:pt x="1" y="54"/>
                </a:lnTo>
                <a:lnTo>
                  <a:pt x="2" y="49"/>
                </a:lnTo>
                <a:lnTo>
                  <a:pt x="3" y="43"/>
                </a:lnTo>
                <a:lnTo>
                  <a:pt x="5" y="37"/>
                </a:lnTo>
                <a:lnTo>
                  <a:pt x="8" y="32"/>
                </a:lnTo>
                <a:lnTo>
                  <a:pt x="11" y="28"/>
                </a:lnTo>
                <a:lnTo>
                  <a:pt x="15" y="24"/>
                </a:lnTo>
                <a:lnTo>
                  <a:pt x="18" y="20"/>
                </a:lnTo>
                <a:lnTo>
                  <a:pt x="22" y="16"/>
                </a:lnTo>
                <a:lnTo>
                  <a:pt x="28" y="13"/>
                </a:lnTo>
                <a:lnTo>
                  <a:pt x="33" y="10"/>
                </a:lnTo>
                <a:lnTo>
                  <a:pt x="38" y="8"/>
                </a:lnTo>
                <a:lnTo>
                  <a:pt x="44" y="6"/>
                </a:lnTo>
                <a:lnTo>
                  <a:pt x="50" y="4"/>
                </a:lnTo>
                <a:lnTo>
                  <a:pt x="57" y="3"/>
                </a:lnTo>
                <a:lnTo>
                  <a:pt x="62" y="29"/>
                </a:lnTo>
                <a:lnTo>
                  <a:pt x="58" y="30"/>
                </a:lnTo>
                <a:lnTo>
                  <a:pt x="53" y="31"/>
                </a:lnTo>
                <a:lnTo>
                  <a:pt x="49" y="32"/>
                </a:lnTo>
                <a:lnTo>
                  <a:pt x="46" y="34"/>
                </a:lnTo>
                <a:lnTo>
                  <a:pt x="43" y="36"/>
                </a:lnTo>
                <a:lnTo>
                  <a:pt x="39" y="38"/>
                </a:lnTo>
                <a:lnTo>
                  <a:pt x="36" y="40"/>
                </a:lnTo>
                <a:lnTo>
                  <a:pt x="34" y="43"/>
                </a:lnTo>
                <a:lnTo>
                  <a:pt x="32" y="45"/>
                </a:lnTo>
                <a:lnTo>
                  <a:pt x="30" y="48"/>
                </a:lnTo>
                <a:lnTo>
                  <a:pt x="29" y="50"/>
                </a:lnTo>
                <a:lnTo>
                  <a:pt x="28" y="53"/>
                </a:lnTo>
                <a:lnTo>
                  <a:pt x="27" y="56"/>
                </a:lnTo>
                <a:lnTo>
                  <a:pt x="26" y="59"/>
                </a:lnTo>
                <a:lnTo>
                  <a:pt x="26" y="62"/>
                </a:lnTo>
                <a:lnTo>
                  <a:pt x="25" y="66"/>
                </a:lnTo>
                <a:lnTo>
                  <a:pt x="26" y="70"/>
                </a:lnTo>
                <a:lnTo>
                  <a:pt x="26" y="75"/>
                </a:lnTo>
                <a:lnTo>
                  <a:pt x="28" y="80"/>
                </a:lnTo>
                <a:lnTo>
                  <a:pt x="29" y="84"/>
                </a:lnTo>
                <a:lnTo>
                  <a:pt x="31" y="88"/>
                </a:lnTo>
                <a:lnTo>
                  <a:pt x="34" y="91"/>
                </a:lnTo>
                <a:lnTo>
                  <a:pt x="37" y="95"/>
                </a:lnTo>
                <a:lnTo>
                  <a:pt x="42" y="98"/>
                </a:lnTo>
                <a:lnTo>
                  <a:pt x="46" y="102"/>
                </a:lnTo>
                <a:lnTo>
                  <a:pt x="51" y="105"/>
                </a:lnTo>
                <a:lnTo>
                  <a:pt x="57" y="107"/>
                </a:lnTo>
                <a:lnTo>
                  <a:pt x="63" y="109"/>
                </a:lnTo>
                <a:lnTo>
                  <a:pt x="71" y="110"/>
                </a:lnTo>
                <a:lnTo>
                  <a:pt x="78" y="111"/>
                </a:lnTo>
                <a:lnTo>
                  <a:pt x="85" y="112"/>
                </a:lnTo>
                <a:lnTo>
                  <a:pt x="94" y="112"/>
                </a:lnTo>
                <a:lnTo>
                  <a:pt x="104" y="112"/>
                </a:lnTo>
                <a:lnTo>
                  <a:pt x="111" y="111"/>
                </a:lnTo>
                <a:lnTo>
                  <a:pt x="119" y="110"/>
                </a:lnTo>
                <a:lnTo>
                  <a:pt x="126" y="109"/>
                </a:lnTo>
                <a:lnTo>
                  <a:pt x="133" y="107"/>
                </a:lnTo>
                <a:lnTo>
                  <a:pt x="138" y="105"/>
                </a:lnTo>
                <a:lnTo>
                  <a:pt x="143" y="103"/>
                </a:lnTo>
                <a:lnTo>
                  <a:pt x="148" y="100"/>
                </a:lnTo>
                <a:lnTo>
                  <a:pt x="152" y="96"/>
                </a:lnTo>
                <a:lnTo>
                  <a:pt x="155" y="92"/>
                </a:lnTo>
                <a:lnTo>
                  <a:pt x="157" y="89"/>
                </a:lnTo>
                <a:lnTo>
                  <a:pt x="160" y="85"/>
                </a:lnTo>
                <a:lnTo>
                  <a:pt x="161" y="81"/>
                </a:lnTo>
                <a:lnTo>
                  <a:pt x="163" y="76"/>
                </a:lnTo>
                <a:lnTo>
                  <a:pt x="164" y="72"/>
                </a:lnTo>
                <a:lnTo>
                  <a:pt x="164" y="67"/>
                </a:lnTo>
                <a:lnTo>
                  <a:pt x="164" y="63"/>
                </a:lnTo>
                <a:lnTo>
                  <a:pt x="164" y="60"/>
                </a:lnTo>
                <a:lnTo>
                  <a:pt x="163" y="56"/>
                </a:lnTo>
                <a:lnTo>
                  <a:pt x="161" y="53"/>
                </a:lnTo>
                <a:lnTo>
                  <a:pt x="159" y="49"/>
                </a:lnTo>
                <a:lnTo>
                  <a:pt x="158" y="46"/>
                </a:lnTo>
                <a:lnTo>
                  <a:pt x="155" y="44"/>
                </a:lnTo>
                <a:lnTo>
                  <a:pt x="153" y="40"/>
                </a:lnTo>
                <a:lnTo>
                  <a:pt x="150" y="37"/>
                </a:lnTo>
                <a:lnTo>
                  <a:pt x="146" y="35"/>
                </a:lnTo>
                <a:lnTo>
                  <a:pt x="143" y="33"/>
                </a:lnTo>
                <a:lnTo>
                  <a:pt x="139" y="31"/>
                </a:lnTo>
                <a:lnTo>
                  <a:pt x="135" y="30"/>
                </a:lnTo>
                <a:lnTo>
                  <a:pt x="129" y="28"/>
                </a:lnTo>
                <a:lnTo>
                  <a:pt x="124" y="27"/>
                </a:lnTo>
                <a:lnTo>
                  <a:pt x="119" y="27"/>
                </a:lnTo>
                <a:close/>
                <a:moveTo>
                  <a:pt x="209" y="89"/>
                </a:moveTo>
                <a:lnTo>
                  <a:pt x="177" y="82"/>
                </a:lnTo>
                <a:lnTo>
                  <a:pt x="177" y="62"/>
                </a:lnTo>
                <a:lnTo>
                  <a:pt x="196" y="67"/>
                </a:lnTo>
                <a:lnTo>
                  <a:pt x="197" y="64"/>
                </a:lnTo>
                <a:lnTo>
                  <a:pt x="198" y="61"/>
                </a:lnTo>
                <a:lnTo>
                  <a:pt x="198" y="58"/>
                </a:lnTo>
                <a:lnTo>
                  <a:pt x="199" y="56"/>
                </a:lnTo>
                <a:lnTo>
                  <a:pt x="201" y="53"/>
                </a:lnTo>
                <a:lnTo>
                  <a:pt x="202" y="51"/>
                </a:lnTo>
                <a:lnTo>
                  <a:pt x="203" y="49"/>
                </a:lnTo>
                <a:lnTo>
                  <a:pt x="205" y="48"/>
                </a:lnTo>
                <a:lnTo>
                  <a:pt x="207" y="46"/>
                </a:lnTo>
                <a:lnTo>
                  <a:pt x="209" y="45"/>
                </a:lnTo>
                <a:lnTo>
                  <a:pt x="211" y="44"/>
                </a:lnTo>
                <a:lnTo>
                  <a:pt x="213" y="43"/>
                </a:lnTo>
                <a:lnTo>
                  <a:pt x="215" y="42"/>
                </a:lnTo>
                <a:lnTo>
                  <a:pt x="217" y="42"/>
                </a:lnTo>
                <a:lnTo>
                  <a:pt x="219" y="40"/>
                </a:lnTo>
                <a:lnTo>
                  <a:pt x="221" y="40"/>
                </a:lnTo>
                <a:lnTo>
                  <a:pt x="225" y="42"/>
                </a:lnTo>
                <a:lnTo>
                  <a:pt x="228" y="42"/>
                </a:lnTo>
                <a:lnTo>
                  <a:pt x="231" y="43"/>
                </a:lnTo>
                <a:lnTo>
                  <a:pt x="233" y="44"/>
                </a:lnTo>
                <a:lnTo>
                  <a:pt x="236" y="45"/>
                </a:lnTo>
                <a:lnTo>
                  <a:pt x="238" y="47"/>
                </a:lnTo>
                <a:lnTo>
                  <a:pt x="242" y="49"/>
                </a:lnTo>
                <a:lnTo>
                  <a:pt x="244" y="52"/>
                </a:lnTo>
                <a:lnTo>
                  <a:pt x="246" y="55"/>
                </a:lnTo>
                <a:lnTo>
                  <a:pt x="248" y="58"/>
                </a:lnTo>
                <a:lnTo>
                  <a:pt x="250" y="61"/>
                </a:lnTo>
                <a:lnTo>
                  <a:pt x="251" y="65"/>
                </a:lnTo>
                <a:lnTo>
                  <a:pt x="252" y="70"/>
                </a:lnTo>
                <a:lnTo>
                  <a:pt x="253" y="74"/>
                </a:lnTo>
                <a:lnTo>
                  <a:pt x="253" y="79"/>
                </a:lnTo>
                <a:lnTo>
                  <a:pt x="253" y="84"/>
                </a:lnTo>
                <a:lnTo>
                  <a:pt x="253" y="87"/>
                </a:lnTo>
                <a:lnTo>
                  <a:pt x="253" y="90"/>
                </a:lnTo>
                <a:lnTo>
                  <a:pt x="253" y="93"/>
                </a:lnTo>
                <a:lnTo>
                  <a:pt x="253" y="95"/>
                </a:lnTo>
                <a:lnTo>
                  <a:pt x="253" y="98"/>
                </a:lnTo>
                <a:lnTo>
                  <a:pt x="252" y="102"/>
                </a:lnTo>
                <a:lnTo>
                  <a:pt x="252" y="104"/>
                </a:lnTo>
                <a:lnTo>
                  <a:pt x="251" y="106"/>
                </a:lnTo>
                <a:lnTo>
                  <a:pt x="232" y="105"/>
                </a:lnTo>
                <a:lnTo>
                  <a:pt x="232" y="102"/>
                </a:lnTo>
                <a:lnTo>
                  <a:pt x="232" y="100"/>
                </a:lnTo>
                <a:lnTo>
                  <a:pt x="232" y="97"/>
                </a:lnTo>
                <a:lnTo>
                  <a:pt x="232" y="95"/>
                </a:lnTo>
                <a:lnTo>
                  <a:pt x="232" y="94"/>
                </a:lnTo>
                <a:lnTo>
                  <a:pt x="232" y="92"/>
                </a:lnTo>
                <a:lnTo>
                  <a:pt x="232" y="91"/>
                </a:lnTo>
                <a:lnTo>
                  <a:pt x="232" y="90"/>
                </a:lnTo>
                <a:lnTo>
                  <a:pt x="232" y="86"/>
                </a:lnTo>
                <a:lnTo>
                  <a:pt x="232" y="83"/>
                </a:lnTo>
                <a:lnTo>
                  <a:pt x="232" y="81"/>
                </a:lnTo>
                <a:lnTo>
                  <a:pt x="231" y="78"/>
                </a:lnTo>
                <a:lnTo>
                  <a:pt x="231" y="76"/>
                </a:lnTo>
                <a:lnTo>
                  <a:pt x="230" y="74"/>
                </a:lnTo>
                <a:lnTo>
                  <a:pt x="229" y="72"/>
                </a:lnTo>
                <a:lnTo>
                  <a:pt x="228" y="70"/>
                </a:lnTo>
                <a:lnTo>
                  <a:pt x="227" y="69"/>
                </a:lnTo>
                <a:lnTo>
                  <a:pt x="227" y="68"/>
                </a:lnTo>
                <a:lnTo>
                  <a:pt x="226" y="68"/>
                </a:lnTo>
                <a:lnTo>
                  <a:pt x="225" y="67"/>
                </a:lnTo>
                <a:lnTo>
                  <a:pt x="223" y="67"/>
                </a:lnTo>
                <a:lnTo>
                  <a:pt x="222" y="66"/>
                </a:lnTo>
                <a:lnTo>
                  <a:pt x="220" y="66"/>
                </a:lnTo>
                <a:lnTo>
                  <a:pt x="219" y="66"/>
                </a:lnTo>
                <a:lnTo>
                  <a:pt x="218" y="66"/>
                </a:lnTo>
                <a:lnTo>
                  <a:pt x="217" y="66"/>
                </a:lnTo>
                <a:lnTo>
                  <a:pt x="216" y="67"/>
                </a:lnTo>
                <a:lnTo>
                  <a:pt x="215" y="67"/>
                </a:lnTo>
                <a:lnTo>
                  <a:pt x="214" y="68"/>
                </a:lnTo>
                <a:lnTo>
                  <a:pt x="213" y="69"/>
                </a:lnTo>
                <a:lnTo>
                  <a:pt x="212" y="70"/>
                </a:lnTo>
                <a:lnTo>
                  <a:pt x="212" y="71"/>
                </a:lnTo>
                <a:lnTo>
                  <a:pt x="211" y="72"/>
                </a:lnTo>
                <a:lnTo>
                  <a:pt x="211" y="73"/>
                </a:lnTo>
                <a:lnTo>
                  <a:pt x="210" y="74"/>
                </a:lnTo>
                <a:lnTo>
                  <a:pt x="210" y="75"/>
                </a:lnTo>
                <a:lnTo>
                  <a:pt x="210" y="77"/>
                </a:lnTo>
                <a:lnTo>
                  <a:pt x="209" y="78"/>
                </a:lnTo>
                <a:lnTo>
                  <a:pt x="209" y="80"/>
                </a:lnTo>
                <a:lnTo>
                  <a:pt x="209" y="82"/>
                </a:lnTo>
                <a:lnTo>
                  <a:pt x="209" y="84"/>
                </a:lnTo>
                <a:lnTo>
                  <a:pt x="209" y="87"/>
                </a:lnTo>
                <a:lnTo>
                  <a:pt x="209" y="8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66" name="Freeform 186"/>
          <p:cNvSpPr>
            <a:spLocks noEditPoints="1"/>
          </p:cNvSpPr>
          <p:nvPr/>
        </p:nvSpPr>
        <p:spPr bwMode="auto">
          <a:xfrm>
            <a:off x="3739656" y="5206832"/>
            <a:ext cx="97935" cy="55034"/>
          </a:xfrm>
          <a:custGeom>
            <a:avLst/>
            <a:gdLst>
              <a:gd name="T0" fmla="*/ 0 w 251"/>
              <a:gd name="T1" fmla="*/ 0 h 148"/>
              <a:gd name="T2" fmla="*/ 0 w 251"/>
              <a:gd name="T3" fmla="*/ 0 h 148"/>
              <a:gd name="T4" fmla="*/ 0 w 251"/>
              <a:gd name="T5" fmla="*/ 0 h 148"/>
              <a:gd name="T6" fmla="*/ 0 w 251"/>
              <a:gd name="T7" fmla="*/ 0 h 148"/>
              <a:gd name="T8" fmla="*/ 0 w 251"/>
              <a:gd name="T9" fmla="*/ 0 h 148"/>
              <a:gd name="T10" fmla="*/ 0 w 251"/>
              <a:gd name="T11" fmla="*/ 0 h 148"/>
              <a:gd name="T12" fmla="*/ 0 w 251"/>
              <a:gd name="T13" fmla="*/ 0 h 148"/>
              <a:gd name="T14" fmla="*/ 0 w 251"/>
              <a:gd name="T15" fmla="*/ 0 h 148"/>
              <a:gd name="T16" fmla="*/ 0 w 251"/>
              <a:gd name="T17" fmla="*/ 0 h 148"/>
              <a:gd name="T18" fmla="*/ 0 w 251"/>
              <a:gd name="T19" fmla="*/ 0 h 148"/>
              <a:gd name="T20" fmla="*/ 0 w 251"/>
              <a:gd name="T21" fmla="*/ 0 h 148"/>
              <a:gd name="T22" fmla="*/ 0 w 251"/>
              <a:gd name="T23" fmla="*/ 0 h 148"/>
              <a:gd name="T24" fmla="*/ 0 w 251"/>
              <a:gd name="T25" fmla="*/ 0 h 148"/>
              <a:gd name="T26" fmla="*/ 0 w 251"/>
              <a:gd name="T27" fmla="*/ 0 h 148"/>
              <a:gd name="T28" fmla="*/ 0 w 251"/>
              <a:gd name="T29" fmla="*/ 0 h 148"/>
              <a:gd name="T30" fmla="*/ 0 w 251"/>
              <a:gd name="T31" fmla="*/ 0 h 148"/>
              <a:gd name="T32" fmla="*/ 0 w 251"/>
              <a:gd name="T33" fmla="*/ 0 h 148"/>
              <a:gd name="T34" fmla="*/ 0 w 251"/>
              <a:gd name="T35" fmla="*/ 0 h 148"/>
              <a:gd name="T36" fmla="*/ 0 w 251"/>
              <a:gd name="T37" fmla="*/ 0 h 148"/>
              <a:gd name="T38" fmla="*/ 0 w 251"/>
              <a:gd name="T39" fmla="*/ 0 h 148"/>
              <a:gd name="T40" fmla="*/ 0 w 251"/>
              <a:gd name="T41" fmla="*/ 0 h 148"/>
              <a:gd name="T42" fmla="*/ 0 w 251"/>
              <a:gd name="T43" fmla="*/ 0 h 148"/>
              <a:gd name="T44" fmla="*/ 0 w 251"/>
              <a:gd name="T45" fmla="*/ 0 h 148"/>
              <a:gd name="T46" fmla="*/ 0 w 251"/>
              <a:gd name="T47" fmla="*/ 0 h 148"/>
              <a:gd name="T48" fmla="*/ 0 w 251"/>
              <a:gd name="T49" fmla="*/ 0 h 148"/>
              <a:gd name="T50" fmla="*/ 0 w 251"/>
              <a:gd name="T51" fmla="*/ 0 h 148"/>
              <a:gd name="T52" fmla="*/ 0 w 251"/>
              <a:gd name="T53" fmla="*/ 0 h 148"/>
              <a:gd name="T54" fmla="*/ 0 w 251"/>
              <a:gd name="T55" fmla="*/ 0 h 148"/>
              <a:gd name="T56" fmla="*/ 0 w 251"/>
              <a:gd name="T57" fmla="*/ 0 h 148"/>
              <a:gd name="T58" fmla="*/ 0 w 251"/>
              <a:gd name="T59" fmla="*/ 0 h 148"/>
              <a:gd name="T60" fmla="*/ 0 w 251"/>
              <a:gd name="T61" fmla="*/ 0 h 148"/>
              <a:gd name="T62" fmla="*/ 0 w 251"/>
              <a:gd name="T63" fmla="*/ 0 h 148"/>
              <a:gd name="T64" fmla="*/ 0 w 251"/>
              <a:gd name="T65" fmla="*/ 0 h 148"/>
              <a:gd name="T66" fmla="*/ 0 w 251"/>
              <a:gd name="T67" fmla="*/ 0 h 148"/>
              <a:gd name="T68" fmla="*/ 0 w 251"/>
              <a:gd name="T69" fmla="*/ 0 h 148"/>
              <a:gd name="T70" fmla="*/ 0 w 251"/>
              <a:gd name="T71" fmla="*/ 0 h 148"/>
              <a:gd name="T72" fmla="*/ 0 w 251"/>
              <a:gd name="T73" fmla="*/ 0 h 148"/>
              <a:gd name="T74" fmla="*/ 0 w 251"/>
              <a:gd name="T75" fmla="*/ 0 h 148"/>
              <a:gd name="T76" fmla="*/ 0 w 251"/>
              <a:gd name="T77" fmla="*/ 0 h 148"/>
              <a:gd name="T78" fmla="*/ 0 w 251"/>
              <a:gd name="T79" fmla="*/ 0 h 148"/>
              <a:gd name="T80" fmla="*/ 0 w 251"/>
              <a:gd name="T81" fmla="*/ 0 h 148"/>
              <a:gd name="T82" fmla="*/ 0 w 251"/>
              <a:gd name="T83" fmla="*/ 0 h 148"/>
              <a:gd name="T84" fmla="*/ 0 w 251"/>
              <a:gd name="T85" fmla="*/ 0 h 148"/>
              <a:gd name="T86" fmla="*/ 0 w 251"/>
              <a:gd name="T87" fmla="*/ 0 h 148"/>
              <a:gd name="T88" fmla="*/ 0 w 251"/>
              <a:gd name="T89" fmla="*/ 0 h 148"/>
              <a:gd name="T90" fmla="*/ 0 w 251"/>
              <a:gd name="T91" fmla="*/ 0 h 148"/>
              <a:gd name="T92" fmla="*/ 0 w 251"/>
              <a:gd name="T93" fmla="*/ 0 h 148"/>
              <a:gd name="T94" fmla="*/ 0 w 251"/>
              <a:gd name="T95" fmla="*/ 0 h 148"/>
              <a:gd name="T96" fmla="*/ 0 w 251"/>
              <a:gd name="T97" fmla="*/ 0 h 148"/>
              <a:gd name="T98" fmla="*/ 0 w 251"/>
              <a:gd name="T99" fmla="*/ 0 h 148"/>
              <a:gd name="T100" fmla="*/ 0 w 251"/>
              <a:gd name="T101" fmla="*/ 0 h 148"/>
              <a:gd name="T102" fmla="*/ 0 w 251"/>
              <a:gd name="T103" fmla="*/ 0 h 148"/>
              <a:gd name="T104" fmla="*/ 0 w 251"/>
              <a:gd name="T105" fmla="*/ 0 h 148"/>
              <a:gd name="T106" fmla="*/ 0 w 251"/>
              <a:gd name="T107" fmla="*/ 0 h 148"/>
              <a:gd name="T108" fmla="*/ 0 w 251"/>
              <a:gd name="T109" fmla="*/ 0 h 148"/>
              <a:gd name="T110" fmla="*/ 0 w 251"/>
              <a:gd name="T111" fmla="*/ 0 h 148"/>
              <a:gd name="T112" fmla="*/ 0 w 251"/>
              <a:gd name="T113" fmla="*/ 0 h 148"/>
              <a:gd name="T114" fmla="*/ 0 w 251"/>
              <a:gd name="T115" fmla="*/ 0 h 148"/>
              <a:gd name="T116" fmla="*/ 0 w 251"/>
              <a:gd name="T117" fmla="*/ 0 h 148"/>
              <a:gd name="T118" fmla="*/ 0 w 251"/>
              <a:gd name="T119" fmla="*/ 0 h 148"/>
              <a:gd name="T120" fmla="*/ 0 w 251"/>
              <a:gd name="T121" fmla="*/ 0 h 14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1"/>
              <a:gd name="T184" fmla="*/ 0 h 148"/>
              <a:gd name="T185" fmla="*/ 251 w 251"/>
              <a:gd name="T186" fmla="*/ 148 h 14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1" h="148">
                <a:moveTo>
                  <a:pt x="225" y="34"/>
                </a:moveTo>
                <a:lnTo>
                  <a:pt x="229" y="38"/>
                </a:lnTo>
                <a:lnTo>
                  <a:pt x="232" y="42"/>
                </a:lnTo>
                <a:lnTo>
                  <a:pt x="234" y="45"/>
                </a:lnTo>
                <a:lnTo>
                  <a:pt x="237" y="49"/>
                </a:lnTo>
                <a:lnTo>
                  <a:pt x="239" y="52"/>
                </a:lnTo>
                <a:lnTo>
                  <a:pt x="242" y="56"/>
                </a:lnTo>
                <a:lnTo>
                  <a:pt x="244" y="59"/>
                </a:lnTo>
                <a:lnTo>
                  <a:pt x="246" y="63"/>
                </a:lnTo>
                <a:lnTo>
                  <a:pt x="247" y="66"/>
                </a:lnTo>
                <a:lnTo>
                  <a:pt x="248" y="70"/>
                </a:lnTo>
                <a:lnTo>
                  <a:pt x="249" y="73"/>
                </a:lnTo>
                <a:lnTo>
                  <a:pt x="250" y="77"/>
                </a:lnTo>
                <a:lnTo>
                  <a:pt x="250" y="81"/>
                </a:lnTo>
                <a:lnTo>
                  <a:pt x="251" y="84"/>
                </a:lnTo>
                <a:lnTo>
                  <a:pt x="251" y="89"/>
                </a:lnTo>
                <a:lnTo>
                  <a:pt x="251" y="93"/>
                </a:lnTo>
                <a:lnTo>
                  <a:pt x="251" y="99"/>
                </a:lnTo>
                <a:lnTo>
                  <a:pt x="250" y="105"/>
                </a:lnTo>
                <a:lnTo>
                  <a:pt x="249" y="111"/>
                </a:lnTo>
                <a:lnTo>
                  <a:pt x="248" y="116"/>
                </a:lnTo>
                <a:lnTo>
                  <a:pt x="246" y="121"/>
                </a:lnTo>
                <a:lnTo>
                  <a:pt x="243" y="125"/>
                </a:lnTo>
                <a:lnTo>
                  <a:pt x="241" y="129"/>
                </a:lnTo>
                <a:lnTo>
                  <a:pt x="236" y="133"/>
                </a:lnTo>
                <a:lnTo>
                  <a:pt x="233" y="136"/>
                </a:lnTo>
                <a:lnTo>
                  <a:pt x="229" y="139"/>
                </a:lnTo>
                <a:lnTo>
                  <a:pt x="225" y="141"/>
                </a:lnTo>
                <a:lnTo>
                  <a:pt x="220" y="143"/>
                </a:lnTo>
                <a:lnTo>
                  <a:pt x="215" y="146"/>
                </a:lnTo>
                <a:lnTo>
                  <a:pt x="211" y="147"/>
                </a:lnTo>
                <a:lnTo>
                  <a:pt x="205" y="147"/>
                </a:lnTo>
                <a:lnTo>
                  <a:pt x="200" y="148"/>
                </a:lnTo>
                <a:lnTo>
                  <a:pt x="196" y="148"/>
                </a:lnTo>
                <a:lnTo>
                  <a:pt x="192" y="147"/>
                </a:lnTo>
                <a:lnTo>
                  <a:pt x="189" y="147"/>
                </a:lnTo>
                <a:lnTo>
                  <a:pt x="187" y="146"/>
                </a:lnTo>
                <a:lnTo>
                  <a:pt x="184" y="146"/>
                </a:lnTo>
                <a:lnTo>
                  <a:pt x="181" y="145"/>
                </a:lnTo>
                <a:lnTo>
                  <a:pt x="177" y="143"/>
                </a:lnTo>
                <a:lnTo>
                  <a:pt x="175" y="141"/>
                </a:lnTo>
                <a:lnTo>
                  <a:pt x="172" y="140"/>
                </a:lnTo>
                <a:lnTo>
                  <a:pt x="170" y="139"/>
                </a:lnTo>
                <a:lnTo>
                  <a:pt x="168" y="137"/>
                </a:lnTo>
                <a:lnTo>
                  <a:pt x="165" y="135"/>
                </a:lnTo>
                <a:lnTo>
                  <a:pt x="162" y="134"/>
                </a:lnTo>
                <a:lnTo>
                  <a:pt x="161" y="132"/>
                </a:lnTo>
                <a:lnTo>
                  <a:pt x="159" y="130"/>
                </a:lnTo>
                <a:lnTo>
                  <a:pt x="157" y="128"/>
                </a:lnTo>
                <a:lnTo>
                  <a:pt x="156" y="126"/>
                </a:lnTo>
                <a:lnTo>
                  <a:pt x="154" y="123"/>
                </a:lnTo>
                <a:lnTo>
                  <a:pt x="153" y="121"/>
                </a:lnTo>
                <a:lnTo>
                  <a:pt x="152" y="119"/>
                </a:lnTo>
                <a:lnTo>
                  <a:pt x="151" y="116"/>
                </a:lnTo>
                <a:lnTo>
                  <a:pt x="150" y="114"/>
                </a:lnTo>
                <a:lnTo>
                  <a:pt x="149" y="111"/>
                </a:lnTo>
                <a:lnTo>
                  <a:pt x="147" y="109"/>
                </a:lnTo>
                <a:lnTo>
                  <a:pt x="146" y="106"/>
                </a:lnTo>
                <a:lnTo>
                  <a:pt x="146" y="104"/>
                </a:lnTo>
                <a:lnTo>
                  <a:pt x="145" y="102"/>
                </a:lnTo>
                <a:lnTo>
                  <a:pt x="145" y="99"/>
                </a:lnTo>
                <a:lnTo>
                  <a:pt x="144" y="96"/>
                </a:lnTo>
                <a:lnTo>
                  <a:pt x="144" y="92"/>
                </a:lnTo>
                <a:lnTo>
                  <a:pt x="143" y="89"/>
                </a:lnTo>
                <a:lnTo>
                  <a:pt x="142" y="84"/>
                </a:lnTo>
                <a:lnTo>
                  <a:pt x="141" y="76"/>
                </a:lnTo>
                <a:lnTo>
                  <a:pt x="140" y="69"/>
                </a:lnTo>
                <a:lnTo>
                  <a:pt x="139" y="62"/>
                </a:lnTo>
                <a:lnTo>
                  <a:pt x="138" y="56"/>
                </a:lnTo>
                <a:lnTo>
                  <a:pt x="137" y="50"/>
                </a:lnTo>
                <a:lnTo>
                  <a:pt x="135" y="45"/>
                </a:lnTo>
                <a:lnTo>
                  <a:pt x="134" y="41"/>
                </a:lnTo>
                <a:lnTo>
                  <a:pt x="133" y="36"/>
                </a:lnTo>
                <a:lnTo>
                  <a:pt x="130" y="36"/>
                </a:lnTo>
                <a:lnTo>
                  <a:pt x="129" y="36"/>
                </a:lnTo>
                <a:lnTo>
                  <a:pt x="128" y="36"/>
                </a:lnTo>
                <a:lnTo>
                  <a:pt x="127" y="36"/>
                </a:lnTo>
                <a:lnTo>
                  <a:pt x="126" y="36"/>
                </a:lnTo>
                <a:lnTo>
                  <a:pt x="125" y="36"/>
                </a:lnTo>
                <a:lnTo>
                  <a:pt x="124" y="36"/>
                </a:lnTo>
                <a:lnTo>
                  <a:pt x="120" y="36"/>
                </a:lnTo>
                <a:lnTo>
                  <a:pt x="115" y="37"/>
                </a:lnTo>
                <a:lnTo>
                  <a:pt x="111" y="37"/>
                </a:lnTo>
                <a:lnTo>
                  <a:pt x="108" y="38"/>
                </a:lnTo>
                <a:lnTo>
                  <a:pt x="105" y="39"/>
                </a:lnTo>
                <a:lnTo>
                  <a:pt x="103" y="41"/>
                </a:lnTo>
                <a:lnTo>
                  <a:pt x="99" y="42"/>
                </a:lnTo>
                <a:lnTo>
                  <a:pt x="97" y="44"/>
                </a:lnTo>
                <a:lnTo>
                  <a:pt x="95" y="47"/>
                </a:lnTo>
                <a:lnTo>
                  <a:pt x="93" y="50"/>
                </a:lnTo>
                <a:lnTo>
                  <a:pt x="91" y="53"/>
                </a:lnTo>
                <a:lnTo>
                  <a:pt x="90" y="57"/>
                </a:lnTo>
                <a:lnTo>
                  <a:pt x="89" y="60"/>
                </a:lnTo>
                <a:lnTo>
                  <a:pt x="88" y="65"/>
                </a:lnTo>
                <a:lnTo>
                  <a:pt x="88" y="69"/>
                </a:lnTo>
                <a:lnTo>
                  <a:pt x="88" y="74"/>
                </a:lnTo>
                <a:lnTo>
                  <a:pt x="88" y="79"/>
                </a:lnTo>
                <a:lnTo>
                  <a:pt x="88" y="83"/>
                </a:lnTo>
                <a:lnTo>
                  <a:pt x="89" y="88"/>
                </a:lnTo>
                <a:lnTo>
                  <a:pt x="89" y="91"/>
                </a:lnTo>
                <a:lnTo>
                  <a:pt x="90" y="95"/>
                </a:lnTo>
                <a:lnTo>
                  <a:pt x="92" y="98"/>
                </a:lnTo>
                <a:lnTo>
                  <a:pt x="93" y="100"/>
                </a:lnTo>
                <a:lnTo>
                  <a:pt x="95" y="103"/>
                </a:lnTo>
                <a:lnTo>
                  <a:pt x="97" y="105"/>
                </a:lnTo>
                <a:lnTo>
                  <a:pt x="99" y="107"/>
                </a:lnTo>
                <a:lnTo>
                  <a:pt x="103" y="109"/>
                </a:lnTo>
                <a:lnTo>
                  <a:pt x="106" y="111"/>
                </a:lnTo>
                <a:lnTo>
                  <a:pt x="109" y="112"/>
                </a:lnTo>
                <a:lnTo>
                  <a:pt x="112" y="114"/>
                </a:lnTo>
                <a:lnTo>
                  <a:pt x="116" y="115"/>
                </a:lnTo>
                <a:lnTo>
                  <a:pt x="122" y="116"/>
                </a:lnTo>
                <a:lnTo>
                  <a:pt x="118" y="142"/>
                </a:lnTo>
                <a:lnTo>
                  <a:pt x="113" y="141"/>
                </a:lnTo>
                <a:lnTo>
                  <a:pt x="108" y="140"/>
                </a:lnTo>
                <a:lnTo>
                  <a:pt x="104" y="139"/>
                </a:lnTo>
                <a:lnTo>
                  <a:pt x="100" y="137"/>
                </a:lnTo>
                <a:lnTo>
                  <a:pt x="96" y="136"/>
                </a:lnTo>
                <a:lnTo>
                  <a:pt x="93" y="134"/>
                </a:lnTo>
                <a:lnTo>
                  <a:pt x="90" y="132"/>
                </a:lnTo>
                <a:lnTo>
                  <a:pt x="87" y="130"/>
                </a:lnTo>
                <a:lnTo>
                  <a:pt x="83" y="128"/>
                </a:lnTo>
                <a:lnTo>
                  <a:pt x="81" y="126"/>
                </a:lnTo>
                <a:lnTo>
                  <a:pt x="78" y="123"/>
                </a:lnTo>
                <a:lnTo>
                  <a:pt x="76" y="120"/>
                </a:lnTo>
                <a:lnTo>
                  <a:pt x="74" y="117"/>
                </a:lnTo>
                <a:lnTo>
                  <a:pt x="72" y="114"/>
                </a:lnTo>
                <a:lnTo>
                  <a:pt x="69" y="111"/>
                </a:lnTo>
                <a:lnTo>
                  <a:pt x="68" y="107"/>
                </a:lnTo>
                <a:lnTo>
                  <a:pt x="66" y="103"/>
                </a:lnTo>
                <a:lnTo>
                  <a:pt x="65" y="99"/>
                </a:lnTo>
                <a:lnTo>
                  <a:pt x="64" y="95"/>
                </a:lnTo>
                <a:lnTo>
                  <a:pt x="63" y="90"/>
                </a:lnTo>
                <a:lnTo>
                  <a:pt x="63" y="85"/>
                </a:lnTo>
                <a:lnTo>
                  <a:pt x="62" y="80"/>
                </a:lnTo>
                <a:lnTo>
                  <a:pt x="62" y="75"/>
                </a:lnTo>
                <a:lnTo>
                  <a:pt x="62" y="70"/>
                </a:lnTo>
                <a:lnTo>
                  <a:pt x="62" y="65"/>
                </a:lnTo>
                <a:lnTo>
                  <a:pt x="62" y="61"/>
                </a:lnTo>
                <a:lnTo>
                  <a:pt x="62" y="56"/>
                </a:lnTo>
                <a:lnTo>
                  <a:pt x="63" y="52"/>
                </a:lnTo>
                <a:lnTo>
                  <a:pt x="64" y="48"/>
                </a:lnTo>
                <a:lnTo>
                  <a:pt x="65" y="44"/>
                </a:lnTo>
                <a:lnTo>
                  <a:pt x="66" y="41"/>
                </a:lnTo>
                <a:lnTo>
                  <a:pt x="67" y="38"/>
                </a:lnTo>
                <a:lnTo>
                  <a:pt x="68" y="35"/>
                </a:lnTo>
                <a:lnTo>
                  <a:pt x="70" y="32"/>
                </a:lnTo>
                <a:lnTo>
                  <a:pt x="72" y="29"/>
                </a:lnTo>
                <a:lnTo>
                  <a:pt x="74" y="26"/>
                </a:lnTo>
                <a:lnTo>
                  <a:pt x="75" y="24"/>
                </a:lnTo>
                <a:lnTo>
                  <a:pt x="77" y="22"/>
                </a:lnTo>
                <a:lnTo>
                  <a:pt x="79" y="20"/>
                </a:lnTo>
                <a:lnTo>
                  <a:pt x="81" y="18"/>
                </a:lnTo>
                <a:lnTo>
                  <a:pt x="83" y="17"/>
                </a:lnTo>
                <a:lnTo>
                  <a:pt x="85" y="15"/>
                </a:lnTo>
                <a:lnTo>
                  <a:pt x="88" y="14"/>
                </a:lnTo>
                <a:lnTo>
                  <a:pt x="90" y="13"/>
                </a:lnTo>
                <a:lnTo>
                  <a:pt x="93" y="12"/>
                </a:lnTo>
                <a:lnTo>
                  <a:pt x="96" y="11"/>
                </a:lnTo>
                <a:lnTo>
                  <a:pt x="98" y="11"/>
                </a:lnTo>
                <a:lnTo>
                  <a:pt x="101" y="10"/>
                </a:lnTo>
                <a:lnTo>
                  <a:pt x="104" y="10"/>
                </a:lnTo>
                <a:lnTo>
                  <a:pt x="107" y="9"/>
                </a:lnTo>
                <a:lnTo>
                  <a:pt x="109" y="9"/>
                </a:lnTo>
                <a:lnTo>
                  <a:pt x="113" y="9"/>
                </a:lnTo>
                <a:lnTo>
                  <a:pt x="116" y="9"/>
                </a:lnTo>
                <a:lnTo>
                  <a:pt x="121" y="9"/>
                </a:lnTo>
                <a:lnTo>
                  <a:pt x="125" y="9"/>
                </a:lnTo>
                <a:lnTo>
                  <a:pt x="130" y="9"/>
                </a:lnTo>
                <a:lnTo>
                  <a:pt x="171" y="9"/>
                </a:lnTo>
                <a:lnTo>
                  <a:pt x="182" y="9"/>
                </a:lnTo>
                <a:lnTo>
                  <a:pt x="190" y="8"/>
                </a:lnTo>
                <a:lnTo>
                  <a:pt x="199" y="8"/>
                </a:lnTo>
                <a:lnTo>
                  <a:pt x="206" y="8"/>
                </a:lnTo>
                <a:lnTo>
                  <a:pt x="213" y="8"/>
                </a:lnTo>
                <a:lnTo>
                  <a:pt x="218" y="8"/>
                </a:lnTo>
                <a:lnTo>
                  <a:pt x="222" y="7"/>
                </a:lnTo>
                <a:lnTo>
                  <a:pt x="226" y="7"/>
                </a:lnTo>
                <a:lnTo>
                  <a:pt x="229" y="6"/>
                </a:lnTo>
                <a:lnTo>
                  <a:pt x="231" y="6"/>
                </a:lnTo>
                <a:lnTo>
                  <a:pt x="234" y="5"/>
                </a:lnTo>
                <a:lnTo>
                  <a:pt x="236" y="4"/>
                </a:lnTo>
                <a:lnTo>
                  <a:pt x="239" y="3"/>
                </a:lnTo>
                <a:lnTo>
                  <a:pt x="242" y="2"/>
                </a:lnTo>
                <a:lnTo>
                  <a:pt x="245" y="1"/>
                </a:lnTo>
                <a:lnTo>
                  <a:pt x="247" y="0"/>
                </a:lnTo>
                <a:lnTo>
                  <a:pt x="247" y="29"/>
                </a:lnTo>
                <a:lnTo>
                  <a:pt x="245" y="30"/>
                </a:lnTo>
                <a:lnTo>
                  <a:pt x="243" y="31"/>
                </a:lnTo>
                <a:lnTo>
                  <a:pt x="239" y="32"/>
                </a:lnTo>
                <a:lnTo>
                  <a:pt x="237" y="32"/>
                </a:lnTo>
                <a:lnTo>
                  <a:pt x="234" y="33"/>
                </a:lnTo>
                <a:lnTo>
                  <a:pt x="231" y="33"/>
                </a:lnTo>
                <a:lnTo>
                  <a:pt x="228" y="34"/>
                </a:lnTo>
                <a:lnTo>
                  <a:pt x="225" y="34"/>
                </a:lnTo>
                <a:close/>
                <a:moveTo>
                  <a:pt x="156" y="36"/>
                </a:moveTo>
                <a:lnTo>
                  <a:pt x="158" y="40"/>
                </a:lnTo>
                <a:lnTo>
                  <a:pt x="159" y="45"/>
                </a:lnTo>
                <a:lnTo>
                  <a:pt x="161" y="49"/>
                </a:lnTo>
                <a:lnTo>
                  <a:pt x="162" y="55"/>
                </a:lnTo>
                <a:lnTo>
                  <a:pt x="164" y="60"/>
                </a:lnTo>
                <a:lnTo>
                  <a:pt x="166" y="66"/>
                </a:lnTo>
                <a:lnTo>
                  <a:pt x="167" y="73"/>
                </a:lnTo>
                <a:lnTo>
                  <a:pt x="168" y="80"/>
                </a:lnTo>
                <a:lnTo>
                  <a:pt x="169" y="84"/>
                </a:lnTo>
                <a:lnTo>
                  <a:pt x="169" y="89"/>
                </a:lnTo>
                <a:lnTo>
                  <a:pt x="170" y="92"/>
                </a:lnTo>
                <a:lnTo>
                  <a:pt x="171" y="95"/>
                </a:lnTo>
                <a:lnTo>
                  <a:pt x="171" y="98"/>
                </a:lnTo>
                <a:lnTo>
                  <a:pt x="172" y="100"/>
                </a:lnTo>
                <a:lnTo>
                  <a:pt x="173" y="102"/>
                </a:lnTo>
                <a:lnTo>
                  <a:pt x="174" y="104"/>
                </a:lnTo>
                <a:lnTo>
                  <a:pt x="175" y="106"/>
                </a:lnTo>
                <a:lnTo>
                  <a:pt x="175" y="107"/>
                </a:lnTo>
                <a:lnTo>
                  <a:pt x="177" y="109"/>
                </a:lnTo>
                <a:lnTo>
                  <a:pt x="179" y="110"/>
                </a:lnTo>
                <a:lnTo>
                  <a:pt x="180" y="111"/>
                </a:lnTo>
                <a:lnTo>
                  <a:pt x="181" y="113"/>
                </a:lnTo>
                <a:lnTo>
                  <a:pt x="183" y="114"/>
                </a:lnTo>
                <a:lnTo>
                  <a:pt x="184" y="115"/>
                </a:lnTo>
                <a:lnTo>
                  <a:pt x="186" y="115"/>
                </a:lnTo>
                <a:lnTo>
                  <a:pt x="187" y="116"/>
                </a:lnTo>
                <a:lnTo>
                  <a:pt x="189" y="117"/>
                </a:lnTo>
                <a:lnTo>
                  <a:pt x="191" y="117"/>
                </a:lnTo>
                <a:lnTo>
                  <a:pt x="192" y="118"/>
                </a:lnTo>
                <a:lnTo>
                  <a:pt x="195" y="118"/>
                </a:lnTo>
                <a:lnTo>
                  <a:pt x="197" y="118"/>
                </a:lnTo>
                <a:lnTo>
                  <a:pt x="199" y="118"/>
                </a:lnTo>
                <a:lnTo>
                  <a:pt x="202" y="118"/>
                </a:lnTo>
                <a:lnTo>
                  <a:pt x="204" y="118"/>
                </a:lnTo>
                <a:lnTo>
                  <a:pt x="207" y="117"/>
                </a:lnTo>
                <a:lnTo>
                  <a:pt x="210" y="116"/>
                </a:lnTo>
                <a:lnTo>
                  <a:pt x="213" y="115"/>
                </a:lnTo>
                <a:lnTo>
                  <a:pt x="215" y="114"/>
                </a:lnTo>
                <a:lnTo>
                  <a:pt x="217" y="112"/>
                </a:lnTo>
                <a:lnTo>
                  <a:pt x="219" y="110"/>
                </a:lnTo>
                <a:lnTo>
                  <a:pt x="221" y="108"/>
                </a:lnTo>
                <a:lnTo>
                  <a:pt x="222" y="106"/>
                </a:lnTo>
                <a:lnTo>
                  <a:pt x="225" y="103"/>
                </a:lnTo>
                <a:lnTo>
                  <a:pt x="226" y="100"/>
                </a:lnTo>
                <a:lnTo>
                  <a:pt x="226" y="97"/>
                </a:lnTo>
                <a:lnTo>
                  <a:pt x="227" y="94"/>
                </a:lnTo>
                <a:lnTo>
                  <a:pt x="227" y="90"/>
                </a:lnTo>
                <a:lnTo>
                  <a:pt x="228" y="87"/>
                </a:lnTo>
                <a:lnTo>
                  <a:pt x="227" y="82"/>
                </a:lnTo>
                <a:lnTo>
                  <a:pt x="227" y="78"/>
                </a:lnTo>
                <a:lnTo>
                  <a:pt x="227" y="75"/>
                </a:lnTo>
                <a:lnTo>
                  <a:pt x="226" y="71"/>
                </a:lnTo>
                <a:lnTo>
                  <a:pt x="225" y="68"/>
                </a:lnTo>
                <a:lnTo>
                  <a:pt x="222" y="65"/>
                </a:lnTo>
                <a:lnTo>
                  <a:pt x="221" y="61"/>
                </a:lnTo>
                <a:lnTo>
                  <a:pt x="219" y="58"/>
                </a:lnTo>
                <a:lnTo>
                  <a:pt x="217" y="55"/>
                </a:lnTo>
                <a:lnTo>
                  <a:pt x="215" y="53"/>
                </a:lnTo>
                <a:lnTo>
                  <a:pt x="213" y="50"/>
                </a:lnTo>
                <a:lnTo>
                  <a:pt x="211" y="48"/>
                </a:lnTo>
                <a:lnTo>
                  <a:pt x="207" y="46"/>
                </a:lnTo>
                <a:lnTo>
                  <a:pt x="204" y="44"/>
                </a:lnTo>
                <a:lnTo>
                  <a:pt x="201" y="42"/>
                </a:lnTo>
                <a:lnTo>
                  <a:pt x="198" y="41"/>
                </a:lnTo>
                <a:lnTo>
                  <a:pt x="196" y="40"/>
                </a:lnTo>
                <a:lnTo>
                  <a:pt x="192" y="39"/>
                </a:lnTo>
                <a:lnTo>
                  <a:pt x="189" y="38"/>
                </a:lnTo>
                <a:lnTo>
                  <a:pt x="185" y="38"/>
                </a:lnTo>
                <a:lnTo>
                  <a:pt x="182" y="37"/>
                </a:lnTo>
                <a:lnTo>
                  <a:pt x="177" y="37"/>
                </a:lnTo>
                <a:lnTo>
                  <a:pt x="172" y="37"/>
                </a:lnTo>
                <a:lnTo>
                  <a:pt x="168" y="36"/>
                </a:lnTo>
                <a:lnTo>
                  <a:pt x="156" y="36"/>
                </a:lnTo>
                <a:close/>
                <a:moveTo>
                  <a:pt x="39" y="124"/>
                </a:moveTo>
                <a:lnTo>
                  <a:pt x="34" y="124"/>
                </a:lnTo>
                <a:lnTo>
                  <a:pt x="31" y="123"/>
                </a:lnTo>
                <a:lnTo>
                  <a:pt x="27" y="123"/>
                </a:lnTo>
                <a:lnTo>
                  <a:pt x="23" y="122"/>
                </a:lnTo>
                <a:lnTo>
                  <a:pt x="19" y="121"/>
                </a:lnTo>
                <a:lnTo>
                  <a:pt x="16" y="119"/>
                </a:lnTo>
                <a:lnTo>
                  <a:pt x="14" y="117"/>
                </a:lnTo>
                <a:lnTo>
                  <a:pt x="11" y="115"/>
                </a:lnTo>
                <a:lnTo>
                  <a:pt x="8" y="113"/>
                </a:lnTo>
                <a:lnTo>
                  <a:pt x="6" y="111"/>
                </a:lnTo>
                <a:lnTo>
                  <a:pt x="4" y="108"/>
                </a:lnTo>
                <a:lnTo>
                  <a:pt x="3" y="106"/>
                </a:lnTo>
                <a:lnTo>
                  <a:pt x="1" y="103"/>
                </a:lnTo>
                <a:lnTo>
                  <a:pt x="1" y="100"/>
                </a:lnTo>
                <a:lnTo>
                  <a:pt x="0" y="97"/>
                </a:lnTo>
                <a:lnTo>
                  <a:pt x="0" y="94"/>
                </a:lnTo>
                <a:lnTo>
                  <a:pt x="0" y="91"/>
                </a:lnTo>
                <a:lnTo>
                  <a:pt x="1" y="89"/>
                </a:lnTo>
                <a:lnTo>
                  <a:pt x="1" y="85"/>
                </a:lnTo>
                <a:lnTo>
                  <a:pt x="2" y="82"/>
                </a:lnTo>
                <a:lnTo>
                  <a:pt x="3" y="79"/>
                </a:lnTo>
                <a:lnTo>
                  <a:pt x="5" y="75"/>
                </a:lnTo>
                <a:lnTo>
                  <a:pt x="7" y="72"/>
                </a:lnTo>
                <a:lnTo>
                  <a:pt x="9" y="68"/>
                </a:lnTo>
                <a:lnTo>
                  <a:pt x="11" y="66"/>
                </a:lnTo>
                <a:lnTo>
                  <a:pt x="12" y="64"/>
                </a:lnTo>
                <a:lnTo>
                  <a:pt x="13" y="62"/>
                </a:lnTo>
                <a:lnTo>
                  <a:pt x="13" y="60"/>
                </a:lnTo>
                <a:lnTo>
                  <a:pt x="14" y="58"/>
                </a:lnTo>
                <a:lnTo>
                  <a:pt x="14" y="57"/>
                </a:lnTo>
                <a:lnTo>
                  <a:pt x="14" y="55"/>
                </a:lnTo>
                <a:lnTo>
                  <a:pt x="14" y="54"/>
                </a:lnTo>
                <a:lnTo>
                  <a:pt x="14" y="53"/>
                </a:lnTo>
                <a:lnTo>
                  <a:pt x="14" y="52"/>
                </a:lnTo>
                <a:lnTo>
                  <a:pt x="14" y="51"/>
                </a:lnTo>
                <a:lnTo>
                  <a:pt x="14" y="50"/>
                </a:lnTo>
                <a:lnTo>
                  <a:pt x="13" y="49"/>
                </a:lnTo>
                <a:lnTo>
                  <a:pt x="13" y="48"/>
                </a:lnTo>
                <a:lnTo>
                  <a:pt x="12" y="47"/>
                </a:lnTo>
                <a:lnTo>
                  <a:pt x="11" y="46"/>
                </a:lnTo>
                <a:lnTo>
                  <a:pt x="9" y="46"/>
                </a:lnTo>
                <a:lnTo>
                  <a:pt x="8" y="45"/>
                </a:lnTo>
                <a:lnTo>
                  <a:pt x="7" y="45"/>
                </a:lnTo>
                <a:lnTo>
                  <a:pt x="5" y="44"/>
                </a:lnTo>
                <a:lnTo>
                  <a:pt x="3" y="44"/>
                </a:lnTo>
                <a:lnTo>
                  <a:pt x="2" y="43"/>
                </a:lnTo>
                <a:lnTo>
                  <a:pt x="0" y="43"/>
                </a:lnTo>
                <a:lnTo>
                  <a:pt x="0" y="23"/>
                </a:lnTo>
                <a:lnTo>
                  <a:pt x="4" y="23"/>
                </a:lnTo>
                <a:lnTo>
                  <a:pt x="8" y="24"/>
                </a:lnTo>
                <a:lnTo>
                  <a:pt x="13" y="24"/>
                </a:lnTo>
                <a:lnTo>
                  <a:pt x="17" y="25"/>
                </a:lnTo>
                <a:lnTo>
                  <a:pt x="20" y="26"/>
                </a:lnTo>
                <a:lnTo>
                  <a:pt x="23" y="29"/>
                </a:lnTo>
                <a:lnTo>
                  <a:pt x="26" y="31"/>
                </a:lnTo>
                <a:lnTo>
                  <a:pt x="29" y="32"/>
                </a:lnTo>
                <a:lnTo>
                  <a:pt x="31" y="34"/>
                </a:lnTo>
                <a:lnTo>
                  <a:pt x="33" y="37"/>
                </a:lnTo>
                <a:lnTo>
                  <a:pt x="34" y="39"/>
                </a:lnTo>
                <a:lnTo>
                  <a:pt x="36" y="42"/>
                </a:lnTo>
                <a:lnTo>
                  <a:pt x="37" y="44"/>
                </a:lnTo>
                <a:lnTo>
                  <a:pt x="37" y="47"/>
                </a:lnTo>
                <a:lnTo>
                  <a:pt x="38" y="50"/>
                </a:lnTo>
                <a:lnTo>
                  <a:pt x="38" y="53"/>
                </a:lnTo>
                <a:lnTo>
                  <a:pt x="38" y="55"/>
                </a:lnTo>
                <a:lnTo>
                  <a:pt x="37" y="58"/>
                </a:lnTo>
                <a:lnTo>
                  <a:pt x="37" y="61"/>
                </a:lnTo>
                <a:lnTo>
                  <a:pt x="36" y="64"/>
                </a:lnTo>
                <a:lnTo>
                  <a:pt x="35" y="67"/>
                </a:lnTo>
                <a:lnTo>
                  <a:pt x="33" y="70"/>
                </a:lnTo>
                <a:lnTo>
                  <a:pt x="31" y="74"/>
                </a:lnTo>
                <a:lnTo>
                  <a:pt x="29" y="77"/>
                </a:lnTo>
                <a:lnTo>
                  <a:pt x="28" y="80"/>
                </a:lnTo>
                <a:lnTo>
                  <a:pt x="27" y="82"/>
                </a:lnTo>
                <a:lnTo>
                  <a:pt x="26" y="84"/>
                </a:lnTo>
                <a:lnTo>
                  <a:pt x="24" y="87"/>
                </a:lnTo>
                <a:lnTo>
                  <a:pt x="23" y="89"/>
                </a:lnTo>
                <a:lnTo>
                  <a:pt x="23" y="90"/>
                </a:lnTo>
                <a:lnTo>
                  <a:pt x="22" y="92"/>
                </a:lnTo>
                <a:lnTo>
                  <a:pt x="22" y="93"/>
                </a:lnTo>
                <a:lnTo>
                  <a:pt x="22" y="94"/>
                </a:lnTo>
                <a:lnTo>
                  <a:pt x="23" y="95"/>
                </a:lnTo>
                <a:lnTo>
                  <a:pt x="23" y="96"/>
                </a:lnTo>
                <a:lnTo>
                  <a:pt x="23" y="97"/>
                </a:lnTo>
                <a:lnTo>
                  <a:pt x="24" y="98"/>
                </a:lnTo>
                <a:lnTo>
                  <a:pt x="24" y="99"/>
                </a:lnTo>
                <a:lnTo>
                  <a:pt x="26" y="100"/>
                </a:lnTo>
                <a:lnTo>
                  <a:pt x="27" y="101"/>
                </a:lnTo>
                <a:lnTo>
                  <a:pt x="28" y="102"/>
                </a:lnTo>
                <a:lnTo>
                  <a:pt x="29" y="102"/>
                </a:lnTo>
                <a:lnTo>
                  <a:pt x="31" y="103"/>
                </a:lnTo>
                <a:lnTo>
                  <a:pt x="32" y="103"/>
                </a:lnTo>
                <a:lnTo>
                  <a:pt x="33" y="104"/>
                </a:lnTo>
                <a:lnTo>
                  <a:pt x="35" y="104"/>
                </a:lnTo>
                <a:lnTo>
                  <a:pt x="37" y="104"/>
                </a:lnTo>
                <a:lnTo>
                  <a:pt x="39" y="104"/>
                </a:lnTo>
                <a:lnTo>
                  <a:pt x="39" y="124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67" name="Freeform 187"/>
          <p:cNvSpPr>
            <a:spLocks noEditPoints="1"/>
          </p:cNvSpPr>
          <p:nvPr/>
        </p:nvSpPr>
        <p:spPr bwMode="auto">
          <a:xfrm>
            <a:off x="3763160" y="5144461"/>
            <a:ext cx="74431" cy="55034"/>
          </a:xfrm>
          <a:custGeom>
            <a:avLst/>
            <a:gdLst>
              <a:gd name="T0" fmla="*/ 0 w 189"/>
              <a:gd name="T1" fmla="*/ 0 h 150"/>
              <a:gd name="T2" fmla="*/ 0 w 189"/>
              <a:gd name="T3" fmla="*/ 0 h 150"/>
              <a:gd name="T4" fmla="*/ 0 w 189"/>
              <a:gd name="T5" fmla="*/ 0 h 150"/>
              <a:gd name="T6" fmla="*/ 0 w 189"/>
              <a:gd name="T7" fmla="*/ 0 h 150"/>
              <a:gd name="T8" fmla="*/ 0 w 189"/>
              <a:gd name="T9" fmla="*/ 0 h 150"/>
              <a:gd name="T10" fmla="*/ 0 w 189"/>
              <a:gd name="T11" fmla="*/ 0 h 150"/>
              <a:gd name="T12" fmla="*/ 0 w 189"/>
              <a:gd name="T13" fmla="*/ 0 h 150"/>
              <a:gd name="T14" fmla="*/ 0 w 189"/>
              <a:gd name="T15" fmla="*/ 0 h 150"/>
              <a:gd name="T16" fmla="*/ 0 w 189"/>
              <a:gd name="T17" fmla="*/ 0 h 150"/>
              <a:gd name="T18" fmla="*/ 0 w 189"/>
              <a:gd name="T19" fmla="*/ 0 h 150"/>
              <a:gd name="T20" fmla="*/ 0 w 189"/>
              <a:gd name="T21" fmla="*/ 0 h 150"/>
              <a:gd name="T22" fmla="*/ 0 w 189"/>
              <a:gd name="T23" fmla="*/ 0 h 150"/>
              <a:gd name="T24" fmla="*/ 0 w 189"/>
              <a:gd name="T25" fmla="*/ 0 h 150"/>
              <a:gd name="T26" fmla="*/ 0 w 189"/>
              <a:gd name="T27" fmla="*/ 0 h 150"/>
              <a:gd name="T28" fmla="*/ 0 w 189"/>
              <a:gd name="T29" fmla="*/ 0 h 150"/>
              <a:gd name="T30" fmla="*/ 0 w 189"/>
              <a:gd name="T31" fmla="*/ 0 h 150"/>
              <a:gd name="T32" fmla="*/ 0 w 189"/>
              <a:gd name="T33" fmla="*/ 0 h 150"/>
              <a:gd name="T34" fmla="*/ 0 w 189"/>
              <a:gd name="T35" fmla="*/ 0 h 150"/>
              <a:gd name="T36" fmla="*/ 0 w 189"/>
              <a:gd name="T37" fmla="*/ 0 h 150"/>
              <a:gd name="T38" fmla="*/ 0 w 189"/>
              <a:gd name="T39" fmla="*/ 0 h 150"/>
              <a:gd name="T40" fmla="*/ 0 w 189"/>
              <a:gd name="T41" fmla="*/ 0 h 150"/>
              <a:gd name="T42" fmla="*/ 0 w 189"/>
              <a:gd name="T43" fmla="*/ 0 h 150"/>
              <a:gd name="T44" fmla="*/ 0 w 189"/>
              <a:gd name="T45" fmla="*/ 0 h 150"/>
              <a:gd name="T46" fmla="*/ 0 w 189"/>
              <a:gd name="T47" fmla="*/ 0 h 150"/>
              <a:gd name="T48" fmla="*/ 0 w 189"/>
              <a:gd name="T49" fmla="*/ 0 h 150"/>
              <a:gd name="T50" fmla="*/ 0 w 189"/>
              <a:gd name="T51" fmla="*/ 0 h 150"/>
              <a:gd name="T52" fmla="*/ 0 w 189"/>
              <a:gd name="T53" fmla="*/ 0 h 150"/>
              <a:gd name="T54" fmla="*/ 0 w 189"/>
              <a:gd name="T55" fmla="*/ 0 h 150"/>
              <a:gd name="T56" fmla="*/ 0 w 189"/>
              <a:gd name="T57" fmla="*/ 0 h 150"/>
              <a:gd name="T58" fmla="*/ 0 w 189"/>
              <a:gd name="T59" fmla="*/ 0 h 150"/>
              <a:gd name="T60" fmla="*/ 0 w 189"/>
              <a:gd name="T61" fmla="*/ 0 h 150"/>
              <a:gd name="T62" fmla="*/ 0 w 189"/>
              <a:gd name="T63" fmla="*/ 0 h 150"/>
              <a:gd name="T64" fmla="*/ 0 w 189"/>
              <a:gd name="T65" fmla="*/ 0 h 150"/>
              <a:gd name="T66" fmla="*/ 0 w 189"/>
              <a:gd name="T67" fmla="*/ 0 h 150"/>
              <a:gd name="T68" fmla="*/ 0 w 189"/>
              <a:gd name="T69" fmla="*/ 0 h 150"/>
              <a:gd name="T70" fmla="*/ 0 w 189"/>
              <a:gd name="T71" fmla="*/ 0 h 150"/>
              <a:gd name="T72" fmla="*/ 0 w 189"/>
              <a:gd name="T73" fmla="*/ 0 h 150"/>
              <a:gd name="T74" fmla="*/ 0 w 189"/>
              <a:gd name="T75" fmla="*/ 0 h 150"/>
              <a:gd name="T76" fmla="*/ 0 w 189"/>
              <a:gd name="T77" fmla="*/ 0 h 150"/>
              <a:gd name="T78" fmla="*/ 0 w 189"/>
              <a:gd name="T79" fmla="*/ 0 h 150"/>
              <a:gd name="T80" fmla="*/ 0 w 189"/>
              <a:gd name="T81" fmla="*/ 0 h 150"/>
              <a:gd name="T82" fmla="*/ 0 w 189"/>
              <a:gd name="T83" fmla="*/ 0 h 150"/>
              <a:gd name="T84" fmla="*/ 0 w 189"/>
              <a:gd name="T85" fmla="*/ 0 h 150"/>
              <a:gd name="T86" fmla="*/ 0 w 189"/>
              <a:gd name="T87" fmla="*/ 0 h 150"/>
              <a:gd name="T88" fmla="*/ 0 w 189"/>
              <a:gd name="T89" fmla="*/ 0 h 150"/>
              <a:gd name="T90" fmla="*/ 0 w 189"/>
              <a:gd name="T91" fmla="*/ 0 h 1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9"/>
              <a:gd name="T139" fmla="*/ 0 h 150"/>
              <a:gd name="T140" fmla="*/ 189 w 189"/>
              <a:gd name="T141" fmla="*/ 150 h 15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9" h="150">
                <a:moveTo>
                  <a:pt x="94" y="150"/>
                </a:moveTo>
                <a:lnTo>
                  <a:pt x="82" y="150"/>
                </a:lnTo>
                <a:lnTo>
                  <a:pt x="71" y="149"/>
                </a:lnTo>
                <a:lnTo>
                  <a:pt x="60" y="147"/>
                </a:lnTo>
                <a:lnTo>
                  <a:pt x="50" y="144"/>
                </a:lnTo>
                <a:lnTo>
                  <a:pt x="42" y="140"/>
                </a:lnTo>
                <a:lnTo>
                  <a:pt x="33" y="136"/>
                </a:lnTo>
                <a:lnTo>
                  <a:pt x="27" y="131"/>
                </a:lnTo>
                <a:lnTo>
                  <a:pt x="20" y="125"/>
                </a:lnTo>
                <a:lnTo>
                  <a:pt x="15" y="120"/>
                </a:lnTo>
                <a:lnTo>
                  <a:pt x="11" y="114"/>
                </a:lnTo>
                <a:lnTo>
                  <a:pt x="7" y="109"/>
                </a:lnTo>
                <a:lnTo>
                  <a:pt x="4" y="103"/>
                </a:lnTo>
                <a:lnTo>
                  <a:pt x="2" y="96"/>
                </a:lnTo>
                <a:lnTo>
                  <a:pt x="1" y="90"/>
                </a:lnTo>
                <a:lnTo>
                  <a:pt x="0" y="82"/>
                </a:lnTo>
                <a:lnTo>
                  <a:pt x="0" y="75"/>
                </a:lnTo>
                <a:lnTo>
                  <a:pt x="0" y="67"/>
                </a:lnTo>
                <a:lnTo>
                  <a:pt x="1" y="59"/>
                </a:lnTo>
                <a:lnTo>
                  <a:pt x="3" y="52"/>
                </a:lnTo>
                <a:lnTo>
                  <a:pt x="5" y="45"/>
                </a:lnTo>
                <a:lnTo>
                  <a:pt x="10" y="39"/>
                </a:lnTo>
                <a:lnTo>
                  <a:pt x="14" y="33"/>
                </a:lnTo>
                <a:lnTo>
                  <a:pt x="18" y="27"/>
                </a:lnTo>
                <a:lnTo>
                  <a:pt x="25" y="21"/>
                </a:lnTo>
                <a:lnTo>
                  <a:pt x="31" y="16"/>
                </a:lnTo>
                <a:lnTo>
                  <a:pt x="37" y="12"/>
                </a:lnTo>
                <a:lnTo>
                  <a:pt x="45" y="8"/>
                </a:lnTo>
                <a:lnTo>
                  <a:pt x="53" y="5"/>
                </a:lnTo>
                <a:lnTo>
                  <a:pt x="62" y="3"/>
                </a:lnTo>
                <a:lnTo>
                  <a:pt x="72" y="2"/>
                </a:lnTo>
                <a:lnTo>
                  <a:pt x="81" y="1"/>
                </a:lnTo>
                <a:lnTo>
                  <a:pt x="92" y="0"/>
                </a:lnTo>
                <a:lnTo>
                  <a:pt x="100" y="0"/>
                </a:lnTo>
                <a:lnTo>
                  <a:pt x="109" y="1"/>
                </a:lnTo>
                <a:lnTo>
                  <a:pt x="117" y="2"/>
                </a:lnTo>
                <a:lnTo>
                  <a:pt x="123" y="2"/>
                </a:lnTo>
                <a:lnTo>
                  <a:pt x="130" y="4"/>
                </a:lnTo>
                <a:lnTo>
                  <a:pt x="136" y="5"/>
                </a:lnTo>
                <a:lnTo>
                  <a:pt x="142" y="7"/>
                </a:lnTo>
                <a:lnTo>
                  <a:pt x="148" y="9"/>
                </a:lnTo>
                <a:lnTo>
                  <a:pt x="152" y="12"/>
                </a:lnTo>
                <a:lnTo>
                  <a:pt x="156" y="14"/>
                </a:lnTo>
                <a:lnTo>
                  <a:pt x="160" y="17"/>
                </a:lnTo>
                <a:lnTo>
                  <a:pt x="165" y="20"/>
                </a:lnTo>
                <a:lnTo>
                  <a:pt x="169" y="24"/>
                </a:lnTo>
                <a:lnTo>
                  <a:pt x="172" y="29"/>
                </a:lnTo>
                <a:lnTo>
                  <a:pt x="175" y="33"/>
                </a:lnTo>
                <a:lnTo>
                  <a:pt x="179" y="37"/>
                </a:lnTo>
                <a:lnTo>
                  <a:pt x="181" y="41"/>
                </a:lnTo>
                <a:lnTo>
                  <a:pt x="183" y="46"/>
                </a:lnTo>
                <a:lnTo>
                  <a:pt x="185" y="50"/>
                </a:lnTo>
                <a:lnTo>
                  <a:pt x="187" y="55"/>
                </a:lnTo>
                <a:lnTo>
                  <a:pt x="188" y="60"/>
                </a:lnTo>
                <a:lnTo>
                  <a:pt x="188" y="65"/>
                </a:lnTo>
                <a:lnTo>
                  <a:pt x="189" y="70"/>
                </a:lnTo>
                <a:lnTo>
                  <a:pt x="189" y="75"/>
                </a:lnTo>
                <a:lnTo>
                  <a:pt x="189" y="83"/>
                </a:lnTo>
                <a:lnTo>
                  <a:pt x="188" y="91"/>
                </a:lnTo>
                <a:lnTo>
                  <a:pt x="186" y="99"/>
                </a:lnTo>
                <a:lnTo>
                  <a:pt x="183" y="105"/>
                </a:lnTo>
                <a:lnTo>
                  <a:pt x="180" y="112"/>
                </a:lnTo>
                <a:lnTo>
                  <a:pt x="175" y="118"/>
                </a:lnTo>
                <a:lnTo>
                  <a:pt x="171" y="124"/>
                </a:lnTo>
                <a:lnTo>
                  <a:pt x="165" y="129"/>
                </a:lnTo>
                <a:lnTo>
                  <a:pt x="158" y="134"/>
                </a:lnTo>
                <a:lnTo>
                  <a:pt x="152" y="138"/>
                </a:lnTo>
                <a:lnTo>
                  <a:pt x="143" y="141"/>
                </a:lnTo>
                <a:lnTo>
                  <a:pt x="135" y="145"/>
                </a:lnTo>
                <a:lnTo>
                  <a:pt x="126" y="147"/>
                </a:lnTo>
                <a:lnTo>
                  <a:pt x="117" y="149"/>
                </a:lnTo>
                <a:lnTo>
                  <a:pt x="106" y="150"/>
                </a:lnTo>
                <a:lnTo>
                  <a:pt x="94" y="150"/>
                </a:lnTo>
                <a:close/>
                <a:moveTo>
                  <a:pt x="94" y="122"/>
                </a:moveTo>
                <a:lnTo>
                  <a:pt x="103" y="122"/>
                </a:lnTo>
                <a:lnTo>
                  <a:pt x="111" y="121"/>
                </a:lnTo>
                <a:lnTo>
                  <a:pt x="119" y="120"/>
                </a:lnTo>
                <a:lnTo>
                  <a:pt x="125" y="119"/>
                </a:lnTo>
                <a:lnTo>
                  <a:pt x="131" y="117"/>
                </a:lnTo>
                <a:lnTo>
                  <a:pt x="137" y="115"/>
                </a:lnTo>
                <a:lnTo>
                  <a:pt x="142" y="112"/>
                </a:lnTo>
                <a:lnTo>
                  <a:pt x="146" y="109"/>
                </a:lnTo>
                <a:lnTo>
                  <a:pt x="151" y="105"/>
                </a:lnTo>
                <a:lnTo>
                  <a:pt x="154" y="102"/>
                </a:lnTo>
                <a:lnTo>
                  <a:pt x="157" y="98"/>
                </a:lnTo>
                <a:lnTo>
                  <a:pt x="159" y="94"/>
                </a:lnTo>
                <a:lnTo>
                  <a:pt x="161" y="90"/>
                </a:lnTo>
                <a:lnTo>
                  <a:pt x="163" y="85"/>
                </a:lnTo>
                <a:lnTo>
                  <a:pt x="164" y="80"/>
                </a:lnTo>
                <a:lnTo>
                  <a:pt x="164" y="75"/>
                </a:lnTo>
                <a:lnTo>
                  <a:pt x="164" y="70"/>
                </a:lnTo>
                <a:lnTo>
                  <a:pt x="163" y="65"/>
                </a:lnTo>
                <a:lnTo>
                  <a:pt x="161" y="61"/>
                </a:lnTo>
                <a:lnTo>
                  <a:pt x="159" y="57"/>
                </a:lnTo>
                <a:lnTo>
                  <a:pt x="157" y="53"/>
                </a:lnTo>
                <a:lnTo>
                  <a:pt x="154" y="49"/>
                </a:lnTo>
                <a:lnTo>
                  <a:pt x="151" y="45"/>
                </a:lnTo>
                <a:lnTo>
                  <a:pt x="146" y="42"/>
                </a:lnTo>
                <a:lnTo>
                  <a:pt x="142" y="39"/>
                </a:lnTo>
                <a:lnTo>
                  <a:pt x="137" y="36"/>
                </a:lnTo>
                <a:lnTo>
                  <a:pt x="131" y="34"/>
                </a:lnTo>
                <a:lnTo>
                  <a:pt x="125" y="32"/>
                </a:lnTo>
                <a:lnTo>
                  <a:pt x="118" y="30"/>
                </a:lnTo>
                <a:lnTo>
                  <a:pt x="110" y="29"/>
                </a:lnTo>
                <a:lnTo>
                  <a:pt x="103" y="29"/>
                </a:lnTo>
                <a:lnTo>
                  <a:pt x="93" y="29"/>
                </a:lnTo>
                <a:lnTo>
                  <a:pt x="85" y="29"/>
                </a:lnTo>
                <a:lnTo>
                  <a:pt x="78" y="29"/>
                </a:lnTo>
                <a:lnTo>
                  <a:pt x="71" y="30"/>
                </a:lnTo>
                <a:lnTo>
                  <a:pt x="64" y="32"/>
                </a:lnTo>
                <a:lnTo>
                  <a:pt x="58" y="34"/>
                </a:lnTo>
                <a:lnTo>
                  <a:pt x="52" y="36"/>
                </a:lnTo>
                <a:lnTo>
                  <a:pt x="47" y="39"/>
                </a:lnTo>
                <a:lnTo>
                  <a:pt x="43" y="42"/>
                </a:lnTo>
                <a:lnTo>
                  <a:pt x="38" y="45"/>
                </a:lnTo>
                <a:lnTo>
                  <a:pt x="35" y="49"/>
                </a:lnTo>
                <a:lnTo>
                  <a:pt x="32" y="53"/>
                </a:lnTo>
                <a:lnTo>
                  <a:pt x="30" y="57"/>
                </a:lnTo>
                <a:lnTo>
                  <a:pt x="28" y="61"/>
                </a:lnTo>
                <a:lnTo>
                  <a:pt x="27" y="65"/>
                </a:lnTo>
                <a:lnTo>
                  <a:pt x="26" y="70"/>
                </a:lnTo>
                <a:lnTo>
                  <a:pt x="26" y="75"/>
                </a:lnTo>
                <a:lnTo>
                  <a:pt x="26" y="80"/>
                </a:lnTo>
                <a:lnTo>
                  <a:pt x="27" y="85"/>
                </a:lnTo>
                <a:lnTo>
                  <a:pt x="28" y="90"/>
                </a:lnTo>
                <a:lnTo>
                  <a:pt x="30" y="94"/>
                </a:lnTo>
                <a:lnTo>
                  <a:pt x="32" y="98"/>
                </a:lnTo>
                <a:lnTo>
                  <a:pt x="35" y="102"/>
                </a:lnTo>
                <a:lnTo>
                  <a:pt x="38" y="105"/>
                </a:lnTo>
                <a:lnTo>
                  <a:pt x="43" y="109"/>
                </a:lnTo>
                <a:lnTo>
                  <a:pt x="47" y="112"/>
                </a:lnTo>
                <a:lnTo>
                  <a:pt x="52" y="115"/>
                </a:lnTo>
                <a:lnTo>
                  <a:pt x="58" y="117"/>
                </a:lnTo>
                <a:lnTo>
                  <a:pt x="64" y="119"/>
                </a:lnTo>
                <a:lnTo>
                  <a:pt x="71" y="120"/>
                </a:lnTo>
                <a:lnTo>
                  <a:pt x="78" y="121"/>
                </a:lnTo>
                <a:lnTo>
                  <a:pt x="87" y="122"/>
                </a:lnTo>
                <a:lnTo>
                  <a:pt x="94" y="122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68" name="Freeform 188"/>
          <p:cNvSpPr>
            <a:spLocks/>
          </p:cNvSpPr>
          <p:nvPr/>
        </p:nvSpPr>
        <p:spPr bwMode="auto">
          <a:xfrm>
            <a:off x="3735739" y="5076586"/>
            <a:ext cx="101852" cy="31186"/>
          </a:xfrm>
          <a:custGeom>
            <a:avLst/>
            <a:gdLst>
              <a:gd name="T0" fmla="*/ 0 w 259"/>
              <a:gd name="T1" fmla="*/ 0 h 85"/>
              <a:gd name="T2" fmla="*/ 0 w 259"/>
              <a:gd name="T3" fmla="*/ 0 h 85"/>
              <a:gd name="T4" fmla="*/ 0 w 259"/>
              <a:gd name="T5" fmla="*/ 0 h 85"/>
              <a:gd name="T6" fmla="*/ 0 w 259"/>
              <a:gd name="T7" fmla="*/ 0 h 85"/>
              <a:gd name="T8" fmla="*/ 0 w 259"/>
              <a:gd name="T9" fmla="*/ 0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9"/>
              <a:gd name="T16" fmla="*/ 0 h 85"/>
              <a:gd name="T17" fmla="*/ 259 w 259"/>
              <a:gd name="T18" fmla="*/ 85 h 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9" h="85">
                <a:moveTo>
                  <a:pt x="259" y="85"/>
                </a:moveTo>
                <a:lnTo>
                  <a:pt x="0" y="21"/>
                </a:lnTo>
                <a:lnTo>
                  <a:pt x="0" y="0"/>
                </a:lnTo>
                <a:lnTo>
                  <a:pt x="259" y="63"/>
                </a:lnTo>
                <a:lnTo>
                  <a:pt x="259" y="85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69" name="Freeform 189"/>
          <p:cNvSpPr>
            <a:spLocks noEditPoints="1"/>
          </p:cNvSpPr>
          <p:nvPr/>
        </p:nvSpPr>
        <p:spPr bwMode="auto">
          <a:xfrm>
            <a:off x="3126583" y="5203163"/>
            <a:ext cx="72472" cy="62372"/>
          </a:xfrm>
          <a:custGeom>
            <a:avLst/>
            <a:gdLst>
              <a:gd name="T0" fmla="*/ 0 w 186"/>
              <a:gd name="T1" fmla="*/ 0 h 171"/>
              <a:gd name="T2" fmla="*/ 0 w 186"/>
              <a:gd name="T3" fmla="*/ 0 h 171"/>
              <a:gd name="T4" fmla="*/ 0 w 186"/>
              <a:gd name="T5" fmla="*/ 0 h 171"/>
              <a:gd name="T6" fmla="*/ 0 w 186"/>
              <a:gd name="T7" fmla="*/ 0 h 171"/>
              <a:gd name="T8" fmla="*/ 0 w 186"/>
              <a:gd name="T9" fmla="*/ 0 h 171"/>
              <a:gd name="T10" fmla="*/ 0 w 186"/>
              <a:gd name="T11" fmla="*/ 0 h 171"/>
              <a:gd name="T12" fmla="*/ 0 w 186"/>
              <a:gd name="T13" fmla="*/ 0 h 171"/>
              <a:gd name="T14" fmla="*/ 0 w 186"/>
              <a:gd name="T15" fmla="*/ 0 h 171"/>
              <a:gd name="T16" fmla="*/ 0 w 186"/>
              <a:gd name="T17" fmla="*/ 0 h 171"/>
              <a:gd name="T18" fmla="*/ 0 w 186"/>
              <a:gd name="T19" fmla="*/ 0 h 171"/>
              <a:gd name="T20" fmla="*/ 0 w 186"/>
              <a:gd name="T21" fmla="*/ 0 h 171"/>
              <a:gd name="T22" fmla="*/ 0 w 186"/>
              <a:gd name="T23" fmla="*/ 0 h 171"/>
              <a:gd name="T24" fmla="*/ 0 w 186"/>
              <a:gd name="T25" fmla="*/ 0 h 171"/>
              <a:gd name="T26" fmla="*/ 0 w 186"/>
              <a:gd name="T27" fmla="*/ 0 h 171"/>
              <a:gd name="T28" fmla="*/ 0 w 186"/>
              <a:gd name="T29" fmla="*/ 0 h 171"/>
              <a:gd name="T30" fmla="*/ 0 w 186"/>
              <a:gd name="T31" fmla="*/ 0 h 171"/>
              <a:gd name="T32" fmla="*/ 0 w 186"/>
              <a:gd name="T33" fmla="*/ 0 h 171"/>
              <a:gd name="T34" fmla="*/ 0 w 186"/>
              <a:gd name="T35" fmla="*/ 0 h 171"/>
              <a:gd name="T36" fmla="*/ 0 w 186"/>
              <a:gd name="T37" fmla="*/ 0 h 171"/>
              <a:gd name="T38" fmla="*/ 0 w 186"/>
              <a:gd name="T39" fmla="*/ 0 h 171"/>
              <a:gd name="T40" fmla="*/ 0 w 186"/>
              <a:gd name="T41" fmla="*/ 0 h 171"/>
              <a:gd name="T42" fmla="*/ 0 w 186"/>
              <a:gd name="T43" fmla="*/ 0 h 171"/>
              <a:gd name="T44" fmla="*/ 0 w 186"/>
              <a:gd name="T45" fmla="*/ 0 h 171"/>
              <a:gd name="T46" fmla="*/ 0 w 186"/>
              <a:gd name="T47" fmla="*/ 0 h 171"/>
              <a:gd name="T48" fmla="*/ 0 w 186"/>
              <a:gd name="T49" fmla="*/ 0 h 171"/>
              <a:gd name="T50" fmla="*/ 0 w 186"/>
              <a:gd name="T51" fmla="*/ 0 h 171"/>
              <a:gd name="T52" fmla="*/ 0 w 186"/>
              <a:gd name="T53" fmla="*/ 0 h 171"/>
              <a:gd name="T54" fmla="*/ 0 w 186"/>
              <a:gd name="T55" fmla="*/ 0 h 171"/>
              <a:gd name="T56" fmla="*/ 0 w 186"/>
              <a:gd name="T57" fmla="*/ 0 h 171"/>
              <a:gd name="T58" fmla="*/ 0 w 186"/>
              <a:gd name="T59" fmla="*/ 0 h 171"/>
              <a:gd name="T60" fmla="*/ 0 w 186"/>
              <a:gd name="T61" fmla="*/ 0 h 171"/>
              <a:gd name="T62" fmla="*/ 0 w 186"/>
              <a:gd name="T63" fmla="*/ 0 h 171"/>
              <a:gd name="T64" fmla="*/ 0 w 186"/>
              <a:gd name="T65" fmla="*/ 0 h 171"/>
              <a:gd name="T66" fmla="*/ 0 w 186"/>
              <a:gd name="T67" fmla="*/ 0 h 171"/>
              <a:gd name="T68" fmla="*/ 0 w 186"/>
              <a:gd name="T69" fmla="*/ 0 h 171"/>
              <a:gd name="T70" fmla="*/ 0 w 186"/>
              <a:gd name="T71" fmla="*/ 0 h 171"/>
              <a:gd name="T72" fmla="*/ 0 w 186"/>
              <a:gd name="T73" fmla="*/ 0 h 171"/>
              <a:gd name="T74" fmla="*/ 0 w 186"/>
              <a:gd name="T75" fmla="*/ 0 h 171"/>
              <a:gd name="T76" fmla="*/ 0 w 186"/>
              <a:gd name="T77" fmla="*/ 0 h 171"/>
              <a:gd name="T78" fmla="*/ 0 w 186"/>
              <a:gd name="T79" fmla="*/ 0 h 171"/>
              <a:gd name="T80" fmla="*/ 0 w 186"/>
              <a:gd name="T81" fmla="*/ 0 h 171"/>
              <a:gd name="T82" fmla="*/ 0 w 186"/>
              <a:gd name="T83" fmla="*/ 0 h 171"/>
              <a:gd name="T84" fmla="*/ 0 w 186"/>
              <a:gd name="T85" fmla="*/ 0 h 171"/>
              <a:gd name="T86" fmla="*/ 0 w 186"/>
              <a:gd name="T87" fmla="*/ 0 h 171"/>
              <a:gd name="T88" fmla="*/ 0 w 186"/>
              <a:gd name="T89" fmla="*/ 0 h 171"/>
              <a:gd name="T90" fmla="*/ 0 w 186"/>
              <a:gd name="T91" fmla="*/ 0 h 1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6"/>
              <a:gd name="T139" fmla="*/ 0 h 171"/>
              <a:gd name="T140" fmla="*/ 186 w 186"/>
              <a:gd name="T141" fmla="*/ 171 h 17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6" h="171">
                <a:moveTo>
                  <a:pt x="93" y="171"/>
                </a:moveTo>
                <a:lnTo>
                  <a:pt x="81" y="171"/>
                </a:lnTo>
                <a:lnTo>
                  <a:pt x="70" y="170"/>
                </a:lnTo>
                <a:lnTo>
                  <a:pt x="60" y="167"/>
                </a:lnTo>
                <a:lnTo>
                  <a:pt x="50" y="164"/>
                </a:lnTo>
                <a:lnTo>
                  <a:pt x="42" y="160"/>
                </a:lnTo>
                <a:lnTo>
                  <a:pt x="33" y="155"/>
                </a:lnTo>
                <a:lnTo>
                  <a:pt x="27" y="149"/>
                </a:lnTo>
                <a:lnTo>
                  <a:pt x="20" y="143"/>
                </a:lnTo>
                <a:lnTo>
                  <a:pt x="16" y="137"/>
                </a:lnTo>
                <a:lnTo>
                  <a:pt x="12" y="130"/>
                </a:lnTo>
                <a:lnTo>
                  <a:pt x="8" y="124"/>
                </a:lnTo>
                <a:lnTo>
                  <a:pt x="5" y="117"/>
                </a:lnTo>
                <a:lnTo>
                  <a:pt x="3" y="110"/>
                </a:lnTo>
                <a:lnTo>
                  <a:pt x="2" y="102"/>
                </a:lnTo>
                <a:lnTo>
                  <a:pt x="1" y="93"/>
                </a:lnTo>
                <a:lnTo>
                  <a:pt x="0" y="85"/>
                </a:lnTo>
                <a:lnTo>
                  <a:pt x="1" y="76"/>
                </a:lnTo>
                <a:lnTo>
                  <a:pt x="2" y="67"/>
                </a:lnTo>
                <a:lnTo>
                  <a:pt x="4" y="59"/>
                </a:lnTo>
                <a:lnTo>
                  <a:pt x="6" y="51"/>
                </a:lnTo>
                <a:lnTo>
                  <a:pt x="9" y="44"/>
                </a:lnTo>
                <a:lnTo>
                  <a:pt x="14" y="36"/>
                </a:lnTo>
                <a:lnTo>
                  <a:pt x="19" y="30"/>
                </a:lnTo>
                <a:lnTo>
                  <a:pt x="24" y="23"/>
                </a:lnTo>
                <a:lnTo>
                  <a:pt x="31" y="18"/>
                </a:lnTo>
                <a:lnTo>
                  <a:pt x="37" y="13"/>
                </a:lnTo>
                <a:lnTo>
                  <a:pt x="45" y="9"/>
                </a:lnTo>
                <a:lnTo>
                  <a:pt x="53" y="6"/>
                </a:lnTo>
                <a:lnTo>
                  <a:pt x="62" y="3"/>
                </a:lnTo>
                <a:lnTo>
                  <a:pt x="70" y="1"/>
                </a:lnTo>
                <a:lnTo>
                  <a:pt x="80" y="0"/>
                </a:lnTo>
                <a:lnTo>
                  <a:pt x="91" y="0"/>
                </a:lnTo>
                <a:lnTo>
                  <a:pt x="99" y="0"/>
                </a:lnTo>
                <a:lnTo>
                  <a:pt x="107" y="1"/>
                </a:lnTo>
                <a:lnTo>
                  <a:pt x="114" y="1"/>
                </a:lnTo>
                <a:lnTo>
                  <a:pt x="122" y="3"/>
                </a:lnTo>
                <a:lnTo>
                  <a:pt x="128" y="4"/>
                </a:lnTo>
                <a:lnTo>
                  <a:pt x="134" y="6"/>
                </a:lnTo>
                <a:lnTo>
                  <a:pt x="140" y="8"/>
                </a:lnTo>
                <a:lnTo>
                  <a:pt x="144" y="10"/>
                </a:lnTo>
                <a:lnTo>
                  <a:pt x="150" y="13"/>
                </a:lnTo>
                <a:lnTo>
                  <a:pt x="154" y="16"/>
                </a:lnTo>
                <a:lnTo>
                  <a:pt x="158" y="19"/>
                </a:lnTo>
                <a:lnTo>
                  <a:pt x="162" y="23"/>
                </a:lnTo>
                <a:lnTo>
                  <a:pt x="166" y="27"/>
                </a:lnTo>
                <a:lnTo>
                  <a:pt x="169" y="31"/>
                </a:lnTo>
                <a:lnTo>
                  <a:pt x="172" y="36"/>
                </a:lnTo>
                <a:lnTo>
                  <a:pt x="175" y="42"/>
                </a:lnTo>
                <a:lnTo>
                  <a:pt x="177" y="47"/>
                </a:lnTo>
                <a:lnTo>
                  <a:pt x="180" y="52"/>
                </a:lnTo>
                <a:lnTo>
                  <a:pt x="182" y="57"/>
                </a:lnTo>
                <a:lnTo>
                  <a:pt x="184" y="62"/>
                </a:lnTo>
                <a:lnTo>
                  <a:pt x="185" y="68"/>
                </a:lnTo>
                <a:lnTo>
                  <a:pt x="185" y="74"/>
                </a:lnTo>
                <a:lnTo>
                  <a:pt x="186" y="79"/>
                </a:lnTo>
                <a:lnTo>
                  <a:pt x="186" y="85"/>
                </a:lnTo>
                <a:lnTo>
                  <a:pt x="186" y="94"/>
                </a:lnTo>
                <a:lnTo>
                  <a:pt x="185" y="104"/>
                </a:lnTo>
                <a:lnTo>
                  <a:pt x="183" y="112"/>
                </a:lnTo>
                <a:lnTo>
                  <a:pt x="180" y="120"/>
                </a:lnTo>
                <a:lnTo>
                  <a:pt x="176" y="128"/>
                </a:lnTo>
                <a:lnTo>
                  <a:pt x="172" y="134"/>
                </a:lnTo>
                <a:lnTo>
                  <a:pt x="168" y="141"/>
                </a:lnTo>
                <a:lnTo>
                  <a:pt x="162" y="147"/>
                </a:lnTo>
                <a:lnTo>
                  <a:pt x="156" y="152"/>
                </a:lnTo>
                <a:lnTo>
                  <a:pt x="148" y="158"/>
                </a:lnTo>
                <a:lnTo>
                  <a:pt x="141" y="162"/>
                </a:lnTo>
                <a:lnTo>
                  <a:pt x="132" y="165"/>
                </a:lnTo>
                <a:lnTo>
                  <a:pt x="124" y="168"/>
                </a:lnTo>
                <a:lnTo>
                  <a:pt x="114" y="170"/>
                </a:lnTo>
                <a:lnTo>
                  <a:pt x="104" y="171"/>
                </a:lnTo>
                <a:lnTo>
                  <a:pt x="93" y="171"/>
                </a:lnTo>
                <a:close/>
                <a:moveTo>
                  <a:pt x="93" y="139"/>
                </a:moveTo>
                <a:lnTo>
                  <a:pt x="101" y="139"/>
                </a:lnTo>
                <a:lnTo>
                  <a:pt x="109" y="138"/>
                </a:lnTo>
                <a:lnTo>
                  <a:pt x="116" y="137"/>
                </a:lnTo>
                <a:lnTo>
                  <a:pt x="123" y="135"/>
                </a:lnTo>
                <a:lnTo>
                  <a:pt x="129" y="133"/>
                </a:lnTo>
                <a:lnTo>
                  <a:pt x="135" y="131"/>
                </a:lnTo>
                <a:lnTo>
                  <a:pt x="140" y="127"/>
                </a:lnTo>
                <a:lnTo>
                  <a:pt x="144" y="124"/>
                </a:lnTo>
                <a:lnTo>
                  <a:pt x="148" y="120"/>
                </a:lnTo>
                <a:lnTo>
                  <a:pt x="152" y="116"/>
                </a:lnTo>
                <a:lnTo>
                  <a:pt x="155" y="112"/>
                </a:lnTo>
                <a:lnTo>
                  <a:pt x="157" y="107"/>
                </a:lnTo>
                <a:lnTo>
                  <a:pt x="159" y="102"/>
                </a:lnTo>
                <a:lnTo>
                  <a:pt x="160" y="96"/>
                </a:lnTo>
                <a:lnTo>
                  <a:pt x="161" y="91"/>
                </a:lnTo>
                <a:lnTo>
                  <a:pt x="161" y="85"/>
                </a:lnTo>
                <a:lnTo>
                  <a:pt x="161" y="79"/>
                </a:lnTo>
                <a:lnTo>
                  <a:pt x="160" y="74"/>
                </a:lnTo>
                <a:lnTo>
                  <a:pt x="159" y="69"/>
                </a:lnTo>
                <a:lnTo>
                  <a:pt x="157" y="64"/>
                </a:lnTo>
                <a:lnTo>
                  <a:pt x="155" y="60"/>
                </a:lnTo>
                <a:lnTo>
                  <a:pt x="152" y="55"/>
                </a:lnTo>
                <a:lnTo>
                  <a:pt x="148" y="51"/>
                </a:lnTo>
                <a:lnTo>
                  <a:pt x="144" y="47"/>
                </a:lnTo>
                <a:lnTo>
                  <a:pt x="140" y="44"/>
                </a:lnTo>
                <a:lnTo>
                  <a:pt x="135" y="40"/>
                </a:lnTo>
                <a:lnTo>
                  <a:pt x="129" y="37"/>
                </a:lnTo>
                <a:lnTo>
                  <a:pt x="123" y="35"/>
                </a:lnTo>
                <a:lnTo>
                  <a:pt x="115" y="33"/>
                </a:lnTo>
                <a:lnTo>
                  <a:pt x="109" y="32"/>
                </a:lnTo>
                <a:lnTo>
                  <a:pt x="100" y="31"/>
                </a:lnTo>
                <a:lnTo>
                  <a:pt x="92" y="31"/>
                </a:lnTo>
                <a:lnTo>
                  <a:pt x="84" y="31"/>
                </a:lnTo>
                <a:lnTo>
                  <a:pt x="77" y="32"/>
                </a:lnTo>
                <a:lnTo>
                  <a:pt x="69" y="33"/>
                </a:lnTo>
                <a:lnTo>
                  <a:pt x="63" y="35"/>
                </a:lnTo>
                <a:lnTo>
                  <a:pt x="58" y="37"/>
                </a:lnTo>
                <a:lnTo>
                  <a:pt x="51" y="40"/>
                </a:lnTo>
                <a:lnTo>
                  <a:pt x="47" y="44"/>
                </a:lnTo>
                <a:lnTo>
                  <a:pt x="43" y="47"/>
                </a:lnTo>
                <a:lnTo>
                  <a:pt x="38" y="51"/>
                </a:lnTo>
                <a:lnTo>
                  <a:pt x="35" y="55"/>
                </a:lnTo>
                <a:lnTo>
                  <a:pt x="32" y="60"/>
                </a:lnTo>
                <a:lnTo>
                  <a:pt x="30" y="64"/>
                </a:lnTo>
                <a:lnTo>
                  <a:pt x="28" y="69"/>
                </a:lnTo>
                <a:lnTo>
                  <a:pt x="27" y="74"/>
                </a:lnTo>
                <a:lnTo>
                  <a:pt x="25" y="80"/>
                </a:lnTo>
                <a:lnTo>
                  <a:pt x="25" y="85"/>
                </a:lnTo>
                <a:lnTo>
                  <a:pt x="25" y="91"/>
                </a:lnTo>
                <a:lnTo>
                  <a:pt x="27" y="96"/>
                </a:lnTo>
                <a:lnTo>
                  <a:pt x="28" y="102"/>
                </a:lnTo>
                <a:lnTo>
                  <a:pt x="30" y="107"/>
                </a:lnTo>
                <a:lnTo>
                  <a:pt x="32" y="112"/>
                </a:lnTo>
                <a:lnTo>
                  <a:pt x="35" y="116"/>
                </a:lnTo>
                <a:lnTo>
                  <a:pt x="38" y="120"/>
                </a:lnTo>
                <a:lnTo>
                  <a:pt x="43" y="124"/>
                </a:lnTo>
                <a:lnTo>
                  <a:pt x="47" y="127"/>
                </a:lnTo>
                <a:lnTo>
                  <a:pt x="51" y="131"/>
                </a:lnTo>
                <a:lnTo>
                  <a:pt x="58" y="133"/>
                </a:lnTo>
                <a:lnTo>
                  <a:pt x="63" y="135"/>
                </a:lnTo>
                <a:lnTo>
                  <a:pt x="70" y="137"/>
                </a:lnTo>
                <a:lnTo>
                  <a:pt x="77" y="138"/>
                </a:lnTo>
                <a:lnTo>
                  <a:pt x="85" y="139"/>
                </a:lnTo>
                <a:lnTo>
                  <a:pt x="93" y="13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70" name="Freeform 190"/>
          <p:cNvSpPr>
            <a:spLocks/>
          </p:cNvSpPr>
          <p:nvPr/>
        </p:nvSpPr>
        <p:spPr bwMode="auto">
          <a:xfrm>
            <a:off x="3126583" y="5153633"/>
            <a:ext cx="72472" cy="36689"/>
          </a:xfrm>
          <a:custGeom>
            <a:avLst/>
            <a:gdLst>
              <a:gd name="T0" fmla="*/ 0 w 182"/>
              <a:gd name="T1" fmla="*/ 0 h 100"/>
              <a:gd name="T2" fmla="*/ 0 w 182"/>
              <a:gd name="T3" fmla="*/ 0 h 100"/>
              <a:gd name="T4" fmla="*/ 0 w 182"/>
              <a:gd name="T5" fmla="*/ 0 h 100"/>
              <a:gd name="T6" fmla="*/ 0 w 182"/>
              <a:gd name="T7" fmla="*/ 0 h 100"/>
              <a:gd name="T8" fmla="*/ 0 w 182"/>
              <a:gd name="T9" fmla="*/ 0 h 100"/>
              <a:gd name="T10" fmla="*/ 0 w 182"/>
              <a:gd name="T11" fmla="*/ 0 h 100"/>
              <a:gd name="T12" fmla="*/ 0 w 182"/>
              <a:gd name="T13" fmla="*/ 0 h 100"/>
              <a:gd name="T14" fmla="*/ 0 w 182"/>
              <a:gd name="T15" fmla="*/ 0 h 100"/>
              <a:gd name="T16" fmla="*/ 0 w 182"/>
              <a:gd name="T17" fmla="*/ 0 h 100"/>
              <a:gd name="T18" fmla="*/ 0 w 182"/>
              <a:gd name="T19" fmla="*/ 0 h 100"/>
              <a:gd name="T20" fmla="*/ 0 w 182"/>
              <a:gd name="T21" fmla="*/ 0 h 100"/>
              <a:gd name="T22" fmla="*/ 0 w 182"/>
              <a:gd name="T23" fmla="*/ 0 h 100"/>
              <a:gd name="T24" fmla="*/ 0 w 182"/>
              <a:gd name="T25" fmla="*/ 0 h 100"/>
              <a:gd name="T26" fmla="*/ 0 w 182"/>
              <a:gd name="T27" fmla="*/ 0 h 100"/>
              <a:gd name="T28" fmla="*/ 0 w 182"/>
              <a:gd name="T29" fmla="*/ 0 h 100"/>
              <a:gd name="T30" fmla="*/ 0 w 182"/>
              <a:gd name="T31" fmla="*/ 0 h 100"/>
              <a:gd name="T32" fmla="*/ 0 w 182"/>
              <a:gd name="T33" fmla="*/ 0 h 100"/>
              <a:gd name="T34" fmla="*/ 0 w 182"/>
              <a:gd name="T35" fmla="*/ 0 h 100"/>
              <a:gd name="T36" fmla="*/ 0 w 182"/>
              <a:gd name="T37" fmla="*/ 0 h 100"/>
              <a:gd name="T38" fmla="*/ 0 w 182"/>
              <a:gd name="T39" fmla="*/ 0 h 100"/>
              <a:gd name="T40" fmla="*/ 0 w 182"/>
              <a:gd name="T41" fmla="*/ 0 h 100"/>
              <a:gd name="T42" fmla="*/ 0 w 182"/>
              <a:gd name="T43" fmla="*/ 0 h 100"/>
              <a:gd name="T44" fmla="*/ 0 w 182"/>
              <a:gd name="T45" fmla="*/ 0 h 100"/>
              <a:gd name="T46" fmla="*/ 0 w 182"/>
              <a:gd name="T47" fmla="*/ 0 h 100"/>
              <a:gd name="T48" fmla="*/ 0 w 182"/>
              <a:gd name="T49" fmla="*/ 0 h 100"/>
              <a:gd name="T50" fmla="*/ 0 w 182"/>
              <a:gd name="T51" fmla="*/ 0 h 100"/>
              <a:gd name="T52" fmla="*/ 0 w 182"/>
              <a:gd name="T53" fmla="*/ 0 h 100"/>
              <a:gd name="T54" fmla="*/ 0 w 182"/>
              <a:gd name="T55" fmla="*/ 0 h 100"/>
              <a:gd name="T56" fmla="*/ 0 w 182"/>
              <a:gd name="T57" fmla="*/ 0 h 100"/>
              <a:gd name="T58" fmla="*/ 0 w 182"/>
              <a:gd name="T59" fmla="*/ 0 h 100"/>
              <a:gd name="T60" fmla="*/ 0 w 182"/>
              <a:gd name="T61" fmla="*/ 0 h 100"/>
              <a:gd name="T62" fmla="*/ 0 w 182"/>
              <a:gd name="T63" fmla="*/ 0 h 100"/>
              <a:gd name="T64" fmla="*/ 0 w 182"/>
              <a:gd name="T65" fmla="*/ 0 h 100"/>
              <a:gd name="T66" fmla="*/ 0 w 182"/>
              <a:gd name="T67" fmla="*/ 0 h 100"/>
              <a:gd name="T68" fmla="*/ 0 w 182"/>
              <a:gd name="T69" fmla="*/ 0 h 100"/>
              <a:gd name="T70" fmla="*/ 0 w 182"/>
              <a:gd name="T71" fmla="*/ 0 h 100"/>
              <a:gd name="T72" fmla="*/ 0 w 182"/>
              <a:gd name="T73" fmla="*/ 0 h 100"/>
              <a:gd name="T74" fmla="*/ 0 w 182"/>
              <a:gd name="T75" fmla="*/ 0 h 100"/>
              <a:gd name="T76" fmla="*/ 0 w 182"/>
              <a:gd name="T77" fmla="*/ 0 h 100"/>
              <a:gd name="T78" fmla="*/ 0 w 182"/>
              <a:gd name="T79" fmla="*/ 0 h 100"/>
              <a:gd name="T80" fmla="*/ 0 w 182"/>
              <a:gd name="T81" fmla="*/ 0 h 100"/>
              <a:gd name="T82" fmla="*/ 0 w 182"/>
              <a:gd name="T83" fmla="*/ 0 h 100"/>
              <a:gd name="T84" fmla="*/ 0 w 182"/>
              <a:gd name="T85" fmla="*/ 0 h 100"/>
              <a:gd name="T86" fmla="*/ 0 w 182"/>
              <a:gd name="T87" fmla="*/ 0 h 100"/>
              <a:gd name="T88" fmla="*/ 0 w 182"/>
              <a:gd name="T89" fmla="*/ 0 h 100"/>
              <a:gd name="T90" fmla="*/ 0 w 182"/>
              <a:gd name="T91" fmla="*/ 0 h 100"/>
              <a:gd name="T92" fmla="*/ 0 w 182"/>
              <a:gd name="T93" fmla="*/ 0 h 100"/>
              <a:gd name="T94" fmla="*/ 0 w 182"/>
              <a:gd name="T95" fmla="*/ 0 h 100"/>
              <a:gd name="T96" fmla="*/ 0 w 182"/>
              <a:gd name="T97" fmla="*/ 0 h 100"/>
              <a:gd name="T98" fmla="*/ 0 w 182"/>
              <a:gd name="T99" fmla="*/ 0 h 100"/>
              <a:gd name="T100" fmla="*/ 0 w 182"/>
              <a:gd name="T101" fmla="*/ 0 h 100"/>
              <a:gd name="T102" fmla="*/ 0 w 182"/>
              <a:gd name="T103" fmla="*/ 0 h 100"/>
              <a:gd name="T104" fmla="*/ 0 w 182"/>
              <a:gd name="T105" fmla="*/ 0 h 100"/>
              <a:gd name="T106" fmla="*/ 0 w 182"/>
              <a:gd name="T107" fmla="*/ 0 h 100"/>
              <a:gd name="T108" fmla="*/ 0 w 182"/>
              <a:gd name="T109" fmla="*/ 0 h 100"/>
              <a:gd name="T110" fmla="*/ 0 w 182"/>
              <a:gd name="T111" fmla="*/ 0 h 100"/>
              <a:gd name="T112" fmla="*/ 0 w 182"/>
              <a:gd name="T113" fmla="*/ 0 h 100"/>
              <a:gd name="T114" fmla="*/ 0 w 182"/>
              <a:gd name="T115" fmla="*/ 0 h 100"/>
              <a:gd name="T116" fmla="*/ 0 w 182"/>
              <a:gd name="T117" fmla="*/ 0 h 100"/>
              <a:gd name="T118" fmla="*/ 0 w 182"/>
              <a:gd name="T119" fmla="*/ 0 h 100"/>
              <a:gd name="T120" fmla="*/ 0 w 182"/>
              <a:gd name="T121" fmla="*/ 0 h 100"/>
              <a:gd name="T122" fmla="*/ 0 w 182"/>
              <a:gd name="T123" fmla="*/ 0 h 100"/>
              <a:gd name="T124" fmla="*/ 0 w 182"/>
              <a:gd name="T125" fmla="*/ 0 h 1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2"/>
              <a:gd name="T190" fmla="*/ 0 h 100"/>
              <a:gd name="T191" fmla="*/ 182 w 182"/>
              <a:gd name="T192" fmla="*/ 100 h 10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2" h="100">
                <a:moveTo>
                  <a:pt x="182" y="100"/>
                </a:moveTo>
                <a:lnTo>
                  <a:pt x="4" y="100"/>
                </a:lnTo>
                <a:lnTo>
                  <a:pt x="4" y="72"/>
                </a:lnTo>
                <a:lnTo>
                  <a:pt x="31" y="72"/>
                </a:lnTo>
                <a:lnTo>
                  <a:pt x="27" y="70"/>
                </a:lnTo>
                <a:lnTo>
                  <a:pt x="22" y="67"/>
                </a:lnTo>
                <a:lnTo>
                  <a:pt x="19" y="65"/>
                </a:lnTo>
                <a:lnTo>
                  <a:pt x="16" y="62"/>
                </a:lnTo>
                <a:lnTo>
                  <a:pt x="13" y="59"/>
                </a:lnTo>
                <a:lnTo>
                  <a:pt x="10" y="56"/>
                </a:lnTo>
                <a:lnTo>
                  <a:pt x="8" y="54"/>
                </a:lnTo>
                <a:lnTo>
                  <a:pt x="6" y="52"/>
                </a:lnTo>
                <a:lnTo>
                  <a:pt x="5" y="50"/>
                </a:lnTo>
                <a:lnTo>
                  <a:pt x="4" y="47"/>
                </a:lnTo>
                <a:lnTo>
                  <a:pt x="3" y="45"/>
                </a:lnTo>
                <a:lnTo>
                  <a:pt x="2" y="43"/>
                </a:lnTo>
                <a:lnTo>
                  <a:pt x="1" y="40"/>
                </a:lnTo>
                <a:lnTo>
                  <a:pt x="1" y="38"/>
                </a:lnTo>
                <a:lnTo>
                  <a:pt x="0" y="35"/>
                </a:lnTo>
                <a:lnTo>
                  <a:pt x="0" y="32"/>
                </a:lnTo>
                <a:lnTo>
                  <a:pt x="1" y="28"/>
                </a:lnTo>
                <a:lnTo>
                  <a:pt x="1" y="25"/>
                </a:lnTo>
                <a:lnTo>
                  <a:pt x="2" y="21"/>
                </a:lnTo>
                <a:lnTo>
                  <a:pt x="3" y="17"/>
                </a:lnTo>
                <a:lnTo>
                  <a:pt x="4" y="13"/>
                </a:lnTo>
                <a:lnTo>
                  <a:pt x="5" y="9"/>
                </a:lnTo>
                <a:lnTo>
                  <a:pt x="7" y="5"/>
                </a:lnTo>
                <a:lnTo>
                  <a:pt x="9" y="0"/>
                </a:lnTo>
                <a:lnTo>
                  <a:pt x="38" y="12"/>
                </a:lnTo>
                <a:lnTo>
                  <a:pt x="36" y="14"/>
                </a:lnTo>
                <a:lnTo>
                  <a:pt x="35" y="17"/>
                </a:lnTo>
                <a:lnTo>
                  <a:pt x="34" y="20"/>
                </a:lnTo>
                <a:lnTo>
                  <a:pt x="33" y="23"/>
                </a:lnTo>
                <a:lnTo>
                  <a:pt x="32" y="25"/>
                </a:lnTo>
                <a:lnTo>
                  <a:pt x="32" y="28"/>
                </a:lnTo>
                <a:lnTo>
                  <a:pt x="32" y="31"/>
                </a:lnTo>
                <a:lnTo>
                  <a:pt x="31" y="34"/>
                </a:lnTo>
                <a:lnTo>
                  <a:pt x="32" y="36"/>
                </a:lnTo>
                <a:lnTo>
                  <a:pt x="32" y="39"/>
                </a:lnTo>
                <a:lnTo>
                  <a:pt x="32" y="41"/>
                </a:lnTo>
                <a:lnTo>
                  <a:pt x="33" y="43"/>
                </a:lnTo>
                <a:lnTo>
                  <a:pt x="34" y="46"/>
                </a:lnTo>
                <a:lnTo>
                  <a:pt x="35" y="48"/>
                </a:lnTo>
                <a:lnTo>
                  <a:pt x="36" y="50"/>
                </a:lnTo>
                <a:lnTo>
                  <a:pt x="37" y="52"/>
                </a:lnTo>
                <a:lnTo>
                  <a:pt x="38" y="54"/>
                </a:lnTo>
                <a:lnTo>
                  <a:pt x="40" y="56"/>
                </a:lnTo>
                <a:lnTo>
                  <a:pt x="43" y="57"/>
                </a:lnTo>
                <a:lnTo>
                  <a:pt x="45" y="59"/>
                </a:lnTo>
                <a:lnTo>
                  <a:pt x="47" y="61"/>
                </a:lnTo>
                <a:lnTo>
                  <a:pt x="49" y="62"/>
                </a:lnTo>
                <a:lnTo>
                  <a:pt x="51" y="63"/>
                </a:lnTo>
                <a:lnTo>
                  <a:pt x="53" y="64"/>
                </a:lnTo>
                <a:lnTo>
                  <a:pt x="58" y="65"/>
                </a:lnTo>
                <a:lnTo>
                  <a:pt x="62" y="66"/>
                </a:lnTo>
                <a:lnTo>
                  <a:pt x="66" y="67"/>
                </a:lnTo>
                <a:lnTo>
                  <a:pt x="70" y="68"/>
                </a:lnTo>
                <a:lnTo>
                  <a:pt x="75" y="68"/>
                </a:lnTo>
                <a:lnTo>
                  <a:pt x="80" y="69"/>
                </a:lnTo>
                <a:lnTo>
                  <a:pt x="84" y="69"/>
                </a:lnTo>
                <a:lnTo>
                  <a:pt x="89" y="69"/>
                </a:lnTo>
                <a:lnTo>
                  <a:pt x="182" y="69"/>
                </a:lnTo>
                <a:lnTo>
                  <a:pt x="182" y="10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71" name="Freeform 191"/>
          <p:cNvSpPr>
            <a:spLocks noEditPoints="1"/>
          </p:cNvSpPr>
          <p:nvPr/>
        </p:nvSpPr>
        <p:spPr bwMode="auto">
          <a:xfrm>
            <a:off x="3103078" y="5135288"/>
            <a:ext cx="95976" cy="11007"/>
          </a:xfrm>
          <a:custGeom>
            <a:avLst/>
            <a:gdLst>
              <a:gd name="T0" fmla="*/ 0 w 245"/>
              <a:gd name="T1" fmla="*/ 0 h 31"/>
              <a:gd name="T2" fmla="*/ 0 w 245"/>
              <a:gd name="T3" fmla="*/ 0 h 31"/>
              <a:gd name="T4" fmla="*/ 0 w 245"/>
              <a:gd name="T5" fmla="*/ 0 h 31"/>
              <a:gd name="T6" fmla="*/ 0 w 245"/>
              <a:gd name="T7" fmla="*/ 0 h 31"/>
              <a:gd name="T8" fmla="*/ 0 w 245"/>
              <a:gd name="T9" fmla="*/ 0 h 31"/>
              <a:gd name="T10" fmla="*/ 0 w 245"/>
              <a:gd name="T11" fmla="*/ 0 h 31"/>
              <a:gd name="T12" fmla="*/ 0 w 245"/>
              <a:gd name="T13" fmla="*/ 0 h 31"/>
              <a:gd name="T14" fmla="*/ 0 w 245"/>
              <a:gd name="T15" fmla="*/ 0 h 31"/>
              <a:gd name="T16" fmla="*/ 0 w 245"/>
              <a:gd name="T17" fmla="*/ 0 h 31"/>
              <a:gd name="T18" fmla="*/ 0 w 245"/>
              <a:gd name="T19" fmla="*/ 0 h 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5"/>
              <a:gd name="T31" fmla="*/ 0 h 31"/>
              <a:gd name="T32" fmla="*/ 245 w 245"/>
              <a:gd name="T33" fmla="*/ 31 h 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5" h="31">
                <a:moveTo>
                  <a:pt x="34" y="31"/>
                </a:moveTo>
                <a:lnTo>
                  <a:pt x="0" y="31"/>
                </a:lnTo>
                <a:lnTo>
                  <a:pt x="0" y="0"/>
                </a:lnTo>
                <a:lnTo>
                  <a:pt x="34" y="0"/>
                </a:lnTo>
                <a:lnTo>
                  <a:pt x="34" y="31"/>
                </a:lnTo>
                <a:close/>
                <a:moveTo>
                  <a:pt x="245" y="31"/>
                </a:moveTo>
                <a:lnTo>
                  <a:pt x="67" y="31"/>
                </a:lnTo>
                <a:lnTo>
                  <a:pt x="67" y="0"/>
                </a:lnTo>
                <a:lnTo>
                  <a:pt x="245" y="0"/>
                </a:lnTo>
                <a:lnTo>
                  <a:pt x="245" y="3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72" name="Freeform 192"/>
          <p:cNvSpPr>
            <a:spLocks noEditPoints="1"/>
          </p:cNvSpPr>
          <p:nvPr/>
        </p:nvSpPr>
        <p:spPr bwMode="auto">
          <a:xfrm>
            <a:off x="3126583" y="5060076"/>
            <a:ext cx="72472" cy="60537"/>
          </a:xfrm>
          <a:custGeom>
            <a:avLst/>
            <a:gdLst>
              <a:gd name="T0" fmla="*/ 0 w 186"/>
              <a:gd name="T1" fmla="*/ 0 h 168"/>
              <a:gd name="T2" fmla="*/ 0 w 186"/>
              <a:gd name="T3" fmla="*/ 0 h 168"/>
              <a:gd name="T4" fmla="*/ 0 w 186"/>
              <a:gd name="T5" fmla="*/ 0 h 168"/>
              <a:gd name="T6" fmla="*/ 0 w 186"/>
              <a:gd name="T7" fmla="*/ 0 h 168"/>
              <a:gd name="T8" fmla="*/ 0 w 186"/>
              <a:gd name="T9" fmla="*/ 0 h 168"/>
              <a:gd name="T10" fmla="*/ 0 w 186"/>
              <a:gd name="T11" fmla="*/ 0 h 168"/>
              <a:gd name="T12" fmla="*/ 0 w 186"/>
              <a:gd name="T13" fmla="*/ 0 h 168"/>
              <a:gd name="T14" fmla="*/ 0 w 186"/>
              <a:gd name="T15" fmla="*/ 0 h 168"/>
              <a:gd name="T16" fmla="*/ 0 w 186"/>
              <a:gd name="T17" fmla="*/ 0 h 168"/>
              <a:gd name="T18" fmla="*/ 0 w 186"/>
              <a:gd name="T19" fmla="*/ 0 h 168"/>
              <a:gd name="T20" fmla="*/ 0 w 186"/>
              <a:gd name="T21" fmla="*/ 0 h 168"/>
              <a:gd name="T22" fmla="*/ 0 w 186"/>
              <a:gd name="T23" fmla="*/ 0 h 168"/>
              <a:gd name="T24" fmla="*/ 0 w 186"/>
              <a:gd name="T25" fmla="*/ 0 h 168"/>
              <a:gd name="T26" fmla="*/ 0 w 186"/>
              <a:gd name="T27" fmla="*/ 0 h 168"/>
              <a:gd name="T28" fmla="*/ 0 w 186"/>
              <a:gd name="T29" fmla="*/ 0 h 168"/>
              <a:gd name="T30" fmla="*/ 0 w 186"/>
              <a:gd name="T31" fmla="*/ 0 h 168"/>
              <a:gd name="T32" fmla="*/ 0 w 186"/>
              <a:gd name="T33" fmla="*/ 0 h 168"/>
              <a:gd name="T34" fmla="*/ 0 w 186"/>
              <a:gd name="T35" fmla="*/ 0 h 168"/>
              <a:gd name="T36" fmla="*/ 0 w 186"/>
              <a:gd name="T37" fmla="*/ 0 h 168"/>
              <a:gd name="T38" fmla="*/ 0 w 186"/>
              <a:gd name="T39" fmla="*/ 0 h 168"/>
              <a:gd name="T40" fmla="*/ 0 w 186"/>
              <a:gd name="T41" fmla="*/ 0 h 168"/>
              <a:gd name="T42" fmla="*/ 0 w 186"/>
              <a:gd name="T43" fmla="*/ 0 h 168"/>
              <a:gd name="T44" fmla="*/ 0 w 186"/>
              <a:gd name="T45" fmla="*/ 0 h 168"/>
              <a:gd name="T46" fmla="*/ 0 w 186"/>
              <a:gd name="T47" fmla="*/ 0 h 168"/>
              <a:gd name="T48" fmla="*/ 0 w 186"/>
              <a:gd name="T49" fmla="*/ 0 h 168"/>
              <a:gd name="T50" fmla="*/ 0 w 186"/>
              <a:gd name="T51" fmla="*/ 0 h 168"/>
              <a:gd name="T52" fmla="*/ 0 w 186"/>
              <a:gd name="T53" fmla="*/ 0 h 168"/>
              <a:gd name="T54" fmla="*/ 0 w 186"/>
              <a:gd name="T55" fmla="*/ 0 h 168"/>
              <a:gd name="T56" fmla="*/ 0 w 186"/>
              <a:gd name="T57" fmla="*/ 0 h 168"/>
              <a:gd name="T58" fmla="*/ 0 w 186"/>
              <a:gd name="T59" fmla="*/ 0 h 168"/>
              <a:gd name="T60" fmla="*/ 0 w 186"/>
              <a:gd name="T61" fmla="*/ 0 h 168"/>
              <a:gd name="T62" fmla="*/ 0 w 186"/>
              <a:gd name="T63" fmla="*/ 0 h 168"/>
              <a:gd name="T64" fmla="*/ 0 w 186"/>
              <a:gd name="T65" fmla="*/ 0 h 168"/>
              <a:gd name="T66" fmla="*/ 0 w 186"/>
              <a:gd name="T67" fmla="*/ 0 h 168"/>
              <a:gd name="T68" fmla="*/ 0 w 186"/>
              <a:gd name="T69" fmla="*/ 0 h 168"/>
              <a:gd name="T70" fmla="*/ 0 w 186"/>
              <a:gd name="T71" fmla="*/ 0 h 168"/>
              <a:gd name="T72" fmla="*/ 0 w 186"/>
              <a:gd name="T73" fmla="*/ 0 h 168"/>
              <a:gd name="T74" fmla="*/ 0 w 186"/>
              <a:gd name="T75" fmla="*/ 0 h 168"/>
              <a:gd name="T76" fmla="*/ 0 w 186"/>
              <a:gd name="T77" fmla="*/ 0 h 168"/>
              <a:gd name="T78" fmla="*/ 0 w 186"/>
              <a:gd name="T79" fmla="*/ 0 h 168"/>
              <a:gd name="T80" fmla="*/ 0 w 186"/>
              <a:gd name="T81" fmla="*/ 0 h 168"/>
              <a:gd name="T82" fmla="*/ 0 w 186"/>
              <a:gd name="T83" fmla="*/ 0 h 168"/>
              <a:gd name="T84" fmla="*/ 0 w 186"/>
              <a:gd name="T85" fmla="*/ 0 h 168"/>
              <a:gd name="T86" fmla="*/ 0 w 186"/>
              <a:gd name="T87" fmla="*/ 0 h 168"/>
              <a:gd name="T88" fmla="*/ 0 w 186"/>
              <a:gd name="T89" fmla="*/ 0 h 168"/>
              <a:gd name="T90" fmla="*/ 0 w 186"/>
              <a:gd name="T91" fmla="*/ 0 h 168"/>
              <a:gd name="T92" fmla="*/ 0 w 186"/>
              <a:gd name="T93" fmla="*/ 0 h 16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6"/>
              <a:gd name="T142" fmla="*/ 0 h 168"/>
              <a:gd name="T143" fmla="*/ 186 w 186"/>
              <a:gd name="T144" fmla="*/ 168 h 16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6" h="168">
                <a:moveTo>
                  <a:pt x="125" y="33"/>
                </a:moveTo>
                <a:lnTo>
                  <a:pt x="128" y="1"/>
                </a:lnTo>
                <a:lnTo>
                  <a:pt x="136" y="3"/>
                </a:lnTo>
                <a:lnTo>
                  <a:pt x="141" y="5"/>
                </a:lnTo>
                <a:lnTo>
                  <a:pt x="147" y="8"/>
                </a:lnTo>
                <a:lnTo>
                  <a:pt x="153" y="11"/>
                </a:lnTo>
                <a:lnTo>
                  <a:pt x="158" y="15"/>
                </a:lnTo>
                <a:lnTo>
                  <a:pt x="162" y="19"/>
                </a:lnTo>
                <a:lnTo>
                  <a:pt x="167" y="23"/>
                </a:lnTo>
                <a:lnTo>
                  <a:pt x="171" y="29"/>
                </a:lnTo>
                <a:lnTo>
                  <a:pt x="174" y="34"/>
                </a:lnTo>
                <a:lnTo>
                  <a:pt x="177" y="40"/>
                </a:lnTo>
                <a:lnTo>
                  <a:pt x="181" y="46"/>
                </a:lnTo>
                <a:lnTo>
                  <a:pt x="183" y="52"/>
                </a:lnTo>
                <a:lnTo>
                  <a:pt x="184" y="59"/>
                </a:lnTo>
                <a:lnTo>
                  <a:pt x="185" y="66"/>
                </a:lnTo>
                <a:lnTo>
                  <a:pt x="186" y="73"/>
                </a:lnTo>
                <a:lnTo>
                  <a:pt x="186" y="81"/>
                </a:lnTo>
                <a:lnTo>
                  <a:pt x="186" y="91"/>
                </a:lnTo>
                <a:lnTo>
                  <a:pt x="185" y="100"/>
                </a:lnTo>
                <a:lnTo>
                  <a:pt x="183" y="109"/>
                </a:lnTo>
                <a:lnTo>
                  <a:pt x="180" y="117"/>
                </a:lnTo>
                <a:lnTo>
                  <a:pt x="176" y="124"/>
                </a:lnTo>
                <a:lnTo>
                  <a:pt x="172" y="132"/>
                </a:lnTo>
                <a:lnTo>
                  <a:pt x="168" y="138"/>
                </a:lnTo>
                <a:lnTo>
                  <a:pt x="162" y="145"/>
                </a:lnTo>
                <a:lnTo>
                  <a:pt x="156" y="150"/>
                </a:lnTo>
                <a:lnTo>
                  <a:pt x="148" y="155"/>
                </a:lnTo>
                <a:lnTo>
                  <a:pt x="141" y="159"/>
                </a:lnTo>
                <a:lnTo>
                  <a:pt x="134" y="162"/>
                </a:lnTo>
                <a:lnTo>
                  <a:pt x="125" y="165"/>
                </a:lnTo>
                <a:lnTo>
                  <a:pt x="115" y="167"/>
                </a:lnTo>
                <a:lnTo>
                  <a:pt x="106" y="168"/>
                </a:lnTo>
                <a:lnTo>
                  <a:pt x="95" y="168"/>
                </a:lnTo>
                <a:lnTo>
                  <a:pt x="83" y="168"/>
                </a:lnTo>
                <a:lnTo>
                  <a:pt x="74" y="167"/>
                </a:lnTo>
                <a:lnTo>
                  <a:pt x="64" y="165"/>
                </a:lnTo>
                <a:lnTo>
                  <a:pt x="54" y="162"/>
                </a:lnTo>
                <a:lnTo>
                  <a:pt x="47" y="159"/>
                </a:lnTo>
                <a:lnTo>
                  <a:pt x="38" y="155"/>
                </a:lnTo>
                <a:lnTo>
                  <a:pt x="32" y="150"/>
                </a:lnTo>
                <a:lnTo>
                  <a:pt x="25" y="145"/>
                </a:lnTo>
                <a:lnTo>
                  <a:pt x="19" y="138"/>
                </a:lnTo>
                <a:lnTo>
                  <a:pt x="14" y="131"/>
                </a:lnTo>
                <a:lnTo>
                  <a:pt x="9" y="124"/>
                </a:lnTo>
                <a:lnTo>
                  <a:pt x="6" y="117"/>
                </a:lnTo>
                <a:lnTo>
                  <a:pt x="4" y="109"/>
                </a:lnTo>
                <a:lnTo>
                  <a:pt x="2" y="101"/>
                </a:lnTo>
                <a:lnTo>
                  <a:pt x="1" y="92"/>
                </a:lnTo>
                <a:lnTo>
                  <a:pt x="0" y="83"/>
                </a:lnTo>
                <a:lnTo>
                  <a:pt x="1" y="73"/>
                </a:lnTo>
                <a:lnTo>
                  <a:pt x="2" y="65"/>
                </a:lnTo>
                <a:lnTo>
                  <a:pt x="4" y="57"/>
                </a:lnTo>
                <a:lnTo>
                  <a:pt x="6" y="50"/>
                </a:lnTo>
                <a:lnTo>
                  <a:pt x="9" y="42"/>
                </a:lnTo>
                <a:lnTo>
                  <a:pt x="14" y="36"/>
                </a:lnTo>
                <a:lnTo>
                  <a:pt x="19" y="29"/>
                </a:lnTo>
                <a:lnTo>
                  <a:pt x="24" y="22"/>
                </a:lnTo>
                <a:lnTo>
                  <a:pt x="31" y="17"/>
                </a:lnTo>
                <a:lnTo>
                  <a:pt x="38" y="12"/>
                </a:lnTo>
                <a:lnTo>
                  <a:pt x="46" y="8"/>
                </a:lnTo>
                <a:lnTo>
                  <a:pt x="53" y="5"/>
                </a:lnTo>
                <a:lnTo>
                  <a:pt x="63" y="3"/>
                </a:lnTo>
                <a:lnTo>
                  <a:pt x="71" y="1"/>
                </a:lnTo>
                <a:lnTo>
                  <a:pt x="82" y="0"/>
                </a:lnTo>
                <a:lnTo>
                  <a:pt x="93" y="0"/>
                </a:lnTo>
                <a:lnTo>
                  <a:pt x="94" y="0"/>
                </a:lnTo>
                <a:lnTo>
                  <a:pt x="95" y="0"/>
                </a:lnTo>
                <a:lnTo>
                  <a:pt x="96" y="0"/>
                </a:lnTo>
                <a:lnTo>
                  <a:pt x="97" y="0"/>
                </a:lnTo>
                <a:lnTo>
                  <a:pt x="98" y="0"/>
                </a:lnTo>
                <a:lnTo>
                  <a:pt x="99" y="0"/>
                </a:lnTo>
                <a:lnTo>
                  <a:pt x="100" y="0"/>
                </a:lnTo>
                <a:lnTo>
                  <a:pt x="100" y="136"/>
                </a:lnTo>
                <a:lnTo>
                  <a:pt x="108" y="135"/>
                </a:lnTo>
                <a:lnTo>
                  <a:pt x="114" y="134"/>
                </a:lnTo>
                <a:lnTo>
                  <a:pt x="121" y="133"/>
                </a:lnTo>
                <a:lnTo>
                  <a:pt x="127" y="131"/>
                </a:lnTo>
                <a:lnTo>
                  <a:pt x="132" y="128"/>
                </a:lnTo>
                <a:lnTo>
                  <a:pt x="137" y="126"/>
                </a:lnTo>
                <a:lnTo>
                  <a:pt x="142" y="123"/>
                </a:lnTo>
                <a:lnTo>
                  <a:pt x="145" y="119"/>
                </a:lnTo>
                <a:lnTo>
                  <a:pt x="150" y="115"/>
                </a:lnTo>
                <a:lnTo>
                  <a:pt x="153" y="111"/>
                </a:lnTo>
                <a:lnTo>
                  <a:pt x="155" y="107"/>
                </a:lnTo>
                <a:lnTo>
                  <a:pt x="157" y="102"/>
                </a:lnTo>
                <a:lnTo>
                  <a:pt x="159" y="97"/>
                </a:lnTo>
                <a:lnTo>
                  <a:pt x="160" y="92"/>
                </a:lnTo>
                <a:lnTo>
                  <a:pt x="161" y="87"/>
                </a:lnTo>
                <a:lnTo>
                  <a:pt x="161" y="80"/>
                </a:lnTo>
                <a:lnTo>
                  <a:pt x="161" y="76"/>
                </a:lnTo>
                <a:lnTo>
                  <a:pt x="160" y="72"/>
                </a:lnTo>
                <a:lnTo>
                  <a:pt x="160" y="69"/>
                </a:lnTo>
                <a:lnTo>
                  <a:pt x="159" y="65"/>
                </a:lnTo>
                <a:lnTo>
                  <a:pt x="158" y="61"/>
                </a:lnTo>
                <a:lnTo>
                  <a:pt x="156" y="58"/>
                </a:lnTo>
                <a:lnTo>
                  <a:pt x="155" y="55"/>
                </a:lnTo>
                <a:lnTo>
                  <a:pt x="153" y="52"/>
                </a:lnTo>
                <a:lnTo>
                  <a:pt x="151" y="49"/>
                </a:lnTo>
                <a:lnTo>
                  <a:pt x="147" y="46"/>
                </a:lnTo>
                <a:lnTo>
                  <a:pt x="144" y="44"/>
                </a:lnTo>
                <a:lnTo>
                  <a:pt x="141" y="41"/>
                </a:lnTo>
                <a:lnTo>
                  <a:pt x="138" y="39"/>
                </a:lnTo>
                <a:lnTo>
                  <a:pt x="134" y="37"/>
                </a:lnTo>
                <a:lnTo>
                  <a:pt x="129" y="35"/>
                </a:lnTo>
                <a:lnTo>
                  <a:pt x="125" y="33"/>
                </a:lnTo>
                <a:close/>
                <a:moveTo>
                  <a:pt x="76" y="134"/>
                </a:moveTo>
                <a:lnTo>
                  <a:pt x="76" y="33"/>
                </a:lnTo>
                <a:lnTo>
                  <a:pt x="70" y="33"/>
                </a:lnTo>
                <a:lnTo>
                  <a:pt x="65" y="34"/>
                </a:lnTo>
                <a:lnTo>
                  <a:pt x="61" y="35"/>
                </a:lnTo>
                <a:lnTo>
                  <a:pt x="56" y="37"/>
                </a:lnTo>
                <a:lnTo>
                  <a:pt x="52" y="38"/>
                </a:lnTo>
                <a:lnTo>
                  <a:pt x="49" y="40"/>
                </a:lnTo>
                <a:lnTo>
                  <a:pt x="46" y="42"/>
                </a:lnTo>
                <a:lnTo>
                  <a:pt x="43" y="44"/>
                </a:lnTo>
                <a:lnTo>
                  <a:pt x="38" y="48"/>
                </a:lnTo>
                <a:lnTo>
                  <a:pt x="35" y="52"/>
                </a:lnTo>
                <a:lnTo>
                  <a:pt x="32" y="56"/>
                </a:lnTo>
                <a:lnTo>
                  <a:pt x="30" y="61"/>
                </a:lnTo>
                <a:lnTo>
                  <a:pt x="28" y="66"/>
                </a:lnTo>
                <a:lnTo>
                  <a:pt x="27" y="71"/>
                </a:lnTo>
                <a:lnTo>
                  <a:pt x="25" y="76"/>
                </a:lnTo>
                <a:lnTo>
                  <a:pt x="25" y="83"/>
                </a:lnTo>
                <a:lnTo>
                  <a:pt x="25" y="88"/>
                </a:lnTo>
                <a:lnTo>
                  <a:pt x="25" y="93"/>
                </a:lnTo>
                <a:lnTo>
                  <a:pt x="27" y="98"/>
                </a:lnTo>
                <a:lnTo>
                  <a:pt x="29" y="102"/>
                </a:lnTo>
                <a:lnTo>
                  <a:pt x="31" y="107"/>
                </a:lnTo>
                <a:lnTo>
                  <a:pt x="33" y="111"/>
                </a:lnTo>
                <a:lnTo>
                  <a:pt x="35" y="115"/>
                </a:lnTo>
                <a:lnTo>
                  <a:pt x="39" y="118"/>
                </a:lnTo>
                <a:lnTo>
                  <a:pt x="43" y="122"/>
                </a:lnTo>
                <a:lnTo>
                  <a:pt x="47" y="125"/>
                </a:lnTo>
                <a:lnTo>
                  <a:pt x="50" y="127"/>
                </a:lnTo>
                <a:lnTo>
                  <a:pt x="55" y="129"/>
                </a:lnTo>
                <a:lnTo>
                  <a:pt x="60" y="131"/>
                </a:lnTo>
                <a:lnTo>
                  <a:pt x="65" y="132"/>
                </a:lnTo>
                <a:lnTo>
                  <a:pt x="70" y="133"/>
                </a:lnTo>
                <a:lnTo>
                  <a:pt x="76" y="134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73" name="Freeform 193"/>
          <p:cNvSpPr>
            <a:spLocks/>
          </p:cNvSpPr>
          <p:nvPr/>
        </p:nvSpPr>
        <p:spPr bwMode="auto">
          <a:xfrm>
            <a:off x="3126583" y="4990366"/>
            <a:ext cx="72472" cy="55034"/>
          </a:xfrm>
          <a:custGeom>
            <a:avLst/>
            <a:gdLst>
              <a:gd name="T0" fmla="*/ 0 w 182"/>
              <a:gd name="T1" fmla="*/ 0 h 148"/>
              <a:gd name="T2" fmla="*/ 0 w 182"/>
              <a:gd name="T3" fmla="*/ 0 h 148"/>
              <a:gd name="T4" fmla="*/ 0 w 182"/>
              <a:gd name="T5" fmla="*/ 0 h 148"/>
              <a:gd name="T6" fmla="*/ 0 w 182"/>
              <a:gd name="T7" fmla="*/ 0 h 148"/>
              <a:gd name="T8" fmla="*/ 0 w 182"/>
              <a:gd name="T9" fmla="*/ 0 h 148"/>
              <a:gd name="T10" fmla="*/ 0 w 182"/>
              <a:gd name="T11" fmla="*/ 0 h 148"/>
              <a:gd name="T12" fmla="*/ 0 w 182"/>
              <a:gd name="T13" fmla="*/ 0 h 148"/>
              <a:gd name="T14" fmla="*/ 0 w 182"/>
              <a:gd name="T15" fmla="*/ 0 h 148"/>
              <a:gd name="T16" fmla="*/ 0 w 182"/>
              <a:gd name="T17" fmla="*/ 0 h 148"/>
              <a:gd name="T18" fmla="*/ 0 w 182"/>
              <a:gd name="T19" fmla="*/ 0 h 148"/>
              <a:gd name="T20" fmla="*/ 0 w 182"/>
              <a:gd name="T21" fmla="*/ 0 h 148"/>
              <a:gd name="T22" fmla="*/ 0 w 182"/>
              <a:gd name="T23" fmla="*/ 0 h 148"/>
              <a:gd name="T24" fmla="*/ 0 w 182"/>
              <a:gd name="T25" fmla="*/ 0 h 148"/>
              <a:gd name="T26" fmla="*/ 0 w 182"/>
              <a:gd name="T27" fmla="*/ 0 h 148"/>
              <a:gd name="T28" fmla="*/ 0 w 182"/>
              <a:gd name="T29" fmla="*/ 0 h 148"/>
              <a:gd name="T30" fmla="*/ 0 w 182"/>
              <a:gd name="T31" fmla="*/ 0 h 148"/>
              <a:gd name="T32" fmla="*/ 0 w 182"/>
              <a:gd name="T33" fmla="*/ 0 h 148"/>
              <a:gd name="T34" fmla="*/ 0 w 182"/>
              <a:gd name="T35" fmla="*/ 0 h 148"/>
              <a:gd name="T36" fmla="*/ 0 w 182"/>
              <a:gd name="T37" fmla="*/ 0 h 148"/>
              <a:gd name="T38" fmla="*/ 0 w 182"/>
              <a:gd name="T39" fmla="*/ 0 h 148"/>
              <a:gd name="T40" fmla="*/ 0 w 182"/>
              <a:gd name="T41" fmla="*/ 0 h 148"/>
              <a:gd name="T42" fmla="*/ 0 w 182"/>
              <a:gd name="T43" fmla="*/ 0 h 148"/>
              <a:gd name="T44" fmla="*/ 0 w 182"/>
              <a:gd name="T45" fmla="*/ 0 h 148"/>
              <a:gd name="T46" fmla="*/ 0 w 182"/>
              <a:gd name="T47" fmla="*/ 0 h 148"/>
              <a:gd name="T48" fmla="*/ 0 w 182"/>
              <a:gd name="T49" fmla="*/ 0 h 148"/>
              <a:gd name="T50" fmla="*/ 0 w 182"/>
              <a:gd name="T51" fmla="*/ 0 h 148"/>
              <a:gd name="T52" fmla="*/ 0 w 182"/>
              <a:gd name="T53" fmla="*/ 0 h 148"/>
              <a:gd name="T54" fmla="*/ 0 w 182"/>
              <a:gd name="T55" fmla="*/ 0 h 148"/>
              <a:gd name="T56" fmla="*/ 0 w 182"/>
              <a:gd name="T57" fmla="*/ 0 h 148"/>
              <a:gd name="T58" fmla="*/ 0 w 182"/>
              <a:gd name="T59" fmla="*/ 0 h 148"/>
              <a:gd name="T60" fmla="*/ 0 w 182"/>
              <a:gd name="T61" fmla="*/ 0 h 148"/>
              <a:gd name="T62" fmla="*/ 0 w 182"/>
              <a:gd name="T63" fmla="*/ 0 h 148"/>
              <a:gd name="T64" fmla="*/ 0 w 182"/>
              <a:gd name="T65" fmla="*/ 0 h 148"/>
              <a:gd name="T66" fmla="*/ 0 w 182"/>
              <a:gd name="T67" fmla="*/ 0 h 148"/>
              <a:gd name="T68" fmla="*/ 0 w 182"/>
              <a:gd name="T69" fmla="*/ 0 h 148"/>
              <a:gd name="T70" fmla="*/ 0 w 182"/>
              <a:gd name="T71" fmla="*/ 0 h 148"/>
              <a:gd name="T72" fmla="*/ 0 w 182"/>
              <a:gd name="T73" fmla="*/ 0 h 148"/>
              <a:gd name="T74" fmla="*/ 0 w 182"/>
              <a:gd name="T75" fmla="*/ 0 h 148"/>
              <a:gd name="T76" fmla="*/ 0 w 182"/>
              <a:gd name="T77" fmla="*/ 0 h 148"/>
              <a:gd name="T78" fmla="*/ 0 w 182"/>
              <a:gd name="T79" fmla="*/ 0 h 148"/>
              <a:gd name="T80" fmla="*/ 0 w 182"/>
              <a:gd name="T81" fmla="*/ 0 h 148"/>
              <a:gd name="T82" fmla="*/ 0 w 182"/>
              <a:gd name="T83" fmla="*/ 0 h 148"/>
              <a:gd name="T84" fmla="*/ 0 w 182"/>
              <a:gd name="T85" fmla="*/ 0 h 148"/>
              <a:gd name="T86" fmla="*/ 0 w 182"/>
              <a:gd name="T87" fmla="*/ 0 h 14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82"/>
              <a:gd name="T133" fmla="*/ 0 h 148"/>
              <a:gd name="T134" fmla="*/ 182 w 182"/>
              <a:gd name="T135" fmla="*/ 148 h 14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82" h="148">
                <a:moveTo>
                  <a:pt x="182" y="148"/>
                </a:moveTo>
                <a:lnTo>
                  <a:pt x="4" y="148"/>
                </a:lnTo>
                <a:lnTo>
                  <a:pt x="4" y="121"/>
                </a:lnTo>
                <a:lnTo>
                  <a:pt x="30" y="121"/>
                </a:lnTo>
                <a:lnTo>
                  <a:pt x="22" y="116"/>
                </a:lnTo>
                <a:lnTo>
                  <a:pt x="17" y="110"/>
                </a:lnTo>
                <a:lnTo>
                  <a:pt x="12" y="104"/>
                </a:lnTo>
                <a:lnTo>
                  <a:pt x="7" y="97"/>
                </a:lnTo>
                <a:lnTo>
                  <a:pt x="4" y="88"/>
                </a:lnTo>
                <a:lnTo>
                  <a:pt x="2" y="80"/>
                </a:lnTo>
                <a:lnTo>
                  <a:pt x="1" y="72"/>
                </a:lnTo>
                <a:lnTo>
                  <a:pt x="0" y="63"/>
                </a:lnTo>
                <a:lnTo>
                  <a:pt x="0" y="59"/>
                </a:lnTo>
                <a:lnTo>
                  <a:pt x="1" y="55"/>
                </a:lnTo>
                <a:lnTo>
                  <a:pt x="1" y="51"/>
                </a:lnTo>
                <a:lnTo>
                  <a:pt x="2" y="47"/>
                </a:lnTo>
                <a:lnTo>
                  <a:pt x="2" y="44"/>
                </a:lnTo>
                <a:lnTo>
                  <a:pt x="3" y="40"/>
                </a:lnTo>
                <a:lnTo>
                  <a:pt x="5" y="35"/>
                </a:lnTo>
                <a:lnTo>
                  <a:pt x="6" y="32"/>
                </a:lnTo>
                <a:lnTo>
                  <a:pt x="7" y="29"/>
                </a:lnTo>
                <a:lnTo>
                  <a:pt x="9" y="26"/>
                </a:lnTo>
                <a:lnTo>
                  <a:pt x="10" y="23"/>
                </a:lnTo>
                <a:lnTo>
                  <a:pt x="13" y="20"/>
                </a:lnTo>
                <a:lnTo>
                  <a:pt x="15" y="18"/>
                </a:lnTo>
                <a:lnTo>
                  <a:pt x="17" y="15"/>
                </a:lnTo>
                <a:lnTo>
                  <a:pt x="19" y="13"/>
                </a:lnTo>
                <a:lnTo>
                  <a:pt x="21" y="12"/>
                </a:lnTo>
                <a:lnTo>
                  <a:pt x="23" y="10"/>
                </a:lnTo>
                <a:lnTo>
                  <a:pt x="27" y="8"/>
                </a:lnTo>
                <a:lnTo>
                  <a:pt x="29" y="7"/>
                </a:lnTo>
                <a:lnTo>
                  <a:pt x="32" y="6"/>
                </a:lnTo>
                <a:lnTo>
                  <a:pt x="34" y="5"/>
                </a:lnTo>
                <a:lnTo>
                  <a:pt x="37" y="4"/>
                </a:lnTo>
                <a:lnTo>
                  <a:pt x="40" y="3"/>
                </a:lnTo>
                <a:lnTo>
                  <a:pt x="44" y="2"/>
                </a:lnTo>
                <a:lnTo>
                  <a:pt x="46" y="2"/>
                </a:lnTo>
                <a:lnTo>
                  <a:pt x="48" y="1"/>
                </a:lnTo>
                <a:lnTo>
                  <a:pt x="51" y="1"/>
                </a:lnTo>
                <a:lnTo>
                  <a:pt x="55" y="1"/>
                </a:lnTo>
                <a:lnTo>
                  <a:pt x="59" y="1"/>
                </a:lnTo>
                <a:lnTo>
                  <a:pt x="63" y="0"/>
                </a:lnTo>
                <a:lnTo>
                  <a:pt x="67" y="0"/>
                </a:lnTo>
                <a:lnTo>
                  <a:pt x="73" y="0"/>
                </a:lnTo>
                <a:lnTo>
                  <a:pt x="182" y="0"/>
                </a:lnTo>
                <a:lnTo>
                  <a:pt x="182" y="31"/>
                </a:lnTo>
                <a:lnTo>
                  <a:pt x="74" y="31"/>
                </a:lnTo>
                <a:lnTo>
                  <a:pt x="69" y="31"/>
                </a:lnTo>
                <a:lnTo>
                  <a:pt x="65" y="31"/>
                </a:lnTo>
                <a:lnTo>
                  <a:pt x="62" y="31"/>
                </a:lnTo>
                <a:lnTo>
                  <a:pt x="58" y="32"/>
                </a:lnTo>
                <a:lnTo>
                  <a:pt x="54" y="32"/>
                </a:lnTo>
                <a:lnTo>
                  <a:pt x="51" y="33"/>
                </a:lnTo>
                <a:lnTo>
                  <a:pt x="49" y="34"/>
                </a:lnTo>
                <a:lnTo>
                  <a:pt x="46" y="34"/>
                </a:lnTo>
                <a:lnTo>
                  <a:pt x="44" y="35"/>
                </a:lnTo>
                <a:lnTo>
                  <a:pt x="42" y="38"/>
                </a:lnTo>
                <a:lnTo>
                  <a:pt x="40" y="39"/>
                </a:lnTo>
                <a:lnTo>
                  <a:pt x="38" y="40"/>
                </a:lnTo>
                <a:lnTo>
                  <a:pt x="36" y="42"/>
                </a:lnTo>
                <a:lnTo>
                  <a:pt x="35" y="44"/>
                </a:lnTo>
                <a:lnTo>
                  <a:pt x="33" y="46"/>
                </a:lnTo>
                <a:lnTo>
                  <a:pt x="32" y="48"/>
                </a:lnTo>
                <a:lnTo>
                  <a:pt x="31" y="50"/>
                </a:lnTo>
                <a:lnTo>
                  <a:pt x="30" y="53"/>
                </a:lnTo>
                <a:lnTo>
                  <a:pt x="29" y="55"/>
                </a:lnTo>
                <a:lnTo>
                  <a:pt x="28" y="58"/>
                </a:lnTo>
                <a:lnTo>
                  <a:pt x="27" y="61"/>
                </a:lnTo>
                <a:lnTo>
                  <a:pt x="27" y="63"/>
                </a:lnTo>
                <a:lnTo>
                  <a:pt x="27" y="66"/>
                </a:lnTo>
                <a:lnTo>
                  <a:pt x="27" y="69"/>
                </a:lnTo>
                <a:lnTo>
                  <a:pt x="27" y="74"/>
                </a:lnTo>
                <a:lnTo>
                  <a:pt x="27" y="79"/>
                </a:lnTo>
                <a:lnTo>
                  <a:pt x="28" y="83"/>
                </a:lnTo>
                <a:lnTo>
                  <a:pt x="30" y="87"/>
                </a:lnTo>
                <a:lnTo>
                  <a:pt x="31" y="91"/>
                </a:lnTo>
                <a:lnTo>
                  <a:pt x="33" y="96"/>
                </a:lnTo>
                <a:lnTo>
                  <a:pt x="36" y="100"/>
                </a:lnTo>
                <a:lnTo>
                  <a:pt x="38" y="104"/>
                </a:lnTo>
                <a:lnTo>
                  <a:pt x="42" y="107"/>
                </a:lnTo>
                <a:lnTo>
                  <a:pt x="46" y="110"/>
                </a:lnTo>
                <a:lnTo>
                  <a:pt x="51" y="112"/>
                </a:lnTo>
                <a:lnTo>
                  <a:pt x="56" y="114"/>
                </a:lnTo>
                <a:lnTo>
                  <a:pt x="62" y="116"/>
                </a:lnTo>
                <a:lnTo>
                  <a:pt x="69" y="117"/>
                </a:lnTo>
                <a:lnTo>
                  <a:pt x="77" y="118"/>
                </a:lnTo>
                <a:lnTo>
                  <a:pt x="85" y="118"/>
                </a:lnTo>
                <a:lnTo>
                  <a:pt x="182" y="118"/>
                </a:lnTo>
                <a:lnTo>
                  <a:pt x="182" y="148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74" name="Freeform 194"/>
          <p:cNvSpPr>
            <a:spLocks/>
          </p:cNvSpPr>
          <p:nvPr/>
        </p:nvSpPr>
        <p:spPr bwMode="auto">
          <a:xfrm>
            <a:off x="3105037" y="4948174"/>
            <a:ext cx="94018" cy="31186"/>
          </a:xfrm>
          <a:custGeom>
            <a:avLst/>
            <a:gdLst>
              <a:gd name="T0" fmla="*/ 0 w 243"/>
              <a:gd name="T1" fmla="*/ 0 h 89"/>
              <a:gd name="T2" fmla="*/ 0 w 243"/>
              <a:gd name="T3" fmla="*/ 0 h 89"/>
              <a:gd name="T4" fmla="*/ 0 w 243"/>
              <a:gd name="T5" fmla="*/ 0 h 89"/>
              <a:gd name="T6" fmla="*/ 0 w 243"/>
              <a:gd name="T7" fmla="*/ 0 h 89"/>
              <a:gd name="T8" fmla="*/ 0 w 243"/>
              <a:gd name="T9" fmla="*/ 0 h 89"/>
              <a:gd name="T10" fmla="*/ 0 w 243"/>
              <a:gd name="T11" fmla="*/ 0 h 89"/>
              <a:gd name="T12" fmla="*/ 0 w 243"/>
              <a:gd name="T13" fmla="*/ 0 h 89"/>
              <a:gd name="T14" fmla="*/ 0 w 243"/>
              <a:gd name="T15" fmla="*/ 0 h 89"/>
              <a:gd name="T16" fmla="*/ 0 w 243"/>
              <a:gd name="T17" fmla="*/ 0 h 89"/>
              <a:gd name="T18" fmla="*/ 0 w 243"/>
              <a:gd name="T19" fmla="*/ 0 h 89"/>
              <a:gd name="T20" fmla="*/ 0 w 243"/>
              <a:gd name="T21" fmla="*/ 0 h 89"/>
              <a:gd name="T22" fmla="*/ 0 w 243"/>
              <a:gd name="T23" fmla="*/ 0 h 89"/>
              <a:gd name="T24" fmla="*/ 0 w 243"/>
              <a:gd name="T25" fmla="*/ 0 h 89"/>
              <a:gd name="T26" fmla="*/ 0 w 243"/>
              <a:gd name="T27" fmla="*/ 0 h 89"/>
              <a:gd name="T28" fmla="*/ 0 w 243"/>
              <a:gd name="T29" fmla="*/ 0 h 89"/>
              <a:gd name="T30" fmla="*/ 0 w 243"/>
              <a:gd name="T31" fmla="*/ 0 h 89"/>
              <a:gd name="T32" fmla="*/ 0 w 243"/>
              <a:gd name="T33" fmla="*/ 0 h 89"/>
              <a:gd name="T34" fmla="*/ 0 w 243"/>
              <a:gd name="T35" fmla="*/ 0 h 89"/>
              <a:gd name="T36" fmla="*/ 0 w 243"/>
              <a:gd name="T37" fmla="*/ 0 h 89"/>
              <a:gd name="T38" fmla="*/ 0 w 243"/>
              <a:gd name="T39" fmla="*/ 0 h 89"/>
              <a:gd name="T40" fmla="*/ 0 w 243"/>
              <a:gd name="T41" fmla="*/ 0 h 89"/>
              <a:gd name="T42" fmla="*/ 0 w 243"/>
              <a:gd name="T43" fmla="*/ 0 h 89"/>
              <a:gd name="T44" fmla="*/ 0 w 243"/>
              <a:gd name="T45" fmla="*/ 0 h 89"/>
              <a:gd name="T46" fmla="*/ 0 w 243"/>
              <a:gd name="T47" fmla="*/ 0 h 89"/>
              <a:gd name="T48" fmla="*/ 0 w 243"/>
              <a:gd name="T49" fmla="*/ 0 h 89"/>
              <a:gd name="T50" fmla="*/ 0 w 243"/>
              <a:gd name="T51" fmla="*/ 0 h 89"/>
              <a:gd name="T52" fmla="*/ 0 w 243"/>
              <a:gd name="T53" fmla="*/ 0 h 89"/>
              <a:gd name="T54" fmla="*/ 0 w 243"/>
              <a:gd name="T55" fmla="*/ 0 h 89"/>
              <a:gd name="T56" fmla="*/ 0 w 243"/>
              <a:gd name="T57" fmla="*/ 0 h 89"/>
              <a:gd name="T58" fmla="*/ 0 w 243"/>
              <a:gd name="T59" fmla="*/ 0 h 89"/>
              <a:gd name="T60" fmla="*/ 0 w 243"/>
              <a:gd name="T61" fmla="*/ 0 h 89"/>
              <a:gd name="T62" fmla="*/ 0 w 243"/>
              <a:gd name="T63" fmla="*/ 0 h 89"/>
              <a:gd name="T64" fmla="*/ 0 w 243"/>
              <a:gd name="T65" fmla="*/ 0 h 89"/>
              <a:gd name="T66" fmla="*/ 0 w 243"/>
              <a:gd name="T67" fmla="*/ 0 h 89"/>
              <a:gd name="T68" fmla="*/ 0 w 243"/>
              <a:gd name="T69" fmla="*/ 0 h 89"/>
              <a:gd name="T70" fmla="*/ 0 w 243"/>
              <a:gd name="T71" fmla="*/ 0 h 89"/>
              <a:gd name="T72" fmla="*/ 0 w 243"/>
              <a:gd name="T73" fmla="*/ 0 h 89"/>
              <a:gd name="T74" fmla="*/ 0 w 243"/>
              <a:gd name="T75" fmla="*/ 0 h 8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43"/>
              <a:gd name="T115" fmla="*/ 0 h 89"/>
              <a:gd name="T116" fmla="*/ 243 w 243"/>
              <a:gd name="T117" fmla="*/ 89 h 8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43" h="89">
                <a:moveTo>
                  <a:pt x="213" y="4"/>
                </a:moveTo>
                <a:lnTo>
                  <a:pt x="240" y="0"/>
                </a:lnTo>
                <a:lnTo>
                  <a:pt x="241" y="3"/>
                </a:lnTo>
                <a:lnTo>
                  <a:pt x="241" y="6"/>
                </a:lnTo>
                <a:lnTo>
                  <a:pt x="242" y="9"/>
                </a:lnTo>
                <a:lnTo>
                  <a:pt x="242" y="12"/>
                </a:lnTo>
                <a:lnTo>
                  <a:pt x="242" y="15"/>
                </a:lnTo>
                <a:lnTo>
                  <a:pt x="242" y="18"/>
                </a:lnTo>
                <a:lnTo>
                  <a:pt x="242" y="20"/>
                </a:lnTo>
                <a:lnTo>
                  <a:pt x="243" y="23"/>
                </a:lnTo>
                <a:lnTo>
                  <a:pt x="242" y="27"/>
                </a:lnTo>
                <a:lnTo>
                  <a:pt x="242" y="31"/>
                </a:lnTo>
                <a:lnTo>
                  <a:pt x="242" y="34"/>
                </a:lnTo>
                <a:lnTo>
                  <a:pt x="241" y="38"/>
                </a:lnTo>
                <a:lnTo>
                  <a:pt x="241" y="42"/>
                </a:lnTo>
                <a:lnTo>
                  <a:pt x="240" y="45"/>
                </a:lnTo>
                <a:lnTo>
                  <a:pt x="239" y="47"/>
                </a:lnTo>
                <a:lnTo>
                  <a:pt x="238" y="50"/>
                </a:lnTo>
                <a:lnTo>
                  <a:pt x="235" y="52"/>
                </a:lnTo>
                <a:lnTo>
                  <a:pt x="234" y="54"/>
                </a:lnTo>
                <a:lnTo>
                  <a:pt x="233" y="56"/>
                </a:lnTo>
                <a:lnTo>
                  <a:pt x="231" y="57"/>
                </a:lnTo>
                <a:lnTo>
                  <a:pt x="229" y="59"/>
                </a:lnTo>
                <a:lnTo>
                  <a:pt x="228" y="60"/>
                </a:lnTo>
                <a:lnTo>
                  <a:pt x="226" y="61"/>
                </a:lnTo>
                <a:lnTo>
                  <a:pt x="224" y="62"/>
                </a:lnTo>
                <a:lnTo>
                  <a:pt x="221" y="63"/>
                </a:lnTo>
                <a:lnTo>
                  <a:pt x="218" y="64"/>
                </a:lnTo>
                <a:lnTo>
                  <a:pt x="215" y="65"/>
                </a:lnTo>
                <a:lnTo>
                  <a:pt x="211" y="65"/>
                </a:lnTo>
                <a:lnTo>
                  <a:pt x="205" y="66"/>
                </a:lnTo>
                <a:lnTo>
                  <a:pt x="200" y="66"/>
                </a:lnTo>
                <a:lnTo>
                  <a:pt x="195" y="66"/>
                </a:lnTo>
                <a:lnTo>
                  <a:pt x="188" y="66"/>
                </a:lnTo>
                <a:lnTo>
                  <a:pt x="86" y="66"/>
                </a:lnTo>
                <a:lnTo>
                  <a:pt x="86" y="89"/>
                </a:lnTo>
                <a:lnTo>
                  <a:pt x="62" y="89"/>
                </a:lnTo>
                <a:lnTo>
                  <a:pt x="62" y="66"/>
                </a:lnTo>
                <a:lnTo>
                  <a:pt x="18" y="66"/>
                </a:lnTo>
                <a:lnTo>
                  <a:pt x="0" y="35"/>
                </a:lnTo>
                <a:lnTo>
                  <a:pt x="62" y="35"/>
                </a:lnTo>
                <a:lnTo>
                  <a:pt x="62" y="4"/>
                </a:lnTo>
                <a:lnTo>
                  <a:pt x="86" y="4"/>
                </a:lnTo>
                <a:lnTo>
                  <a:pt x="86" y="35"/>
                </a:lnTo>
                <a:lnTo>
                  <a:pt x="189" y="35"/>
                </a:lnTo>
                <a:lnTo>
                  <a:pt x="193" y="35"/>
                </a:lnTo>
                <a:lnTo>
                  <a:pt x="196" y="35"/>
                </a:lnTo>
                <a:lnTo>
                  <a:pt x="198" y="35"/>
                </a:lnTo>
                <a:lnTo>
                  <a:pt x="200" y="34"/>
                </a:lnTo>
                <a:lnTo>
                  <a:pt x="202" y="34"/>
                </a:lnTo>
                <a:lnTo>
                  <a:pt x="203" y="34"/>
                </a:lnTo>
                <a:lnTo>
                  <a:pt x="205" y="34"/>
                </a:lnTo>
                <a:lnTo>
                  <a:pt x="206" y="33"/>
                </a:lnTo>
                <a:lnTo>
                  <a:pt x="208" y="33"/>
                </a:lnTo>
                <a:lnTo>
                  <a:pt x="208" y="32"/>
                </a:lnTo>
                <a:lnTo>
                  <a:pt x="209" y="32"/>
                </a:lnTo>
                <a:lnTo>
                  <a:pt x="210" y="31"/>
                </a:lnTo>
                <a:lnTo>
                  <a:pt x="210" y="30"/>
                </a:lnTo>
                <a:lnTo>
                  <a:pt x="211" y="30"/>
                </a:lnTo>
                <a:lnTo>
                  <a:pt x="212" y="29"/>
                </a:lnTo>
                <a:lnTo>
                  <a:pt x="212" y="28"/>
                </a:lnTo>
                <a:lnTo>
                  <a:pt x="213" y="27"/>
                </a:lnTo>
                <a:lnTo>
                  <a:pt x="213" y="26"/>
                </a:lnTo>
                <a:lnTo>
                  <a:pt x="213" y="25"/>
                </a:lnTo>
                <a:lnTo>
                  <a:pt x="214" y="24"/>
                </a:lnTo>
                <a:lnTo>
                  <a:pt x="214" y="22"/>
                </a:lnTo>
                <a:lnTo>
                  <a:pt x="214" y="21"/>
                </a:lnTo>
                <a:lnTo>
                  <a:pt x="214" y="19"/>
                </a:lnTo>
                <a:lnTo>
                  <a:pt x="214" y="18"/>
                </a:lnTo>
                <a:lnTo>
                  <a:pt x="214" y="16"/>
                </a:lnTo>
                <a:lnTo>
                  <a:pt x="214" y="15"/>
                </a:lnTo>
                <a:lnTo>
                  <a:pt x="214" y="13"/>
                </a:lnTo>
                <a:lnTo>
                  <a:pt x="214" y="12"/>
                </a:lnTo>
                <a:lnTo>
                  <a:pt x="214" y="10"/>
                </a:lnTo>
                <a:lnTo>
                  <a:pt x="214" y="8"/>
                </a:lnTo>
                <a:lnTo>
                  <a:pt x="213" y="6"/>
                </a:lnTo>
                <a:lnTo>
                  <a:pt x="213" y="4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75" name="Freeform 195"/>
          <p:cNvSpPr>
            <a:spLocks noEditPoints="1"/>
          </p:cNvSpPr>
          <p:nvPr/>
        </p:nvSpPr>
        <p:spPr bwMode="auto">
          <a:xfrm>
            <a:off x="3126583" y="4880299"/>
            <a:ext cx="72472" cy="62372"/>
          </a:xfrm>
          <a:custGeom>
            <a:avLst/>
            <a:gdLst>
              <a:gd name="T0" fmla="*/ 0 w 186"/>
              <a:gd name="T1" fmla="*/ 0 h 169"/>
              <a:gd name="T2" fmla="*/ 0 w 186"/>
              <a:gd name="T3" fmla="*/ 0 h 169"/>
              <a:gd name="T4" fmla="*/ 0 w 186"/>
              <a:gd name="T5" fmla="*/ 0 h 169"/>
              <a:gd name="T6" fmla="*/ 0 w 186"/>
              <a:gd name="T7" fmla="*/ 0 h 169"/>
              <a:gd name="T8" fmla="*/ 0 w 186"/>
              <a:gd name="T9" fmla="*/ 0 h 169"/>
              <a:gd name="T10" fmla="*/ 0 w 186"/>
              <a:gd name="T11" fmla="*/ 0 h 169"/>
              <a:gd name="T12" fmla="*/ 0 w 186"/>
              <a:gd name="T13" fmla="*/ 0 h 169"/>
              <a:gd name="T14" fmla="*/ 0 w 186"/>
              <a:gd name="T15" fmla="*/ 0 h 169"/>
              <a:gd name="T16" fmla="*/ 0 w 186"/>
              <a:gd name="T17" fmla="*/ 0 h 169"/>
              <a:gd name="T18" fmla="*/ 0 w 186"/>
              <a:gd name="T19" fmla="*/ 0 h 169"/>
              <a:gd name="T20" fmla="*/ 0 w 186"/>
              <a:gd name="T21" fmla="*/ 0 h 169"/>
              <a:gd name="T22" fmla="*/ 0 w 186"/>
              <a:gd name="T23" fmla="*/ 0 h 169"/>
              <a:gd name="T24" fmla="*/ 0 w 186"/>
              <a:gd name="T25" fmla="*/ 0 h 169"/>
              <a:gd name="T26" fmla="*/ 0 w 186"/>
              <a:gd name="T27" fmla="*/ 0 h 169"/>
              <a:gd name="T28" fmla="*/ 0 w 186"/>
              <a:gd name="T29" fmla="*/ 0 h 169"/>
              <a:gd name="T30" fmla="*/ 0 w 186"/>
              <a:gd name="T31" fmla="*/ 0 h 169"/>
              <a:gd name="T32" fmla="*/ 0 w 186"/>
              <a:gd name="T33" fmla="*/ 0 h 169"/>
              <a:gd name="T34" fmla="*/ 0 w 186"/>
              <a:gd name="T35" fmla="*/ 0 h 169"/>
              <a:gd name="T36" fmla="*/ 0 w 186"/>
              <a:gd name="T37" fmla="*/ 0 h 169"/>
              <a:gd name="T38" fmla="*/ 0 w 186"/>
              <a:gd name="T39" fmla="*/ 0 h 169"/>
              <a:gd name="T40" fmla="*/ 0 w 186"/>
              <a:gd name="T41" fmla="*/ 0 h 169"/>
              <a:gd name="T42" fmla="*/ 0 w 186"/>
              <a:gd name="T43" fmla="*/ 0 h 169"/>
              <a:gd name="T44" fmla="*/ 0 w 186"/>
              <a:gd name="T45" fmla="*/ 0 h 169"/>
              <a:gd name="T46" fmla="*/ 0 w 186"/>
              <a:gd name="T47" fmla="*/ 0 h 169"/>
              <a:gd name="T48" fmla="*/ 0 w 186"/>
              <a:gd name="T49" fmla="*/ 0 h 169"/>
              <a:gd name="T50" fmla="*/ 0 w 186"/>
              <a:gd name="T51" fmla="*/ 0 h 169"/>
              <a:gd name="T52" fmla="*/ 0 w 186"/>
              <a:gd name="T53" fmla="*/ 0 h 169"/>
              <a:gd name="T54" fmla="*/ 0 w 186"/>
              <a:gd name="T55" fmla="*/ 0 h 169"/>
              <a:gd name="T56" fmla="*/ 0 w 186"/>
              <a:gd name="T57" fmla="*/ 0 h 169"/>
              <a:gd name="T58" fmla="*/ 0 w 186"/>
              <a:gd name="T59" fmla="*/ 0 h 169"/>
              <a:gd name="T60" fmla="*/ 0 w 186"/>
              <a:gd name="T61" fmla="*/ 0 h 169"/>
              <a:gd name="T62" fmla="*/ 0 w 186"/>
              <a:gd name="T63" fmla="*/ 0 h 169"/>
              <a:gd name="T64" fmla="*/ 0 w 186"/>
              <a:gd name="T65" fmla="*/ 0 h 169"/>
              <a:gd name="T66" fmla="*/ 0 w 186"/>
              <a:gd name="T67" fmla="*/ 0 h 169"/>
              <a:gd name="T68" fmla="*/ 0 w 186"/>
              <a:gd name="T69" fmla="*/ 0 h 169"/>
              <a:gd name="T70" fmla="*/ 0 w 186"/>
              <a:gd name="T71" fmla="*/ 0 h 169"/>
              <a:gd name="T72" fmla="*/ 0 w 186"/>
              <a:gd name="T73" fmla="*/ 0 h 169"/>
              <a:gd name="T74" fmla="*/ 0 w 186"/>
              <a:gd name="T75" fmla="*/ 0 h 169"/>
              <a:gd name="T76" fmla="*/ 0 w 186"/>
              <a:gd name="T77" fmla="*/ 0 h 169"/>
              <a:gd name="T78" fmla="*/ 0 w 186"/>
              <a:gd name="T79" fmla="*/ 0 h 169"/>
              <a:gd name="T80" fmla="*/ 0 w 186"/>
              <a:gd name="T81" fmla="*/ 0 h 169"/>
              <a:gd name="T82" fmla="*/ 0 w 186"/>
              <a:gd name="T83" fmla="*/ 0 h 169"/>
              <a:gd name="T84" fmla="*/ 0 w 186"/>
              <a:gd name="T85" fmla="*/ 0 h 169"/>
              <a:gd name="T86" fmla="*/ 0 w 186"/>
              <a:gd name="T87" fmla="*/ 0 h 169"/>
              <a:gd name="T88" fmla="*/ 0 w 186"/>
              <a:gd name="T89" fmla="*/ 0 h 169"/>
              <a:gd name="T90" fmla="*/ 0 w 186"/>
              <a:gd name="T91" fmla="*/ 0 h 169"/>
              <a:gd name="T92" fmla="*/ 0 w 186"/>
              <a:gd name="T93" fmla="*/ 0 h 169"/>
              <a:gd name="T94" fmla="*/ 0 w 186"/>
              <a:gd name="T95" fmla="*/ 0 h 169"/>
              <a:gd name="T96" fmla="*/ 0 w 186"/>
              <a:gd name="T97" fmla="*/ 0 h 169"/>
              <a:gd name="T98" fmla="*/ 0 w 186"/>
              <a:gd name="T99" fmla="*/ 0 h 169"/>
              <a:gd name="T100" fmla="*/ 0 w 186"/>
              <a:gd name="T101" fmla="*/ 0 h 169"/>
              <a:gd name="T102" fmla="*/ 0 w 186"/>
              <a:gd name="T103" fmla="*/ 0 h 169"/>
              <a:gd name="T104" fmla="*/ 0 w 186"/>
              <a:gd name="T105" fmla="*/ 0 h 169"/>
              <a:gd name="T106" fmla="*/ 0 w 186"/>
              <a:gd name="T107" fmla="*/ 0 h 16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86"/>
              <a:gd name="T163" fmla="*/ 0 h 169"/>
              <a:gd name="T164" fmla="*/ 186 w 186"/>
              <a:gd name="T165" fmla="*/ 169 h 16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86" h="169">
                <a:moveTo>
                  <a:pt x="160" y="38"/>
                </a:moveTo>
                <a:lnTo>
                  <a:pt x="163" y="42"/>
                </a:lnTo>
                <a:lnTo>
                  <a:pt x="167" y="47"/>
                </a:lnTo>
                <a:lnTo>
                  <a:pt x="170" y="52"/>
                </a:lnTo>
                <a:lnTo>
                  <a:pt x="172" y="56"/>
                </a:lnTo>
                <a:lnTo>
                  <a:pt x="174" y="60"/>
                </a:lnTo>
                <a:lnTo>
                  <a:pt x="176" y="64"/>
                </a:lnTo>
                <a:lnTo>
                  <a:pt x="178" y="68"/>
                </a:lnTo>
                <a:lnTo>
                  <a:pt x="181" y="72"/>
                </a:lnTo>
                <a:lnTo>
                  <a:pt x="182" y="76"/>
                </a:lnTo>
                <a:lnTo>
                  <a:pt x="183" y="80"/>
                </a:lnTo>
                <a:lnTo>
                  <a:pt x="184" y="84"/>
                </a:lnTo>
                <a:lnTo>
                  <a:pt x="185" y="88"/>
                </a:lnTo>
                <a:lnTo>
                  <a:pt x="185" y="92"/>
                </a:lnTo>
                <a:lnTo>
                  <a:pt x="186" y="97"/>
                </a:lnTo>
                <a:lnTo>
                  <a:pt x="186" y="101"/>
                </a:lnTo>
                <a:lnTo>
                  <a:pt x="186" y="105"/>
                </a:lnTo>
                <a:lnTo>
                  <a:pt x="186" y="114"/>
                </a:lnTo>
                <a:lnTo>
                  <a:pt x="185" y="120"/>
                </a:lnTo>
                <a:lnTo>
                  <a:pt x="184" y="127"/>
                </a:lnTo>
                <a:lnTo>
                  <a:pt x="183" y="133"/>
                </a:lnTo>
                <a:lnTo>
                  <a:pt x="181" y="138"/>
                </a:lnTo>
                <a:lnTo>
                  <a:pt x="178" y="143"/>
                </a:lnTo>
                <a:lnTo>
                  <a:pt x="175" y="148"/>
                </a:lnTo>
                <a:lnTo>
                  <a:pt x="172" y="152"/>
                </a:lnTo>
                <a:lnTo>
                  <a:pt x="168" y="156"/>
                </a:lnTo>
                <a:lnTo>
                  <a:pt x="165" y="159"/>
                </a:lnTo>
                <a:lnTo>
                  <a:pt x="160" y="162"/>
                </a:lnTo>
                <a:lnTo>
                  <a:pt x="155" y="164"/>
                </a:lnTo>
                <a:lnTo>
                  <a:pt x="151" y="166"/>
                </a:lnTo>
                <a:lnTo>
                  <a:pt x="145" y="168"/>
                </a:lnTo>
                <a:lnTo>
                  <a:pt x="141" y="168"/>
                </a:lnTo>
                <a:lnTo>
                  <a:pt x="136" y="169"/>
                </a:lnTo>
                <a:lnTo>
                  <a:pt x="132" y="169"/>
                </a:lnTo>
                <a:lnTo>
                  <a:pt x="129" y="168"/>
                </a:lnTo>
                <a:lnTo>
                  <a:pt x="126" y="168"/>
                </a:lnTo>
                <a:lnTo>
                  <a:pt x="123" y="167"/>
                </a:lnTo>
                <a:lnTo>
                  <a:pt x="120" y="166"/>
                </a:lnTo>
                <a:lnTo>
                  <a:pt x="116" y="164"/>
                </a:lnTo>
                <a:lnTo>
                  <a:pt x="114" y="163"/>
                </a:lnTo>
                <a:lnTo>
                  <a:pt x="111" y="162"/>
                </a:lnTo>
                <a:lnTo>
                  <a:pt x="109" y="160"/>
                </a:lnTo>
                <a:lnTo>
                  <a:pt x="106" y="159"/>
                </a:lnTo>
                <a:lnTo>
                  <a:pt x="104" y="157"/>
                </a:lnTo>
                <a:lnTo>
                  <a:pt x="101" y="155"/>
                </a:lnTo>
                <a:lnTo>
                  <a:pt x="99" y="153"/>
                </a:lnTo>
                <a:lnTo>
                  <a:pt x="97" y="151"/>
                </a:lnTo>
                <a:lnTo>
                  <a:pt x="96" y="148"/>
                </a:lnTo>
                <a:lnTo>
                  <a:pt x="94" y="146"/>
                </a:lnTo>
                <a:lnTo>
                  <a:pt x="93" y="144"/>
                </a:lnTo>
                <a:lnTo>
                  <a:pt x="91" y="141"/>
                </a:lnTo>
                <a:lnTo>
                  <a:pt x="90" y="138"/>
                </a:lnTo>
                <a:lnTo>
                  <a:pt x="89" y="136"/>
                </a:lnTo>
                <a:lnTo>
                  <a:pt x="88" y="133"/>
                </a:lnTo>
                <a:lnTo>
                  <a:pt x="86" y="130"/>
                </a:lnTo>
                <a:lnTo>
                  <a:pt x="85" y="127"/>
                </a:lnTo>
                <a:lnTo>
                  <a:pt x="84" y="124"/>
                </a:lnTo>
                <a:lnTo>
                  <a:pt x="83" y="122"/>
                </a:lnTo>
                <a:lnTo>
                  <a:pt x="83" y="119"/>
                </a:lnTo>
                <a:lnTo>
                  <a:pt x="82" y="116"/>
                </a:lnTo>
                <a:lnTo>
                  <a:pt x="82" y="113"/>
                </a:lnTo>
                <a:lnTo>
                  <a:pt x="81" y="109"/>
                </a:lnTo>
                <a:lnTo>
                  <a:pt x="81" y="105"/>
                </a:lnTo>
                <a:lnTo>
                  <a:pt x="80" y="100"/>
                </a:lnTo>
                <a:lnTo>
                  <a:pt x="80" y="96"/>
                </a:lnTo>
                <a:lnTo>
                  <a:pt x="79" y="87"/>
                </a:lnTo>
                <a:lnTo>
                  <a:pt x="77" y="79"/>
                </a:lnTo>
                <a:lnTo>
                  <a:pt x="76" y="71"/>
                </a:lnTo>
                <a:lnTo>
                  <a:pt x="75" y="64"/>
                </a:lnTo>
                <a:lnTo>
                  <a:pt x="74" y="58"/>
                </a:lnTo>
                <a:lnTo>
                  <a:pt x="73" y="52"/>
                </a:lnTo>
                <a:lnTo>
                  <a:pt x="70" y="45"/>
                </a:lnTo>
                <a:lnTo>
                  <a:pt x="69" y="41"/>
                </a:lnTo>
                <a:lnTo>
                  <a:pt x="67" y="41"/>
                </a:lnTo>
                <a:lnTo>
                  <a:pt x="66" y="41"/>
                </a:lnTo>
                <a:lnTo>
                  <a:pt x="65" y="41"/>
                </a:lnTo>
                <a:lnTo>
                  <a:pt x="64" y="41"/>
                </a:lnTo>
                <a:lnTo>
                  <a:pt x="63" y="41"/>
                </a:lnTo>
                <a:lnTo>
                  <a:pt x="62" y="41"/>
                </a:lnTo>
                <a:lnTo>
                  <a:pt x="56" y="41"/>
                </a:lnTo>
                <a:lnTo>
                  <a:pt x="53" y="41"/>
                </a:lnTo>
                <a:lnTo>
                  <a:pt x="49" y="42"/>
                </a:lnTo>
                <a:lnTo>
                  <a:pt x="46" y="43"/>
                </a:lnTo>
                <a:lnTo>
                  <a:pt x="43" y="44"/>
                </a:lnTo>
                <a:lnTo>
                  <a:pt x="39" y="45"/>
                </a:lnTo>
                <a:lnTo>
                  <a:pt x="37" y="47"/>
                </a:lnTo>
                <a:lnTo>
                  <a:pt x="35" y="50"/>
                </a:lnTo>
                <a:lnTo>
                  <a:pt x="33" y="53"/>
                </a:lnTo>
                <a:lnTo>
                  <a:pt x="31" y="57"/>
                </a:lnTo>
                <a:lnTo>
                  <a:pt x="29" y="61"/>
                </a:lnTo>
                <a:lnTo>
                  <a:pt x="28" y="65"/>
                </a:lnTo>
                <a:lnTo>
                  <a:pt x="27" y="69"/>
                </a:lnTo>
                <a:lnTo>
                  <a:pt x="25" y="74"/>
                </a:lnTo>
                <a:lnTo>
                  <a:pt x="25" y="79"/>
                </a:lnTo>
                <a:lnTo>
                  <a:pt x="25" y="85"/>
                </a:lnTo>
                <a:lnTo>
                  <a:pt x="25" y="90"/>
                </a:lnTo>
                <a:lnTo>
                  <a:pt x="25" y="95"/>
                </a:lnTo>
                <a:lnTo>
                  <a:pt x="27" y="99"/>
                </a:lnTo>
                <a:lnTo>
                  <a:pt x="27" y="104"/>
                </a:lnTo>
                <a:lnTo>
                  <a:pt x="28" y="108"/>
                </a:lnTo>
                <a:lnTo>
                  <a:pt x="30" y="112"/>
                </a:lnTo>
                <a:lnTo>
                  <a:pt x="31" y="115"/>
                </a:lnTo>
                <a:lnTo>
                  <a:pt x="33" y="118"/>
                </a:lnTo>
                <a:lnTo>
                  <a:pt x="35" y="120"/>
                </a:lnTo>
                <a:lnTo>
                  <a:pt x="37" y="122"/>
                </a:lnTo>
                <a:lnTo>
                  <a:pt x="39" y="125"/>
                </a:lnTo>
                <a:lnTo>
                  <a:pt x="43" y="126"/>
                </a:lnTo>
                <a:lnTo>
                  <a:pt x="47" y="128"/>
                </a:lnTo>
                <a:lnTo>
                  <a:pt x="50" y="130"/>
                </a:lnTo>
                <a:lnTo>
                  <a:pt x="54" y="131"/>
                </a:lnTo>
                <a:lnTo>
                  <a:pt x="59" y="133"/>
                </a:lnTo>
                <a:lnTo>
                  <a:pt x="55" y="162"/>
                </a:lnTo>
                <a:lnTo>
                  <a:pt x="50" y="161"/>
                </a:lnTo>
                <a:lnTo>
                  <a:pt x="46" y="160"/>
                </a:lnTo>
                <a:lnTo>
                  <a:pt x="42" y="159"/>
                </a:lnTo>
                <a:lnTo>
                  <a:pt x="38" y="157"/>
                </a:lnTo>
                <a:lnTo>
                  <a:pt x="34" y="155"/>
                </a:lnTo>
                <a:lnTo>
                  <a:pt x="31" y="153"/>
                </a:lnTo>
                <a:lnTo>
                  <a:pt x="28" y="151"/>
                </a:lnTo>
                <a:lnTo>
                  <a:pt x="24" y="149"/>
                </a:lnTo>
                <a:lnTo>
                  <a:pt x="21" y="147"/>
                </a:lnTo>
                <a:lnTo>
                  <a:pt x="19" y="144"/>
                </a:lnTo>
                <a:lnTo>
                  <a:pt x="17" y="141"/>
                </a:lnTo>
                <a:lnTo>
                  <a:pt x="14" y="138"/>
                </a:lnTo>
                <a:lnTo>
                  <a:pt x="12" y="134"/>
                </a:lnTo>
                <a:lnTo>
                  <a:pt x="9" y="131"/>
                </a:lnTo>
                <a:lnTo>
                  <a:pt x="8" y="126"/>
                </a:lnTo>
                <a:lnTo>
                  <a:pt x="6" y="122"/>
                </a:lnTo>
                <a:lnTo>
                  <a:pt x="5" y="118"/>
                </a:lnTo>
                <a:lnTo>
                  <a:pt x="4" y="113"/>
                </a:lnTo>
                <a:lnTo>
                  <a:pt x="3" y="108"/>
                </a:lnTo>
                <a:lnTo>
                  <a:pt x="2" y="102"/>
                </a:lnTo>
                <a:lnTo>
                  <a:pt x="1" y="97"/>
                </a:lnTo>
                <a:lnTo>
                  <a:pt x="1" y="92"/>
                </a:lnTo>
                <a:lnTo>
                  <a:pt x="0" y="86"/>
                </a:lnTo>
                <a:lnTo>
                  <a:pt x="0" y="80"/>
                </a:lnTo>
                <a:lnTo>
                  <a:pt x="0" y="75"/>
                </a:lnTo>
                <a:lnTo>
                  <a:pt x="1" y="69"/>
                </a:lnTo>
                <a:lnTo>
                  <a:pt x="1" y="64"/>
                </a:lnTo>
                <a:lnTo>
                  <a:pt x="2" y="60"/>
                </a:lnTo>
                <a:lnTo>
                  <a:pt x="2" y="55"/>
                </a:lnTo>
                <a:lnTo>
                  <a:pt x="3" y="51"/>
                </a:lnTo>
                <a:lnTo>
                  <a:pt x="4" y="46"/>
                </a:lnTo>
                <a:lnTo>
                  <a:pt x="5" y="42"/>
                </a:lnTo>
                <a:lnTo>
                  <a:pt x="7" y="39"/>
                </a:lnTo>
                <a:lnTo>
                  <a:pt x="8" y="35"/>
                </a:lnTo>
                <a:lnTo>
                  <a:pt x="10" y="32"/>
                </a:lnTo>
                <a:lnTo>
                  <a:pt x="12" y="30"/>
                </a:lnTo>
                <a:lnTo>
                  <a:pt x="14" y="27"/>
                </a:lnTo>
                <a:lnTo>
                  <a:pt x="15" y="25"/>
                </a:lnTo>
                <a:lnTo>
                  <a:pt x="17" y="23"/>
                </a:lnTo>
                <a:lnTo>
                  <a:pt x="19" y="21"/>
                </a:lnTo>
                <a:lnTo>
                  <a:pt x="21" y="19"/>
                </a:lnTo>
                <a:lnTo>
                  <a:pt x="23" y="18"/>
                </a:lnTo>
                <a:lnTo>
                  <a:pt x="25" y="16"/>
                </a:lnTo>
                <a:lnTo>
                  <a:pt x="29" y="15"/>
                </a:lnTo>
                <a:lnTo>
                  <a:pt x="31" y="14"/>
                </a:lnTo>
                <a:lnTo>
                  <a:pt x="34" y="13"/>
                </a:lnTo>
                <a:lnTo>
                  <a:pt x="36" y="12"/>
                </a:lnTo>
                <a:lnTo>
                  <a:pt x="39" y="11"/>
                </a:lnTo>
                <a:lnTo>
                  <a:pt x="42" y="11"/>
                </a:lnTo>
                <a:lnTo>
                  <a:pt x="44" y="11"/>
                </a:lnTo>
                <a:lnTo>
                  <a:pt x="47" y="11"/>
                </a:lnTo>
                <a:lnTo>
                  <a:pt x="50" y="10"/>
                </a:lnTo>
                <a:lnTo>
                  <a:pt x="54" y="10"/>
                </a:lnTo>
                <a:lnTo>
                  <a:pt x="58" y="10"/>
                </a:lnTo>
                <a:lnTo>
                  <a:pt x="63" y="10"/>
                </a:lnTo>
                <a:lnTo>
                  <a:pt x="67" y="10"/>
                </a:lnTo>
                <a:lnTo>
                  <a:pt x="108" y="10"/>
                </a:lnTo>
                <a:lnTo>
                  <a:pt x="117" y="10"/>
                </a:lnTo>
                <a:lnTo>
                  <a:pt x="127" y="10"/>
                </a:lnTo>
                <a:lnTo>
                  <a:pt x="135" y="10"/>
                </a:lnTo>
                <a:lnTo>
                  <a:pt x="142" y="9"/>
                </a:lnTo>
                <a:lnTo>
                  <a:pt x="148" y="9"/>
                </a:lnTo>
                <a:lnTo>
                  <a:pt x="153" y="9"/>
                </a:lnTo>
                <a:lnTo>
                  <a:pt x="157" y="8"/>
                </a:lnTo>
                <a:lnTo>
                  <a:pt x="160" y="8"/>
                </a:lnTo>
                <a:lnTo>
                  <a:pt x="163" y="7"/>
                </a:lnTo>
                <a:lnTo>
                  <a:pt x="167" y="7"/>
                </a:lnTo>
                <a:lnTo>
                  <a:pt x="169" y="6"/>
                </a:lnTo>
                <a:lnTo>
                  <a:pt x="172" y="5"/>
                </a:lnTo>
                <a:lnTo>
                  <a:pt x="174" y="4"/>
                </a:lnTo>
                <a:lnTo>
                  <a:pt x="177" y="3"/>
                </a:lnTo>
                <a:lnTo>
                  <a:pt x="180" y="2"/>
                </a:lnTo>
                <a:lnTo>
                  <a:pt x="182" y="0"/>
                </a:lnTo>
                <a:lnTo>
                  <a:pt x="182" y="32"/>
                </a:lnTo>
                <a:lnTo>
                  <a:pt x="180" y="33"/>
                </a:lnTo>
                <a:lnTo>
                  <a:pt x="177" y="34"/>
                </a:lnTo>
                <a:lnTo>
                  <a:pt x="174" y="35"/>
                </a:lnTo>
                <a:lnTo>
                  <a:pt x="172" y="36"/>
                </a:lnTo>
                <a:lnTo>
                  <a:pt x="169" y="37"/>
                </a:lnTo>
                <a:lnTo>
                  <a:pt x="167" y="37"/>
                </a:lnTo>
                <a:lnTo>
                  <a:pt x="163" y="38"/>
                </a:lnTo>
                <a:lnTo>
                  <a:pt x="160" y="38"/>
                </a:lnTo>
                <a:close/>
                <a:moveTo>
                  <a:pt x="93" y="41"/>
                </a:moveTo>
                <a:lnTo>
                  <a:pt x="94" y="45"/>
                </a:lnTo>
                <a:lnTo>
                  <a:pt x="96" y="51"/>
                </a:lnTo>
                <a:lnTo>
                  <a:pt x="97" y="57"/>
                </a:lnTo>
                <a:lnTo>
                  <a:pt x="99" y="62"/>
                </a:lnTo>
                <a:lnTo>
                  <a:pt x="100" y="69"/>
                </a:lnTo>
                <a:lnTo>
                  <a:pt x="101" y="76"/>
                </a:lnTo>
                <a:lnTo>
                  <a:pt x="102" y="83"/>
                </a:lnTo>
                <a:lnTo>
                  <a:pt x="105" y="91"/>
                </a:lnTo>
                <a:lnTo>
                  <a:pt x="105" y="96"/>
                </a:lnTo>
                <a:lnTo>
                  <a:pt x="106" y="100"/>
                </a:lnTo>
                <a:lnTo>
                  <a:pt x="107" y="104"/>
                </a:lnTo>
                <a:lnTo>
                  <a:pt x="107" y="108"/>
                </a:lnTo>
                <a:lnTo>
                  <a:pt x="108" y="112"/>
                </a:lnTo>
                <a:lnTo>
                  <a:pt x="109" y="114"/>
                </a:lnTo>
                <a:lnTo>
                  <a:pt x="109" y="117"/>
                </a:lnTo>
                <a:lnTo>
                  <a:pt x="110" y="119"/>
                </a:lnTo>
                <a:lnTo>
                  <a:pt x="111" y="121"/>
                </a:lnTo>
                <a:lnTo>
                  <a:pt x="112" y="123"/>
                </a:lnTo>
                <a:lnTo>
                  <a:pt x="113" y="124"/>
                </a:lnTo>
                <a:lnTo>
                  <a:pt x="114" y="126"/>
                </a:lnTo>
                <a:lnTo>
                  <a:pt x="115" y="127"/>
                </a:lnTo>
                <a:lnTo>
                  <a:pt x="117" y="129"/>
                </a:lnTo>
                <a:lnTo>
                  <a:pt x="119" y="130"/>
                </a:lnTo>
                <a:lnTo>
                  <a:pt x="120" y="131"/>
                </a:lnTo>
                <a:lnTo>
                  <a:pt x="122" y="132"/>
                </a:lnTo>
                <a:lnTo>
                  <a:pt x="123" y="133"/>
                </a:lnTo>
                <a:lnTo>
                  <a:pt x="125" y="134"/>
                </a:lnTo>
                <a:lnTo>
                  <a:pt x="127" y="134"/>
                </a:lnTo>
                <a:lnTo>
                  <a:pt x="128" y="135"/>
                </a:lnTo>
                <a:lnTo>
                  <a:pt x="130" y="135"/>
                </a:lnTo>
                <a:lnTo>
                  <a:pt x="132" y="135"/>
                </a:lnTo>
                <a:lnTo>
                  <a:pt x="135" y="135"/>
                </a:lnTo>
                <a:lnTo>
                  <a:pt x="137" y="135"/>
                </a:lnTo>
                <a:lnTo>
                  <a:pt x="140" y="135"/>
                </a:lnTo>
                <a:lnTo>
                  <a:pt x="143" y="134"/>
                </a:lnTo>
                <a:lnTo>
                  <a:pt x="145" y="133"/>
                </a:lnTo>
                <a:lnTo>
                  <a:pt x="147" y="132"/>
                </a:lnTo>
                <a:lnTo>
                  <a:pt x="151" y="130"/>
                </a:lnTo>
                <a:lnTo>
                  <a:pt x="153" y="128"/>
                </a:lnTo>
                <a:lnTo>
                  <a:pt x="155" y="126"/>
                </a:lnTo>
                <a:lnTo>
                  <a:pt x="156" y="124"/>
                </a:lnTo>
                <a:lnTo>
                  <a:pt x="158" y="121"/>
                </a:lnTo>
                <a:lnTo>
                  <a:pt x="159" y="118"/>
                </a:lnTo>
                <a:lnTo>
                  <a:pt x="160" y="115"/>
                </a:lnTo>
                <a:lnTo>
                  <a:pt x="161" y="111"/>
                </a:lnTo>
                <a:lnTo>
                  <a:pt x="162" y="106"/>
                </a:lnTo>
                <a:lnTo>
                  <a:pt x="162" y="102"/>
                </a:lnTo>
                <a:lnTo>
                  <a:pt x="162" y="98"/>
                </a:lnTo>
                <a:lnTo>
                  <a:pt x="162" y="94"/>
                </a:lnTo>
                <a:lnTo>
                  <a:pt x="162" y="90"/>
                </a:lnTo>
                <a:lnTo>
                  <a:pt x="161" y="85"/>
                </a:lnTo>
                <a:lnTo>
                  <a:pt x="160" y="81"/>
                </a:lnTo>
                <a:lnTo>
                  <a:pt x="159" y="78"/>
                </a:lnTo>
                <a:lnTo>
                  <a:pt x="158" y="74"/>
                </a:lnTo>
                <a:lnTo>
                  <a:pt x="157" y="70"/>
                </a:lnTo>
                <a:lnTo>
                  <a:pt x="155" y="67"/>
                </a:lnTo>
                <a:lnTo>
                  <a:pt x="153" y="63"/>
                </a:lnTo>
                <a:lnTo>
                  <a:pt x="151" y="60"/>
                </a:lnTo>
                <a:lnTo>
                  <a:pt x="148" y="58"/>
                </a:lnTo>
                <a:lnTo>
                  <a:pt x="145" y="55"/>
                </a:lnTo>
                <a:lnTo>
                  <a:pt x="143" y="52"/>
                </a:lnTo>
                <a:lnTo>
                  <a:pt x="140" y="50"/>
                </a:lnTo>
                <a:lnTo>
                  <a:pt x="137" y="47"/>
                </a:lnTo>
                <a:lnTo>
                  <a:pt x="134" y="46"/>
                </a:lnTo>
                <a:lnTo>
                  <a:pt x="131" y="44"/>
                </a:lnTo>
                <a:lnTo>
                  <a:pt x="128" y="43"/>
                </a:lnTo>
                <a:lnTo>
                  <a:pt x="125" y="43"/>
                </a:lnTo>
                <a:lnTo>
                  <a:pt x="122" y="42"/>
                </a:lnTo>
                <a:lnTo>
                  <a:pt x="117" y="41"/>
                </a:lnTo>
                <a:lnTo>
                  <a:pt x="113" y="41"/>
                </a:lnTo>
                <a:lnTo>
                  <a:pt x="109" y="41"/>
                </a:lnTo>
                <a:lnTo>
                  <a:pt x="104" y="41"/>
                </a:lnTo>
                <a:lnTo>
                  <a:pt x="93" y="4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76" name="Freeform 196"/>
          <p:cNvSpPr>
            <a:spLocks noEditPoints="1"/>
          </p:cNvSpPr>
          <p:nvPr/>
        </p:nvSpPr>
        <p:spPr bwMode="auto">
          <a:xfrm>
            <a:off x="3126583" y="4810589"/>
            <a:ext cx="97935" cy="58703"/>
          </a:xfrm>
          <a:custGeom>
            <a:avLst/>
            <a:gdLst>
              <a:gd name="T0" fmla="*/ 0 w 249"/>
              <a:gd name="T1" fmla="*/ 0 h 159"/>
              <a:gd name="T2" fmla="*/ 0 w 249"/>
              <a:gd name="T3" fmla="*/ 0 h 159"/>
              <a:gd name="T4" fmla="*/ 0 w 249"/>
              <a:gd name="T5" fmla="*/ 0 h 159"/>
              <a:gd name="T6" fmla="*/ 0 w 249"/>
              <a:gd name="T7" fmla="*/ 0 h 159"/>
              <a:gd name="T8" fmla="*/ 0 w 249"/>
              <a:gd name="T9" fmla="*/ 0 h 159"/>
              <a:gd name="T10" fmla="*/ 0 w 249"/>
              <a:gd name="T11" fmla="*/ 0 h 159"/>
              <a:gd name="T12" fmla="*/ 0 w 249"/>
              <a:gd name="T13" fmla="*/ 0 h 159"/>
              <a:gd name="T14" fmla="*/ 0 w 249"/>
              <a:gd name="T15" fmla="*/ 0 h 159"/>
              <a:gd name="T16" fmla="*/ 0 w 249"/>
              <a:gd name="T17" fmla="*/ 0 h 159"/>
              <a:gd name="T18" fmla="*/ 0 w 249"/>
              <a:gd name="T19" fmla="*/ 0 h 159"/>
              <a:gd name="T20" fmla="*/ 0 w 249"/>
              <a:gd name="T21" fmla="*/ 0 h 159"/>
              <a:gd name="T22" fmla="*/ 0 w 249"/>
              <a:gd name="T23" fmla="*/ 0 h 159"/>
              <a:gd name="T24" fmla="*/ 0 w 249"/>
              <a:gd name="T25" fmla="*/ 0 h 159"/>
              <a:gd name="T26" fmla="*/ 0 w 249"/>
              <a:gd name="T27" fmla="*/ 0 h 159"/>
              <a:gd name="T28" fmla="*/ 0 w 249"/>
              <a:gd name="T29" fmla="*/ 0 h 159"/>
              <a:gd name="T30" fmla="*/ 0 w 249"/>
              <a:gd name="T31" fmla="*/ 0 h 159"/>
              <a:gd name="T32" fmla="*/ 0 w 249"/>
              <a:gd name="T33" fmla="*/ 0 h 159"/>
              <a:gd name="T34" fmla="*/ 0 w 249"/>
              <a:gd name="T35" fmla="*/ 0 h 159"/>
              <a:gd name="T36" fmla="*/ 0 w 249"/>
              <a:gd name="T37" fmla="*/ 0 h 159"/>
              <a:gd name="T38" fmla="*/ 0 w 249"/>
              <a:gd name="T39" fmla="*/ 0 h 159"/>
              <a:gd name="T40" fmla="*/ 0 w 249"/>
              <a:gd name="T41" fmla="*/ 0 h 159"/>
              <a:gd name="T42" fmla="*/ 0 w 249"/>
              <a:gd name="T43" fmla="*/ 0 h 159"/>
              <a:gd name="T44" fmla="*/ 0 w 249"/>
              <a:gd name="T45" fmla="*/ 0 h 159"/>
              <a:gd name="T46" fmla="*/ 0 w 249"/>
              <a:gd name="T47" fmla="*/ 0 h 159"/>
              <a:gd name="T48" fmla="*/ 0 w 249"/>
              <a:gd name="T49" fmla="*/ 0 h 159"/>
              <a:gd name="T50" fmla="*/ 0 w 249"/>
              <a:gd name="T51" fmla="*/ 0 h 159"/>
              <a:gd name="T52" fmla="*/ 0 w 249"/>
              <a:gd name="T53" fmla="*/ 0 h 159"/>
              <a:gd name="T54" fmla="*/ 0 w 249"/>
              <a:gd name="T55" fmla="*/ 0 h 159"/>
              <a:gd name="T56" fmla="*/ 0 w 249"/>
              <a:gd name="T57" fmla="*/ 0 h 159"/>
              <a:gd name="T58" fmla="*/ 0 w 249"/>
              <a:gd name="T59" fmla="*/ 0 h 159"/>
              <a:gd name="T60" fmla="*/ 0 w 249"/>
              <a:gd name="T61" fmla="*/ 0 h 159"/>
              <a:gd name="T62" fmla="*/ 0 w 249"/>
              <a:gd name="T63" fmla="*/ 0 h 159"/>
              <a:gd name="T64" fmla="*/ 0 w 249"/>
              <a:gd name="T65" fmla="*/ 0 h 159"/>
              <a:gd name="T66" fmla="*/ 0 w 249"/>
              <a:gd name="T67" fmla="*/ 0 h 159"/>
              <a:gd name="T68" fmla="*/ 0 w 249"/>
              <a:gd name="T69" fmla="*/ 0 h 159"/>
              <a:gd name="T70" fmla="*/ 0 w 249"/>
              <a:gd name="T71" fmla="*/ 0 h 159"/>
              <a:gd name="T72" fmla="*/ 0 w 249"/>
              <a:gd name="T73" fmla="*/ 0 h 159"/>
              <a:gd name="T74" fmla="*/ 0 w 249"/>
              <a:gd name="T75" fmla="*/ 0 h 159"/>
              <a:gd name="T76" fmla="*/ 0 w 249"/>
              <a:gd name="T77" fmla="*/ 0 h 159"/>
              <a:gd name="T78" fmla="*/ 0 w 249"/>
              <a:gd name="T79" fmla="*/ 0 h 159"/>
              <a:gd name="T80" fmla="*/ 0 w 249"/>
              <a:gd name="T81" fmla="*/ 0 h 159"/>
              <a:gd name="T82" fmla="*/ 0 w 249"/>
              <a:gd name="T83" fmla="*/ 0 h 159"/>
              <a:gd name="T84" fmla="*/ 0 w 249"/>
              <a:gd name="T85" fmla="*/ 0 h 159"/>
              <a:gd name="T86" fmla="*/ 0 w 249"/>
              <a:gd name="T87" fmla="*/ 0 h 159"/>
              <a:gd name="T88" fmla="*/ 0 w 249"/>
              <a:gd name="T89" fmla="*/ 0 h 159"/>
              <a:gd name="T90" fmla="*/ 0 w 249"/>
              <a:gd name="T91" fmla="*/ 0 h 159"/>
              <a:gd name="T92" fmla="*/ 0 w 249"/>
              <a:gd name="T93" fmla="*/ 0 h 159"/>
              <a:gd name="T94" fmla="*/ 0 w 249"/>
              <a:gd name="T95" fmla="*/ 0 h 159"/>
              <a:gd name="T96" fmla="*/ 0 w 249"/>
              <a:gd name="T97" fmla="*/ 0 h 159"/>
              <a:gd name="T98" fmla="*/ 0 w 249"/>
              <a:gd name="T99" fmla="*/ 0 h 159"/>
              <a:gd name="T100" fmla="*/ 0 w 249"/>
              <a:gd name="T101" fmla="*/ 0 h 159"/>
              <a:gd name="T102" fmla="*/ 0 w 249"/>
              <a:gd name="T103" fmla="*/ 0 h 159"/>
              <a:gd name="T104" fmla="*/ 0 w 249"/>
              <a:gd name="T105" fmla="*/ 0 h 159"/>
              <a:gd name="T106" fmla="*/ 0 w 249"/>
              <a:gd name="T107" fmla="*/ 0 h 159"/>
              <a:gd name="T108" fmla="*/ 0 w 249"/>
              <a:gd name="T109" fmla="*/ 0 h 159"/>
              <a:gd name="T110" fmla="*/ 0 w 249"/>
              <a:gd name="T111" fmla="*/ 0 h 159"/>
              <a:gd name="T112" fmla="*/ 0 w 249"/>
              <a:gd name="T113" fmla="*/ 0 h 159"/>
              <a:gd name="T114" fmla="*/ 0 w 249"/>
              <a:gd name="T115" fmla="*/ 0 h 15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49"/>
              <a:gd name="T175" fmla="*/ 0 h 159"/>
              <a:gd name="T176" fmla="*/ 249 w 249"/>
              <a:gd name="T177" fmla="*/ 159 h 15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49" h="159">
                <a:moveTo>
                  <a:pt x="116" y="31"/>
                </a:moveTo>
                <a:lnTo>
                  <a:pt x="121" y="0"/>
                </a:lnTo>
                <a:lnTo>
                  <a:pt x="128" y="1"/>
                </a:lnTo>
                <a:lnTo>
                  <a:pt x="136" y="3"/>
                </a:lnTo>
                <a:lnTo>
                  <a:pt x="142" y="6"/>
                </a:lnTo>
                <a:lnTo>
                  <a:pt x="148" y="9"/>
                </a:lnTo>
                <a:lnTo>
                  <a:pt x="154" y="13"/>
                </a:lnTo>
                <a:lnTo>
                  <a:pt x="159" y="17"/>
                </a:lnTo>
                <a:lnTo>
                  <a:pt x="165" y="21"/>
                </a:lnTo>
                <a:lnTo>
                  <a:pt x="169" y="26"/>
                </a:lnTo>
                <a:lnTo>
                  <a:pt x="173" y="31"/>
                </a:lnTo>
                <a:lnTo>
                  <a:pt x="176" y="36"/>
                </a:lnTo>
                <a:lnTo>
                  <a:pt x="180" y="42"/>
                </a:lnTo>
                <a:lnTo>
                  <a:pt x="182" y="48"/>
                </a:lnTo>
                <a:lnTo>
                  <a:pt x="184" y="55"/>
                </a:lnTo>
                <a:lnTo>
                  <a:pt x="185" y="61"/>
                </a:lnTo>
                <a:lnTo>
                  <a:pt x="186" y="69"/>
                </a:lnTo>
                <a:lnTo>
                  <a:pt x="186" y="76"/>
                </a:lnTo>
                <a:lnTo>
                  <a:pt x="186" y="85"/>
                </a:lnTo>
                <a:lnTo>
                  <a:pt x="185" y="94"/>
                </a:lnTo>
                <a:lnTo>
                  <a:pt x="183" y="102"/>
                </a:lnTo>
                <a:lnTo>
                  <a:pt x="181" y="110"/>
                </a:lnTo>
                <a:lnTo>
                  <a:pt x="176" y="117"/>
                </a:lnTo>
                <a:lnTo>
                  <a:pt x="173" y="125"/>
                </a:lnTo>
                <a:lnTo>
                  <a:pt x="168" y="131"/>
                </a:lnTo>
                <a:lnTo>
                  <a:pt x="162" y="137"/>
                </a:lnTo>
                <a:lnTo>
                  <a:pt x="156" y="142"/>
                </a:lnTo>
                <a:lnTo>
                  <a:pt x="148" y="146"/>
                </a:lnTo>
                <a:lnTo>
                  <a:pt x="141" y="150"/>
                </a:lnTo>
                <a:lnTo>
                  <a:pt x="134" y="153"/>
                </a:lnTo>
                <a:lnTo>
                  <a:pt x="124" y="156"/>
                </a:lnTo>
                <a:lnTo>
                  <a:pt x="114" y="158"/>
                </a:lnTo>
                <a:lnTo>
                  <a:pt x="105" y="159"/>
                </a:lnTo>
                <a:lnTo>
                  <a:pt x="94" y="159"/>
                </a:lnTo>
                <a:lnTo>
                  <a:pt x="86" y="159"/>
                </a:lnTo>
                <a:lnTo>
                  <a:pt x="80" y="159"/>
                </a:lnTo>
                <a:lnTo>
                  <a:pt x="74" y="158"/>
                </a:lnTo>
                <a:lnTo>
                  <a:pt x="67" y="157"/>
                </a:lnTo>
                <a:lnTo>
                  <a:pt x="61" y="155"/>
                </a:lnTo>
                <a:lnTo>
                  <a:pt x="54" y="154"/>
                </a:lnTo>
                <a:lnTo>
                  <a:pt x="49" y="152"/>
                </a:lnTo>
                <a:lnTo>
                  <a:pt x="44" y="149"/>
                </a:lnTo>
                <a:lnTo>
                  <a:pt x="38" y="147"/>
                </a:lnTo>
                <a:lnTo>
                  <a:pt x="33" y="144"/>
                </a:lnTo>
                <a:lnTo>
                  <a:pt x="29" y="141"/>
                </a:lnTo>
                <a:lnTo>
                  <a:pt x="24" y="137"/>
                </a:lnTo>
                <a:lnTo>
                  <a:pt x="20" y="133"/>
                </a:lnTo>
                <a:lnTo>
                  <a:pt x="17" y="129"/>
                </a:lnTo>
                <a:lnTo>
                  <a:pt x="14" y="125"/>
                </a:lnTo>
                <a:lnTo>
                  <a:pt x="10" y="119"/>
                </a:lnTo>
                <a:lnTo>
                  <a:pt x="8" y="114"/>
                </a:lnTo>
                <a:lnTo>
                  <a:pt x="6" y="109"/>
                </a:lnTo>
                <a:lnTo>
                  <a:pt x="4" y="104"/>
                </a:lnTo>
                <a:lnTo>
                  <a:pt x="3" y="99"/>
                </a:lnTo>
                <a:lnTo>
                  <a:pt x="2" y="93"/>
                </a:lnTo>
                <a:lnTo>
                  <a:pt x="1" y="88"/>
                </a:lnTo>
                <a:lnTo>
                  <a:pt x="1" y="82"/>
                </a:lnTo>
                <a:lnTo>
                  <a:pt x="0" y="76"/>
                </a:lnTo>
                <a:lnTo>
                  <a:pt x="1" y="69"/>
                </a:lnTo>
                <a:lnTo>
                  <a:pt x="1" y="61"/>
                </a:lnTo>
                <a:lnTo>
                  <a:pt x="2" y="55"/>
                </a:lnTo>
                <a:lnTo>
                  <a:pt x="4" y="49"/>
                </a:lnTo>
                <a:lnTo>
                  <a:pt x="6" y="43"/>
                </a:lnTo>
                <a:lnTo>
                  <a:pt x="8" y="37"/>
                </a:lnTo>
                <a:lnTo>
                  <a:pt x="12" y="32"/>
                </a:lnTo>
                <a:lnTo>
                  <a:pt x="15" y="27"/>
                </a:lnTo>
                <a:lnTo>
                  <a:pt x="19" y="23"/>
                </a:lnTo>
                <a:lnTo>
                  <a:pt x="23" y="19"/>
                </a:lnTo>
                <a:lnTo>
                  <a:pt x="28" y="15"/>
                </a:lnTo>
                <a:lnTo>
                  <a:pt x="33" y="12"/>
                </a:lnTo>
                <a:lnTo>
                  <a:pt x="38" y="9"/>
                </a:lnTo>
                <a:lnTo>
                  <a:pt x="44" y="7"/>
                </a:lnTo>
                <a:lnTo>
                  <a:pt x="50" y="5"/>
                </a:lnTo>
                <a:lnTo>
                  <a:pt x="56" y="2"/>
                </a:lnTo>
                <a:lnTo>
                  <a:pt x="61" y="33"/>
                </a:lnTo>
                <a:lnTo>
                  <a:pt x="56" y="34"/>
                </a:lnTo>
                <a:lnTo>
                  <a:pt x="52" y="36"/>
                </a:lnTo>
                <a:lnTo>
                  <a:pt x="49" y="37"/>
                </a:lnTo>
                <a:lnTo>
                  <a:pt x="46" y="39"/>
                </a:lnTo>
                <a:lnTo>
                  <a:pt x="43" y="41"/>
                </a:lnTo>
                <a:lnTo>
                  <a:pt x="39" y="43"/>
                </a:lnTo>
                <a:lnTo>
                  <a:pt x="36" y="45"/>
                </a:lnTo>
                <a:lnTo>
                  <a:pt x="34" y="48"/>
                </a:lnTo>
                <a:lnTo>
                  <a:pt x="32" y="51"/>
                </a:lnTo>
                <a:lnTo>
                  <a:pt x="30" y="54"/>
                </a:lnTo>
                <a:lnTo>
                  <a:pt x="29" y="57"/>
                </a:lnTo>
                <a:lnTo>
                  <a:pt x="28" y="60"/>
                </a:lnTo>
                <a:lnTo>
                  <a:pt x="27" y="64"/>
                </a:lnTo>
                <a:lnTo>
                  <a:pt x="25" y="68"/>
                </a:lnTo>
                <a:lnTo>
                  <a:pt x="25" y="71"/>
                </a:lnTo>
                <a:lnTo>
                  <a:pt x="25" y="75"/>
                </a:lnTo>
                <a:lnTo>
                  <a:pt x="25" y="81"/>
                </a:lnTo>
                <a:lnTo>
                  <a:pt x="25" y="86"/>
                </a:lnTo>
                <a:lnTo>
                  <a:pt x="28" y="91"/>
                </a:lnTo>
                <a:lnTo>
                  <a:pt x="29" y="96"/>
                </a:lnTo>
                <a:lnTo>
                  <a:pt x="32" y="100"/>
                </a:lnTo>
                <a:lnTo>
                  <a:pt x="34" y="105"/>
                </a:lnTo>
                <a:lnTo>
                  <a:pt x="37" y="109"/>
                </a:lnTo>
                <a:lnTo>
                  <a:pt x="42" y="112"/>
                </a:lnTo>
                <a:lnTo>
                  <a:pt x="46" y="116"/>
                </a:lnTo>
                <a:lnTo>
                  <a:pt x="51" y="119"/>
                </a:lnTo>
                <a:lnTo>
                  <a:pt x="56" y="122"/>
                </a:lnTo>
                <a:lnTo>
                  <a:pt x="62" y="124"/>
                </a:lnTo>
                <a:lnTo>
                  <a:pt x="69" y="126"/>
                </a:lnTo>
                <a:lnTo>
                  <a:pt x="77" y="127"/>
                </a:lnTo>
                <a:lnTo>
                  <a:pt x="84" y="128"/>
                </a:lnTo>
                <a:lnTo>
                  <a:pt x="93" y="128"/>
                </a:lnTo>
                <a:lnTo>
                  <a:pt x="101" y="128"/>
                </a:lnTo>
                <a:lnTo>
                  <a:pt x="110" y="127"/>
                </a:lnTo>
                <a:lnTo>
                  <a:pt x="117" y="126"/>
                </a:lnTo>
                <a:lnTo>
                  <a:pt x="124" y="124"/>
                </a:lnTo>
                <a:lnTo>
                  <a:pt x="130" y="122"/>
                </a:lnTo>
                <a:lnTo>
                  <a:pt x="136" y="119"/>
                </a:lnTo>
                <a:lnTo>
                  <a:pt x="141" y="116"/>
                </a:lnTo>
                <a:lnTo>
                  <a:pt x="145" y="113"/>
                </a:lnTo>
                <a:lnTo>
                  <a:pt x="148" y="109"/>
                </a:lnTo>
                <a:lnTo>
                  <a:pt x="152" y="105"/>
                </a:lnTo>
                <a:lnTo>
                  <a:pt x="155" y="101"/>
                </a:lnTo>
                <a:lnTo>
                  <a:pt x="157" y="97"/>
                </a:lnTo>
                <a:lnTo>
                  <a:pt x="159" y="92"/>
                </a:lnTo>
                <a:lnTo>
                  <a:pt x="160" y="87"/>
                </a:lnTo>
                <a:lnTo>
                  <a:pt x="161" y="82"/>
                </a:lnTo>
                <a:lnTo>
                  <a:pt x="161" y="77"/>
                </a:lnTo>
                <a:lnTo>
                  <a:pt x="161" y="72"/>
                </a:lnTo>
                <a:lnTo>
                  <a:pt x="160" y="68"/>
                </a:lnTo>
                <a:lnTo>
                  <a:pt x="159" y="64"/>
                </a:lnTo>
                <a:lnTo>
                  <a:pt x="158" y="59"/>
                </a:lnTo>
                <a:lnTo>
                  <a:pt x="157" y="56"/>
                </a:lnTo>
                <a:lnTo>
                  <a:pt x="155" y="52"/>
                </a:lnTo>
                <a:lnTo>
                  <a:pt x="153" y="49"/>
                </a:lnTo>
                <a:lnTo>
                  <a:pt x="151" y="46"/>
                </a:lnTo>
                <a:lnTo>
                  <a:pt x="147" y="43"/>
                </a:lnTo>
                <a:lnTo>
                  <a:pt x="144" y="40"/>
                </a:lnTo>
                <a:lnTo>
                  <a:pt x="141" y="38"/>
                </a:lnTo>
                <a:lnTo>
                  <a:pt x="137" y="36"/>
                </a:lnTo>
                <a:lnTo>
                  <a:pt x="132" y="34"/>
                </a:lnTo>
                <a:lnTo>
                  <a:pt x="127" y="33"/>
                </a:lnTo>
                <a:lnTo>
                  <a:pt x="123" y="31"/>
                </a:lnTo>
                <a:lnTo>
                  <a:pt x="116" y="31"/>
                </a:lnTo>
                <a:close/>
                <a:moveTo>
                  <a:pt x="204" y="102"/>
                </a:moveTo>
                <a:lnTo>
                  <a:pt x="175" y="93"/>
                </a:lnTo>
                <a:lnTo>
                  <a:pt x="175" y="71"/>
                </a:lnTo>
                <a:lnTo>
                  <a:pt x="192" y="76"/>
                </a:lnTo>
                <a:lnTo>
                  <a:pt x="193" y="73"/>
                </a:lnTo>
                <a:lnTo>
                  <a:pt x="193" y="69"/>
                </a:lnTo>
                <a:lnTo>
                  <a:pt x="194" y="66"/>
                </a:lnTo>
                <a:lnTo>
                  <a:pt x="196" y="64"/>
                </a:lnTo>
                <a:lnTo>
                  <a:pt x="197" y="60"/>
                </a:lnTo>
                <a:lnTo>
                  <a:pt x="199" y="58"/>
                </a:lnTo>
                <a:lnTo>
                  <a:pt x="200" y="56"/>
                </a:lnTo>
                <a:lnTo>
                  <a:pt x="202" y="54"/>
                </a:lnTo>
                <a:lnTo>
                  <a:pt x="203" y="52"/>
                </a:lnTo>
                <a:lnTo>
                  <a:pt x="205" y="50"/>
                </a:lnTo>
                <a:lnTo>
                  <a:pt x="207" y="49"/>
                </a:lnTo>
                <a:lnTo>
                  <a:pt x="209" y="48"/>
                </a:lnTo>
                <a:lnTo>
                  <a:pt x="211" y="47"/>
                </a:lnTo>
                <a:lnTo>
                  <a:pt x="213" y="47"/>
                </a:lnTo>
                <a:lnTo>
                  <a:pt x="215" y="46"/>
                </a:lnTo>
                <a:lnTo>
                  <a:pt x="217" y="46"/>
                </a:lnTo>
                <a:lnTo>
                  <a:pt x="220" y="46"/>
                </a:lnTo>
                <a:lnTo>
                  <a:pt x="223" y="47"/>
                </a:lnTo>
                <a:lnTo>
                  <a:pt x="227" y="48"/>
                </a:lnTo>
                <a:lnTo>
                  <a:pt x="229" y="49"/>
                </a:lnTo>
                <a:lnTo>
                  <a:pt x="232" y="51"/>
                </a:lnTo>
                <a:lnTo>
                  <a:pt x="234" y="53"/>
                </a:lnTo>
                <a:lnTo>
                  <a:pt x="237" y="56"/>
                </a:lnTo>
                <a:lnTo>
                  <a:pt x="239" y="58"/>
                </a:lnTo>
                <a:lnTo>
                  <a:pt x="242" y="63"/>
                </a:lnTo>
                <a:lnTo>
                  <a:pt x="244" y="66"/>
                </a:lnTo>
                <a:lnTo>
                  <a:pt x="246" y="70"/>
                </a:lnTo>
                <a:lnTo>
                  <a:pt x="247" y="75"/>
                </a:lnTo>
                <a:lnTo>
                  <a:pt x="248" y="80"/>
                </a:lnTo>
                <a:lnTo>
                  <a:pt x="248" y="85"/>
                </a:lnTo>
                <a:lnTo>
                  <a:pt x="249" y="90"/>
                </a:lnTo>
                <a:lnTo>
                  <a:pt x="249" y="96"/>
                </a:lnTo>
                <a:lnTo>
                  <a:pt x="249" y="100"/>
                </a:lnTo>
                <a:lnTo>
                  <a:pt x="249" y="103"/>
                </a:lnTo>
                <a:lnTo>
                  <a:pt x="249" y="106"/>
                </a:lnTo>
                <a:lnTo>
                  <a:pt x="249" y="109"/>
                </a:lnTo>
                <a:lnTo>
                  <a:pt x="248" y="112"/>
                </a:lnTo>
                <a:lnTo>
                  <a:pt x="248" y="115"/>
                </a:lnTo>
                <a:lnTo>
                  <a:pt x="248" y="118"/>
                </a:lnTo>
                <a:lnTo>
                  <a:pt x="247" y="122"/>
                </a:lnTo>
                <a:lnTo>
                  <a:pt x="228" y="119"/>
                </a:lnTo>
                <a:lnTo>
                  <a:pt x="228" y="116"/>
                </a:lnTo>
                <a:lnTo>
                  <a:pt x="228" y="114"/>
                </a:lnTo>
                <a:lnTo>
                  <a:pt x="228" y="111"/>
                </a:lnTo>
                <a:lnTo>
                  <a:pt x="228" y="109"/>
                </a:lnTo>
                <a:lnTo>
                  <a:pt x="228" y="107"/>
                </a:lnTo>
                <a:lnTo>
                  <a:pt x="228" y="106"/>
                </a:lnTo>
                <a:lnTo>
                  <a:pt x="228" y="104"/>
                </a:lnTo>
                <a:lnTo>
                  <a:pt x="229" y="103"/>
                </a:lnTo>
                <a:lnTo>
                  <a:pt x="228" y="99"/>
                </a:lnTo>
                <a:lnTo>
                  <a:pt x="228" y="95"/>
                </a:lnTo>
                <a:lnTo>
                  <a:pt x="228" y="92"/>
                </a:lnTo>
                <a:lnTo>
                  <a:pt x="227" y="89"/>
                </a:lnTo>
                <a:lnTo>
                  <a:pt x="227" y="87"/>
                </a:lnTo>
                <a:lnTo>
                  <a:pt x="226" y="84"/>
                </a:lnTo>
                <a:lnTo>
                  <a:pt x="224" y="82"/>
                </a:lnTo>
                <a:lnTo>
                  <a:pt x="223" y="80"/>
                </a:lnTo>
                <a:lnTo>
                  <a:pt x="223" y="79"/>
                </a:lnTo>
                <a:lnTo>
                  <a:pt x="222" y="78"/>
                </a:lnTo>
                <a:lnTo>
                  <a:pt x="221" y="77"/>
                </a:lnTo>
                <a:lnTo>
                  <a:pt x="220" y="77"/>
                </a:lnTo>
                <a:lnTo>
                  <a:pt x="219" y="76"/>
                </a:lnTo>
                <a:lnTo>
                  <a:pt x="218" y="76"/>
                </a:lnTo>
                <a:lnTo>
                  <a:pt x="217" y="76"/>
                </a:lnTo>
                <a:lnTo>
                  <a:pt x="216" y="76"/>
                </a:lnTo>
                <a:lnTo>
                  <a:pt x="215" y="76"/>
                </a:lnTo>
                <a:lnTo>
                  <a:pt x="214" y="76"/>
                </a:lnTo>
                <a:lnTo>
                  <a:pt x="213" y="76"/>
                </a:lnTo>
                <a:lnTo>
                  <a:pt x="212" y="76"/>
                </a:lnTo>
                <a:lnTo>
                  <a:pt x="212" y="77"/>
                </a:lnTo>
                <a:lnTo>
                  <a:pt x="211" y="77"/>
                </a:lnTo>
                <a:lnTo>
                  <a:pt x="209" y="78"/>
                </a:lnTo>
                <a:lnTo>
                  <a:pt x="209" y="79"/>
                </a:lnTo>
                <a:lnTo>
                  <a:pt x="208" y="79"/>
                </a:lnTo>
                <a:lnTo>
                  <a:pt x="208" y="80"/>
                </a:lnTo>
                <a:lnTo>
                  <a:pt x="207" y="81"/>
                </a:lnTo>
                <a:lnTo>
                  <a:pt x="207" y="82"/>
                </a:lnTo>
                <a:lnTo>
                  <a:pt x="206" y="83"/>
                </a:lnTo>
                <a:lnTo>
                  <a:pt x="206" y="85"/>
                </a:lnTo>
                <a:lnTo>
                  <a:pt x="206" y="86"/>
                </a:lnTo>
                <a:lnTo>
                  <a:pt x="205" y="88"/>
                </a:lnTo>
                <a:lnTo>
                  <a:pt x="205" y="90"/>
                </a:lnTo>
                <a:lnTo>
                  <a:pt x="205" y="92"/>
                </a:lnTo>
                <a:lnTo>
                  <a:pt x="205" y="94"/>
                </a:lnTo>
                <a:lnTo>
                  <a:pt x="204" y="96"/>
                </a:lnTo>
                <a:lnTo>
                  <a:pt x="204" y="99"/>
                </a:lnTo>
                <a:lnTo>
                  <a:pt x="204" y="102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77" name="Freeform 197"/>
          <p:cNvSpPr>
            <a:spLocks noEditPoints="1"/>
          </p:cNvSpPr>
          <p:nvPr/>
        </p:nvSpPr>
        <p:spPr bwMode="auto">
          <a:xfrm>
            <a:off x="3103078" y="4742714"/>
            <a:ext cx="95976" cy="62372"/>
          </a:xfrm>
          <a:custGeom>
            <a:avLst/>
            <a:gdLst>
              <a:gd name="T0" fmla="*/ 0 w 247"/>
              <a:gd name="T1" fmla="*/ 0 h 169"/>
              <a:gd name="T2" fmla="*/ 0 w 247"/>
              <a:gd name="T3" fmla="*/ 0 h 169"/>
              <a:gd name="T4" fmla="*/ 0 w 247"/>
              <a:gd name="T5" fmla="*/ 0 h 169"/>
              <a:gd name="T6" fmla="*/ 0 w 247"/>
              <a:gd name="T7" fmla="*/ 0 h 169"/>
              <a:gd name="T8" fmla="*/ 0 w 247"/>
              <a:gd name="T9" fmla="*/ 0 h 169"/>
              <a:gd name="T10" fmla="*/ 0 w 247"/>
              <a:gd name="T11" fmla="*/ 0 h 169"/>
              <a:gd name="T12" fmla="*/ 0 w 247"/>
              <a:gd name="T13" fmla="*/ 0 h 169"/>
              <a:gd name="T14" fmla="*/ 0 w 247"/>
              <a:gd name="T15" fmla="*/ 0 h 169"/>
              <a:gd name="T16" fmla="*/ 0 w 247"/>
              <a:gd name="T17" fmla="*/ 0 h 169"/>
              <a:gd name="T18" fmla="*/ 0 w 247"/>
              <a:gd name="T19" fmla="*/ 0 h 169"/>
              <a:gd name="T20" fmla="*/ 0 w 247"/>
              <a:gd name="T21" fmla="*/ 0 h 169"/>
              <a:gd name="T22" fmla="*/ 0 w 247"/>
              <a:gd name="T23" fmla="*/ 0 h 169"/>
              <a:gd name="T24" fmla="*/ 0 w 247"/>
              <a:gd name="T25" fmla="*/ 0 h 169"/>
              <a:gd name="T26" fmla="*/ 0 w 247"/>
              <a:gd name="T27" fmla="*/ 0 h 169"/>
              <a:gd name="T28" fmla="*/ 0 w 247"/>
              <a:gd name="T29" fmla="*/ 0 h 169"/>
              <a:gd name="T30" fmla="*/ 0 w 247"/>
              <a:gd name="T31" fmla="*/ 0 h 169"/>
              <a:gd name="T32" fmla="*/ 0 w 247"/>
              <a:gd name="T33" fmla="*/ 0 h 169"/>
              <a:gd name="T34" fmla="*/ 0 w 247"/>
              <a:gd name="T35" fmla="*/ 0 h 169"/>
              <a:gd name="T36" fmla="*/ 0 w 247"/>
              <a:gd name="T37" fmla="*/ 0 h 169"/>
              <a:gd name="T38" fmla="*/ 0 w 247"/>
              <a:gd name="T39" fmla="*/ 0 h 169"/>
              <a:gd name="T40" fmla="*/ 0 w 247"/>
              <a:gd name="T41" fmla="*/ 0 h 169"/>
              <a:gd name="T42" fmla="*/ 0 w 247"/>
              <a:gd name="T43" fmla="*/ 0 h 169"/>
              <a:gd name="T44" fmla="*/ 0 w 247"/>
              <a:gd name="T45" fmla="*/ 0 h 169"/>
              <a:gd name="T46" fmla="*/ 0 w 247"/>
              <a:gd name="T47" fmla="*/ 0 h 169"/>
              <a:gd name="T48" fmla="*/ 0 w 247"/>
              <a:gd name="T49" fmla="*/ 0 h 169"/>
              <a:gd name="T50" fmla="*/ 0 w 247"/>
              <a:gd name="T51" fmla="*/ 0 h 169"/>
              <a:gd name="T52" fmla="*/ 0 w 247"/>
              <a:gd name="T53" fmla="*/ 0 h 169"/>
              <a:gd name="T54" fmla="*/ 0 w 247"/>
              <a:gd name="T55" fmla="*/ 0 h 169"/>
              <a:gd name="T56" fmla="*/ 0 w 247"/>
              <a:gd name="T57" fmla="*/ 0 h 169"/>
              <a:gd name="T58" fmla="*/ 0 w 247"/>
              <a:gd name="T59" fmla="*/ 0 h 169"/>
              <a:gd name="T60" fmla="*/ 0 w 247"/>
              <a:gd name="T61" fmla="*/ 0 h 169"/>
              <a:gd name="T62" fmla="*/ 0 w 247"/>
              <a:gd name="T63" fmla="*/ 0 h 169"/>
              <a:gd name="T64" fmla="*/ 0 w 247"/>
              <a:gd name="T65" fmla="*/ 0 h 169"/>
              <a:gd name="T66" fmla="*/ 0 w 247"/>
              <a:gd name="T67" fmla="*/ 0 h 169"/>
              <a:gd name="T68" fmla="*/ 0 w 247"/>
              <a:gd name="T69" fmla="*/ 0 h 169"/>
              <a:gd name="T70" fmla="*/ 0 w 247"/>
              <a:gd name="T71" fmla="*/ 0 h 169"/>
              <a:gd name="T72" fmla="*/ 0 w 247"/>
              <a:gd name="T73" fmla="*/ 0 h 169"/>
              <a:gd name="T74" fmla="*/ 0 w 247"/>
              <a:gd name="T75" fmla="*/ 0 h 169"/>
              <a:gd name="T76" fmla="*/ 0 w 247"/>
              <a:gd name="T77" fmla="*/ 0 h 169"/>
              <a:gd name="T78" fmla="*/ 0 w 247"/>
              <a:gd name="T79" fmla="*/ 0 h 169"/>
              <a:gd name="T80" fmla="*/ 0 w 247"/>
              <a:gd name="T81" fmla="*/ 0 h 169"/>
              <a:gd name="T82" fmla="*/ 0 w 247"/>
              <a:gd name="T83" fmla="*/ 0 h 169"/>
              <a:gd name="T84" fmla="*/ 0 w 247"/>
              <a:gd name="T85" fmla="*/ 0 h 169"/>
              <a:gd name="T86" fmla="*/ 0 w 247"/>
              <a:gd name="T87" fmla="*/ 0 h 169"/>
              <a:gd name="T88" fmla="*/ 0 w 247"/>
              <a:gd name="T89" fmla="*/ 0 h 169"/>
              <a:gd name="T90" fmla="*/ 0 w 247"/>
              <a:gd name="T91" fmla="*/ 0 h 169"/>
              <a:gd name="T92" fmla="*/ 0 w 247"/>
              <a:gd name="T93" fmla="*/ 0 h 169"/>
              <a:gd name="T94" fmla="*/ 0 w 247"/>
              <a:gd name="T95" fmla="*/ 0 h 169"/>
              <a:gd name="T96" fmla="*/ 0 w 247"/>
              <a:gd name="T97" fmla="*/ 0 h 169"/>
              <a:gd name="T98" fmla="*/ 0 w 247"/>
              <a:gd name="T99" fmla="*/ 0 h 169"/>
              <a:gd name="T100" fmla="*/ 0 w 247"/>
              <a:gd name="T101" fmla="*/ 0 h 169"/>
              <a:gd name="T102" fmla="*/ 0 w 247"/>
              <a:gd name="T103" fmla="*/ 0 h 169"/>
              <a:gd name="T104" fmla="*/ 0 w 247"/>
              <a:gd name="T105" fmla="*/ 0 h 169"/>
              <a:gd name="T106" fmla="*/ 0 w 247"/>
              <a:gd name="T107" fmla="*/ 0 h 169"/>
              <a:gd name="T108" fmla="*/ 0 w 247"/>
              <a:gd name="T109" fmla="*/ 0 h 169"/>
              <a:gd name="T110" fmla="*/ 0 w 247"/>
              <a:gd name="T111" fmla="*/ 0 h 169"/>
              <a:gd name="T112" fmla="*/ 0 w 247"/>
              <a:gd name="T113" fmla="*/ 0 h 169"/>
              <a:gd name="T114" fmla="*/ 0 w 247"/>
              <a:gd name="T115" fmla="*/ 0 h 169"/>
              <a:gd name="T116" fmla="*/ 0 w 247"/>
              <a:gd name="T117" fmla="*/ 0 h 169"/>
              <a:gd name="T118" fmla="*/ 0 w 247"/>
              <a:gd name="T119" fmla="*/ 0 h 169"/>
              <a:gd name="T120" fmla="*/ 0 w 247"/>
              <a:gd name="T121" fmla="*/ 0 h 16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47"/>
              <a:gd name="T184" fmla="*/ 0 h 169"/>
              <a:gd name="T185" fmla="*/ 247 w 247"/>
              <a:gd name="T186" fmla="*/ 169 h 16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47" h="169">
                <a:moveTo>
                  <a:pt x="221" y="39"/>
                </a:moveTo>
                <a:lnTo>
                  <a:pt x="224" y="44"/>
                </a:lnTo>
                <a:lnTo>
                  <a:pt x="228" y="48"/>
                </a:lnTo>
                <a:lnTo>
                  <a:pt x="231" y="52"/>
                </a:lnTo>
                <a:lnTo>
                  <a:pt x="233" y="56"/>
                </a:lnTo>
                <a:lnTo>
                  <a:pt x="235" y="60"/>
                </a:lnTo>
                <a:lnTo>
                  <a:pt x="237" y="64"/>
                </a:lnTo>
                <a:lnTo>
                  <a:pt x="239" y="68"/>
                </a:lnTo>
                <a:lnTo>
                  <a:pt x="242" y="72"/>
                </a:lnTo>
                <a:lnTo>
                  <a:pt x="243" y="77"/>
                </a:lnTo>
                <a:lnTo>
                  <a:pt x="244" y="81"/>
                </a:lnTo>
                <a:lnTo>
                  <a:pt x="245" y="85"/>
                </a:lnTo>
                <a:lnTo>
                  <a:pt x="246" y="89"/>
                </a:lnTo>
                <a:lnTo>
                  <a:pt x="246" y="93"/>
                </a:lnTo>
                <a:lnTo>
                  <a:pt x="247" y="98"/>
                </a:lnTo>
                <a:lnTo>
                  <a:pt x="247" y="102"/>
                </a:lnTo>
                <a:lnTo>
                  <a:pt x="247" y="106"/>
                </a:lnTo>
                <a:lnTo>
                  <a:pt x="247" y="114"/>
                </a:lnTo>
                <a:lnTo>
                  <a:pt x="246" y="120"/>
                </a:lnTo>
                <a:lnTo>
                  <a:pt x="245" y="127"/>
                </a:lnTo>
                <a:lnTo>
                  <a:pt x="244" y="134"/>
                </a:lnTo>
                <a:lnTo>
                  <a:pt x="242" y="139"/>
                </a:lnTo>
                <a:lnTo>
                  <a:pt x="239" y="144"/>
                </a:lnTo>
                <a:lnTo>
                  <a:pt x="236" y="149"/>
                </a:lnTo>
                <a:lnTo>
                  <a:pt x="233" y="153"/>
                </a:lnTo>
                <a:lnTo>
                  <a:pt x="229" y="157"/>
                </a:lnTo>
                <a:lnTo>
                  <a:pt x="226" y="160"/>
                </a:lnTo>
                <a:lnTo>
                  <a:pt x="221" y="163"/>
                </a:lnTo>
                <a:lnTo>
                  <a:pt x="216" y="165"/>
                </a:lnTo>
                <a:lnTo>
                  <a:pt x="212" y="167"/>
                </a:lnTo>
                <a:lnTo>
                  <a:pt x="206" y="168"/>
                </a:lnTo>
                <a:lnTo>
                  <a:pt x="202" y="169"/>
                </a:lnTo>
                <a:lnTo>
                  <a:pt x="197" y="169"/>
                </a:lnTo>
                <a:lnTo>
                  <a:pt x="193" y="169"/>
                </a:lnTo>
                <a:lnTo>
                  <a:pt x="190" y="168"/>
                </a:lnTo>
                <a:lnTo>
                  <a:pt x="187" y="168"/>
                </a:lnTo>
                <a:lnTo>
                  <a:pt x="184" y="167"/>
                </a:lnTo>
                <a:lnTo>
                  <a:pt x="181" y="167"/>
                </a:lnTo>
                <a:lnTo>
                  <a:pt x="177" y="165"/>
                </a:lnTo>
                <a:lnTo>
                  <a:pt x="175" y="164"/>
                </a:lnTo>
                <a:lnTo>
                  <a:pt x="172" y="163"/>
                </a:lnTo>
                <a:lnTo>
                  <a:pt x="170" y="161"/>
                </a:lnTo>
                <a:lnTo>
                  <a:pt x="167" y="160"/>
                </a:lnTo>
                <a:lnTo>
                  <a:pt x="165" y="158"/>
                </a:lnTo>
                <a:lnTo>
                  <a:pt x="162" y="156"/>
                </a:lnTo>
                <a:lnTo>
                  <a:pt x="160" y="154"/>
                </a:lnTo>
                <a:lnTo>
                  <a:pt x="158" y="152"/>
                </a:lnTo>
                <a:lnTo>
                  <a:pt x="157" y="150"/>
                </a:lnTo>
                <a:lnTo>
                  <a:pt x="155" y="147"/>
                </a:lnTo>
                <a:lnTo>
                  <a:pt x="154" y="145"/>
                </a:lnTo>
                <a:lnTo>
                  <a:pt x="152" y="142"/>
                </a:lnTo>
                <a:lnTo>
                  <a:pt x="151" y="139"/>
                </a:lnTo>
                <a:lnTo>
                  <a:pt x="150" y="137"/>
                </a:lnTo>
                <a:lnTo>
                  <a:pt x="149" y="134"/>
                </a:lnTo>
                <a:lnTo>
                  <a:pt x="147" y="130"/>
                </a:lnTo>
                <a:lnTo>
                  <a:pt x="146" y="127"/>
                </a:lnTo>
                <a:lnTo>
                  <a:pt x="145" y="124"/>
                </a:lnTo>
                <a:lnTo>
                  <a:pt x="144" y="122"/>
                </a:lnTo>
                <a:lnTo>
                  <a:pt x="144" y="119"/>
                </a:lnTo>
                <a:lnTo>
                  <a:pt x="143" y="116"/>
                </a:lnTo>
                <a:lnTo>
                  <a:pt x="143" y="113"/>
                </a:lnTo>
                <a:lnTo>
                  <a:pt x="142" y="109"/>
                </a:lnTo>
                <a:lnTo>
                  <a:pt x="142" y="106"/>
                </a:lnTo>
                <a:lnTo>
                  <a:pt x="141" y="102"/>
                </a:lnTo>
                <a:lnTo>
                  <a:pt x="141" y="97"/>
                </a:lnTo>
                <a:lnTo>
                  <a:pt x="140" y="88"/>
                </a:lnTo>
                <a:lnTo>
                  <a:pt x="138" y="80"/>
                </a:lnTo>
                <a:lnTo>
                  <a:pt x="137" y="71"/>
                </a:lnTo>
                <a:lnTo>
                  <a:pt x="136" y="64"/>
                </a:lnTo>
                <a:lnTo>
                  <a:pt x="135" y="58"/>
                </a:lnTo>
                <a:lnTo>
                  <a:pt x="134" y="52"/>
                </a:lnTo>
                <a:lnTo>
                  <a:pt x="131" y="47"/>
                </a:lnTo>
                <a:lnTo>
                  <a:pt x="130" y="42"/>
                </a:lnTo>
                <a:lnTo>
                  <a:pt x="128" y="42"/>
                </a:lnTo>
                <a:lnTo>
                  <a:pt x="127" y="42"/>
                </a:lnTo>
                <a:lnTo>
                  <a:pt x="126" y="42"/>
                </a:lnTo>
                <a:lnTo>
                  <a:pt x="125" y="42"/>
                </a:lnTo>
                <a:lnTo>
                  <a:pt x="124" y="42"/>
                </a:lnTo>
                <a:lnTo>
                  <a:pt x="123" y="42"/>
                </a:lnTo>
                <a:lnTo>
                  <a:pt x="117" y="42"/>
                </a:lnTo>
                <a:lnTo>
                  <a:pt x="114" y="42"/>
                </a:lnTo>
                <a:lnTo>
                  <a:pt x="110" y="43"/>
                </a:lnTo>
                <a:lnTo>
                  <a:pt x="107" y="44"/>
                </a:lnTo>
                <a:lnTo>
                  <a:pt x="104" y="45"/>
                </a:lnTo>
                <a:lnTo>
                  <a:pt x="100" y="47"/>
                </a:lnTo>
                <a:lnTo>
                  <a:pt x="98" y="48"/>
                </a:lnTo>
                <a:lnTo>
                  <a:pt x="96" y="50"/>
                </a:lnTo>
                <a:lnTo>
                  <a:pt x="94" y="53"/>
                </a:lnTo>
                <a:lnTo>
                  <a:pt x="92" y="57"/>
                </a:lnTo>
                <a:lnTo>
                  <a:pt x="90" y="61"/>
                </a:lnTo>
                <a:lnTo>
                  <a:pt x="89" y="65"/>
                </a:lnTo>
                <a:lnTo>
                  <a:pt x="88" y="69"/>
                </a:lnTo>
                <a:lnTo>
                  <a:pt x="86" y="75"/>
                </a:lnTo>
                <a:lnTo>
                  <a:pt x="86" y="80"/>
                </a:lnTo>
                <a:lnTo>
                  <a:pt x="86" y="86"/>
                </a:lnTo>
                <a:lnTo>
                  <a:pt x="86" y="91"/>
                </a:lnTo>
                <a:lnTo>
                  <a:pt x="86" y="96"/>
                </a:lnTo>
                <a:lnTo>
                  <a:pt x="88" y="101"/>
                </a:lnTo>
                <a:lnTo>
                  <a:pt x="88" y="105"/>
                </a:lnTo>
                <a:lnTo>
                  <a:pt x="89" y="108"/>
                </a:lnTo>
                <a:lnTo>
                  <a:pt x="91" y="112"/>
                </a:lnTo>
                <a:lnTo>
                  <a:pt x="92" y="115"/>
                </a:lnTo>
                <a:lnTo>
                  <a:pt x="94" y="118"/>
                </a:lnTo>
                <a:lnTo>
                  <a:pt x="96" y="120"/>
                </a:lnTo>
                <a:lnTo>
                  <a:pt x="98" y="123"/>
                </a:lnTo>
                <a:lnTo>
                  <a:pt x="100" y="125"/>
                </a:lnTo>
                <a:lnTo>
                  <a:pt x="104" y="127"/>
                </a:lnTo>
                <a:lnTo>
                  <a:pt x="108" y="128"/>
                </a:lnTo>
                <a:lnTo>
                  <a:pt x="111" y="130"/>
                </a:lnTo>
                <a:lnTo>
                  <a:pt x="115" y="133"/>
                </a:lnTo>
                <a:lnTo>
                  <a:pt x="120" y="134"/>
                </a:lnTo>
                <a:lnTo>
                  <a:pt x="116" y="164"/>
                </a:lnTo>
                <a:lnTo>
                  <a:pt x="111" y="163"/>
                </a:lnTo>
                <a:lnTo>
                  <a:pt x="107" y="161"/>
                </a:lnTo>
                <a:lnTo>
                  <a:pt x="103" y="160"/>
                </a:lnTo>
                <a:lnTo>
                  <a:pt x="99" y="158"/>
                </a:lnTo>
                <a:lnTo>
                  <a:pt x="95" y="156"/>
                </a:lnTo>
                <a:lnTo>
                  <a:pt x="92" y="155"/>
                </a:lnTo>
                <a:lnTo>
                  <a:pt x="89" y="152"/>
                </a:lnTo>
                <a:lnTo>
                  <a:pt x="85" y="150"/>
                </a:lnTo>
                <a:lnTo>
                  <a:pt x="82" y="148"/>
                </a:lnTo>
                <a:lnTo>
                  <a:pt x="80" y="145"/>
                </a:lnTo>
                <a:lnTo>
                  <a:pt x="78" y="142"/>
                </a:lnTo>
                <a:lnTo>
                  <a:pt x="75" y="139"/>
                </a:lnTo>
                <a:lnTo>
                  <a:pt x="73" y="135"/>
                </a:lnTo>
                <a:lnTo>
                  <a:pt x="70" y="132"/>
                </a:lnTo>
                <a:lnTo>
                  <a:pt x="69" y="127"/>
                </a:lnTo>
                <a:lnTo>
                  <a:pt x="67" y="122"/>
                </a:lnTo>
                <a:lnTo>
                  <a:pt x="66" y="118"/>
                </a:lnTo>
                <a:lnTo>
                  <a:pt x="65" y="113"/>
                </a:lnTo>
                <a:lnTo>
                  <a:pt x="64" y="108"/>
                </a:lnTo>
                <a:lnTo>
                  <a:pt x="63" y="103"/>
                </a:lnTo>
                <a:lnTo>
                  <a:pt x="62" y="98"/>
                </a:lnTo>
                <a:lnTo>
                  <a:pt x="62" y="93"/>
                </a:lnTo>
                <a:lnTo>
                  <a:pt x="61" y="87"/>
                </a:lnTo>
                <a:lnTo>
                  <a:pt x="61" y="82"/>
                </a:lnTo>
                <a:lnTo>
                  <a:pt x="61" y="76"/>
                </a:lnTo>
                <a:lnTo>
                  <a:pt x="62" y="70"/>
                </a:lnTo>
                <a:lnTo>
                  <a:pt x="62" y="65"/>
                </a:lnTo>
                <a:lnTo>
                  <a:pt x="63" y="60"/>
                </a:lnTo>
                <a:lnTo>
                  <a:pt x="63" y="55"/>
                </a:lnTo>
                <a:lnTo>
                  <a:pt x="64" y="51"/>
                </a:lnTo>
                <a:lnTo>
                  <a:pt x="65" y="47"/>
                </a:lnTo>
                <a:lnTo>
                  <a:pt x="66" y="43"/>
                </a:lnTo>
                <a:lnTo>
                  <a:pt x="68" y="40"/>
                </a:lnTo>
                <a:lnTo>
                  <a:pt x="69" y="37"/>
                </a:lnTo>
                <a:lnTo>
                  <a:pt x="71" y="34"/>
                </a:lnTo>
                <a:lnTo>
                  <a:pt x="73" y="31"/>
                </a:lnTo>
                <a:lnTo>
                  <a:pt x="75" y="28"/>
                </a:lnTo>
                <a:lnTo>
                  <a:pt x="76" y="26"/>
                </a:lnTo>
                <a:lnTo>
                  <a:pt x="78" y="24"/>
                </a:lnTo>
                <a:lnTo>
                  <a:pt x="80" y="22"/>
                </a:lnTo>
                <a:lnTo>
                  <a:pt x="82" y="20"/>
                </a:lnTo>
                <a:lnTo>
                  <a:pt x="84" y="19"/>
                </a:lnTo>
                <a:lnTo>
                  <a:pt x="86" y="18"/>
                </a:lnTo>
                <a:lnTo>
                  <a:pt x="90" y="16"/>
                </a:lnTo>
                <a:lnTo>
                  <a:pt x="92" y="14"/>
                </a:lnTo>
                <a:lnTo>
                  <a:pt x="95" y="13"/>
                </a:lnTo>
                <a:lnTo>
                  <a:pt x="97" y="12"/>
                </a:lnTo>
                <a:lnTo>
                  <a:pt x="100" y="12"/>
                </a:lnTo>
                <a:lnTo>
                  <a:pt x="103" y="11"/>
                </a:lnTo>
                <a:lnTo>
                  <a:pt x="105" y="11"/>
                </a:lnTo>
                <a:lnTo>
                  <a:pt x="108" y="11"/>
                </a:lnTo>
                <a:lnTo>
                  <a:pt x="111" y="10"/>
                </a:lnTo>
                <a:lnTo>
                  <a:pt x="115" y="10"/>
                </a:lnTo>
                <a:lnTo>
                  <a:pt x="119" y="10"/>
                </a:lnTo>
                <a:lnTo>
                  <a:pt x="124" y="10"/>
                </a:lnTo>
                <a:lnTo>
                  <a:pt x="128" y="10"/>
                </a:lnTo>
                <a:lnTo>
                  <a:pt x="169" y="10"/>
                </a:lnTo>
                <a:lnTo>
                  <a:pt x="178" y="10"/>
                </a:lnTo>
                <a:lnTo>
                  <a:pt x="188" y="10"/>
                </a:lnTo>
                <a:lnTo>
                  <a:pt x="196" y="10"/>
                </a:lnTo>
                <a:lnTo>
                  <a:pt x="203" y="10"/>
                </a:lnTo>
                <a:lnTo>
                  <a:pt x="209" y="9"/>
                </a:lnTo>
                <a:lnTo>
                  <a:pt x="214" y="9"/>
                </a:lnTo>
                <a:lnTo>
                  <a:pt x="218" y="9"/>
                </a:lnTo>
                <a:lnTo>
                  <a:pt x="221" y="8"/>
                </a:lnTo>
                <a:lnTo>
                  <a:pt x="224" y="8"/>
                </a:lnTo>
                <a:lnTo>
                  <a:pt x="228" y="7"/>
                </a:lnTo>
                <a:lnTo>
                  <a:pt x="230" y="6"/>
                </a:lnTo>
                <a:lnTo>
                  <a:pt x="233" y="5"/>
                </a:lnTo>
                <a:lnTo>
                  <a:pt x="235" y="4"/>
                </a:lnTo>
                <a:lnTo>
                  <a:pt x="238" y="3"/>
                </a:lnTo>
                <a:lnTo>
                  <a:pt x="241" y="2"/>
                </a:lnTo>
                <a:lnTo>
                  <a:pt x="243" y="0"/>
                </a:lnTo>
                <a:lnTo>
                  <a:pt x="243" y="33"/>
                </a:lnTo>
                <a:lnTo>
                  <a:pt x="241" y="34"/>
                </a:lnTo>
                <a:lnTo>
                  <a:pt x="238" y="35"/>
                </a:lnTo>
                <a:lnTo>
                  <a:pt x="235" y="36"/>
                </a:lnTo>
                <a:lnTo>
                  <a:pt x="233" y="37"/>
                </a:lnTo>
                <a:lnTo>
                  <a:pt x="230" y="38"/>
                </a:lnTo>
                <a:lnTo>
                  <a:pt x="228" y="38"/>
                </a:lnTo>
                <a:lnTo>
                  <a:pt x="224" y="39"/>
                </a:lnTo>
                <a:lnTo>
                  <a:pt x="221" y="39"/>
                </a:lnTo>
                <a:close/>
                <a:moveTo>
                  <a:pt x="154" y="42"/>
                </a:moveTo>
                <a:lnTo>
                  <a:pt x="155" y="46"/>
                </a:lnTo>
                <a:lnTo>
                  <a:pt x="157" y="51"/>
                </a:lnTo>
                <a:lnTo>
                  <a:pt x="158" y="57"/>
                </a:lnTo>
                <a:lnTo>
                  <a:pt x="160" y="63"/>
                </a:lnTo>
                <a:lnTo>
                  <a:pt x="161" y="69"/>
                </a:lnTo>
                <a:lnTo>
                  <a:pt x="162" y="77"/>
                </a:lnTo>
                <a:lnTo>
                  <a:pt x="163" y="85"/>
                </a:lnTo>
                <a:lnTo>
                  <a:pt x="166" y="93"/>
                </a:lnTo>
                <a:lnTo>
                  <a:pt x="166" y="97"/>
                </a:lnTo>
                <a:lnTo>
                  <a:pt x="167" y="101"/>
                </a:lnTo>
                <a:lnTo>
                  <a:pt x="168" y="105"/>
                </a:lnTo>
                <a:lnTo>
                  <a:pt x="168" y="109"/>
                </a:lnTo>
                <a:lnTo>
                  <a:pt x="169" y="112"/>
                </a:lnTo>
                <a:lnTo>
                  <a:pt x="170" y="115"/>
                </a:lnTo>
                <a:lnTo>
                  <a:pt x="170" y="117"/>
                </a:lnTo>
                <a:lnTo>
                  <a:pt x="171" y="119"/>
                </a:lnTo>
                <a:lnTo>
                  <a:pt x="172" y="121"/>
                </a:lnTo>
                <a:lnTo>
                  <a:pt x="173" y="123"/>
                </a:lnTo>
                <a:lnTo>
                  <a:pt x="174" y="124"/>
                </a:lnTo>
                <a:lnTo>
                  <a:pt x="175" y="126"/>
                </a:lnTo>
                <a:lnTo>
                  <a:pt x="176" y="127"/>
                </a:lnTo>
                <a:lnTo>
                  <a:pt x="178" y="129"/>
                </a:lnTo>
                <a:lnTo>
                  <a:pt x="180" y="130"/>
                </a:lnTo>
                <a:lnTo>
                  <a:pt x="181" y="132"/>
                </a:lnTo>
                <a:lnTo>
                  <a:pt x="183" y="133"/>
                </a:lnTo>
                <a:lnTo>
                  <a:pt x="184" y="134"/>
                </a:lnTo>
                <a:lnTo>
                  <a:pt x="186" y="135"/>
                </a:lnTo>
                <a:lnTo>
                  <a:pt x="188" y="135"/>
                </a:lnTo>
                <a:lnTo>
                  <a:pt x="189" y="136"/>
                </a:lnTo>
                <a:lnTo>
                  <a:pt x="191" y="136"/>
                </a:lnTo>
                <a:lnTo>
                  <a:pt x="193" y="136"/>
                </a:lnTo>
                <a:lnTo>
                  <a:pt x="196" y="136"/>
                </a:lnTo>
                <a:lnTo>
                  <a:pt x="198" y="136"/>
                </a:lnTo>
                <a:lnTo>
                  <a:pt x="201" y="136"/>
                </a:lnTo>
                <a:lnTo>
                  <a:pt x="204" y="135"/>
                </a:lnTo>
                <a:lnTo>
                  <a:pt x="206" y="134"/>
                </a:lnTo>
                <a:lnTo>
                  <a:pt x="208" y="133"/>
                </a:lnTo>
                <a:lnTo>
                  <a:pt x="212" y="130"/>
                </a:lnTo>
                <a:lnTo>
                  <a:pt x="214" y="128"/>
                </a:lnTo>
                <a:lnTo>
                  <a:pt x="216" y="126"/>
                </a:lnTo>
                <a:lnTo>
                  <a:pt x="217" y="124"/>
                </a:lnTo>
                <a:lnTo>
                  <a:pt x="219" y="121"/>
                </a:lnTo>
                <a:lnTo>
                  <a:pt x="220" y="118"/>
                </a:lnTo>
                <a:lnTo>
                  <a:pt x="221" y="115"/>
                </a:lnTo>
                <a:lnTo>
                  <a:pt x="222" y="111"/>
                </a:lnTo>
                <a:lnTo>
                  <a:pt x="223" y="108"/>
                </a:lnTo>
                <a:lnTo>
                  <a:pt x="223" y="104"/>
                </a:lnTo>
                <a:lnTo>
                  <a:pt x="223" y="99"/>
                </a:lnTo>
                <a:lnTo>
                  <a:pt x="223" y="95"/>
                </a:lnTo>
                <a:lnTo>
                  <a:pt x="223" y="91"/>
                </a:lnTo>
                <a:lnTo>
                  <a:pt x="222" y="87"/>
                </a:lnTo>
                <a:lnTo>
                  <a:pt x="221" y="83"/>
                </a:lnTo>
                <a:lnTo>
                  <a:pt x="220" y="79"/>
                </a:lnTo>
                <a:lnTo>
                  <a:pt x="219" y="75"/>
                </a:lnTo>
                <a:lnTo>
                  <a:pt x="218" y="70"/>
                </a:lnTo>
                <a:lnTo>
                  <a:pt x="216" y="67"/>
                </a:lnTo>
                <a:lnTo>
                  <a:pt x="214" y="64"/>
                </a:lnTo>
                <a:lnTo>
                  <a:pt x="212" y="61"/>
                </a:lnTo>
                <a:lnTo>
                  <a:pt x="209" y="58"/>
                </a:lnTo>
                <a:lnTo>
                  <a:pt x="206" y="55"/>
                </a:lnTo>
                <a:lnTo>
                  <a:pt x="204" y="53"/>
                </a:lnTo>
                <a:lnTo>
                  <a:pt x="201" y="50"/>
                </a:lnTo>
                <a:lnTo>
                  <a:pt x="198" y="48"/>
                </a:lnTo>
                <a:lnTo>
                  <a:pt x="195" y="47"/>
                </a:lnTo>
                <a:lnTo>
                  <a:pt x="192" y="46"/>
                </a:lnTo>
                <a:lnTo>
                  <a:pt x="189" y="45"/>
                </a:lnTo>
                <a:lnTo>
                  <a:pt x="186" y="44"/>
                </a:lnTo>
                <a:lnTo>
                  <a:pt x="183" y="43"/>
                </a:lnTo>
                <a:lnTo>
                  <a:pt x="178" y="43"/>
                </a:lnTo>
                <a:lnTo>
                  <a:pt x="174" y="42"/>
                </a:lnTo>
                <a:lnTo>
                  <a:pt x="170" y="42"/>
                </a:lnTo>
                <a:lnTo>
                  <a:pt x="165" y="42"/>
                </a:lnTo>
                <a:lnTo>
                  <a:pt x="154" y="42"/>
                </a:lnTo>
                <a:close/>
                <a:moveTo>
                  <a:pt x="39" y="143"/>
                </a:moveTo>
                <a:lnTo>
                  <a:pt x="35" y="143"/>
                </a:lnTo>
                <a:lnTo>
                  <a:pt x="31" y="142"/>
                </a:lnTo>
                <a:lnTo>
                  <a:pt x="27" y="141"/>
                </a:lnTo>
                <a:lnTo>
                  <a:pt x="23" y="140"/>
                </a:lnTo>
                <a:lnTo>
                  <a:pt x="20" y="139"/>
                </a:lnTo>
                <a:lnTo>
                  <a:pt x="17" y="137"/>
                </a:lnTo>
                <a:lnTo>
                  <a:pt x="14" y="135"/>
                </a:lnTo>
                <a:lnTo>
                  <a:pt x="12" y="133"/>
                </a:lnTo>
                <a:lnTo>
                  <a:pt x="8" y="130"/>
                </a:lnTo>
                <a:lnTo>
                  <a:pt x="6" y="127"/>
                </a:lnTo>
                <a:lnTo>
                  <a:pt x="5" y="124"/>
                </a:lnTo>
                <a:lnTo>
                  <a:pt x="3" y="121"/>
                </a:lnTo>
                <a:lnTo>
                  <a:pt x="2" y="118"/>
                </a:lnTo>
                <a:lnTo>
                  <a:pt x="2" y="115"/>
                </a:lnTo>
                <a:lnTo>
                  <a:pt x="1" y="111"/>
                </a:lnTo>
                <a:lnTo>
                  <a:pt x="1" y="107"/>
                </a:lnTo>
                <a:lnTo>
                  <a:pt x="1" y="105"/>
                </a:lnTo>
                <a:lnTo>
                  <a:pt x="1" y="102"/>
                </a:lnTo>
                <a:lnTo>
                  <a:pt x="2" y="98"/>
                </a:lnTo>
                <a:lnTo>
                  <a:pt x="3" y="95"/>
                </a:lnTo>
                <a:lnTo>
                  <a:pt x="4" y="91"/>
                </a:lnTo>
                <a:lnTo>
                  <a:pt x="6" y="87"/>
                </a:lnTo>
                <a:lnTo>
                  <a:pt x="7" y="83"/>
                </a:lnTo>
                <a:lnTo>
                  <a:pt x="9" y="79"/>
                </a:lnTo>
                <a:lnTo>
                  <a:pt x="11" y="76"/>
                </a:lnTo>
                <a:lnTo>
                  <a:pt x="12" y="74"/>
                </a:lnTo>
                <a:lnTo>
                  <a:pt x="13" y="71"/>
                </a:lnTo>
                <a:lnTo>
                  <a:pt x="14" y="69"/>
                </a:lnTo>
                <a:lnTo>
                  <a:pt x="14" y="67"/>
                </a:lnTo>
                <a:lnTo>
                  <a:pt x="15" y="65"/>
                </a:lnTo>
                <a:lnTo>
                  <a:pt x="15" y="63"/>
                </a:lnTo>
                <a:lnTo>
                  <a:pt x="15" y="62"/>
                </a:lnTo>
                <a:lnTo>
                  <a:pt x="15" y="61"/>
                </a:lnTo>
                <a:lnTo>
                  <a:pt x="15" y="59"/>
                </a:lnTo>
                <a:lnTo>
                  <a:pt x="15" y="58"/>
                </a:lnTo>
                <a:lnTo>
                  <a:pt x="14" y="57"/>
                </a:lnTo>
                <a:lnTo>
                  <a:pt x="14" y="56"/>
                </a:lnTo>
                <a:lnTo>
                  <a:pt x="14" y="55"/>
                </a:lnTo>
                <a:lnTo>
                  <a:pt x="13" y="54"/>
                </a:lnTo>
                <a:lnTo>
                  <a:pt x="12" y="54"/>
                </a:lnTo>
                <a:lnTo>
                  <a:pt x="12" y="53"/>
                </a:lnTo>
                <a:lnTo>
                  <a:pt x="11" y="52"/>
                </a:lnTo>
                <a:lnTo>
                  <a:pt x="8" y="52"/>
                </a:lnTo>
                <a:lnTo>
                  <a:pt x="7" y="51"/>
                </a:lnTo>
                <a:lnTo>
                  <a:pt x="6" y="51"/>
                </a:lnTo>
                <a:lnTo>
                  <a:pt x="4" y="50"/>
                </a:lnTo>
                <a:lnTo>
                  <a:pt x="2" y="50"/>
                </a:lnTo>
                <a:lnTo>
                  <a:pt x="0" y="49"/>
                </a:lnTo>
                <a:lnTo>
                  <a:pt x="0" y="28"/>
                </a:lnTo>
                <a:lnTo>
                  <a:pt x="5" y="28"/>
                </a:lnTo>
                <a:lnTo>
                  <a:pt x="9" y="28"/>
                </a:lnTo>
                <a:lnTo>
                  <a:pt x="14" y="29"/>
                </a:lnTo>
                <a:lnTo>
                  <a:pt x="17" y="30"/>
                </a:lnTo>
                <a:lnTo>
                  <a:pt x="20" y="32"/>
                </a:lnTo>
                <a:lnTo>
                  <a:pt x="23" y="33"/>
                </a:lnTo>
                <a:lnTo>
                  <a:pt x="27" y="35"/>
                </a:lnTo>
                <a:lnTo>
                  <a:pt x="29" y="37"/>
                </a:lnTo>
                <a:lnTo>
                  <a:pt x="31" y="40"/>
                </a:lnTo>
                <a:lnTo>
                  <a:pt x="33" y="42"/>
                </a:lnTo>
                <a:lnTo>
                  <a:pt x="35" y="45"/>
                </a:lnTo>
                <a:lnTo>
                  <a:pt x="36" y="48"/>
                </a:lnTo>
                <a:lnTo>
                  <a:pt x="37" y="51"/>
                </a:lnTo>
                <a:lnTo>
                  <a:pt x="38" y="54"/>
                </a:lnTo>
                <a:lnTo>
                  <a:pt x="38" y="57"/>
                </a:lnTo>
                <a:lnTo>
                  <a:pt x="38" y="61"/>
                </a:lnTo>
                <a:lnTo>
                  <a:pt x="38" y="63"/>
                </a:lnTo>
                <a:lnTo>
                  <a:pt x="38" y="66"/>
                </a:lnTo>
                <a:lnTo>
                  <a:pt x="37" y="70"/>
                </a:lnTo>
                <a:lnTo>
                  <a:pt x="36" y="74"/>
                </a:lnTo>
                <a:lnTo>
                  <a:pt x="35" y="78"/>
                </a:lnTo>
                <a:lnTo>
                  <a:pt x="33" y="81"/>
                </a:lnTo>
                <a:lnTo>
                  <a:pt x="31" y="85"/>
                </a:lnTo>
                <a:lnTo>
                  <a:pt x="29" y="90"/>
                </a:lnTo>
                <a:lnTo>
                  <a:pt x="28" y="92"/>
                </a:lnTo>
                <a:lnTo>
                  <a:pt x="27" y="95"/>
                </a:lnTo>
                <a:lnTo>
                  <a:pt x="25" y="97"/>
                </a:lnTo>
                <a:lnTo>
                  <a:pt x="24" y="100"/>
                </a:lnTo>
                <a:lnTo>
                  <a:pt x="23" y="102"/>
                </a:lnTo>
                <a:lnTo>
                  <a:pt x="23" y="103"/>
                </a:lnTo>
                <a:lnTo>
                  <a:pt x="23" y="105"/>
                </a:lnTo>
                <a:lnTo>
                  <a:pt x="23" y="106"/>
                </a:lnTo>
                <a:lnTo>
                  <a:pt x="23" y="108"/>
                </a:lnTo>
                <a:lnTo>
                  <a:pt x="23" y="109"/>
                </a:lnTo>
                <a:lnTo>
                  <a:pt x="23" y="110"/>
                </a:lnTo>
                <a:lnTo>
                  <a:pt x="24" y="112"/>
                </a:lnTo>
                <a:lnTo>
                  <a:pt x="24" y="113"/>
                </a:lnTo>
                <a:lnTo>
                  <a:pt x="25" y="114"/>
                </a:lnTo>
                <a:lnTo>
                  <a:pt x="27" y="115"/>
                </a:lnTo>
                <a:lnTo>
                  <a:pt x="27" y="116"/>
                </a:lnTo>
                <a:lnTo>
                  <a:pt x="28" y="116"/>
                </a:lnTo>
                <a:lnTo>
                  <a:pt x="30" y="117"/>
                </a:lnTo>
                <a:lnTo>
                  <a:pt x="31" y="118"/>
                </a:lnTo>
                <a:lnTo>
                  <a:pt x="32" y="118"/>
                </a:lnTo>
                <a:lnTo>
                  <a:pt x="34" y="119"/>
                </a:lnTo>
                <a:lnTo>
                  <a:pt x="35" y="119"/>
                </a:lnTo>
                <a:lnTo>
                  <a:pt x="37" y="119"/>
                </a:lnTo>
                <a:lnTo>
                  <a:pt x="39" y="119"/>
                </a:lnTo>
                <a:lnTo>
                  <a:pt x="39" y="143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78" name="Freeform 198"/>
          <p:cNvSpPr>
            <a:spLocks noEditPoints="1"/>
          </p:cNvSpPr>
          <p:nvPr/>
        </p:nvSpPr>
        <p:spPr bwMode="auto">
          <a:xfrm>
            <a:off x="3126583" y="4671171"/>
            <a:ext cx="72472" cy="62372"/>
          </a:xfrm>
          <a:custGeom>
            <a:avLst/>
            <a:gdLst>
              <a:gd name="T0" fmla="*/ 0 w 186"/>
              <a:gd name="T1" fmla="*/ 0 h 171"/>
              <a:gd name="T2" fmla="*/ 0 w 186"/>
              <a:gd name="T3" fmla="*/ 0 h 171"/>
              <a:gd name="T4" fmla="*/ 0 w 186"/>
              <a:gd name="T5" fmla="*/ 0 h 171"/>
              <a:gd name="T6" fmla="*/ 0 w 186"/>
              <a:gd name="T7" fmla="*/ 0 h 171"/>
              <a:gd name="T8" fmla="*/ 0 w 186"/>
              <a:gd name="T9" fmla="*/ 0 h 171"/>
              <a:gd name="T10" fmla="*/ 0 w 186"/>
              <a:gd name="T11" fmla="*/ 0 h 171"/>
              <a:gd name="T12" fmla="*/ 0 w 186"/>
              <a:gd name="T13" fmla="*/ 0 h 171"/>
              <a:gd name="T14" fmla="*/ 0 w 186"/>
              <a:gd name="T15" fmla="*/ 0 h 171"/>
              <a:gd name="T16" fmla="*/ 0 w 186"/>
              <a:gd name="T17" fmla="*/ 0 h 171"/>
              <a:gd name="T18" fmla="*/ 0 w 186"/>
              <a:gd name="T19" fmla="*/ 0 h 171"/>
              <a:gd name="T20" fmla="*/ 0 w 186"/>
              <a:gd name="T21" fmla="*/ 0 h 171"/>
              <a:gd name="T22" fmla="*/ 0 w 186"/>
              <a:gd name="T23" fmla="*/ 0 h 171"/>
              <a:gd name="T24" fmla="*/ 0 w 186"/>
              <a:gd name="T25" fmla="*/ 0 h 171"/>
              <a:gd name="T26" fmla="*/ 0 w 186"/>
              <a:gd name="T27" fmla="*/ 0 h 171"/>
              <a:gd name="T28" fmla="*/ 0 w 186"/>
              <a:gd name="T29" fmla="*/ 0 h 171"/>
              <a:gd name="T30" fmla="*/ 0 w 186"/>
              <a:gd name="T31" fmla="*/ 0 h 171"/>
              <a:gd name="T32" fmla="*/ 0 w 186"/>
              <a:gd name="T33" fmla="*/ 0 h 171"/>
              <a:gd name="T34" fmla="*/ 0 w 186"/>
              <a:gd name="T35" fmla="*/ 0 h 171"/>
              <a:gd name="T36" fmla="*/ 0 w 186"/>
              <a:gd name="T37" fmla="*/ 0 h 171"/>
              <a:gd name="T38" fmla="*/ 0 w 186"/>
              <a:gd name="T39" fmla="*/ 0 h 171"/>
              <a:gd name="T40" fmla="*/ 0 w 186"/>
              <a:gd name="T41" fmla="*/ 0 h 171"/>
              <a:gd name="T42" fmla="*/ 0 w 186"/>
              <a:gd name="T43" fmla="*/ 0 h 171"/>
              <a:gd name="T44" fmla="*/ 0 w 186"/>
              <a:gd name="T45" fmla="*/ 0 h 171"/>
              <a:gd name="T46" fmla="*/ 0 w 186"/>
              <a:gd name="T47" fmla="*/ 0 h 171"/>
              <a:gd name="T48" fmla="*/ 0 w 186"/>
              <a:gd name="T49" fmla="*/ 0 h 171"/>
              <a:gd name="T50" fmla="*/ 0 w 186"/>
              <a:gd name="T51" fmla="*/ 0 h 171"/>
              <a:gd name="T52" fmla="*/ 0 w 186"/>
              <a:gd name="T53" fmla="*/ 0 h 171"/>
              <a:gd name="T54" fmla="*/ 0 w 186"/>
              <a:gd name="T55" fmla="*/ 0 h 171"/>
              <a:gd name="T56" fmla="*/ 0 w 186"/>
              <a:gd name="T57" fmla="*/ 0 h 171"/>
              <a:gd name="T58" fmla="*/ 0 w 186"/>
              <a:gd name="T59" fmla="*/ 0 h 171"/>
              <a:gd name="T60" fmla="*/ 0 w 186"/>
              <a:gd name="T61" fmla="*/ 0 h 171"/>
              <a:gd name="T62" fmla="*/ 0 w 186"/>
              <a:gd name="T63" fmla="*/ 0 h 171"/>
              <a:gd name="T64" fmla="*/ 0 w 186"/>
              <a:gd name="T65" fmla="*/ 0 h 171"/>
              <a:gd name="T66" fmla="*/ 0 w 186"/>
              <a:gd name="T67" fmla="*/ 0 h 171"/>
              <a:gd name="T68" fmla="*/ 0 w 186"/>
              <a:gd name="T69" fmla="*/ 0 h 171"/>
              <a:gd name="T70" fmla="*/ 0 w 186"/>
              <a:gd name="T71" fmla="*/ 0 h 171"/>
              <a:gd name="T72" fmla="*/ 0 w 186"/>
              <a:gd name="T73" fmla="*/ 0 h 171"/>
              <a:gd name="T74" fmla="*/ 0 w 186"/>
              <a:gd name="T75" fmla="*/ 0 h 171"/>
              <a:gd name="T76" fmla="*/ 0 w 186"/>
              <a:gd name="T77" fmla="*/ 0 h 171"/>
              <a:gd name="T78" fmla="*/ 0 w 186"/>
              <a:gd name="T79" fmla="*/ 0 h 171"/>
              <a:gd name="T80" fmla="*/ 0 w 186"/>
              <a:gd name="T81" fmla="*/ 0 h 171"/>
              <a:gd name="T82" fmla="*/ 0 w 186"/>
              <a:gd name="T83" fmla="*/ 0 h 171"/>
              <a:gd name="T84" fmla="*/ 0 w 186"/>
              <a:gd name="T85" fmla="*/ 0 h 171"/>
              <a:gd name="T86" fmla="*/ 0 w 186"/>
              <a:gd name="T87" fmla="*/ 0 h 171"/>
              <a:gd name="T88" fmla="*/ 0 w 186"/>
              <a:gd name="T89" fmla="*/ 0 h 171"/>
              <a:gd name="T90" fmla="*/ 0 w 186"/>
              <a:gd name="T91" fmla="*/ 0 h 1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6"/>
              <a:gd name="T139" fmla="*/ 0 h 171"/>
              <a:gd name="T140" fmla="*/ 186 w 186"/>
              <a:gd name="T141" fmla="*/ 171 h 17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6" h="171">
                <a:moveTo>
                  <a:pt x="93" y="171"/>
                </a:moveTo>
                <a:lnTo>
                  <a:pt x="81" y="171"/>
                </a:lnTo>
                <a:lnTo>
                  <a:pt x="70" y="170"/>
                </a:lnTo>
                <a:lnTo>
                  <a:pt x="60" y="167"/>
                </a:lnTo>
                <a:lnTo>
                  <a:pt x="50" y="164"/>
                </a:lnTo>
                <a:lnTo>
                  <a:pt x="42" y="160"/>
                </a:lnTo>
                <a:lnTo>
                  <a:pt x="33" y="156"/>
                </a:lnTo>
                <a:lnTo>
                  <a:pt x="27" y="149"/>
                </a:lnTo>
                <a:lnTo>
                  <a:pt x="20" y="142"/>
                </a:lnTo>
                <a:lnTo>
                  <a:pt x="16" y="137"/>
                </a:lnTo>
                <a:lnTo>
                  <a:pt x="12" y="130"/>
                </a:lnTo>
                <a:lnTo>
                  <a:pt x="8" y="124"/>
                </a:lnTo>
                <a:lnTo>
                  <a:pt x="5" y="117"/>
                </a:lnTo>
                <a:lnTo>
                  <a:pt x="3" y="110"/>
                </a:lnTo>
                <a:lnTo>
                  <a:pt x="2" y="102"/>
                </a:lnTo>
                <a:lnTo>
                  <a:pt x="1" y="93"/>
                </a:lnTo>
                <a:lnTo>
                  <a:pt x="0" y="85"/>
                </a:lnTo>
                <a:lnTo>
                  <a:pt x="1" y="76"/>
                </a:lnTo>
                <a:lnTo>
                  <a:pt x="2" y="67"/>
                </a:lnTo>
                <a:lnTo>
                  <a:pt x="4" y="59"/>
                </a:lnTo>
                <a:lnTo>
                  <a:pt x="6" y="51"/>
                </a:lnTo>
                <a:lnTo>
                  <a:pt x="9" y="44"/>
                </a:lnTo>
                <a:lnTo>
                  <a:pt x="14" y="36"/>
                </a:lnTo>
                <a:lnTo>
                  <a:pt x="19" y="30"/>
                </a:lnTo>
                <a:lnTo>
                  <a:pt x="24" y="23"/>
                </a:lnTo>
                <a:lnTo>
                  <a:pt x="31" y="18"/>
                </a:lnTo>
                <a:lnTo>
                  <a:pt x="37" y="13"/>
                </a:lnTo>
                <a:lnTo>
                  <a:pt x="45" y="9"/>
                </a:lnTo>
                <a:lnTo>
                  <a:pt x="53" y="6"/>
                </a:lnTo>
                <a:lnTo>
                  <a:pt x="62" y="3"/>
                </a:lnTo>
                <a:lnTo>
                  <a:pt x="70" y="1"/>
                </a:lnTo>
                <a:lnTo>
                  <a:pt x="80" y="0"/>
                </a:lnTo>
                <a:lnTo>
                  <a:pt x="91" y="0"/>
                </a:lnTo>
                <a:lnTo>
                  <a:pt x="99" y="0"/>
                </a:lnTo>
                <a:lnTo>
                  <a:pt x="107" y="1"/>
                </a:lnTo>
                <a:lnTo>
                  <a:pt x="114" y="1"/>
                </a:lnTo>
                <a:lnTo>
                  <a:pt x="122" y="3"/>
                </a:lnTo>
                <a:lnTo>
                  <a:pt x="128" y="4"/>
                </a:lnTo>
                <a:lnTo>
                  <a:pt x="134" y="6"/>
                </a:lnTo>
                <a:lnTo>
                  <a:pt x="140" y="8"/>
                </a:lnTo>
                <a:lnTo>
                  <a:pt x="144" y="10"/>
                </a:lnTo>
                <a:lnTo>
                  <a:pt x="150" y="13"/>
                </a:lnTo>
                <a:lnTo>
                  <a:pt x="154" y="16"/>
                </a:lnTo>
                <a:lnTo>
                  <a:pt x="158" y="19"/>
                </a:lnTo>
                <a:lnTo>
                  <a:pt x="162" y="23"/>
                </a:lnTo>
                <a:lnTo>
                  <a:pt x="166" y="27"/>
                </a:lnTo>
                <a:lnTo>
                  <a:pt x="169" y="31"/>
                </a:lnTo>
                <a:lnTo>
                  <a:pt x="172" y="36"/>
                </a:lnTo>
                <a:lnTo>
                  <a:pt x="175" y="42"/>
                </a:lnTo>
                <a:lnTo>
                  <a:pt x="177" y="47"/>
                </a:lnTo>
                <a:lnTo>
                  <a:pt x="180" y="52"/>
                </a:lnTo>
                <a:lnTo>
                  <a:pt x="182" y="57"/>
                </a:lnTo>
                <a:lnTo>
                  <a:pt x="184" y="62"/>
                </a:lnTo>
                <a:lnTo>
                  <a:pt x="185" y="68"/>
                </a:lnTo>
                <a:lnTo>
                  <a:pt x="185" y="73"/>
                </a:lnTo>
                <a:lnTo>
                  <a:pt x="186" y="79"/>
                </a:lnTo>
                <a:lnTo>
                  <a:pt x="186" y="85"/>
                </a:lnTo>
                <a:lnTo>
                  <a:pt x="186" y="94"/>
                </a:lnTo>
                <a:lnTo>
                  <a:pt x="185" y="104"/>
                </a:lnTo>
                <a:lnTo>
                  <a:pt x="183" y="112"/>
                </a:lnTo>
                <a:lnTo>
                  <a:pt x="180" y="120"/>
                </a:lnTo>
                <a:lnTo>
                  <a:pt x="176" y="128"/>
                </a:lnTo>
                <a:lnTo>
                  <a:pt x="172" y="134"/>
                </a:lnTo>
                <a:lnTo>
                  <a:pt x="168" y="141"/>
                </a:lnTo>
                <a:lnTo>
                  <a:pt x="162" y="147"/>
                </a:lnTo>
                <a:lnTo>
                  <a:pt x="156" y="152"/>
                </a:lnTo>
                <a:lnTo>
                  <a:pt x="148" y="158"/>
                </a:lnTo>
                <a:lnTo>
                  <a:pt x="141" y="162"/>
                </a:lnTo>
                <a:lnTo>
                  <a:pt x="132" y="165"/>
                </a:lnTo>
                <a:lnTo>
                  <a:pt x="124" y="168"/>
                </a:lnTo>
                <a:lnTo>
                  <a:pt x="114" y="170"/>
                </a:lnTo>
                <a:lnTo>
                  <a:pt x="104" y="171"/>
                </a:lnTo>
                <a:lnTo>
                  <a:pt x="93" y="171"/>
                </a:lnTo>
                <a:close/>
                <a:moveTo>
                  <a:pt x="93" y="139"/>
                </a:moveTo>
                <a:lnTo>
                  <a:pt x="101" y="139"/>
                </a:lnTo>
                <a:lnTo>
                  <a:pt x="109" y="138"/>
                </a:lnTo>
                <a:lnTo>
                  <a:pt x="116" y="137"/>
                </a:lnTo>
                <a:lnTo>
                  <a:pt x="123" y="135"/>
                </a:lnTo>
                <a:lnTo>
                  <a:pt x="129" y="133"/>
                </a:lnTo>
                <a:lnTo>
                  <a:pt x="135" y="130"/>
                </a:lnTo>
                <a:lnTo>
                  <a:pt x="140" y="127"/>
                </a:lnTo>
                <a:lnTo>
                  <a:pt x="144" y="124"/>
                </a:lnTo>
                <a:lnTo>
                  <a:pt x="148" y="120"/>
                </a:lnTo>
                <a:lnTo>
                  <a:pt x="152" y="116"/>
                </a:lnTo>
                <a:lnTo>
                  <a:pt x="155" y="112"/>
                </a:lnTo>
                <a:lnTo>
                  <a:pt x="157" y="107"/>
                </a:lnTo>
                <a:lnTo>
                  <a:pt x="159" y="102"/>
                </a:lnTo>
                <a:lnTo>
                  <a:pt x="160" y="97"/>
                </a:lnTo>
                <a:lnTo>
                  <a:pt x="161" y="91"/>
                </a:lnTo>
                <a:lnTo>
                  <a:pt x="161" y="85"/>
                </a:lnTo>
                <a:lnTo>
                  <a:pt x="161" y="79"/>
                </a:lnTo>
                <a:lnTo>
                  <a:pt x="160" y="74"/>
                </a:lnTo>
                <a:lnTo>
                  <a:pt x="159" y="69"/>
                </a:lnTo>
                <a:lnTo>
                  <a:pt x="157" y="64"/>
                </a:lnTo>
                <a:lnTo>
                  <a:pt x="155" y="60"/>
                </a:lnTo>
                <a:lnTo>
                  <a:pt x="152" y="55"/>
                </a:lnTo>
                <a:lnTo>
                  <a:pt x="148" y="51"/>
                </a:lnTo>
                <a:lnTo>
                  <a:pt x="144" y="47"/>
                </a:lnTo>
                <a:lnTo>
                  <a:pt x="140" y="44"/>
                </a:lnTo>
                <a:lnTo>
                  <a:pt x="135" y="41"/>
                </a:lnTo>
                <a:lnTo>
                  <a:pt x="129" y="38"/>
                </a:lnTo>
                <a:lnTo>
                  <a:pt x="123" y="35"/>
                </a:lnTo>
                <a:lnTo>
                  <a:pt x="115" y="33"/>
                </a:lnTo>
                <a:lnTo>
                  <a:pt x="109" y="32"/>
                </a:lnTo>
                <a:lnTo>
                  <a:pt x="100" y="31"/>
                </a:lnTo>
                <a:lnTo>
                  <a:pt x="92" y="31"/>
                </a:lnTo>
                <a:lnTo>
                  <a:pt x="84" y="31"/>
                </a:lnTo>
                <a:lnTo>
                  <a:pt x="77" y="32"/>
                </a:lnTo>
                <a:lnTo>
                  <a:pt x="69" y="33"/>
                </a:lnTo>
                <a:lnTo>
                  <a:pt x="63" y="35"/>
                </a:lnTo>
                <a:lnTo>
                  <a:pt x="58" y="38"/>
                </a:lnTo>
                <a:lnTo>
                  <a:pt x="51" y="41"/>
                </a:lnTo>
                <a:lnTo>
                  <a:pt x="47" y="44"/>
                </a:lnTo>
                <a:lnTo>
                  <a:pt x="43" y="47"/>
                </a:lnTo>
                <a:lnTo>
                  <a:pt x="38" y="51"/>
                </a:lnTo>
                <a:lnTo>
                  <a:pt x="35" y="55"/>
                </a:lnTo>
                <a:lnTo>
                  <a:pt x="32" y="60"/>
                </a:lnTo>
                <a:lnTo>
                  <a:pt x="30" y="64"/>
                </a:lnTo>
                <a:lnTo>
                  <a:pt x="28" y="69"/>
                </a:lnTo>
                <a:lnTo>
                  <a:pt x="27" y="74"/>
                </a:lnTo>
                <a:lnTo>
                  <a:pt x="25" y="80"/>
                </a:lnTo>
                <a:lnTo>
                  <a:pt x="25" y="85"/>
                </a:lnTo>
                <a:lnTo>
                  <a:pt x="25" y="91"/>
                </a:lnTo>
                <a:lnTo>
                  <a:pt x="27" y="97"/>
                </a:lnTo>
                <a:lnTo>
                  <a:pt x="28" y="102"/>
                </a:lnTo>
                <a:lnTo>
                  <a:pt x="30" y="107"/>
                </a:lnTo>
                <a:lnTo>
                  <a:pt x="32" y="112"/>
                </a:lnTo>
                <a:lnTo>
                  <a:pt x="35" y="116"/>
                </a:lnTo>
                <a:lnTo>
                  <a:pt x="38" y="120"/>
                </a:lnTo>
                <a:lnTo>
                  <a:pt x="43" y="124"/>
                </a:lnTo>
                <a:lnTo>
                  <a:pt x="47" y="127"/>
                </a:lnTo>
                <a:lnTo>
                  <a:pt x="51" y="130"/>
                </a:lnTo>
                <a:lnTo>
                  <a:pt x="58" y="133"/>
                </a:lnTo>
                <a:lnTo>
                  <a:pt x="63" y="135"/>
                </a:lnTo>
                <a:lnTo>
                  <a:pt x="70" y="137"/>
                </a:lnTo>
                <a:lnTo>
                  <a:pt x="77" y="138"/>
                </a:lnTo>
                <a:lnTo>
                  <a:pt x="85" y="139"/>
                </a:lnTo>
                <a:lnTo>
                  <a:pt x="93" y="13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79" name="Freeform 199"/>
          <p:cNvSpPr>
            <a:spLocks/>
          </p:cNvSpPr>
          <p:nvPr/>
        </p:nvSpPr>
        <p:spPr bwMode="auto">
          <a:xfrm>
            <a:off x="3105037" y="4594123"/>
            <a:ext cx="94018" cy="33020"/>
          </a:xfrm>
          <a:custGeom>
            <a:avLst/>
            <a:gdLst>
              <a:gd name="T0" fmla="*/ 0 w 243"/>
              <a:gd name="T1" fmla="*/ 0 h 90"/>
              <a:gd name="T2" fmla="*/ 0 w 243"/>
              <a:gd name="T3" fmla="*/ 0 h 90"/>
              <a:gd name="T4" fmla="*/ 0 w 243"/>
              <a:gd name="T5" fmla="*/ 0 h 90"/>
              <a:gd name="T6" fmla="*/ 0 w 243"/>
              <a:gd name="T7" fmla="*/ 0 h 90"/>
              <a:gd name="T8" fmla="*/ 0 w 243"/>
              <a:gd name="T9" fmla="*/ 0 h 90"/>
              <a:gd name="T10" fmla="*/ 0 w 243"/>
              <a:gd name="T11" fmla="*/ 0 h 90"/>
              <a:gd name="T12" fmla="*/ 0 w 243"/>
              <a:gd name="T13" fmla="*/ 0 h 90"/>
              <a:gd name="T14" fmla="*/ 0 w 243"/>
              <a:gd name="T15" fmla="*/ 0 h 90"/>
              <a:gd name="T16" fmla="*/ 0 w 243"/>
              <a:gd name="T17" fmla="*/ 0 h 90"/>
              <a:gd name="T18" fmla="*/ 0 w 243"/>
              <a:gd name="T19" fmla="*/ 0 h 90"/>
              <a:gd name="T20" fmla="*/ 0 w 243"/>
              <a:gd name="T21" fmla="*/ 0 h 90"/>
              <a:gd name="T22" fmla="*/ 0 w 243"/>
              <a:gd name="T23" fmla="*/ 0 h 90"/>
              <a:gd name="T24" fmla="*/ 0 w 243"/>
              <a:gd name="T25" fmla="*/ 0 h 90"/>
              <a:gd name="T26" fmla="*/ 0 w 243"/>
              <a:gd name="T27" fmla="*/ 0 h 90"/>
              <a:gd name="T28" fmla="*/ 0 w 243"/>
              <a:gd name="T29" fmla="*/ 0 h 90"/>
              <a:gd name="T30" fmla="*/ 0 w 243"/>
              <a:gd name="T31" fmla="*/ 0 h 90"/>
              <a:gd name="T32" fmla="*/ 0 w 243"/>
              <a:gd name="T33" fmla="*/ 0 h 90"/>
              <a:gd name="T34" fmla="*/ 0 w 243"/>
              <a:gd name="T35" fmla="*/ 0 h 90"/>
              <a:gd name="T36" fmla="*/ 0 w 243"/>
              <a:gd name="T37" fmla="*/ 0 h 90"/>
              <a:gd name="T38" fmla="*/ 0 w 243"/>
              <a:gd name="T39" fmla="*/ 0 h 90"/>
              <a:gd name="T40" fmla="*/ 0 w 243"/>
              <a:gd name="T41" fmla="*/ 0 h 90"/>
              <a:gd name="T42" fmla="*/ 0 w 243"/>
              <a:gd name="T43" fmla="*/ 0 h 90"/>
              <a:gd name="T44" fmla="*/ 0 w 243"/>
              <a:gd name="T45" fmla="*/ 0 h 90"/>
              <a:gd name="T46" fmla="*/ 0 w 243"/>
              <a:gd name="T47" fmla="*/ 0 h 90"/>
              <a:gd name="T48" fmla="*/ 0 w 243"/>
              <a:gd name="T49" fmla="*/ 0 h 90"/>
              <a:gd name="T50" fmla="*/ 0 w 243"/>
              <a:gd name="T51" fmla="*/ 0 h 90"/>
              <a:gd name="T52" fmla="*/ 0 w 243"/>
              <a:gd name="T53" fmla="*/ 0 h 90"/>
              <a:gd name="T54" fmla="*/ 0 w 243"/>
              <a:gd name="T55" fmla="*/ 0 h 90"/>
              <a:gd name="T56" fmla="*/ 0 w 243"/>
              <a:gd name="T57" fmla="*/ 0 h 90"/>
              <a:gd name="T58" fmla="*/ 0 w 243"/>
              <a:gd name="T59" fmla="*/ 0 h 90"/>
              <a:gd name="T60" fmla="*/ 0 w 243"/>
              <a:gd name="T61" fmla="*/ 0 h 90"/>
              <a:gd name="T62" fmla="*/ 0 w 243"/>
              <a:gd name="T63" fmla="*/ 0 h 90"/>
              <a:gd name="T64" fmla="*/ 0 w 243"/>
              <a:gd name="T65" fmla="*/ 0 h 90"/>
              <a:gd name="T66" fmla="*/ 0 w 243"/>
              <a:gd name="T67" fmla="*/ 0 h 90"/>
              <a:gd name="T68" fmla="*/ 0 w 243"/>
              <a:gd name="T69" fmla="*/ 0 h 90"/>
              <a:gd name="T70" fmla="*/ 0 w 243"/>
              <a:gd name="T71" fmla="*/ 0 h 90"/>
              <a:gd name="T72" fmla="*/ 0 w 243"/>
              <a:gd name="T73" fmla="*/ 0 h 90"/>
              <a:gd name="T74" fmla="*/ 0 w 243"/>
              <a:gd name="T75" fmla="*/ 0 h 9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43"/>
              <a:gd name="T115" fmla="*/ 0 h 90"/>
              <a:gd name="T116" fmla="*/ 243 w 243"/>
              <a:gd name="T117" fmla="*/ 90 h 9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43" h="90">
                <a:moveTo>
                  <a:pt x="213" y="4"/>
                </a:moveTo>
                <a:lnTo>
                  <a:pt x="240" y="0"/>
                </a:lnTo>
                <a:lnTo>
                  <a:pt x="241" y="3"/>
                </a:lnTo>
                <a:lnTo>
                  <a:pt x="241" y="6"/>
                </a:lnTo>
                <a:lnTo>
                  <a:pt x="242" y="9"/>
                </a:lnTo>
                <a:lnTo>
                  <a:pt x="242" y="13"/>
                </a:lnTo>
                <a:lnTo>
                  <a:pt x="242" y="16"/>
                </a:lnTo>
                <a:lnTo>
                  <a:pt x="242" y="19"/>
                </a:lnTo>
                <a:lnTo>
                  <a:pt x="242" y="21"/>
                </a:lnTo>
                <a:lnTo>
                  <a:pt x="243" y="24"/>
                </a:lnTo>
                <a:lnTo>
                  <a:pt x="242" y="28"/>
                </a:lnTo>
                <a:lnTo>
                  <a:pt x="242" y="32"/>
                </a:lnTo>
                <a:lnTo>
                  <a:pt x="242" y="35"/>
                </a:lnTo>
                <a:lnTo>
                  <a:pt x="241" y="39"/>
                </a:lnTo>
                <a:lnTo>
                  <a:pt x="241" y="42"/>
                </a:lnTo>
                <a:lnTo>
                  <a:pt x="240" y="45"/>
                </a:lnTo>
                <a:lnTo>
                  <a:pt x="239" y="47"/>
                </a:lnTo>
                <a:lnTo>
                  <a:pt x="238" y="50"/>
                </a:lnTo>
                <a:lnTo>
                  <a:pt x="235" y="52"/>
                </a:lnTo>
                <a:lnTo>
                  <a:pt x="234" y="54"/>
                </a:lnTo>
                <a:lnTo>
                  <a:pt x="233" y="56"/>
                </a:lnTo>
                <a:lnTo>
                  <a:pt x="231" y="58"/>
                </a:lnTo>
                <a:lnTo>
                  <a:pt x="229" y="59"/>
                </a:lnTo>
                <a:lnTo>
                  <a:pt x="228" y="60"/>
                </a:lnTo>
                <a:lnTo>
                  <a:pt x="226" y="62"/>
                </a:lnTo>
                <a:lnTo>
                  <a:pt x="224" y="63"/>
                </a:lnTo>
                <a:lnTo>
                  <a:pt x="221" y="64"/>
                </a:lnTo>
                <a:lnTo>
                  <a:pt x="218" y="64"/>
                </a:lnTo>
                <a:lnTo>
                  <a:pt x="215" y="65"/>
                </a:lnTo>
                <a:lnTo>
                  <a:pt x="211" y="65"/>
                </a:lnTo>
                <a:lnTo>
                  <a:pt x="205" y="66"/>
                </a:lnTo>
                <a:lnTo>
                  <a:pt x="200" y="66"/>
                </a:lnTo>
                <a:lnTo>
                  <a:pt x="195" y="66"/>
                </a:lnTo>
                <a:lnTo>
                  <a:pt x="188" y="66"/>
                </a:lnTo>
                <a:lnTo>
                  <a:pt x="86" y="66"/>
                </a:lnTo>
                <a:lnTo>
                  <a:pt x="86" y="90"/>
                </a:lnTo>
                <a:lnTo>
                  <a:pt x="62" y="90"/>
                </a:lnTo>
                <a:lnTo>
                  <a:pt x="62" y="66"/>
                </a:lnTo>
                <a:lnTo>
                  <a:pt x="18" y="66"/>
                </a:lnTo>
                <a:lnTo>
                  <a:pt x="0" y="36"/>
                </a:lnTo>
                <a:lnTo>
                  <a:pt x="62" y="36"/>
                </a:lnTo>
                <a:lnTo>
                  <a:pt x="62" y="4"/>
                </a:lnTo>
                <a:lnTo>
                  <a:pt x="86" y="4"/>
                </a:lnTo>
                <a:lnTo>
                  <a:pt x="86" y="36"/>
                </a:lnTo>
                <a:lnTo>
                  <a:pt x="189" y="36"/>
                </a:lnTo>
                <a:lnTo>
                  <a:pt x="193" y="36"/>
                </a:lnTo>
                <a:lnTo>
                  <a:pt x="196" y="36"/>
                </a:lnTo>
                <a:lnTo>
                  <a:pt x="198" y="36"/>
                </a:lnTo>
                <a:lnTo>
                  <a:pt x="200" y="36"/>
                </a:lnTo>
                <a:lnTo>
                  <a:pt x="202" y="35"/>
                </a:lnTo>
                <a:lnTo>
                  <a:pt x="203" y="35"/>
                </a:lnTo>
                <a:lnTo>
                  <a:pt x="205" y="35"/>
                </a:lnTo>
                <a:lnTo>
                  <a:pt x="206" y="35"/>
                </a:lnTo>
                <a:lnTo>
                  <a:pt x="208" y="34"/>
                </a:lnTo>
                <a:lnTo>
                  <a:pt x="209" y="33"/>
                </a:lnTo>
                <a:lnTo>
                  <a:pt x="210" y="32"/>
                </a:lnTo>
                <a:lnTo>
                  <a:pt x="211" y="31"/>
                </a:lnTo>
                <a:lnTo>
                  <a:pt x="212" y="30"/>
                </a:lnTo>
                <a:lnTo>
                  <a:pt x="212" y="29"/>
                </a:lnTo>
                <a:lnTo>
                  <a:pt x="213" y="28"/>
                </a:lnTo>
                <a:lnTo>
                  <a:pt x="213" y="27"/>
                </a:lnTo>
                <a:lnTo>
                  <a:pt x="213" y="26"/>
                </a:lnTo>
                <a:lnTo>
                  <a:pt x="214" y="25"/>
                </a:lnTo>
                <a:lnTo>
                  <a:pt x="214" y="23"/>
                </a:lnTo>
                <a:lnTo>
                  <a:pt x="214" y="22"/>
                </a:lnTo>
                <a:lnTo>
                  <a:pt x="214" y="21"/>
                </a:lnTo>
                <a:lnTo>
                  <a:pt x="214" y="19"/>
                </a:lnTo>
                <a:lnTo>
                  <a:pt x="214" y="18"/>
                </a:lnTo>
                <a:lnTo>
                  <a:pt x="214" y="16"/>
                </a:lnTo>
                <a:lnTo>
                  <a:pt x="214" y="15"/>
                </a:lnTo>
                <a:lnTo>
                  <a:pt x="214" y="13"/>
                </a:lnTo>
                <a:lnTo>
                  <a:pt x="214" y="10"/>
                </a:lnTo>
                <a:lnTo>
                  <a:pt x="214" y="8"/>
                </a:lnTo>
                <a:lnTo>
                  <a:pt x="213" y="6"/>
                </a:lnTo>
                <a:lnTo>
                  <a:pt x="213" y="4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80" name="Freeform 200"/>
          <p:cNvSpPr>
            <a:spLocks noEditPoints="1"/>
          </p:cNvSpPr>
          <p:nvPr/>
        </p:nvSpPr>
        <p:spPr bwMode="auto">
          <a:xfrm>
            <a:off x="3101120" y="4528083"/>
            <a:ext cx="97935" cy="60537"/>
          </a:xfrm>
          <a:custGeom>
            <a:avLst/>
            <a:gdLst>
              <a:gd name="T0" fmla="*/ 0 w 250"/>
              <a:gd name="T1" fmla="*/ 0 h 169"/>
              <a:gd name="T2" fmla="*/ 0 w 250"/>
              <a:gd name="T3" fmla="*/ 0 h 169"/>
              <a:gd name="T4" fmla="*/ 0 w 250"/>
              <a:gd name="T5" fmla="*/ 0 h 169"/>
              <a:gd name="T6" fmla="*/ 0 w 250"/>
              <a:gd name="T7" fmla="*/ 0 h 169"/>
              <a:gd name="T8" fmla="*/ 0 w 250"/>
              <a:gd name="T9" fmla="*/ 0 h 169"/>
              <a:gd name="T10" fmla="*/ 0 w 250"/>
              <a:gd name="T11" fmla="*/ 0 h 169"/>
              <a:gd name="T12" fmla="*/ 0 w 250"/>
              <a:gd name="T13" fmla="*/ 0 h 169"/>
              <a:gd name="T14" fmla="*/ 0 w 250"/>
              <a:gd name="T15" fmla="*/ 0 h 169"/>
              <a:gd name="T16" fmla="*/ 0 w 250"/>
              <a:gd name="T17" fmla="*/ 0 h 169"/>
              <a:gd name="T18" fmla="*/ 0 w 250"/>
              <a:gd name="T19" fmla="*/ 0 h 169"/>
              <a:gd name="T20" fmla="*/ 0 w 250"/>
              <a:gd name="T21" fmla="*/ 0 h 169"/>
              <a:gd name="T22" fmla="*/ 0 w 250"/>
              <a:gd name="T23" fmla="*/ 0 h 169"/>
              <a:gd name="T24" fmla="*/ 0 w 250"/>
              <a:gd name="T25" fmla="*/ 0 h 169"/>
              <a:gd name="T26" fmla="*/ 0 w 250"/>
              <a:gd name="T27" fmla="*/ 0 h 169"/>
              <a:gd name="T28" fmla="*/ 0 w 250"/>
              <a:gd name="T29" fmla="*/ 0 h 169"/>
              <a:gd name="T30" fmla="*/ 0 w 250"/>
              <a:gd name="T31" fmla="*/ 0 h 169"/>
              <a:gd name="T32" fmla="*/ 0 w 250"/>
              <a:gd name="T33" fmla="*/ 0 h 169"/>
              <a:gd name="T34" fmla="*/ 0 w 250"/>
              <a:gd name="T35" fmla="*/ 0 h 169"/>
              <a:gd name="T36" fmla="*/ 0 w 250"/>
              <a:gd name="T37" fmla="*/ 0 h 169"/>
              <a:gd name="T38" fmla="*/ 0 w 250"/>
              <a:gd name="T39" fmla="*/ 0 h 169"/>
              <a:gd name="T40" fmla="*/ 0 w 250"/>
              <a:gd name="T41" fmla="*/ 0 h 169"/>
              <a:gd name="T42" fmla="*/ 0 w 250"/>
              <a:gd name="T43" fmla="*/ 0 h 169"/>
              <a:gd name="T44" fmla="*/ 0 w 250"/>
              <a:gd name="T45" fmla="*/ 0 h 169"/>
              <a:gd name="T46" fmla="*/ 0 w 250"/>
              <a:gd name="T47" fmla="*/ 0 h 169"/>
              <a:gd name="T48" fmla="*/ 0 w 250"/>
              <a:gd name="T49" fmla="*/ 0 h 169"/>
              <a:gd name="T50" fmla="*/ 0 w 250"/>
              <a:gd name="T51" fmla="*/ 0 h 169"/>
              <a:gd name="T52" fmla="*/ 0 w 250"/>
              <a:gd name="T53" fmla="*/ 0 h 169"/>
              <a:gd name="T54" fmla="*/ 0 w 250"/>
              <a:gd name="T55" fmla="*/ 0 h 169"/>
              <a:gd name="T56" fmla="*/ 0 w 250"/>
              <a:gd name="T57" fmla="*/ 0 h 169"/>
              <a:gd name="T58" fmla="*/ 0 w 250"/>
              <a:gd name="T59" fmla="*/ 0 h 169"/>
              <a:gd name="T60" fmla="*/ 0 w 250"/>
              <a:gd name="T61" fmla="*/ 0 h 169"/>
              <a:gd name="T62" fmla="*/ 0 w 250"/>
              <a:gd name="T63" fmla="*/ 0 h 169"/>
              <a:gd name="T64" fmla="*/ 0 w 250"/>
              <a:gd name="T65" fmla="*/ 0 h 169"/>
              <a:gd name="T66" fmla="*/ 0 w 250"/>
              <a:gd name="T67" fmla="*/ 0 h 169"/>
              <a:gd name="T68" fmla="*/ 0 w 250"/>
              <a:gd name="T69" fmla="*/ 0 h 169"/>
              <a:gd name="T70" fmla="*/ 0 w 250"/>
              <a:gd name="T71" fmla="*/ 0 h 169"/>
              <a:gd name="T72" fmla="*/ 0 w 250"/>
              <a:gd name="T73" fmla="*/ 0 h 169"/>
              <a:gd name="T74" fmla="*/ 0 w 250"/>
              <a:gd name="T75" fmla="*/ 0 h 169"/>
              <a:gd name="T76" fmla="*/ 0 w 250"/>
              <a:gd name="T77" fmla="*/ 0 h 169"/>
              <a:gd name="T78" fmla="*/ 0 w 250"/>
              <a:gd name="T79" fmla="*/ 0 h 169"/>
              <a:gd name="T80" fmla="*/ 0 w 250"/>
              <a:gd name="T81" fmla="*/ 0 h 169"/>
              <a:gd name="T82" fmla="*/ 0 w 250"/>
              <a:gd name="T83" fmla="*/ 0 h 169"/>
              <a:gd name="T84" fmla="*/ 0 w 250"/>
              <a:gd name="T85" fmla="*/ 0 h 169"/>
              <a:gd name="T86" fmla="*/ 0 w 250"/>
              <a:gd name="T87" fmla="*/ 0 h 169"/>
              <a:gd name="T88" fmla="*/ 0 w 250"/>
              <a:gd name="T89" fmla="*/ 0 h 169"/>
              <a:gd name="T90" fmla="*/ 0 w 250"/>
              <a:gd name="T91" fmla="*/ 0 h 169"/>
              <a:gd name="T92" fmla="*/ 0 w 250"/>
              <a:gd name="T93" fmla="*/ 0 h 169"/>
              <a:gd name="T94" fmla="*/ 0 w 250"/>
              <a:gd name="T95" fmla="*/ 0 h 16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50"/>
              <a:gd name="T145" fmla="*/ 0 h 169"/>
              <a:gd name="T146" fmla="*/ 250 w 250"/>
              <a:gd name="T147" fmla="*/ 169 h 16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50" h="169">
                <a:moveTo>
                  <a:pt x="189" y="34"/>
                </a:moveTo>
                <a:lnTo>
                  <a:pt x="192" y="1"/>
                </a:lnTo>
                <a:lnTo>
                  <a:pt x="200" y="3"/>
                </a:lnTo>
                <a:lnTo>
                  <a:pt x="205" y="6"/>
                </a:lnTo>
                <a:lnTo>
                  <a:pt x="211" y="9"/>
                </a:lnTo>
                <a:lnTo>
                  <a:pt x="217" y="12"/>
                </a:lnTo>
                <a:lnTo>
                  <a:pt x="222" y="15"/>
                </a:lnTo>
                <a:lnTo>
                  <a:pt x="226" y="19"/>
                </a:lnTo>
                <a:lnTo>
                  <a:pt x="231" y="25"/>
                </a:lnTo>
                <a:lnTo>
                  <a:pt x="235" y="30"/>
                </a:lnTo>
                <a:lnTo>
                  <a:pt x="238" y="35"/>
                </a:lnTo>
                <a:lnTo>
                  <a:pt x="241" y="41"/>
                </a:lnTo>
                <a:lnTo>
                  <a:pt x="245" y="46"/>
                </a:lnTo>
                <a:lnTo>
                  <a:pt x="247" y="53"/>
                </a:lnTo>
                <a:lnTo>
                  <a:pt x="248" y="59"/>
                </a:lnTo>
                <a:lnTo>
                  <a:pt x="249" y="66"/>
                </a:lnTo>
                <a:lnTo>
                  <a:pt x="250" y="74"/>
                </a:lnTo>
                <a:lnTo>
                  <a:pt x="250" y="82"/>
                </a:lnTo>
                <a:lnTo>
                  <a:pt x="250" y="92"/>
                </a:lnTo>
                <a:lnTo>
                  <a:pt x="249" y="101"/>
                </a:lnTo>
                <a:lnTo>
                  <a:pt x="247" y="109"/>
                </a:lnTo>
                <a:lnTo>
                  <a:pt x="244" y="118"/>
                </a:lnTo>
                <a:lnTo>
                  <a:pt x="240" y="125"/>
                </a:lnTo>
                <a:lnTo>
                  <a:pt x="236" y="132"/>
                </a:lnTo>
                <a:lnTo>
                  <a:pt x="232" y="140"/>
                </a:lnTo>
                <a:lnTo>
                  <a:pt x="226" y="146"/>
                </a:lnTo>
                <a:lnTo>
                  <a:pt x="220" y="151"/>
                </a:lnTo>
                <a:lnTo>
                  <a:pt x="212" y="156"/>
                </a:lnTo>
                <a:lnTo>
                  <a:pt x="205" y="160"/>
                </a:lnTo>
                <a:lnTo>
                  <a:pt x="198" y="163"/>
                </a:lnTo>
                <a:lnTo>
                  <a:pt x="189" y="166"/>
                </a:lnTo>
                <a:lnTo>
                  <a:pt x="179" y="167"/>
                </a:lnTo>
                <a:lnTo>
                  <a:pt x="170" y="168"/>
                </a:lnTo>
                <a:lnTo>
                  <a:pt x="159" y="169"/>
                </a:lnTo>
                <a:lnTo>
                  <a:pt x="147" y="168"/>
                </a:lnTo>
                <a:lnTo>
                  <a:pt x="138" y="167"/>
                </a:lnTo>
                <a:lnTo>
                  <a:pt x="128" y="165"/>
                </a:lnTo>
                <a:lnTo>
                  <a:pt x="118" y="163"/>
                </a:lnTo>
                <a:lnTo>
                  <a:pt x="111" y="160"/>
                </a:lnTo>
                <a:lnTo>
                  <a:pt x="102" y="156"/>
                </a:lnTo>
                <a:lnTo>
                  <a:pt x="96" y="151"/>
                </a:lnTo>
                <a:lnTo>
                  <a:pt x="89" y="145"/>
                </a:lnTo>
                <a:lnTo>
                  <a:pt x="83" y="139"/>
                </a:lnTo>
                <a:lnTo>
                  <a:pt x="78" y="132"/>
                </a:lnTo>
                <a:lnTo>
                  <a:pt x="73" y="125"/>
                </a:lnTo>
                <a:lnTo>
                  <a:pt x="70" y="118"/>
                </a:lnTo>
                <a:lnTo>
                  <a:pt x="68" y="110"/>
                </a:lnTo>
                <a:lnTo>
                  <a:pt x="66" y="102"/>
                </a:lnTo>
                <a:lnTo>
                  <a:pt x="65" y="93"/>
                </a:lnTo>
                <a:lnTo>
                  <a:pt x="64" y="84"/>
                </a:lnTo>
                <a:lnTo>
                  <a:pt x="65" y="74"/>
                </a:lnTo>
                <a:lnTo>
                  <a:pt x="66" y="66"/>
                </a:lnTo>
                <a:lnTo>
                  <a:pt x="68" y="58"/>
                </a:lnTo>
                <a:lnTo>
                  <a:pt x="70" y="50"/>
                </a:lnTo>
                <a:lnTo>
                  <a:pt x="73" y="43"/>
                </a:lnTo>
                <a:lnTo>
                  <a:pt x="78" y="36"/>
                </a:lnTo>
                <a:lnTo>
                  <a:pt x="83" y="30"/>
                </a:lnTo>
                <a:lnTo>
                  <a:pt x="88" y="24"/>
                </a:lnTo>
                <a:lnTo>
                  <a:pt x="95" y="18"/>
                </a:lnTo>
                <a:lnTo>
                  <a:pt x="102" y="13"/>
                </a:lnTo>
                <a:lnTo>
                  <a:pt x="110" y="9"/>
                </a:lnTo>
                <a:lnTo>
                  <a:pt x="117" y="6"/>
                </a:lnTo>
                <a:lnTo>
                  <a:pt x="127" y="3"/>
                </a:lnTo>
                <a:lnTo>
                  <a:pt x="135" y="2"/>
                </a:lnTo>
                <a:lnTo>
                  <a:pt x="146" y="1"/>
                </a:lnTo>
                <a:lnTo>
                  <a:pt x="157" y="0"/>
                </a:lnTo>
                <a:lnTo>
                  <a:pt x="158" y="0"/>
                </a:lnTo>
                <a:lnTo>
                  <a:pt x="159" y="0"/>
                </a:lnTo>
                <a:lnTo>
                  <a:pt x="160" y="0"/>
                </a:lnTo>
                <a:lnTo>
                  <a:pt x="161" y="0"/>
                </a:lnTo>
                <a:lnTo>
                  <a:pt x="162" y="0"/>
                </a:lnTo>
                <a:lnTo>
                  <a:pt x="163" y="0"/>
                </a:lnTo>
                <a:lnTo>
                  <a:pt x="164" y="0"/>
                </a:lnTo>
                <a:lnTo>
                  <a:pt x="164" y="136"/>
                </a:lnTo>
                <a:lnTo>
                  <a:pt x="172" y="136"/>
                </a:lnTo>
                <a:lnTo>
                  <a:pt x="178" y="135"/>
                </a:lnTo>
                <a:lnTo>
                  <a:pt x="185" y="133"/>
                </a:lnTo>
                <a:lnTo>
                  <a:pt x="191" y="131"/>
                </a:lnTo>
                <a:lnTo>
                  <a:pt x="196" y="129"/>
                </a:lnTo>
                <a:lnTo>
                  <a:pt x="201" y="126"/>
                </a:lnTo>
                <a:lnTo>
                  <a:pt x="206" y="123"/>
                </a:lnTo>
                <a:lnTo>
                  <a:pt x="209" y="120"/>
                </a:lnTo>
                <a:lnTo>
                  <a:pt x="214" y="116"/>
                </a:lnTo>
                <a:lnTo>
                  <a:pt x="217" y="112"/>
                </a:lnTo>
                <a:lnTo>
                  <a:pt x="219" y="107"/>
                </a:lnTo>
                <a:lnTo>
                  <a:pt x="221" y="103"/>
                </a:lnTo>
                <a:lnTo>
                  <a:pt x="223" y="98"/>
                </a:lnTo>
                <a:lnTo>
                  <a:pt x="224" y="93"/>
                </a:lnTo>
                <a:lnTo>
                  <a:pt x="225" y="88"/>
                </a:lnTo>
                <a:lnTo>
                  <a:pt x="225" y="82"/>
                </a:lnTo>
                <a:lnTo>
                  <a:pt x="225" y="77"/>
                </a:lnTo>
                <a:lnTo>
                  <a:pt x="224" y="73"/>
                </a:lnTo>
                <a:lnTo>
                  <a:pt x="224" y="69"/>
                </a:lnTo>
                <a:lnTo>
                  <a:pt x="223" y="66"/>
                </a:lnTo>
                <a:lnTo>
                  <a:pt x="222" y="62"/>
                </a:lnTo>
                <a:lnTo>
                  <a:pt x="220" y="59"/>
                </a:lnTo>
                <a:lnTo>
                  <a:pt x="219" y="55"/>
                </a:lnTo>
                <a:lnTo>
                  <a:pt x="217" y="52"/>
                </a:lnTo>
                <a:lnTo>
                  <a:pt x="215" y="50"/>
                </a:lnTo>
                <a:lnTo>
                  <a:pt x="211" y="47"/>
                </a:lnTo>
                <a:lnTo>
                  <a:pt x="208" y="44"/>
                </a:lnTo>
                <a:lnTo>
                  <a:pt x="205" y="42"/>
                </a:lnTo>
                <a:lnTo>
                  <a:pt x="202" y="40"/>
                </a:lnTo>
                <a:lnTo>
                  <a:pt x="198" y="37"/>
                </a:lnTo>
                <a:lnTo>
                  <a:pt x="193" y="35"/>
                </a:lnTo>
                <a:lnTo>
                  <a:pt x="189" y="34"/>
                </a:lnTo>
                <a:close/>
                <a:moveTo>
                  <a:pt x="140" y="135"/>
                </a:moveTo>
                <a:lnTo>
                  <a:pt x="140" y="33"/>
                </a:lnTo>
                <a:lnTo>
                  <a:pt x="134" y="34"/>
                </a:lnTo>
                <a:lnTo>
                  <a:pt x="129" y="35"/>
                </a:lnTo>
                <a:lnTo>
                  <a:pt x="125" y="36"/>
                </a:lnTo>
                <a:lnTo>
                  <a:pt x="120" y="37"/>
                </a:lnTo>
                <a:lnTo>
                  <a:pt x="116" y="39"/>
                </a:lnTo>
                <a:lnTo>
                  <a:pt x="113" y="41"/>
                </a:lnTo>
                <a:lnTo>
                  <a:pt x="110" y="43"/>
                </a:lnTo>
                <a:lnTo>
                  <a:pt x="107" y="45"/>
                </a:lnTo>
                <a:lnTo>
                  <a:pt x="102" y="49"/>
                </a:lnTo>
                <a:lnTo>
                  <a:pt x="99" y="53"/>
                </a:lnTo>
                <a:lnTo>
                  <a:pt x="96" y="57"/>
                </a:lnTo>
                <a:lnTo>
                  <a:pt x="94" y="62"/>
                </a:lnTo>
                <a:lnTo>
                  <a:pt x="92" y="66"/>
                </a:lnTo>
                <a:lnTo>
                  <a:pt x="91" y="71"/>
                </a:lnTo>
                <a:lnTo>
                  <a:pt x="89" y="77"/>
                </a:lnTo>
                <a:lnTo>
                  <a:pt x="89" y="84"/>
                </a:lnTo>
                <a:lnTo>
                  <a:pt x="89" y="89"/>
                </a:lnTo>
                <a:lnTo>
                  <a:pt x="89" y="94"/>
                </a:lnTo>
                <a:lnTo>
                  <a:pt x="91" y="98"/>
                </a:lnTo>
                <a:lnTo>
                  <a:pt x="93" y="103"/>
                </a:lnTo>
                <a:lnTo>
                  <a:pt x="95" y="107"/>
                </a:lnTo>
                <a:lnTo>
                  <a:pt x="97" y="111"/>
                </a:lnTo>
                <a:lnTo>
                  <a:pt x="99" y="115"/>
                </a:lnTo>
                <a:lnTo>
                  <a:pt x="103" y="119"/>
                </a:lnTo>
                <a:lnTo>
                  <a:pt x="107" y="122"/>
                </a:lnTo>
                <a:lnTo>
                  <a:pt x="111" y="125"/>
                </a:lnTo>
                <a:lnTo>
                  <a:pt x="114" y="128"/>
                </a:lnTo>
                <a:lnTo>
                  <a:pt x="119" y="130"/>
                </a:lnTo>
                <a:lnTo>
                  <a:pt x="124" y="132"/>
                </a:lnTo>
                <a:lnTo>
                  <a:pt x="129" y="133"/>
                </a:lnTo>
                <a:lnTo>
                  <a:pt x="134" y="134"/>
                </a:lnTo>
                <a:lnTo>
                  <a:pt x="140" y="135"/>
                </a:lnTo>
                <a:close/>
                <a:moveTo>
                  <a:pt x="47" y="102"/>
                </a:moveTo>
                <a:lnTo>
                  <a:pt x="0" y="78"/>
                </a:lnTo>
                <a:lnTo>
                  <a:pt x="0" y="38"/>
                </a:lnTo>
                <a:lnTo>
                  <a:pt x="47" y="76"/>
                </a:lnTo>
                <a:lnTo>
                  <a:pt x="47" y="102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81" name="Freeform 201"/>
          <p:cNvSpPr>
            <a:spLocks/>
          </p:cNvSpPr>
          <p:nvPr/>
        </p:nvSpPr>
        <p:spPr bwMode="auto">
          <a:xfrm>
            <a:off x="3126583" y="4458374"/>
            <a:ext cx="72472" cy="58703"/>
          </a:xfrm>
          <a:custGeom>
            <a:avLst/>
            <a:gdLst>
              <a:gd name="T0" fmla="*/ 0 w 186"/>
              <a:gd name="T1" fmla="*/ 0 h 159"/>
              <a:gd name="T2" fmla="*/ 0 w 186"/>
              <a:gd name="T3" fmla="*/ 0 h 159"/>
              <a:gd name="T4" fmla="*/ 0 w 186"/>
              <a:gd name="T5" fmla="*/ 0 h 159"/>
              <a:gd name="T6" fmla="*/ 0 w 186"/>
              <a:gd name="T7" fmla="*/ 0 h 159"/>
              <a:gd name="T8" fmla="*/ 0 w 186"/>
              <a:gd name="T9" fmla="*/ 0 h 159"/>
              <a:gd name="T10" fmla="*/ 0 w 186"/>
              <a:gd name="T11" fmla="*/ 0 h 159"/>
              <a:gd name="T12" fmla="*/ 0 w 186"/>
              <a:gd name="T13" fmla="*/ 0 h 159"/>
              <a:gd name="T14" fmla="*/ 0 w 186"/>
              <a:gd name="T15" fmla="*/ 0 h 159"/>
              <a:gd name="T16" fmla="*/ 0 w 186"/>
              <a:gd name="T17" fmla="*/ 0 h 159"/>
              <a:gd name="T18" fmla="*/ 0 w 186"/>
              <a:gd name="T19" fmla="*/ 0 h 159"/>
              <a:gd name="T20" fmla="*/ 0 w 186"/>
              <a:gd name="T21" fmla="*/ 0 h 159"/>
              <a:gd name="T22" fmla="*/ 0 w 186"/>
              <a:gd name="T23" fmla="*/ 0 h 159"/>
              <a:gd name="T24" fmla="*/ 0 w 186"/>
              <a:gd name="T25" fmla="*/ 0 h 159"/>
              <a:gd name="T26" fmla="*/ 0 w 186"/>
              <a:gd name="T27" fmla="*/ 0 h 159"/>
              <a:gd name="T28" fmla="*/ 0 w 186"/>
              <a:gd name="T29" fmla="*/ 0 h 159"/>
              <a:gd name="T30" fmla="*/ 0 w 186"/>
              <a:gd name="T31" fmla="*/ 0 h 159"/>
              <a:gd name="T32" fmla="*/ 0 w 186"/>
              <a:gd name="T33" fmla="*/ 0 h 159"/>
              <a:gd name="T34" fmla="*/ 0 w 186"/>
              <a:gd name="T35" fmla="*/ 0 h 159"/>
              <a:gd name="T36" fmla="*/ 0 w 186"/>
              <a:gd name="T37" fmla="*/ 0 h 159"/>
              <a:gd name="T38" fmla="*/ 0 w 186"/>
              <a:gd name="T39" fmla="*/ 0 h 159"/>
              <a:gd name="T40" fmla="*/ 0 w 186"/>
              <a:gd name="T41" fmla="*/ 0 h 159"/>
              <a:gd name="T42" fmla="*/ 0 w 186"/>
              <a:gd name="T43" fmla="*/ 0 h 159"/>
              <a:gd name="T44" fmla="*/ 0 w 186"/>
              <a:gd name="T45" fmla="*/ 0 h 159"/>
              <a:gd name="T46" fmla="*/ 0 w 186"/>
              <a:gd name="T47" fmla="*/ 0 h 159"/>
              <a:gd name="T48" fmla="*/ 0 w 186"/>
              <a:gd name="T49" fmla="*/ 0 h 159"/>
              <a:gd name="T50" fmla="*/ 0 w 186"/>
              <a:gd name="T51" fmla="*/ 0 h 159"/>
              <a:gd name="T52" fmla="*/ 0 w 186"/>
              <a:gd name="T53" fmla="*/ 0 h 159"/>
              <a:gd name="T54" fmla="*/ 0 w 186"/>
              <a:gd name="T55" fmla="*/ 0 h 159"/>
              <a:gd name="T56" fmla="*/ 0 w 186"/>
              <a:gd name="T57" fmla="*/ 0 h 159"/>
              <a:gd name="T58" fmla="*/ 0 w 186"/>
              <a:gd name="T59" fmla="*/ 0 h 159"/>
              <a:gd name="T60" fmla="*/ 0 w 186"/>
              <a:gd name="T61" fmla="*/ 0 h 159"/>
              <a:gd name="T62" fmla="*/ 0 w 186"/>
              <a:gd name="T63" fmla="*/ 0 h 159"/>
              <a:gd name="T64" fmla="*/ 0 w 186"/>
              <a:gd name="T65" fmla="*/ 0 h 159"/>
              <a:gd name="T66" fmla="*/ 0 w 186"/>
              <a:gd name="T67" fmla="*/ 0 h 159"/>
              <a:gd name="T68" fmla="*/ 0 w 186"/>
              <a:gd name="T69" fmla="*/ 0 h 159"/>
              <a:gd name="T70" fmla="*/ 0 w 186"/>
              <a:gd name="T71" fmla="*/ 0 h 159"/>
              <a:gd name="T72" fmla="*/ 0 w 186"/>
              <a:gd name="T73" fmla="*/ 0 h 159"/>
              <a:gd name="T74" fmla="*/ 0 w 186"/>
              <a:gd name="T75" fmla="*/ 0 h 159"/>
              <a:gd name="T76" fmla="*/ 0 w 186"/>
              <a:gd name="T77" fmla="*/ 0 h 159"/>
              <a:gd name="T78" fmla="*/ 0 w 186"/>
              <a:gd name="T79" fmla="*/ 0 h 159"/>
              <a:gd name="T80" fmla="*/ 0 w 186"/>
              <a:gd name="T81" fmla="*/ 0 h 159"/>
              <a:gd name="T82" fmla="*/ 0 w 186"/>
              <a:gd name="T83" fmla="*/ 0 h 159"/>
              <a:gd name="T84" fmla="*/ 0 w 186"/>
              <a:gd name="T85" fmla="*/ 0 h 159"/>
              <a:gd name="T86" fmla="*/ 0 w 186"/>
              <a:gd name="T87" fmla="*/ 0 h 159"/>
              <a:gd name="T88" fmla="*/ 0 w 186"/>
              <a:gd name="T89" fmla="*/ 0 h 159"/>
              <a:gd name="T90" fmla="*/ 0 w 186"/>
              <a:gd name="T91" fmla="*/ 0 h 15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6"/>
              <a:gd name="T139" fmla="*/ 0 h 159"/>
              <a:gd name="T140" fmla="*/ 186 w 186"/>
              <a:gd name="T141" fmla="*/ 159 h 15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6" h="159">
                <a:moveTo>
                  <a:pt x="116" y="30"/>
                </a:moveTo>
                <a:lnTo>
                  <a:pt x="121" y="0"/>
                </a:lnTo>
                <a:lnTo>
                  <a:pt x="128" y="1"/>
                </a:lnTo>
                <a:lnTo>
                  <a:pt x="136" y="3"/>
                </a:lnTo>
                <a:lnTo>
                  <a:pt x="142" y="6"/>
                </a:lnTo>
                <a:lnTo>
                  <a:pt x="148" y="9"/>
                </a:lnTo>
                <a:lnTo>
                  <a:pt x="154" y="12"/>
                </a:lnTo>
                <a:lnTo>
                  <a:pt x="159" y="16"/>
                </a:lnTo>
                <a:lnTo>
                  <a:pt x="165" y="20"/>
                </a:lnTo>
                <a:lnTo>
                  <a:pt x="169" y="25"/>
                </a:lnTo>
                <a:lnTo>
                  <a:pt x="173" y="30"/>
                </a:lnTo>
                <a:lnTo>
                  <a:pt x="176" y="37"/>
                </a:lnTo>
                <a:lnTo>
                  <a:pt x="180" y="42"/>
                </a:lnTo>
                <a:lnTo>
                  <a:pt x="182" y="48"/>
                </a:lnTo>
                <a:lnTo>
                  <a:pt x="184" y="55"/>
                </a:lnTo>
                <a:lnTo>
                  <a:pt x="185" y="61"/>
                </a:lnTo>
                <a:lnTo>
                  <a:pt x="186" y="68"/>
                </a:lnTo>
                <a:lnTo>
                  <a:pt x="186" y="76"/>
                </a:lnTo>
                <a:lnTo>
                  <a:pt x="186" y="85"/>
                </a:lnTo>
                <a:lnTo>
                  <a:pt x="185" y="94"/>
                </a:lnTo>
                <a:lnTo>
                  <a:pt x="183" y="102"/>
                </a:lnTo>
                <a:lnTo>
                  <a:pt x="181" y="110"/>
                </a:lnTo>
                <a:lnTo>
                  <a:pt x="176" y="117"/>
                </a:lnTo>
                <a:lnTo>
                  <a:pt x="173" y="124"/>
                </a:lnTo>
                <a:lnTo>
                  <a:pt x="168" y="130"/>
                </a:lnTo>
                <a:lnTo>
                  <a:pt x="162" y="136"/>
                </a:lnTo>
                <a:lnTo>
                  <a:pt x="156" y="141"/>
                </a:lnTo>
                <a:lnTo>
                  <a:pt x="148" y="146"/>
                </a:lnTo>
                <a:lnTo>
                  <a:pt x="141" y="151"/>
                </a:lnTo>
                <a:lnTo>
                  <a:pt x="134" y="154"/>
                </a:lnTo>
                <a:lnTo>
                  <a:pt x="124" y="156"/>
                </a:lnTo>
                <a:lnTo>
                  <a:pt x="114" y="158"/>
                </a:lnTo>
                <a:lnTo>
                  <a:pt x="105" y="159"/>
                </a:lnTo>
                <a:lnTo>
                  <a:pt x="94" y="159"/>
                </a:lnTo>
                <a:lnTo>
                  <a:pt x="86" y="159"/>
                </a:lnTo>
                <a:lnTo>
                  <a:pt x="80" y="159"/>
                </a:lnTo>
                <a:lnTo>
                  <a:pt x="74" y="158"/>
                </a:lnTo>
                <a:lnTo>
                  <a:pt x="67" y="157"/>
                </a:lnTo>
                <a:lnTo>
                  <a:pt x="61" y="156"/>
                </a:lnTo>
                <a:lnTo>
                  <a:pt x="54" y="154"/>
                </a:lnTo>
                <a:lnTo>
                  <a:pt x="49" y="152"/>
                </a:lnTo>
                <a:lnTo>
                  <a:pt x="44" y="149"/>
                </a:lnTo>
                <a:lnTo>
                  <a:pt x="38" y="146"/>
                </a:lnTo>
                <a:lnTo>
                  <a:pt x="33" y="143"/>
                </a:lnTo>
                <a:lnTo>
                  <a:pt x="29" y="140"/>
                </a:lnTo>
                <a:lnTo>
                  <a:pt x="24" y="136"/>
                </a:lnTo>
                <a:lnTo>
                  <a:pt x="20" y="133"/>
                </a:lnTo>
                <a:lnTo>
                  <a:pt x="17" y="129"/>
                </a:lnTo>
                <a:lnTo>
                  <a:pt x="14" y="124"/>
                </a:lnTo>
                <a:lnTo>
                  <a:pt x="10" y="119"/>
                </a:lnTo>
                <a:lnTo>
                  <a:pt x="8" y="114"/>
                </a:lnTo>
                <a:lnTo>
                  <a:pt x="6" y="109"/>
                </a:lnTo>
                <a:lnTo>
                  <a:pt x="4" y="104"/>
                </a:lnTo>
                <a:lnTo>
                  <a:pt x="3" y="99"/>
                </a:lnTo>
                <a:lnTo>
                  <a:pt x="2" y="93"/>
                </a:lnTo>
                <a:lnTo>
                  <a:pt x="1" y="87"/>
                </a:lnTo>
                <a:lnTo>
                  <a:pt x="1" y="81"/>
                </a:lnTo>
                <a:lnTo>
                  <a:pt x="0" y="75"/>
                </a:lnTo>
                <a:lnTo>
                  <a:pt x="1" y="68"/>
                </a:lnTo>
                <a:lnTo>
                  <a:pt x="1" y="61"/>
                </a:lnTo>
                <a:lnTo>
                  <a:pt x="2" y="55"/>
                </a:lnTo>
                <a:lnTo>
                  <a:pt x="4" y="49"/>
                </a:lnTo>
                <a:lnTo>
                  <a:pt x="6" y="43"/>
                </a:lnTo>
                <a:lnTo>
                  <a:pt x="8" y="38"/>
                </a:lnTo>
                <a:lnTo>
                  <a:pt x="12" y="31"/>
                </a:lnTo>
                <a:lnTo>
                  <a:pt x="15" y="27"/>
                </a:lnTo>
                <a:lnTo>
                  <a:pt x="19" y="22"/>
                </a:lnTo>
                <a:lnTo>
                  <a:pt x="23" y="18"/>
                </a:lnTo>
                <a:lnTo>
                  <a:pt x="28" y="14"/>
                </a:lnTo>
                <a:lnTo>
                  <a:pt x="33" y="11"/>
                </a:lnTo>
                <a:lnTo>
                  <a:pt x="38" y="9"/>
                </a:lnTo>
                <a:lnTo>
                  <a:pt x="44" y="6"/>
                </a:lnTo>
                <a:lnTo>
                  <a:pt x="50" y="4"/>
                </a:lnTo>
                <a:lnTo>
                  <a:pt x="56" y="3"/>
                </a:lnTo>
                <a:lnTo>
                  <a:pt x="61" y="32"/>
                </a:lnTo>
                <a:lnTo>
                  <a:pt x="56" y="33"/>
                </a:lnTo>
                <a:lnTo>
                  <a:pt x="52" y="36"/>
                </a:lnTo>
                <a:lnTo>
                  <a:pt x="49" y="37"/>
                </a:lnTo>
                <a:lnTo>
                  <a:pt x="46" y="39"/>
                </a:lnTo>
                <a:lnTo>
                  <a:pt x="43" y="41"/>
                </a:lnTo>
                <a:lnTo>
                  <a:pt x="39" y="43"/>
                </a:lnTo>
                <a:lnTo>
                  <a:pt x="36" y="46"/>
                </a:lnTo>
                <a:lnTo>
                  <a:pt x="34" y="48"/>
                </a:lnTo>
                <a:lnTo>
                  <a:pt x="32" y="51"/>
                </a:lnTo>
                <a:lnTo>
                  <a:pt x="30" y="54"/>
                </a:lnTo>
                <a:lnTo>
                  <a:pt x="29" y="57"/>
                </a:lnTo>
                <a:lnTo>
                  <a:pt x="28" y="60"/>
                </a:lnTo>
                <a:lnTo>
                  <a:pt x="27" y="63"/>
                </a:lnTo>
                <a:lnTo>
                  <a:pt x="25" y="67"/>
                </a:lnTo>
                <a:lnTo>
                  <a:pt x="25" y="70"/>
                </a:lnTo>
                <a:lnTo>
                  <a:pt x="25" y="74"/>
                </a:lnTo>
                <a:lnTo>
                  <a:pt x="25" y="80"/>
                </a:lnTo>
                <a:lnTo>
                  <a:pt x="25" y="85"/>
                </a:lnTo>
                <a:lnTo>
                  <a:pt x="28" y="90"/>
                </a:lnTo>
                <a:lnTo>
                  <a:pt x="29" y="96"/>
                </a:lnTo>
                <a:lnTo>
                  <a:pt x="32" y="101"/>
                </a:lnTo>
                <a:lnTo>
                  <a:pt x="34" y="105"/>
                </a:lnTo>
                <a:lnTo>
                  <a:pt x="37" y="109"/>
                </a:lnTo>
                <a:lnTo>
                  <a:pt x="42" y="113"/>
                </a:lnTo>
                <a:lnTo>
                  <a:pt x="46" y="116"/>
                </a:lnTo>
                <a:lnTo>
                  <a:pt x="51" y="119"/>
                </a:lnTo>
                <a:lnTo>
                  <a:pt x="56" y="121"/>
                </a:lnTo>
                <a:lnTo>
                  <a:pt x="62" y="123"/>
                </a:lnTo>
                <a:lnTo>
                  <a:pt x="69" y="125"/>
                </a:lnTo>
                <a:lnTo>
                  <a:pt x="77" y="126"/>
                </a:lnTo>
                <a:lnTo>
                  <a:pt x="84" y="127"/>
                </a:lnTo>
                <a:lnTo>
                  <a:pt x="93" y="127"/>
                </a:lnTo>
                <a:lnTo>
                  <a:pt x="101" y="127"/>
                </a:lnTo>
                <a:lnTo>
                  <a:pt x="110" y="126"/>
                </a:lnTo>
                <a:lnTo>
                  <a:pt x="117" y="125"/>
                </a:lnTo>
                <a:lnTo>
                  <a:pt x="124" y="124"/>
                </a:lnTo>
                <a:lnTo>
                  <a:pt x="130" y="122"/>
                </a:lnTo>
                <a:lnTo>
                  <a:pt x="136" y="119"/>
                </a:lnTo>
                <a:lnTo>
                  <a:pt x="141" y="116"/>
                </a:lnTo>
                <a:lnTo>
                  <a:pt x="145" y="113"/>
                </a:lnTo>
                <a:lnTo>
                  <a:pt x="148" y="110"/>
                </a:lnTo>
                <a:lnTo>
                  <a:pt x="152" y="106"/>
                </a:lnTo>
                <a:lnTo>
                  <a:pt x="155" y="102"/>
                </a:lnTo>
                <a:lnTo>
                  <a:pt x="157" y="97"/>
                </a:lnTo>
                <a:lnTo>
                  <a:pt x="159" y="91"/>
                </a:lnTo>
                <a:lnTo>
                  <a:pt x="160" y="87"/>
                </a:lnTo>
                <a:lnTo>
                  <a:pt x="161" y="81"/>
                </a:lnTo>
                <a:lnTo>
                  <a:pt x="161" y="76"/>
                </a:lnTo>
                <a:lnTo>
                  <a:pt x="161" y="72"/>
                </a:lnTo>
                <a:lnTo>
                  <a:pt x="160" y="67"/>
                </a:lnTo>
                <a:lnTo>
                  <a:pt x="159" y="63"/>
                </a:lnTo>
                <a:lnTo>
                  <a:pt x="158" y="59"/>
                </a:lnTo>
                <a:lnTo>
                  <a:pt x="157" y="56"/>
                </a:lnTo>
                <a:lnTo>
                  <a:pt x="155" y="52"/>
                </a:lnTo>
                <a:lnTo>
                  <a:pt x="153" y="49"/>
                </a:lnTo>
                <a:lnTo>
                  <a:pt x="151" y="46"/>
                </a:lnTo>
                <a:lnTo>
                  <a:pt x="147" y="43"/>
                </a:lnTo>
                <a:lnTo>
                  <a:pt x="144" y="41"/>
                </a:lnTo>
                <a:lnTo>
                  <a:pt x="141" y="38"/>
                </a:lnTo>
                <a:lnTo>
                  <a:pt x="137" y="36"/>
                </a:lnTo>
                <a:lnTo>
                  <a:pt x="132" y="33"/>
                </a:lnTo>
                <a:lnTo>
                  <a:pt x="127" y="32"/>
                </a:lnTo>
                <a:lnTo>
                  <a:pt x="123" y="31"/>
                </a:lnTo>
                <a:lnTo>
                  <a:pt x="116" y="3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82" name="Freeform 202"/>
          <p:cNvSpPr>
            <a:spLocks/>
          </p:cNvSpPr>
          <p:nvPr/>
        </p:nvSpPr>
        <p:spPr bwMode="auto">
          <a:xfrm>
            <a:off x="3126583" y="4394167"/>
            <a:ext cx="72472" cy="55034"/>
          </a:xfrm>
          <a:custGeom>
            <a:avLst/>
            <a:gdLst>
              <a:gd name="T0" fmla="*/ 0 w 182"/>
              <a:gd name="T1" fmla="*/ 0 h 148"/>
              <a:gd name="T2" fmla="*/ 0 w 182"/>
              <a:gd name="T3" fmla="*/ 0 h 148"/>
              <a:gd name="T4" fmla="*/ 0 w 182"/>
              <a:gd name="T5" fmla="*/ 0 h 148"/>
              <a:gd name="T6" fmla="*/ 0 w 182"/>
              <a:gd name="T7" fmla="*/ 0 h 148"/>
              <a:gd name="T8" fmla="*/ 0 w 182"/>
              <a:gd name="T9" fmla="*/ 0 h 148"/>
              <a:gd name="T10" fmla="*/ 0 w 182"/>
              <a:gd name="T11" fmla="*/ 0 h 148"/>
              <a:gd name="T12" fmla="*/ 0 w 182"/>
              <a:gd name="T13" fmla="*/ 0 h 148"/>
              <a:gd name="T14" fmla="*/ 0 w 182"/>
              <a:gd name="T15" fmla="*/ 0 h 148"/>
              <a:gd name="T16" fmla="*/ 0 w 182"/>
              <a:gd name="T17" fmla="*/ 0 h 148"/>
              <a:gd name="T18" fmla="*/ 0 w 182"/>
              <a:gd name="T19" fmla="*/ 0 h 148"/>
              <a:gd name="T20" fmla="*/ 0 w 182"/>
              <a:gd name="T21" fmla="*/ 0 h 148"/>
              <a:gd name="T22" fmla="*/ 0 w 182"/>
              <a:gd name="T23" fmla="*/ 0 h 148"/>
              <a:gd name="T24" fmla="*/ 0 w 182"/>
              <a:gd name="T25" fmla="*/ 0 h 148"/>
              <a:gd name="T26" fmla="*/ 0 w 182"/>
              <a:gd name="T27" fmla="*/ 0 h 148"/>
              <a:gd name="T28" fmla="*/ 0 w 182"/>
              <a:gd name="T29" fmla="*/ 0 h 148"/>
              <a:gd name="T30" fmla="*/ 0 w 182"/>
              <a:gd name="T31" fmla="*/ 0 h 148"/>
              <a:gd name="T32" fmla="*/ 0 w 182"/>
              <a:gd name="T33" fmla="*/ 0 h 148"/>
              <a:gd name="T34" fmla="*/ 0 w 182"/>
              <a:gd name="T35" fmla="*/ 0 h 148"/>
              <a:gd name="T36" fmla="*/ 0 w 182"/>
              <a:gd name="T37" fmla="*/ 0 h 148"/>
              <a:gd name="T38" fmla="*/ 0 w 182"/>
              <a:gd name="T39" fmla="*/ 0 h 148"/>
              <a:gd name="T40" fmla="*/ 0 w 182"/>
              <a:gd name="T41" fmla="*/ 0 h 148"/>
              <a:gd name="T42" fmla="*/ 0 w 182"/>
              <a:gd name="T43" fmla="*/ 0 h 148"/>
              <a:gd name="T44" fmla="*/ 0 w 182"/>
              <a:gd name="T45" fmla="*/ 0 h 148"/>
              <a:gd name="T46" fmla="*/ 0 w 182"/>
              <a:gd name="T47" fmla="*/ 0 h 148"/>
              <a:gd name="T48" fmla="*/ 0 w 182"/>
              <a:gd name="T49" fmla="*/ 0 h 148"/>
              <a:gd name="T50" fmla="*/ 0 w 182"/>
              <a:gd name="T51" fmla="*/ 0 h 148"/>
              <a:gd name="T52" fmla="*/ 0 w 182"/>
              <a:gd name="T53" fmla="*/ 0 h 148"/>
              <a:gd name="T54" fmla="*/ 0 w 182"/>
              <a:gd name="T55" fmla="*/ 0 h 148"/>
              <a:gd name="T56" fmla="*/ 0 w 182"/>
              <a:gd name="T57" fmla="*/ 0 h 148"/>
              <a:gd name="T58" fmla="*/ 0 w 182"/>
              <a:gd name="T59" fmla="*/ 0 h 148"/>
              <a:gd name="T60" fmla="*/ 0 w 182"/>
              <a:gd name="T61" fmla="*/ 0 h 148"/>
              <a:gd name="T62" fmla="*/ 0 w 182"/>
              <a:gd name="T63" fmla="*/ 0 h 148"/>
              <a:gd name="T64" fmla="*/ 0 w 182"/>
              <a:gd name="T65" fmla="*/ 0 h 148"/>
              <a:gd name="T66" fmla="*/ 0 w 182"/>
              <a:gd name="T67" fmla="*/ 0 h 148"/>
              <a:gd name="T68" fmla="*/ 0 w 182"/>
              <a:gd name="T69" fmla="*/ 0 h 148"/>
              <a:gd name="T70" fmla="*/ 0 w 182"/>
              <a:gd name="T71" fmla="*/ 0 h 148"/>
              <a:gd name="T72" fmla="*/ 0 w 182"/>
              <a:gd name="T73" fmla="*/ 0 h 148"/>
              <a:gd name="T74" fmla="*/ 0 w 182"/>
              <a:gd name="T75" fmla="*/ 0 h 148"/>
              <a:gd name="T76" fmla="*/ 0 w 182"/>
              <a:gd name="T77" fmla="*/ 0 h 148"/>
              <a:gd name="T78" fmla="*/ 0 w 182"/>
              <a:gd name="T79" fmla="*/ 0 h 148"/>
              <a:gd name="T80" fmla="*/ 0 w 182"/>
              <a:gd name="T81" fmla="*/ 0 h 148"/>
              <a:gd name="T82" fmla="*/ 0 w 182"/>
              <a:gd name="T83" fmla="*/ 0 h 148"/>
              <a:gd name="T84" fmla="*/ 0 w 182"/>
              <a:gd name="T85" fmla="*/ 0 h 148"/>
              <a:gd name="T86" fmla="*/ 0 w 182"/>
              <a:gd name="T87" fmla="*/ 0 h 14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82"/>
              <a:gd name="T133" fmla="*/ 0 h 148"/>
              <a:gd name="T134" fmla="*/ 182 w 182"/>
              <a:gd name="T135" fmla="*/ 148 h 14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82" h="148">
                <a:moveTo>
                  <a:pt x="182" y="148"/>
                </a:moveTo>
                <a:lnTo>
                  <a:pt x="4" y="148"/>
                </a:lnTo>
                <a:lnTo>
                  <a:pt x="4" y="120"/>
                </a:lnTo>
                <a:lnTo>
                  <a:pt x="30" y="120"/>
                </a:lnTo>
                <a:lnTo>
                  <a:pt x="22" y="115"/>
                </a:lnTo>
                <a:lnTo>
                  <a:pt x="17" y="109"/>
                </a:lnTo>
                <a:lnTo>
                  <a:pt x="12" y="103"/>
                </a:lnTo>
                <a:lnTo>
                  <a:pt x="7" y="96"/>
                </a:lnTo>
                <a:lnTo>
                  <a:pt x="4" y="88"/>
                </a:lnTo>
                <a:lnTo>
                  <a:pt x="2" y="80"/>
                </a:lnTo>
                <a:lnTo>
                  <a:pt x="1" y="71"/>
                </a:lnTo>
                <a:lnTo>
                  <a:pt x="0" y="62"/>
                </a:lnTo>
                <a:lnTo>
                  <a:pt x="0" y="58"/>
                </a:lnTo>
                <a:lnTo>
                  <a:pt x="1" y="54"/>
                </a:lnTo>
                <a:lnTo>
                  <a:pt x="1" y="50"/>
                </a:lnTo>
                <a:lnTo>
                  <a:pt x="2" y="47"/>
                </a:lnTo>
                <a:lnTo>
                  <a:pt x="2" y="43"/>
                </a:lnTo>
                <a:lnTo>
                  <a:pt x="3" y="39"/>
                </a:lnTo>
                <a:lnTo>
                  <a:pt x="5" y="36"/>
                </a:lnTo>
                <a:lnTo>
                  <a:pt x="6" y="31"/>
                </a:lnTo>
                <a:lnTo>
                  <a:pt x="7" y="28"/>
                </a:lnTo>
                <a:lnTo>
                  <a:pt x="9" y="25"/>
                </a:lnTo>
                <a:lnTo>
                  <a:pt x="10" y="22"/>
                </a:lnTo>
                <a:lnTo>
                  <a:pt x="13" y="19"/>
                </a:lnTo>
                <a:lnTo>
                  <a:pt x="15" y="17"/>
                </a:lnTo>
                <a:lnTo>
                  <a:pt x="17" y="15"/>
                </a:lnTo>
                <a:lnTo>
                  <a:pt x="19" y="13"/>
                </a:lnTo>
                <a:lnTo>
                  <a:pt x="21" y="11"/>
                </a:lnTo>
                <a:lnTo>
                  <a:pt x="23" y="9"/>
                </a:lnTo>
                <a:lnTo>
                  <a:pt x="27" y="8"/>
                </a:lnTo>
                <a:lnTo>
                  <a:pt x="29" y="6"/>
                </a:lnTo>
                <a:lnTo>
                  <a:pt x="32" y="5"/>
                </a:lnTo>
                <a:lnTo>
                  <a:pt x="34" y="4"/>
                </a:lnTo>
                <a:lnTo>
                  <a:pt x="37" y="3"/>
                </a:lnTo>
                <a:lnTo>
                  <a:pt x="40" y="2"/>
                </a:lnTo>
                <a:lnTo>
                  <a:pt x="44" y="1"/>
                </a:lnTo>
                <a:lnTo>
                  <a:pt x="46" y="1"/>
                </a:lnTo>
                <a:lnTo>
                  <a:pt x="48" y="1"/>
                </a:lnTo>
                <a:lnTo>
                  <a:pt x="51" y="0"/>
                </a:lnTo>
                <a:lnTo>
                  <a:pt x="55" y="0"/>
                </a:lnTo>
                <a:lnTo>
                  <a:pt x="59" y="0"/>
                </a:lnTo>
                <a:lnTo>
                  <a:pt x="63" y="0"/>
                </a:lnTo>
                <a:lnTo>
                  <a:pt x="67" y="0"/>
                </a:lnTo>
                <a:lnTo>
                  <a:pt x="73" y="0"/>
                </a:lnTo>
                <a:lnTo>
                  <a:pt x="182" y="0"/>
                </a:lnTo>
                <a:lnTo>
                  <a:pt x="182" y="30"/>
                </a:lnTo>
                <a:lnTo>
                  <a:pt x="74" y="30"/>
                </a:lnTo>
                <a:lnTo>
                  <a:pt x="69" y="30"/>
                </a:lnTo>
                <a:lnTo>
                  <a:pt x="65" y="30"/>
                </a:lnTo>
                <a:lnTo>
                  <a:pt x="62" y="31"/>
                </a:lnTo>
                <a:lnTo>
                  <a:pt x="58" y="31"/>
                </a:lnTo>
                <a:lnTo>
                  <a:pt x="54" y="32"/>
                </a:lnTo>
                <a:lnTo>
                  <a:pt x="51" y="32"/>
                </a:lnTo>
                <a:lnTo>
                  <a:pt x="49" y="33"/>
                </a:lnTo>
                <a:lnTo>
                  <a:pt x="46" y="35"/>
                </a:lnTo>
                <a:lnTo>
                  <a:pt x="44" y="36"/>
                </a:lnTo>
                <a:lnTo>
                  <a:pt x="42" y="37"/>
                </a:lnTo>
                <a:lnTo>
                  <a:pt x="40" y="38"/>
                </a:lnTo>
                <a:lnTo>
                  <a:pt x="38" y="40"/>
                </a:lnTo>
                <a:lnTo>
                  <a:pt x="36" y="41"/>
                </a:lnTo>
                <a:lnTo>
                  <a:pt x="35" y="43"/>
                </a:lnTo>
                <a:lnTo>
                  <a:pt x="33" y="45"/>
                </a:lnTo>
                <a:lnTo>
                  <a:pt x="32" y="47"/>
                </a:lnTo>
                <a:lnTo>
                  <a:pt x="31" y="50"/>
                </a:lnTo>
                <a:lnTo>
                  <a:pt x="30" y="52"/>
                </a:lnTo>
                <a:lnTo>
                  <a:pt x="29" y="55"/>
                </a:lnTo>
                <a:lnTo>
                  <a:pt x="28" y="57"/>
                </a:lnTo>
                <a:lnTo>
                  <a:pt x="27" y="60"/>
                </a:lnTo>
                <a:lnTo>
                  <a:pt x="27" y="63"/>
                </a:lnTo>
                <a:lnTo>
                  <a:pt x="27" y="66"/>
                </a:lnTo>
                <a:lnTo>
                  <a:pt x="27" y="69"/>
                </a:lnTo>
                <a:lnTo>
                  <a:pt x="27" y="73"/>
                </a:lnTo>
                <a:lnTo>
                  <a:pt x="27" y="78"/>
                </a:lnTo>
                <a:lnTo>
                  <a:pt x="28" y="82"/>
                </a:lnTo>
                <a:lnTo>
                  <a:pt x="30" y="87"/>
                </a:lnTo>
                <a:lnTo>
                  <a:pt x="31" y="91"/>
                </a:lnTo>
                <a:lnTo>
                  <a:pt x="33" y="96"/>
                </a:lnTo>
                <a:lnTo>
                  <a:pt x="36" y="100"/>
                </a:lnTo>
                <a:lnTo>
                  <a:pt x="38" y="103"/>
                </a:lnTo>
                <a:lnTo>
                  <a:pt x="42" y="107"/>
                </a:lnTo>
                <a:lnTo>
                  <a:pt x="46" y="109"/>
                </a:lnTo>
                <a:lnTo>
                  <a:pt x="51" y="112"/>
                </a:lnTo>
                <a:lnTo>
                  <a:pt x="56" y="114"/>
                </a:lnTo>
                <a:lnTo>
                  <a:pt x="62" y="115"/>
                </a:lnTo>
                <a:lnTo>
                  <a:pt x="69" y="116"/>
                </a:lnTo>
                <a:lnTo>
                  <a:pt x="77" y="117"/>
                </a:lnTo>
                <a:lnTo>
                  <a:pt x="85" y="117"/>
                </a:lnTo>
                <a:lnTo>
                  <a:pt x="182" y="117"/>
                </a:lnTo>
                <a:lnTo>
                  <a:pt x="182" y="148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83" name="Freeform 203"/>
          <p:cNvSpPr>
            <a:spLocks noEditPoints="1"/>
          </p:cNvSpPr>
          <p:nvPr/>
        </p:nvSpPr>
        <p:spPr bwMode="auto">
          <a:xfrm>
            <a:off x="3103078" y="4364816"/>
            <a:ext cx="95976" cy="12841"/>
          </a:xfrm>
          <a:custGeom>
            <a:avLst/>
            <a:gdLst>
              <a:gd name="T0" fmla="*/ 0 w 245"/>
              <a:gd name="T1" fmla="*/ 0 h 31"/>
              <a:gd name="T2" fmla="*/ 0 w 245"/>
              <a:gd name="T3" fmla="*/ 0 h 31"/>
              <a:gd name="T4" fmla="*/ 0 w 245"/>
              <a:gd name="T5" fmla="*/ 0 h 31"/>
              <a:gd name="T6" fmla="*/ 0 w 245"/>
              <a:gd name="T7" fmla="*/ 0 h 31"/>
              <a:gd name="T8" fmla="*/ 0 w 245"/>
              <a:gd name="T9" fmla="*/ 0 h 31"/>
              <a:gd name="T10" fmla="*/ 0 w 245"/>
              <a:gd name="T11" fmla="*/ 0 h 31"/>
              <a:gd name="T12" fmla="*/ 0 w 245"/>
              <a:gd name="T13" fmla="*/ 0 h 31"/>
              <a:gd name="T14" fmla="*/ 0 w 245"/>
              <a:gd name="T15" fmla="*/ 0 h 31"/>
              <a:gd name="T16" fmla="*/ 0 w 245"/>
              <a:gd name="T17" fmla="*/ 0 h 31"/>
              <a:gd name="T18" fmla="*/ 0 w 245"/>
              <a:gd name="T19" fmla="*/ 0 h 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5"/>
              <a:gd name="T31" fmla="*/ 0 h 31"/>
              <a:gd name="T32" fmla="*/ 245 w 245"/>
              <a:gd name="T33" fmla="*/ 31 h 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5" h="31">
                <a:moveTo>
                  <a:pt x="34" y="31"/>
                </a:moveTo>
                <a:lnTo>
                  <a:pt x="0" y="31"/>
                </a:lnTo>
                <a:lnTo>
                  <a:pt x="0" y="0"/>
                </a:lnTo>
                <a:lnTo>
                  <a:pt x="34" y="0"/>
                </a:lnTo>
                <a:lnTo>
                  <a:pt x="34" y="31"/>
                </a:lnTo>
                <a:close/>
                <a:moveTo>
                  <a:pt x="245" y="31"/>
                </a:moveTo>
                <a:lnTo>
                  <a:pt x="67" y="31"/>
                </a:lnTo>
                <a:lnTo>
                  <a:pt x="67" y="0"/>
                </a:lnTo>
                <a:lnTo>
                  <a:pt x="245" y="0"/>
                </a:lnTo>
                <a:lnTo>
                  <a:pt x="245" y="3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084" name="Freeform 204"/>
          <p:cNvSpPr>
            <a:spLocks/>
          </p:cNvSpPr>
          <p:nvPr/>
        </p:nvSpPr>
        <p:spPr bwMode="auto">
          <a:xfrm>
            <a:off x="3126583" y="4293272"/>
            <a:ext cx="72472" cy="58703"/>
          </a:xfrm>
          <a:custGeom>
            <a:avLst/>
            <a:gdLst>
              <a:gd name="T0" fmla="*/ 0 w 186"/>
              <a:gd name="T1" fmla="*/ 0 h 160"/>
              <a:gd name="T2" fmla="*/ 0 w 186"/>
              <a:gd name="T3" fmla="*/ 0 h 160"/>
              <a:gd name="T4" fmla="*/ 0 w 186"/>
              <a:gd name="T5" fmla="*/ 0 h 160"/>
              <a:gd name="T6" fmla="*/ 0 w 186"/>
              <a:gd name="T7" fmla="*/ 0 h 160"/>
              <a:gd name="T8" fmla="*/ 0 w 186"/>
              <a:gd name="T9" fmla="*/ 0 h 160"/>
              <a:gd name="T10" fmla="*/ 0 w 186"/>
              <a:gd name="T11" fmla="*/ 0 h 160"/>
              <a:gd name="T12" fmla="*/ 0 w 186"/>
              <a:gd name="T13" fmla="*/ 0 h 160"/>
              <a:gd name="T14" fmla="*/ 0 w 186"/>
              <a:gd name="T15" fmla="*/ 0 h 160"/>
              <a:gd name="T16" fmla="*/ 0 w 186"/>
              <a:gd name="T17" fmla="*/ 0 h 160"/>
              <a:gd name="T18" fmla="*/ 0 w 186"/>
              <a:gd name="T19" fmla="*/ 0 h 160"/>
              <a:gd name="T20" fmla="*/ 0 w 186"/>
              <a:gd name="T21" fmla="*/ 0 h 160"/>
              <a:gd name="T22" fmla="*/ 0 w 186"/>
              <a:gd name="T23" fmla="*/ 0 h 160"/>
              <a:gd name="T24" fmla="*/ 0 w 186"/>
              <a:gd name="T25" fmla="*/ 0 h 160"/>
              <a:gd name="T26" fmla="*/ 0 w 186"/>
              <a:gd name="T27" fmla="*/ 0 h 160"/>
              <a:gd name="T28" fmla="*/ 0 w 186"/>
              <a:gd name="T29" fmla="*/ 0 h 160"/>
              <a:gd name="T30" fmla="*/ 0 w 186"/>
              <a:gd name="T31" fmla="*/ 0 h 160"/>
              <a:gd name="T32" fmla="*/ 0 w 186"/>
              <a:gd name="T33" fmla="*/ 0 h 160"/>
              <a:gd name="T34" fmla="*/ 0 w 186"/>
              <a:gd name="T35" fmla="*/ 0 h 160"/>
              <a:gd name="T36" fmla="*/ 0 w 186"/>
              <a:gd name="T37" fmla="*/ 0 h 160"/>
              <a:gd name="T38" fmla="*/ 0 w 186"/>
              <a:gd name="T39" fmla="*/ 0 h 160"/>
              <a:gd name="T40" fmla="*/ 0 w 186"/>
              <a:gd name="T41" fmla="*/ 0 h 160"/>
              <a:gd name="T42" fmla="*/ 0 w 186"/>
              <a:gd name="T43" fmla="*/ 0 h 160"/>
              <a:gd name="T44" fmla="*/ 0 w 186"/>
              <a:gd name="T45" fmla="*/ 0 h 160"/>
              <a:gd name="T46" fmla="*/ 0 w 186"/>
              <a:gd name="T47" fmla="*/ 0 h 160"/>
              <a:gd name="T48" fmla="*/ 0 w 186"/>
              <a:gd name="T49" fmla="*/ 0 h 160"/>
              <a:gd name="T50" fmla="*/ 0 w 186"/>
              <a:gd name="T51" fmla="*/ 0 h 160"/>
              <a:gd name="T52" fmla="*/ 0 w 186"/>
              <a:gd name="T53" fmla="*/ 0 h 160"/>
              <a:gd name="T54" fmla="*/ 0 w 186"/>
              <a:gd name="T55" fmla="*/ 0 h 160"/>
              <a:gd name="T56" fmla="*/ 0 w 186"/>
              <a:gd name="T57" fmla="*/ 0 h 160"/>
              <a:gd name="T58" fmla="*/ 0 w 186"/>
              <a:gd name="T59" fmla="*/ 0 h 160"/>
              <a:gd name="T60" fmla="*/ 0 w 186"/>
              <a:gd name="T61" fmla="*/ 0 h 160"/>
              <a:gd name="T62" fmla="*/ 0 w 186"/>
              <a:gd name="T63" fmla="*/ 0 h 160"/>
              <a:gd name="T64" fmla="*/ 0 w 186"/>
              <a:gd name="T65" fmla="*/ 0 h 160"/>
              <a:gd name="T66" fmla="*/ 0 w 186"/>
              <a:gd name="T67" fmla="*/ 0 h 160"/>
              <a:gd name="T68" fmla="*/ 0 w 186"/>
              <a:gd name="T69" fmla="*/ 0 h 160"/>
              <a:gd name="T70" fmla="*/ 0 w 186"/>
              <a:gd name="T71" fmla="*/ 0 h 160"/>
              <a:gd name="T72" fmla="*/ 0 w 186"/>
              <a:gd name="T73" fmla="*/ 0 h 160"/>
              <a:gd name="T74" fmla="*/ 0 w 186"/>
              <a:gd name="T75" fmla="*/ 0 h 160"/>
              <a:gd name="T76" fmla="*/ 0 w 186"/>
              <a:gd name="T77" fmla="*/ 0 h 160"/>
              <a:gd name="T78" fmla="*/ 0 w 186"/>
              <a:gd name="T79" fmla="*/ 0 h 160"/>
              <a:gd name="T80" fmla="*/ 0 w 186"/>
              <a:gd name="T81" fmla="*/ 0 h 160"/>
              <a:gd name="T82" fmla="*/ 0 w 186"/>
              <a:gd name="T83" fmla="*/ 0 h 160"/>
              <a:gd name="T84" fmla="*/ 0 w 186"/>
              <a:gd name="T85" fmla="*/ 0 h 160"/>
              <a:gd name="T86" fmla="*/ 0 w 186"/>
              <a:gd name="T87" fmla="*/ 0 h 160"/>
              <a:gd name="T88" fmla="*/ 0 w 186"/>
              <a:gd name="T89" fmla="*/ 0 h 160"/>
              <a:gd name="T90" fmla="*/ 0 w 186"/>
              <a:gd name="T91" fmla="*/ 0 h 16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6"/>
              <a:gd name="T139" fmla="*/ 0 h 160"/>
              <a:gd name="T140" fmla="*/ 186 w 186"/>
              <a:gd name="T141" fmla="*/ 160 h 16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6" h="160">
                <a:moveTo>
                  <a:pt x="116" y="31"/>
                </a:moveTo>
                <a:lnTo>
                  <a:pt x="121" y="0"/>
                </a:lnTo>
                <a:lnTo>
                  <a:pt x="128" y="1"/>
                </a:lnTo>
                <a:lnTo>
                  <a:pt x="136" y="3"/>
                </a:lnTo>
                <a:lnTo>
                  <a:pt x="142" y="6"/>
                </a:lnTo>
                <a:lnTo>
                  <a:pt x="148" y="9"/>
                </a:lnTo>
                <a:lnTo>
                  <a:pt x="154" y="12"/>
                </a:lnTo>
                <a:lnTo>
                  <a:pt x="159" y="16"/>
                </a:lnTo>
                <a:lnTo>
                  <a:pt x="165" y="21"/>
                </a:lnTo>
                <a:lnTo>
                  <a:pt x="169" y="26"/>
                </a:lnTo>
                <a:lnTo>
                  <a:pt x="173" y="31"/>
                </a:lnTo>
                <a:lnTo>
                  <a:pt x="176" y="37"/>
                </a:lnTo>
                <a:lnTo>
                  <a:pt x="180" y="43"/>
                </a:lnTo>
                <a:lnTo>
                  <a:pt x="182" y="49"/>
                </a:lnTo>
                <a:lnTo>
                  <a:pt x="184" y="55"/>
                </a:lnTo>
                <a:lnTo>
                  <a:pt x="185" y="62"/>
                </a:lnTo>
                <a:lnTo>
                  <a:pt x="186" y="69"/>
                </a:lnTo>
                <a:lnTo>
                  <a:pt x="186" y="76"/>
                </a:lnTo>
                <a:lnTo>
                  <a:pt x="186" y="86"/>
                </a:lnTo>
                <a:lnTo>
                  <a:pt x="185" y="94"/>
                </a:lnTo>
                <a:lnTo>
                  <a:pt x="183" y="102"/>
                </a:lnTo>
                <a:lnTo>
                  <a:pt x="181" y="110"/>
                </a:lnTo>
                <a:lnTo>
                  <a:pt x="176" y="117"/>
                </a:lnTo>
                <a:lnTo>
                  <a:pt x="173" y="124"/>
                </a:lnTo>
                <a:lnTo>
                  <a:pt x="168" y="130"/>
                </a:lnTo>
                <a:lnTo>
                  <a:pt x="162" y="137"/>
                </a:lnTo>
                <a:lnTo>
                  <a:pt x="156" y="142"/>
                </a:lnTo>
                <a:lnTo>
                  <a:pt x="148" y="147"/>
                </a:lnTo>
                <a:lnTo>
                  <a:pt x="141" y="151"/>
                </a:lnTo>
                <a:lnTo>
                  <a:pt x="134" y="154"/>
                </a:lnTo>
                <a:lnTo>
                  <a:pt x="124" y="156"/>
                </a:lnTo>
                <a:lnTo>
                  <a:pt x="114" y="158"/>
                </a:lnTo>
                <a:lnTo>
                  <a:pt x="105" y="159"/>
                </a:lnTo>
                <a:lnTo>
                  <a:pt x="94" y="160"/>
                </a:lnTo>
                <a:lnTo>
                  <a:pt x="86" y="159"/>
                </a:lnTo>
                <a:lnTo>
                  <a:pt x="80" y="159"/>
                </a:lnTo>
                <a:lnTo>
                  <a:pt x="74" y="158"/>
                </a:lnTo>
                <a:lnTo>
                  <a:pt x="67" y="157"/>
                </a:lnTo>
                <a:lnTo>
                  <a:pt x="61" y="156"/>
                </a:lnTo>
                <a:lnTo>
                  <a:pt x="54" y="154"/>
                </a:lnTo>
                <a:lnTo>
                  <a:pt x="49" y="152"/>
                </a:lnTo>
                <a:lnTo>
                  <a:pt x="44" y="150"/>
                </a:lnTo>
                <a:lnTo>
                  <a:pt x="38" y="147"/>
                </a:lnTo>
                <a:lnTo>
                  <a:pt x="33" y="144"/>
                </a:lnTo>
                <a:lnTo>
                  <a:pt x="29" y="141"/>
                </a:lnTo>
                <a:lnTo>
                  <a:pt x="24" y="138"/>
                </a:lnTo>
                <a:lnTo>
                  <a:pt x="20" y="133"/>
                </a:lnTo>
                <a:lnTo>
                  <a:pt x="17" y="129"/>
                </a:lnTo>
                <a:lnTo>
                  <a:pt x="14" y="124"/>
                </a:lnTo>
                <a:lnTo>
                  <a:pt x="10" y="119"/>
                </a:lnTo>
                <a:lnTo>
                  <a:pt x="8" y="115"/>
                </a:lnTo>
                <a:lnTo>
                  <a:pt x="6" y="109"/>
                </a:lnTo>
                <a:lnTo>
                  <a:pt x="4" y="104"/>
                </a:lnTo>
                <a:lnTo>
                  <a:pt x="3" y="99"/>
                </a:lnTo>
                <a:lnTo>
                  <a:pt x="2" y="94"/>
                </a:lnTo>
                <a:lnTo>
                  <a:pt x="1" y="88"/>
                </a:lnTo>
                <a:lnTo>
                  <a:pt x="1" y="82"/>
                </a:lnTo>
                <a:lnTo>
                  <a:pt x="0" y="76"/>
                </a:lnTo>
                <a:lnTo>
                  <a:pt x="1" y="69"/>
                </a:lnTo>
                <a:lnTo>
                  <a:pt x="1" y="62"/>
                </a:lnTo>
                <a:lnTo>
                  <a:pt x="2" y="55"/>
                </a:lnTo>
                <a:lnTo>
                  <a:pt x="4" y="49"/>
                </a:lnTo>
                <a:lnTo>
                  <a:pt x="6" y="43"/>
                </a:lnTo>
                <a:lnTo>
                  <a:pt x="8" y="38"/>
                </a:lnTo>
                <a:lnTo>
                  <a:pt x="12" y="33"/>
                </a:lnTo>
                <a:lnTo>
                  <a:pt x="15" y="28"/>
                </a:lnTo>
                <a:lnTo>
                  <a:pt x="19" y="23"/>
                </a:lnTo>
                <a:lnTo>
                  <a:pt x="23" y="18"/>
                </a:lnTo>
                <a:lnTo>
                  <a:pt x="28" y="15"/>
                </a:lnTo>
                <a:lnTo>
                  <a:pt x="33" y="11"/>
                </a:lnTo>
                <a:lnTo>
                  <a:pt x="38" y="9"/>
                </a:lnTo>
                <a:lnTo>
                  <a:pt x="44" y="6"/>
                </a:lnTo>
                <a:lnTo>
                  <a:pt x="50" y="4"/>
                </a:lnTo>
                <a:lnTo>
                  <a:pt x="56" y="3"/>
                </a:lnTo>
                <a:lnTo>
                  <a:pt x="61" y="33"/>
                </a:lnTo>
                <a:lnTo>
                  <a:pt x="56" y="35"/>
                </a:lnTo>
                <a:lnTo>
                  <a:pt x="52" y="36"/>
                </a:lnTo>
                <a:lnTo>
                  <a:pt x="49" y="38"/>
                </a:lnTo>
                <a:lnTo>
                  <a:pt x="46" y="39"/>
                </a:lnTo>
                <a:lnTo>
                  <a:pt x="43" y="41"/>
                </a:lnTo>
                <a:lnTo>
                  <a:pt x="39" y="44"/>
                </a:lnTo>
                <a:lnTo>
                  <a:pt x="36" y="46"/>
                </a:lnTo>
                <a:lnTo>
                  <a:pt x="34" y="48"/>
                </a:lnTo>
                <a:lnTo>
                  <a:pt x="32" y="51"/>
                </a:lnTo>
                <a:lnTo>
                  <a:pt x="30" y="54"/>
                </a:lnTo>
                <a:lnTo>
                  <a:pt x="29" y="57"/>
                </a:lnTo>
                <a:lnTo>
                  <a:pt x="28" y="60"/>
                </a:lnTo>
                <a:lnTo>
                  <a:pt x="27" y="64"/>
                </a:lnTo>
                <a:lnTo>
                  <a:pt x="25" y="67"/>
                </a:lnTo>
                <a:lnTo>
                  <a:pt x="25" y="71"/>
                </a:lnTo>
                <a:lnTo>
                  <a:pt x="25" y="74"/>
                </a:lnTo>
                <a:lnTo>
                  <a:pt x="25" y="81"/>
                </a:lnTo>
                <a:lnTo>
                  <a:pt x="25" y="86"/>
                </a:lnTo>
                <a:lnTo>
                  <a:pt x="28" y="92"/>
                </a:lnTo>
                <a:lnTo>
                  <a:pt x="29" y="96"/>
                </a:lnTo>
                <a:lnTo>
                  <a:pt x="32" y="101"/>
                </a:lnTo>
                <a:lnTo>
                  <a:pt x="34" y="105"/>
                </a:lnTo>
                <a:lnTo>
                  <a:pt x="37" y="109"/>
                </a:lnTo>
                <a:lnTo>
                  <a:pt x="42" y="113"/>
                </a:lnTo>
                <a:lnTo>
                  <a:pt x="46" y="116"/>
                </a:lnTo>
                <a:lnTo>
                  <a:pt x="51" y="119"/>
                </a:lnTo>
                <a:lnTo>
                  <a:pt x="56" y="122"/>
                </a:lnTo>
                <a:lnTo>
                  <a:pt x="62" y="124"/>
                </a:lnTo>
                <a:lnTo>
                  <a:pt x="69" y="125"/>
                </a:lnTo>
                <a:lnTo>
                  <a:pt x="77" y="126"/>
                </a:lnTo>
                <a:lnTo>
                  <a:pt x="84" y="127"/>
                </a:lnTo>
                <a:lnTo>
                  <a:pt x="93" y="127"/>
                </a:lnTo>
                <a:lnTo>
                  <a:pt x="101" y="127"/>
                </a:lnTo>
                <a:lnTo>
                  <a:pt x="110" y="126"/>
                </a:lnTo>
                <a:lnTo>
                  <a:pt x="117" y="125"/>
                </a:lnTo>
                <a:lnTo>
                  <a:pt x="124" y="124"/>
                </a:lnTo>
                <a:lnTo>
                  <a:pt x="130" y="122"/>
                </a:lnTo>
                <a:lnTo>
                  <a:pt x="136" y="119"/>
                </a:lnTo>
                <a:lnTo>
                  <a:pt x="141" y="117"/>
                </a:lnTo>
                <a:lnTo>
                  <a:pt x="145" y="113"/>
                </a:lnTo>
                <a:lnTo>
                  <a:pt x="148" y="110"/>
                </a:lnTo>
                <a:lnTo>
                  <a:pt x="152" y="106"/>
                </a:lnTo>
                <a:lnTo>
                  <a:pt x="155" y="102"/>
                </a:lnTo>
                <a:lnTo>
                  <a:pt x="157" y="97"/>
                </a:lnTo>
                <a:lnTo>
                  <a:pt x="159" y="93"/>
                </a:lnTo>
                <a:lnTo>
                  <a:pt x="160" y="88"/>
                </a:lnTo>
                <a:lnTo>
                  <a:pt x="161" y="83"/>
                </a:lnTo>
                <a:lnTo>
                  <a:pt x="161" y="76"/>
                </a:lnTo>
                <a:lnTo>
                  <a:pt x="161" y="72"/>
                </a:lnTo>
                <a:lnTo>
                  <a:pt x="160" y="68"/>
                </a:lnTo>
                <a:lnTo>
                  <a:pt x="159" y="64"/>
                </a:lnTo>
                <a:lnTo>
                  <a:pt x="158" y="60"/>
                </a:lnTo>
                <a:lnTo>
                  <a:pt x="157" y="56"/>
                </a:lnTo>
                <a:lnTo>
                  <a:pt x="155" y="53"/>
                </a:lnTo>
                <a:lnTo>
                  <a:pt x="153" y="49"/>
                </a:lnTo>
                <a:lnTo>
                  <a:pt x="151" y="46"/>
                </a:lnTo>
                <a:lnTo>
                  <a:pt x="147" y="43"/>
                </a:lnTo>
                <a:lnTo>
                  <a:pt x="144" y="41"/>
                </a:lnTo>
                <a:lnTo>
                  <a:pt x="141" y="38"/>
                </a:lnTo>
                <a:lnTo>
                  <a:pt x="137" y="36"/>
                </a:lnTo>
                <a:lnTo>
                  <a:pt x="132" y="35"/>
                </a:lnTo>
                <a:lnTo>
                  <a:pt x="127" y="33"/>
                </a:lnTo>
                <a:lnTo>
                  <a:pt x="123" y="32"/>
                </a:lnTo>
                <a:lnTo>
                  <a:pt x="116" y="3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1" name="Freeform 205"/>
          <p:cNvSpPr>
            <a:spLocks noEditPoints="1"/>
          </p:cNvSpPr>
          <p:nvPr/>
        </p:nvSpPr>
        <p:spPr bwMode="auto">
          <a:xfrm>
            <a:off x="3126582" y="4225398"/>
            <a:ext cx="72472" cy="62372"/>
          </a:xfrm>
          <a:custGeom>
            <a:avLst/>
            <a:gdLst>
              <a:gd name="T0" fmla="*/ 0 w 186"/>
              <a:gd name="T1" fmla="*/ 0 h 168"/>
              <a:gd name="T2" fmla="*/ 0 w 186"/>
              <a:gd name="T3" fmla="*/ 0 h 168"/>
              <a:gd name="T4" fmla="*/ 0 w 186"/>
              <a:gd name="T5" fmla="*/ 0 h 168"/>
              <a:gd name="T6" fmla="*/ 0 w 186"/>
              <a:gd name="T7" fmla="*/ 0 h 168"/>
              <a:gd name="T8" fmla="*/ 0 w 186"/>
              <a:gd name="T9" fmla="*/ 0 h 168"/>
              <a:gd name="T10" fmla="*/ 0 w 186"/>
              <a:gd name="T11" fmla="*/ 0 h 168"/>
              <a:gd name="T12" fmla="*/ 0 w 186"/>
              <a:gd name="T13" fmla="*/ 0 h 168"/>
              <a:gd name="T14" fmla="*/ 0 w 186"/>
              <a:gd name="T15" fmla="*/ 0 h 168"/>
              <a:gd name="T16" fmla="*/ 0 w 186"/>
              <a:gd name="T17" fmla="*/ 0 h 168"/>
              <a:gd name="T18" fmla="*/ 0 w 186"/>
              <a:gd name="T19" fmla="*/ 0 h 168"/>
              <a:gd name="T20" fmla="*/ 0 w 186"/>
              <a:gd name="T21" fmla="*/ 0 h 168"/>
              <a:gd name="T22" fmla="*/ 0 w 186"/>
              <a:gd name="T23" fmla="*/ 0 h 168"/>
              <a:gd name="T24" fmla="*/ 0 w 186"/>
              <a:gd name="T25" fmla="*/ 0 h 168"/>
              <a:gd name="T26" fmla="*/ 0 w 186"/>
              <a:gd name="T27" fmla="*/ 0 h 168"/>
              <a:gd name="T28" fmla="*/ 0 w 186"/>
              <a:gd name="T29" fmla="*/ 0 h 168"/>
              <a:gd name="T30" fmla="*/ 0 w 186"/>
              <a:gd name="T31" fmla="*/ 0 h 168"/>
              <a:gd name="T32" fmla="*/ 0 w 186"/>
              <a:gd name="T33" fmla="*/ 0 h 168"/>
              <a:gd name="T34" fmla="*/ 0 w 186"/>
              <a:gd name="T35" fmla="*/ 0 h 168"/>
              <a:gd name="T36" fmla="*/ 0 w 186"/>
              <a:gd name="T37" fmla="*/ 0 h 168"/>
              <a:gd name="T38" fmla="*/ 0 w 186"/>
              <a:gd name="T39" fmla="*/ 0 h 168"/>
              <a:gd name="T40" fmla="*/ 0 w 186"/>
              <a:gd name="T41" fmla="*/ 0 h 168"/>
              <a:gd name="T42" fmla="*/ 0 w 186"/>
              <a:gd name="T43" fmla="*/ 0 h 168"/>
              <a:gd name="T44" fmla="*/ 0 w 186"/>
              <a:gd name="T45" fmla="*/ 0 h 168"/>
              <a:gd name="T46" fmla="*/ 0 w 186"/>
              <a:gd name="T47" fmla="*/ 0 h 168"/>
              <a:gd name="T48" fmla="*/ 0 w 186"/>
              <a:gd name="T49" fmla="*/ 0 h 168"/>
              <a:gd name="T50" fmla="*/ 0 w 186"/>
              <a:gd name="T51" fmla="*/ 0 h 168"/>
              <a:gd name="T52" fmla="*/ 0 w 186"/>
              <a:gd name="T53" fmla="*/ 0 h 168"/>
              <a:gd name="T54" fmla="*/ 0 w 186"/>
              <a:gd name="T55" fmla="*/ 0 h 168"/>
              <a:gd name="T56" fmla="*/ 0 w 186"/>
              <a:gd name="T57" fmla="*/ 0 h 168"/>
              <a:gd name="T58" fmla="*/ 0 w 186"/>
              <a:gd name="T59" fmla="*/ 0 h 168"/>
              <a:gd name="T60" fmla="*/ 0 w 186"/>
              <a:gd name="T61" fmla="*/ 0 h 168"/>
              <a:gd name="T62" fmla="*/ 0 w 186"/>
              <a:gd name="T63" fmla="*/ 0 h 168"/>
              <a:gd name="T64" fmla="*/ 0 w 186"/>
              <a:gd name="T65" fmla="*/ 0 h 168"/>
              <a:gd name="T66" fmla="*/ 0 w 186"/>
              <a:gd name="T67" fmla="*/ 0 h 168"/>
              <a:gd name="T68" fmla="*/ 0 w 186"/>
              <a:gd name="T69" fmla="*/ 0 h 168"/>
              <a:gd name="T70" fmla="*/ 0 w 186"/>
              <a:gd name="T71" fmla="*/ 0 h 168"/>
              <a:gd name="T72" fmla="*/ 0 w 186"/>
              <a:gd name="T73" fmla="*/ 0 h 168"/>
              <a:gd name="T74" fmla="*/ 0 w 186"/>
              <a:gd name="T75" fmla="*/ 0 h 168"/>
              <a:gd name="T76" fmla="*/ 0 w 186"/>
              <a:gd name="T77" fmla="*/ 0 h 168"/>
              <a:gd name="T78" fmla="*/ 0 w 186"/>
              <a:gd name="T79" fmla="*/ 0 h 168"/>
              <a:gd name="T80" fmla="*/ 0 w 186"/>
              <a:gd name="T81" fmla="*/ 0 h 168"/>
              <a:gd name="T82" fmla="*/ 0 w 186"/>
              <a:gd name="T83" fmla="*/ 0 h 168"/>
              <a:gd name="T84" fmla="*/ 0 w 186"/>
              <a:gd name="T85" fmla="*/ 0 h 168"/>
              <a:gd name="T86" fmla="*/ 0 w 186"/>
              <a:gd name="T87" fmla="*/ 0 h 168"/>
              <a:gd name="T88" fmla="*/ 0 w 186"/>
              <a:gd name="T89" fmla="*/ 0 h 168"/>
              <a:gd name="T90" fmla="*/ 0 w 186"/>
              <a:gd name="T91" fmla="*/ 0 h 168"/>
              <a:gd name="T92" fmla="*/ 0 w 186"/>
              <a:gd name="T93" fmla="*/ 0 h 168"/>
              <a:gd name="T94" fmla="*/ 0 w 186"/>
              <a:gd name="T95" fmla="*/ 0 h 168"/>
              <a:gd name="T96" fmla="*/ 0 w 186"/>
              <a:gd name="T97" fmla="*/ 0 h 168"/>
              <a:gd name="T98" fmla="*/ 0 w 186"/>
              <a:gd name="T99" fmla="*/ 0 h 168"/>
              <a:gd name="T100" fmla="*/ 0 w 186"/>
              <a:gd name="T101" fmla="*/ 0 h 168"/>
              <a:gd name="T102" fmla="*/ 0 w 186"/>
              <a:gd name="T103" fmla="*/ 0 h 168"/>
              <a:gd name="T104" fmla="*/ 0 w 186"/>
              <a:gd name="T105" fmla="*/ 0 h 168"/>
              <a:gd name="T106" fmla="*/ 0 w 186"/>
              <a:gd name="T107" fmla="*/ 0 h 16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86"/>
              <a:gd name="T163" fmla="*/ 0 h 168"/>
              <a:gd name="T164" fmla="*/ 186 w 186"/>
              <a:gd name="T165" fmla="*/ 168 h 16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86" h="168">
                <a:moveTo>
                  <a:pt x="160" y="39"/>
                </a:moveTo>
                <a:lnTo>
                  <a:pt x="163" y="43"/>
                </a:lnTo>
                <a:lnTo>
                  <a:pt x="167" y="47"/>
                </a:lnTo>
                <a:lnTo>
                  <a:pt x="170" y="51"/>
                </a:lnTo>
                <a:lnTo>
                  <a:pt x="172" y="55"/>
                </a:lnTo>
                <a:lnTo>
                  <a:pt x="174" y="59"/>
                </a:lnTo>
                <a:lnTo>
                  <a:pt x="176" y="63"/>
                </a:lnTo>
                <a:lnTo>
                  <a:pt x="178" y="67"/>
                </a:lnTo>
                <a:lnTo>
                  <a:pt x="181" y="71"/>
                </a:lnTo>
                <a:lnTo>
                  <a:pt x="182" y="75"/>
                </a:lnTo>
                <a:lnTo>
                  <a:pt x="183" y="79"/>
                </a:lnTo>
                <a:lnTo>
                  <a:pt x="184" y="83"/>
                </a:lnTo>
                <a:lnTo>
                  <a:pt x="185" y="89"/>
                </a:lnTo>
                <a:lnTo>
                  <a:pt x="185" y="93"/>
                </a:lnTo>
                <a:lnTo>
                  <a:pt x="186" y="97"/>
                </a:lnTo>
                <a:lnTo>
                  <a:pt x="186" y="101"/>
                </a:lnTo>
                <a:lnTo>
                  <a:pt x="186" y="106"/>
                </a:lnTo>
                <a:lnTo>
                  <a:pt x="186" y="113"/>
                </a:lnTo>
                <a:lnTo>
                  <a:pt x="185" y="120"/>
                </a:lnTo>
                <a:lnTo>
                  <a:pt x="184" y="126"/>
                </a:lnTo>
                <a:lnTo>
                  <a:pt x="183" y="132"/>
                </a:lnTo>
                <a:lnTo>
                  <a:pt x="181" y="138"/>
                </a:lnTo>
                <a:lnTo>
                  <a:pt x="178" y="143"/>
                </a:lnTo>
                <a:lnTo>
                  <a:pt x="175" y="148"/>
                </a:lnTo>
                <a:lnTo>
                  <a:pt x="172" y="152"/>
                </a:lnTo>
                <a:lnTo>
                  <a:pt x="168" y="156"/>
                </a:lnTo>
                <a:lnTo>
                  <a:pt x="165" y="159"/>
                </a:lnTo>
                <a:lnTo>
                  <a:pt x="160" y="162"/>
                </a:lnTo>
                <a:lnTo>
                  <a:pt x="155" y="164"/>
                </a:lnTo>
                <a:lnTo>
                  <a:pt x="151" y="166"/>
                </a:lnTo>
                <a:lnTo>
                  <a:pt x="145" y="167"/>
                </a:lnTo>
                <a:lnTo>
                  <a:pt x="141" y="168"/>
                </a:lnTo>
                <a:lnTo>
                  <a:pt x="136" y="168"/>
                </a:lnTo>
                <a:lnTo>
                  <a:pt x="132" y="168"/>
                </a:lnTo>
                <a:lnTo>
                  <a:pt x="129" y="168"/>
                </a:lnTo>
                <a:lnTo>
                  <a:pt x="126" y="167"/>
                </a:lnTo>
                <a:lnTo>
                  <a:pt x="123" y="167"/>
                </a:lnTo>
                <a:lnTo>
                  <a:pt x="120" y="166"/>
                </a:lnTo>
                <a:lnTo>
                  <a:pt x="116" y="165"/>
                </a:lnTo>
                <a:lnTo>
                  <a:pt x="114" y="164"/>
                </a:lnTo>
                <a:lnTo>
                  <a:pt x="111" y="162"/>
                </a:lnTo>
                <a:lnTo>
                  <a:pt x="109" y="161"/>
                </a:lnTo>
                <a:lnTo>
                  <a:pt x="106" y="159"/>
                </a:lnTo>
                <a:lnTo>
                  <a:pt x="104" y="157"/>
                </a:lnTo>
                <a:lnTo>
                  <a:pt x="101" y="155"/>
                </a:lnTo>
                <a:lnTo>
                  <a:pt x="99" y="153"/>
                </a:lnTo>
                <a:lnTo>
                  <a:pt x="97" y="151"/>
                </a:lnTo>
                <a:lnTo>
                  <a:pt x="96" y="149"/>
                </a:lnTo>
                <a:lnTo>
                  <a:pt x="94" y="147"/>
                </a:lnTo>
                <a:lnTo>
                  <a:pt x="93" y="143"/>
                </a:lnTo>
                <a:lnTo>
                  <a:pt x="91" y="141"/>
                </a:lnTo>
                <a:lnTo>
                  <a:pt x="90" y="138"/>
                </a:lnTo>
                <a:lnTo>
                  <a:pt x="89" y="135"/>
                </a:lnTo>
                <a:lnTo>
                  <a:pt x="88" y="132"/>
                </a:lnTo>
                <a:lnTo>
                  <a:pt x="86" y="130"/>
                </a:lnTo>
                <a:lnTo>
                  <a:pt x="85" y="127"/>
                </a:lnTo>
                <a:lnTo>
                  <a:pt x="84" y="124"/>
                </a:lnTo>
                <a:lnTo>
                  <a:pt x="83" y="121"/>
                </a:lnTo>
                <a:lnTo>
                  <a:pt x="83" y="119"/>
                </a:lnTo>
                <a:lnTo>
                  <a:pt x="82" y="116"/>
                </a:lnTo>
                <a:lnTo>
                  <a:pt x="82" y="112"/>
                </a:lnTo>
                <a:lnTo>
                  <a:pt x="81" y="109"/>
                </a:lnTo>
                <a:lnTo>
                  <a:pt x="81" y="105"/>
                </a:lnTo>
                <a:lnTo>
                  <a:pt x="80" y="101"/>
                </a:lnTo>
                <a:lnTo>
                  <a:pt x="80" y="97"/>
                </a:lnTo>
                <a:lnTo>
                  <a:pt x="79" y="88"/>
                </a:lnTo>
                <a:lnTo>
                  <a:pt x="77" y="78"/>
                </a:lnTo>
                <a:lnTo>
                  <a:pt x="76" y="71"/>
                </a:lnTo>
                <a:lnTo>
                  <a:pt x="75" y="64"/>
                </a:lnTo>
                <a:lnTo>
                  <a:pt x="74" y="57"/>
                </a:lnTo>
                <a:lnTo>
                  <a:pt x="73" y="51"/>
                </a:lnTo>
                <a:lnTo>
                  <a:pt x="70" y="46"/>
                </a:lnTo>
                <a:lnTo>
                  <a:pt x="69" y="41"/>
                </a:lnTo>
                <a:lnTo>
                  <a:pt x="67" y="41"/>
                </a:lnTo>
                <a:lnTo>
                  <a:pt x="66" y="41"/>
                </a:lnTo>
                <a:lnTo>
                  <a:pt x="65" y="41"/>
                </a:lnTo>
                <a:lnTo>
                  <a:pt x="64" y="41"/>
                </a:lnTo>
                <a:lnTo>
                  <a:pt x="63" y="41"/>
                </a:lnTo>
                <a:lnTo>
                  <a:pt x="62" y="41"/>
                </a:lnTo>
                <a:lnTo>
                  <a:pt x="56" y="41"/>
                </a:lnTo>
                <a:lnTo>
                  <a:pt x="53" y="42"/>
                </a:lnTo>
                <a:lnTo>
                  <a:pt x="49" y="42"/>
                </a:lnTo>
                <a:lnTo>
                  <a:pt x="46" y="43"/>
                </a:lnTo>
                <a:lnTo>
                  <a:pt x="43" y="44"/>
                </a:lnTo>
                <a:lnTo>
                  <a:pt x="39" y="46"/>
                </a:lnTo>
                <a:lnTo>
                  <a:pt x="37" y="48"/>
                </a:lnTo>
                <a:lnTo>
                  <a:pt x="35" y="50"/>
                </a:lnTo>
                <a:lnTo>
                  <a:pt x="33" y="53"/>
                </a:lnTo>
                <a:lnTo>
                  <a:pt x="31" y="56"/>
                </a:lnTo>
                <a:lnTo>
                  <a:pt x="29" y="60"/>
                </a:lnTo>
                <a:lnTo>
                  <a:pt x="28" y="64"/>
                </a:lnTo>
                <a:lnTo>
                  <a:pt x="27" y="69"/>
                </a:lnTo>
                <a:lnTo>
                  <a:pt x="25" y="74"/>
                </a:lnTo>
                <a:lnTo>
                  <a:pt x="25" y="79"/>
                </a:lnTo>
                <a:lnTo>
                  <a:pt x="25" y="84"/>
                </a:lnTo>
                <a:lnTo>
                  <a:pt x="25" y="91"/>
                </a:lnTo>
                <a:lnTo>
                  <a:pt x="25" y="95"/>
                </a:lnTo>
                <a:lnTo>
                  <a:pt x="27" y="100"/>
                </a:lnTo>
                <a:lnTo>
                  <a:pt x="27" y="104"/>
                </a:lnTo>
                <a:lnTo>
                  <a:pt x="28" y="108"/>
                </a:lnTo>
                <a:lnTo>
                  <a:pt x="30" y="111"/>
                </a:lnTo>
                <a:lnTo>
                  <a:pt x="31" y="114"/>
                </a:lnTo>
                <a:lnTo>
                  <a:pt x="33" y="117"/>
                </a:lnTo>
                <a:lnTo>
                  <a:pt x="35" y="120"/>
                </a:lnTo>
                <a:lnTo>
                  <a:pt x="37" y="122"/>
                </a:lnTo>
                <a:lnTo>
                  <a:pt x="39" y="124"/>
                </a:lnTo>
                <a:lnTo>
                  <a:pt x="43" y="126"/>
                </a:lnTo>
                <a:lnTo>
                  <a:pt x="47" y="128"/>
                </a:lnTo>
                <a:lnTo>
                  <a:pt x="50" y="129"/>
                </a:lnTo>
                <a:lnTo>
                  <a:pt x="54" y="131"/>
                </a:lnTo>
                <a:lnTo>
                  <a:pt x="59" y="132"/>
                </a:lnTo>
                <a:lnTo>
                  <a:pt x="55" y="163"/>
                </a:lnTo>
                <a:lnTo>
                  <a:pt x="50" y="162"/>
                </a:lnTo>
                <a:lnTo>
                  <a:pt x="46" y="161"/>
                </a:lnTo>
                <a:lnTo>
                  <a:pt x="42" y="159"/>
                </a:lnTo>
                <a:lnTo>
                  <a:pt x="38" y="158"/>
                </a:lnTo>
                <a:lnTo>
                  <a:pt x="34" y="156"/>
                </a:lnTo>
                <a:lnTo>
                  <a:pt x="31" y="154"/>
                </a:lnTo>
                <a:lnTo>
                  <a:pt x="28" y="152"/>
                </a:lnTo>
                <a:lnTo>
                  <a:pt x="24" y="150"/>
                </a:lnTo>
                <a:lnTo>
                  <a:pt x="21" y="147"/>
                </a:lnTo>
                <a:lnTo>
                  <a:pt x="19" y="144"/>
                </a:lnTo>
                <a:lnTo>
                  <a:pt x="17" y="141"/>
                </a:lnTo>
                <a:lnTo>
                  <a:pt x="14" y="137"/>
                </a:lnTo>
                <a:lnTo>
                  <a:pt x="12" y="134"/>
                </a:lnTo>
                <a:lnTo>
                  <a:pt x="9" y="130"/>
                </a:lnTo>
                <a:lnTo>
                  <a:pt x="8" y="126"/>
                </a:lnTo>
                <a:lnTo>
                  <a:pt x="6" y="122"/>
                </a:lnTo>
                <a:lnTo>
                  <a:pt x="5" y="117"/>
                </a:lnTo>
                <a:lnTo>
                  <a:pt x="4" y="113"/>
                </a:lnTo>
                <a:lnTo>
                  <a:pt x="3" y="108"/>
                </a:lnTo>
                <a:lnTo>
                  <a:pt x="2" y="103"/>
                </a:lnTo>
                <a:lnTo>
                  <a:pt x="1" y="98"/>
                </a:lnTo>
                <a:lnTo>
                  <a:pt x="1" y="92"/>
                </a:lnTo>
                <a:lnTo>
                  <a:pt x="0" y="86"/>
                </a:lnTo>
                <a:lnTo>
                  <a:pt x="0" y="80"/>
                </a:lnTo>
                <a:lnTo>
                  <a:pt x="0" y="74"/>
                </a:lnTo>
                <a:lnTo>
                  <a:pt x="1" y="69"/>
                </a:lnTo>
                <a:lnTo>
                  <a:pt x="1" y="64"/>
                </a:lnTo>
                <a:lnTo>
                  <a:pt x="2" y="59"/>
                </a:lnTo>
                <a:lnTo>
                  <a:pt x="2" y="55"/>
                </a:lnTo>
                <a:lnTo>
                  <a:pt x="3" y="50"/>
                </a:lnTo>
                <a:lnTo>
                  <a:pt x="4" y="46"/>
                </a:lnTo>
                <a:lnTo>
                  <a:pt x="5" y="43"/>
                </a:lnTo>
                <a:lnTo>
                  <a:pt x="7" y="39"/>
                </a:lnTo>
                <a:lnTo>
                  <a:pt x="8" y="36"/>
                </a:lnTo>
                <a:lnTo>
                  <a:pt x="10" y="33"/>
                </a:lnTo>
                <a:lnTo>
                  <a:pt x="12" y="30"/>
                </a:lnTo>
                <a:lnTo>
                  <a:pt x="14" y="27"/>
                </a:lnTo>
                <a:lnTo>
                  <a:pt x="15" y="24"/>
                </a:lnTo>
                <a:lnTo>
                  <a:pt x="17" y="22"/>
                </a:lnTo>
                <a:lnTo>
                  <a:pt x="19" y="20"/>
                </a:lnTo>
                <a:lnTo>
                  <a:pt x="21" y="19"/>
                </a:lnTo>
                <a:lnTo>
                  <a:pt x="23" y="17"/>
                </a:lnTo>
                <a:lnTo>
                  <a:pt x="25" y="16"/>
                </a:lnTo>
                <a:lnTo>
                  <a:pt x="29" y="15"/>
                </a:lnTo>
                <a:lnTo>
                  <a:pt x="31" y="14"/>
                </a:lnTo>
                <a:lnTo>
                  <a:pt x="34" y="13"/>
                </a:lnTo>
                <a:lnTo>
                  <a:pt x="36" y="12"/>
                </a:lnTo>
                <a:lnTo>
                  <a:pt x="39" y="11"/>
                </a:lnTo>
                <a:lnTo>
                  <a:pt x="42" y="11"/>
                </a:lnTo>
                <a:lnTo>
                  <a:pt x="44" y="10"/>
                </a:lnTo>
                <a:lnTo>
                  <a:pt x="47" y="10"/>
                </a:lnTo>
                <a:lnTo>
                  <a:pt x="50" y="10"/>
                </a:lnTo>
                <a:lnTo>
                  <a:pt x="54" y="10"/>
                </a:lnTo>
                <a:lnTo>
                  <a:pt x="58" y="10"/>
                </a:lnTo>
                <a:lnTo>
                  <a:pt x="63" y="10"/>
                </a:lnTo>
                <a:lnTo>
                  <a:pt x="67" y="9"/>
                </a:lnTo>
                <a:lnTo>
                  <a:pt x="108" y="9"/>
                </a:lnTo>
                <a:lnTo>
                  <a:pt x="117" y="9"/>
                </a:lnTo>
                <a:lnTo>
                  <a:pt x="127" y="9"/>
                </a:lnTo>
                <a:lnTo>
                  <a:pt x="135" y="9"/>
                </a:lnTo>
                <a:lnTo>
                  <a:pt x="142" y="9"/>
                </a:lnTo>
                <a:lnTo>
                  <a:pt x="148" y="9"/>
                </a:lnTo>
                <a:lnTo>
                  <a:pt x="153" y="8"/>
                </a:lnTo>
                <a:lnTo>
                  <a:pt x="157" y="8"/>
                </a:lnTo>
                <a:lnTo>
                  <a:pt x="160" y="8"/>
                </a:lnTo>
                <a:lnTo>
                  <a:pt x="163" y="7"/>
                </a:lnTo>
                <a:lnTo>
                  <a:pt x="167" y="6"/>
                </a:lnTo>
                <a:lnTo>
                  <a:pt x="169" y="6"/>
                </a:lnTo>
                <a:lnTo>
                  <a:pt x="172" y="5"/>
                </a:lnTo>
                <a:lnTo>
                  <a:pt x="174" y="4"/>
                </a:lnTo>
                <a:lnTo>
                  <a:pt x="177" y="2"/>
                </a:lnTo>
                <a:lnTo>
                  <a:pt x="180" y="1"/>
                </a:lnTo>
                <a:lnTo>
                  <a:pt x="182" y="0"/>
                </a:lnTo>
                <a:lnTo>
                  <a:pt x="182" y="33"/>
                </a:lnTo>
                <a:lnTo>
                  <a:pt x="180" y="34"/>
                </a:lnTo>
                <a:lnTo>
                  <a:pt x="177" y="35"/>
                </a:lnTo>
                <a:lnTo>
                  <a:pt x="174" y="36"/>
                </a:lnTo>
                <a:lnTo>
                  <a:pt x="172" y="37"/>
                </a:lnTo>
                <a:lnTo>
                  <a:pt x="169" y="37"/>
                </a:lnTo>
                <a:lnTo>
                  <a:pt x="167" y="38"/>
                </a:lnTo>
                <a:lnTo>
                  <a:pt x="163" y="38"/>
                </a:lnTo>
                <a:lnTo>
                  <a:pt x="160" y="39"/>
                </a:lnTo>
                <a:close/>
                <a:moveTo>
                  <a:pt x="93" y="41"/>
                </a:moveTo>
                <a:lnTo>
                  <a:pt x="94" y="46"/>
                </a:lnTo>
                <a:lnTo>
                  <a:pt x="96" y="51"/>
                </a:lnTo>
                <a:lnTo>
                  <a:pt x="97" y="56"/>
                </a:lnTo>
                <a:lnTo>
                  <a:pt x="99" y="62"/>
                </a:lnTo>
                <a:lnTo>
                  <a:pt x="100" y="68"/>
                </a:lnTo>
                <a:lnTo>
                  <a:pt x="101" y="75"/>
                </a:lnTo>
                <a:lnTo>
                  <a:pt x="102" y="83"/>
                </a:lnTo>
                <a:lnTo>
                  <a:pt x="105" y="92"/>
                </a:lnTo>
                <a:lnTo>
                  <a:pt x="105" y="97"/>
                </a:lnTo>
                <a:lnTo>
                  <a:pt x="106" y="101"/>
                </a:lnTo>
                <a:lnTo>
                  <a:pt x="107" y="105"/>
                </a:lnTo>
                <a:lnTo>
                  <a:pt x="107" y="108"/>
                </a:lnTo>
                <a:lnTo>
                  <a:pt x="108" y="111"/>
                </a:lnTo>
                <a:lnTo>
                  <a:pt x="109" y="114"/>
                </a:lnTo>
                <a:lnTo>
                  <a:pt x="109" y="116"/>
                </a:lnTo>
                <a:lnTo>
                  <a:pt x="110" y="119"/>
                </a:lnTo>
                <a:lnTo>
                  <a:pt x="111" y="120"/>
                </a:lnTo>
                <a:lnTo>
                  <a:pt x="112" y="122"/>
                </a:lnTo>
                <a:lnTo>
                  <a:pt x="113" y="124"/>
                </a:lnTo>
                <a:lnTo>
                  <a:pt x="114" y="125"/>
                </a:lnTo>
                <a:lnTo>
                  <a:pt x="115" y="127"/>
                </a:lnTo>
                <a:lnTo>
                  <a:pt x="117" y="128"/>
                </a:lnTo>
                <a:lnTo>
                  <a:pt x="119" y="129"/>
                </a:lnTo>
                <a:lnTo>
                  <a:pt x="120" y="131"/>
                </a:lnTo>
                <a:lnTo>
                  <a:pt x="122" y="132"/>
                </a:lnTo>
                <a:lnTo>
                  <a:pt x="123" y="132"/>
                </a:lnTo>
                <a:lnTo>
                  <a:pt x="125" y="133"/>
                </a:lnTo>
                <a:lnTo>
                  <a:pt x="127" y="134"/>
                </a:lnTo>
                <a:lnTo>
                  <a:pt x="128" y="134"/>
                </a:lnTo>
                <a:lnTo>
                  <a:pt x="130" y="135"/>
                </a:lnTo>
                <a:lnTo>
                  <a:pt x="132" y="135"/>
                </a:lnTo>
                <a:lnTo>
                  <a:pt x="135" y="135"/>
                </a:lnTo>
                <a:lnTo>
                  <a:pt x="137" y="135"/>
                </a:lnTo>
                <a:lnTo>
                  <a:pt x="140" y="134"/>
                </a:lnTo>
                <a:lnTo>
                  <a:pt x="143" y="134"/>
                </a:lnTo>
                <a:lnTo>
                  <a:pt x="145" y="133"/>
                </a:lnTo>
                <a:lnTo>
                  <a:pt x="147" y="131"/>
                </a:lnTo>
                <a:lnTo>
                  <a:pt x="151" y="130"/>
                </a:lnTo>
                <a:lnTo>
                  <a:pt x="153" y="128"/>
                </a:lnTo>
                <a:lnTo>
                  <a:pt x="155" y="126"/>
                </a:lnTo>
                <a:lnTo>
                  <a:pt x="156" y="123"/>
                </a:lnTo>
                <a:lnTo>
                  <a:pt x="158" y="120"/>
                </a:lnTo>
                <a:lnTo>
                  <a:pt x="159" y="117"/>
                </a:lnTo>
                <a:lnTo>
                  <a:pt x="160" y="114"/>
                </a:lnTo>
                <a:lnTo>
                  <a:pt x="161" y="111"/>
                </a:lnTo>
                <a:lnTo>
                  <a:pt x="162" y="107"/>
                </a:lnTo>
                <a:lnTo>
                  <a:pt x="162" y="103"/>
                </a:lnTo>
                <a:lnTo>
                  <a:pt x="162" y="99"/>
                </a:lnTo>
                <a:lnTo>
                  <a:pt x="162" y="94"/>
                </a:lnTo>
                <a:lnTo>
                  <a:pt x="162" y="90"/>
                </a:lnTo>
                <a:lnTo>
                  <a:pt x="161" y="85"/>
                </a:lnTo>
                <a:lnTo>
                  <a:pt x="160" y="81"/>
                </a:lnTo>
                <a:lnTo>
                  <a:pt x="159" y="77"/>
                </a:lnTo>
                <a:lnTo>
                  <a:pt x="158" y="73"/>
                </a:lnTo>
                <a:lnTo>
                  <a:pt x="157" y="70"/>
                </a:lnTo>
                <a:lnTo>
                  <a:pt x="155" y="66"/>
                </a:lnTo>
                <a:lnTo>
                  <a:pt x="153" y="63"/>
                </a:lnTo>
                <a:lnTo>
                  <a:pt x="151" y="60"/>
                </a:lnTo>
                <a:lnTo>
                  <a:pt x="148" y="57"/>
                </a:lnTo>
                <a:lnTo>
                  <a:pt x="145" y="54"/>
                </a:lnTo>
                <a:lnTo>
                  <a:pt x="143" y="52"/>
                </a:lnTo>
                <a:lnTo>
                  <a:pt x="140" y="50"/>
                </a:lnTo>
                <a:lnTo>
                  <a:pt x="137" y="48"/>
                </a:lnTo>
                <a:lnTo>
                  <a:pt x="134" y="46"/>
                </a:lnTo>
                <a:lnTo>
                  <a:pt x="131" y="45"/>
                </a:lnTo>
                <a:lnTo>
                  <a:pt x="128" y="44"/>
                </a:lnTo>
                <a:lnTo>
                  <a:pt x="125" y="43"/>
                </a:lnTo>
                <a:lnTo>
                  <a:pt x="122" y="42"/>
                </a:lnTo>
                <a:lnTo>
                  <a:pt x="117" y="42"/>
                </a:lnTo>
                <a:lnTo>
                  <a:pt x="113" y="42"/>
                </a:lnTo>
                <a:lnTo>
                  <a:pt x="109" y="41"/>
                </a:lnTo>
                <a:lnTo>
                  <a:pt x="104" y="41"/>
                </a:lnTo>
                <a:lnTo>
                  <a:pt x="93" y="4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2" name="Freeform 206"/>
          <p:cNvSpPr>
            <a:spLocks noEditPoints="1"/>
          </p:cNvSpPr>
          <p:nvPr/>
        </p:nvSpPr>
        <p:spPr bwMode="auto">
          <a:xfrm>
            <a:off x="3126582" y="4117165"/>
            <a:ext cx="97935" cy="58703"/>
          </a:xfrm>
          <a:custGeom>
            <a:avLst/>
            <a:gdLst>
              <a:gd name="T0" fmla="*/ 0 w 250"/>
              <a:gd name="T1" fmla="*/ 0 h 159"/>
              <a:gd name="T2" fmla="*/ 0 w 250"/>
              <a:gd name="T3" fmla="*/ 0 h 159"/>
              <a:gd name="T4" fmla="*/ 0 w 250"/>
              <a:gd name="T5" fmla="*/ 0 h 159"/>
              <a:gd name="T6" fmla="*/ 0 w 250"/>
              <a:gd name="T7" fmla="*/ 0 h 159"/>
              <a:gd name="T8" fmla="*/ 0 w 250"/>
              <a:gd name="T9" fmla="*/ 0 h 159"/>
              <a:gd name="T10" fmla="*/ 0 w 250"/>
              <a:gd name="T11" fmla="*/ 0 h 159"/>
              <a:gd name="T12" fmla="*/ 0 w 250"/>
              <a:gd name="T13" fmla="*/ 0 h 159"/>
              <a:gd name="T14" fmla="*/ 0 w 250"/>
              <a:gd name="T15" fmla="*/ 0 h 159"/>
              <a:gd name="T16" fmla="*/ 0 w 250"/>
              <a:gd name="T17" fmla="*/ 0 h 159"/>
              <a:gd name="T18" fmla="*/ 0 w 250"/>
              <a:gd name="T19" fmla="*/ 0 h 159"/>
              <a:gd name="T20" fmla="*/ 0 w 250"/>
              <a:gd name="T21" fmla="*/ 0 h 159"/>
              <a:gd name="T22" fmla="*/ 0 w 250"/>
              <a:gd name="T23" fmla="*/ 0 h 159"/>
              <a:gd name="T24" fmla="*/ 0 w 250"/>
              <a:gd name="T25" fmla="*/ 0 h 159"/>
              <a:gd name="T26" fmla="*/ 0 w 250"/>
              <a:gd name="T27" fmla="*/ 0 h 159"/>
              <a:gd name="T28" fmla="*/ 0 w 250"/>
              <a:gd name="T29" fmla="*/ 0 h 159"/>
              <a:gd name="T30" fmla="*/ 0 w 250"/>
              <a:gd name="T31" fmla="*/ 0 h 159"/>
              <a:gd name="T32" fmla="*/ 0 w 250"/>
              <a:gd name="T33" fmla="*/ 0 h 159"/>
              <a:gd name="T34" fmla="*/ 0 w 250"/>
              <a:gd name="T35" fmla="*/ 0 h 159"/>
              <a:gd name="T36" fmla="*/ 0 w 250"/>
              <a:gd name="T37" fmla="*/ 0 h 159"/>
              <a:gd name="T38" fmla="*/ 0 w 250"/>
              <a:gd name="T39" fmla="*/ 0 h 159"/>
              <a:gd name="T40" fmla="*/ 0 w 250"/>
              <a:gd name="T41" fmla="*/ 0 h 159"/>
              <a:gd name="T42" fmla="*/ 0 w 250"/>
              <a:gd name="T43" fmla="*/ 0 h 159"/>
              <a:gd name="T44" fmla="*/ 0 w 250"/>
              <a:gd name="T45" fmla="*/ 0 h 159"/>
              <a:gd name="T46" fmla="*/ 0 w 250"/>
              <a:gd name="T47" fmla="*/ 0 h 159"/>
              <a:gd name="T48" fmla="*/ 0 w 250"/>
              <a:gd name="T49" fmla="*/ 0 h 159"/>
              <a:gd name="T50" fmla="*/ 0 w 250"/>
              <a:gd name="T51" fmla="*/ 0 h 159"/>
              <a:gd name="T52" fmla="*/ 0 w 250"/>
              <a:gd name="T53" fmla="*/ 0 h 159"/>
              <a:gd name="T54" fmla="*/ 0 w 250"/>
              <a:gd name="T55" fmla="*/ 0 h 159"/>
              <a:gd name="T56" fmla="*/ 0 w 250"/>
              <a:gd name="T57" fmla="*/ 0 h 159"/>
              <a:gd name="T58" fmla="*/ 0 w 250"/>
              <a:gd name="T59" fmla="*/ 0 h 159"/>
              <a:gd name="T60" fmla="*/ 0 w 250"/>
              <a:gd name="T61" fmla="*/ 0 h 159"/>
              <a:gd name="T62" fmla="*/ 0 w 250"/>
              <a:gd name="T63" fmla="*/ 0 h 159"/>
              <a:gd name="T64" fmla="*/ 0 w 250"/>
              <a:gd name="T65" fmla="*/ 0 h 159"/>
              <a:gd name="T66" fmla="*/ 0 w 250"/>
              <a:gd name="T67" fmla="*/ 0 h 159"/>
              <a:gd name="T68" fmla="*/ 0 w 250"/>
              <a:gd name="T69" fmla="*/ 0 h 159"/>
              <a:gd name="T70" fmla="*/ 0 w 250"/>
              <a:gd name="T71" fmla="*/ 0 h 159"/>
              <a:gd name="T72" fmla="*/ 0 w 250"/>
              <a:gd name="T73" fmla="*/ 0 h 159"/>
              <a:gd name="T74" fmla="*/ 0 w 250"/>
              <a:gd name="T75" fmla="*/ 0 h 159"/>
              <a:gd name="T76" fmla="*/ 0 w 250"/>
              <a:gd name="T77" fmla="*/ 0 h 159"/>
              <a:gd name="T78" fmla="*/ 0 w 250"/>
              <a:gd name="T79" fmla="*/ 0 h 159"/>
              <a:gd name="T80" fmla="*/ 0 w 250"/>
              <a:gd name="T81" fmla="*/ 0 h 159"/>
              <a:gd name="T82" fmla="*/ 0 w 250"/>
              <a:gd name="T83" fmla="*/ 0 h 159"/>
              <a:gd name="T84" fmla="*/ 0 w 250"/>
              <a:gd name="T85" fmla="*/ 0 h 159"/>
              <a:gd name="T86" fmla="*/ 0 w 250"/>
              <a:gd name="T87" fmla="*/ 0 h 159"/>
              <a:gd name="T88" fmla="*/ 0 w 250"/>
              <a:gd name="T89" fmla="*/ 0 h 159"/>
              <a:gd name="T90" fmla="*/ 0 w 250"/>
              <a:gd name="T91" fmla="*/ 0 h 159"/>
              <a:gd name="T92" fmla="*/ 0 w 250"/>
              <a:gd name="T93" fmla="*/ 0 h 159"/>
              <a:gd name="T94" fmla="*/ 0 w 250"/>
              <a:gd name="T95" fmla="*/ 0 h 159"/>
              <a:gd name="T96" fmla="*/ 0 w 250"/>
              <a:gd name="T97" fmla="*/ 0 h 159"/>
              <a:gd name="T98" fmla="*/ 0 w 250"/>
              <a:gd name="T99" fmla="*/ 0 h 15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50"/>
              <a:gd name="T151" fmla="*/ 0 h 159"/>
              <a:gd name="T152" fmla="*/ 250 w 250"/>
              <a:gd name="T153" fmla="*/ 159 h 15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50" h="159">
                <a:moveTo>
                  <a:pt x="250" y="159"/>
                </a:moveTo>
                <a:lnTo>
                  <a:pt x="4" y="159"/>
                </a:lnTo>
                <a:lnTo>
                  <a:pt x="4" y="130"/>
                </a:lnTo>
                <a:lnTo>
                  <a:pt x="28" y="130"/>
                </a:lnTo>
                <a:lnTo>
                  <a:pt x="24" y="128"/>
                </a:lnTo>
                <a:lnTo>
                  <a:pt x="21" y="125"/>
                </a:lnTo>
                <a:lnTo>
                  <a:pt x="18" y="123"/>
                </a:lnTo>
                <a:lnTo>
                  <a:pt x="16" y="120"/>
                </a:lnTo>
                <a:lnTo>
                  <a:pt x="13" y="117"/>
                </a:lnTo>
                <a:lnTo>
                  <a:pt x="10" y="114"/>
                </a:lnTo>
                <a:lnTo>
                  <a:pt x="8" y="111"/>
                </a:lnTo>
                <a:lnTo>
                  <a:pt x="7" y="108"/>
                </a:lnTo>
                <a:lnTo>
                  <a:pt x="5" y="105"/>
                </a:lnTo>
                <a:lnTo>
                  <a:pt x="4" y="102"/>
                </a:lnTo>
                <a:lnTo>
                  <a:pt x="3" y="98"/>
                </a:lnTo>
                <a:lnTo>
                  <a:pt x="2" y="94"/>
                </a:lnTo>
                <a:lnTo>
                  <a:pt x="1" y="90"/>
                </a:lnTo>
                <a:lnTo>
                  <a:pt x="1" y="86"/>
                </a:lnTo>
                <a:lnTo>
                  <a:pt x="0" y="81"/>
                </a:lnTo>
                <a:lnTo>
                  <a:pt x="0" y="77"/>
                </a:lnTo>
                <a:lnTo>
                  <a:pt x="1" y="72"/>
                </a:lnTo>
                <a:lnTo>
                  <a:pt x="1" y="66"/>
                </a:lnTo>
                <a:lnTo>
                  <a:pt x="2" y="61"/>
                </a:lnTo>
                <a:lnTo>
                  <a:pt x="3" y="56"/>
                </a:lnTo>
                <a:lnTo>
                  <a:pt x="5" y="51"/>
                </a:lnTo>
                <a:lnTo>
                  <a:pt x="7" y="46"/>
                </a:lnTo>
                <a:lnTo>
                  <a:pt x="9" y="41"/>
                </a:lnTo>
                <a:lnTo>
                  <a:pt x="12" y="37"/>
                </a:lnTo>
                <a:lnTo>
                  <a:pt x="15" y="31"/>
                </a:lnTo>
                <a:lnTo>
                  <a:pt x="18" y="27"/>
                </a:lnTo>
                <a:lnTo>
                  <a:pt x="22" y="24"/>
                </a:lnTo>
                <a:lnTo>
                  <a:pt x="27" y="20"/>
                </a:lnTo>
                <a:lnTo>
                  <a:pt x="31" y="17"/>
                </a:lnTo>
                <a:lnTo>
                  <a:pt x="35" y="14"/>
                </a:lnTo>
                <a:lnTo>
                  <a:pt x="39" y="11"/>
                </a:lnTo>
                <a:lnTo>
                  <a:pt x="45" y="9"/>
                </a:lnTo>
                <a:lnTo>
                  <a:pt x="50" y="7"/>
                </a:lnTo>
                <a:lnTo>
                  <a:pt x="55" y="5"/>
                </a:lnTo>
                <a:lnTo>
                  <a:pt x="62" y="4"/>
                </a:lnTo>
                <a:lnTo>
                  <a:pt x="67" y="2"/>
                </a:lnTo>
                <a:lnTo>
                  <a:pt x="74" y="1"/>
                </a:lnTo>
                <a:lnTo>
                  <a:pt x="79" y="1"/>
                </a:lnTo>
                <a:lnTo>
                  <a:pt x="85" y="0"/>
                </a:lnTo>
                <a:lnTo>
                  <a:pt x="92" y="0"/>
                </a:lnTo>
                <a:lnTo>
                  <a:pt x="98" y="0"/>
                </a:lnTo>
                <a:lnTo>
                  <a:pt x="105" y="1"/>
                </a:lnTo>
                <a:lnTo>
                  <a:pt x="111" y="1"/>
                </a:lnTo>
                <a:lnTo>
                  <a:pt x="117" y="2"/>
                </a:lnTo>
                <a:lnTo>
                  <a:pt x="124" y="4"/>
                </a:lnTo>
                <a:lnTo>
                  <a:pt x="129" y="6"/>
                </a:lnTo>
                <a:lnTo>
                  <a:pt x="136" y="8"/>
                </a:lnTo>
                <a:lnTo>
                  <a:pt x="141" y="10"/>
                </a:lnTo>
                <a:lnTo>
                  <a:pt x="146" y="13"/>
                </a:lnTo>
                <a:lnTo>
                  <a:pt x="152" y="15"/>
                </a:lnTo>
                <a:lnTo>
                  <a:pt x="156" y="19"/>
                </a:lnTo>
                <a:lnTo>
                  <a:pt x="160" y="22"/>
                </a:lnTo>
                <a:lnTo>
                  <a:pt x="165" y="26"/>
                </a:lnTo>
                <a:lnTo>
                  <a:pt x="168" y="30"/>
                </a:lnTo>
                <a:lnTo>
                  <a:pt x="171" y="35"/>
                </a:lnTo>
                <a:lnTo>
                  <a:pt x="174" y="40"/>
                </a:lnTo>
                <a:lnTo>
                  <a:pt x="177" y="44"/>
                </a:lnTo>
                <a:lnTo>
                  <a:pt x="180" y="49"/>
                </a:lnTo>
                <a:lnTo>
                  <a:pt x="182" y="54"/>
                </a:lnTo>
                <a:lnTo>
                  <a:pt x="183" y="59"/>
                </a:lnTo>
                <a:lnTo>
                  <a:pt x="185" y="64"/>
                </a:lnTo>
                <a:lnTo>
                  <a:pt x="185" y="69"/>
                </a:lnTo>
                <a:lnTo>
                  <a:pt x="186" y="74"/>
                </a:lnTo>
                <a:lnTo>
                  <a:pt x="186" y="79"/>
                </a:lnTo>
                <a:lnTo>
                  <a:pt x="186" y="83"/>
                </a:lnTo>
                <a:lnTo>
                  <a:pt x="186" y="87"/>
                </a:lnTo>
                <a:lnTo>
                  <a:pt x="185" y="90"/>
                </a:lnTo>
                <a:lnTo>
                  <a:pt x="185" y="95"/>
                </a:lnTo>
                <a:lnTo>
                  <a:pt x="184" y="98"/>
                </a:lnTo>
                <a:lnTo>
                  <a:pt x="183" y="101"/>
                </a:lnTo>
                <a:lnTo>
                  <a:pt x="182" y="105"/>
                </a:lnTo>
                <a:lnTo>
                  <a:pt x="180" y="108"/>
                </a:lnTo>
                <a:lnTo>
                  <a:pt x="178" y="111"/>
                </a:lnTo>
                <a:lnTo>
                  <a:pt x="176" y="113"/>
                </a:lnTo>
                <a:lnTo>
                  <a:pt x="174" y="116"/>
                </a:lnTo>
                <a:lnTo>
                  <a:pt x="172" y="119"/>
                </a:lnTo>
                <a:lnTo>
                  <a:pt x="170" y="121"/>
                </a:lnTo>
                <a:lnTo>
                  <a:pt x="168" y="123"/>
                </a:lnTo>
                <a:lnTo>
                  <a:pt x="166" y="126"/>
                </a:lnTo>
                <a:lnTo>
                  <a:pt x="163" y="128"/>
                </a:lnTo>
                <a:lnTo>
                  <a:pt x="250" y="128"/>
                </a:lnTo>
                <a:lnTo>
                  <a:pt x="250" y="159"/>
                </a:lnTo>
                <a:close/>
                <a:moveTo>
                  <a:pt x="94" y="130"/>
                </a:moveTo>
                <a:lnTo>
                  <a:pt x="102" y="130"/>
                </a:lnTo>
                <a:lnTo>
                  <a:pt x="110" y="130"/>
                </a:lnTo>
                <a:lnTo>
                  <a:pt x="117" y="128"/>
                </a:lnTo>
                <a:lnTo>
                  <a:pt x="124" y="127"/>
                </a:lnTo>
                <a:lnTo>
                  <a:pt x="130" y="125"/>
                </a:lnTo>
                <a:lnTo>
                  <a:pt x="136" y="123"/>
                </a:lnTo>
                <a:lnTo>
                  <a:pt x="141" y="120"/>
                </a:lnTo>
                <a:lnTo>
                  <a:pt x="145" y="116"/>
                </a:lnTo>
                <a:lnTo>
                  <a:pt x="148" y="113"/>
                </a:lnTo>
                <a:lnTo>
                  <a:pt x="152" y="109"/>
                </a:lnTo>
                <a:lnTo>
                  <a:pt x="155" y="105"/>
                </a:lnTo>
                <a:lnTo>
                  <a:pt x="157" y="101"/>
                </a:lnTo>
                <a:lnTo>
                  <a:pt x="159" y="97"/>
                </a:lnTo>
                <a:lnTo>
                  <a:pt x="160" y="91"/>
                </a:lnTo>
                <a:lnTo>
                  <a:pt x="161" y="86"/>
                </a:lnTo>
                <a:lnTo>
                  <a:pt x="161" y="81"/>
                </a:lnTo>
                <a:lnTo>
                  <a:pt x="161" y="76"/>
                </a:lnTo>
                <a:lnTo>
                  <a:pt x="160" y="72"/>
                </a:lnTo>
                <a:lnTo>
                  <a:pt x="159" y="67"/>
                </a:lnTo>
                <a:lnTo>
                  <a:pt x="157" y="63"/>
                </a:lnTo>
                <a:lnTo>
                  <a:pt x="155" y="58"/>
                </a:lnTo>
                <a:lnTo>
                  <a:pt x="152" y="54"/>
                </a:lnTo>
                <a:lnTo>
                  <a:pt x="148" y="50"/>
                </a:lnTo>
                <a:lnTo>
                  <a:pt x="144" y="47"/>
                </a:lnTo>
                <a:lnTo>
                  <a:pt x="140" y="43"/>
                </a:lnTo>
                <a:lnTo>
                  <a:pt x="135" y="40"/>
                </a:lnTo>
                <a:lnTo>
                  <a:pt x="129" y="38"/>
                </a:lnTo>
                <a:lnTo>
                  <a:pt x="123" y="36"/>
                </a:lnTo>
                <a:lnTo>
                  <a:pt x="115" y="34"/>
                </a:lnTo>
                <a:lnTo>
                  <a:pt x="108" y="32"/>
                </a:lnTo>
                <a:lnTo>
                  <a:pt x="100" y="31"/>
                </a:lnTo>
                <a:lnTo>
                  <a:pt x="92" y="31"/>
                </a:lnTo>
                <a:lnTo>
                  <a:pt x="83" y="31"/>
                </a:lnTo>
                <a:lnTo>
                  <a:pt x="76" y="32"/>
                </a:lnTo>
                <a:lnTo>
                  <a:pt x="68" y="34"/>
                </a:lnTo>
                <a:lnTo>
                  <a:pt x="62" y="36"/>
                </a:lnTo>
                <a:lnTo>
                  <a:pt x="55" y="38"/>
                </a:lnTo>
                <a:lnTo>
                  <a:pt x="50" y="40"/>
                </a:lnTo>
                <a:lnTo>
                  <a:pt x="45" y="43"/>
                </a:lnTo>
                <a:lnTo>
                  <a:pt x="40" y="46"/>
                </a:lnTo>
                <a:lnTo>
                  <a:pt x="37" y="50"/>
                </a:lnTo>
                <a:lnTo>
                  <a:pt x="33" y="54"/>
                </a:lnTo>
                <a:lnTo>
                  <a:pt x="31" y="58"/>
                </a:lnTo>
                <a:lnTo>
                  <a:pt x="28" y="62"/>
                </a:lnTo>
                <a:lnTo>
                  <a:pt x="27" y="66"/>
                </a:lnTo>
                <a:lnTo>
                  <a:pt x="24" y="71"/>
                </a:lnTo>
                <a:lnTo>
                  <a:pt x="24" y="75"/>
                </a:lnTo>
                <a:lnTo>
                  <a:pt x="23" y="80"/>
                </a:lnTo>
                <a:lnTo>
                  <a:pt x="24" y="85"/>
                </a:lnTo>
                <a:lnTo>
                  <a:pt x="24" y="89"/>
                </a:lnTo>
                <a:lnTo>
                  <a:pt x="27" y="95"/>
                </a:lnTo>
                <a:lnTo>
                  <a:pt x="29" y="99"/>
                </a:lnTo>
                <a:lnTo>
                  <a:pt x="31" y="104"/>
                </a:lnTo>
                <a:lnTo>
                  <a:pt x="34" y="108"/>
                </a:lnTo>
                <a:lnTo>
                  <a:pt x="37" y="112"/>
                </a:lnTo>
                <a:lnTo>
                  <a:pt x="42" y="115"/>
                </a:lnTo>
                <a:lnTo>
                  <a:pt x="47" y="119"/>
                </a:lnTo>
                <a:lnTo>
                  <a:pt x="52" y="122"/>
                </a:lnTo>
                <a:lnTo>
                  <a:pt x="58" y="125"/>
                </a:lnTo>
                <a:lnTo>
                  <a:pt x="64" y="127"/>
                </a:lnTo>
                <a:lnTo>
                  <a:pt x="70" y="128"/>
                </a:lnTo>
                <a:lnTo>
                  <a:pt x="78" y="130"/>
                </a:lnTo>
                <a:lnTo>
                  <a:pt x="85" y="130"/>
                </a:lnTo>
                <a:lnTo>
                  <a:pt x="94" y="13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3" name="Freeform 207"/>
          <p:cNvSpPr>
            <a:spLocks noEditPoints="1"/>
          </p:cNvSpPr>
          <p:nvPr/>
        </p:nvSpPr>
        <p:spPr bwMode="auto">
          <a:xfrm>
            <a:off x="3126582" y="4045621"/>
            <a:ext cx="72472" cy="62372"/>
          </a:xfrm>
          <a:custGeom>
            <a:avLst/>
            <a:gdLst>
              <a:gd name="T0" fmla="*/ 0 w 186"/>
              <a:gd name="T1" fmla="*/ 0 h 168"/>
              <a:gd name="T2" fmla="*/ 0 w 186"/>
              <a:gd name="T3" fmla="*/ 0 h 168"/>
              <a:gd name="T4" fmla="*/ 0 w 186"/>
              <a:gd name="T5" fmla="*/ 0 h 168"/>
              <a:gd name="T6" fmla="*/ 0 w 186"/>
              <a:gd name="T7" fmla="*/ 0 h 168"/>
              <a:gd name="T8" fmla="*/ 0 w 186"/>
              <a:gd name="T9" fmla="*/ 0 h 168"/>
              <a:gd name="T10" fmla="*/ 0 w 186"/>
              <a:gd name="T11" fmla="*/ 0 h 168"/>
              <a:gd name="T12" fmla="*/ 0 w 186"/>
              <a:gd name="T13" fmla="*/ 0 h 168"/>
              <a:gd name="T14" fmla="*/ 0 w 186"/>
              <a:gd name="T15" fmla="*/ 0 h 168"/>
              <a:gd name="T16" fmla="*/ 0 w 186"/>
              <a:gd name="T17" fmla="*/ 0 h 168"/>
              <a:gd name="T18" fmla="*/ 0 w 186"/>
              <a:gd name="T19" fmla="*/ 0 h 168"/>
              <a:gd name="T20" fmla="*/ 0 w 186"/>
              <a:gd name="T21" fmla="*/ 0 h 168"/>
              <a:gd name="T22" fmla="*/ 0 w 186"/>
              <a:gd name="T23" fmla="*/ 0 h 168"/>
              <a:gd name="T24" fmla="*/ 0 w 186"/>
              <a:gd name="T25" fmla="*/ 0 h 168"/>
              <a:gd name="T26" fmla="*/ 0 w 186"/>
              <a:gd name="T27" fmla="*/ 0 h 168"/>
              <a:gd name="T28" fmla="*/ 0 w 186"/>
              <a:gd name="T29" fmla="*/ 0 h 168"/>
              <a:gd name="T30" fmla="*/ 0 w 186"/>
              <a:gd name="T31" fmla="*/ 0 h 168"/>
              <a:gd name="T32" fmla="*/ 0 w 186"/>
              <a:gd name="T33" fmla="*/ 0 h 168"/>
              <a:gd name="T34" fmla="*/ 0 w 186"/>
              <a:gd name="T35" fmla="*/ 0 h 168"/>
              <a:gd name="T36" fmla="*/ 0 w 186"/>
              <a:gd name="T37" fmla="*/ 0 h 168"/>
              <a:gd name="T38" fmla="*/ 0 w 186"/>
              <a:gd name="T39" fmla="*/ 0 h 168"/>
              <a:gd name="T40" fmla="*/ 0 w 186"/>
              <a:gd name="T41" fmla="*/ 0 h 168"/>
              <a:gd name="T42" fmla="*/ 0 w 186"/>
              <a:gd name="T43" fmla="*/ 0 h 168"/>
              <a:gd name="T44" fmla="*/ 0 w 186"/>
              <a:gd name="T45" fmla="*/ 0 h 168"/>
              <a:gd name="T46" fmla="*/ 0 w 186"/>
              <a:gd name="T47" fmla="*/ 0 h 168"/>
              <a:gd name="T48" fmla="*/ 0 w 186"/>
              <a:gd name="T49" fmla="*/ 0 h 168"/>
              <a:gd name="T50" fmla="*/ 0 w 186"/>
              <a:gd name="T51" fmla="*/ 0 h 168"/>
              <a:gd name="T52" fmla="*/ 0 w 186"/>
              <a:gd name="T53" fmla="*/ 0 h 168"/>
              <a:gd name="T54" fmla="*/ 0 w 186"/>
              <a:gd name="T55" fmla="*/ 0 h 168"/>
              <a:gd name="T56" fmla="*/ 0 w 186"/>
              <a:gd name="T57" fmla="*/ 0 h 168"/>
              <a:gd name="T58" fmla="*/ 0 w 186"/>
              <a:gd name="T59" fmla="*/ 0 h 168"/>
              <a:gd name="T60" fmla="*/ 0 w 186"/>
              <a:gd name="T61" fmla="*/ 0 h 168"/>
              <a:gd name="T62" fmla="*/ 0 w 186"/>
              <a:gd name="T63" fmla="*/ 0 h 168"/>
              <a:gd name="T64" fmla="*/ 0 w 186"/>
              <a:gd name="T65" fmla="*/ 0 h 168"/>
              <a:gd name="T66" fmla="*/ 0 w 186"/>
              <a:gd name="T67" fmla="*/ 0 h 168"/>
              <a:gd name="T68" fmla="*/ 0 w 186"/>
              <a:gd name="T69" fmla="*/ 0 h 168"/>
              <a:gd name="T70" fmla="*/ 0 w 186"/>
              <a:gd name="T71" fmla="*/ 0 h 168"/>
              <a:gd name="T72" fmla="*/ 0 w 186"/>
              <a:gd name="T73" fmla="*/ 0 h 168"/>
              <a:gd name="T74" fmla="*/ 0 w 186"/>
              <a:gd name="T75" fmla="*/ 0 h 168"/>
              <a:gd name="T76" fmla="*/ 0 w 186"/>
              <a:gd name="T77" fmla="*/ 0 h 168"/>
              <a:gd name="T78" fmla="*/ 0 w 186"/>
              <a:gd name="T79" fmla="*/ 0 h 168"/>
              <a:gd name="T80" fmla="*/ 0 w 186"/>
              <a:gd name="T81" fmla="*/ 0 h 168"/>
              <a:gd name="T82" fmla="*/ 0 w 186"/>
              <a:gd name="T83" fmla="*/ 0 h 168"/>
              <a:gd name="T84" fmla="*/ 0 w 186"/>
              <a:gd name="T85" fmla="*/ 0 h 168"/>
              <a:gd name="T86" fmla="*/ 0 w 186"/>
              <a:gd name="T87" fmla="*/ 0 h 168"/>
              <a:gd name="T88" fmla="*/ 0 w 186"/>
              <a:gd name="T89" fmla="*/ 0 h 168"/>
              <a:gd name="T90" fmla="*/ 0 w 186"/>
              <a:gd name="T91" fmla="*/ 0 h 168"/>
              <a:gd name="T92" fmla="*/ 0 w 186"/>
              <a:gd name="T93" fmla="*/ 0 h 168"/>
              <a:gd name="T94" fmla="*/ 0 w 186"/>
              <a:gd name="T95" fmla="*/ 0 h 168"/>
              <a:gd name="T96" fmla="*/ 0 w 186"/>
              <a:gd name="T97" fmla="*/ 0 h 168"/>
              <a:gd name="T98" fmla="*/ 0 w 186"/>
              <a:gd name="T99" fmla="*/ 0 h 168"/>
              <a:gd name="T100" fmla="*/ 0 w 186"/>
              <a:gd name="T101" fmla="*/ 0 h 168"/>
              <a:gd name="T102" fmla="*/ 0 w 186"/>
              <a:gd name="T103" fmla="*/ 0 h 168"/>
              <a:gd name="T104" fmla="*/ 0 w 186"/>
              <a:gd name="T105" fmla="*/ 0 h 168"/>
              <a:gd name="T106" fmla="*/ 0 w 186"/>
              <a:gd name="T107" fmla="*/ 0 h 16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86"/>
              <a:gd name="T163" fmla="*/ 0 h 168"/>
              <a:gd name="T164" fmla="*/ 186 w 186"/>
              <a:gd name="T165" fmla="*/ 168 h 16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86" h="168">
                <a:moveTo>
                  <a:pt x="160" y="38"/>
                </a:moveTo>
                <a:lnTo>
                  <a:pt x="163" y="42"/>
                </a:lnTo>
                <a:lnTo>
                  <a:pt x="167" y="47"/>
                </a:lnTo>
                <a:lnTo>
                  <a:pt x="170" y="51"/>
                </a:lnTo>
                <a:lnTo>
                  <a:pt x="172" y="56"/>
                </a:lnTo>
                <a:lnTo>
                  <a:pt x="174" y="60"/>
                </a:lnTo>
                <a:lnTo>
                  <a:pt x="176" y="64"/>
                </a:lnTo>
                <a:lnTo>
                  <a:pt x="178" y="68"/>
                </a:lnTo>
                <a:lnTo>
                  <a:pt x="181" y="72"/>
                </a:lnTo>
                <a:lnTo>
                  <a:pt x="182" y="76"/>
                </a:lnTo>
                <a:lnTo>
                  <a:pt x="183" y="80"/>
                </a:lnTo>
                <a:lnTo>
                  <a:pt x="184" y="84"/>
                </a:lnTo>
                <a:lnTo>
                  <a:pt x="185" y="88"/>
                </a:lnTo>
                <a:lnTo>
                  <a:pt x="185" y="92"/>
                </a:lnTo>
                <a:lnTo>
                  <a:pt x="186" y="96"/>
                </a:lnTo>
                <a:lnTo>
                  <a:pt x="186" y="101"/>
                </a:lnTo>
                <a:lnTo>
                  <a:pt x="186" y="105"/>
                </a:lnTo>
                <a:lnTo>
                  <a:pt x="186" y="113"/>
                </a:lnTo>
                <a:lnTo>
                  <a:pt x="185" y="120"/>
                </a:lnTo>
                <a:lnTo>
                  <a:pt x="184" y="127"/>
                </a:lnTo>
                <a:lnTo>
                  <a:pt x="183" y="132"/>
                </a:lnTo>
                <a:lnTo>
                  <a:pt x="181" y="138"/>
                </a:lnTo>
                <a:lnTo>
                  <a:pt x="178" y="143"/>
                </a:lnTo>
                <a:lnTo>
                  <a:pt x="175" y="148"/>
                </a:lnTo>
                <a:lnTo>
                  <a:pt x="172" y="152"/>
                </a:lnTo>
                <a:lnTo>
                  <a:pt x="168" y="156"/>
                </a:lnTo>
                <a:lnTo>
                  <a:pt x="165" y="159"/>
                </a:lnTo>
                <a:lnTo>
                  <a:pt x="160" y="161"/>
                </a:lnTo>
                <a:lnTo>
                  <a:pt x="155" y="164"/>
                </a:lnTo>
                <a:lnTo>
                  <a:pt x="151" y="165"/>
                </a:lnTo>
                <a:lnTo>
                  <a:pt x="145" y="167"/>
                </a:lnTo>
                <a:lnTo>
                  <a:pt x="141" y="167"/>
                </a:lnTo>
                <a:lnTo>
                  <a:pt x="136" y="168"/>
                </a:lnTo>
                <a:lnTo>
                  <a:pt x="132" y="168"/>
                </a:lnTo>
                <a:lnTo>
                  <a:pt x="129" y="167"/>
                </a:lnTo>
                <a:lnTo>
                  <a:pt x="126" y="167"/>
                </a:lnTo>
                <a:lnTo>
                  <a:pt x="123" y="166"/>
                </a:lnTo>
                <a:lnTo>
                  <a:pt x="120" y="165"/>
                </a:lnTo>
                <a:lnTo>
                  <a:pt x="116" y="164"/>
                </a:lnTo>
                <a:lnTo>
                  <a:pt x="114" y="163"/>
                </a:lnTo>
                <a:lnTo>
                  <a:pt x="111" y="162"/>
                </a:lnTo>
                <a:lnTo>
                  <a:pt x="109" y="160"/>
                </a:lnTo>
                <a:lnTo>
                  <a:pt x="106" y="158"/>
                </a:lnTo>
                <a:lnTo>
                  <a:pt x="104" y="157"/>
                </a:lnTo>
                <a:lnTo>
                  <a:pt x="101" y="155"/>
                </a:lnTo>
                <a:lnTo>
                  <a:pt x="99" y="153"/>
                </a:lnTo>
                <a:lnTo>
                  <a:pt x="97" y="151"/>
                </a:lnTo>
                <a:lnTo>
                  <a:pt x="96" y="148"/>
                </a:lnTo>
                <a:lnTo>
                  <a:pt x="94" y="146"/>
                </a:lnTo>
                <a:lnTo>
                  <a:pt x="93" y="143"/>
                </a:lnTo>
                <a:lnTo>
                  <a:pt x="91" y="141"/>
                </a:lnTo>
                <a:lnTo>
                  <a:pt x="90" y="138"/>
                </a:lnTo>
                <a:lnTo>
                  <a:pt x="89" y="136"/>
                </a:lnTo>
                <a:lnTo>
                  <a:pt x="88" y="133"/>
                </a:lnTo>
                <a:lnTo>
                  <a:pt x="86" y="130"/>
                </a:lnTo>
                <a:lnTo>
                  <a:pt x="85" y="127"/>
                </a:lnTo>
                <a:lnTo>
                  <a:pt x="84" y="124"/>
                </a:lnTo>
                <a:lnTo>
                  <a:pt x="83" y="122"/>
                </a:lnTo>
                <a:lnTo>
                  <a:pt x="83" y="119"/>
                </a:lnTo>
                <a:lnTo>
                  <a:pt x="82" y="116"/>
                </a:lnTo>
                <a:lnTo>
                  <a:pt x="82" y="113"/>
                </a:lnTo>
                <a:lnTo>
                  <a:pt x="81" y="108"/>
                </a:lnTo>
                <a:lnTo>
                  <a:pt x="81" y="104"/>
                </a:lnTo>
                <a:lnTo>
                  <a:pt x="80" y="100"/>
                </a:lnTo>
                <a:lnTo>
                  <a:pt x="80" y="96"/>
                </a:lnTo>
                <a:lnTo>
                  <a:pt x="79" y="87"/>
                </a:lnTo>
                <a:lnTo>
                  <a:pt x="77" y="79"/>
                </a:lnTo>
                <a:lnTo>
                  <a:pt x="76" y="71"/>
                </a:lnTo>
                <a:lnTo>
                  <a:pt x="75" y="64"/>
                </a:lnTo>
                <a:lnTo>
                  <a:pt x="74" y="57"/>
                </a:lnTo>
                <a:lnTo>
                  <a:pt x="73" y="51"/>
                </a:lnTo>
                <a:lnTo>
                  <a:pt x="70" y="45"/>
                </a:lnTo>
                <a:lnTo>
                  <a:pt x="69" y="41"/>
                </a:lnTo>
                <a:lnTo>
                  <a:pt x="67" y="41"/>
                </a:lnTo>
                <a:lnTo>
                  <a:pt x="66" y="41"/>
                </a:lnTo>
                <a:lnTo>
                  <a:pt x="65" y="41"/>
                </a:lnTo>
                <a:lnTo>
                  <a:pt x="64" y="41"/>
                </a:lnTo>
                <a:lnTo>
                  <a:pt x="63" y="41"/>
                </a:lnTo>
                <a:lnTo>
                  <a:pt x="63" y="40"/>
                </a:lnTo>
                <a:lnTo>
                  <a:pt x="62" y="40"/>
                </a:lnTo>
                <a:lnTo>
                  <a:pt x="56" y="41"/>
                </a:lnTo>
                <a:lnTo>
                  <a:pt x="53" y="41"/>
                </a:lnTo>
                <a:lnTo>
                  <a:pt x="49" y="42"/>
                </a:lnTo>
                <a:lnTo>
                  <a:pt x="46" y="43"/>
                </a:lnTo>
                <a:lnTo>
                  <a:pt x="43" y="44"/>
                </a:lnTo>
                <a:lnTo>
                  <a:pt x="39" y="45"/>
                </a:lnTo>
                <a:lnTo>
                  <a:pt x="37" y="47"/>
                </a:lnTo>
                <a:lnTo>
                  <a:pt x="35" y="49"/>
                </a:lnTo>
                <a:lnTo>
                  <a:pt x="33" y="52"/>
                </a:lnTo>
                <a:lnTo>
                  <a:pt x="31" y="57"/>
                </a:lnTo>
                <a:lnTo>
                  <a:pt x="29" y="60"/>
                </a:lnTo>
                <a:lnTo>
                  <a:pt x="28" y="65"/>
                </a:lnTo>
                <a:lnTo>
                  <a:pt x="27" y="69"/>
                </a:lnTo>
                <a:lnTo>
                  <a:pt x="25" y="74"/>
                </a:lnTo>
                <a:lnTo>
                  <a:pt x="25" y="79"/>
                </a:lnTo>
                <a:lnTo>
                  <a:pt x="25" y="85"/>
                </a:lnTo>
                <a:lnTo>
                  <a:pt x="25" y="90"/>
                </a:lnTo>
                <a:lnTo>
                  <a:pt x="25" y="95"/>
                </a:lnTo>
                <a:lnTo>
                  <a:pt x="27" y="99"/>
                </a:lnTo>
                <a:lnTo>
                  <a:pt x="27" y="103"/>
                </a:lnTo>
                <a:lnTo>
                  <a:pt x="28" y="107"/>
                </a:lnTo>
                <a:lnTo>
                  <a:pt x="30" y="111"/>
                </a:lnTo>
                <a:lnTo>
                  <a:pt x="31" y="115"/>
                </a:lnTo>
                <a:lnTo>
                  <a:pt x="33" y="118"/>
                </a:lnTo>
                <a:lnTo>
                  <a:pt x="35" y="120"/>
                </a:lnTo>
                <a:lnTo>
                  <a:pt x="37" y="122"/>
                </a:lnTo>
                <a:lnTo>
                  <a:pt x="39" y="124"/>
                </a:lnTo>
                <a:lnTo>
                  <a:pt x="43" y="126"/>
                </a:lnTo>
                <a:lnTo>
                  <a:pt x="47" y="128"/>
                </a:lnTo>
                <a:lnTo>
                  <a:pt x="50" y="130"/>
                </a:lnTo>
                <a:lnTo>
                  <a:pt x="54" y="131"/>
                </a:lnTo>
                <a:lnTo>
                  <a:pt x="59" y="133"/>
                </a:lnTo>
                <a:lnTo>
                  <a:pt x="55" y="162"/>
                </a:lnTo>
                <a:lnTo>
                  <a:pt x="50" y="161"/>
                </a:lnTo>
                <a:lnTo>
                  <a:pt x="46" y="160"/>
                </a:lnTo>
                <a:lnTo>
                  <a:pt x="42" y="159"/>
                </a:lnTo>
                <a:lnTo>
                  <a:pt x="38" y="157"/>
                </a:lnTo>
                <a:lnTo>
                  <a:pt x="34" y="155"/>
                </a:lnTo>
                <a:lnTo>
                  <a:pt x="31" y="153"/>
                </a:lnTo>
                <a:lnTo>
                  <a:pt x="28" y="151"/>
                </a:lnTo>
                <a:lnTo>
                  <a:pt x="24" y="149"/>
                </a:lnTo>
                <a:lnTo>
                  <a:pt x="21" y="147"/>
                </a:lnTo>
                <a:lnTo>
                  <a:pt x="19" y="144"/>
                </a:lnTo>
                <a:lnTo>
                  <a:pt x="17" y="141"/>
                </a:lnTo>
                <a:lnTo>
                  <a:pt x="14" y="138"/>
                </a:lnTo>
                <a:lnTo>
                  <a:pt x="12" y="134"/>
                </a:lnTo>
                <a:lnTo>
                  <a:pt x="9" y="130"/>
                </a:lnTo>
                <a:lnTo>
                  <a:pt x="8" y="126"/>
                </a:lnTo>
                <a:lnTo>
                  <a:pt x="6" y="122"/>
                </a:lnTo>
                <a:lnTo>
                  <a:pt x="5" y="118"/>
                </a:lnTo>
                <a:lnTo>
                  <a:pt x="4" y="113"/>
                </a:lnTo>
                <a:lnTo>
                  <a:pt x="3" y="107"/>
                </a:lnTo>
                <a:lnTo>
                  <a:pt x="2" y="102"/>
                </a:lnTo>
                <a:lnTo>
                  <a:pt x="1" y="97"/>
                </a:lnTo>
                <a:lnTo>
                  <a:pt x="1" y="92"/>
                </a:lnTo>
                <a:lnTo>
                  <a:pt x="0" y="86"/>
                </a:lnTo>
                <a:lnTo>
                  <a:pt x="0" y="80"/>
                </a:lnTo>
                <a:lnTo>
                  <a:pt x="0" y="75"/>
                </a:lnTo>
                <a:lnTo>
                  <a:pt x="1" y="69"/>
                </a:lnTo>
                <a:lnTo>
                  <a:pt x="1" y="64"/>
                </a:lnTo>
                <a:lnTo>
                  <a:pt x="2" y="60"/>
                </a:lnTo>
                <a:lnTo>
                  <a:pt x="2" y="55"/>
                </a:lnTo>
                <a:lnTo>
                  <a:pt x="3" y="50"/>
                </a:lnTo>
                <a:lnTo>
                  <a:pt x="4" y="46"/>
                </a:lnTo>
                <a:lnTo>
                  <a:pt x="5" y="42"/>
                </a:lnTo>
                <a:lnTo>
                  <a:pt x="7" y="39"/>
                </a:lnTo>
                <a:lnTo>
                  <a:pt x="8" y="35"/>
                </a:lnTo>
                <a:lnTo>
                  <a:pt x="10" y="32"/>
                </a:lnTo>
                <a:lnTo>
                  <a:pt x="12" y="30"/>
                </a:lnTo>
                <a:lnTo>
                  <a:pt x="14" y="27"/>
                </a:lnTo>
                <a:lnTo>
                  <a:pt x="15" y="25"/>
                </a:lnTo>
                <a:lnTo>
                  <a:pt x="17" y="23"/>
                </a:lnTo>
                <a:lnTo>
                  <a:pt x="19" y="21"/>
                </a:lnTo>
                <a:lnTo>
                  <a:pt x="21" y="19"/>
                </a:lnTo>
                <a:lnTo>
                  <a:pt x="23" y="18"/>
                </a:lnTo>
                <a:lnTo>
                  <a:pt x="25" y="16"/>
                </a:lnTo>
                <a:lnTo>
                  <a:pt x="29" y="15"/>
                </a:lnTo>
                <a:lnTo>
                  <a:pt x="31" y="14"/>
                </a:lnTo>
                <a:lnTo>
                  <a:pt x="34" y="13"/>
                </a:lnTo>
                <a:lnTo>
                  <a:pt x="36" y="12"/>
                </a:lnTo>
                <a:lnTo>
                  <a:pt x="39" y="11"/>
                </a:lnTo>
                <a:lnTo>
                  <a:pt x="42" y="11"/>
                </a:lnTo>
                <a:lnTo>
                  <a:pt x="44" y="11"/>
                </a:lnTo>
                <a:lnTo>
                  <a:pt x="47" y="10"/>
                </a:lnTo>
                <a:lnTo>
                  <a:pt x="50" y="10"/>
                </a:lnTo>
                <a:lnTo>
                  <a:pt x="54" y="10"/>
                </a:lnTo>
                <a:lnTo>
                  <a:pt x="58" y="10"/>
                </a:lnTo>
                <a:lnTo>
                  <a:pt x="63" y="10"/>
                </a:lnTo>
                <a:lnTo>
                  <a:pt x="67" y="10"/>
                </a:lnTo>
                <a:lnTo>
                  <a:pt x="108" y="10"/>
                </a:lnTo>
                <a:lnTo>
                  <a:pt x="117" y="10"/>
                </a:lnTo>
                <a:lnTo>
                  <a:pt x="127" y="10"/>
                </a:lnTo>
                <a:lnTo>
                  <a:pt x="135" y="10"/>
                </a:lnTo>
                <a:lnTo>
                  <a:pt x="142" y="9"/>
                </a:lnTo>
                <a:lnTo>
                  <a:pt x="148" y="9"/>
                </a:lnTo>
                <a:lnTo>
                  <a:pt x="153" y="9"/>
                </a:lnTo>
                <a:lnTo>
                  <a:pt x="157" y="8"/>
                </a:lnTo>
                <a:lnTo>
                  <a:pt x="160" y="8"/>
                </a:lnTo>
                <a:lnTo>
                  <a:pt x="163" y="7"/>
                </a:lnTo>
                <a:lnTo>
                  <a:pt x="167" y="7"/>
                </a:lnTo>
                <a:lnTo>
                  <a:pt x="169" y="6"/>
                </a:lnTo>
                <a:lnTo>
                  <a:pt x="172" y="5"/>
                </a:lnTo>
                <a:lnTo>
                  <a:pt x="174" y="4"/>
                </a:lnTo>
                <a:lnTo>
                  <a:pt x="177" y="3"/>
                </a:lnTo>
                <a:lnTo>
                  <a:pt x="180" y="2"/>
                </a:lnTo>
                <a:lnTo>
                  <a:pt x="182" y="0"/>
                </a:lnTo>
                <a:lnTo>
                  <a:pt x="182" y="32"/>
                </a:lnTo>
                <a:lnTo>
                  <a:pt x="180" y="33"/>
                </a:lnTo>
                <a:lnTo>
                  <a:pt x="177" y="34"/>
                </a:lnTo>
                <a:lnTo>
                  <a:pt x="174" y="35"/>
                </a:lnTo>
                <a:lnTo>
                  <a:pt x="172" y="36"/>
                </a:lnTo>
                <a:lnTo>
                  <a:pt x="169" y="37"/>
                </a:lnTo>
                <a:lnTo>
                  <a:pt x="167" y="37"/>
                </a:lnTo>
                <a:lnTo>
                  <a:pt x="163" y="38"/>
                </a:lnTo>
                <a:lnTo>
                  <a:pt x="160" y="38"/>
                </a:lnTo>
                <a:close/>
                <a:moveTo>
                  <a:pt x="93" y="41"/>
                </a:moveTo>
                <a:lnTo>
                  <a:pt x="94" y="45"/>
                </a:lnTo>
                <a:lnTo>
                  <a:pt x="96" y="50"/>
                </a:lnTo>
                <a:lnTo>
                  <a:pt x="97" y="56"/>
                </a:lnTo>
                <a:lnTo>
                  <a:pt x="99" y="62"/>
                </a:lnTo>
                <a:lnTo>
                  <a:pt x="100" y="69"/>
                </a:lnTo>
                <a:lnTo>
                  <a:pt x="101" y="76"/>
                </a:lnTo>
                <a:lnTo>
                  <a:pt x="102" y="83"/>
                </a:lnTo>
                <a:lnTo>
                  <a:pt x="105" y="91"/>
                </a:lnTo>
                <a:lnTo>
                  <a:pt x="105" y="96"/>
                </a:lnTo>
                <a:lnTo>
                  <a:pt x="106" y="100"/>
                </a:lnTo>
                <a:lnTo>
                  <a:pt x="107" y="104"/>
                </a:lnTo>
                <a:lnTo>
                  <a:pt x="107" y="107"/>
                </a:lnTo>
                <a:lnTo>
                  <a:pt x="108" y="111"/>
                </a:lnTo>
                <a:lnTo>
                  <a:pt x="109" y="114"/>
                </a:lnTo>
                <a:lnTo>
                  <a:pt x="109" y="117"/>
                </a:lnTo>
                <a:lnTo>
                  <a:pt x="110" y="119"/>
                </a:lnTo>
                <a:lnTo>
                  <a:pt x="111" y="121"/>
                </a:lnTo>
                <a:lnTo>
                  <a:pt x="112" y="123"/>
                </a:lnTo>
                <a:lnTo>
                  <a:pt x="113" y="124"/>
                </a:lnTo>
                <a:lnTo>
                  <a:pt x="114" y="126"/>
                </a:lnTo>
                <a:lnTo>
                  <a:pt x="115" y="127"/>
                </a:lnTo>
                <a:lnTo>
                  <a:pt x="117" y="129"/>
                </a:lnTo>
                <a:lnTo>
                  <a:pt x="119" y="130"/>
                </a:lnTo>
                <a:lnTo>
                  <a:pt x="120" y="131"/>
                </a:lnTo>
                <a:lnTo>
                  <a:pt x="122" y="132"/>
                </a:lnTo>
                <a:lnTo>
                  <a:pt x="123" y="133"/>
                </a:lnTo>
                <a:lnTo>
                  <a:pt x="125" y="134"/>
                </a:lnTo>
                <a:lnTo>
                  <a:pt x="127" y="134"/>
                </a:lnTo>
                <a:lnTo>
                  <a:pt x="128" y="135"/>
                </a:lnTo>
                <a:lnTo>
                  <a:pt x="130" y="135"/>
                </a:lnTo>
                <a:lnTo>
                  <a:pt x="132" y="135"/>
                </a:lnTo>
                <a:lnTo>
                  <a:pt x="135" y="135"/>
                </a:lnTo>
                <a:lnTo>
                  <a:pt x="137" y="135"/>
                </a:lnTo>
                <a:lnTo>
                  <a:pt x="140" y="135"/>
                </a:lnTo>
                <a:lnTo>
                  <a:pt x="143" y="134"/>
                </a:lnTo>
                <a:lnTo>
                  <a:pt x="145" y="133"/>
                </a:lnTo>
                <a:lnTo>
                  <a:pt x="147" y="132"/>
                </a:lnTo>
                <a:lnTo>
                  <a:pt x="151" y="130"/>
                </a:lnTo>
                <a:lnTo>
                  <a:pt x="153" y="128"/>
                </a:lnTo>
                <a:lnTo>
                  <a:pt x="155" y="126"/>
                </a:lnTo>
                <a:lnTo>
                  <a:pt x="156" y="124"/>
                </a:lnTo>
                <a:lnTo>
                  <a:pt x="158" y="121"/>
                </a:lnTo>
                <a:lnTo>
                  <a:pt x="159" y="118"/>
                </a:lnTo>
                <a:lnTo>
                  <a:pt x="160" y="115"/>
                </a:lnTo>
                <a:lnTo>
                  <a:pt x="161" y="110"/>
                </a:lnTo>
                <a:lnTo>
                  <a:pt x="162" y="106"/>
                </a:lnTo>
                <a:lnTo>
                  <a:pt x="162" y="102"/>
                </a:lnTo>
                <a:lnTo>
                  <a:pt x="162" y="98"/>
                </a:lnTo>
                <a:lnTo>
                  <a:pt x="162" y="94"/>
                </a:lnTo>
                <a:lnTo>
                  <a:pt x="162" y="89"/>
                </a:lnTo>
                <a:lnTo>
                  <a:pt x="161" y="85"/>
                </a:lnTo>
                <a:lnTo>
                  <a:pt x="160" y="81"/>
                </a:lnTo>
                <a:lnTo>
                  <a:pt x="159" y="78"/>
                </a:lnTo>
                <a:lnTo>
                  <a:pt x="158" y="74"/>
                </a:lnTo>
                <a:lnTo>
                  <a:pt x="157" y="70"/>
                </a:lnTo>
                <a:lnTo>
                  <a:pt x="155" y="67"/>
                </a:lnTo>
                <a:lnTo>
                  <a:pt x="153" y="63"/>
                </a:lnTo>
                <a:lnTo>
                  <a:pt x="151" y="60"/>
                </a:lnTo>
                <a:lnTo>
                  <a:pt x="148" y="57"/>
                </a:lnTo>
                <a:lnTo>
                  <a:pt x="145" y="55"/>
                </a:lnTo>
                <a:lnTo>
                  <a:pt x="143" y="51"/>
                </a:lnTo>
                <a:lnTo>
                  <a:pt x="140" y="49"/>
                </a:lnTo>
                <a:lnTo>
                  <a:pt x="137" y="47"/>
                </a:lnTo>
                <a:lnTo>
                  <a:pt x="134" y="46"/>
                </a:lnTo>
                <a:lnTo>
                  <a:pt x="131" y="44"/>
                </a:lnTo>
                <a:lnTo>
                  <a:pt x="128" y="43"/>
                </a:lnTo>
                <a:lnTo>
                  <a:pt x="125" y="43"/>
                </a:lnTo>
                <a:lnTo>
                  <a:pt x="122" y="42"/>
                </a:lnTo>
                <a:lnTo>
                  <a:pt x="117" y="41"/>
                </a:lnTo>
                <a:lnTo>
                  <a:pt x="113" y="41"/>
                </a:lnTo>
                <a:lnTo>
                  <a:pt x="109" y="41"/>
                </a:lnTo>
                <a:lnTo>
                  <a:pt x="104" y="41"/>
                </a:lnTo>
                <a:lnTo>
                  <a:pt x="93" y="4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4" name="Freeform 208"/>
          <p:cNvSpPr>
            <a:spLocks/>
          </p:cNvSpPr>
          <p:nvPr/>
        </p:nvSpPr>
        <p:spPr bwMode="auto">
          <a:xfrm>
            <a:off x="3126582" y="3996091"/>
            <a:ext cx="72472" cy="36689"/>
          </a:xfrm>
          <a:custGeom>
            <a:avLst/>
            <a:gdLst>
              <a:gd name="T0" fmla="*/ 0 w 182"/>
              <a:gd name="T1" fmla="*/ 0 h 100"/>
              <a:gd name="T2" fmla="*/ 0 w 182"/>
              <a:gd name="T3" fmla="*/ 0 h 100"/>
              <a:gd name="T4" fmla="*/ 0 w 182"/>
              <a:gd name="T5" fmla="*/ 0 h 100"/>
              <a:gd name="T6" fmla="*/ 0 w 182"/>
              <a:gd name="T7" fmla="*/ 0 h 100"/>
              <a:gd name="T8" fmla="*/ 0 w 182"/>
              <a:gd name="T9" fmla="*/ 0 h 100"/>
              <a:gd name="T10" fmla="*/ 0 w 182"/>
              <a:gd name="T11" fmla="*/ 0 h 100"/>
              <a:gd name="T12" fmla="*/ 0 w 182"/>
              <a:gd name="T13" fmla="*/ 0 h 100"/>
              <a:gd name="T14" fmla="*/ 0 w 182"/>
              <a:gd name="T15" fmla="*/ 0 h 100"/>
              <a:gd name="T16" fmla="*/ 0 w 182"/>
              <a:gd name="T17" fmla="*/ 0 h 100"/>
              <a:gd name="T18" fmla="*/ 0 w 182"/>
              <a:gd name="T19" fmla="*/ 0 h 100"/>
              <a:gd name="T20" fmla="*/ 0 w 182"/>
              <a:gd name="T21" fmla="*/ 0 h 100"/>
              <a:gd name="T22" fmla="*/ 0 w 182"/>
              <a:gd name="T23" fmla="*/ 0 h 100"/>
              <a:gd name="T24" fmla="*/ 0 w 182"/>
              <a:gd name="T25" fmla="*/ 0 h 100"/>
              <a:gd name="T26" fmla="*/ 0 w 182"/>
              <a:gd name="T27" fmla="*/ 0 h 100"/>
              <a:gd name="T28" fmla="*/ 0 w 182"/>
              <a:gd name="T29" fmla="*/ 0 h 100"/>
              <a:gd name="T30" fmla="*/ 0 w 182"/>
              <a:gd name="T31" fmla="*/ 0 h 100"/>
              <a:gd name="T32" fmla="*/ 0 w 182"/>
              <a:gd name="T33" fmla="*/ 0 h 100"/>
              <a:gd name="T34" fmla="*/ 0 w 182"/>
              <a:gd name="T35" fmla="*/ 0 h 100"/>
              <a:gd name="T36" fmla="*/ 0 w 182"/>
              <a:gd name="T37" fmla="*/ 0 h 100"/>
              <a:gd name="T38" fmla="*/ 0 w 182"/>
              <a:gd name="T39" fmla="*/ 0 h 100"/>
              <a:gd name="T40" fmla="*/ 0 w 182"/>
              <a:gd name="T41" fmla="*/ 0 h 100"/>
              <a:gd name="T42" fmla="*/ 0 w 182"/>
              <a:gd name="T43" fmla="*/ 0 h 100"/>
              <a:gd name="T44" fmla="*/ 0 w 182"/>
              <a:gd name="T45" fmla="*/ 0 h 100"/>
              <a:gd name="T46" fmla="*/ 0 w 182"/>
              <a:gd name="T47" fmla="*/ 0 h 100"/>
              <a:gd name="T48" fmla="*/ 0 w 182"/>
              <a:gd name="T49" fmla="*/ 0 h 100"/>
              <a:gd name="T50" fmla="*/ 0 w 182"/>
              <a:gd name="T51" fmla="*/ 0 h 100"/>
              <a:gd name="T52" fmla="*/ 0 w 182"/>
              <a:gd name="T53" fmla="*/ 0 h 100"/>
              <a:gd name="T54" fmla="*/ 0 w 182"/>
              <a:gd name="T55" fmla="*/ 0 h 100"/>
              <a:gd name="T56" fmla="*/ 0 w 182"/>
              <a:gd name="T57" fmla="*/ 0 h 100"/>
              <a:gd name="T58" fmla="*/ 0 w 182"/>
              <a:gd name="T59" fmla="*/ 0 h 100"/>
              <a:gd name="T60" fmla="*/ 0 w 182"/>
              <a:gd name="T61" fmla="*/ 0 h 100"/>
              <a:gd name="T62" fmla="*/ 0 w 182"/>
              <a:gd name="T63" fmla="*/ 0 h 100"/>
              <a:gd name="T64" fmla="*/ 0 w 182"/>
              <a:gd name="T65" fmla="*/ 0 h 100"/>
              <a:gd name="T66" fmla="*/ 0 w 182"/>
              <a:gd name="T67" fmla="*/ 0 h 100"/>
              <a:gd name="T68" fmla="*/ 0 w 182"/>
              <a:gd name="T69" fmla="*/ 0 h 100"/>
              <a:gd name="T70" fmla="*/ 0 w 182"/>
              <a:gd name="T71" fmla="*/ 0 h 100"/>
              <a:gd name="T72" fmla="*/ 0 w 182"/>
              <a:gd name="T73" fmla="*/ 0 h 100"/>
              <a:gd name="T74" fmla="*/ 0 w 182"/>
              <a:gd name="T75" fmla="*/ 0 h 100"/>
              <a:gd name="T76" fmla="*/ 0 w 182"/>
              <a:gd name="T77" fmla="*/ 0 h 100"/>
              <a:gd name="T78" fmla="*/ 0 w 182"/>
              <a:gd name="T79" fmla="*/ 0 h 100"/>
              <a:gd name="T80" fmla="*/ 0 w 182"/>
              <a:gd name="T81" fmla="*/ 0 h 100"/>
              <a:gd name="T82" fmla="*/ 0 w 182"/>
              <a:gd name="T83" fmla="*/ 0 h 100"/>
              <a:gd name="T84" fmla="*/ 0 w 182"/>
              <a:gd name="T85" fmla="*/ 0 h 100"/>
              <a:gd name="T86" fmla="*/ 0 w 182"/>
              <a:gd name="T87" fmla="*/ 0 h 100"/>
              <a:gd name="T88" fmla="*/ 0 w 182"/>
              <a:gd name="T89" fmla="*/ 0 h 100"/>
              <a:gd name="T90" fmla="*/ 0 w 182"/>
              <a:gd name="T91" fmla="*/ 0 h 100"/>
              <a:gd name="T92" fmla="*/ 0 w 182"/>
              <a:gd name="T93" fmla="*/ 0 h 100"/>
              <a:gd name="T94" fmla="*/ 0 w 182"/>
              <a:gd name="T95" fmla="*/ 0 h 100"/>
              <a:gd name="T96" fmla="*/ 0 w 182"/>
              <a:gd name="T97" fmla="*/ 0 h 100"/>
              <a:gd name="T98" fmla="*/ 0 w 182"/>
              <a:gd name="T99" fmla="*/ 0 h 100"/>
              <a:gd name="T100" fmla="*/ 0 w 182"/>
              <a:gd name="T101" fmla="*/ 0 h 100"/>
              <a:gd name="T102" fmla="*/ 0 w 182"/>
              <a:gd name="T103" fmla="*/ 0 h 100"/>
              <a:gd name="T104" fmla="*/ 0 w 182"/>
              <a:gd name="T105" fmla="*/ 0 h 100"/>
              <a:gd name="T106" fmla="*/ 0 w 182"/>
              <a:gd name="T107" fmla="*/ 0 h 100"/>
              <a:gd name="T108" fmla="*/ 0 w 182"/>
              <a:gd name="T109" fmla="*/ 0 h 100"/>
              <a:gd name="T110" fmla="*/ 0 w 182"/>
              <a:gd name="T111" fmla="*/ 0 h 100"/>
              <a:gd name="T112" fmla="*/ 0 w 182"/>
              <a:gd name="T113" fmla="*/ 0 h 100"/>
              <a:gd name="T114" fmla="*/ 0 w 182"/>
              <a:gd name="T115" fmla="*/ 0 h 100"/>
              <a:gd name="T116" fmla="*/ 0 w 182"/>
              <a:gd name="T117" fmla="*/ 0 h 100"/>
              <a:gd name="T118" fmla="*/ 0 w 182"/>
              <a:gd name="T119" fmla="*/ 0 h 100"/>
              <a:gd name="T120" fmla="*/ 0 w 182"/>
              <a:gd name="T121" fmla="*/ 0 h 100"/>
              <a:gd name="T122" fmla="*/ 0 w 182"/>
              <a:gd name="T123" fmla="*/ 0 h 100"/>
              <a:gd name="T124" fmla="*/ 0 w 182"/>
              <a:gd name="T125" fmla="*/ 0 h 1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2"/>
              <a:gd name="T190" fmla="*/ 0 h 100"/>
              <a:gd name="T191" fmla="*/ 182 w 182"/>
              <a:gd name="T192" fmla="*/ 100 h 10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2" h="100">
                <a:moveTo>
                  <a:pt x="182" y="100"/>
                </a:moveTo>
                <a:lnTo>
                  <a:pt x="4" y="100"/>
                </a:lnTo>
                <a:lnTo>
                  <a:pt x="4" y="72"/>
                </a:lnTo>
                <a:lnTo>
                  <a:pt x="31" y="72"/>
                </a:lnTo>
                <a:lnTo>
                  <a:pt x="27" y="69"/>
                </a:lnTo>
                <a:lnTo>
                  <a:pt x="22" y="67"/>
                </a:lnTo>
                <a:lnTo>
                  <a:pt x="19" y="64"/>
                </a:lnTo>
                <a:lnTo>
                  <a:pt x="16" y="62"/>
                </a:lnTo>
                <a:lnTo>
                  <a:pt x="13" y="59"/>
                </a:lnTo>
                <a:lnTo>
                  <a:pt x="10" y="57"/>
                </a:lnTo>
                <a:lnTo>
                  <a:pt x="8" y="55"/>
                </a:lnTo>
                <a:lnTo>
                  <a:pt x="6" y="52"/>
                </a:lnTo>
                <a:lnTo>
                  <a:pt x="5" y="50"/>
                </a:lnTo>
                <a:lnTo>
                  <a:pt x="4" y="48"/>
                </a:lnTo>
                <a:lnTo>
                  <a:pt x="3" y="45"/>
                </a:lnTo>
                <a:lnTo>
                  <a:pt x="2" y="43"/>
                </a:lnTo>
                <a:lnTo>
                  <a:pt x="1" y="41"/>
                </a:lnTo>
                <a:lnTo>
                  <a:pt x="1" y="38"/>
                </a:lnTo>
                <a:lnTo>
                  <a:pt x="0" y="35"/>
                </a:lnTo>
                <a:lnTo>
                  <a:pt x="0" y="33"/>
                </a:lnTo>
                <a:lnTo>
                  <a:pt x="1" y="29"/>
                </a:lnTo>
                <a:lnTo>
                  <a:pt x="1" y="25"/>
                </a:lnTo>
                <a:lnTo>
                  <a:pt x="2" y="21"/>
                </a:lnTo>
                <a:lnTo>
                  <a:pt x="3" y="16"/>
                </a:lnTo>
                <a:lnTo>
                  <a:pt x="4" y="12"/>
                </a:lnTo>
                <a:lnTo>
                  <a:pt x="5" y="8"/>
                </a:lnTo>
                <a:lnTo>
                  <a:pt x="7" y="4"/>
                </a:lnTo>
                <a:lnTo>
                  <a:pt x="9" y="0"/>
                </a:lnTo>
                <a:lnTo>
                  <a:pt x="38" y="11"/>
                </a:lnTo>
                <a:lnTo>
                  <a:pt x="36" y="14"/>
                </a:lnTo>
                <a:lnTo>
                  <a:pt x="35" y="17"/>
                </a:lnTo>
                <a:lnTo>
                  <a:pt x="34" y="20"/>
                </a:lnTo>
                <a:lnTo>
                  <a:pt x="33" y="23"/>
                </a:lnTo>
                <a:lnTo>
                  <a:pt x="32" y="26"/>
                </a:lnTo>
                <a:lnTo>
                  <a:pt x="32" y="29"/>
                </a:lnTo>
                <a:lnTo>
                  <a:pt x="32" y="31"/>
                </a:lnTo>
                <a:lnTo>
                  <a:pt x="31" y="34"/>
                </a:lnTo>
                <a:lnTo>
                  <a:pt x="32" y="37"/>
                </a:lnTo>
                <a:lnTo>
                  <a:pt x="32" y="39"/>
                </a:lnTo>
                <a:lnTo>
                  <a:pt x="32" y="41"/>
                </a:lnTo>
                <a:lnTo>
                  <a:pt x="33" y="44"/>
                </a:lnTo>
                <a:lnTo>
                  <a:pt x="34" y="46"/>
                </a:lnTo>
                <a:lnTo>
                  <a:pt x="35" y="48"/>
                </a:lnTo>
                <a:lnTo>
                  <a:pt x="36" y="50"/>
                </a:lnTo>
                <a:lnTo>
                  <a:pt x="37" y="52"/>
                </a:lnTo>
                <a:lnTo>
                  <a:pt x="38" y="54"/>
                </a:lnTo>
                <a:lnTo>
                  <a:pt x="40" y="56"/>
                </a:lnTo>
                <a:lnTo>
                  <a:pt x="43" y="58"/>
                </a:lnTo>
                <a:lnTo>
                  <a:pt x="45" y="59"/>
                </a:lnTo>
                <a:lnTo>
                  <a:pt x="47" y="60"/>
                </a:lnTo>
                <a:lnTo>
                  <a:pt x="49" y="62"/>
                </a:lnTo>
                <a:lnTo>
                  <a:pt x="51" y="63"/>
                </a:lnTo>
                <a:lnTo>
                  <a:pt x="53" y="64"/>
                </a:lnTo>
                <a:lnTo>
                  <a:pt x="58" y="65"/>
                </a:lnTo>
                <a:lnTo>
                  <a:pt x="62" y="66"/>
                </a:lnTo>
                <a:lnTo>
                  <a:pt x="66" y="67"/>
                </a:lnTo>
                <a:lnTo>
                  <a:pt x="70" y="67"/>
                </a:lnTo>
                <a:lnTo>
                  <a:pt x="75" y="68"/>
                </a:lnTo>
                <a:lnTo>
                  <a:pt x="80" y="68"/>
                </a:lnTo>
                <a:lnTo>
                  <a:pt x="84" y="69"/>
                </a:lnTo>
                <a:lnTo>
                  <a:pt x="89" y="69"/>
                </a:lnTo>
                <a:lnTo>
                  <a:pt x="182" y="69"/>
                </a:lnTo>
                <a:lnTo>
                  <a:pt x="182" y="10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5" name="Freeform 209"/>
          <p:cNvSpPr>
            <a:spLocks noEditPoints="1"/>
          </p:cNvSpPr>
          <p:nvPr/>
        </p:nvSpPr>
        <p:spPr bwMode="auto">
          <a:xfrm>
            <a:off x="3126582" y="3930050"/>
            <a:ext cx="72472" cy="62372"/>
          </a:xfrm>
          <a:custGeom>
            <a:avLst/>
            <a:gdLst>
              <a:gd name="T0" fmla="*/ 0 w 186"/>
              <a:gd name="T1" fmla="*/ 0 h 169"/>
              <a:gd name="T2" fmla="*/ 0 w 186"/>
              <a:gd name="T3" fmla="*/ 0 h 169"/>
              <a:gd name="T4" fmla="*/ 0 w 186"/>
              <a:gd name="T5" fmla="*/ 0 h 169"/>
              <a:gd name="T6" fmla="*/ 0 w 186"/>
              <a:gd name="T7" fmla="*/ 0 h 169"/>
              <a:gd name="T8" fmla="*/ 0 w 186"/>
              <a:gd name="T9" fmla="*/ 0 h 169"/>
              <a:gd name="T10" fmla="*/ 0 w 186"/>
              <a:gd name="T11" fmla="*/ 0 h 169"/>
              <a:gd name="T12" fmla="*/ 0 w 186"/>
              <a:gd name="T13" fmla="*/ 0 h 169"/>
              <a:gd name="T14" fmla="*/ 0 w 186"/>
              <a:gd name="T15" fmla="*/ 0 h 169"/>
              <a:gd name="T16" fmla="*/ 0 w 186"/>
              <a:gd name="T17" fmla="*/ 0 h 169"/>
              <a:gd name="T18" fmla="*/ 0 w 186"/>
              <a:gd name="T19" fmla="*/ 0 h 169"/>
              <a:gd name="T20" fmla="*/ 0 w 186"/>
              <a:gd name="T21" fmla="*/ 0 h 169"/>
              <a:gd name="T22" fmla="*/ 0 w 186"/>
              <a:gd name="T23" fmla="*/ 0 h 169"/>
              <a:gd name="T24" fmla="*/ 0 w 186"/>
              <a:gd name="T25" fmla="*/ 0 h 169"/>
              <a:gd name="T26" fmla="*/ 0 w 186"/>
              <a:gd name="T27" fmla="*/ 0 h 169"/>
              <a:gd name="T28" fmla="*/ 0 w 186"/>
              <a:gd name="T29" fmla="*/ 0 h 169"/>
              <a:gd name="T30" fmla="*/ 0 w 186"/>
              <a:gd name="T31" fmla="*/ 0 h 169"/>
              <a:gd name="T32" fmla="*/ 0 w 186"/>
              <a:gd name="T33" fmla="*/ 0 h 169"/>
              <a:gd name="T34" fmla="*/ 0 w 186"/>
              <a:gd name="T35" fmla="*/ 0 h 169"/>
              <a:gd name="T36" fmla="*/ 0 w 186"/>
              <a:gd name="T37" fmla="*/ 0 h 169"/>
              <a:gd name="T38" fmla="*/ 0 w 186"/>
              <a:gd name="T39" fmla="*/ 0 h 169"/>
              <a:gd name="T40" fmla="*/ 0 w 186"/>
              <a:gd name="T41" fmla="*/ 0 h 169"/>
              <a:gd name="T42" fmla="*/ 0 w 186"/>
              <a:gd name="T43" fmla="*/ 0 h 169"/>
              <a:gd name="T44" fmla="*/ 0 w 186"/>
              <a:gd name="T45" fmla="*/ 0 h 169"/>
              <a:gd name="T46" fmla="*/ 0 w 186"/>
              <a:gd name="T47" fmla="*/ 0 h 169"/>
              <a:gd name="T48" fmla="*/ 0 w 186"/>
              <a:gd name="T49" fmla="*/ 0 h 169"/>
              <a:gd name="T50" fmla="*/ 0 w 186"/>
              <a:gd name="T51" fmla="*/ 0 h 169"/>
              <a:gd name="T52" fmla="*/ 0 w 186"/>
              <a:gd name="T53" fmla="*/ 0 h 169"/>
              <a:gd name="T54" fmla="*/ 0 w 186"/>
              <a:gd name="T55" fmla="*/ 0 h 169"/>
              <a:gd name="T56" fmla="*/ 0 w 186"/>
              <a:gd name="T57" fmla="*/ 0 h 169"/>
              <a:gd name="T58" fmla="*/ 0 w 186"/>
              <a:gd name="T59" fmla="*/ 0 h 169"/>
              <a:gd name="T60" fmla="*/ 0 w 186"/>
              <a:gd name="T61" fmla="*/ 0 h 169"/>
              <a:gd name="T62" fmla="*/ 0 w 186"/>
              <a:gd name="T63" fmla="*/ 0 h 169"/>
              <a:gd name="T64" fmla="*/ 0 w 186"/>
              <a:gd name="T65" fmla="*/ 0 h 169"/>
              <a:gd name="T66" fmla="*/ 0 w 186"/>
              <a:gd name="T67" fmla="*/ 0 h 169"/>
              <a:gd name="T68" fmla="*/ 0 w 186"/>
              <a:gd name="T69" fmla="*/ 0 h 169"/>
              <a:gd name="T70" fmla="*/ 0 w 186"/>
              <a:gd name="T71" fmla="*/ 0 h 169"/>
              <a:gd name="T72" fmla="*/ 0 w 186"/>
              <a:gd name="T73" fmla="*/ 0 h 169"/>
              <a:gd name="T74" fmla="*/ 0 w 186"/>
              <a:gd name="T75" fmla="*/ 0 h 169"/>
              <a:gd name="T76" fmla="*/ 0 w 186"/>
              <a:gd name="T77" fmla="*/ 0 h 169"/>
              <a:gd name="T78" fmla="*/ 0 w 186"/>
              <a:gd name="T79" fmla="*/ 0 h 169"/>
              <a:gd name="T80" fmla="*/ 0 w 186"/>
              <a:gd name="T81" fmla="*/ 0 h 169"/>
              <a:gd name="T82" fmla="*/ 0 w 186"/>
              <a:gd name="T83" fmla="*/ 0 h 169"/>
              <a:gd name="T84" fmla="*/ 0 w 186"/>
              <a:gd name="T85" fmla="*/ 0 h 169"/>
              <a:gd name="T86" fmla="*/ 0 w 186"/>
              <a:gd name="T87" fmla="*/ 0 h 169"/>
              <a:gd name="T88" fmla="*/ 0 w 186"/>
              <a:gd name="T89" fmla="*/ 0 h 169"/>
              <a:gd name="T90" fmla="*/ 0 w 186"/>
              <a:gd name="T91" fmla="*/ 0 h 169"/>
              <a:gd name="T92" fmla="*/ 0 w 186"/>
              <a:gd name="T93" fmla="*/ 0 h 169"/>
              <a:gd name="T94" fmla="*/ 0 w 186"/>
              <a:gd name="T95" fmla="*/ 0 h 169"/>
              <a:gd name="T96" fmla="*/ 0 w 186"/>
              <a:gd name="T97" fmla="*/ 0 h 169"/>
              <a:gd name="T98" fmla="*/ 0 w 186"/>
              <a:gd name="T99" fmla="*/ 0 h 169"/>
              <a:gd name="T100" fmla="*/ 0 w 186"/>
              <a:gd name="T101" fmla="*/ 0 h 169"/>
              <a:gd name="T102" fmla="*/ 0 w 186"/>
              <a:gd name="T103" fmla="*/ 0 h 169"/>
              <a:gd name="T104" fmla="*/ 0 w 186"/>
              <a:gd name="T105" fmla="*/ 0 h 169"/>
              <a:gd name="T106" fmla="*/ 0 w 186"/>
              <a:gd name="T107" fmla="*/ 0 h 16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86"/>
              <a:gd name="T163" fmla="*/ 0 h 169"/>
              <a:gd name="T164" fmla="*/ 186 w 186"/>
              <a:gd name="T165" fmla="*/ 169 h 16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86" h="169">
                <a:moveTo>
                  <a:pt x="160" y="39"/>
                </a:moveTo>
                <a:lnTo>
                  <a:pt x="163" y="43"/>
                </a:lnTo>
                <a:lnTo>
                  <a:pt x="167" y="48"/>
                </a:lnTo>
                <a:lnTo>
                  <a:pt x="170" y="52"/>
                </a:lnTo>
                <a:lnTo>
                  <a:pt x="172" y="56"/>
                </a:lnTo>
                <a:lnTo>
                  <a:pt x="174" y="60"/>
                </a:lnTo>
                <a:lnTo>
                  <a:pt x="176" y="64"/>
                </a:lnTo>
                <a:lnTo>
                  <a:pt x="178" y="68"/>
                </a:lnTo>
                <a:lnTo>
                  <a:pt x="181" y="72"/>
                </a:lnTo>
                <a:lnTo>
                  <a:pt x="182" y="76"/>
                </a:lnTo>
                <a:lnTo>
                  <a:pt x="183" y="81"/>
                </a:lnTo>
                <a:lnTo>
                  <a:pt x="184" y="85"/>
                </a:lnTo>
                <a:lnTo>
                  <a:pt x="185" y="89"/>
                </a:lnTo>
                <a:lnTo>
                  <a:pt x="185" y="93"/>
                </a:lnTo>
                <a:lnTo>
                  <a:pt x="186" y="97"/>
                </a:lnTo>
                <a:lnTo>
                  <a:pt x="186" y="102"/>
                </a:lnTo>
                <a:lnTo>
                  <a:pt x="186" y="106"/>
                </a:lnTo>
                <a:lnTo>
                  <a:pt x="186" y="113"/>
                </a:lnTo>
                <a:lnTo>
                  <a:pt x="185" y="120"/>
                </a:lnTo>
                <a:lnTo>
                  <a:pt x="184" y="127"/>
                </a:lnTo>
                <a:lnTo>
                  <a:pt x="183" y="132"/>
                </a:lnTo>
                <a:lnTo>
                  <a:pt x="181" y="139"/>
                </a:lnTo>
                <a:lnTo>
                  <a:pt x="178" y="144"/>
                </a:lnTo>
                <a:lnTo>
                  <a:pt x="175" y="149"/>
                </a:lnTo>
                <a:lnTo>
                  <a:pt x="172" y="153"/>
                </a:lnTo>
                <a:lnTo>
                  <a:pt x="168" y="157"/>
                </a:lnTo>
                <a:lnTo>
                  <a:pt x="165" y="160"/>
                </a:lnTo>
                <a:lnTo>
                  <a:pt x="160" y="162"/>
                </a:lnTo>
                <a:lnTo>
                  <a:pt x="155" y="165"/>
                </a:lnTo>
                <a:lnTo>
                  <a:pt x="151" y="166"/>
                </a:lnTo>
                <a:lnTo>
                  <a:pt x="145" y="168"/>
                </a:lnTo>
                <a:lnTo>
                  <a:pt x="141" y="168"/>
                </a:lnTo>
                <a:lnTo>
                  <a:pt x="136" y="169"/>
                </a:lnTo>
                <a:lnTo>
                  <a:pt x="132" y="169"/>
                </a:lnTo>
                <a:lnTo>
                  <a:pt x="129" y="168"/>
                </a:lnTo>
                <a:lnTo>
                  <a:pt x="126" y="168"/>
                </a:lnTo>
                <a:lnTo>
                  <a:pt x="123" y="167"/>
                </a:lnTo>
                <a:lnTo>
                  <a:pt x="120" y="166"/>
                </a:lnTo>
                <a:lnTo>
                  <a:pt x="116" y="165"/>
                </a:lnTo>
                <a:lnTo>
                  <a:pt x="114" y="164"/>
                </a:lnTo>
                <a:lnTo>
                  <a:pt x="111" y="163"/>
                </a:lnTo>
                <a:lnTo>
                  <a:pt x="109" y="161"/>
                </a:lnTo>
                <a:lnTo>
                  <a:pt x="106" y="159"/>
                </a:lnTo>
                <a:lnTo>
                  <a:pt x="104" y="158"/>
                </a:lnTo>
                <a:lnTo>
                  <a:pt x="101" y="156"/>
                </a:lnTo>
                <a:lnTo>
                  <a:pt x="99" y="154"/>
                </a:lnTo>
                <a:lnTo>
                  <a:pt x="97" y="152"/>
                </a:lnTo>
                <a:lnTo>
                  <a:pt x="96" y="149"/>
                </a:lnTo>
                <a:lnTo>
                  <a:pt x="94" y="147"/>
                </a:lnTo>
                <a:lnTo>
                  <a:pt x="93" y="144"/>
                </a:lnTo>
                <a:lnTo>
                  <a:pt x="91" y="142"/>
                </a:lnTo>
                <a:lnTo>
                  <a:pt x="90" y="139"/>
                </a:lnTo>
                <a:lnTo>
                  <a:pt x="89" y="137"/>
                </a:lnTo>
                <a:lnTo>
                  <a:pt x="88" y="133"/>
                </a:lnTo>
                <a:lnTo>
                  <a:pt x="86" y="130"/>
                </a:lnTo>
                <a:lnTo>
                  <a:pt x="85" y="127"/>
                </a:lnTo>
                <a:lnTo>
                  <a:pt x="84" y="124"/>
                </a:lnTo>
                <a:lnTo>
                  <a:pt x="83" y="122"/>
                </a:lnTo>
                <a:lnTo>
                  <a:pt x="83" y="119"/>
                </a:lnTo>
                <a:lnTo>
                  <a:pt x="82" y="116"/>
                </a:lnTo>
                <a:lnTo>
                  <a:pt x="82" y="113"/>
                </a:lnTo>
                <a:lnTo>
                  <a:pt x="81" y="109"/>
                </a:lnTo>
                <a:lnTo>
                  <a:pt x="81" y="105"/>
                </a:lnTo>
                <a:lnTo>
                  <a:pt x="80" y="101"/>
                </a:lnTo>
                <a:lnTo>
                  <a:pt x="80" y="97"/>
                </a:lnTo>
                <a:lnTo>
                  <a:pt x="79" y="88"/>
                </a:lnTo>
                <a:lnTo>
                  <a:pt x="77" y="80"/>
                </a:lnTo>
                <a:lnTo>
                  <a:pt x="76" y="71"/>
                </a:lnTo>
                <a:lnTo>
                  <a:pt x="75" y="64"/>
                </a:lnTo>
                <a:lnTo>
                  <a:pt x="74" y="57"/>
                </a:lnTo>
                <a:lnTo>
                  <a:pt x="73" y="52"/>
                </a:lnTo>
                <a:lnTo>
                  <a:pt x="70" y="46"/>
                </a:lnTo>
                <a:lnTo>
                  <a:pt x="69" y="42"/>
                </a:lnTo>
                <a:lnTo>
                  <a:pt x="67" y="42"/>
                </a:lnTo>
                <a:lnTo>
                  <a:pt x="66" y="42"/>
                </a:lnTo>
                <a:lnTo>
                  <a:pt x="65" y="42"/>
                </a:lnTo>
                <a:lnTo>
                  <a:pt x="64" y="42"/>
                </a:lnTo>
                <a:lnTo>
                  <a:pt x="63" y="42"/>
                </a:lnTo>
                <a:lnTo>
                  <a:pt x="63" y="41"/>
                </a:lnTo>
                <a:lnTo>
                  <a:pt x="62" y="41"/>
                </a:lnTo>
                <a:lnTo>
                  <a:pt x="56" y="42"/>
                </a:lnTo>
                <a:lnTo>
                  <a:pt x="53" y="42"/>
                </a:lnTo>
                <a:lnTo>
                  <a:pt x="49" y="43"/>
                </a:lnTo>
                <a:lnTo>
                  <a:pt x="46" y="44"/>
                </a:lnTo>
                <a:lnTo>
                  <a:pt x="43" y="45"/>
                </a:lnTo>
                <a:lnTo>
                  <a:pt x="39" y="46"/>
                </a:lnTo>
                <a:lnTo>
                  <a:pt x="37" y="48"/>
                </a:lnTo>
                <a:lnTo>
                  <a:pt x="35" y="50"/>
                </a:lnTo>
                <a:lnTo>
                  <a:pt x="33" y="53"/>
                </a:lnTo>
                <a:lnTo>
                  <a:pt x="31" y="57"/>
                </a:lnTo>
                <a:lnTo>
                  <a:pt x="29" y="60"/>
                </a:lnTo>
                <a:lnTo>
                  <a:pt x="28" y="65"/>
                </a:lnTo>
                <a:lnTo>
                  <a:pt x="27" y="69"/>
                </a:lnTo>
                <a:lnTo>
                  <a:pt x="25" y="74"/>
                </a:lnTo>
                <a:lnTo>
                  <a:pt x="25" y="80"/>
                </a:lnTo>
                <a:lnTo>
                  <a:pt x="25" y="86"/>
                </a:lnTo>
                <a:lnTo>
                  <a:pt x="25" y="91"/>
                </a:lnTo>
                <a:lnTo>
                  <a:pt x="25" y="96"/>
                </a:lnTo>
                <a:lnTo>
                  <a:pt x="27" y="100"/>
                </a:lnTo>
                <a:lnTo>
                  <a:pt x="27" y="104"/>
                </a:lnTo>
                <a:lnTo>
                  <a:pt x="28" y="108"/>
                </a:lnTo>
                <a:lnTo>
                  <a:pt x="30" y="112"/>
                </a:lnTo>
                <a:lnTo>
                  <a:pt x="31" y="115"/>
                </a:lnTo>
                <a:lnTo>
                  <a:pt x="33" y="118"/>
                </a:lnTo>
                <a:lnTo>
                  <a:pt x="35" y="120"/>
                </a:lnTo>
                <a:lnTo>
                  <a:pt x="37" y="122"/>
                </a:lnTo>
                <a:lnTo>
                  <a:pt x="39" y="124"/>
                </a:lnTo>
                <a:lnTo>
                  <a:pt x="43" y="126"/>
                </a:lnTo>
                <a:lnTo>
                  <a:pt x="47" y="128"/>
                </a:lnTo>
                <a:lnTo>
                  <a:pt x="50" y="130"/>
                </a:lnTo>
                <a:lnTo>
                  <a:pt x="54" y="131"/>
                </a:lnTo>
                <a:lnTo>
                  <a:pt x="59" y="133"/>
                </a:lnTo>
                <a:lnTo>
                  <a:pt x="55" y="163"/>
                </a:lnTo>
                <a:lnTo>
                  <a:pt x="50" y="162"/>
                </a:lnTo>
                <a:lnTo>
                  <a:pt x="46" y="161"/>
                </a:lnTo>
                <a:lnTo>
                  <a:pt x="42" y="160"/>
                </a:lnTo>
                <a:lnTo>
                  <a:pt x="38" y="158"/>
                </a:lnTo>
                <a:lnTo>
                  <a:pt x="34" y="156"/>
                </a:lnTo>
                <a:lnTo>
                  <a:pt x="31" y="154"/>
                </a:lnTo>
                <a:lnTo>
                  <a:pt x="28" y="152"/>
                </a:lnTo>
                <a:lnTo>
                  <a:pt x="24" y="150"/>
                </a:lnTo>
                <a:lnTo>
                  <a:pt x="21" y="148"/>
                </a:lnTo>
                <a:lnTo>
                  <a:pt x="19" y="145"/>
                </a:lnTo>
                <a:lnTo>
                  <a:pt x="17" y="142"/>
                </a:lnTo>
                <a:lnTo>
                  <a:pt x="14" y="139"/>
                </a:lnTo>
                <a:lnTo>
                  <a:pt x="12" y="134"/>
                </a:lnTo>
                <a:lnTo>
                  <a:pt x="9" y="130"/>
                </a:lnTo>
                <a:lnTo>
                  <a:pt x="8" y="126"/>
                </a:lnTo>
                <a:lnTo>
                  <a:pt x="6" y="122"/>
                </a:lnTo>
                <a:lnTo>
                  <a:pt x="5" y="118"/>
                </a:lnTo>
                <a:lnTo>
                  <a:pt x="4" y="113"/>
                </a:lnTo>
                <a:lnTo>
                  <a:pt x="3" y="108"/>
                </a:lnTo>
                <a:lnTo>
                  <a:pt x="2" y="103"/>
                </a:lnTo>
                <a:lnTo>
                  <a:pt x="1" y="98"/>
                </a:lnTo>
                <a:lnTo>
                  <a:pt x="1" y="93"/>
                </a:lnTo>
                <a:lnTo>
                  <a:pt x="0" y="87"/>
                </a:lnTo>
                <a:lnTo>
                  <a:pt x="0" y="81"/>
                </a:lnTo>
                <a:lnTo>
                  <a:pt x="0" y="75"/>
                </a:lnTo>
                <a:lnTo>
                  <a:pt x="1" y="69"/>
                </a:lnTo>
                <a:lnTo>
                  <a:pt x="1" y="64"/>
                </a:lnTo>
                <a:lnTo>
                  <a:pt x="2" y="60"/>
                </a:lnTo>
                <a:lnTo>
                  <a:pt x="2" y="55"/>
                </a:lnTo>
                <a:lnTo>
                  <a:pt x="3" y="51"/>
                </a:lnTo>
                <a:lnTo>
                  <a:pt x="4" y="47"/>
                </a:lnTo>
                <a:lnTo>
                  <a:pt x="5" y="43"/>
                </a:lnTo>
                <a:lnTo>
                  <a:pt x="7" y="40"/>
                </a:lnTo>
                <a:lnTo>
                  <a:pt x="8" y="36"/>
                </a:lnTo>
                <a:lnTo>
                  <a:pt x="10" y="33"/>
                </a:lnTo>
                <a:lnTo>
                  <a:pt x="12" y="31"/>
                </a:lnTo>
                <a:lnTo>
                  <a:pt x="14" y="28"/>
                </a:lnTo>
                <a:lnTo>
                  <a:pt x="15" y="26"/>
                </a:lnTo>
                <a:lnTo>
                  <a:pt x="17" y="24"/>
                </a:lnTo>
                <a:lnTo>
                  <a:pt x="19" y="22"/>
                </a:lnTo>
                <a:lnTo>
                  <a:pt x="21" y="20"/>
                </a:lnTo>
                <a:lnTo>
                  <a:pt x="23" y="18"/>
                </a:lnTo>
                <a:lnTo>
                  <a:pt x="25" y="16"/>
                </a:lnTo>
                <a:lnTo>
                  <a:pt x="29" y="15"/>
                </a:lnTo>
                <a:lnTo>
                  <a:pt x="31" y="14"/>
                </a:lnTo>
                <a:lnTo>
                  <a:pt x="34" y="13"/>
                </a:lnTo>
                <a:lnTo>
                  <a:pt x="36" y="12"/>
                </a:lnTo>
                <a:lnTo>
                  <a:pt x="39" y="11"/>
                </a:lnTo>
                <a:lnTo>
                  <a:pt x="42" y="11"/>
                </a:lnTo>
                <a:lnTo>
                  <a:pt x="44" y="11"/>
                </a:lnTo>
                <a:lnTo>
                  <a:pt x="47" y="10"/>
                </a:lnTo>
                <a:lnTo>
                  <a:pt x="50" y="10"/>
                </a:lnTo>
                <a:lnTo>
                  <a:pt x="54" y="10"/>
                </a:lnTo>
                <a:lnTo>
                  <a:pt x="58" y="10"/>
                </a:lnTo>
                <a:lnTo>
                  <a:pt x="63" y="10"/>
                </a:lnTo>
                <a:lnTo>
                  <a:pt x="67" y="10"/>
                </a:lnTo>
                <a:lnTo>
                  <a:pt x="108" y="10"/>
                </a:lnTo>
                <a:lnTo>
                  <a:pt x="117" y="10"/>
                </a:lnTo>
                <a:lnTo>
                  <a:pt x="127" y="10"/>
                </a:lnTo>
                <a:lnTo>
                  <a:pt x="135" y="10"/>
                </a:lnTo>
                <a:lnTo>
                  <a:pt x="142" y="9"/>
                </a:lnTo>
                <a:lnTo>
                  <a:pt x="148" y="9"/>
                </a:lnTo>
                <a:lnTo>
                  <a:pt x="153" y="9"/>
                </a:lnTo>
                <a:lnTo>
                  <a:pt x="157" y="8"/>
                </a:lnTo>
                <a:lnTo>
                  <a:pt x="160" y="8"/>
                </a:lnTo>
                <a:lnTo>
                  <a:pt x="163" y="7"/>
                </a:lnTo>
                <a:lnTo>
                  <a:pt x="167" y="7"/>
                </a:lnTo>
                <a:lnTo>
                  <a:pt x="169" y="6"/>
                </a:lnTo>
                <a:lnTo>
                  <a:pt x="172" y="5"/>
                </a:lnTo>
                <a:lnTo>
                  <a:pt x="174" y="4"/>
                </a:lnTo>
                <a:lnTo>
                  <a:pt x="177" y="3"/>
                </a:lnTo>
                <a:lnTo>
                  <a:pt x="180" y="2"/>
                </a:lnTo>
                <a:lnTo>
                  <a:pt x="182" y="0"/>
                </a:lnTo>
                <a:lnTo>
                  <a:pt x="182" y="33"/>
                </a:lnTo>
                <a:lnTo>
                  <a:pt x="180" y="34"/>
                </a:lnTo>
                <a:lnTo>
                  <a:pt x="177" y="35"/>
                </a:lnTo>
                <a:lnTo>
                  <a:pt x="174" y="36"/>
                </a:lnTo>
                <a:lnTo>
                  <a:pt x="172" y="37"/>
                </a:lnTo>
                <a:lnTo>
                  <a:pt x="169" y="38"/>
                </a:lnTo>
                <a:lnTo>
                  <a:pt x="167" y="38"/>
                </a:lnTo>
                <a:lnTo>
                  <a:pt x="163" y="39"/>
                </a:lnTo>
                <a:lnTo>
                  <a:pt x="160" y="39"/>
                </a:lnTo>
                <a:close/>
                <a:moveTo>
                  <a:pt x="93" y="42"/>
                </a:moveTo>
                <a:lnTo>
                  <a:pt x="94" y="46"/>
                </a:lnTo>
                <a:lnTo>
                  <a:pt x="96" y="51"/>
                </a:lnTo>
                <a:lnTo>
                  <a:pt x="97" y="56"/>
                </a:lnTo>
                <a:lnTo>
                  <a:pt x="99" y="62"/>
                </a:lnTo>
                <a:lnTo>
                  <a:pt x="100" y="69"/>
                </a:lnTo>
                <a:lnTo>
                  <a:pt x="101" y="76"/>
                </a:lnTo>
                <a:lnTo>
                  <a:pt x="102" y="84"/>
                </a:lnTo>
                <a:lnTo>
                  <a:pt x="105" y="92"/>
                </a:lnTo>
                <a:lnTo>
                  <a:pt x="105" y="97"/>
                </a:lnTo>
                <a:lnTo>
                  <a:pt x="106" y="101"/>
                </a:lnTo>
                <a:lnTo>
                  <a:pt x="107" y="105"/>
                </a:lnTo>
                <a:lnTo>
                  <a:pt x="107" y="108"/>
                </a:lnTo>
                <a:lnTo>
                  <a:pt x="108" y="112"/>
                </a:lnTo>
                <a:lnTo>
                  <a:pt x="109" y="114"/>
                </a:lnTo>
                <a:lnTo>
                  <a:pt x="109" y="117"/>
                </a:lnTo>
                <a:lnTo>
                  <a:pt x="110" y="119"/>
                </a:lnTo>
                <a:lnTo>
                  <a:pt x="111" y="121"/>
                </a:lnTo>
                <a:lnTo>
                  <a:pt x="112" y="123"/>
                </a:lnTo>
                <a:lnTo>
                  <a:pt x="113" y="124"/>
                </a:lnTo>
                <a:lnTo>
                  <a:pt x="114" y="126"/>
                </a:lnTo>
                <a:lnTo>
                  <a:pt x="115" y="127"/>
                </a:lnTo>
                <a:lnTo>
                  <a:pt x="117" y="129"/>
                </a:lnTo>
                <a:lnTo>
                  <a:pt x="119" y="130"/>
                </a:lnTo>
                <a:lnTo>
                  <a:pt x="120" y="131"/>
                </a:lnTo>
                <a:lnTo>
                  <a:pt x="122" y="132"/>
                </a:lnTo>
                <a:lnTo>
                  <a:pt x="123" y="133"/>
                </a:lnTo>
                <a:lnTo>
                  <a:pt x="125" y="134"/>
                </a:lnTo>
                <a:lnTo>
                  <a:pt x="127" y="134"/>
                </a:lnTo>
                <a:lnTo>
                  <a:pt x="128" y="136"/>
                </a:lnTo>
                <a:lnTo>
                  <a:pt x="130" y="136"/>
                </a:lnTo>
                <a:lnTo>
                  <a:pt x="132" y="136"/>
                </a:lnTo>
                <a:lnTo>
                  <a:pt x="135" y="136"/>
                </a:lnTo>
                <a:lnTo>
                  <a:pt x="137" y="136"/>
                </a:lnTo>
                <a:lnTo>
                  <a:pt x="140" y="136"/>
                </a:lnTo>
                <a:lnTo>
                  <a:pt x="143" y="134"/>
                </a:lnTo>
                <a:lnTo>
                  <a:pt x="145" y="133"/>
                </a:lnTo>
                <a:lnTo>
                  <a:pt x="147" y="132"/>
                </a:lnTo>
                <a:lnTo>
                  <a:pt x="151" y="130"/>
                </a:lnTo>
                <a:lnTo>
                  <a:pt x="153" y="128"/>
                </a:lnTo>
                <a:lnTo>
                  <a:pt x="155" y="126"/>
                </a:lnTo>
                <a:lnTo>
                  <a:pt x="156" y="124"/>
                </a:lnTo>
                <a:lnTo>
                  <a:pt x="158" y="121"/>
                </a:lnTo>
                <a:lnTo>
                  <a:pt x="159" y="118"/>
                </a:lnTo>
                <a:lnTo>
                  <a:pt x="160" y="115"/>
                </a:lnTo>
                <a:lnTo>
                  <a:pt x="161" y="111"/>
                </a:lnTo>
                <a:lnTo>
                  <a:pt x="162" y="107"/>
                </a:lnTo>
                <a:lnTo>
                  <a:pt x="162" y="103"/>
                </a:lnTo>
                <a:lnTo>
                  <a:pt x="162" y="99"/>
                </a:lnTo>
                <a:lnTo>
                  <a:pt x="162" y="95"/>
                </a:lnTo>
                <a:lnTo>
                  <a:pt x="162" y="90"/>
                </a:lnTo>
                <a:lnTo>
                  <a:pt x="161" y="86"/>
                </a:lnTo>
                <a:lnTo>
                  <a:pt x="160" y="82"/>
                </a:lnTo>
                <a:lnTo>
                  <a:pt x="159" y="79"/>
                </a:lnTo>
                <a:lnTo>
                  <a:pt x="158" y="74"/>
                </a:lnTo>
                <a:lnTo>
                  <a:pt x="157" y="70"/>
                </a:lnTo>
                <a:lnTo>
                  <a:pt x="155" y="67"/>
                </a:lnTo>
                <a:lnTo>
                  <a:pt x="153" y="63"/>
                </a:lnTo>
                <a:lnTo>
                  <a:pt x="151" y="60"/>
                </a:lnTo>
                <a:lnTo>
                  <a:pt x="148" y="57"/>
                </a:lnTo>
                <a:lnTo>
                  <a:pt x="145" y="55"/>
                </a:lnTo>
                <a:lnTo>
                  <a:pt x="143" y="52"/>
                </a:lnTo>
                <a:lnTo>
                  <a:pt x="140" y="50"/>
                </a:lnTo>
                <a:lnTo>
                  <a:pt x="137" y="48"/>
                </a:lnTo>
                <a:lnTo>
                  <a:pt x="134" y="47"/>
                </a:lnTo>
                <a:lnTo>
                  <a:pt x="131" y="45"/>
                </a:lnTo>
                <a:lnTo>
                  <a:pt x="128" y="44"/>
                </a:lnTo>
                <a:lnTo>
                  <a:pt x="125" y="44"/>
                </a:lnTo>
                <a:lnTo>
                  <a:pt x="122" y="43"/>
                </a:lnTo>
                <a:lnTo>
                  <a:pt x="117" y="42"/>
                </a:lnTo>
                <a:lnTo>
                  <a:pt x="113" y="42"/>
                </a:lnTo>
                <a:lnTo>
                  <a:pt x="109" y="42"/>
                </a:lnTo>
                <a:lnTo>
                  <a:pt x="104" y="42"/>
                </a:lnTo>
                <a:lnTo>
                  <a:pt x="93" y="42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6" name="Freeform 210"/>
          <p:cNvSpPr>
            <a:spLocks noEditPoints="1"/>
          </p:cNvSpPr>
          <p:nvPr/>
        </p:nvSpPr>
        <p:spPr bwMode="auto">
          <a:xfrm>
            <a:off x="3277402" y="5131620"/>
            <a:ext cx="72472" cy="62372"/>
          </a:xfrm>
          <a:custGeom>
            <a:avLst/>
            <a:gdLst>
              <a:gd name="T0" fmla="*/ 0 w 186"/>
              <a:gd name="T1" fmla="*/ 0 h 169"/>
              <a:gd name="T2" fmla="*/ 0 w 186"/>
              <a:gd name="T3" fmla="*/ 0 h 169"/>
              <a:gd name="T4" fmla="*/ 0 w 186"/>
              <a:gd name="T5" fmla="*/ 0 h 169"/>
              <a:gd name="T6" fmla="*/ 0 w 186"/>
              <a:gd name="T7" fmla="*/ 0 h 169"/>
              <a:gd name="T8" fmla="*/ 0 w 186"/>
              <a:gd name="T9" fmla="*/ 0 h 169"/>
              <a:gd name="T10" fmla="*/ 0 w 186"/>
              <a:gd name="T11" fmla="*/ 0 h 169"/>
              <a:gd name="T12" fmla="*/ 0 w 186"/>
              <a:gd name="T13" fmla="*/ 0 h 169"/>
              <a:gd name="T14" fmla="*/ 0 w 186"/>
              <a:gd name="T15" fmla="*/ 0 h 169"/>
              <a:gd name="T16" fmla="*/ 0 w 186"/>
              <a:gd name="T17" fmla="*/ 0 h 169"/>
              <a:gd name="T18" fmla="*/ 0 w 186"/>
              <a:gd name="T19" fmla="*/ 0 h 169"/>
              <a:gd name="T20" fmla="*/ 0 w 186"/>
              <a:gd name="T21" fmla="*/ 0 h 169"/>
              <a:gd name="T22" fmla="*/ 0 w 186"/>
              <a:gd name="T23" fmla="*/ 0 h 169"/>
              <a:gd name="T24" fmla="*/ 0 w 186"/>
              <a:gd name="T25" fmla="*/ 0 h 169"/>
              <a:gd name="T26" fmla="*/ 0 w 186"/>
              <a:gd name="T27" fmla="*/ 0 h 169"/>
              <a:gd name="T28" fmla="*/ 0 w 186"/>
              <a:gd name="T29" fmla="*/ 0 h 169"/>
              <a:gd name="T30" fmla="*/ 0 w 186"/>
              <a:gd name="T31" fmla="*/ 0 h 169"/>
              <a:gd name="T32" fmla="*/ 0 w 186"/>
              <a:gd name="T33" fmla="*/ 0 h 169"/>
              <a:gd name="T34" fmla="*/ 0 w 186"/>
              <a:gd name="T35" fmla="*/ 0 h 169"/>
              <a:gd name="T36" fmla="*/ 0 w 186"/>
              <a:gd name="T37" fmla="*/ 0 h 169"/>
              <a:gd name="T38" fmla="*/ 0 w 186"/>
              <a:gd name="T39" fmla="*/ 0 h 169"/>
              <a:gd name="T40" fmla="*/ 0 w 186"/>
              <a:gd name="T41" fmla="*/ 0 h 169"/>
              <a:gd name="T42" fmla="*/ 0 w 186"/>
              <a:gd name="T43" fmla="*/ 0 h 169"/>
              <a:gd name="T44" fmla="*/ 0 w 186"/>
              <a:gd name="T45" fmla="*/ 0 h 169"/>
              <a:gd name="T46" fmla="*/ 0 w 186"/>
              <a:gd name="T47" fmla="*/ 0 h 169"/>
              <a:gd name="T48" fmla="*/ 0 w 186"/>
              <a:gd name="T49" fmla="*/ 0 h 169"/>
              <a:gd name="T50" fmla="*/ 0 w 186"/>
              <a:gd name="T51" fmla="*/ 0 h 169"/>
              <a:gd name="T52" fmla="*/ 0 w 186"/>
              <a:gd name="T53" fmla="*/ 0 h 169"/>
              <a:gd name="T54" fmla="*/ 0 w 186"/>
              <a:gd name="T55" fmla="*/ 0 h 169"/>
              <a:gd name="T56" fmla="*/ 0 w 186"/>
              <a:gd name="T57" fmla="*/ 0 h 169"/>
              <a:gd name="T58" fmla="*/ 0 w 186"/>
              <a:gd name="T59" fmla="*/ 0 h 169"/>
              <a:gd name="T60" fmla="*/ 0 w 186"/>
              <a:gd name="T61" fmla="*/ 0 h 169"/>
              <a:gd name="T62" fmla="*/ 0 w 186"/>
              <a:gd name="T63" fmla="*/ 0 h 169"/>
              <a:gd name="T64" fmla="*/ 0 w 186"/>
              <a:gd name="T65" fmla="*/ 0 h 169"/>
              <a:gd name="T66" fmla="*/ 0 w 186"/>
              <a:gd name="T67" fmla="*/ 0 h 169"/>
              <a:gd name="T68" fmla="*/ 0 w 186"/>
              <a:gd name="T69" fmla="*/ 0 h 169"/>
              <a:gd name="T70" fmla="*/ 0 w 186"/>
              <a:gd name="T71" fmla="*/ 0 h 169"/>
              <a:gd name="T72" fmla="*/ 0 w 186"/>
              <a:gd name="T73" fmla="*/ 0 h 169"/>
              <a:gd name="T74" fmla="*/ 0 w 186"/>
              <a:gd name="T75" fmla="*/ 0 h 169"/>
              <a:gd name="T76" fmla="*/ 0 w 186"/>
              <a:gd name="T77" fmla="*/ 0 h 169"/>
              <a:gd name="T78" fmla="*/ 0 w 186"/>
              <a:gd name="T79" fmla="*/ 0 h 169"/>
              <a:gd name="T80" fmla="*/ 0 w 186"/>
              <a:gd name="T81" fmla="*/ 0 h 169"/>
              <a:gd name="T82" fmla="*/ 0 w 186"/>
              <a:gd name="T83" fmla="*/ 0 h 169"/>
              <a:gd name="T84" fmla="*/ 0 w 186"/>
              <a:gd name="T85" fmla="*/ 0 h 169"/>
              <a:gd name="T86" fmla="*/ 0 w 186"/>
              <a:gd name="T87" fmla="*/ 0 h 169"/>
              <a:gd name="T88" fmla="*/ 0 w 186"/>
              <a:gd name="T89" fmla="*/ 0 h 169"/>
              <a:gd name="T90" fmla="*/ 0 w 186"/>
              <a:gd name="T91" fmla="*/ 0 h 169"/>
              <a:gd name="T92" fmla="*/ 0 w 186"/>
              <a:gd name="T93" fmla="*/ 0 h 169"/>
              <a:gd name="T94" fmla="*/ 0 w 186"/>
              <a:gd name="T95" fmla="*/ 0 h 169"/>
              <a:gd name="T96" fmla="*/ 0 w 186"/>
              <a:gd name="T97" fmla="*/ 0 h 169"/>
              <a:gd name="T98" fmla="*/ 0 w 186"/>
              <a:gd name="T99" fmla="*/ 0 h 169"/>
              <a:gd name="T100" fmla="*/ 0 w 186"/>
              <a:gd name="T101" fmla="*/ 0 h 169"/>
              <a:gd name="T102" fmla="*/ 0 w 186"/>
              <a:gd name="T103" fmla="*/ 0 h 169"/>
              <a:gd name="T104" fmla="*/ 0 w 186"/>
              <a:gd name="T105" fmla="*/ 0 h 169"/>
              <a:gd name="T106" fmla="*/ 0 w 186"/>
              <a:gd name="T107" fmla="*/ 0 h 16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86"/>
              <a:gd name="T163" fmla="*/ 0 h 169"/>
              <a:gd name="T164" fmla="*/ 186 w 186"/>
              <a:gd name="T165" fmla="*/ 169 h 16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86" h="169">
                <a:moveTo>
                  <a:pt x="160" y="39"/>
                </a:moveTo>
                <a:lnTo>
                  <a:pt x="163" y="43"/>
                </a:lnTo>
                <a:lnTo>
                  <a:pt x="167" y="48"/>
                </a:lnTo>
                <a:lnTo>
                  <a:pt x="170" y="52"/>
                </a:lnTo>
                <a:lnTo>
                  <a:pt x="172" y="56"/>
                </a:lnTo>
                <a:lnTo>
                  <a:pt x="174" y="60"/>
                </a:lnTo>
                <a:lnTo>
                  <a:pt x="176" y="65"/>
                </a:lnTo>
                <a:lnTo>
                  <a:pt x="178" y="69"/>
                </a:lnTo>
                <a:lnTo>
                  <a:pt x="181" y="73"/>
                </a:lnTo>
                <a:lnTo>
                  <a:pt x="182" y="77"/>
                </a:lnTo>
                <a:lnTo>
                  <a:pt x="183" y="81"/>
                </a:lnTo>
                <a:lnTo>
                  <a:pt x="184" y="85"/>
                </a:lnTo>
                <a:lnTo>
                  <a:pt x="185" y="89"/>
                </a:lnTo>
                <a:lnTo>
                  <a:pt x="185" y="93"/>
                </a:lnTo>
                <a:lnTo>
                  <a:pt x="186" y="98"/>
                </a:lnTo>
                <a:lnTo>
                  <a:pt x="186" y="102"/>
                </a:lnTo>
                <a:lnTo>
                  <a:pt x="186" y="106"/>
                </a:lnTo>
                <a:lnTo>
                  <a:pt x="186" y="114"/>
                </a:lnTo>
                <a:lnTo>
                  <a:pt x="185" y="121"/>
                </a:lnTo>
                <a:lnTo>
                  <a:pt x="184" y="128"/>
                </a:lnTo>
                <a:lnTo>
                  <a:pt x="183" y="134"/>
                </a:lnTo>
                <a:lnTo>
                  <a:pt x="181" y="139"/>
                </a:lnTo>
                <a:lnTo>
                  <a:pt x="178" y="144"/>
                </a:lnTo>
                <a:lnTo>
                  <a:pt x="175" y="149"/>
                </a:lnTo>
                <a:lnTo>
                  <a:pt x="172" y="153"/>
                </a:lnTo>
                <a:lnTo>
                  <a:pt x="168" y="157"/>
                </a:lnTo>
                <a:lnTo>
                  <a:pt x="165" y="160"/>
                </a:lnTo>
                <a:lnTo>
                  <a:pt x="160" y="163"/>
                </a:lnTo>
                <a:lnTo>
                  <a:pt x="155" y="165"/>
                </a:lnTo>
                <a:lnTo>
                  <a:pt x="151" y="167"/>
                </a:lnTo>
                <a:lnTo>
                  <a:pt x="145" y="168"/>
                </a:lnTo>
                <a:lnTo>
                  <a:pt x="141" y="169"/>
                </a:lnTo>
                <a:lnTo>
                  <a:pt x="136" y="169"/>
                </a:lnTo>
                <a:lnTo>
                  <a:pt x="131" y="169"/>
                </a:lnTo>
                <a:lnTo>
                  <a:pt x="129" y="168"/>
                </a:lnTo>
                <a:lnTo>
                  <a:pt x="126" y="168"/>
                </a:lnTo>
                <a:lnTo>
                  <a:pt x="123" y="167"/>
                </a:lnTo>
                <a:lnTo>
                  <a:pt x="120" y="166"/>
                </a:lnTo>
                <a:lnTo>
                  <a:pt x="116" y="165"/>
                </a:lnTo>
                <a:lnTo>
                  <a:pt x="114" y="164"/>
                </a:lnTo>
                <a:lnTo>
                  <a:pt x="111" y="163"/>
                </a:lnTo>
                <a:lnTo>
                  <a:pt x="109" y="161"/>
                </a:lnTo>
                <a:lnTo>
                  <a:pt x="106" y="160"/>
                </a:lnTo>
                <a:lnTo>
                  <a:pt x="104" y="158"/>
                </a:lnTo>
                <a:lnTo>
                  <a:pt x="101" y="156"/>
                </a:lnTo>
                <a:lnTo>
                  <a:pt x="99" y="154"/>
                </a:lnTo>
                <a:lnTo>
                  <a:pt x="97" y="152"/>
                </a:lnTo>
                <a:lnTo>
                  <a:pt x="96" y="149"/>
                </a:lnTo>
                <a:lnTo>
                  <a:pt x="94" y="147"/>
                </a:lnTo>
                <a:lnTo>
                  <a:pt x="93" y="145"/>
                </a:lnTo>
                <a:lnTo>
                  <a:pt x="91" y="142"/>
                </a:lnTo>
                <a:lnTo>
                  <a:pt x="90" y="139"/>
                </a:lnTo>
                <a:lnTo>
                  <a:pt x="89" y="137"/>
                </a:lnTo>
                <a:lnTo>
                  <a:pt x="88" y="134"/>
                </a:lnTo>
                <a:lnTo>
                  <a:pt x="86" y="131"/>
                </a:lnTo>
                <a:lnTo>
                  <a:pt x="85" y="128"/>
                </a:lnTo>
                <a:lnTo>
                  <a:pt x="84" y="125"/>
                </a:lnTo>
                <a:lnTo>
                  <a:pt x="83" y="123"/>
                </a:lnTo>
                <a:lnTo>
                  <a:pt x="83" y="120"/>
                </a:lnTo>
                <a:lnTo>
                  <a:pt x="82" y="116"/>
                </a:lnTo>
                <a:lnTo>
                  <a:pt x="82" y="113"/>
                </a:lnTo>
                <a:lnTo>
                  <a:pt x="81" y="109"/>
                </a:lnTo>
                <a:lnTo>
                  <a:pt x="81" y="106"/>
                </a:lnTo>
                <a:lnTo>
                  <a:pt x="80" y="102"/>
                </a:lnTo>
                <a:lnTo>
                  <a:pt x="80" y="97"/>
                </a:lnTo>
                <a:lnTo>
                  <a:pt x="79" y="88"/>
                </a:lnTo>
                <a:lnTo>
                  <a:pt x="77" y="80"/>
                </a:lnTo>
                <a:lnTo>
                  <a:pt x="76" y="72"/>
                </a:lnTo>
                <a:lnTo>
                  <a:pt x="75" y="65"/>
                </a:lnTo>
                <a:lnTo>
                  <a:pt x="74" y="58"/>
                </a:lnTo>
                <a:lnTo>
                  <a:pt x="73" y="52"/>
                </a:lnTo>
                <a:lnTo>
                  <a:pt x="70" y="46"/>
                </a:lnTo>
                <a:lnTo>
                  <a:pt x="69" y="42"/>
                </a:lnTo>
                <a:lnTo>
                  <a:pt x="67" y="42"/>
                </a:lnTo>
                <a:lnTo>
                  <a:pt x="66" y="42"/>
                </a:lnTo>
                <a:lnTo>
                  <a:pt x="65" y="42"/>
                </a:lnTo>
                <a:lnTo>
                  <a:pt x="64" y="42"/>
                </a:lnTo>
                <a:lnTo>
                  <a:pt x="63" y="42"/>
                </a:lnTo>
                <a:lnTo>
                  <a:pt x="62" y="42"/>
                </a:lnTo>
                <a:lnTo>
                  <a:pt x="56" y="42"/>
                </a:lnTo>
                <a:lnTo>
                  <a:pt x="53" y="42"/>
                </a:lnTo>
                <a:lnTo>
                  <a:pt x="49" y="43"/>
                </a:lnTo>
                <a:lnTo>
                  <a:pt x="46" y="44"/>
                </a:lnTo>
                <a:lnTo>
                  <a:pt x="43" y="45"/>
                </a:lnTo>
                <a:lnTo>
                  <a:pt x="39" y="46"/>
                </a:lnTo>
                <a:lnTo>
                  <a:pt x="37" y="48"/>
                </a:lnTo>
                <a:lnTo>
                  <a:pt x="35" y="50"/>
                </a:lnTo>
                <a:lnTo>
                  <a:pt x="33" y="53"/>
                </a:lnTo>
                <a:lnTo>
                  <a:pt x="31" y="57"/>
                </a:lnTo>
                <a:lnTo>
                  <a:pt x="29" y="62"/>
                </a:lnTo>
                <a:lnTo>
                  <a:pt x="28" y="66"/>
                </a:lnTo>
                <a:lnTo>
                  <a:pt x="27" y="70"/>
                </a:lnTo>
                <a:lnTo>
                  <a:pt x="25" y="75"/>
                </a:lnTo>
                <a:lnTo>
                  <a:pt x="25" y="80"/>
                </a:lnTo>
                <a:lnTo>
                  <a:pt x="25" y="86"/>
                </a:lnTo>
                <a:lnTo>
                  <a:pt x="25" y="91"/>
                </a:lnTo>
                <a:lnTo>
                  <a:pt x="25" y="96"/>
                </a:lnTo>
                <a:lnTo>
                  <a:pt x="27" y="100"/>
                </a:lnTo>
                <a:lnTo>
                  <a:pt x="27" y="105"/>
                </a:lnTo>
                <a:lnTo>
                  <a:pt x="28" y="108"/>
                </a:lnTo>
                <a:lnTo>
                  <a:pt x="30" y="112"/>
                </a:lnTo>
                <a:lnTo>
                  <a:pt x="31" y="115"/>
                </a:lnTo>
                <a:lnTo>
                  <a:pt x="33" y="118"/>
                </a:lnTo>
                <a:lnTo>
                  <a:pt x="35" y="121"/>
                </a:lnTo>
                <a:lnTo>
                  <a:pt x="37" y="123"/>
                </a:lnTo>
                <a:lnTo>
                  <a:pt x="39" y="126"/>
                </a:lnTo>
                <a:lnTo>
                  <a:pt x="43" y="128"/>
                </a:lnTo>
                <a:lnTo>
                  <a:pt x="47" y="129"/>
                </a:lnTo>
                <a:lnTo>
                  <a:pt x="50" y="131"/>
                </a:lnTo>
                <a:lnTo>
                  <a:pt x="54" y="132"/>
                </a:lnTo>
                <a:lnTo>
                  <a:pt x="59" y="134"/>
                </a:lnTo>
                <a:lnTo>
                  <a:pt x="55" y="164"/>
                </a:lnTo>
                <a:lnTo>
                  <a:pt x="50" y="162"/>
                </a:lnTo>
                <a:lnTo>
                  <a:pt x="46" y="161"/>
                </a:lnTo>
                <a:lnTo>
                  <a:pt x="42" y="160"/>
                </a:lnTo>
                <a:lnTo>
                  <a:pt x="38" y="158"/>
                </a:lnTo>
                <a:lnTo>
                  <a:pt x="34" y="156"/>
                </a:lnTo>
                <a:lnTo>
                  <a:pt x="31" y="155"/>
                </a:lnTo>
                <a:lnTo>
                  <a:pt x="28" y="152"/>
                </a:lnTo>
                <a:lnTo>
                  <a:pt x="24" y="150"/>
                </a:lnTo>
                <a:lnTo>
                  <a:pt x="21" y="148"/>
                </a:lnTo>
                <a:lnTo>
                  <a:pt x="19" y="145"/>
                </a:lnTo>
                <a:lnTo>
                  <a:pt x="17" y="142"/>
                </a:lnTo>
                <a:lnTo>
                  <a:pt x="14" y="139"/>
                </a:lnTo>
                <a:lnTo>
                  <a:pt x="12" y="135"/>
                </a:lnTo>
                <a:lnTo>
                  <a:pt x="9" y="132"/>
                </a:lnTo>
                <a:lnTo>
                  <a:pt x="8" y="128"/>
                </a:lnTo>
                <a:lnTo>
                  <a:pt x="6" y="123"/>
                </a:lnTo>
                <a:lnTo>
                  <a:pt x="5" y="118"/>
                </a:lnTo>
                <a:lnTo>
                  <a:pt x="4" y="113"/>
                </a:lnTo>
                <a:lnTo>
                  <a:pt x="3" y="108"/>
                </a:lnTo>
                <a:lnTo>
                  <a:pt x="2" y="103"/>
                </a:lnTo>
                <a:lnTo>
                  <a:pt x="1" y="98"/>
                </a:lnTo>
                <a:lnTo>
                  <a:pt x="1" y="93"/>
                </a:lnTo>
                <a:lnTo>
                  <a:pt x="0" y="87"/>
                </a:lnTo>
                <a:lnTo>
                  <a:pt x="0" y="82"/>
                </a:lnTo>
                <a:lnTo>
                  <a:pt x="0" y="76"/>
                </a:lnTo>
                <a:lnTo>
                  <a:pt x="1" y="71"/>
                </a:lnTo>
                <a:lnTo>
                  <a:pt x="1" y="65"/>
                </a:lnTo>
                <a:lnTo>
                  <a:pt x="2" y="60"/>
                </a:lnTo>
                <a:lnTo>
                  <a:pt x="2" y="55"/>
                </a:lnTo>
                <a:lnTo>
                  <a:pt x="3" y="51"/>
                </a:lnTo>
                <a:lnTo>
                  <a:pt x="4" y="47"/>
                </a:lnTo>
                <a:lnTo>
                  <a:pt x="5" y="43"/>
                </a:lnTo>
                <a:lnTo>
                  <a:pt x="7" y="40"/>
                </a:lnTo>
                <a:lnTo>
                  <a:pt x="8" y="36"/>
                </a:lnTo>
                <a:lnTo>
                  <a:pt x="10" y="33"/>
                </a:lnTo>
                <a:lnTo>
                  <a:pt x="12" y="31"/>
                </a:lnTo>
                <a:lnTo>
                  <a:pt x="14" y="28"/>
                </a:lnTo>
                <a:lnTo>
                  <a:pt x="15" y="26"/>
                </a:lnTo>
                <a:lnTo>
                  <a:pt x="17" y="24"/>
                </a:lnTo>
                <a:lnTo>
                  <a:pt x="19" y="22"/>
                </a:lnTo>
                <a:lnTo>
                  <a:pt x="21" y="20"/>
                </a:lnTo>
                <a:lnTo>
                  <a:pt x="23" y="19"/>
                </a:lnTo>
                <a:lnTo>
                  <a:pt x="25" y="17"/>
                </a:lnTo>
                <a:lnTo>
                  <a:pt x="29" y="16"/>
                </a:lnTo>
                <a:lnTo>
                  <a:pt x="31" y="15"/>
                </a:lnTo>
                <a:lnTo>
                  <a:pt x="34" y="14"/>
                </a:lnTo>
                <a:lnTo>
                  <a:pt x="36" y="13"/>
                </a:lnTo>
                <a:lnTo>
                  <a:pt x="39" y="13"/>
                </a:lnTo>
                <a:lnTo>
                  <a:pt x="42" y="12"/>
                </a:lnTo>
                <a:lnTo>
                  <a:pt x="44" y="12"/>
                </a:lnTo>
                <a:lnTo>
                  <a:pt x="47" y="12"/>
                </a:lnTo>
                <a:lnTo>
                  <a:pt x="50" y="11"/>
                </a:lnTo>
                <a:lnTo>
                  <a:pt x="54" y="11"/>
                </a:lnTo>
                <a:lnTo>
                  <a:pt x="58" y="11"/>
                </a:lnTo>
                <a:lnTo>
                  <a:pt x="63" y="11"/>
                </a:lnTo>
                <a:lnTo>
                  <a:pt x="67" y="11"/>
                </a:lnTo>
                <a:lnTo>
                  <a:pt x="108" y="11"/>
                </a:lnTo>
                <a:lnTo>
                  <a:pt x="117" y="11"/>
                </a:lnTo>
                <a:lnTo>
                  <a:pt x="127" y="11"/>
                </a:lnTo>
                <a:lnTo>
                  <a:pt x="135" y="11"/>
                </a:lnTo>
                <a:lnTo>
                  <a:pt x="142" y="11"/>
                </a:lnTo>
                <a:lnTo>
                  <a:pt x="148" y="10"/>
                </a:lnTo>
                <a:lnTo>
                  <a:pt x="153" y="10"/>
                </a:lnTo>
                <a:lnTo>
                  <a:pt x="157" y="10"/>
                </a:lnTo>
                <a:lnTo>
                  <a:pt x="160" y="9"/>
                </a:lnTo>
                <a:lnTo>
                  <a:pt x="163" y="9"/>
                </a:lnTo>
                <a:lnTo>
                  <a:pt x="166" y="8"/>
                </a:lnTo>
                <a:lnTo>
                  <a:pt x="169" y="7"/>
                </a:lnTo>
                <a:lnTo>
                  <a:pt x="172" y="6"/>
                </a:lnTo>
                <a:lnTo>
                  <a:pt x="174" y="5"/>
                </a:lnTo>
                <a:lnTo>
                  <a:pt x="176" y="4"/>
                </a:lnTo>
                <a:lnTo>
                  <a:pt x="180" y="2"/>
                </a:lnTo>
                <a:lnTo>
                  <a:pt x="182" y="0"/>
                </a:lnTo>
                <a:lnTo>
                  <a:pt x="182" y="33"/>
                </a:lnTo>
                <a:lnTo>
                  <a:pt x="180" y="34"/>
                </a:lnTo>
                <a:lnTo>
                  <a:pt x="177" y="35"/>
                </a:lnTo>
                <a:lnTo>
                  <a:pt x="174" y="36"/>
                </a:lnTo>
                <a:lnTo>
                  <a:pt x="172" y="37"/>
                </a:lnTo>
                <a:lnTo>
                  <a:pt x="169" y="38"/>
                </a:lnTo>
                <a:lnTo>
                  <a:pt x="167" y="38"/>
                </a:lnTo>
                <a:lnTo>
                  <a:pt x="163" y="39"/>
                </a:lnTo>
                <a:lnTo>
                  <a:pt x="160" y="39"/>
                </a:lnTo>
                <a:close/>
                <a:moveTo>
                  <a:pt x="93" y="42"/>
                </a:moveTo>
                <a:lnTo>
                  <a:pt x="94" y="46"/>
                </a:lnTo>
                <a:lnTo>
                  <a:pt x="96" y="51"/>
                </a:lnTo>
                <a:lnTo>
                  <a:pt x="97" y="57"/>
                </a:lnTo>
                <a:lnTo>
                  <a:pt x="99" y="64"/>
                </a:lnTo>
                <a:lnTo>
                  <a:pt x="100" y="70"/>
                </a:lnTo>
                <a:lnTo>
                  <a:pt x="101" y="77"/>
                </a:lnTo>
                <a:lnTo>
                  <a:pt x="102" y="84"/>
                </a:lnTo>
                <a:lnTo>
                  <a:pt x="105" y="93"/>
                </a:lnTo>
                <a:lnTo>
                  <a:pt x="105" y="97"/>
                </a:lnTo>
                <a:lnTo>
                  <a:pt x="106" y="101"/>
                </a:lnTo>
                <a:lnTo>
                  <a:pt x="107" y="105"/>
                </a:lnTo>
                <a:lnTo>
                  <a:pt x="107" y="109"/>
                </a:lnTo>
                <a:lnTo>
                  <a:pt x="108" y="112"/>
                </a:lnTo>
                <a:lnTo>
                  <a:pt x="109" y="115"/>
                </a:lnTo>
                <a:lnTo>
                  <a:pt x="109" y="117"/>
                </a:lnTo>
                <a:lnTo>
                  <a:pt x="110" y="120"/>
                </a:lnTo>
                <a:lnTo>
                  <a:pt x="111" y="122"/>
                </a:lnTo>
                <a:lnTo>
                  <a:pt x="112" y="124"/>
                </a:lnTo>
                <a:lnTo>
                  <a:pt x="113" y="125"/>
                </a:lnTo>
                <a:lnTo>
                  <a:pt x="114" y="127"/>
                </a:lnTo>
                <a:lnTo>
                  <a:pt x="115" y="128"/>
                </a:lnTo>
                <a:lnTo>
                  <a:pt x="117" y="130"/>
                </a:lnTo>
                <a:lnTo>
                  <a:pt x="119" y="131"/>
                </a:lnTo>
                <a:lnTo>
                  <a:pt x="120" y="132"/>
                </a:lnTo>
                <a:lnTo>
                  <a:pt x="122" y="133"/>
                </a:lnTo>
                <a:lnTo>
                  <a:pt x="123" y="134"/>
                </a:lnTo>
                <a:lnTo>
                  <a:pt x="125" y="135"/>
                </a:lnTo>
                <a:lnTo>
                  <a:pt x="127" y="135"/>
                </a:lnTo>
                <a:lnTo>
                  <a:pt x="128" y="136"/>
                </a:lnTo>
                <a:lnTo>
                  <a:pt x="130" y="136"/>
                </a:lnTo>
                <a:lnTo>
                  <a:pt x="132" y="136"/>
                </a:lnTo>
                <a:lnTo>
                  <a:pt x="135" y="136"/>
                </a:lnTo>
                <a:lnTo>
                  <a:pt x="137" y="136"/>
                </a:lnTo>
                <a:lnTo>
                  <a:pt x="140" y="136"/>
                </a:lnTo>
                <a:lnTo>
                  <a:pt x="143" y="135"/>
                </a:lnTo>
                <a:lnTo>
                  <a:pt x="145" y="134"/>
                </a:lnTo>
                <a:lnTo>
                  <a:pt x="147" y="133"/>
                </a:lnTo>
                <a:lnTo>
                  <a:pt x="151" y="131"/>
                </a:lnTo>
                <a:lnTo>
                  <a:pt x="153" y="129"/>
                </a:lnTo>
                <a:lnTo>
                  <a:pt x="155" y="127"/>
                </a:lnTo>
                <a:lnTo>
                  <a:pt x="156" y="125"/>
                </a:lnTo>
                <a:lnTo>
                  <a:pt x="158" y="122"/>
                </a:lnTo>
                <a:lnTo>
                  <a:pt x="159" y="118"/>
                </a:lnTo>
                <a:lnTo>
                  <a:pt x="160" y="115"/>
                </a:lnTo>
                <a:lnTo>
                  <a:pt x="161" y="111"/>
                </a:lnTo>
                <a:lnTo>
                  <a:pt x="162" y="107"/>
                </a:lnTo>
                <a:lnTo>
                  <a:pt x="162" y="103"/>
                </a:lnTo>
                <a:lnTo>
                  <a:pt x="162" y="99"/>
                </a:lnTo>
                <a:lnTo>
                  <a:pt x="162" y="95"/>
                </a:lnTo>
                <a:lnTo>
                  <a:pt x="162" y="91"/>
                </a:lnTo>
                <a:lnTo>
                  <a:pt x="161" y="87"/>
                </a:lnTo>
                <a:lnTo>
                  <a:pt x="160" y="83"/>
                </a:lnTo>
                <a:lnTo>
                  <a:pt x="159" y="79"/>
                </a:lnTo>
                <a:lnTo>
                  <a:pt x="158" y="75"/>
                </a:lnTo>
                <a:lnTo>
                  <a:pt x="157" y="71"/>
                </a:lnTo>
                <a:lnTo>
                  <a:pt x="155" y="68"/>
                </a:lnTo>
                <a:lnTo>
                  <a:pt x="153" y="65"/>
                </a:lnTo>
                <a:lnTo>
                  <a:pt x="151" y="60"/>
                </a:lnTo>
                <a:lnTo>
                  <a:pt x="148" y="58"/>
                </a:lnTo>
                <a:lnTo>
                  <a:pt x="145" y="55"/>
                </a:lnTo>
                <a:lnTo>
                  <a:pt x="143" y="53"/>
                </a:lnTo>
                <a:lnTo>
                  <a:pt x="140" y="50"/>
                </a:lnTo>
                <a:lnTo>
                  <a:pt x="137" y="48"/>
                </a:lnTo>
                <a:lnTo>
                  <a:pt x="134" y="47"/>
                </a:lnTo>
                <a:lnTo>
                  <a:pt x="131" y="46"/>
                </a:lnTo>
                <a:lnTo>
                  <a:pt x="128" y="45"/>
                </a:lnTo>
                <a:lnTo>
                  <a:pt x="125" y="44"/>
                </a:lnTo>
                <a:lnTo>
                  <a:pt x="122" y="43"/>
                </a:lnTo>
                <a:lnTo>
                  <a:pt x="117" y="42"/>
                </a:lnTo>
                <a:lnTo>
                  <a:pt x="113" y="42"/>
                </a:lnTo>
                <a:lnTo>
                  <a:pt x="109" y="42"/>
                </a:lnTo>
                <a:lnTo>
                  <a:pt x="104" y="42"/>
                </a:lnTo>
                <a:lnTo>
                  <a:pt x="93" y="42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7" name="Freeform 211"/>
          <p:cNvSpPr>
            <a:spLocks noEditPoints="1"/>
          </p:cNvSpPr>
          <p:nvPr/>
        </p:nvSpPr>
        <p:spPr bwMode="auto">
          <a:xfrm>
            <a:off x="3277402" y="5060076"/>
            <a:ext cx="97935" cy="56868"/>
          </a:xfrm>
          <a:custGeom>
            <a:avLst/>
            <a:gdLst>
              <a:gd name="T0" fmla="*/ 0 w 250"/>
              <a:gd name="T1" fmla="*/ 0 h 159"/>
              <a:gd name="T2" fmla="*/ 0 w 250"/>
              <a:gd name="T3" fmla="*/ 0 h 159"/>
              <a:gd name="T4" fmla="*/ 0 w 250"/>
              <a:gd name="T5" fmla="*/ 0 h 159"/>
              <a:gd name="T6" fmla="*/ 0 w 250"/>
              <a:gd name="T7" fmla="*/ 0 h 159"/>
              <a:gd name="T8" fmla="*/ 0 w 250"/>
              <a:gd name="T9" fmla="*/ 0 h 159"/>
              <a:gd name="T10" fmla="*/ 0 w 250"/>
              <a:gd name="T11" fmla="*/ 0 h 159"/>
              <a:gd name="T12" fmla="*/ 0 w 250"/>
              <a:gd name="T13" fmla="*/ 0 h 159"/>
              <a:gd name="T14" fmla="*/ 0 w 250"/>
              <a:gd name="T15" fmla="*/ 0 h 159"/>
              <a:gd name="T16" fmla="*/ 0 w 250"/>
              <a:gd name="T17" fmla="*/ 0 h 159"/>
              <a:gd name="T18" fmla="*/ 0 w 250"/>
              <a:gd name="T19" fmla="*/ 0 h 159"/>
              <a:gd name="T20" fmla="*/ 0 w 250"/>
              <a:gd name="T21" fmla="*/ 0 h 159"/>
              <a:gd name="T22" fmla="*/ 0 w 250"/>
              <a:gd name="T23" fmla="*/ 0 h 159"/>
              <a:gd name="T24" fmla="*/ 0 w 250"/>
              <a:gd name="T25" fmla="*/ 0 h 159"/>
              <a:gd name="T26" fmla="*/ 0 w 250"/>
              <a:gd name="T27" fmla="*/ 0 h 159"/>
              <a:gd name="T28" fmla="*/ 0 w 250"/>
              <a:gd name="T29" fmla="*/ 0 h 159"/>
              <a:gd name="T30" fmla="*/ 0 w 250"/>
              <a:gd name="T31" fmla="*/ 0 h 159"/>
              <a:gd name="T32" fmla="*/ 0 w 250"/>
              <a:gd name="T33" fmla="*/ 0 h 159"/>
              <a:gd name="T34" fmla="*/ 0 w 250"/>
              <a:gd name="T35" fmla="*/ 0 h 159"/>
              <a:gd name="T36" fmla="*/ 0 w 250"/>
              <a:gd name="T37" fmla="*/ 0 h 159"/>
              <a:gd name="T38" fmla="*/ 0 w 250"/>
              <a:gd name="T39" fmla="*/ 0 h 159"/>
              <a:gd name="T40" fmla="*/ 0 w 250"/>
              <a:gd name="T41" fmla="*/ 0 h 159"/>
              <a:gd name="T42" fmla="*/ 0 w 250"/>
              <a:gd name="T43" fmla="*/ 0 h 159"/>
              <a:gd name="T44" fmla="*/ 0 w 250"/>
              <a:gd name="T45" fmla="*/ 0 h 159"/>
              <a:gd name="T46" fmla="*/ 0 w 250"/>
              <a:gd name="T47" fmla="*/ 0 h 159"/>
              <a:gd name="T48" fmla="*/ 0 w 250"/>
              <a:gd name="T49" fmla="*/ 0 h 159"/>
              <a:gd name="T50" fmla="*/ 0 w 250"/>
              <a:gd name="T51" fmla="*/ 0 h 159"/>
              <a:gd name="T52" fmla="*/ 0 w 250"/>
              <a:gd name="T53" fmla="*/ 0 h 159"/>
              <a:gd name="T54" fmla="*/ 0 w 250"/>
              <a:gd name="T55" fmla="*/ 0 h 159"/>
              <a:gd name="T56" fmla="*/ 0 w 250"/>
              <a:gd name="T57" fmla="*/ 0 h 159"/>
              <a:gd name="T58" fmla="*/ 0 w 250"/>
              <a:gd name="T59" fmla="*/ 0 h 159"/>
              <a:gd name="T60" fmla="*/ 0 w 250"/>
              <a:gd name="T61" fmla="*/ 0 h 159"/>
              <a:gd name="T62" fmla="*/ 0 w 250"/>
              <a:gd name="T63" fmla="*/ 0 h 159"/>
              <a:gd name="T64" fmla="*/ 0 w 250"/>
              <a:gd name="T65" fmla="*/ 0 h 159"/>
              <a:gd name="T66" fmla="*/ 0 w 250"/>
              <a:gd name="T67" fmla="*/ 0 h 159"/>
              <a:gd name="T68" fmla="*/ 0 w 250"/>
              <a:gd name="T69" fmla="*/ 0 h 159"/>
              <a:gd name="T70" fmla="*/ 0 w 250"/>
              <a:gd name="T71" fmla="*/ 0 h 159"/>
              <a:gd name="T72" fmla="*/ 0 w 250"/>
              <a:gd name="T73" fmla="*/ 0 h 159"/>
              <a:gd name="T74" fmla="*/ 0 w 250"/>
              <a:gd name="T75" fmla="*/ 0 h 159"/>
              <a:gd name="T76" fmla="*/ 0 w 250"/>
              <a:gd name="T77" fmla="*/ 0 h 159"/>
              <a:gd name="T78" fmla="*/ 0 w 250"/>
              <a:gd name="T79" fmla="*/ 0 h 159"/>
              <a:gd name="T80" fmla="*/ 0 w 250"/>
              <a:gd name="T81" fmla="*/ 0 h 159"/>
              <a:gd name="T82" fmla="*/ 0 w 250"/>
              <a:gd name="T83" fmla="*/ 0 h 159"/>
              <a:gd name="T84" fmla="*/ 0 w 250"/>
              <a:gd name="T85" fmla="*/ 0 h 159"/>
              <a:gd name="T86" fmla="*/ 0 w 250"/>
              <a:gd name="T87" fmla="*/ 0 h 159"/>
              <a:gd name="T88" fmla="*/ 0 w 250"/>
              <a:gd name="T89" fmla="*/ 0 h 159"/>
              <a:gd name="T90" fmla="*/ 0 w 250"/>
              <a:gd name="T91" fmla="*/ 0 h 159"/>
              <a:gd name="T92" fmla="*/ 0 w 250"/>
              <a:gd name="T93" fmla="*/ 0 h 159"/>
              <a:gd name="T94" fmla="*/ 0 w 250"/>
              <a:gd name="T95" fmla="*/ 0 h 159"/>
              <a:gd name="T96" fmla="*/ 0 w 250"/>
              <a:gd name="T97" fmla="*/ 0 h 159"/>
              <a:gd name="T98" fmla="*/ 0 w 250"/>
              <a:gd name="T99" fmla="*/ 0 h 15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50"/>
              <a:gd name="T151" fmla="*/ 0 h 159"/>
              <a:gd name="T152" fmla="*/ 250 w 250"/>
              <a:gd name="T153" fmla="*/ 159 h 15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50" h="159">
                <a:moveTo>
                  <a:pt x="250" y="159"/>
                </a:moveTo>
                <a:lnTo>
                  <a:pt x="4" y="159"/>
                </a:lnTo>
                <a:lnTo>
                  <a:pt x="4" y="130"/>
                </a:lnTo>
                <a:lnTo>
                  <a:pt x="28" y="130"/>
                </a:lnTo>
                <a:lnTo>
                  <a:pt x="24" y="128"/>
                </a:lnTo>
                <a:lnTo>
                  <a:pt x="21" y="125"/>
                </a:lnTo>
                <a:lnTo>
                  <a:pt x="18" y="122"/>
                </a:lnTo>
                <a:lnTo>
                  <a:pt x="16" y="120"/>
                </a:lnTo>
                <a:lnTo>
                  <a:pt x="13" y="117"/>
                </a:lnTo>
                <a:lnTo>
                  <a:pt x="10" y="114"/>
                </a:lnTo>
                <a:lnTo>
                  <a:pt x="8" y="111"/>
                </a:lnTo>
                <a:lnTo>
                  <a:pt x="7" y="108"/>
                </a:lnTo>
                <a:lnTo>
                  <a:pt x="5" y="105"/>
                </a:lnTo>
                <a:lnTo>
                  <a:pt x="4" y="101"/>
                </a:lnTo>
                <a:lnTo>
                  <a:pt x="3" y="98"/>
                </a:lnTo>
                <a:lnTo>
                  <a:pt x="2" y="94"/>
                </a:lnTo>
                <a:lnTo>
                  <a:pt x="1" y="90"/>
                </a:lnTo>
                <a:lnTo>
                  <a:pt x="1" y="86"/>
                </a:lnTo>
                <a:lnTo>
                  <a:pt x="0" y="81"/>
                </a:lnTo>
                <a:lnTo>
                  <a:pt x="0" y="77"/>
                </a:lnTo>
                <a:lnTo>
                  <a:pt x="1" y="71"/>
                </a:lnTo>
                <a:lnTo>
                  <a:pt x="1" y="66"/>
                </a:lnTo>
                <a:lnTo>
                  <a:pt x="2" y="61"/>
                </a:lnTo>
                <a:lnTo>
                  <a:pt x="3" y="55"/>
                </a:lnTo>
                <a:lnTo>
                  <a:pt x="5" y="50"/>
                </a:lnTo>
                <a:lnTo>
                  <a:pt x="7" y="46"/>
                </a:lnTo>
                <a:lnTo>
                  <a:pt x="9" y="41"/>
                </a:lnTo>
                <a:lnTo>
                  <a:pt x="12" y="36"/>
                </a:lnTo>
                <a:lnTo>
                  <a:pt x="15" y="32"/>
                </a:lnTo>
                <a:lnTo>
                  <a:pt x="18" y="28"/>
                </a:lnTo>
                <a:lnTo>
                  <a:pt x="22" y="23"/>
                </a:lnTo>
                <a:lnTo>
                  <a:pt x="27" y="20"/>
                </a:lnTo>
                <a:lnTo>
                  <a:pt x="31" y="17"/>
                </a:lnTo>
                <a:lnTo>
                  <a:pt x="35" y="14"/>
                </a:lnTo>
                <a:lnTo>
                  <a:pt x="39" y="11"/>
                </a:lnTo>
                <a:lnTo>
                  <a:pt x="45" y="9"/>
                </a:lnTo>
                <a:lnTo>
                  <a:pt x="50" y="7"/>
                </a:lnTo>
                <a:lnTo>
                  <a:pt x="55" y="5"/>
                </a:lnTo>
                <a:lnTo>
                  <a:pt x="62" y="3"/>
                </a:lnTo>
                <a:lnTo>
                  <a:pt x="67" y="2"/>
                </a:lnTo>
                <a:lnTo>
                  <a:pt x="74" y="1"/>
                </a:lnTo>
                <a:lnTo>
                  <a:pt x="79" y="0"/>
                </a:lnTo>
                <a:lnTo>
                  <a:pt x="85" y="0"/>
                </a:lnTo>
                <a:lnTo>
                  <a:pt x="92" y="0"/>
                </a:lnTo>
                <a:lnTo>
                  <a:pt x="98" y="0"/>
                </a:lnTo>
                <a:lnTo>
                  <a:pt x="105" y="0"/>
                </a:lnTo>
                <a:lnTo>
                  <a:pt x="111" y="1"/>
                </a:lnTo>
                <a:lnTo>
                  <a:pt x="117" y="2"/>
                </a:lnTo>
                <a:lnTo>
                  <a:pt x="124" y="4"/>
                </a:lnTo>
                <a:lnTo>
                  <a:pt x="129" y="5"/>
                </a:lnTo>
                <a:lnTo>
                  <a:pt x="136" y="7"/>
                </a:lnTo>
                <a:lnTo>
                  <a:pt x="141" y="10"/>
                </a:lnTo>
                <a:lnTo>
                  <a:pt x="146" y="12"/>
                </a:lnTo>
                <a:lnTo>
                  <a:pt x="152" y="15"/>
                </a:lnTo>
                <a:lnTo>
                  <a:pt x="156" y="18"/>
                </a:lnTo>
                <a:lnTo>
                  <a:pt x="160" y="22"/>
                </a:lnTo>
                <a:lnTo>
                  <a:pt x="165" y="27"/>
                </a:lnTo>
                <a:lnTo>
                  <a:pt x="168" y="31"/>
                </a:lnTo>
                <a:lnTo>
                  <a:pt x="171" y="35"/>
                </a:lnTo>
                <a:lnTo>
                  <a:pt x="174" y="40"/>
                </a:lnTo>
                <a:lnTo>
                  <a:pt x="177" y="44"/>
                </a:lnTo>
                <a:lnTo>
                  <a:pt x="180" y="49"/>
                </a:lnTo>
                <a:lnTo>
                  <a:pt x="182" y="54"/>
                </a:lnTo>
                <a:lnTo>
                  <a:pt x="183" y="59"/>
                </a:lnTo>
                <a:lnTo>
                  <a:pt x="185" y="64"/>
                </a:lnTo>
                <a:lnTo>
                  <a:pt x="185" y="69"/>
                </a:lnTo>
                <a:lnTo>
                  <a:pt x="186" y="74"/>
                </a:lnTo>
                <a:lnTo>
                  <a:pt x="186" y="79"/>
                </a:lnTo>
                <a:lnTo>
                  <a:pt x="186" y="84"/>
                </a:lnTo>
                <a:lnTo>
                  <a:pt x="186" y="88"/>
                </a:lnTo>
                <a:lnTo>
                  <a:pt x="185" y="91"/>
                </a:lnTo>
                <a:lnTo>
                  <a:pt x="185" y="95"/>
                </a:lnTo>
                <a:lnTo>
                  <a:pt x="184" y="98"/>
                </a:lnTo>
                <a:lnTo>
                  <a:pt x="183" y="101"/>
                </a:lnTo>
                <a:lnTo>
                  <a:pt x="182" y="104"/>
                </a:lnTo>
                <a:lnTo>
                  <a:pt x="180" y="108"/>
                </a:lnTo>
                <a:lnTo>
                  <a:pt x="178" y="110"/>
                </a:lnTo>
                <a:lnTo>
                  <a:pt x="176" y="113"/>
                </a:lnTo>
                <a:lnTo>
                  <a:pt x="174" y="116"/>
                </a:lnTo>
                <a:lnTo>
                  <a:pt x="172" y="119"/>
                </a:lnTo>
                <a:lnTo>
                  <a:pt x="170" y="121"/>
                </a:lnTo>
                <a:lnTo>
                  <a:pt x="168" y="123"/>
                </a:lnTo>
                <a:lnTo>
                  <a:pt x="166" y="125"/>
                </a:lnTo>
                <a:lnTo>
                  <a:pt x="163" y="127"/>
                </a:lnTo>
                <a:lnTo>
                  <a:pt x="250" y="127"/>
                </a:lnTo>
                <a:lnTo>
                  <a:pt x="250" y="159"/>
                </a:lnTo>
                <a:close/>
                <a:moveTo>
                  <a:pt x="94" y="130"/>
                </a:moveTo>
                <a:lnTo>
                  <a:pt x="102" y="130"/>
                </a:lnTo>
                <a:lnTo>
                  <a:pt x="110" y="129"/>
                </a:lnTo>
                <a:lnTo>
                  <a:pt x="117" y="128"/>
                </a:lnTo>
                <a:lnTo>
                  <a:pt x="124" y="127"/>
                </a:lnTo>
                <a:lnTo>
                  <a:pt x="130" y="125"/>
                </a:lnTo>
                <a:lnTo>
                  <a:pt x="136" y="122"/>
                </a:lnTo>
                <a:lnTo>
                  <a:pt x="140" y="120"/>
                </a:lnTo>
                <a:lnTo>
                  <a:pt x="145" y="116"/>
                </a:lnTo>
                <a:lnTo>
                  <a:pt x="148" y="113"/>
                </a:lnTo>
                <a:lnTo>
                  <a:pt x="152" y="109"/>
                </a:lnTo>
                <a:lnTo>
                  <a:pt x="155" y="105"/>
                </a:lnTo>
                <a:lnTo>
                  <a:pt x="157" y="101"/>
                </a:lnTo>
                <a:lnTo>
                  <a:pt x="159" y="96"/>
                </a:lnTo>
                <a:lnTo>
                  <a:pt x="160" y="92"/>
                </a:lnTo>
                <a:lnTo>
                  <a:pt x="161" y="87"/>
                </a:lnTo>
                <a:lnTo>
                  <a:pt x="161" y="81"/>
                </a:lnTo>
                <a:lnTo>
                  <a:pt x="161" y="76"/>
                </a:lnTo>
                <a:lnTo>
                  <a:pt x="160" y="71"/>
                </a:lnTo>
                <a:lnTo>
                  <a:pt x="159" y="67"/>
                </a:lnTo>
                <a:lnTo>
                  <a:pt x="157" y="62"/>
                </a:lnTo>
                <a:lnTo>
                  <a:pt x="155" y="58"/>
                </a:lnTo>
                <a:lnTo>
                  <a:pt x="152" y="54"/>
                </a:lnTo>
                <a:lnTo>
                  <a:pt x="148" y="50"/>
                </a:lnTo>
                <a:lnTo>
                  <a:pt x="144" y="46"/>
                </a:lnTo>
                <a:lnTo>
                  <a:pt x="140" y="43"/>
                </a:lnTo>
                <a:lnTo>
                  <a:pt x="135" y="40"/>
                </a:lnTo>
                <a:lnTo>
                  <a:pt x="129" y="38"/>
                </a:lnTo>
                <a:lnTo>
                  <a:pt x="123" y="36"/>
                </a:lnTo>
                <a:lnTo>
                  <a:pt x="115" y="34"/>
                </a:lnTo>
                <a:lnTo>
                  <a:pt x="108" y="33"/>
                </a:lnTo>
                <a:lnTo>
                  <a:pt x="100" y="32"/>
                </a:lnTo>
                <a:lnTo>
                  <a:pt x="92" y="32"/>
                </a:lnTo>
                <a:lnTo>
                  <a:pt x="83" y="32"/>
                </a:lnTo>
                <a:lnTo>
                  <a:pt x="76" y="33"/>
                </a:lnTo>
                <a:lnTo>
                  <a:pt x="68" y="34"/>
                </a:lnTo>
                <a:lnTo>
                  <a:pt x="62" y="36"/>
                </a:lnTo>
                <a:lnTo>
                  <a:pt x="55" y="38"/>
                </a:lnTo>
                <a:lnTo>
                  <a:pt x="50" y="40"/>
                </a:lnTo>
                <a:lnTo>
                  <a:pt x="45" y="43"/>
                </a:lnTo>
                <a:lnTo>
                  <a:pt x="40" y="46"/>
                </a:lnTo>
                <a:lnTo>
                  <a:pt x="37" y="50"/>
                </a:lnTo>
                <a:lnTo>
                  <a:pt x="33" y="54"/>
                </a:lnTo>
                <a:lnTo>
                  <a:pt x="31" y="58"/>
                </a:lnTo>
                <a:lnTo>
                  <a:pt x="28" y="62"/>
                </a:lnTo>
                <a:lnTo>
                  <a:pt x="27" y="66"/>
                </a:lnTo>
                <a:lnTo>
                  <a:pt x="24" y="70"/>
                </a:lnTo>
                <a:lnTo>
                  <a:pt x="24" y="75"/>
                </a:lnTo>
                <a:lnTo>
                  <a:pt x="23" y="80"/>
                </a:lnTo>
                <a:lnTo>
                  <a:pt x="24" y="86"/>
                </a:lnTo>
                <a:lnTo>
                  <a:pt x="24" y="90"/>
                </a:lnTo>
                <a:lnTo>
                  <a:pt x="27" y="95"/>
                </a:lnTo>
                <a:lnTo>
                  <a:pt x="29" y="99"/>
                </a:lnTo>
                <a:lnTo>
                  <a:pt x="31" y="103"/>
                </a:lnTo>
                <a:lnTo>
                  <a:pt x="34" y="108"/>
                </a:lnTo>
                <a:lnTo>
                  <a:pt x="37" y="112"/>
                </a:lnTo>
                <a:lnTo>
                  <a:pt x="42" y="115"/>
                </a:lnTo>
                <a:lnTo>
                  <a:pt x="47" y="119"/>
                </a:lnTo>
                <a:lnTo>
                  <a:pt x="52" y="122"/>
                </a:lnTo>
                <a:lnTo>
                  <a:pt x="58" y="124"/>
                </a:lnTo>
                <a:lnTo>
                  <a:pt x="64" y="127"/>
                </a:lnTo>
                <a:lnTo>
                  <a:pt x="70" y="128"/>
                </a:lnTo>
                <a:lnTo>
                  <a:pt x="78" y="129"/>
                </a:lnTo>
                <a:lnTo>
                  <a:pt x="85" y="130"/>
                </a:lnTo>
                <a:lnTo>
                  <a:pt x="94" y="13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8" name="Rectangle 212"/>
          <p:cNvSpPr>
            <a:spLocks noChangeArrowheads="1"/>
          </p:cNvSpPr>
          <p:nvPr/>
        </p:nvSpPr>
        <p:spPr bwMode="auto">
          <a:xfrm>
            <a:off x="3251939" y="5034394"/>
            <a:ext cx="95976" cy="11007"/>
          </a:xfrm>
          <a:prstGeom prst="rect">
            <a:avLst/>
          </a:pr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BR" sz="180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699" name="Freeform 213"/>
          <p:cNvSpPr>
            <a:spLocks noEditPoints="1"/>
          </p:cNvSpPr>
          <p:nvPr/>
        </p:nvSpPr>
        <p:spPr bwMode="auto">
          <a:xfrm>
            <a:off x="3251939" y="5005042"/>
            <a:ext cx="95976" cy="11007"/>
          </a:xfrm>
          <a:custGeom>
            <a:avLst/>
            <a:gdLst>
              <a:gd name="T0" fmla="*/ 0 w 245"/>
              <a:gd name="T1" fmla="*/ 0 h 30"/>
              <a:gd name="T2" fmla="*/ 0 w 245"/>
              <a:gd name="T3" fmla="*/ 0 h 30"/>
              <a:gd name="T4" fmla="*/ 0 w 245"/>
              <a:gd name="T5" fmla="*/ 0 h 30"/>
              <a:gd name="T6" fmla="*/ 0 w 245"/>
              <a:gd name="T7" fmla="*/ 0 h 30"/>
              <a:gd name="T8" fmla="*/ 0 w 245"/>
              <a:gd name="T9" fmla="*/ 0 h 30"/>
              <a:gd name="T10" fmla="*/ 0 w 245"/>
              <a:gd name="T11" fmla="*/ 0 h 30"/>
              <a:gd name="T12" fmla="*/ 0 w 245"/>
              <a:gd name="T13" fmla="*/ 0 h 30"/>
              <a:gd name="T14" fmla="*/ 0 w 245"/>
              <a:gd name="T15" fmla="*/ 0 h 30"/>
              <a:gd name="T16" fmla="*/ 0 w 245"/>
              <a:gd name="T17" fmla="*/ 0 h 30"/>
              <a:gd name="T18" fmla="*/ 0 w 245"/>
              <a:gd name="T19" fmla="*/ 0 h 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5"/>
              <a:gd name="T31" fmla="*/ 0 h 30"/>
              <a:gd name="T32" fmla="*/ 245 w 245"/>
              <a:gd name="T33" fmla="*/ 30 h 3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5" h="30">
                <a:moveTo>
                  <a:pt x="34" y="30"/>
                </a:moveTo>
                <a:lnTo>
                  <a:pt x="0" y="30"/>
                </a:lnTo>
                <a:lnTo>
                  <a:pt x="0" y="0"/>
                </a:lnTo>
                <a:lnTo>
                  <a:pt x="34" y="0"/>
                </a:lnTo>
                <a:lnTo>
                  <a:pt x="34" y="30"/>
                </a:lnTo>
                <a:close/>
                <a:moveTo>
                  <a:pt x="245" y="30"/>
                </a:moveTo>
                <a:lnTo>
                  <a:pt x="67" y="30"/>
                </a:lnTo>
                <a:lnTo>
                  <a:pt x="67" y="0"/>
                </a:lnTo>
                <a:lnTo>
                  <a:pt x="245" y="0"/>
                </a:lnTo>
                <a:lnTo>
                  <a:pt x="245" y="3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00" name="Freeform 214"/>
          <p:cNvSpPr>
            <a:spLocks/>
          </p:cNvSpPr>
          <p:nvPr/>
        </p:nvSpPr>
        <p:spPr bwMode="auto">
          <a:xfrm>
            <a:off x="3277402" y="4933499"/>
            <a:ext cx="72472" cy="58703"/>
          </a:xfrm>
          <a:custGeom>
            <a:avLst/>
            <a:gdLst>
              <a:gd name="T0" fmla="*/ 0 w 186"/>
              <a:gd name="T1" fmla="*/ 0 h 160"/>
              <a:gd name="T2" fmla="*/ 0 w 186"/>
              <a:gd name="T3" fmla="*/ 0 h 160"/>
              <a:gd name="T4" fmla="*/ 0 w 186"/>
              <a:gd name="T5" fmla="*/ 0 h 160"/>
              <a:gd name="T6" fmla="*/ 0 w 186"/>
              <a:gd name="T7" fmla="*/ 0 h 160"/>
              <a:gd name="T8" fmla="*/ 0 w 186"/>
              <a:gd name="T9" fmla="*/ 0 h 160"/>
              <a:gd name="T10" fmla="*/ 0 w 186"/>
              <a:gd name="T11" fmla="*/ 0 h 160"/>
              <a:gd name="T12" fmla="*/ 0 w 186"/>
              <a:gd name="T13" fmla="*/ 0 h 160"/>
              <a:gd name="T14" fmla="*/ 0 w 186"/>
              <a:gd name="T15" fmla="*/ 0 h 160"/>
              <a:gd name="T16" fmla="*/ 0 w 186"/>
              <a:gd name="T17" fmla="*/ 0 h 160"/>
              <a:gd name="T18" fmla="*/ 0 w 186"/>
              <a:gd name="T19" fmla="*/ 0 h 160"/>
              <a:gd name="T20" fmla="*/ 0 w 186"/>
              <a:gd name="T21" fmla="*/ 0 h 160"/>
              <a:gd name="T22" fmla="*/ 0 w 186"/>
              <a:gd name="T23" fmla="*/ 0 h 160"/>
              <a:gd name="T24" fmla="*/ 0 w 186"/>
              <a:gd name="T25" fmla="*/ 0 h 160"/>
              <a:gd name="T26" fmla="*/ 0 w 186"/>
              <a:gd name="T27" fmla="*/ 0 h 160"/>
              <a:gd name="T28" fmla="*/ 0 w 186"/>
              <a:gd name="T29" fmla="*/ 0 h 160"/>
              <a:gd name="T30" fmla="*/ 0 w 186"/>
              <a:gd name="T31" fmla="*/ 0 h 160"/>
              <a:gd name="T32" fmla="*/ 0 w 186"/>
              <a:gd name="T33" fmla="*/ 0 h 160"/>
              <a:gd name="T34" fmla="*/ 0 w 186"/>
              <a:gd name="T35" fmla="*/ 0 h 160"/>
              <a:gd name="T36" fmla="*/ 0 w 186"/>
              <a:gd name="T37" fmla="*/ 0 h 160"/>
              <a:gd name="T38" fmla="*/ 0 w 186"/>
              <a:gd name="T39" fmla="*/ 0 h 160"/>
              <a:gd name="T40" fmla="*/ 0 w 186"/>
              <a:gd name="T41" fmla="*/ 0 h 160"/>
              <a:gd name="T42" fmla="*/ 0 w 186"/>
              <a:gd name="T43" fmla="*/ 0 h 160"/>
              <a:gd name="T44" fmla="*/ 0 w 186"/>
              <a:gd name="T45" fmla="*/ 0 h 160"/>
              <a:gd name="T46" fmla="*/ 0 w 186"/>
              <a:gd name="T47" fmla="*/ 0 h 160"/>
              <a:gd name="T48" fmla="*/ 0 w 186"/>
              <a:gd name="T49" fmla="*/ 0 h 160"/>
              <a:gd name="T50" fmla="*/ 0 w 186"/>
              <a:gd name="T51" fmla="*/ 0 h 160"/>
              <a:gd name="T52" fmla="*/ 0 w 186"/>
              <a:gd name="T53" fmla="*/ 0 h 160"/>
              <a:gd name="T54" fmla="*/ 0 w 186"/>
              <a:gd name="T55" fmla="*/ 0 h 160"/>
              <a:gd name="T56" fmla="*/ 0 w 186"/>
              <a:gd name="T57" fmla="*/ 0 h 160"/>
              <a:gd name="T58" fmla="*/ 0 w 186"/>
              <a:gd name="T59" fmla="*/ 0 h 160"/>
              <a:gd name="T60" fmla="*/ 0 w 186"/>
              <a:gd name="T61" fmla="*/ 0 h 160"/>
              <a:gd name="T62" fmla="*/ 0 w 186"/>
              <a:gd name="T63" fmla="*/ 0 h 160"/>
              <a:gd name="T64" fmla="*/ 0 w 186"/>
              <a:gd name="T65" fmla="*/ 0 h 160"/>
              <a:gd name="T66" fmla="*/ 0 w 186"/>
              <a:gd name="T67" fmla="*/ 0 h 160"/>
              <a:gd name="T68" fmla="*/ 0 w 186"/>
              <a:gd name="T69" fmla="*/ 0 h 160"/>
              <a:gd name="T70" fmla="*/ 0 w 186"/>
              <a:gd name="T71" fmla="*/ 0 h 160"/>
              <a:gd name="T72" fmla="*/ 0 w 186"/>
              <a:gd name="T73" fmla="*/ 0 h 160"/>
              <a:gd name="T74" fmla="*/ 0 w 186"/>
              <a:gd name="T75" fmla="*/ 0 h 160"/>
              <a:gd name="T76" fmla="*/ 0 w 186"/>
              <a:gd name="T77" fmla="*/ 0 h 160"/>
              <a:gd name="T78" fmla="*/ 0 w 186"/>
              <a:gd name="T79" fmla="*/ 0 h 160"/>
              <a:gd name="T80" fmla="*/ 0 w 186"/>
              <a:gd name="T81" fmla="*/ 0 h 160"/>
              <a:gd name="T82" fmla="*/ 0 w 186"/>
              <a:gd name="T83" fmla="*/ 0 h 160"/>
              <a:gd name="T84" fmla="*/ 0 w 186"/>
              <a:gd name="T85" fmla="*/ 0 h 160"/>
              <a:gd name="T86" fmla="*/ 0 w 186"/>
              <a:gd name="T87" fmla="*/ 0 h 160"/>
              <a:gd name="T88" fmla="*/ 0 w 186"/>
              <a:gd name="T89" fmla="*/ 0 h 160"/>
              <a:gd name="T90" fmla="*/ 0 w 186"/>
              <a:gd name="T91" fmla="*/ 0 h 16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6"/>
              <a:gd name="T139" fmla="*/ 0 h 160"/>
              <a:gd name="T140" fmla="*/ 186 w 186"/>
              <a:gd name="T141" fmla="*/ 160 h 16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6" h="160">
                <a:moveTo>
                  <a:pt x="116" y="31"/>
                </a:moveTo>
                <a:lnTo>
                  <a:pt x="121" y="0"/>
                </a:lnTo>
                <a:lnTo>
                  <a:pt x="128" y="2"/>
                </a:lnTo>
                <a:lnTo>
                  <a:pt x="136" y="4"/>
                </a:lnTo>
                <a:lnTo>
                  <a:pt x="142" y="6"/>
                </a:lnTo>
                <a:lnTo>
                  <a:pt x="148" y="9"/>
                </a:lnTo>
                <a:lnTo>
                  <a:pt x="154" y="12"/>
                </a:lnTo>
                <a:lnTo>
                  <a:pt x="159" y="16"/>
                </a:lnTo>
                <a:lnTo>
                  <a:pt x="165" y="22"/>
                </a:lnTo>
                <a:lnTo>
                  <a:pt x="169" y="26"/>
                </a:lnTo>
                <a:lnTo>
                  <a:pt x="173" y="32"/>
                </a:lnTo>
                <a:lnTo>
                  <a:pt x="176" y="37"/>
                </a:lnTo>
                <a:lnTo>
                  <a:pt x="180" y="43"/>
                </a:lnTo>
                <a:lnTo>
                  <a:pt x="182" y="49"/>
                </a:lnTo>
                <a:lnTo>
                  <a:pt x="184" y="55"/>
                </a:lnTo>
                <a:lnTo>
                  <a:pt x="185" y="62"/>
                </a:lnTo>
                <a:lnTo>
                  <a:pt x="186" y="69"/>
                </a:lnTo>
                <a:lnTo>
                  <a:pt x="186" y="76"/>
                </a:lnTo>
                <a:lnTo>
                  <a:pt x="186" y="86"/>
                </a:lnTo>
                <a:lnTo>
                  <a:pt x="185" y="95"/>
                </a:lnTo>
                <a:lnTo>
                  <a:pt x="183" y="103"/>
                </a:lnTo>
                <a:lnTo>
                  <a:pt x="180" y="110"/>
                </a:lnTo>
                <a:lnTo>
                  <a:pt x="176" y="117"/>
                </a:lnTo>
                <a:lnTo>
                  <a:pt x="173" y="124"/>
                </a:lnTo>
                <a:lnTo>
                  <a:pt x="168" y="130"/>
                </a:lnTo>
                <a:lnTo>
                  <a:pt x="162" y="137"/>
                </a:lnTo>
                <a:lnTo>
                  <a:pt x="156" y="143"/>
                </a:lnTo>
                <a:lnTo>
                  <a:pt x="148" y="147"/>
                </a:lnTo>
                <a:lnTo>
                  <a:pt x="141" y="151"/>
                </a:lnTo>
                <a:lnTo>
                  <a:pt x="134" y="154"/>
                </a:lnTo>
                <a:lnTo>
                  <a:pt x="124" y="157"/>
                </a:lnTo>
                <a:lnTo>
                  <a:pt x="114" y="158"/>
                </a:lnTo>
                <a:lnTo>
                  <a:pt x="105" y="159"/>
                </a:lnTo>
                <a:lnTo>
                  <a:pt x="94" y="160"/>
                </a:lnTo>
                <a:lnTo>
                  <a:pt x="86" y="160"/>
                </a:lnTo>
                <a:lnTo>
                  <a:pt x="80" y="159"/>
                </a:lnTo>
                <a:lnTo>
                  <a:pt x="74" y="158"/>
                </a:lnTo>
                <a:lnTo>
                  <a:pt x="67" y="157"/>
                </a:lnTo>
                <a:lnTo>
                  <a:pt x="61" y="156"/>
                </a:lnTo>
                <a:lnTo>
                  <a:pt x="54" y="154"/>
                </a:lnTo>
                <a:lnTo>
                  <a:pt x="49" y="152"/>
                </a:lnTo>
                <a:lnTo>
                  <a:pt x="44" y="150"/>
                </a:lnTo>
                <a:lnTo>
                  <a:pt x="38" y="147"/>
                </a:lnTo>
                <a:lnTo>
                  <a:pt x="33" y="145"/>
                </a:lnTo>
                <a:lnTo>
                  <a:pt x="29" y="141"/>
                </a:lnTo>
                <a:lnTo>
                  <a:pt x="24" y="138"/>
                </a:lnTo>
                <a:lnTo>
                  <a:pt x="20" y="133"/>
                </a:lnTo>
                <a:lnTo>
                  <a:pt x="17" y="129"/>
                </a:lnTo>
                <a:lnTo>
                  <a:pt x="14" y="124"/>
                </a:lnTo>
                <a:lnTo>
                  <a:pt x="10" y="120"/>
                </a:lnTo>
                <a:lnTo>
                  <a:pt x="8" y="115"/>
                </a:lnTo>
                <a:lnTo>
                  <a:pt x="6" y="110"/>
                </a:lnTo>
                <a:lnTo>
                  <a:pt x="4" y="104"/>
                </a:lnTo>
                <a:lnTo>
                  <a:pt x="3" y="99"/>
                </a:lnTo>
                <a:lnTo>
                  <a:pt x="2" y="94"/>
                </a:lnTo>
                <a:lnTo>
                  <a:pt x="1" y="88"/>
                </a:lnTo>
                <a:lnTo>
                  <a:pt x="1" y="83"/>
                </a:lnTo>
                <a:lnTo>
                  <a:pt x="0" y="76"/>
                </a:lnTo>
                <a:lnTo>
                  <a:pt x="1" y="69"/>
                </a:lnTo>
                <a:lnTo>
                  <a:pt x="1" y="62"/>
                </a:lnTo>
                <a:lnTo>
                  <a:pt x="2" y="55"/>
                </a:lnTo>
                <a:lnTo>
                  <a:pt x="4" y="49"/>
                </a:lnTo>
                <a:lnTo>
                  <a:pt x="6" y="43"/>
                </a:lnTo>
                <a:lnTo>
                  <a:pt x="8" y="38"/>
                </a:lnTo>
                <a:lnTo>
                  <a:pt x="12" y="33"/>
                </a:lnTo>
                <a:lnTo>
                  <a:pt x="15" y="28"/>
                </a:lnTo>
                <a:lnTo>
                  <a:pt x="19" y="24"/>
                </a:lnTo>
                <a:lnTo>
                  <a:pt x="23" y="18"/>
                </a:lnTo>
                <a:lnTo>
                  <a:pt x="28" y="15"/>
                </a:lnTo>
                <a:lnTo>
                  <a:pt x="33" y="12"/>
                </a:lnTo>
                <a:lnTo>
                  <a:pt x="38" y="9"/>
                </a:lnTo>
                <a:lnTo>
                  <a:pt x="44" y="7"/>
                </a:lnTo>
                <a:lnTo>
                  <a:pt x="50" y="5"/>
                </a:lnTo>
                <a:lnTo>
                  <a:pt x="56" y="3"/>
                </a:lnTo>
                <a:lnTo>
                  <a:pt x="61" y="34"/>
                </a:lnTo>
                <a:lnTo>
                  <a:pt x="56" y="35"/>
                </a:lnTo>
                <a:lnTo>
                  <a:pt x="52" y="36"/>
                </a:lnTo>
                <a:lnTo>
                  <a:pt x="49" y="38"/>
                </a:lnTo>
                <a:lnTo>
                  <a:pt x="46" y="40"/>
                </a:lnTo>
                <a:lnTo>
                  <a:pt x="42" y="42"/>
                </a:lnTo>
                <a:lnTo>
                  <a:pt x="39" y="44"/>
                </a:lnTo>
                <a:lnTo>
                  <a:pt x="36" y="46"/>
                </a:lnTo>
                <a:lnTo>
                  <a:pt x="34" y="49"/>
                </a:lnTo>
                <a:lnTo>
                  <a:pt x="32" y="51"/>
                </a:lnTo>
                <a:lnTo>
                  <a:pt x="30" y="54"/>
                </a:lnTo>
                <a:lnTo>
                  <a:pt x="29" y="57"/>
                </a:lnTo>
                <a:lnTo>
                  <a:pt x="28" y="60"/>
                </a:lnTo>
                <a:lnTo>
                  <a:pt x="27" y="64"/>
                </a:lnTo>
                <a:lnTo>
                  <a:pt x="25" y="67"/>
                </a:lnTo>
                <a:lnTo>
                  <a:pt x="25" y="71"/>
                </a:lnTo>
                <a:lnTo>
                  <a:pt x="25" y="75"/>
                </a:lnTo>
                <a:lnTo>
                  <a:pt x="25" y="81"/>
                </a:lnTo>
                <a:lnTo>
                  <a:pt x="25" y="87"/>
                </a:lnTo>
                <a:lnTo>
                  <a:pt x="28" y="92"/>
                </a:lnTo>
                <a:lnTo>
                  <a:pt x="29" y="96"/>
                </a:lnTo>
                <a:lnTo>
                  <a:pt x="31" y="101"/>
                </a:lnTo>
                <a:lnTo>
                  <a:pt x="34" y="105"/>
                </a:lnTo>
                <a:lnTo>
                  <a:pt x="37" y="109"/>
                </a:lnTo>
                <a:lnTo>
                  <a:pt x="42" y="113"/>
                </a:lnTo>
                <a:lnTo>
                  <a:pt x="46" y="116"/>
                </a:lnTo>
                <a:lnTo>
                  <a:pt x="51" y="119"/>
                </a:lnTo>
                <a:lnTo>
                  <a:pt x="56" y="122"/>
                </a:lnTo>
                <a:lnTo>
                  <a:pt x="62" y="124"/>
                </a:lnTo>
                <a:lnTo>
                  <a:pt x="69" y="125"/>
                </a:lnTo>
                <a:lnTo>
                  <a:pt x="77" y="127"/>
                </a:lnTo>
                <a:lnTo>
                  <a:pt x="84" y="127"/>
                </a:lnTo>
                <a:lnTo>
                  <a:pt x="93" y="127"/>
                </a:lnTo>
                <a:lnTo>
                  <a:pt x="101" y="127"/>
                </a:lnTo>
                <a:lnTo>
                  <a:pt x="110" y="127"/>
                </a:lnTo>
                <a:lnTo>
                  <a:pt x="117" y="125"/>
                </a:lnTo>
                <a:lnTo>
                  <a:pt x="124" y="124"/>
                </a:lnTo>
                <a:lnTo>
                  <a:pt x="130" y="122"/>
                </a:lnTo>
                <a:lnTo>
                  <a:pt x="136" y="120"/>
                </a:lnTo>
                <a:lnTo>
                  <a:pt x="141" y="117"/>
                </a:lnTo>
                <a:lnTo>
                  <a:pt x="145" y="113"/>
                </a:lnTo>
                <a:lnTo>
                  <a:pt x="148" y="110"/>
                </a:lnTo>
                <a:lnTo>
                  <a:pt x="152" y="106"/>
                </a:lnTo>
                <a:lnTo>
                  <a:pt x="155" y="102"/>
                </a:lnTo>
                <a:lnTo>
                  <a:pt x="157" y="98"/>
                </a:lnTo>
                <a:lnTo>
                  <a:pt x="159" y="93"/>
                </a:lnTo>
                <a:lnTo>
                  <a:pt x="160" y="88"/>
                </a:lnTo>
                <a:lnTo>
                  <a:pt x="161" y="83"/>
                </a:lnTo>
                <a:lnTo>
                  <a:pt x="161" y="76"/>
                </a:lnTo>
                <a:lnTo>
                  <a:pt x="161" y="72"/>
                </a:lnTo>
                <a:lnTo>
                  <a:pt x="160" y="68"/>
                </a:lnTo>
                <a:lnTo>
                  <a:pt x="159" y="64"/>
                </a:lnTo>
                <a:lnTo>
                  <a:pt x="158" y="60"/>
                </a:lnTo>
                <a:lnTo>
                  <a:pt x="157" y="56"/>
                </a:lnTo>
                <a:lnTo>
                  <a:pt x="155" y="53"/>
                </a:lnTo>
                <a:lnTo>
                  <a:pt x="153" y="49"/>
                </a:lnTo>
                <a:lnTo>
                  <a:pt x="151" y="46"/>
                </a:lnTo>
                <a:lnTo>
                  <a:pt x="147" y="44"/>
                </a:lnTo>
                <a:lnTo>
                  <a:pt x="144" y="41"/>
                </a:lnTo>
                <a:lnTo>
                  <a:pt x="141" y="39"/>
                </a:lnTo>
                <a:lnTo>
                  <a:pt x="137" y="37"/>
                </a:lnTo>
                <a:lnTo>
                  <a:pt x="132" y="35"/>
                </a:lnTo>
                <a:lnTo>
                  <a:pt x="127" y="33"/>
                </a:lnTo>
                <a:lnTo>
                  <a:pt x="123" y="32"/>
                </a:lnTo>
                <a:lnTo>
                  <a:pt x="116" y="3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01" name="Freeform 215"/>
          <p:cNvSpPr>
            <a:spLocks noEditPoints="1"/>
          </p:cNvSpPr>
          <p:nvPr/>
        </p:nvSpPr>
        <p:spPr bwMode="auto">
          <a:xfrm>
            <a:off x="3277402" y="4865624"/>
            <a:ext cx="72472" cy="62372"/>
          </a:xfrm>
          <a:custGeom>
            <a:avLst/>
            <a:gdLst>
              <a:gd name="T0" fmla="*/ 0 w 186"/>
              <a:gd name="T1" fmla="*/ 0 h 168"/>
              <a:gd name="T2" fmla="*/ 0 w 186"/>
              <a:gd name="T3" fmla="*/ 0 h 168"/>
              <a:gd name="T4" fmla="*/ 0 w 186"/>
              <a:gd name="T5" fmla="*/ 0 h 168"/>
              <a:gd name="T6" fmla="*/ 0 w 186"/>
              <a:gd name="T7" fmla="*/ 0 h 168"/>
              <a:gd name="T8" fmla="*/ 0 w 186"/>
              <a:gd name="T9" fmla="*/ 0 h 168"/>
              <a:gd name="T10" fmla="*/ 0 w 186"/>
              <a:gd name="T11" fmla="*/ 0 h 168"/>
              <a:gd name="T12" fmla="*/ 0 w 186"/>
              <a:gd name="T13" fmla="*/ 0 h 168"/>
              <a:gd name="T14" fmla="*/ 0 w 186"/>
              <a:gd name="T15" fmla="*/ 0 h 168"/>
              <a:gd name="T16" fmla="*/ 0 w 186"/>
              <a:gd name="T17" fmla="*/ 0 h 168"/>
              <a:gd name="T18" fmla="*/ 0 w 186"/>
              <a:gd name="T19" fmla="*/ 0 h 168"/>
              <a:gd name="T20" fmla="*/ 0 w 186"/>
              <a:gd name="T21" fmla="*/ 0 h 168"/>
              <a:gd name="T22" fmla="*/ 0 w 186"/>
              <a:gd name="T23" fmla="*/ 0 h 168"/>
              <a:gd name="T24" fmla="*/ 0 w 186"/>
              <a:gd name="T25" fmla="*/ 0 h 168"/>
              <a:gd name="T26" fmla="*/ 0 w 186"/>
              <a:gd name="T27" fmla="*/ 0 h 168"/>
              <a:gd name="T28" fmla="*/ 0 w 186"/>
              <a:gd name="T29" fmla="*/ 0 h 168"/>
              <a:gd name="T30" fmla="*/ 0 w 186"/>
              <a:gd name="T31" fmla="*/ 0 h 168"/>
              <a:gd name="T32" fmla="*/ 0 w 186"/>
              <a:gd name="T33" fmla="*/ 0 h 168"/>
              <a:gd name="T34" fmla="*/ 0 w 186"/>
              <a:gd name="T35" fmla="*/ 0 h 168"/>
              <a:gd name="T36" fmla="*/ 0 w 186"/>
              <a:gd name="T37" fmla="*/ 0 h 168"/>
              <a:gd name="T38" fmla="*/ 0 w 186"/>
              <a:gd name="T39" fmla="*/ 0 h 168"/>
              <a:gd name="T40" fmla="*/ 0 w 186"/>
              <a:gd name="T41" fmla="*/ 0 h 168"/>
              <a:gd name="T42" fmla="*/ 0 w 186"/>
              <a:gd name="T43" fmla="*/ 0 h 168"/>
              <a:gd name="T44" fmla="*/ 0 w 186"/>
              <a:gd name="T45" fmla="*/ 0 h 168"/>
              <a:gd name="T46" fmla="*/ 0 w 186"/>
              <a:gd name="T47" fmla="*/ 0 h 168"/>
              <a:gd name="T48" fmla="*/ 0 w 186"/>
              <a:gd name="T49" fmla="*/ 0 h 168"/>
              <a:gd name="T50" fmla="*/ 0 w 186"/>
              <a:gd name="T51" fmla="*/ 0 h 168"/>
              <a:gd name="T52" fmla="*/ 0 w 186"/>
              <a:gd name="T53" fmla="*/ 0 h 168"/>
              <a:gd name="T54" fmla="*/ 0 w 186"/>
              <a:gd name="T55" fmla="*/ 0 h 168"/>
              <a:gd name="T56" fmla="*/ 0 w 186"/>
              <a:gd name="T57" fmla="*/ 0 h 168"/>
              <a:gd name="T58" fmla="*/ 0 w 186"/>
              <a:gd name="T59" fmla="*/ 0 h 168"/>
              <a:gd name="T60" fmla="*/ 0 w 186"/>
              <a:gd name="T61" fmla="*/ 0 h 168"/>
              <a:gd name="T62" fmla="*/ 0 w 186"/>
              <a:gd name="T63" fmla="*/ 0 h 168"/>
              <a:gd name="T64" fmla="*/ 0 w 186"/>
              <a:gd name="T65" fmla="*/ 0 h 168"/>
              <a:gd name="T66" fmla="*/ 0 w 186"/>
              <a:gd name="T67" fmla="*/ 0 h 168"/>
              <a:gd name="T68" fmla="*/ 0 w 186"/>
              <a:gd name="T69" fmla="*/ 0 h 168"/>
              <a:gd name="T70" fmla="*/ 0 w 186"/>
              <a:gd name="T71" fmla="*/ 0 h 168"/>
              <a:gd name="T72" fmla="*/ 0 w 186"/>
              <a:gd name="T73" fmla="*/ 0 h 168"/>
              <a:gd name="T74" fmla="*/ 0 w 186"/>
              <a:gd name="T75" fmla="*/ 0 h 168"/>
              <a:gd name="T76" fmla="*/ 0 w 186"/>
              <a:gd name="T77" fmla="*/ 0 h 168"/>
              <a:gd name="T78" fmla="*/ 0 w 186"/>
              <a:gd name="T79" fmla="*/ 0 h 168"/>
              <a:gd name="T80" fmla="*/ 0 w 186"/>
              <a:gd name="T81" fmla="*/ 0 h 168"/>
              <a:gd name="T82" fmla="*/ 0 w 186"/>
              <a:gd name="T83" fmla="*/ 0 h 168"/>
              <a:gd name="T84" fmla="*/ 0 w 186"/>
              <a:gd name="T85" fmla="*/ 0 h 168"/>
              <a:gd name="T86" fmla="*/ 0 w 186"/>
              <a:gd name="T87" fmla="*/ 0 h 168"/>
              <a:gd name="T88" fmla="*/ 0 w 186"/>
              <a:gd name="T89" fmla="*/ 0 h 168"/>
              <a:gd name="T90" fmla="*/ 0 w 186"/>
              <a:gd name="T91" fmla="*/ 0 h 168"/>
              <a:gd name="T92" fmla="*/ 0 w 186"/>
              <a:gd name="T93" fmla="*/ 0 h 168"/>
              <a:gd name="T94" fmla="*/ 0 w 186"/>
              <a:gd name="T95" fmla="*/ 0 h 168"/>
              <a:gd name="T96" fmla="*/ 0 w 186"/>
              <a:gd name="T97" fmla="*/ 0 h 168"/>
              <a:gd name="T98" fmla="*/ 0 w 186"/>
              <a:gd name="T99" fmla="*/ 0 h 168"/>
              <a:gd name="T100" fmla="*/ 0 w 186"/>
              <a:gd name="T101" fmla="*/ 0 h 168"/>
              <a:gd name="T102" fmla="*/ 0 w 186"/>
              <a:gd name="T103" fmla="*/ 0 h 168"/>
              <a:gd name="T104" fmla="*/ 0 w 186"/>
              <a:gd name="T105" fmla="*/ 0 h 168"/>
              <a:gd name="T106" fmla="*/ 0 w 186"/>
              <a:gd name="T107" fmla="*/ 0 h 16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86"/>
              <a:gd name="T163" fmla="*/ 0 h 168"/>
              <a:gd name="T164" fmla="*/ 186 w 186"/>
              <a:gd name="T165" fmla="*/ 168 h 16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86" h="168">
                <a:moveTo>
                  <a:pt x="160" y="39"/>
                </a:moveTo>
                <a:lnTo>
                  <a:pt x="163" y="43"/>
                </a:lnTo>
                <a:lnTo>
                  <a:pt x="167" y="47"/>
                </a:lnTo>
                <a:lnTo>
                  <a:pt x="170" y="51"/>
                </a:lnTo>
                <a:lnTo>
                  <a:pt x="172" y="56"/>
                </a:lnTo>
                <a:lnTo>
                  <a:pt x="174" y="60"/>
                </a:lnTo>
                <a:lnTo>
                  <a:pt x="176" y="64"/>
                </a:lnTo>
                <a:lnTo>
                  <a:pt x="178" y="68"/>
                </a:lnTo>
                <a:lnTo>
                  <a:pt x="181" y="71"/>
                </a:lnTo>
                <a:lnTo>
                  <a:pt x="182" y="75"/>
                </a:lnTo>
                <a:lnTo>
                  <a:pt x="183" y="79"/>
                </a:lnTo>
                <a:lnTo>
                  <a:pt x="184" y="84"/>
                </a:lnTo>
                <a:lnTo>
                  <a:pt x="185" y="89"/>
                </a:lnTo>
                <a:lnTo>
                  <a:pt x="185" y="93"/>
                </a:lnTo>
                <a:lnTo>
                  <a:pt x="186" y="97"/>
                </a:lnTo>
                <a:lnTo>
                  <a:pt x="186" y="102"/>
                </a:lnTo>
                <a:lnTo>
                  <a:pt x="186" y="106"/>
                </a:lnTo>
                <a:lnTo>
                  <a:pt x="186" y="113"/>
                </a:lnTo>
                <a:lnTo>
                  <a:pt x="185" y="120"/>
                </a:lnTo>
                <a:lnTo>
                  <a:pt x="184" y="126"/>
                </a:lnTo>
                <a:lnTo>
                  <a:pt x="183" y="132"/>
                </a:lnTo>
                <a:lnTo>
                  <a:pt x="181" y="138"/>
                </a:lnTo>
                <a:lnTo>
                  <a:pt x="178" y="143"/>
                </a:lnTo>
                <a:lnTo>
                  <a:pt x="175" y="148"/>
                </a:lnTo>
                <a:lnTo>
                  <a:pt x="172" y="153"/>
                </a:lnTo>
                <a:lnTo>
                  <a:pt x="168" y="156"/>
                </a:lnTo>
                <a:lnTo>
                  <a:pt x="165" y="160"/>
                </a:lnTo>
                <a:lnTo>
                  <a:pt x="160" y="162"/>
                </a:lnTo>
                <a:lnTo>
                  <a:pt x="155" y="164"/>
                </a:lnTo>
                <a:lnTo>
                  <a:pt x="151" y="166"/>
                </a:lnTo>
                <a:lnTo>
                  <a:pt x="145" y="167"/>
                </a:lnTo>
                <a:lnTo>
                  <a:pt x="141" y="168"/>
                </a:lnTo>
                <a:lnTo>
                  <a:pt x="136" y="168"/>
                </a:lnTo>
                <a:lnTo>
                  <a:pt x="131" y="168"/>
                </a:lnTo>
                <a:lnTo>
                  <a:pt x="129" y="168"/>
                </a:lnTo>
                <a:lnTo>
                  <a:pt x="126" y="168"/>
                </a:lnTo>
                <a:lnTo>
                  <a:pt x="123" y="167"/>
                </a:lnTo>
                <a:lnTo>
                  <a:pt x="120" y="166"/>
                </a:lnTo>
                <a:lnTo>
                  <a:pt x="116" y="165"/>
                </a:lnTo>
                <a:lnTo>
                  <a:pt x="114" y="164"/>
                </a:lnTo>
                <a:lnTo>
                  <a:pt x="111" y="162"/>
                </a:lnTo>
                <a:lnTo>
                  <a:pt x="109" y="161"/>
                </a:lnTo>
                <a:lnTo>
                  <a:pt x="106" y="159"/>
                </a:lnTo>
                <a:lnTo>
                  <a:pt x="104" y="157"/>
                </a:lnTo>
                <a:lnTo>
                  <a:pt x="101" y="156"/>
                </a:lnTo>
                <a:lnTo>
                  <a:pt x="99" y="154"/>
                </a:lnTo>
                <a:lnTo>
                  <a:pt x="97" y="151"/>
                </a:lnTo>
                <a:lnTo>
                  <a:pt x="96" y="149"/>
                </a:lnTo>
                <a:lnTo>
                  <a:pt x="94" y="147"/>
                </a:lnTo>
                <a:lnTo>
                  <a:pt x="93" y="143"/>
                </a:lnTo>
                <a:lnTo>
                  <a:pt x="91" y="141"/>
                </a:lnTo>
                <a:lnTo>
                  <a:pt x="90" y="138"/>
                </a:lnTo>
                <a:lnTo>
                  <a:pt x="89" y="135"/>
                </a:lnTo>
                <a:lnTo>
                  <a:pt x="88" y="133"/>
                </a:lnTo>
                <a:lnTo>
                  <a:pt x="86" y="130"/>
                </a:lnTo>
                <a:lnTo>
                  <a:pt x="85" y="127"/>
                </a:lnTo>
                <a:lnTo>
                  <a:pt x="84" y="124"/>
                </a:lnTo>
                <a:lnTo>
                  <a:pt x="83" y="121"/>
                </a:lnTo>
                <a:lnTo>
                  <a:pt x="83" y="119"/>
                </a:lnTo>
                <a:lnTo>
                  <a:pt x="82" y="116"/>
                </a:lnTo>
                <a:lnTo>
                  <a:pt x="82" y="113"/>
                </a:lnTo>
                <a:lnTo>
                  <a:pt x="81" y="109"/>
                </a:lnTo>
                <a:lnTo>
                  <a:pt x="81" y="105"/>
                </a:lnTo>
                <a:lnTo>
                  <a:pt x="80" y="101"/>
                </a:lnTo>
                <a:lnTo>
                  <a:pt x="80" y="97"/>
                </a:lnTo>
                <a:lnTo>
                  <a:pt x="79" y="87"/>
                </a:lnTo>
                <a:lnTo>
                  <a:pt x="77" y="79"/>
                </a:lnTo>
                <a:lnTo>
                  <a:pt x="76" y="71"/>
                </a:lnTo>
                <a:lnTo>
                  <a:pt x="75" y="64"/>
                </a:lnTo>
                <a:lnTo>
                  <a:pt x="74" y="57"/>
                </a:lnTo>
                <a:lnTo>
                  <a:pt x="73" y="51"/>
                </a:lnTo>
                <a:lnTo>
                  <a:pt x="70" y="46"/>
                </a:lnTo>
                <a:lnTo>
                  <a:pt x="69" y="41"/>
                </a:lnTo>
                <a:lnTo>
                  <a:pt x="67" y="41"/>
                </a:lnTo>
                <a:lnTo>
                  <a:pt x="66" y="41"/>
                </a:lnTo>
                <a:lnTo>
                  <a:pt x="65" y="41"/>
                </a:lnTo>
                <a:lnTo>
                  <a:pt x="64" y="41"/>
                </a:lnTo>
                <a:lnTo>
                  <a:pt x="63" y="41"/>
                </a:lnTo>
                <a:lnTo>
                  <a:pt x="62" y="41"/>
                </a:lnTo>
                <a:lnTo>
                  <a:pt x="56" y="41"/>
                </a:lnTo>
                <a:lnTo>
                  <a:pt x="53" y="42"/>
                </a:lnTo>
                <a:lnTo>
                  <a:pt x="49" y="42"/>
                </a:lnTo>
                <a:lnTo>
                  <a:pt x="46" y="43"/>
                </a:lnTo>
                <a:lnTo>
                  <a:pt x="43" y="45"/>
                </a:lnTo>
                <a:lnTo>
                  <a:pt x="39" y="46"/>
                </a:lnTo>
                <a:lnTo>
                  <a:pt x="37" y="48"/>
                </a:lnTo>
                <a:lnTo>
                  <a:pt x="35" y="50"/>
                </a:lnTo>
                <a:lnTo>
                  <a:pt x="33" y="53"/>
                </a:lnTo>
                <a:lnTo>
                  <a:pt x="31" y="56"/>
                </a:lnTo>
                <a:lnTo>
                  <a:pt x="29" y="60"/>
                </a:lnTo>
                <a:lnTo>
                  <a:pt x="28" y="64"/>
                </a:lnTo>
                <a:lnTo>
                  <a:pt x="27" y="69"/>
                </a:lnTo>
                <a:lnTo>
                  <a:pt x="25" y="74"/>
                </a:lnTo>
                <a:lnTo>
                  <a:pt x="25" y="79"/>
                </a:lnTo>
                <a:lnTo>
                  <a:pt x="25" y="85"/>
                </a:lnTo>
                <a:lnTo>
                  <a:pt x="25" y="91"/>
                </a:lnTo>
                <a:lnTo>
                  <a:pt x="25" y="96"/>
                </a:lnTo>
                <a:lnTo>
                  <a:pt x="27" y="100"/>
                </a:lnTo>
                <a:lnTo>
                  <a:pt x="27" y="104"/>
                </a:lnTo>
                <a:lnTo>
                  <a:pt x="28" y="108"/>
                </a:lnTo>
                <a:lnTo>
                  <a:pt x="30" y="111"/>
                </a:lnTo>
                <a:lnTo>
                  <a:pt x="31" y="115"/>
                </a:lnTo>
                <a:lnTo>
                  <a:pt x="33" y="117"/>
                </a:lnTo>
                <a:lnTo>
                  <a:pt x="35" y="120"/>
                </a:lnTo>
                <a:lnTo>
                  <a:pt x="37" y="122"/>
                </a:lnTo>
                <a:lnTo>
                  <a:pt x="39" y="124"/>
                </a:lnTo>
                <a:lnTo>
                  <a:pt x="43" y="126"/>
                </a:lnTo>
                <a:lnTo>
                  <a:pt x="47" y="128"/>
                </a:lnTo>
                <a:lnTo>
                  <a:pt x="50" y="130"/>
                </a:lnTo>
                <a:lnTo>
                  <a:pt x="54" y="131"/>
                </a:lnTo>
                <a:lnTo>
                  <a:pt x="59" y="132"/>
                </a:lnTo>
                <a:lnTo>
                  <a:pt x="55" y="163"/>
                </a:lnTo>
                <a:lnTo>
                  <a:pt x="50" y="162"/>
                </a:lnTo>
                <a:lnTo>
                  <a:pt x="46" y="161"/>
                </a:lnTo>
                <a:lnTo>
                  <a:pt x="42" y="159"/>
                </a:lnTo>
                <a:lnTo>
                  <a:pt x="38" y="158"/>
                </a:lnTo>
                <a:lnTo>
                  <a:pt x="34" y="156"/>
                </a:lnTo>
                <a:lnTo>
                  <a:pt x="31" y="154"/>
                </a:lnTo>
                <a:lnTo>
                  <a:pt x="28" y="152"/>
                </a:lnTo>
                <a:lnTo>
                  <a:pt x="24" y="150"/>
                </a:lnTo>
                <a:lnTo>
                  <a:pt x="21" y="147"/>
                </a:lnTo>
                <a:lnTo>
                  <a:pt x="19" y="144"/>
                </a:lnTo>
                <a:lnTo>
                  <a:pt x="17" y="141"/>
                </a:lnTo>
                <a:lnTo>
                  <a:pt x="14" y="137"/>
                </a:lnTo>
                <a:lnTo>
                  <a:pt x="12" y="134"/>
                </a:lnTo>
                <a:lnTo>
                  <a:pt x="9" y="130"/>
                </a:lnTo>
                <a:lnTo>
                  <a:pt x="8" y="126"/>
                </a:lnTo>
                <a:lnTo>
                  <a:pt x="6" y="122"/>
                </a:lnTo>
                <a:lnTo>
                  <a:pt x="5" y="117"/>
                </a:lnTo>
                <a:lnTo>
                  <a:pt x="4" y="113"/>
                </a:lnTo>
                <a:lnTo>
                  <a:pt x="3" y="108"/>
                </a:lnTo>
                <a:lnTo>
                  <a:pt x="2" y="103"/>
                </a:lnTo>
                <a:lnTo>
                  <a:pt x="1" y="98"/>
                </a:lnTo>
                <a:lnTo>
                  <a:pt x="1" y="92"/>
                </a:lnTo>
                <a:lnTo>
                  <a:pt x="0" y="86"/>
                </a:lnTo>
                <a:lnTo>
                  <a:pt x="0" y="80"/>
                </a:lnTo>
                <a:lnTo>
                  <a:pt x="0" y="75"/>
                </a:lnTo>
                <a:lnTo>
                  <a:pt x="1" y="69"/>
                </a:lnTo>
                <a:lnTo>
                  <a:pt x="1" y="64"/>
                </a:lnTo>
                <a:lnTo>
                  <a:pt x="2" y="59"/>
                </a:lnTo>
                <a:lnTo>
                  <a:pt x="2" y="55"/>
                </a:lnTo>
                <a:lnTo>
                  <a:pt x="3" y="51"/>
                </a:lnTo>
                <a:lnTo>
                  <a:pt x="4" y="47"/>
                </a:lnTo>
                <a:lnTo>
                  <a:pt x="5" y="43"/>
                </a:lnTo>
                <a:lnTo>
                  <a:pt x="7" y="39"/>
                </a:lnTo>
                <a:lnTo>
                  <a:pt x="8" y="36"/>
                </a:lnTo>
                <a:lnTo>
                  <a:pt x="10" y="33"/>
                </a:lnTo>
                <a:lnTo>
                  <a:pt x="12" y="30"/>
                </a:lnTo>
                <a:lnTo>
                  <a:pt x="14" y="27"/>
                </a:lnTo>
                <a:lnTo>
                  <a:pt x="15" y="25"/>
                </a:lnTo>
                <a:lnTo>
                  <a:pt x="17" y="22"/>
                </a:lnTo>
                <a:lnTo>
                  <a:pt x="19" y="21"/>
                </a:lnTo>
                <a:lnTo>
                  <a:pt x="21" y="19"/>
                </a:lnTo>
                <a:lnTo>
                  <a:pt x="23" y="18"/>
                </a:lnTo>
                <a:lnTo>
                  <a:pt x="25" y="16"/>
                </a:lnTo>
                <a:lnTo>
                  <a:pt x="29" y="15"/>
                </a:lnTo>
                <a:lnTo>
                  <a:pt x="31" y="14"/>
                </a:lnTo>
                <a:lnTo>
                  <a:pt x="34" y="13"/>
                </a:lnTo>
                <a:lnTo>
                  <a:pt x="36" y="12"/>
                </a:lnTo>
                <a:lnTo>
                  <a:pt x="39" y="11"/>
                </a:lnTo>
                <a:lnTo>
                  <a:pt x="42" y="11"/>
                </a:lnTo>
                <a:lnTo>
                  <a:pt x="44" y="11"/>
                </a:lnTo>
                <a:lnTo>
                  <a:pt x="47" y="10"/>
                </a:lnTo>
                <a:lnTo>
                  <a:pt x="50" y="10"/>
                </a:lnTo>
                <a:lnTo>
                  <a:pt x="54" y="10"/>
                </a:lnTo>
                <a:lnTo>
                  <a:pt x="58" y="10"/>
                </a:lnTo>
                <a:lnTo>
                  <a:pt x="63" y="10"/>
                </a:lnTo>
                <a:lnTo>
                  <a:pt x="67" y="10"/>
                </a:lnTo>
                <a:lnTo>
                  <a:pt x="108" y="10"/>
                </a:lnTo>
                <a:lnTo>
                  <a:pt x="117" y="10"/>
                </a:lnTo>
                <a:lnTo>
                  <a:pt x="127" y="10"/>
                </a:lnTo>
                <a:lnTo>
                  <a:pt x="135" y="9"/>
                </a:lnTo>
                <a:lnTo>
                  <a:pt x="142" y="9"/>
                </a:lnTo>
                <a:lnTo>
                  <a:pt x="148" y="9"/>
                </a:lnTo>
                <a:lnTo>
                  <a:pt x="153" y="9"/>
                </a:lnTo>
                <a:lnTo>
                  <a:pt x="157" y="8"/>
                </a:lnTo>
                <a:lnTo>
                  <a:pt x="160" y="8"/>
                </a:lnTo>
                <a:lnTo>
                  <a:pt x="163" y="7"/>
                </a:lnTo>
                <a:lnTo>
                  <a:pt x="166" y="7"/>
                </a:lnTo>
                <a:lnTo>
                  <a:pt x="169" y="6"/>
                </a:lnTo>
                <a:lnTo>
                  <a:pt x="172" y="5"/>
                </a:lnTo>
                <a:lnTo>
                  <a:pt x="174" y="4"/>
                </a:lnTo>
                <a:lnTo>
                  <a:pt x="176" y="3"/>
                </a:lnTo>
                <a:lnTo>
                  <a:pt x="180" y="1"/>
                </a:lnTo>
                <a:lnTo>
                  <a:pt x="182" y="0"/>
                </a:lnTo>
                <a:lnTo>
                  <a:pt x="182" y="33"/>
                </a:lnTo>
                <a:lnTo>
                  <a:pt x="180" y="34"/>
                </a:lnTo>
                <a:lnTo>
                  <a:pt x="177" y="35"/>
                </a:lnTo>
                <a:lnTo>
                  <a:pt x="174" y="36"/>
                </a:lnTo>
                <a:lnTo>
                  <a:pt x="172" y="37"/>
                </a:lnTo>
                <a:lnTo>
                  <a:pt x="169" y="37"/>
                </a:lnTo>
                <a:lnTo>
                  <a:pt x="167" y="38"/>
                </a:lnTo>
                <a:lnTo>
                  <a:pt x="163" y="39"/>
                </a:lnTo>
                <a:lnTo>
                  <a:pt x="160" y="39"/>
                </a:lnTo>
                <a:close/>
                <a:moveTo>
                  <a:pt x="93" y="41"/>
                </a:moveTo>
                <a:lnTo>
                  <a:pt x="94" y="46"/>
                </a:lnTo>
                <a:lnTo>
                  <a:pt x="96" y="51"/>
                </a:lnTo>
                <a:lnTo>
                  <a:pt x="97" y="56"/>
                </a:lnTo>
                <a:lnTo>
                  <a:pt x="99" y="62"/>
                </a:lnTo>
                <a:lnTo>
                  <a:pt x="100" y="69"/>
                </a:lnTo>
                <a:lnTo>
                  <a:pt x="101" y="76"/>
                </a:lnTo>
                <a:lnTo>
                  <a:pt x="102" y="83"/>
                </a:lnTo>
                <a:lnTo>
                  <a:pt x="105" y="92"/>
                </a:lnTo>
                <a:lnTo>
                  <a:pt x="105" y="97"/>
                </a:lnTo>
                <a:lnTo>
                  <a:pt x="106" y="101"/>
                </a:lnTo>
                <a:lnTo>
                  <a:pt x="107" y="105"/>
                </a:lnTo>
                <a:lnTo>
                  <a:pt x="107" y="108"/>
                </a:lnTo>
                <a:lnTo>
                  <a:pt x="108" y="111"/>
                </a:lnTo>
                <a:lnTo>
                  <a:pt x="109" y="114"/>
                </a:lnTo>
                <a:lnTo>
                  <a:pt x="109" y="117"/>
                </a:lnTo>
                <a:lnTo>
                  <a:pt x="110" y="119"/>
                </a:lnTo>
                <a:lnTo>
                  <a:pt x="111" y="121"/>
                </a:lnTo>
                <a:lnTo>
                  <a:pt x="112" y="122"/>
                </a:lnTo>
                <a:lnTo>
                  <a:pt x="113" y="124"/>
                </a:lnTo>
                <a:lnTo>
                  <a:pt x="114" y="126"/>
                </a:lnTo>
                <a:lnTo>
                  <a:pt x="115" y="127"/>
                </a:lnTo>
                <a:lnTo>
                  <a:pt x="117" y="128"/>
                </a:lnTo>
                <a:lnTo>
                  <a:pt x="119" y="130"/>
                </a:lnTo>
                <a:lnTo>
                  <a:pt x="120" y="131"/>
                </a:lnTo>
                <a:lnTo>
                  <a:pt x="122" y="132"/>
                </a:lnTo>
                <a:lnTo>
                  <a:pt x="123" y="133"/>
                </a:lnTo>
                <a:lnTo>
                  <a:pt x="125" y="133"/>
                </a:lnTo>
                <a:lnTo>
                  <a:pt x="127" y="134"/>
                </a:lnTo>
                <a:lnTo>
                  <a:pt x="128" y="134"/>
                </a:lnTo>
                <a:lnTo>
                  <a:pt x="130" y="135"/>
                </a:lnTo>
                <a:lnTo>
                  <a:pt x="132" y="135"/>
                </a:lnTo>
                <a:lnTo>
                  <a:pt x="135" y="135"/>
                </a:lnTo>
                <a:lnTo>
                  <a:pt x="137" y="135"/>
                </a:lnTo>
                <a:lnTo>
                  <a:pt x="140" y="134"/>
                </a:lnTo>
                <a:lnTo>
                  <a:pt x="143" y="134"/>
                </a:lnTo>
                <a:lnTo>
                  <a:pt x="145" y="133"/>
                </a:lnTo>
                <a:lnTo>
                  <a:pt x="147" y="131"/>
                </a:lnTo>
                <a:lnTo>
                  <a:pt x="151" y="130"/>
                </a:lnTo>
                <a:lnTo>
                  <a:pt x="153" y="128"/>
                </a:lnTo>
                <a:lnTo>
                  <a:pt x="155" y="126"/>
                </a:lnTo>
                <a:lnTo>
                  <a:pt x="156" y="123"/>
                </a:lnTo>
                <a:lnTo>
                  <a:pt x="158" y="121"/>
                </a:lnTo>
                <a:lnTo>
                  <a:pt x="159" y="118"/>
                </a:lnTo>
                <a:lnTo>
                  <a:pt x="160" y="114"/>
                </a:lnTo>
                <a:lnTo>
                  <a:pt x="161" y="111"/>
                </a:lnTo>
                <a:lnTo>
                  <a:pt x="162" y="107"/>
                </a:lnTo>
                <a:lnTo>
                  <a:pt x="162" y="103"/>
                </a:lnTo>
                <a:lnTo>
                  <a:pt x="162" y="99"/>
                </a:lnTo>
                <a:lnTo>
                  <a:pt x="162" y="94"/>
                </a:lnTo>
                <a:lnTo>
                  <a:pt x="162" y="90"/>
                </a:lnTo>
                <a:lnTo>
                  <a:pt x="161" y="85"/>
                </a:lnTo>
                <a:lnTo>
                  <a:pt x="160" y="81"/>
                </a:lnTo>
                <a:lnTo>
                  <a:pt x="159" y="77"/>
                </a:lnTo>
                <a:lnTo>
                  <a:pt x="158" y="74"/>
                </a:lnTo>
                <a:lnTo>
                  <a:pt x="157" y="70"/>
                </a:lnTo>
                <a:lnTo>
                  <a:pt x="155" y="66"/>
                </a:lnTo>
                <a:lnTo>
                  <a:pt x="153" y="63"/>
                </a:lnTo>
                <a:lnTo>
                  <a:pt x="151" y="60"/>
                </a:lnTo>
                <a:lnTo>
                  <a:pt x="148" y="57"/>
                </a:lnTo>
                <a:lnTo>
                  <a:pt x="145" y="55"/>
                </a:lnTo>
                <a:lnTo>
                  <a:pt x="143" y="52"/>
                </a:lnTo>
                <a:lnTo>
                  <a:pt x="140" y="50"/>
                </a:lnTo>
                <a:lnTo>
                  <a:pt x="137" y="48"/>
                </a:lnTo>
                <a:lnTo>
                  <a:pt x="134" y="46"/>
                </a:lnTo>
                <a:lnTo>
                  <a:pt x="131" y="45"/>
                </a:lnTo>
                <a:lnTo>
                  <a:pt x="128" y="44"/>
                </a:lnTo>
                <a:lnTo>
                  <a:pt x="125" y="43"/>
                </a:lnTo>
                <a:lnTo>
                  <a:pt x="122" y="43"/>
                </a:lnTo>
                <a:lnTo>
                  <a:pt x="117" y="42"/>
                </a:lnTo>
                <a:lnTo>
                  <a:pt x="113" y="42"/>
                </a:lnTo>
                <a:lnTo>
                  <a:pt x="109" y="42"/>
                </a:lnTo>
                <a:lnTo>
                  <a:pt x="104" y="41"/>
                </a:lnTo>
                <a:lnTo>
                  <a:pt x="93" y="4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02" name="Freeform 216"/>
          <p:cNvSpPr>
            <a:spLocks noEditPoints="1"/>
          </p:cNvSpPr>
          <p:nvPr/>
        </p:nvSpPr>
        <p:spPr bwMode="auto">
          <a:xfrm>
            <a:off x="3277402" y="4795914"/>
            <a:ext cx="97935" cy="58703"/>
          </a:xfrm>
          <a:custGeom>
            <a:avLst/>
            <a:gdLst>
              <a:gd name="T0" fmla="*/ 0 w 249"/>
              <a:gd name="T1" fmla="*/ 0 h 160"/>
              <a:gd name="T2" fmla="*/ 0 w 249"/>
              <a:gd name="T3" fmla="*/ 0 h 160"/>
              <a:gd name="T4" fmla="*/ 0 w 249"/>
              <a:gd name="T5" fmla="*/ 0 h 160"/>
              <a:gd name="T6" fmla="*/ 0 w 249"/>
              <a:gd name="T7" fmla="*/ 0 h 160"/>
              <a:gd name="T8" fmla="*/ 0 w 249"/>
              <a:gd name="T9" fmla="*/ 0 h 160"/>
              <a:gd name="T10" fmla="*/ 0 w 249"/>
              <a:gd name="T11" fmla="*/ 0 h 160"/>
              <a:gd name="T12" fmla="*/ 0 w 249"/>
              <a:gd name="T13" fmla="*/ 0 h 160"/>
              <a:gd name="T14" fmla="*/ 0 w 249"/>
              <a:gd name="T15" fmla="*/ 0 h 160"/>
              <a:gd name="T16" fmla="*/ 0 w 249"/>
              <a:gd name="T17" fmla="*/ 0 h 160"/>
              <a:gd name="T18" fmla="*/ 0 w 249"/>
              <a:gd name="T19" fmla="*/ 0 h 160"/>
              <a:gd name="T20" fmla="*/ 0 w 249"/>
              <a:gd name="T21" fmla="*/ 0 h 160"/>
              <a:gd name="T22" fmla="*/ 0 w 249"/>
              <a:gd name="T23" fmla="*/ 0 h 160"/>
              <a:gd name="T24" fmla="*/ 0 w 249"/>
              <a:gd name="T25" fmla="*/ 0 h 160"/>
              <a:gd name="T26" fmla="*/ 0 w 249"/>
              <a:gd name="T27" fmla="*/ 0 h 160"/>
              <a:gd name="T28" fmla="*/ 0 w 249"/>
              <a:gd name="T29" fmla="*/ 0 h 160"/>
              <a:gd name="T30" fmla="*/ 0 w 249"/>
              <a:gd name="T31" fmla="*/ 0 h 160"/>
              <a:gd name="T32" fmla="*/ 0 w 249"/>
              <a:gd name="T33" fmla="*/ 0 h 160"/>
              <a:gd name="T34" fmla="*/ 0 w 249"/>
              <a:gd name="T35" fmla="*/ 0 h 160"/>
              <a:gd name="T36" fmla="*/ 0 w 249"/>
              <a:gd name="T37" fmla="*/ 0 h 160"/>
              <a:gd name="T38" fmla="*/ 0 w 249"/>
              <a:gd name="T39" fmla="*/ 0 h 160"/>
              <a:gd name="T40" fmla="*/ 0 w 249"/>
              <a:gd name="T41" fmla="*/ 0 h 160"/>
              <a:gd name="T42" fmla="*/ 0 w 249"/>
              <a:gd name="T43" fmla="*/ 0 h 160"/>
              <a:gd name="T44" fmla="*/ 0 w 249"/>
              <a:gd name="T45" fmla="*/ 0 h 160"/>
              <a:gd name="T46" fmla="*/ 0 w 249"/>
              <a:gd name="T47" fmla="*/ 0 h 160"/>
              <a:gd name="T48" fmla="*/ 0 w 249"/>
              <a:gd name="T49" fmla="*/ 0 h 160"/>
              <a:gd name="T50" fmla="*/ 0 w 249"/>
              <a:gd name="T51" fmla="*/ 0 h 160"/>
              <a:gd name="T52" fmla="*/ 0 w 249"/>
              <a:gd name="T53" fmla="*/ 0 h 160"/>
              <a:gd name="T54" fmla="*/ 0 w 249"/>
              <a:gd name="T55" fmla="*/ 0 h 160"/>
              <a:gd name="T56" fmla="*/ 0 w 249"/>
              <a:gd name="T57" fmla="*/ 0 h 160"/>
              <a:gd name="T58" fmla="*/ 0 w 249"/>
              <a:gd name="T59" fmla="*/ 0 h 160"/>
              <a:gd name="T60" fmla="*/ 0 w 249"/>
              <a:gd name="T61" fmla="*/ 0 h 160"/>
              <a:gd name="T62" fmla="*/ 0 w 249"/>
              <a:gd name="T63" fmla="*/ 0 h 160"/>
              <a:gd name="T64" fmla="*/ 0 w 249"/>
              <a:gd name="T65" fmla="*/ 0 h 160"/>
              <a:gd name="T66" fmla="*/ 0 w 249"/>
              <a:gd name="T67" fmla="*/ 0 h 160"/>
              <a:gd name="T68" fmla="*/ 0 w 249"/>
              <a:gd name="T69" fmla="*/ 0 h 160"/>
              <a:gd name="T70" fmla="*/ 0 w 249"/>
              <a:gd name="T71" fmla="*/ 0 h 160"/>
              <a:gd name="T72" fmla="*/ 0 w 249"/>
              <a:gd name="T73" fmla="*/ 0 h 160"/>
              <a:gd name="T74" fmla="*/ 0 w 249"/>
              <a:gd name="T75" fmla="*/ 0 h 160"/>
              <a:gd name="T76" fmla="*/ 0 w 249"/>
              <a:gd name="T77" fmla="*/ 0 h 160"/>
              <a:gd name="T78" fmla="*/ 0 w 249"/>
              <a:gd name="T79" fmla="*/ 0 h 160"/>
              <a:gd name="T80" fmla="*/ 0 w 249"/>
              <a:gd name="T81" fmla="*/ 0 h 160"/>
              <a:gd name="T82" fmla="*/ 0 w 249"/>
              <a:gd name="T83" fmla="*/ 0 h 160"/>
              <a:gd name="T84" fmla="*/ 0 w 249"/>
              <a:gd name="T85" fmla="*/ 0 h 160"/>
              <a:gd name="T86" fmla="*/ 0 w 249"/>
              <a:gd name="T87" fmla="*/ 0 h 160"/>
              <a:gd name="T88" fmla="*/ 0 w 249"/>
              <a:gd name="T89" fmla="*/ 0 h 160"/>
              <a:gd name="T90" fmla="*/ 0 w 249"/>
              <a:gd name="T91" fmla="*/ 0 h 160"/>
              <a:gd name="T92" fmla="*/ 0 w 249"/>
              <a:gd name="T93" fmla="*/ 0 h 160"/>
              <a:gd name="T94" fmla="*/ 0 w 249"/>
              <a:gd name="T95" fmla="*/ 0 h 160"/>
              <a:gd name="T96" fmla="*/ 0 w 249"/>
              <a:gd name="T97" fmla="*/ 0 h 160"/>
              <a:gd name="T98" fmla="*/ 0 w 249"/>
              <a:gd name="T99" fmla="*/ 0 h 160"/>
              <a:gd name="T100" fmla="*/ 0 w 249"/>
              <a:gd name="T101" fmla="*/ 0 h 160"/>
              <a:gd name="T102" fmla="*/ 0 w 249"/>
              <a:gd name="T103" fmla="*/ 0 h 160"/>
              <a:gd name="T104" fmla="*/ 0 w 249"/>
              <a:gd name="T105" fmla="*/ 0 h 160"/>
              <a:gd name="T106" fmla="*/ 0 w 249"/>
              <a:gd name="T107" fmla="*/ 0 h 160"/>
              <a:gd name="T108" fmla="*/ 0 w 249"/>
              <a:gd name="T109" fmla="*/ 0 h 160"/>
              <a:gd name="T110" fmla="*/ 0 w 249"/>
              <a:gd name="T111" fmla="*/ 0 h 160"/>
              <a:gd name="T112" fmla="*/ 0 w 249"/>
              <a:gd name="T113" fmla="*/ 0 h 160"/>
              <a:gd name="T114" fmla="*/ 0 w 249"/>
              <a:gd name="T115" fmla="*/ 0 h 16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49"/>
              <a:gd name="T175" fmla="*/ 0 h 160"/>
              <a:gd name="T176" fmla="*/ 249 w 249"/>
              <a:gd name="T177" fmla="*/ 160 h 16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49" h="160">
                <a:moveTo>
                  <a:pt x="116" y="30"/>
                </a:moveTo>
                <a:lnTo>
                  <a:pt x="121" y="0"/>
                </a:lnTo>
                <a:lnTo>
                  <a:pt x="128" y="2"/>
                </a:lnTo>
                <a:lnTo>
                  <a:pt x="136" y="4"/>
                </a:lnTo>
                <a:lnTo>
                  <a:pt x="142" y="6"/>
                </a:lnTo>
                <a:lnTo>
                  <a:pt x="148" y="9"/>
                </a:lnTo>
                <a:lnTo>
                  <a:pt x="154" y="12"/>
                </a:lnTo>
                <a:lnTo>
                  <a:pt x="159" y="16"/>
                </a:lnTo>
                <a:lnTo>
                  <a:pt x="165" y="21"/>
                </a:lnTo>
                <a:lnTo>
                  <a:pt x="169" y="25"/>
                </a:lnTo>
                <a:lnTo>
                  <a:pt x="173" y="31"/>
                </a:lnTo>
                <a:lnTo>
                  <a:pt x="176" y="36"/>
                </a:lnTo>
                <a:lnTo>
                  <a:pt x="180" y="42"/>
                </a:lnTo>
                <a:lnTo>
                  <a:pt x="182" y="49"/>
                </a:lnTo>
                <a:lnTo>
                  <a:pt x="184" y="55"/>
                </a:lnTo>
                <a:lnTo>
                  <a:pt x="185" y="62"/>
                </a:lnTo>
                <a:lnTo>
                  <a:pt x="186" y="69"/>
                </a:lnTo>
                <a:lnTo>
                  <a:pt x="186" y="76"/>
                </a:lnTo>
                <a:lnTo>
                  <a:pt x="186" y="85"/>
                </a:lnTo>
                <a:lnTo>
                  <a:pt x="185" y="94"/>
                </a:lnTo>
                <a:lnTo>
                  <a:pt x="183" y="103"/>
                </a:lnTo>
                <a:lnTo>
                  <a:pt x="180" y="110"/>
                </a:lnTo>
                <a:lnTo>
                  <a:pt x="176" y="118"/>
                </a:lnTo>
                <a:lnTo>
                  <a:pt x="173" y="124"/>
                </a:lnTo>
                <a:lnTo>
                  <a:pt x="168" y="131"/>
                </a:lnTo>
                <a:lnTo>
                  <a:pt x="162" y="136"/>
                </a:lnTo>
                <a:lnTo>
                  <a:pt x="156" y="142"/>
                </a:lnTo>
                <a:lnTo>
                  <a:pt x="148" y="146"/>
                </a:lnTo>
                <a:lnTo>
                  <a:pt x="141" y="150"/>
                </a:lnTo>
                <a:lnTo>
                  <a:pt x="134" y="153"/>
                </a:lnTo>
                <a:lnTo>
                  <a:pt x="124" y="156"/>
                </a:lnTo>
                <a:lnTo>
                  <a:pt x="114" y="157"/>
                </a:lnTo>
                <a:lnTo>
                  <a:pt x="105" y="158"/>
                </a:lnTo>
                <a:lnTo>
                  <a:pt x="94" y="160"/>
                </a:lnTo>
                <a:lnTo>
                  <a:pt x="86" y="160"/>
                </a:lnTo>
                <a:lnTo>
                  <a:pt x="80" y="158"/>
                </a:lnTo>
                <a:lnTo>
                  <a:pt x="74" y="157"/>
                </a:lnTo>
                <a:lnTo>
                  <a:pt x="67" y="156"/>
                </a:lnTo>
                <a:lnTo>
                  <a:pt x="61" y="155"/>
                </a:lnTo>
                <a:lnTo>
                  <a:pt x="54" y="153"/>
                </a:lnTo>
                <a:lnTo>
                  <a:pt x="49" y="151"/>
                </a:lnTo>
                <a:lnTo>
                  <a:pt x="44" y="149"/>
                </a:lnTo>
                <a:lnTo>
                  <a:pt x="38" y="147"/>
                </a:lnTo>
                <a:lnTo>
                  <a:pt x="33" y="144"/>
                </a:lnTo>
                <a:lnTo>
                  <a:pt x="29" y="141"/>
                </a:lnTo>
                <a:lnTo>
                  <a:pt x="24" y="137"/>
                </a:lnTo>
                <a:lnTo>
                  <a:pt x="20" y="133"/>
                </a:lnTo>
                <a:lnTo>
                  <a:pt x="17" y="129"/>
                </a:lnTo>
                <a:lnTo>
                  <a:pt x="14" y="125"/>
                </a:lnTo>
                <a:lnTo>
                  <a:pt x="10" y="120"/>
                </a:lnTo>
                <a:lnTo>
                  <a:pt x="8" y="115"/>
                </a:lnTo>
                <a:lnTo>
                  <a:pt x="6" y="110"/>
                </a:lnTo>
                <a:lnTo>
                  <a:pt x="4" y="105"/>
                </a:lnTo>
                <a:lnTo>
                  <a:pt x="3" y="98"/>
                </a:lnTo>
                <a:lnTo>
                  <a:pt x="2" y="93"/>
                </a:lnTo>
                <a:lnTo>
                  <a:pt x="1" y="87"/>
                </a:lnTo>
                <a:lnTo>
                  <a:pt x="1" y="82"/>
                </a:lnTo>
                <a:lnTo>
                  <a:pt x="0" y="76"/>
                </a:lnTo>
                <a:lnTo>
                  <a:pt x="1" y="69"/>
                </a:lnTo>
                <a:lnTo>
                  <a:pt x="1" y="62"/>
                </a:lnTo>
                <a:lnTo>
                  <a:pt x="2" y="56"/>
                </a:lnTo>
                <a:lnTo>
                  <a:pt x="4" y="49"/>
                </a:lnTo>
                <a:lnTo>
                  <a:pt x="6" y="44"/>
                </a:lnTo>
                <a:lnTo>
                  <a:pt x="8" y="37"/>
                </a:lnTo>
                <a:lnTo>
                  <a:pt x="12" y="32"/>
                </a:lnTo>
                <a:lnTo>
                  <a:pt x="15" y="27"/>
                </a:lnTo>
                <a:lnTo>
                  <a:pt x="19" y="23"/>
                </a:lnTo>
                <a:lnTo>
                  <a:pt x="23" y="19"/>
                </a:lnTo>
                <a:lnTo>
                  <a:pt x="28" y="15"/>
                </a:lnTo>
                <a:lnTo>
                  <a:pt x="33" y="12"/>
                </a:lnTo>
                <a:lnTo>
                  <a:pt x="38" y="9"/>
                </a:lnTo>
                <a:lnTo>
                  <a:pt x="44" y="7"/>
                </a:lnTo>
                <a:lnTo>
                  <a:pt x="50" y="5"/>
                </a:lnTo>
                <a:lnTo>
                  <a:pt x="56" y="3"/>
                </a:lnTo>
                <a:lnTo>
                  <a:pt x="61" y="33"/>
                </a:lnTo>
                <a:lnTo>
                  <a:pt x="56" y="34"/>
                </a:lnTo>
                <a:lnTo>
                  <a:pt x="52" y="35"/>
                </a:lnTo>
                <a:lnTo>
                  <a:pt x="49" y="37"/>
                </a:lnTo>
                <a:lnTo>
                  <a:pt x="46" y="39"/>
                </a:lnTo>
                <a:lnTo>
                  <a:pt x="42" y="41"/>
                </a:lnTo>
                <a:lnTo>
                  <a:pt x="39" y="44"/>
                </a:lnTo>
                <a:lnTo>
                  <a:pt x="36" y="46"/>
                </a:lnTo>
                <a:lnTo>
                  <a:pt x="34" y="49"/>
                </a:lnTo>
                <a:lnTo>
                  <a:pt x="32" y="52"/>
                </a:lnTo>
                <a:lnTo>
                  <a:pt x="30" y="54"/>
                </a:lnTo>
                <a:lnTo>
                  <a:pt x="29" y="57"/>
                </a:lnTo>
                <a:lnTo>
                  <a:pt x="28" y="61"/>
                </a:lnTo>
                <a:lnTo>
                  <a:pt x="27" y="64"/>
                </a:lnTo>
                <a:lnTo>
                  <a:pt x="25" y="67"/>
                </a:lnTo>
                <a:lnTo>
                  <a:pt x="25" y="71"/>
                </a:lnTo>
                <a:lnTo>
                  <a:pt x="25" y="75"/>
                </a:lnTo>
                <a:lnTo>
                  <a:pt x="25" y="80"/>
                </a:lnTo>
                <a:lnTo>
                  <a:pt x="25" y="86"/>
                </a:lnTo>
                <a:lnTo>
                  <a:pt x="28" y="91"/>
                </a:lnTo>
                <a:lnTo>
                  <a:pt x="29" y="96"/>
                </a:lnTo>
                <a:lnTo>
                  <a:pt x="31" y="100"/>
                </a:lnTo>
                <a:lnTo>
                  <a:pt x="34" y="105"/>
                </a:lnTo>
                <a:lnTo>
                  <a:pt x="37" y="109"/>
                </a:lnTo>
                <a:lnTo>
                  <a:pt x="42" y="113"/>
                </a:lnTo>
                <a:lnTo>
                  <a:pt x="46" y="117"/>
                </a:lnTo>
                <a:lnTo>
                  <a:pt x="51" y="119"/>
                </a:lnTo>
                <a:lnTo>
                  <a:pt x="56" y="122"/>
                </a:lnTo>
                <a:lnTo>
                  <a:pt x="62" y="124"/>
                </a:lnTo>
                <a:lnTo>
                  <a:pt x="69" y="126"/>
                </a:lnTo>
                <a:lnTo>
                  <a:pt x="77" y="127"/>
                </a:lnTo>
                <a:lnTo>
                  <a:pt x="84" y="127"/>
                </a:lnTo>
                <a:lnTo>
                  <a:pt x="93" y="128"/>
                </a:lnTo>
                <a:lnTo>
                  <a:pt x="101" y="127"/>
                </a:lnTo>
                <a:lnTo>
                  <a:pt x="110" y="127"/>
                </a:lnTo>
                <a:lnTo>
                  <a:pt x="117" y="126"/>
                </a:lnTo>
                <a:lnTo>
                  <a:pt x="124" y="124"/>
                </a:lnTo>
                <a:lnTo>
                  <a:pt x="130" y="122"/>
                </a:lnTo>
                <a:lnTo>
                  <a:pt x="136" y="120"/>
                </a:lnTo>
                <a:lnTo>
                  <a:pt x="141" y="117"/>
                </a:lnTo>
                <a:lnTo>
                  <a:pt x="145" y="114"/>
                </a:lnTo>
                <a:lnTo>
                  <a:pt x="148" y="110"/>
                </a:lnTo>
                <a:lnTo>
                  <a:pt x="152" y="106"/>
                </a:lnTo>
                <a:lnTo>
                  <a:pt x="155" y="102"/>
                </a:lnTo>
                <a:lnTo>
                  <a:pt x="157" y="97"/>
                </a:lnTo>
                <a:lnTo>
                  <a:pt x="159" y="92"/>
                </a:lnTo>
                <a:lnTo>
                  <a:pt x="160" y="87"/>
                </a:lnTo>
                <a:lnTo>
                  <a:pt x="161" y="82"/>
                </a:lnTo>
                <a:lnTo>
                  <a:pt x="161" y="76"/>
                </a:lnTo>
                <a:lnTo>
                  <a:pt x="161" y="72"/>
                </a:lnTo>
                <a:lnTo>
                  <a:pt x="160" y="68"/>
                </a:lnTo>
                <a:lnTo>
                  <a:pt x="159" y="64"/>
                </a:lnTo>
                <a:lnTo>
                  <a:pt x="158" y="60"/>
                </a:lnTo>
                <a:lnTo>
                  <a:pt x="157" y="56"/>
                </a:lnTo>
                <a:lnTo>
                  <a:pt x="155" y="53"/>
                </a:lnTo>
                <a:lnTo>
                  <a:pt x="153" y="50"/>
                </a:lnTo>
                <a:lnTo>
                  <a:pt x="151" y="46"/>
                </a:lnTo>
                <a:lnTo>
                  <a:pt x="147" y="44"/>
                </a:lnTo>
                <a:lnTo>
                  <a:pt x="144" y="40"/>
                </a:lnTo>
                <a:lnTo>
                  <a:pt x="141" y="38"/>
                </a:lnTo>
                <a:lnTo>
                  <a:pt x="137" y="36"/>
                </a:lnTo>
                <a:lnTo>
                  <a:pt x="132" y="34"/>
                </a:lnTo>
                <a:lnTo>
                  <a:pt x="127" y="32"/>
                </a:lnTo>
                <a:lnTo>
                  <a:pt x="123" y="31"/>
                </a:lnTo>
                <a:lnTo>
                  <a:pt x="116" y="30"/>
                </a:lnTo>
                <a:close/>
                <a:moveTo>
                  <a:pt x="204" y="103"/>
                </a:moveTo>
                <a:lnTo>
                  <a:pt x="175" y="93"/>
                </a:lnTo>
                <a:lnTo>
                  <a:pt x="175" y="70"/>
                </a:lnTo>
                <a:lnTo>
                  <a:pt x="192" y="76"/>
                </a:lnTo>
                <a:lnTo>
                  <a:pt x="193" y="72"/>
                </a:lnTo>
                <a:lnTo>
                  <a:pt x="193" y="69"/>
                </a:lnTo>
                <a:lnTo>
                  <a:pt x="194" y="66"/>
                </a:lnTo>
                <a:lnTo>
                  <a:pt x="196" y="63"/>
                </a:lnTo>
                <a:lnTo>
                  <a:pt x="197" y="61"/>
                </a:lnTo>
                <a:lnTo>
                  <a:pt x="199" y="58"/>
                </a:lnTo>
                <a:lnTo>
                  <a:pt x="200" y="56"/>
                </a:lnTo>
                <a:lnTo>
                  <a:pt x="202" y="54"/>
                </a:lnTo>
                <a:lnTo>
                  <a:pt x="203" y="53"/>
                </a:lnTo>
                <a:lnTo>
                  <a:pt x="205" y="51"/>
                </a:lnTo>
                <a:lnTo>
                  <a:pt x="207" y="50"/>
                </a:lnTo>
                <a:lnTo>
                  <a:pt x="209" y="49"/>
                </a:lnTo>
                <a:lnTo>
                  <a:pt x="211" y="48"/>
                </a:lnTo>
                <a:lnTo>
                  <a:pt x="213" y="47"/>
                </a:lnTo>
                <a:lnTo>
                  <a:pt x="215" y="47"/>
                </a:lnTo>
                <a:lnTo>
                  <a:pt x="217" y="47"/>
                </a:lnTo>
                <a:lnTo>
                  <a:pt x="220" y="47"/>
                </a:lnTo>
                <a:lnTo>
                  <a:pt x="223" y="48"/>
                </a:lnTo>
                <a:lnTo>
                  <a:pt x="227" y="49"/>
                </a:lnTo>
                <a:lnTo>
                  <a:pt x="229" y="50"/>
                </a:lnTo>
                <a:lnTo>
                  <a:pt x="232" y="52"/>
                </a:lnTo>
                <a:lnTo>
                  <a:pt x="234" y="54"/>
                </a:lnTo>
                <a:lnTo>
                  <a:pt x="237" y="56"/>
                </a:lnTo>
                <a:lnTo>
                  <a:pt x="239" y="59"/>
                </a:lnTo>
                <a:lnTo>
                  <a:pt x="242" y="62"/>
                </a:lnTo>
                <a:lnTo>
                  <a:pt x="244" y="66"/>
                </a:lnTo>
                <a:lnTo>
                  <a:pt x="246" y="70"/>
                </a:lnTo>
                <a:lnTo>
                  <a:pt x="247" y="74"/>
                </a:lnTo>
                <a:lnTo>
                  <a:pt x="248" y="79"/>
                </a:lnTo>
                <a:lnTo>
                  <a:pt x="248" y="84"/>
                </a:lnTo>
                <a:lnTo>
                  <a:pt x="249" y="90"/>
                </a:lnTo>
                <a:lnTo>
                  <a:pt x="249" y="96"/>
                </a:lnTo>
                <a:lnTo>
                  <a:pt x="249" y="99"/>
                </a:lnTo>
                <a:lnTo>
                  <a:pt x="249" y="104"/>
                </a:lnTo>
                <a:lnTo>
                  <a:pt x="249" y="107"/>
                </a:lnTo>
                <a:lnTo>
                  <a:pt x="249" y="110"/>
                </a:lnTo>
                <a:lnTo>
                  <a:pt x="248" y="113"/>
                </a:lnTo>
                <a:lnTo>
                  <a:pt x="248" y="116"/>
                </a:lnTo>
                <a:lnTo>
                  <a:pt x="248" y="119"/>
                </a:lnTo>
                <a:lnTo>
                  <a:pt x="247" y="121"/>
                </a:lnTo>
                <a:lnTo>
                  <a:pt x="228" y="119"/>
                </a:lnTo>
                <a:lnTo>
                  <a:pt x="228" y="117"/>
                </a:lnTo>
                <a:lnTo>
                  <a:pt x="228" y="114"/>
                </a:lnTo>
                <a:lnTo>
                  <a:pt x="228" y="112"/>
                </a:lnTo>
                <a:lnTo>
                  <a:pt x="228" y="110"/>
                </a:lnTo>
                <a:lnTo>
                  <a:pt x="228" y="108"/>
                </a:lnTo>
                <a:lnTo>
                  <a:pt x="228" y="106"/>
                </a:lnTo>
                <a:lnTo>
                  <a:pt x="228" y="105"/>
                </a:lnTo>
                <a:lnTo>
                  <a:pt x="228" y="104"/>
                </a:lnTo>
                <a:lnTo>
                  <a:pt x="228" y="99"/>
                </a:lnTo>
                <a:lnTo>
                  <a:pt x="228" y="95"/>
                </a:lnTo>
                <a:lnTo>
                  <a:pt x="228" y="92"/>
                </a:lnTo>
                <a:lnTo>
                  <a:pt x="227" y="89"/>
                </a:lnTo>
                <a:lnTo>
                  <a:pt x="227" y="86"/>
                </a:lnTo>
                <a:lnTo>
                  <a:pt x="226" y="84"/>
                </a:lnTo>
                <a:lnTo>
                  <a:pt x="224" y="82"/>
                </a:lnTo>
                <a:lnTo>
                  <a:pt x="223" y="80"/>
                </a:lnTo>
                <a:lnTo>
                  <a:pt x="223" y="79"/>
                </a:lnTo>
                <a:lnTo>
                  <a:pt x="222" y="78"/>
                </a:lnTo>
                <a:lnTo>
                  <a:pt x="221" y="77"/>
                </a:lnTo>
                <a:lnTo>
                  <a:pt x="220" y="77"/>
                </a:lnTo>
                <a:lnTo>
                  <a:pt x="219" y="76"/>
                </a:lnTo>
                <a:lnTo>
                  <a:pt x="218" y="76"/>
                </a:lnTo>
                <a:lnTo>
                  <a:pt x="217" y="75"/>
                </a:lnTo>
                <a:lnTo>
                  <a:pt x="216" y="75"/>
                </a:lnTo>
                <a:lnTo>
                  <a:pt x="215" y="75"/>
                </a:lnTo>
                <a:lnTo>
                  <a:pt x="214" y="75"/>
                </a:lnTo>
                <a:lnTo>
                  <a:pt x="214" y="76"/>
                </a:lnTo>
                <a:lnTo>
                  <a:pt x="213" y="76"/>
                </a:lnTo>
                <a:lnTo>
                  <a:pt x="212" y="76"/>
                </a:lnTo>
                <a:lnTo>
                  <a:pt x="211" y="77"/>
                </a:lnTo>
                <a:lnTo>
                  <a:pt x="209" y="78"/>
                </a:lnTo>
                <a:lnTo>
                  <a:pt x="208" y="79"/>
                </a:lnTo>
                <a:lnTo>
                  <a:pt x="208" y="80"/>
                </a:lnTo>
                <a:lnTo>
                  <a:pt x="207" y="81"/>
                </a:lnTo>
                <a:lnTo>
                  <a:pt x="207" y="82"/>
                </a:lnTo>
                <a:lnTo>
                  <a:pt x="206" y="83"/>
                </a:lnTo>
                <a:lnTo>
                  <a:pt x="206" y="84"/>
                </a:lnTo>
                <a:lnTo>
                  <a:pt x="206" y="86"/>
                </a:lnTo>
                <a:lnTo>
                  <a:pt x="205" y="87"/>
                </a:lnTo>
                <a:lnTo>
                  <a:pt x="205" y="89"/>
                </a:lnTo>
                <a:lnTo>
                  <a:pt x="205" y="91"/>
                </a:lnTo>
                <a:lnTo>
                  <a:pt x="205" y="94"/>
                </a:lnTo>
                <a:lnTo>
                  <a:pt x="204" y="96"/>
                </a:lnTo>
                <a:lnTo>
                  <a:pt x="204" y="99"/>
                </a:lnTo>
                <a:lnTo>
                  <a:pt x="204" y="103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03" name="Freeform 217"/>
          <p:cNvSpPr>
            <a:spLocks noEditPoints="1"/>
          </p:cNvSpPr>
          <p:nvPr/>
        </p:nvSpPr>
        <p:spPr bwMode="auto">
          <a:xfrm>
            <a:off x="3253898" y="4729874"/>
            <a:ext cx="95976" cy="60537"/>
          </a:xfrm>
          <a:custGeom>
            <a:avLst/>
            <a:gdLst>
              <a:gd name="T0" fmla="*/ 0 w 247"/>
              <a:gd name="T1" fmla="*/ 0 h 168"/>
              <a:gd name="T2" fmla="*/ 0 w 247"/>
              <a:gd name="T3" fmla="*/ 0 h 168"/>
              <a:gd name="T4" fmla="*/ 0 w 247"/>
              <a:gd name="T5" fmla="*/ 0 h 168"/>
              <a:gd name="T6" fmla="*/ 0 w 247"/>
              <a:gd name="T7" fmla="*/ 0 h 168"/>
              <a:gd name="T8" fmla="*/ 0 w 247"/>
              <a:gd name="T9" fmla="*/ 0 h 168"/>
              <a:gd name="T10" fmla="*/ 0 w 247"/>
              <a:gd name="T11" fmla="*/ 0 h 168"/>
              <a:gd name="T12" fmla="*/ 0 w 247"/>
              <a:gd name="T13" fmla="*/ 0 h 168"/>
              <a:gd name="T14" fmla="*/ 0 w 247"/>
              <a:gd name="T15" fmla="*/ 0 h 168"/>
              <a:gd name="T16" fmla="*/ 0 w 247"/>
              <a:gd name="T17" fmla="*/ 0 h 168"/>
              <a:gd name="T18" fmla="*/ 0 w 247"/>
              <a:gd name="T19" fmla="*/ 0 h 168"/>
              <a:gd name="T20" fmla="*/ 0 w 247"/>
              <a:gd name="T21" fmla="*/ 0 h 168"/>
              <a:gd name="T22" fmla="*/ 0 w 247"/>
              <a:gd name="T23" fmla="*/ 0 h 168"/>
              <a:gd name="T24" fmla="*/ 0 w 247"/>
              <a:gd name="T25" fmla="*/ 0 h 168"/>
              <a:gd name="T26" fmla="*/ 0 w 247"/>
              <a:gd name="T27" fmla="*/ 0 h 168"/>
              <a:gd name="T28" fmla="*/ 0 w 247"/>
              <a:gd name="T29" fmla="*/ 0 h 168"/>
              <a:gd name="T30" fmla="*/ 0 w 247"/>
              <a:gd name="T31" fmla="*/ 0 h 168"/>
              <a:gd name="T32" fmla="*/ 0 w 247"/>
              <a:gd name="T33" fmla="*/ 0 h 168"/>
              <a:gd name="T34" fmla="*/ 0 w 247"/>
              <a:gd name="T35" fmla="*/ 0 h 168"/>
              <a:gd name="T36" fmla="*/ 0 w 247"/>
              <a:gd name="T37" fmla="*/ 0 h 168"/>
              <a:gd name="T38" fmla="*/ 0 w 247"/>
              <a:gd name="T39" fmla="*/ 0 h 168"/>
              <a:gd name="T40" fmla="*/ 0 w 247"/>
              <a:gd name="T41" fmla="*/ 0 h 168"/>
              <a:gd name="T42" fmla="*/ 0 w 247"/>
              <a:gd name="T43" fmla="*/ 0 h 168"/>
              <a:gd name="T44" fmla="*/ 0 w 247"/>
              <a:gd name="T45" fmla="*/ 0 h 168"/>
              <a:gd name="T46" fmla="*/ 0 w 247"/>
              <a:gd name="T47" fmla="*/ 0 h 168"/>
              <a:gd name="T48" fmla="*/ 0 w 247"/>
              <a:gd name="T49" fmla="*/ 0 h 168"/>
              <a:gd name="T50" fmla="*/ 0 w 247"/>
              <a:gd name="T51" fmla="*/ 0 h 168"/>
              <a:gd name="T52" fmla="*/ 0 w 247"/>
              <a:gd name="T53" fmla="*/ 0 h 168"/>
              <a:gd name="T54" fmla="*/ 0 w 247"/>
              <a:gd name="T55" fmla="*/ 0 h 168"/>
              <a:gd name="T56" fmla="*/ 0 w 247"/>
              <a:gd name="T57" fmla="*/ 0 h 168"/>
              <a:gd name="T58" fmla="*/ 0 w 247"/>
              <a:gd name="T59" fmla="*/ 0 h 168"/>
              <a:gd name="T60" fmla="*/ 0 w 247"/>
              <a:gd name="T61" fmla="*/ 0 h 168"/>
              <a:gd name="T62" fmla="*/ 0 w 247"/>
              <a:gd name="T63" fmla="*/ 0 h 168"/>
              <a:gd name="T64" fmla="*/ 0 w 247"/>
              <a:gd name="T65" fmla="*/ 0 h 168"/>
              <a:gd name="T66" fmla="*/ 0 w 247"/>
              <a:gd name="T67" fmla="*/ 0 h 168"/>
              <a:gd name="T68" fmla="*/ 0 w 247"/>
              <a:gd name="T69" fmla="*/ 0 h 168"/>
              <a:gd name="T70" fmla="*/ 0 w 247"/>
              <a:gd name="T71" fmla="*/ 0 h 168"/>
              <a:gd name="T72" fmla="*/ 0 w 247"/>
              <a:gd name="T73" fmla="*/ 0 h 168"/>
              <a:gd name="T74" fmla="*/ 0 w 247"/>
              <a:gd name="T75" fmla="*/ 0 h 168"/>
              <a:gd name="T76" fmla="*/ 0 w 247"/>
              <a:gd name="T77" fmla="*/ 0 h 168"/>
              <a:gd name="T78" fmla="*/ 0 w 247"/>
              <a:gd name="T79" fmla="*/ 0 h 168"/>
              <a:gd name="T80" fmla="*/ 0 w 247"/>
              <a:gd name="T81" fmla="*/ 0 h 168"/>
              <a:gd name="T82" fmla="*/ 0 w 247"/>
              <a:gd name="T83" fmla="*/ 0 h 168"/>
              <a:gd name="T84" fmla="*/ 0 w 247"/>
              <a:gd name="T85" fmla="*/ 0 h 168"/>
              <a:gd name="T86" fmla="*/ 0 w 247"/>
              <a:gd name="T87" fmla="*/ 0 h 168"/>
              <a:gd name="T88" fmla="*/ 0 w 247"/>
              <a:gd name="T89" fmla="*/ 0 h 168"/>
              <a:gd name="T90" fmla="*/ 0 w 247"/>
              <a:gd name="T91" fmla="*/ 0 h 168"/>
              <a:gd name="T92" fmla="*/ 0 w 247"/>
              <a:gd name="T93" fmla="*/ 0 h 168"/>
              <a:gd name="T94" fmla="*/ 0 w 247"/>
              <a:gd name="T95" fmla="*/ 0 h 168"/>
              <a:gd name="T96" fmla="*/ 0 w 247"/>
              <a:gd name="T97" fmla="*/ 0 h 168"/>
              <a:gd name="T98" fmla="*/ 0 w 247"/>
              <a:gd name="T99" fmla="*/ 0 h 168"/>
              <a:gd name="T100" fmla="*/ 0 w 247"/>
              <a:gd name="T101" fmla="*/ 0 h 168"/>
              <a:gd name="T102" fmla="*/ 0 w 247"/>
              <a:gd name="T103" fmla="*/ 0 h 168"/>
              <a:gd name="T104" fmla="*/ 0 w 247"/>
              <a:gd name="T105" fmla="*/ 0 h 168"/>
              <a:gd name="T106" fmla="*/ 0 w 247"/>
              <a:gd name="T107" fmla="*/ 0 h 168"/>
              <a:gd name="T108" fmla="*/ 0 w 247"/>
              <a:gd name="T109" fmla="*/ 0 h 168"/>
              <a:gd name="T110" fmla="*/ 0 w 247"/>
              <a:gd name="T111" fmla="*/ 0 h 168"/>
              <a:gd name="T112" fmla="*/ 0 w 247"/>
              <a:gd name="T113" fmla="*/ 0 h 168"/>
              <a:gd name="T114" fmla="*/ 0 w 247"/>
              <a:gd name="T115" fmla="*/ 0 h 168"/>
              <a:gd name="T116" fmla="*/ 0 w 247"/>
              <a:gd name="T117" fmla="*/ 0 h 168"/>
              <a:gd name="T118" fmla="*/ 0 w 247"/>
              <a:gd name="T119" fmla="*/ 0 h 168"/>
              <a:gd name="T120" fmla="*/ 0 w 247"/>
              <a:gd name="T121" fmla="*/ 0 h 16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47"/>
              <a:gd name="T184" fmla="*/ 0 h 168"/>
              <a:gd name="T185" fmla="*/ 247 w 247"/>
              <a:gd name="T186" fmla="*/ 168 h 16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47" h="168">
                <a:moveTo>
                  <a:pt x="221" y="38"/>
                </a:moveTo>
                <a:lnTo>
                  <a:pt x="224" y="42"/>
                </a:lnTo>
                <a:lnTo>
                  <a:pt x="228" y="46"/>
                </a:lnTo>
                <a:lnTo>
                  <a:pt x="231" y="51"/>
                </a:lnTo>
                <a:lnTo>
                  <a:pt x="233" y="56"/>
                </a:lnTo>
                <a:lnTo>
                  <a:pt x="235" y="60"/>
                </a:lnTo>
                <a:lnTo>
                  <a:pt x="237" y="64"/>
                </a:lnTo>
                <a:lnTo>
                  <a:pt x="239" y="68"/>
                </a:lnTo>
                <a:lnTo>
                  <a:pt x="242" y="72"/>
                </a:lnTo>
                <a:lnTo>
                  <a:pt x="243" y="76"/>
                </a:lnTo>
                <a:lnTo>
                  <a:pt x="244" y="80"/>
                </a:lnTo>
                <a:lnTo>
                  <a:pt x="245" y="84"/>
                </a:lnTo>
                <a:lnTo>
                  <a:pt x="246" y="88"/>
                </a:lnTo>
                <a:lnTo>
                  <a:pt x="246" y="92"/>
                </a:lnTo>
                <a:lnTo>
                  <a:pt x="247" y="96"/>
                </a:lnTo>
                <a:lnTo>
                  <a:pt x="247" y="101"/>
                </a:lnTo>
                <a:lnTo>
                  <a:pt x="247" y="105"/>
                </a:lnTo>
                <a:lnTo>
                  <a:pt x="247" y="113"/>
                </a:lnTo>
                <a:lnTo>
                  <a:pt x="246" y="120"/>
                </a:lnTo>
                <a:lnTo>
                  <a:pt x="245" y="126"/>
                </a:lnTo>
                <a:lnTo>
                  <a:pt x="244" y="132"/>
                </a:lnTo>
                <a:lnTo>
                  <a:pt x="242" y="138"/>
                </a:lnTo>
                <a:lnTo>
                  <a:pt x="239" y="143"/>
                </a:lnTo>
                <a:lnTo>
                  <a:pt x="236" y="148"/>
                </a:lnTo>
                <a:lnTo>
                  <a:pt x="233" y="152"/>
                </a:lnTo>
                <a:lnTo>
                  <a:pt x="229" y="155"/>
                </a:lnTo>
                <a:lnTo>
                  <a:pt x="226" y="159"/>
                </a:lnTo>
                <a:lnTo>
                  <a:pt x="221" y="161"/>
                </a:lnTo>
                <a:lnTo>
                  <a:pt x="216" y="164"/>
                </a:lnTo>
                <a:lnTo>
                  <a:pt x="212" y="165"/>
                </a:lnTo>
                <a:lnTo>
                  <a:pt x="206" y="167"/>
                </a:lnTo>
                <a:lnTo>
                  <a:pt x="202" y="167"/>
                </a:lnTo>
                <a:lnTo>
                  <a:pt x="197" y="168"/>
                </a:lnTo>
                <a:lnTo>
                  <a:pt x="192" y="167"/>
                </a:lnTo>
                <a:lnTo>
                  <a:pt x="190" y="167"/>
                </a:lnTo>
                <a:lnTo>
                  <a:pt x="187" y="167"/>
                </a:lnTo>
                <a:lnTo>
                  <a:pt x="184" y="166"/>
                </a:lnTo>
                <a:lnTo>
                  <a:pt x="181" y="165"/>
                </a:lnTo>
                <a:lnTo>
                  <a:pt x="177" y="164"/>
                </a:lnTo>
                <a:lnTo>
                  <a:pt x="175" y="163"/>
                </a:lnTo>
                <a:lnTo>
                  <a:pt x="172" y="162"/>
                </a:lnTo>
                <a:lnTo>
                  <a:pt x="170" y="160"/>
                </a:lnTo>
                <a:lnTo>
                  <a:pt x="167" y="158"/>
                </a:lnTo>
                <a:lnTo>
                  <a:pt x="165" y="157"/>
                </a:lnTo>
                <a:lnTo>
                  <a:pt x="162" y="155"/>
                </a:lnTo>
                <a:lnTo>
                  <a:pt x="160" y="153"/>
                </a:lnTo>
                <a:lnTo>
                  <a:pt x="158" y="151"/>
                </a:lnTo>
                <a:lnTo>
                  <a:pt x="157" y="148"/>
                </a:lnTo>
                <a:lnTo>
                  <a:pt x="155" y="146"/>
                </a:lnTo>
                <a:lnTo>
                  <a:pt x="154" y="143"/>
                </a:lnTo>
                <a:lnTo>
                  <a:pt x="152" y="141"/>
                </a:lnTo>
                <a:lnTo>
                  <a:pt x="151" y="138"/>
                </a:lnTo>
                <a:lnTo>
                  <a:pt x="150" y="136"/>
                </a:lnTo>
                <a:lnTo>
                  <a:pt x="149" y="133"/>
                </a:lnTo>
                <a:lnTo>
                  <a:pt x="147" y="130"/>
                </a:lnTo>
                <a:lnTo>
                  <a:pt x="146" y="127"/>
                </a:lnTo>
                <a:lnTo>
                  <a:pt x="145" y="124"/>
                </a:lnTo>
                <a:lnTo>
                  <a:pt x="144" y="122"/>
                </a:lnTo>
                <a:lnTo>
                  <a:pt x="144" y="119"/>
                </a:lnTo>
                <a:lnTo>
                  <a:pt x="143" y="116"/>
                </a:lnTo>
                <a:lnTo>
                  <a:pt x="143" y="113"/>
                </a:lnTo>
                <a:lnTo>
                  <a:pt x="142" y="108"/>
                </a:lnTo>
                <a:lnTo>
                  <a:pt x="142" y="104"/>
                </a:lnTo>
                <a:lnTo>
                  <a:pt x="141" y="100"/>
                </a:lnTo>
                <a:lnTo>
                  <a:pt x="141" y="96"/>
                </a:lnTo>
                <a:lnTo>
                  <a:pt x="140" y="87"/>
                </a:lnTo>
                <a:lnTo>
                  <a:pt x="138" y="79"/>
                </a:lnTo>
                <a:lnTo>
                  <a:pt x="137" y="71"/>
                </a:lnTo>
                <a:lnTo>
                  <a:pt x="136" y="64"/>
                </a:lnTo>
                <a:lnTo>
                  <a:pt x="135" y="57"/>
                </a:lnTo>
                <a:lnTo>
                  <a:pt x="134" y="50"/>
                </a:lnTo>
                <a:lnTo>
                  <a:pt x="131" y="45"/>
                </a:lnTo>
                <a:lnTo>
                  <a:pt x="130" y="41"/>
                </a:lnTo>
                <a:lnTo>
                  <a:pt x="128" y="41"/>
                </a:lnTo>
                <a:lnTo>
                  <a:pt x="127" y="40"/>
                </a:lnTo>
                <a:lnTo>
                  <a:pt x="126" y="40"/>
                </a:lnTo>
                <a:lnTo>
                  <a:pt x="125" y="40"/>
                </a:lnTo>
                <a:lnTo>
                  <a:pt x="124" y="40"/>
                </a:lnTo>
                <a:lnTo>
                  <a:pt x="123" y="40"/>
                </a:lnTo>
                <a:lnTo>
                  <a:pt x="117" y="41"/>
                </a:lnTo>
                <a:lnTo>
                  <a:pt x="114" y="41"/>
                </a:lnTo>
                <a:lnTo>
                  <a:pt x="110" y="42"/>
                </a:lnTo>
                <a:lnTo>
                  <a:pt x="107" y="43"/>
                </a:lnTo>
                <a:lnTo>
                  <a:pt x="104" y="44"/>
                </a:lnTo>
                <a:lnTo>
                  <a:pt x="100" y="45"/>
                </a:lnTo>
                <a:lnTo>
                  <a:pt x="98" y="47"/>
                </a:lnTo>
                <a:lnTo>
                  <a:pt x="96" y="49"/>
                </a:lnTo>
                <a:lnTo>
                  <a:pt x="94" y="52"/>
                </a:lnTo>
                <a:lnTo>
                  <a:pt x="92" y="57"/>
                </a:lnTo>
                <a:lnTo>
                  <a:pt x="90" y="60"/>
                </a:lnTo>
                <a:lnTo>
                  <a:pt x="89" y="65"/>
                </a:lnTo>
                <a:lnTo>
                  <a:pt x="88" y="69"/>
                </a:lnTo>
                <a:lnTo>
                  <a:pt x="86" y="74"/>
                </a:lnTo>
                <a:lnTo>
                  <a:pt x="86" y="79"/>
                </a:lnTo>
                <a:lnTo>
                  <a:pt x="86" y="85"/>
                </a:lnTo>
                <a:lnTo>
                  <a:pt x="86" y="90"/>
                </a:lnTo>
                <a:lnTo>
                  <a:pt x="86" y="95"/>
                </a:lnTo>
                <a:lnTo>
                  <a:pt x="88" y="99"/>
                </a:lnTo>
                <a:lnTo>
                  <a:pt x="88" y="103"/>
                </a:lnTo>
                <a:lnTo>
                  <a:pt x="89" y="107"/>
                </a:lnTo>
                <a:lnTo>
                  <a:pt x="91" y="112"/>
                </a:lnTo>
                <a:lnTo>
                  <a:pt x="92" y="115"/>
                </a:lnTo>
                <a:lnTo>
                  <a:pt x="94" y="117"/>
                </a:lnTo>
                <a:lnTo>
                  <a:pt x="96" y="120"/>
                </a:lnTo>
                <a:lnTo>
                  <a:pt x="98" y="122"/>
                </a:lnTo>
                <a:lnTo>
                  <a:pt x="100" y="124"/>
                </a:lnTo>
                <a:lnTo>
                  <a:pt x="104" y="126"/>
                </a:lnTo>
                <a:lnTo>
                  <a:pt x="108" y="128"/>
                </a:lnTo>
                <a:lnTo>
                  <a:pt x="111" y="130"/>
                </a:lnTo>
                <a:lnTo>
                  <a:pt x="115" y="131"/>
                </a:lnTo>
                <a:lnTo>
                  <a:pt x="120" y="133"/>
                </a:lnTo>
                <a:lnTo>
                  <a:pt x="116" y="162"/>
                </a:lnTo>
                <a:lnTo>
                  <a:pt x="111" y="161"/>
                </a:lnTo>
                <a:lnTo>
                  <a:pt x="107" y="160"/>
                </a:lnTo>
                <a:lnTo>
                  <a:pt x="103" y="159"/>
                </a:lnTo>
                <a:lnTo>
                  <a:pt x="99" y="157"/>
                </a:lnTo>
                <a:lnTo>
                  <a:pt x="95" y="155"/>
                </a:lnTo>
                <a:lnTo>
                  <a:pt x="92" y="153"/>
                </a:lnTo>
                <a:lnTo>
                  <a:pt x="89" y="151"/>
                </a:lnTo>
                <a:lnTo>
                  <a:pt x="85" y="149"/>
                </a:lnTo>
                <a:lnTo>
                  <a:pt x="82" y="147"/>
                </a:lnTo>
                <a:lnTo>
                  <a:pt x="80" y="144"/>
                </a:lnTo>
                <a:lnTo>
                  <a:pt x="78" y="141"/>
                </a:lnTo>
                <a:lnTo>
                  <a:pt x="75" y="138"/>
                </a:lnTo>
                <a:lnTo>
                  <a:pt x="73" y="134"/>
                </a:lnTo>
                <a:lnTo>
                  <a:pt x="70" y="130"/>
                </a:lnTo>
                <a:lnTo>
                  <a:pt x="69" y="126"/>
                </a:lnTo>
                <a:lnTo>
                  <a:pt x="67" y="122"/>
                </a:lnTo>
                <a:lnTo>
                  <a:pt x="66" y="118"/>
                </a:lnTo>
                <a:lnTo>
                  <a:pt x="65" y="113"/>
                </a:lnTo>
                <a:lnTo>
                  <a:pt x="64" y="107"/>
                </a:lnTo>
                <a:lnTo>
                  <a:pt x="63" y="102"/>
                </a:lnTo>
                <a:lnTo>
                  <a:pt x="62" y="97"/>
                </a:lnTo>
                <a:lnTo>
                  <a:pt x="62" y="92"/>
                </a:lnTo>
                <a:lnTo>
                  <a:pt x="61" y="86"/>
                </a:lnTo>
                <a:lnTo>
                  <a:pt x="61" y="80"/>
                </a:lnTo>
                <a:lnTo>
                  <a:pt x="61" y="75"/>
                </a:lnTo>
                <a:lnTo>
                  <a:pt x="62" y="69"/>
                </a:lnTo>
                <a:lnTo>
                  <a:pt x="62" y="64"/>
                </a:lnTo>
                <a:lnTo>
                  <a:pt x="63" y="59"/>
                </a:lnTo>
                <a:lnTo>
                  <a:pt x="63" y="55"/>
                </a:lnTo>
                <a:lnTo>
                  <a:pt x="64" y="50"/>
                </a:lnTo>
                <a:lnTo>
                  <a:pt x="65" y="46"/>
                </a:lnTo>
                <a:lnTo>
                  <a:pt x="66" y="42"/>
                </a:lnTo>
                <a:lnTo>
                  <a:pt x="68" y="38"/>
                </a:lnTo>
                <a:lnTo>
                  <a:pt x="69" y="35"/>
                </a:lnTo>
                <a:lnTo>
                  <a:pt x="71" y="32"/>
                </a:lnTo>
                <a:lnTo>
                  <a:pt x="73" y="29"/>
                </a:lnTo>
                <a:lnTo>
                  <a:pt x="75" y="27"/>
                </a:lnTo>
                <a:lnTo>
                  <a:pt x="76" y="25"/>
                </a:lnTo>
                <a:lnTo>
                  <a:pt x="78" y="23"/>
                </a:lnTo>
                <a:lnTo>
                  <a:pt x="80" y="21"/>
                </a:lnTo>
                <a:lnTo>
                  <a:pt x="82" y="19"/>
                </a:lnTo>
                <a:lnTo>
                  <a:pt x="84" y="18"/>
                </a:lnTo>
                <a:lnTo>
                  <a:pt x="86" y="16"/>
                </a:lnTo>
                <a:lnTo>
                  <a:pt x="90" y="15"/>
                </a:lnTo>
                <a:lnTo>
                  <a:pt x="92" y="14"/>
                </a:lnTo>
                <a:lnTo>
                  <a:pt x="95" y="13"/>
                </a:lnTo>
                <a:lnTo>
                  <a:pt x="97" y="12"/>
                </a:lnTo>
                <a:lnTo>
                  <a:pt x="100" y="11"/>
                </a:lnTo>
                <a:lnTo>
                  <a:pt x="103" y="11"/>
                </a:lnTo>
                <a:lnTo>
                  <a:pt x="105" y="11"/>
                </a:lnTo>
                <a:lnTo>
                  <a:pt x="108" y="10"/>
                </a:lnTo>
                <a:lnTo>
                  <a:pt x="111" y="10"/>
                </a:lnTo>
                <a:lnTo>
                  <a:pt x="115" y="10"/>
                </a:lnTo>
                <a:lnTo>
                  <a:pt x="119" y="10"/>
                </a:lnTo>
                <a:lnTo>
                  <a:pt x="124" y="10"/>
                </a:lnTo>
                <a:lnTo>
                  <a:pt x="128" y="10"/>
                </a:lnTo>
                <a:lnTo>
                  <a:pt x="169" y="10"/>
                </a:lnTo>
                <a:lnTo>
                  <a:pt x="178" y="10"/>
                </a:lnTo>
                <a:lnTo>
                  <a:pt x="188" y="10"/>
                </a:lnTo>
                <a:lnTo>
                  <a:pt x="196" y="10"/>
                </a:lnTo>
                <a:lnTo>
                  <a:pt x="203" y="9"/>
                </a:lnTo>
                <a:lnTo>
                  <a:pt x="209" y="9"/>
                </a:lnTo>
                <a:lnTo>
                  <a:pt x="214" y="9"/>
                </a:lnTo>
                <a:lnTo>
                  <a:pt x="218" y="8"/>
                </a:lnTo>
                <a:lnTo>
                  <a:pt x="221" y="8"/>
                </a:lnTo>
                <a:lnTo>
                  <a:pt x="224" y="7"/>
                </a:lnTo>
                <a:lnTo>
                  <a:pt x="227" y="7"/>
                </a:lnTo>
                <a:lnTo>
                  <a:pt x="230" y="6"/>
                </a:lnTo>
                <a:lnTo>
                  <a:pt x="233" y="5"/>
                </a:lnTo>
                <a:lnTo>
                  <a:pt x="235" y="4"/>
                </a:lnTo>
                <a:lnTo>
                  <a:pt x="237" y="3"/>
                </a:lnTo>
                <a:lnTo>
                  <a:pt x="241" y="2"/>
                </a:lnTo>
                <a:lnTo>
                  <a:pt x="243" y="0"/>
                </a:lnTo>
                <a:lnTo>
                  <a:pt x="243" y="32"/>
                </a:lnTo>
                <a:lnTo>
                  <a:pt x="241" y="33"/>
                </a:lnTo>
                <a:lnTo>
                  <a:pt x="238" y="34"/>
                </a:lnTo>
                <a:lnTo>
                  <a:pt x="235" y="35"/>
                </a:lnTo>
                <a:lnTo>
                  <a:pt x="233" y="36"/>
                </a:lnTo>
                <a:lnTo>
                  <a:pt x="230" y="37"/>
                </a:lnTo>
                <a:lnTo>
                  <a:pt x="228" y="37"/>
                </a:lnTo>
                <a:lnTo>
                  <a:pt x="224" y="38"/>
                </a:lnTo>
                <a:lnTo>
                  <a:pt x="221" y="38"/>
                </a:lnTo>
                <a:close/>
                <a:moveTo>
                  <a:pt x="154" y="41"/>
                </a:moveTo>
                <a:lnTo>
                  <a:pt x="155" y="45"/>
                </a:lnTo>
                <a:lnTo>
                  <a:pt x="157" y="50"/>
                </a:lnTo>
                <a:lnTo>
                  <a:pt x="158" y="56"/>
                </a:lnTo>
                <a:lnTo>
                  <a:pt x="160" y="62"/>
                </a:lnTo>
                <a:lnTo>
                  <a:pt x="161" y="69"/>
                </a:lnTo>
                <a:lnTo>
                  <a:pt x="162" y="76"/>
                </a:lnTo>
                <a:lnTo>
                  <a:pt x="163" y="83"/>
                </a:lnTo>
                <a:lnTo>
                  <a:pt x="166" y="91"/>
                </a:lnTo>
                <a:lnTo>
                  <a:pt x="166" y="96"/>
                </a:lnTo>
                <a:lnTo>
                  <a:pt x="167" y="100"/>
                </a:lnTo>
                <a:lnTo>
                  <a:pt x="168" y="104"/>
                </a:lnTo>
                <a:lnTo>
                  <a:pt x="168" y="107"/>
                </a:lnTo>
                <a:lnTo>
                  <a:pt x="169" y="110"/>
                </a:lnTo>
                <a:lnTo>
                  <a:pt x="170" y="114"/>
                </a:lnTo>
                <a:lnTo>
                  <a:pt x="170" y="117"/>
                </a:lnTo>
                <a:lnTo>
                  <a:pt x="171" y="119"/>
                </a:lnTo>
                <a:lnTo>
                  <a:pt x="172" y="121"/>
                </a:lnTo>
                <a:lnTo>
                  <a:pt x="173" y="123"/>
                </a:lnTo>
                <a:lnTo>
                  <a:pt x="174" y="124"/>
                </a:lnTo>
                <a:lnTo>
                  <a:pt x="175" y="126"/>
                </a:lnTo>
                <a:lnTo>
                  <a:pt x="176" y="127"/>
                </a:lnTo>
                <a:lnTo>
                  <a:pt x="178" y="129"/>
                </a:lnTo>
                <a:lnTo>
                  <a:pt x="180" y="130"/>
                </a:lnTo>
                <a:lnTo>
                  <a:pt x="181" y="131"/>
                </a:lnTo>
                <a:lnTo>
                  <a:pt x="183" y="132"/>
                </a:lnTo>
                <a:lnTo>
                  <a:pt x="184" y="133"/>
                </a:lnTo>
                <a:lnTo>
                  <a:pt x="186" y="133"/>
                </a:lnTo>
                <a:lnTo>
                  <a:pt x="188" y="134"/>
                </a:lnTo>
                <a:lnTo>
                  <a:pt x="189" y="135"/>
                </a:lnTo>
                <a:lnTo>
                  <a:pt x="191" y="135"/>
                </a:lnTo>
                <a:lnTo>
                  <a:pt x="193" y="135"/>
                </a:lnTo>
                <a:lnTo>
                  <a:pt x="196" y="135"/>
                </a:lnTo>
                <a:lnTo>
                  <a:pt x="198" y="135"/>
                </a:lnTo>
                <a:lnTo>
                  <a:pt x="201" y="135"/>
                </a:lnTo>
                <a:lnTo>
                  <a:pt x="204" y="134"/>
                </a:lnTo>
                <a:lnTo>
                  <a:pt x="206" y="133"/>
                </a:lnTo>
                <a:lnTo>
                  <a:pt x="208" y="132"/>
                </a:lnTo>
                <a:lnTo>
                  <a:pt x="212" y="130"/>
                </a:lnTo>
                <a:lnTo>
                  <a:pt x="214" y="128"/>
                </a:lnTo>
                <a:lnTo>
                  <a:pt x="216" y="126"/>
                </a:lnTo>
                <a:lnTo>
                  <a:pt x="217" y="123"/>
                </a:lnTo>
                <a:lnTo>
                  <a:pt x="219" y="121"/>
                </a:lnTo>
                <a:lnTo>
                  <a:pt x="220" y="118"/>
                </a:lnTo>
                <a:lnTo>
                  <a:pt x="221" y="115"/>
                </a:lnTo>
                <a:lnTo>
                  <a:pt x="222" y="110"/>
                </a:lnTo>
                <a:lnTo>
                  <a:pt x="223" y="106"/>
                </a:lnTo>
                <a:lnTo>
                  <a:pt x="223" y="102"/>
                </a:lnTo>
                <a:lnTo>
                  <a:pt x="223" y="98"/>
                </a:lnTo>
                <a:lnTo>
                  <a:pt x="223" y="94"/>
                </a:lnTo>
                <a:lnTo>
                  <a:pt x="223" y="89"/>
                </a:lnTo>
                <a:lnTo>
                  <a:pt x="222" y="85"/>
                </a:lnTo>
                <a:lnTo>
                  <a:pt x="221" y="81"/>
                </a:lnTo>
                <a:lnTo>
                  <a:pt x="220" y="77"/>
                </a:lnTo>
                <a:lnTo>
                  <a:pt x="219" y="74"/>
                </a:lnTo>
                <a:lnTo>
                  <a:pt x="218" y="70"/>
                </a:lnTo>
                <a:lnTo>
                  <a:pt x="216" y="67"/>
                </a:lnTo>
                <a:lnTo>
                  <a:pt x="214" y="63"/>
                </a:lnTo>
                <a:lnTo>
                  <a:pt x="212" y="60"/>
                </a:lnTo>
                <a:lnTo>
                  <a:pt x="209" y="57"/>
                </a:lnTo>
                <a:lnTo>
                  <a:pt x="206" y="55"/>
                </a:lnTo>
                <a:lnTo>
                  <a:pt x="204" y="51"/>
                </a:lnTo>
                <a:lnTo>
                  <a:pt x="201" y="49"/>
                </a:lnTo>
                <a:lnTo>
                  <a:pt x="198" y="47"/>
                </a:lnTo>
                <a:lnTo>
                  <a:pt x="195" y="45"/>
                </a:lnTo>
                <a:lnTo>
                  <a:pt x="192" y="44"/>
                </a:lnTo>
                <a:lnTo>
                  <a:pt x="189" y="43"/>
                </a:lnTo>
                <a:lnTo>
                  <a:pt x="186" y="42"/>
                </a:lnTo>
                <a:lnTo>
                  <a:pt x="183" y="42"/>
                </a:lnTo>
                <a:lnTo>
                  <a:pt x="178" y="41"/>
                </a:lnTo>
                <a:lnTo>
                  <a:pt x="174" y="41"/>
                </a:lnTo>
                <a:lnTo>
                  <a:pt x="170" y="41"/>
                </a:lnTo>
                <a:lnTo>
                  <a:pt x="165" y="41"/>
                </a:lnTo>
                <a:lnTo>
                  <a:pt x="154" y="41"/>
                </a:lnTo>
                <a:close/>
                <a:moveTo>
                  <a:pt x="39" y="141"/>
                </a:moveTo>
                <a:lnTo>
                  <a:pt x="35" y="141"/>
                </a:lnTo>
                <a:lnTo>
                  <a:pt x="31" y="141"/>
                </a:lnTo>
                <a:lnTo>
                  <a:pt x="27" y="140"/>
                </a:lnTo>
                <a:lnTo>
                  <a:pt x="23" y="139"/>
                </a:lnTo>
                <a:lnTo>
                  <a:pt x="20" y="138"/>
                </a:lnTo>
                <a:lnTo>
                  <a:pt x="17" y="136"/>
                </a:lnTo>
                <a:lnTo>
                  <a:pt x="14" y="134"/>
                </a:lnTo>
                <a:lnTo>
                  <a:pt x="12" y="132"/>
                </a:lnTo>
                <a:lnTo>
                  <a:pt x="8" y="129"/>
                </a:lnTo>
                <a:lnTo>
                  <a:pt x="6" y="127"/>
                </a:lnTo>
                <a:lnTo>
                  <a:pt x="5" y="124"/>
                </a:lnTo>
                <a:lnTo>
                  <a:pt x="3" y="121"/>
                </a:lnTo>
                <a:lnTo>
                  <a:pt x="2" y="118"/>
                </a:lnTo>
                <a:lnTo>
                  <a:pt x="2" y="114"/>
                </a:lnTo>
                <a:lnTo>
                  <a:pt x="1" y="110"/>
                </a:lnTo>
                <a:lnTo>
                  <a:pt x="1" y="106"/>
                </a:lnTo>
                <a:lnTo>
                  <a:pt x="1" y="103"/>
                </a:lnTo>
                <a:lnTo>
                  <a:pt x="1" y="100"/>
                </a:lnTo>
                <a:lnTo>
                  <a:pt x="2" y="97"/>
                </a:lnTo>
                <a:lnTo>
                  <a:pt x="3" y="94"/>
                </a:lnTo>
                <a:lnTo>
                  <a:pt x="4" y="90"/>
                </a:lnTo>
                <a:lnTo>
                  <a:pt x="6" y="86"/>
                </a:lnTo>
                <a:lnTo>
                  <a:pt x="7" y="82"/>
                </a:lnTo>
                <a:lnTo>
                  <a:pt x="9" y="77"/>
                </a:lnTo>
                <a:lnTo>
                  <a:pt x="10" y="75"/>
                </a:lnTo>
                <a:lnTo>
                  <a:pt x="12" y="73"/>
                </a:lnTo>
                <a:lnTo>
                  <a:pt x="13" y="71"/>
                </a:lnTo>
                <a:lnTo>
                  <a:pt x="14" y="68"/>
                </a:lnTo>
                <a:lnTo>
                  <a:pt x="14" y="67"/>
                </a:lnTo>
                <a:lnTo>
                  <a:pt x="15" y="65"/>
                </a:lnTo>
                <a:lnTo>
                  <a:pt x="15" y="63"/>
                </a:lnTo>
                <a:lnTo>
                  <a:pt x="15" y="62"/>
                </a:lnTo>
                <a:lnTo>
                  <a:pt x="15" y="60"/>
                </a:lnTo>
                <a:lnTo>
                  <a:pt x="15" y="59"/>
                </a:lnTo>
                <a:lnTo>
                  <a:pt x="15" y="58"/>
                </a:lnTo>
                <a:lnTo>
                  <a:pt x="14" y="57"/>
                </a:lnTo>
                <a:lnTo>
                  <a:pt x="14" y="56"/>
                </a:lnTo>
                <a:lnTo>
                  <a:pt x="14" y="55"/>
                </a:lnTo>
                <a:lnTo>
                  <a:pt x="13" y="54"/>
                </a:lnTo>
                <a:lnTo>
                  <a:pt x="12" y="52"/>
                </a:lnTo>
                <a:lnTo>
                  <a:pt x="10" y="51"/>
                </a:lnTo>
                <a:lnTo>
                  <a:pt x="8" y="50"/>
                </a:lnTo>
                <a:lnTo>
                  <a:pt x="7" y="50"/>
                </a:lnTo>
                <a:lnTo>
                  <a:pt x="6" y="49"/>
                </a:lnTo>
                <a:lnTo>
                  <a:pt x="4" y="49"/>
                </a:lnTo>
                <a:lnTo>
                  <a:pt x="2" y="49"/>
                </a:lnTo>
                <a:lnTo>
                  <a:pt x="0" y="48"/>
                </a:lnTo>
                <a:lnTo>
                  <a:pt x="0" y="26"/>
                </a:lnTo>
                <a:lnTo>
                  <a:pt x="5" y="26"/>
                </a:lnTo>
                <a:lnTo>
                  <a:pt x="9" y="27"/>
                </a:lnTo>
                <a:lnTo>
                  <a:pt x="14" y="28"/>
                </a:lnTo>
                <a:lnTo>
                  <a:pt x="17" y="29"/>
                </a:lnTo>
                <a:lnTo>
                  <a:pt x="20" y="30"/>
                </a:lnTo>
                <a:lnTo>
                  <a:pt x="23" y="32"/>
                </a:lnTo>
                <a:lnTo>
                  <a:pt x="27" y="34"/>
                </a:lnTo>
                <a:lnTo>
                  <a:pt x="29" y="36"/>
                </a:lnTo>
                <a:lnTo>
                  <a:pt x="31" y="38"/>
                </a:lnTo>
                <a:lnTo>
                  <a:pt x="33" y="41"/>
                </a:lnTo>
                <a:lnTo>
                  <a:pt x="35" y="44"/>
                </a:lnTo>
                <a:lnTo>
                  <a:pt x="36" y="46"/>
                </a:lnTo>
                <a:lnTo>
                  <a:pt x="37" y="49"/>
                </a:lnTo>
                <a:lnTo>
                  <a:pt x="38" y="54"/>
                </a:lnTo>
                <a:lnTo>
                  <a:pt x="38" y="57"/>
                </a:lnTo>
                <a:lnTo>
                  <a:pt x="38" y="60"/>
                </a:lnTo>
                <a:lnTo>
                  <a:pt x="38" y="63"/>
                </a:lnTo>
                <a:lnTo>
                  <a:pt x="38" y="66"/>
                </a:lnTo>
                <a:lnTo>
                  <a:pt x="37" y="69"/>
                </a:lnTo>
                <a:lnTo>
                  <a:pt x="36" y="73"/>
                </a:lnTo>
                <a:lnTo>
                  <a:pt x="35" y="76"/>
                </a:lnTo>
                <a:lnTo>
                  <a:pt x="33" y="80"/>
                </a:lnTo>
                <a:lnTo>
                  <a:pt x="31" y="84"/>
                </a:lnTo>
                <a:lnTo>
                  <a:pt x="29" y="88"/>
                </a:lnTo>
                <a:lnTo>
                  <a:pt x="28" y="91"/>
                </a:lnTo>
                <a:lnTo>
                  <a:pt x="27" y="94"/>
                </a:lnTo>
                <a:lnTo>
                  <a:pt x="25" y="96"/>
                </a:lnTo>
                <a:lnTo>
                  <a:pt x="24" y="98"/>
                </a:lnTo>
                <a:lnTo>
                  <a:pt x="23" y="100"/>
                </a:lnTo>
                <a:lnTo>
                  <a:pt x="23" y="102"/>
                </a:lnTo>
                <a:lnTo>
                  <a:pt x="23" y="104"/>
                </a:lnTo>
                <a:lnTo>
                  <a:pt x="23" y="105"/>
                </a:lnTo>
                <a:lnTo>
                  <a:pt x="23" y="106"/>
                </a:lnTo>
                <a:lnTo>
                  <a:pt x="23" y="108"/>
                </a:lnTo>
                <a:lnTo>
                  <a:pt x="23" y="109"/>
                </a:lnTo>
                <a:lnTo>
                  <a:pt x="24" y="110"/>
                </a:lnTo>
                <a:lnTo>
                  <a:pt x="24" y="112"/>
                </a:lnTo>
                <a:lnTo>
                  <a:pt x="25" y="113"/>
                </a:lnTo>
                <a:lnTo>
                  <a:pt x="27" y="114"/>
                </a:lnTo>
                <a:lnTo>
                  <a:pt x="27" y="115"/>
                </a:lnTo>
                <a:lnTo>
                  <a:pt x="28" y="116"/>
                </a:lnTo>
                <a:lnTo>
                  <a:pt x="30" y="117"/>
                </a:lnTo>
                <a:lnTo>
                  <a:pt x="31" y="118"/>
                </a:lnTo>
                <a:lnTo>
                  <a:pt x="32" y="118"/>
                </a:lnTo>
                <a:lnTo>
                  <a:pt x="34" y="118"/>
                </a:lnTo>
                <a:lnTo>
                  <a:pt x="35" y="119"/>
                </a:lnTo>
                <a:lnTo>
                  <a:pt x="37" y="119"/>
                </a:lnTo>
                <a:lnTo>
                  <a:pt x="39" y="119"/>
                </a:lnTo>
                <a:lnTo>
                  <a:pt x="39" y="14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04" name="Freeform 218"/>
          <p:cNvSpPr>
            <a:spLocks noEditPoints="1"/>
          </p:cNvSpPr>
          <p:nvPr/>
        </p:nvSpPr>
        <p:spPr bwMode="auto">
          <a:xfrm>
            <a:off x="3277402" y="4656495"/>
            <a:ext cx="72472" cy="62372"/>
          </a:xfrm>
          <a:custGeom>
            <a:avLst/>
            <a:gdLst>
              <a:gd name="T0" fmla="*/ 0 w 186"/>
              <a:gd name="T1" fmla="*/ 0 h 171"/>
              <a:gd name="T2" fmla="*/ 0 w 186"/>
              <a:gd name="T3" fmla="*/ 0 h 171"/>
              <a:gd name="T4" fmla="*/ 0 w 186"/>
              <a:gd name="T5" fmla="*/ 0 h 171"/>
              <a:gd name="T6" fmla="*/ 0 w 186"/>
              <a:gd name="T7" fmla="*/ 0 h 171"/>
              <a:gd name="T8" fmla="*/ 0 w 186"/>
              <a:gd name="T9" fmla="*/ 0 h 171"/>
              <a:gd name="T10" fmla="*/ 0 w 186"/>
              <a:gd name="T11" fmla="*/ 0 h 171"/>
              <a:gd name="T12" fmla="*/ 0 w 186"/>
              <a:gd name="T13" fmla="*/ 0 h 171"/>
              <a:gd name="T14" fmla="*/ 0 w 186"/>
              <a:gd name="T15" fmla="*/ 0 h 171"/>
              <a:gd name="T16" fmla="*/ 0 w 186"/>
              <a:gd name="T17" fmla="*/ 0 h 171"/>
              <a:gd name="T18" fmla="*/ 0 w 186"/>
              <a:gd name="T19" fmla="*/ 0 h 171"/>
              <a:gd name="T20" fmla="*/ 0 w 186"/>
              <a:gd name="T21" fmla="*/ 0 h 171"/>
              <a:gd name="T22" fmla="*/ 0 w 186"/>
              <a:gd name="T23" fmla="*/ 0 h 171"/>
              <a:gd name="T24" fmla="*/ 0 w 186"/>
              <a:gd name="T25" fmla="*/ 0 h 171"/>
              <a:gd name="T26" fmla="*/ 0 w 186"/>
              <a:gd name="T27" fmla="*/ 0 h 171"/>
              <a:gd name="T28" fmla="*/ 0 w 186"/>
              <a:gd name="T29" fmla="*/ 0 h 171"/>
              <a:gd name="T30" fmla="*/ 0 w 186"/>
              <a:gd name="T31" fmla="*/ 0 h 171"/>
              <a:gd name="T32" fmla="*/ 0 w 186"/>
              <a:gd name="T33" fmla="*/ 0 h 171"/>
              <a:gd name="T34" fmla="*/ 0 w 186"/>
              <a:gd name="T35" fmla="*/ 0 h 171"/>
              <a:gd name="T36" fmla="*/ 0 w 186"/>
              <a:gd name="T37" fmla="*/ 0 h 171"/>
              <a:gd name="T38" fmla="*/ 0 w 186"/>
              <a:gd name="T39" fmla="*/ 0 h 171"/>
              <a:gd name="T40" fmla="*/ 0 w 186"/>
              <a:gd name="T41" fmla="*/ 0 h 171"/>
              <a:gd name="T42" fmla="*/ 0 w 186"/>
              <a:gd name="T43" fmla="*/ 0 h 171"/>
              <a:gd name="T44" fmla="*/ 0 w 186"/>
              <a:gd name="T45" fmla="*/ 0 h 171"/>
              <a:gd name="T46" fmla="*/ 0 w 186"/>
              <a:gd name="T47" fmla="*/ 0 h 171"/>
              <a:gd name="T48" fmla="*/ 0 w 186"/>
              <a:gd name="T49" fmla="*/ 0 h 171"/>
              <a:gd name="T50" fmla="*/ 0 w 186"/>
              <a:gd name="T51" fmla="*/ 0 h 171"/>
              <a:gd name="T52" fmla="*/ 0 w 186"/>
              <a:gd name="T53" fmla="*/ 0 h 171"/>
              <a:gd name="T54" fmla="*/ 0 w 186"/>
              <a:gd name="T55" fmla="*/ 0 h 171"/>
              <a:gd name="T56" fmla="*/ 0 w 186"/>
              <a:gd name="T57" fmla="*/ 0 h 171"/>
              <a:gd name="T58" fmla="*/ 0 w 186"/>
              <a:gd name="T59" fmla="*/ 0 h 171"/>
              <a:gd name="T60" fmla="*/ 0 w 186"/>
              <a:gd name="T61" fmla="*/ 0 h 171"/>
              <a:gd name="T62" fmla="*/ 0 w 186"/>
              <a:gd name="T63" fmla="*/ 0 h 171"/>
              <a:gd name="T64" fmla="*/ 0 w 186"/>
              <a:gd name="T65" fmla="*/ 0 h 171"/>
              <a:gd name="T66" fmla="*/ 0 w 186"/>
              <a:gd name="T67" fmla="*/ 0 h 171"/>
              <a:gd name="T68" fmla="*/ 0 w 186"/>
              <a:gd name="T69" fmla="*/ 0 h 171"/>
              <a:gd name="T70" fmla="*/ 0 w 186"/>
              <a:gd name="T71" fmla="*/ 0 h 171"/>
              <a:gd name="T72" fmla="*/ 0 w 186"/>
              <a:gd name="T73" fmla="*/ 0 h 171"/>
              <a:gd name="T74" fmla="*/ 0 w 186"/>
              <a:gd name="T75" fmla="*/ 0 h 171"/>
              <a:gd name="T76" fmla="*/ 0 w 186"/>
              <a:gd name="T77" fmla="*/ 0 h 171"/>
              <a:gd name="T78" fmla="*/ 0 w 186"/>
              <a:gd name="T79" fmla="*/ 0 h 171"/>
              <a:gd name="T80" fmla="*/ 0 w 186"/>
              <a:gd name="T81" fmla="*/ 0 h 171"/>
              <a:gd name="T82" fmla="*/ 0 w 186"/>
              <a:gd name="T83" fmla="*/ 0 h 171"/>
              <a:gd name="T84" fmla="*/ 0 w 186"/>
              <a:gd name="T85" fmla="*/ 0 h 171"/>
              <a:gd name="T86" fmla="*/ 0 w 186"/>
              <a:gd name="T87" fmla="*/ 0 h 171"/>
              <a:gd name="T88" fmla="*/ 0 w 186"/>
              <a:gd name="T89" fmla="*/ 0 h 171"/>
              <a:gd name="T90" fmla="*/ 0 w 186"/>
              <a:gd name="T91" fmla="*/ 0 h 1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6"/>
              <a:gd name="T139" fmla="*/ 0 h 171"/>
              <a:gd name="T140" fmla="*/ 186 w 186"/>
              <a:gd name="T141" fmla="*/ 171 h 17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6" h="171">
                <a:moveTo>
                  <a:pt x="93" y="171"/>
                </a:moveTo>
                <a:lnTo>
                  <a:pt x="81" y="171"/>
                </a:lnTo>
                <a:lnTo>
                  <a:pt x="70" y="169"/>
                </a:lnTo>
                <a:lnTo>
                  <a:pt x="60" y="167"/>
                </a:lnTo>
                <a:lnTo>
                  <a:pt x="50" y="164"/>
                </a:lnTo>
                <a:lnTo>
                  <a:pt x="42" y="160"/>
                </a:lnTo>
                <a:lnTo>
                  <a:pt x="33" y="155"/>
                </a:lnTo>
                <a:lnTo>
                  <a:pt x="27" y="150"/>
                </a:lnTo>
                <a:lnTo>
                  <a:pt x="20" y="143"/>
                </a:lnTo>
                <a:lnTo>
                  <a:pt x="16" y="137"/>
                </a:lnTo>
                <a:lnTo>
                  <a:pt x="12" y="130"/>
                </a:lnTo>
                <a:lnTo>
                  <a:pt x="8" y="123"/>
                </a:lnTo>
                <a:lnTo>
                  <a:pt x="5" y="117"/>
                </a:lnTo>
                <a:lnTo>
                  <a:pt x="3" y="109"/>
                </a:lnTo>
                <a:lnTo>
                  <a:pt x="2" y="102"/>
                </a:lnTo>
                <a:lnTo>
                  <a:pt x="1" y="94"/>
                </a:lnTo>
                <a:lnTo>
                  <a:pt x="0" y="86"/>
                </a:lnTo>
                <a:lnTo>
                  <a:pt x="1" y="77"/>
                </a:lnTo>
                <a:lnTo>
                  <a:pt x="2" y="67"/>
                </a:lnTo>
                <a:lnTo>
                  <a:pt x="4" y="59"/>
                </a:lnTo>
                <a:lnTo>
                  <a:pt x="6" y="51"/>
                </a:lnTo>
                <a:lnTo>
                  <a:pt x="9" y="44"/>
                </a:lnTo>
                <a:lnTo>
                  <a:pt x="14" y="37"/>
                </a:lnTo>
                <a:lnTo>
                  <a:pt x="19" y="30"/>
                </a:lnTo>
                <a:lnTo>
                  <a:pt x="24" y="24"/>
                </a:lnTo>
                <a:lnTo>
                  <a:pt x="31" y="19"/>
                </a:lnTo>
                <a:lnTo>
                  <a:pt x="37" y="13"/>
                </a:lnTo>
                <a:lnTo>
                  <a:pt x="45" y="9"/>
                </a:lnTo>
                <a:lnTo>
                  <a:pt x="53" y="6"/>
                </a:lnTo>
                <a:lnTo>
                  <a:pt x="62" y="3"/>
                </a:lnTo>
                <a:lnTo>
                  <a:pt x="70" y="1"/>
                </a:lnTo>
                <a:lnTo>
                  <a:pt x="80" y="0"/>
                </a:lnTo>
                <a:lnTo>
                  <a:pt x="91" y="0"/>
                </a:lnTo>
                <a:lnTo>
                  <a:pt x="99" y="0"/>
                </a:lnTo>
                <a:lnTo>
                  <a:pt x="107" y="0"/>
                </a:lnTo>
                <a:lnTo>
                  <a:pt x="114" y="1"/>
                </a:lnTo>
                <a:lnTo>
                  <a:pt x="122" y="2"/>
                </a:lnTo>
                <a:lnTo>
                  <a:pt x="128" y="4"/>
                </a:lnTo>
                <a:lnTo>
                  <a:pt x="134" y="6"/>
                </a:lnTo>
                <a:lnTo>
                  <a:pt x="140" y="8"/>
                </a:lnTo>
                <a:lnTo>
                  <a:pt x="144" y="10"/>
                </a:lnTo>
                <a:lnTo>
                  <a:pt x="150" y="13"/>
                </a:lnTo>
                <a:lnTo>
                  <a:pt x="154" y="16"/>
                </a:lnTo>
                <a:lnTo>
                  <a:pt x="158" y="20"/>
                </a:lnTo>
                <a:lnTo>
                  <a:pt x="162" y="24"/>
                </a:lnTo>
                <a:lnTo>
                  <a:pt x="166" y="28"/>
                </a:lnTo>
                <a:lnTo>
                  <a:pt x="169" y="32"/>
                </a:lnTo>
                <a:lnTo>
                  <a:pt x="172" y="36"/>
                </a:lnTo>
                <a:lnTo>
                  <a:pt x="175" y="41"/>
                </a:lnTo>
                <a:lnTo>
                  <a:pt x="177" y="46"/>
                </a:lnTo>
                <a:lnTo>
                  <a:pt x="180" y="51"/>
                </a:lnTo>
                <a:lnTo>
                  <a:pt x="182" y="57"/>
                </a:lnTo>
                <a:lnTo>
                  <a:pt x="184" y="62"/>
                </a:lnTo>
                <a:lnTo>
                  <a:pt x="185" y="68"/>
                </a:lnTo>
                <a:lnTo>
                  <a:pt x="185" y="73"/>
                </a:lnTo>
                <a:lnTo>
                  <a:pt x="186" y="80"/>
                </a:lnTo>
                <a:lnTo>
                  <a:pt x="186" y="86"/>
                </a:lnTo>
                <a:lnTo>
                  <a:pt x="186" y="95"/>
                </a:lnTo>
                <a:lnTo>
                  <a:pt x="185" y="104"/>
                </a:lnTo>
                <a:lnTo>
                  <a:pt x="183" y="112"/>
                </a:lnTo>
                <a:lnTo>
                  <a:pt x="180" y="120"/>
                </a:lnTo>
                <a:lnTo>
                  <a:pt x="176" y="127"/>
                </a:lnTo>
                <a:lnTo>
                  <a:pt x="172" y="135"/>
                </a:lnTo>
                <a:lnTo>
                  <a:pt x="168" y="142"/>
                </a:lnTo>
                <a:lnTo>
                  <a:pt x="162" y="148"/>
                </a:lnTo>
                <a:lnTo>
                  <a:pt x="156" y="153"/>
                </a:lnTo>
                <a:lnTo>
                  <a:pt x="148" y="158"/>
                </a:lnTo>
                <a:lnTo>
                  <a:pt x="141" y="162"/>
                </a:lnTo>
                <a:lnTo>
                  <a:pt x="132" y="165"/>
                </a:lnTo>
                <a:lnTo>
                  <a:pt x="124" y="168"/>
                </a:lnTo>
                <a:lnTo>
                  <a:pt x="114" y="170"/>
                </a:lnTo>
                <a:lnTo>
                  <a:pt x="104" y="171"/>
                </a:lnTo>
                <a:lnTo>
                  <a:pt x="93" y="171"/>
                </a:lnTo>
                <a:close/>
                <a:moveTo>
                  <a:pt x="93" y="140"/>
                </a:moveTo>
                <a:lnTo>
                  <a:pt x="101" y="139"/>
                </a:lnTo>
                <a:lnTo>
                  <a:pt x="109" y="139"/>
                </a:lnTo>
                <a:lnTo>
                  <a:pt x="116" y="138"/>
                </a:lnTo>
                <a:lnTo>
                  <a:pt x="123" y="136"/>
                </a:lnTo>
                <a:lnTo>
                  <a:pt x="129" y="133"/>
                </a:lnTo>
                <a:lnTo>
                  <a:pt x="135" y="130"/>
                </a:lnTo>
                <a:lnTo>
                  <a:pt x="140" y="127"/>
                </a:lnTo>
                <a:lnTo>
                  <a:pt x="144" y="124"/>
                </a:lnTo>
                <a:lnTo>
                  <a:pt x="148" y="120"/>
                </a:lnTo>
                <a:lnTo>
                  <a:pt x="152" y="116"/>
                </a:lnTo>
                <a:lnTo>
                  <a:pt x="155" y="111"/>
                </a:lnTo>
                <a:lnTo>
                  <a:pt x="157" y="107"/>
                </a:lnTo>
                <a:lnTo>
                  <a:pt x="159" y="102"/>
                </a:lnTo>
                <a:lnTo>
                  <a:pt x="160" y="97"/>
                </a:lnTo>
                <a:lnTo>
                  <a:pt x="161" y="91"/>
                </a:lnTo>
                <a:lnTo>
                  <a:pt x="161" y="86"/>
                </a:lnTo>
                <a:lnTo>
                  <a:pt x="161" y="80"/>
                </a:lnTo>
                <a:lnTo>
                  <a:pt x="160" y="74"/>
                </a:lnTo>
                <a:lnTo>
                  <a:pt x="159" y="69"/>
                </a:lnTo>
                <a:lnTo>
                  <a:pt x="157" y="64"/>
                </a:lnTo>
                <a:lnTo>
                  <a:pt x="155" y="59"/>
                </a:lnTo>
                <a:lnTo>
                  <a:pt x="152" y="55"/>
                </a:lnTo>
                <a:lnTo>
                  <a:pt x="148" y="51"/>
                </a:lnTo>
                <a:lnTo>
                  <a:pt x="144" y="47"/>
                </a:lnTo>
                <a:lnTo>
                  <a:pt x="140" y="43"/>
                </a:lnTo>
                <a:lnTo>
                  <a:pt x="135" y="40"/>
                </a:lnTo>
                <a:lnTo>
                  <a:pt x="129" y="38"/>
                </a:lnTo>
                <a:lnTo>
                  <a:pt x="123" y="36"/>
                </a:lnTo>
                <a:lnTo>
                  <a:pt x="115" y="34"/>
                </a:lnTo>
                <a:lnTo>
                  <a:pt x="109" y="33"/>
                </a:lnTo>
                <a:lnTo>
                  <a:pt x="100" y="32"/>
                </a:lnTo>
                <a:lnTo>
                  <a:pt x="92" y="32"/>
                </a:lnTo>
                <a:lnTo>
                  <a:pt x="84" y="32"/>
                </a:lnTo>
                <a:lnTo>
                  <a:pt x="77" y="33"/>
                </a:lnTo>
                <a:lnTo>
                  <a:pt x="69" y="34"/>
                </a:lnTo>
                <a:lnTo>
                  <a:pt x="63" y="36"/>
                </a:lnTo>
                <a:lnTo>
                  <a:pt x="58" y="38"/>
                </a:lnTo>
                <a:lnTo>
                  <a:pt x="51" y="40"/>
                </a:lnTo>
                <a:lnTo>
                  <a:pt x="47" y="44"/>
                </a:lnTo>
                <a:lnTo>
                  <a:pt x="43" y="47"/>
                </a:lnTo>
                <a:lnTo>
                  <a:pt x="38" y="51"/>
                </a:lnTo>
                <a:lnTo>
                  <a:pt x="35" y="55"/>
                </a:lnTo>
                <a:lnTo>
                  <a:pt x="32" y="59"/>
                </a:lnTo>
                <a:lnTo>
                  <a:pt x="30" y="64"/>
                </a:lnTo>
                <a:lnTo>
                  <a:pt x="28" y="69"/>
                </a:lnTo>
                <a:lnTo>
                  <a:pt x="27" y="74"/>
                </a:lnTo>
                <a:lnTo>
                  <a:pt x="25" y="80"/>
                </a:lnTo>
                <a:lnTo>
                  <a:pt x="25" y="86"/>
                </a:lnTo>
                <a:lnTo>
                  <a:pt x="25" y="91"/>
                </a:lnTo>
                <a:lnTo>
                  <a:pt x="27" y="97"/>
                </a:lnTo>
                <a:lnTo>
                  <a:pt x="28" y="102"/>
                </a:lnTo>
                <a:lnTo>
                  <a:pt x="30" y="107"/>
                </a:lnTo>
                <a:lnTo>
                  <a:pt x="32" y="111"/>
                </a:lnTo>
                <a:lnTo>
                  <a:pt x="35" y="116"/>
                </a:lnTo>
                <a:lnTo>
                  <a:pt x="38" y="120"/>
                </a:lnTo>
                <a:lnTo>
                  <a:pt x="43" y="124"/>
                </a:lnTo>
                <a:lnTo>
                  <a:pt x="47" y="127"/>
                </a:lnTo>
                <a:lnTo>
                  <a:pt x="51" y="130"/>
                </a:lnTo>
                <a:lnTo>
                  <a:pt x="58" y="133"/>
                </a:lnTo>
                <a:lnTo>
                  <a:pt x="63" y="136"/>
                </a:lnTo>
                <a:lnTo>
                  <a:pt x="70" y="138"/>
                </a:lnTo>
                <a:lnTo>
                  <a:pt x="77" y="139"/>
                </a:lnTo>
                <a:lnTo>
                  <a:pt x="84" y="139"/>
                </a:lnTo>
                <a:lnTo>
                  <a:pt x="93" y="14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05" name="Freeform 219"/>
          <p:cNvSpPr>
            <a:spLocks noEditPoints="1"/>
          </p:cNvSpPr>
          <p:nvPr/>
        </p:nvSpPr>
        <p:spPr bwMode="auto">
          <a:xfrm>
            <a:off x="3251939" y="4553766"/>
            <a:ext cx="97935" cy="56868"/>
          </a:xfrm>
          <a:custGeom>
            <a:avLst/>
            <a:gdLst>
              <a:gd name="T0" fmla="*/ 0 w 249"/>
              <a:gd name="T1" fmla="*/ 0 h 159"/>
              <a:gd name="T2" fmla="*/ 0 w 249"/>
              <a:gd name="T3" fmla="*/ 0 h 159"/>
              <a:gd name="T4" fmla="*/ 0 w 249"/>
              <a:gd name="T5" fmla="*/ 0 h 159"/>
              <a:gd name="T6" fmla="*/ 0 w 249"/>
              <a:gd name="T7" fmla="*/ 0 h 159"/>
              <a:gd name="T8" fmla="*/ 0 w 249"/>
              <a:gd name="T9" fmla="*/ 0 h 159"/>
              <a:gd name="T10" fmla="*/ 0 w 249"/>
              <a:gd name="T11" fmla="*/ 0 h 159"/>
              <a:gd name="T12" fmla="*/ 0 w 249"/>
              <a:gd name="T13" fmla="*/ 0 h 159"/>
              <a:gd name="T14" fmla="*/ 0 w 249"/>
              <a:gd name="T15" fmla="*/ 0 h 159"/>
              <a:gd name="T16" fmla="*/ 0 w 249"/>
              <a:gd name="T17" fmla="*/ 0 h 159"/>
              <a:gd name="T18" fmla="*/ 0 w 249"/>
              <a:gd name="T19" fmla="*/ 0 h 159"/>
              <a:gd name="T20" fmla="*/ 0 w 249"/>
              <a:gd name="T21" fmla="*/ 0 h 159"/>
              <a:gd name="T22" fmla="*/ 0 w 249"/>
              <a:gd name="T23" fmla="*/ 0 h 159"/>
              <a:gd name="T24" fmla="*/ 0 w 249"/>
              <a:gd name="T25" fmla="*/ 0 h 159"/>
              <a:gd name="T26" fmla="*/ 0 w 249"/>
              <a:gd name="T27" fmla="*/ 0 h 159"/>
              <a:gd name="T28" fmla="*/ 0 w 249"/>
              <a:gd name="T29" fmla="*/ 0 h 159"/>
              <a:gd name="T30" fmla="*/ 0 w 249"/>
              <a:gd name="T31" fmla="*/ 0 h 159"/>
              <a:gd name="T32" fmla="*/ 0 w 249"/>
              <a:gd name="T33" fmla="*/ 0 h 159"/>
              <a:gd name="T34" fmla="*/ 0 w 249"/>
              <a:gd name="T35" fmla="*/ 0 h 159"/>
              <a:gd name="T36" fmla="*/ 0 w 249"/>
              <a:gd name="T37" fmla="*/ 0 h 159"/>
              <a:gd name="T38" fmla="*/ 0 w 249"/>
              <a:gd name="T39" fmla="*/ 0 h 159"/>
              <a:gd name="T40" fmla="*/ 0 w 249"/>
              <a:gd name="T41" fmla="*/ 0 h 159"/>
              <a:gd name="T42" fmla="*/ 0 w 249"/>
              <a:gd name="T43" fmla="*/ 0 h 159"/>
              <a:gd name="T44" fmla="*/ 0 w 249"/>
              <a:gd name="T45" fmla="*/ 0 h 159"/>
              <a:gd name="T46" fmla="*/ 0 w 249"/>
              <a:gd name="T47" fmla="*/ 0 h 159"/>
              <a:gd name="T48" fmla="*/ 0 w 249"/>
              <a:gd name="T49" fmla="*/ 0 h 159"/>
              <a:gd name="T50" fmla="*/ 0 w 249"/>
              <a:gd name="T51" fmla="*/ 0 h 159"/>
              <a:gd name="T52" fmla="*/ 0 w 249"/>
              <a:gd name="T53" fmla="*/ 0 h 159"/>
              <a:gd name="T54" fmla="*/ 0 w 249"/>
              <a:gd name="T55" fmla="*/ 0 h 159"/>
              <a:gd name="T56" fmla="*/ 0 w 249"/>
              <a:gd name="T57" fmla="*/ 0 h 159"/>
              <a:gd name="T58" fmla="*/ 0 w 249"/>
              <a:gd name="T59" fmla="*/ 0 h 159"/>
              <a:gd name="T60" fmla="*/ 0 w 249"/>
              <a:gd name="T61" fmla="*/ 0 h 159"/>
              <a:gd name="T62" fmla="*/ 0 w 249"/>
              <a:gd name="T63" fmla="*/ 0 h 159"/>
              <a:gd name="T64" fmla="*/ 0 w 249"/>
              <a:gd name="T65" fmla="*/ 0 h 159"/>
              <a:gd name="T66" fmla="*/ 0 w 249"/>
              <a:gd name="T67" fmla="*/ 0 h 159"/>
              <a:gd name="T68" fmla="*/ 0 w 249"/>
              <a:gd name="T69" fmla="*/ 0 h 159"/>
              <a:gd name="T70" fmla="*/ 0 w 249"/>
              <a:gd name="T71" fmla="*/ 0 h 159"/>
              <a:gd name="T72" fmla="*/ 0 w 249"/>
              <a:gd name="T73" fmla="*/ 0 h 159"/>
              <a:gd name="T74" fmla="*/ 0 w 249"/>
              <a:gd name="T75" fmla="*/ 0 h 159"/>
              <a:gd name="T76" fmla="*/ 0 w 249"/>
              <a:gd name="T77" fmla="*/ 0 h 159"/>
              <a:gd name="T78" fmla="*/ 0 w 249"/>
              <a:gd name="T79" fmla="*/ 0 h 159"/>
              <a:gd name="T80" fmla="*/ 0 w 249"/>
              <a:gd name="T81" fmla="*/ 0 h 159"/>
              <a:gd name="T82" fmla="*/ 0 w 249"/>
              <a:gd name="T83" fmla="*/ 0 h 159"/>
              <a:gd name="T84" fmla="*/ 0 w 249"/>
              <a:gd name="T85" fmla="*/ 0 h 159"/>
              <a:gd name="T86" fmla="*/ 0 w 249"/>
              <a:gd name="T87" fmla="*/ 0 h 159"/>
              <a:gd name="T88" fmla="*/ 0 w 249"/>
              <a:gd name="T89" fmla="*/ 0 h 159"/>
              <a:gd name="T90" fmla="*/ 0 w 249"/>
              <a:gd name="T91" fmla="*/ 0 h 159"/>
              <a:gd name="T92" fmla="*/ 0 w 249"/>
              <a:gd name="T93" fmla="*/ 0 h 15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49"/>
              <a:gd name="T142" fmla="*/ 0 h 159"/>
              <a:gd name="T143" fmla="*/ 249 w 249"/>
              <a:gd name="T144" fmla="*/ 159 h 15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49" h="159">
                <a:moveTo>
                  <a:pt x="245" y="29"/>
                </a:moveTo>
                <a:lnTo>
                  <a:pt x="222" y="29"/>
                </a:lnTo>
                <a:lnTo>
                  <a:pt x="229" y="34"/>
                </a:lnTo>
                <a:lnTo>
                  <a:pt x="234" y="39"/>
                </a:lnTo>
                <a:lnTo>
                  <a:pt x="238" y="44"/>
                </a:lnTo>
                <a:lnTo>
                  <a:pt x="243" y="50"/>
                </a:lnTo>
                <a:lnTo>
                  <a:pt x="246" y="57"/>
                </a:lnTo>
                <a:lnTo>
                  <a:pt x="248" y="64"/>
                </a:lnTo>
                <a:lnTo>
                  <a:pt x="249" y="72"/>
                </a:lnTo>
                <a:lnTo>
                  <a:pt x="249" y="80"/>
                </a:lnTo>
                <a:lnTo>
                  <a:pt x="249" y="86"/>
                </a:lnTo>
                <a:lnTo>
                  <a:pt x="248" y="91"/>
                </a:lnTo>
                <a:lnTo>
                  <a:pt x="248" y="96"/>
                </a:lnTo>
                <a:lnTo>
                  <a:pt x="246" y="101"/>
                </a:lnTo>
                <a:lnTo>
                  <a:pt x="245" y="106"/>
                </a:lnTo>
                <a:lnTo>
                  <a:pt x="243" y="111"/>
                </a:lnTo>
                <a:lnTo>
                  <a:pt x="240" y="115"/>
                </a:lnTo>
                <a:lnTo>
                  <a:pt x="237" y="120"/>
                </a:lnTo>
                <a:lnTo>
                  <a:pt x="234" y="124"/>
                </a:lnTo>
                <a:lnTo>
                  <a:pt x="231" y="129"/>
                </a:lnTo>
                <a:lnTo>
                  <a:pt x="228" y="133"/>
                </a:lnTo>
                <a:lnTo>
                  <a:pt x="223" y="137"/>
                </a:lnTo>
                <a:lnTo>
                  <a:pt x="219" y="140"/>
                </a:lnTo>
                <a:lnTo>
                  <a:pt x="215" y="143"/>
                </a:lnTo>
                <a:lnTo>
                  <a:pt x="209" y="146"/>
                </a:lnTo>
                <a:lnTo>
                  <a:pt x="205" y="149"/>
                </a:lnTo>
                <a:lnTo>
                  <a:pt x="199" y="151"/>
                </a:lnTo>
                <a:lnTo>
                  <a:pt x="193" y="153"/>
                </a:lnTo>
                <a:lnTo>
                  <a:pt x="188" y="155"/>
                </a:lnTo>
                <a:lnTo>
                  <a:pt x="182" y="156"/>
                </a:lnTo>
                <a:lnTo>
                  <a:pt x="176" y="157"/>
                </a:lnTo>
                <a:lnTo>
                  <a:pt x="170" y="158"/>
                </a:lnTo>
                <a:lnTo>
                  <a:pt x="163" y="159"/>
                </a:lnTo>
                <a:lnTo>
                  <a:pt x="156" y="159"/>
                </a:lnTo>
                <a:lnTo>
                  <a:pt x="149" y="159"/>
                </a:lnTo>
                <a:lnTo>
                  <a:pt x="143" y="158"/>
                </a:lnTo>
                <a:lnTo>
                  <a:pt x="137" y="157"/>
                </a:lnTo>
                <a:lnTo>
                  <a:pt x="131" y="156"/>
                </a:lnTo>
                <a:lnTo>
                  <a:pt x="125" y="155"/>
                </a:lnTo>
                <a:lnTo>
                  <a:pt x="119" y="154"/>
                </a:lnTo>
                <a:lnTo>
                  <a:pt x="113" y="152"/>
                </a:lnTo>
                <a:lnTo>
                  <a:pt x="108" y="150"/>
                </a:lnTo>
                <a:lnTo>
                  <a:pt x="102" y="147"/>
                </a:lnTo>
                <a:lnTo>
                  <a:pt x="98" y="145"/>
                </a:lnTo>
                <a:lnTo>
                  <a:pt x="93" y="142"/>
                </a:lnTo>
                <a:lnTo>
                  <a:pt x="88" y="139"/>
                </a:lnTo>
                <a:lnTo>
                  <a:pt x="85" y="135"/>
                </a:lnTo>
                <a:lnTo>
                  <a:pt x="81" y="131"/>
                </a:lnTo>
                <a:lnTo>
                  <a:pt x="78" y="127"/>
                </a:lnTo>
                <a:lnTo>
                  <a:pt x="75" y="122"/>
                </a:lnTo>
                <a:lnTo>
                  <a:pt x="72" y="117"/>
                </a:lnTo>
                <a:lnTo>
                  <a:pt x="69" y="113"/>
                </a:lnTo>
                <a:lnTo>
                  <a:pt x="68" y="108"/>
                </a:lnTo>
                <a:lnTo>
                  <a:pt x="66" y="103"/>
                </a:lnTo>
                <a:lnTo>
                  <a:pt x="65" y="98"/>
                </a:lnTo>
                <a:lnTo>
                  <a:pt x="64" y="93"/>
                </a:lnTo>
                <a:lnTo>
                  <a:pt x="64" y="87"/>
                </a:lnTo>
                <a:lnTo>
                  <a:pt x="63" y="82"/>
                </a:lnTo>
                <a:lnTo>
                  <a:pt x="63" y="78"/>
                </a:lnTo>
                <a:lnTo>
                  <a:pt x="64" y="74"/>
                </a:lnTo>
                <a:lnTo>
                  <a:pt x="64" y="70"/>
                </a:lnTo>
                <a:lnTo>
                  <a:pt x="65" y="65"/>
                </a:lnTo>
                <a:lnTo>
                  <a:pt x="66" y="62"/>
                </a:lnTo>
                <a:lnTo>
                  <a:pt x="67" y="58"/>
                </a:lnTo>
                <a:lnTo>
                  <a:pt x="68" y="55"/>
                </a:lnTo>
                <a:lnTo>
                  <a:pt x="70" y="52"/>
                </a:lnTo>
                <a:lnTo>
                  <a:pt x="71" y="49"/>
                </a:lnTo>
                <a:lnTo>
                  <a:pt x="73" y="46"/>
                </a:lnTo>
                <a:lnTo>
                  <a:pt x="76" y="43"/>
                </a:lnTo>
                <a:lnTo>
                  <a:pt x="78" y="40"/>
                </a:lnTo>
                <a:lnTo>
                  <a:pt x="80" y="38"/>
                </a:lnTo>
                <a:lnTo>
                  <a:pt x="82" y="35"/>
                </a:lnTo>
                <a:lnTo>
                  <a:pt x="85" y="33"/>
                </a:lnTo>
                <a:lnTo>
                  <a:pt x="87" y="31"/>
                </a:lnTo>
                <a:lnTo>
                  <a:pt x="0" y="31"/>
                </a:lnTo>
                <a:lnTo>
                  <a:pt x="0" y="0"/>
                </a:lnTo>
                <a:lnTo>
                  <a:pt x="245" y="0"/>
                </a:lnTo>
                <a:lnTo>
                  <a:pt x="245" y="29"/>
                </a:lnTo>
                <a:close/>
                <a:moveTo>
                  <a:pt x="156" y="127"/>
                </a:moveTo>
                <a:lnTo>
                  <a:pt x="164" y="127"/>
                </a:lnTo>
                <a:lnTo>
                  <a:pt x="172" y="125"/>
                </a:lnTo>
                <a:lnTo>
                  <a:pt x="179" y="124"/>
                </a:lnTo>
                <a:lnTo>
                  <a:pt x="186" y="123"/>
                </a:lnTo>
                <a:lnTo>
                  <a:pt x="192" y="121"/>
                </a:lnTo>
                <a:lnTo>
                  <a:pt x="198" y="118"/>
                </a:lnTo>
                <a:lnTo>
                  <a:pt x="203" y="115"/>
                </a:lnTo>
                <a:lnTo>
                  <a:pt x="207" y="112"/>
                </a:lnTo>
                <a:lnTo>
                  <a:pt x="211" y="108"/>
                </a:lnTo>
                <a:lnTo>
                  <a:pt x="215" y="104"/>
                </a:lnTo>
                <a:lnTo>
                  <a:pt x="218" y="100"/>
                </a:lnTo>
                <a:lnTo>
                  <a:pt x="220" y="96"/>
                </a:lnTo>
                <a:lnTo>
                  <a:pt x="222" y="92"/>
                </a:lnTo>
                <a:lnTo>
                  <a:pt x="223" y="87"/>
                </a:lnTo>
                <a:lnTo>
                  <a:pt x="224" y="82"/>
                </a:lnTo>
                <a:lnTo>
                  <a:pt x="224" y="77"/>
                </a:lnTo>
                <a:lnTo>
                  <a:pt x="224" y="73"/>
                </a:lnTo>
                <a:lnTo>
                  <a:pt x="223" y="68"/>
                </a:lnTo>
                <a:lnTo>
                  <a:pt x="222" y="62"/>
                </a:lnTo>
                <a:lnTo>
                  <a:pt x="220" y="58"/>
                </a:lnTo>
                <a:lnTo>
                  <a:pt x="218" y="54"/>
                </a:lnTo>
                <a:lnTo>
                  <a:pt x="215" y="50"/>
                </a:lnTo>
                <a:lnTo>
                  <a:pt x="211" y="46"/>
                </a:lnTo>
                <a:lnTo>
                  <a:pt x="208" y="43"/>
                </a:lnTo>
                <a:lnTo>
                  <a:pt x="204" y="39"/>
                </a:lnTo>
                <a:lnTo>
                  <a:pt x="199" y="36"/>
                </a:lnTo>
                <a:lnTo>
                  <a:pt x="193" y="34"/>
                </a:lnTo>
                <a:lnTo>
                  <a:pt x="188" y="32"/>
                </a:lnTo>
                <a:lnTo>
                  <a:pt x="182" y="31"/>
                </a:lnTo>
                <a:lnTo>
                  <a:pt x="174" y="29"/>
                </a:lnTo>
                <a:lnTo>
                  <a:pt x="167" y="29"/>
                </a:lnTo>
                <a:lnTo>
                  <a:pt x="159" y="29"/>
                </a:lnTo>
                <a:lnTo>
                  <a:pt x="149" y="29"/>
                </a:lnTo>
                <a:lnTo>
                  <a:pt x="142" y="29"/>
                </a:lnTo>
                <a:lnTo>
                  <a:pt x="134" y="31"/>
                </a:lnTo>
                <a:lnTo>
                  <a:pt x="127" y="32"/>
                </a:lnTo>
                <a:lnTo>
                  <a:pt x="121" y="34"/>
                </a:lnTo>
                <a:lnTo>
                  <a:pt x="115" y="37"/>
                </a:lnTo>
                <a:lnTo>
                  <a:pt x="110" y="39"/>
                </a:lnTo>
                <a:lnTo>
                  <a:pt x="106" y="43"/>
                </a:lnTo>
                <a:lnTo>
                  <a:pt x="101" y="46"/>
                </a:lnTo>
                <a:lnTo>
                  <a:pt x="98" y="50"/>
                </a:lnTo>
                <a:lnTo>
                  <a:pt x="95" y="54"/>
                </a:lnTo>
                <a:lnTo>
                  <a:pt x="93" y="59"/>
                </a:lnTo>
                <a:lnTo>
                  <a:pt x="91" y="63"/>
                </a:lnTo>
                <a:lnTo>
                  <a:pt x="90" y="69"/>
                </a:lnTo>
                <a:lnTo>
                  <a:pt x="88" y="74"/>
                </a:lnTo>
                <a:lnTo>
                  <a:pt x="88" y="79"/>
                </a:lnTo>
                <a:lnTo>
                  <a:pt x="88" y="84"/>
                </a:lnTo>
                <a:lnTo>
                  <a:pt x="90" y="89"/>
                </a:lnTo>
                <a:lnTo>
                  <a:pt x="91" y="93"/>
                </a:lnTo>
                <a:lnTo>
                  <a:pt x="93" y="97"/>
                </a:lnTo>
                <a:lnTo>
                  <a:pt x="95" y="102"/>
                </a:lnTo>
                <a:lnTo>
                  <a:pt x="97" y="106"/>
                </a:lnTo>
                <a:lnTo>
                  <a:pt x="100" y="109"/>
                </a:lnTo>
                <a:lnTo>
                  <a:pt x="105" y="113"/>
                </a:lnTo>
                <a:lnTo>
                  <a:pt x="109" y="116"/>
                </a:lnTo>
                <a:lnTo>
                  <a:pt x="114" y="119"/>
                </a:lnTo>
                <a:lnTo>
                  <a:pt x="119" y="121"/>
                </a:lnTo>
                <a:lnTo>
                  <a:pt x="126" y="123"/>
                </a:lnTo>
                <a:lnTo>
                  <a:pt x="132" y="124"/>
                </a:lnTo>
                <a:lnTo>
                  <a:pt x="140" y="127"/>
                </a:lnTo>
                <a:lnTo>
                  <a:pt x="147" y="127"/>
                </a:lnTo>
                <a:lnTo>
                  <a:pt x="156" y="127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06" name="Freeform 220"/>
          <p:cNvSpPr>
            <a:spLocks noEditPoints="1"/>
          </p:cNvSpPr>
          <p:nvPr/>
        </p:nvSpPr>
        <p:spPr bwMode="auto">
          <a:xfrm>
            <a:off x="3277402" y="4476719"/>
            <a:ext cx="72472" cy="62372"/>
          </a:xfrm>
          <a:custGeom>
            <a:avLst/>
            <a:gdLst>
              <a:gd name="T0" fmla="*/ 0 w 186"/>
              <a:gd name="T1" fmla="*/ 0 h 171"/>
              <a:gd name="T2" fmla="*/ 0 w 186"/>
              <a:gd name="T3" fmla="*/ 0 h 171"/>
              <a:gd name="T4" fmla="*/ 0 w 186"/>
              <a:gd name="T5" fmla="*/ 0 h 171"/>
              <a:gd name="T6" fmla="*/ 0 w 186"/>
              <a:gd name="T7" fmla="*/ 0 h 171"/>
              <a:gd name="T8" fmla="*/ 0 w 186"/>
              <a:gd name="T9" fmla="*/ 0 h 171"/>
              <a:gd name="T10" fmla="*/ 0 w 186"/>
              <a:gd name="T11" fmla="*/ 0 h 171"/>
              <a:gd name="T12" fmla="*/ 0 w 186"/>
              <a:gd name="T13" fmla="*/ 0 h 171"/>
              <a:gd name="T14" fmla="*/ 0 w 186"/>
              <a:gd name="T15" fmla="*/ 0 h 171"/>
              <a:gd name="T16" fmla="*/ 0 w 186"/>
              <a:gd name="T17" fmla="*/ 0 h 171"/>
              <a:gd name="T18" fmla="*/ 0 w 186"/>
              <a:gd name="T19" fmla="*/ 0 h 171"/>
              <a:gd name="T20" fmla="*/ 0 w 186"/>
              <a:gd name="T21" fmla="*/ 0 h 171"/>
              <a:gd name="T22" fmla="*/ 0 w 186"/>
              <a:gd name="T23" fmla="*/ 0 h 171"/>
              <a:gd name="T24" fmla="*/ 0 w 186"/>
              <a:gd name="T25" fmla="*/ 0 h 171"/>
              <a:gd name="T26" fmla="*/ 0 w 186"/>
              <a:gd name="T27" fmla="*/ 0 h 171"/>
              <a:gd name="T28" fmla="*/ 0 w 186"/>
              <a:gd name="T29" fmla="*/ 0 h 171"/>
              <a:gd name="T30" fmla="*/ 0 w 186"/>
              <a:gd name="T31" fmla="*/ 0 h 171"/>
              <a:gd name="T32" fmla="*/ 0 w 186"/>
              <a:gd name="T33" fmla="*/ 0 h 171"/>
              <a:gd name="T34" fmla="*/ 0 w 186"/>
              <a:gd name="T35" fmla="*/ 0 h 171"/>
              <a:gd name="T36" fmla="*/ 0 w 186"/>
              <a:gd name="T37" fmla="*/ 0 h 171"/>
              <a:gd name="T38" fmla="*/ 0 w 186"/>
              <a:gd name="T39" fmla="*/ 0 h 171"/>
              <a:gd name="T40" fmla="*/ 0 w 186"/>
              <a:gd name="T41" fmla="*/ 0 h 171"/>
              <a:gd name="T42" fmla="*/ 0 w 186"/>
              <a:gd name="T43" fmla="*/ 0 h 171"/>
              <a:gd name="T44" fmla="*/ 0 w 186"/>
              <a:gd name="T45" fmla="*/ 0 h 171"/>
              <a:gd name="T46" fmla="*/ 0 w 186"/>
              <a:gd name="T47" fmla="*/ 0 h 171"/>
              <a:gd name="T48" fmla="*/ 0 w 186"/>
              <a:gd name="T49" fmla="*/ 0 h 171"/>
              <a:gd name="T50" fmla="*/ 0 w 186"/>
              <a:gd name="T51" fmla="*/ 0 h 171"/>
              <a:gd name="T52" fmla="*/ 0 w 186"/>
              <a:gd name="T53" fmla="*/ 0 h 171"/>
              <a:gd name="T54" fmla="*/ 0 w 186"/>
              <a:gd name="T55" fmla="*/ 0 h 171"/>
              <a:gd name="T56" fmla="*/ 0 w 186"/>
              <a:gd name="T57" fmla="*/ 0 h 171"/>
              <a:gd name="T58" fmla="*/ 0 w 186"/>
              <a:gd name="T59" fmla="*/ 0 h 171"/>
              <a:gd name="T60" fmla="*/ 0 w 186"/>
              <a:gd name="T61" fmla="*/ 0 h 171"/>
              <a:gd name="T62" fmla="*/ 0 w 186"/>
              <a:gd name="T63" fmla="*/ 0 h 171"/>
              <a:gd name="T64" fmla="*/ 0 w 186"/>
              <a:gd name="T65" fmla="*/ 0 h 171"/>
              <a:gd name="T66" fmla="*/ 0 w 186"/>
              <a:gd name="T67" fmla="*/ 0 h 171"/>
              <a:gd name="T68" fmla="*/ 0 w 186"/>
              <a:gd name="T69" fmla="*/ 0 h 171"/>
              <a:gd name="T70" fmla="*/ 0 w 186"/>
              <a:gd name="T71" fmla="*/ 0 h 171"/>
              <a:gd name="T72" fmla="*/ 0 w 186"/>
              <a:gd name="T73" fmla="*/ 0 h 171"/>
              <a:gd name="T74" fmla="*/ 0 w 186"/>
              <a:gd name="T75" fmla="*/ 0 h 171"/>
              <a:gd name="T76" fmla="*/ 0 w 186"/>
              <a:gd name="T77" fmla="*/ 0 h 171"/>
              <a:gd name="T78" fmla="*/ 0 w 186"/>
              <a:gd name="T79" fmla="*/ 0 h 171"/>
              <a:gd name="T80" fmla="*/ 0 w 186"/>
              <a:gd name="T81" fmla="*/ 0 h 171"/>
              <a:gd name="T82" fmla="*/ 0 w 186"/>
              <a:gd name="T83" fmla="*/ 0 h 171"/>
              <a:gd name="T84" fmla="*/ 0 w 186"/>
              <a:gd name="T85" fmla="*/ 0 h 171"/>
              <a:gd name="T86" fmla="*/ 0 w 186"/>
              <a:gd name="T87" fmla="*/ 0 h 171"/>
              <a:gd name="T88" fmla="*/ 0 w 186"/>
              <a:gd name="T89" fmla="*/ 0 h 171"/>
              <a:gd name="T90" fmla="*/ 0 w 186"/>
              <a:gd name="T91" fmla="*/ 0 h 1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6"/>
              <a:gd name="T139" fmla="*/ 0 h 171"/>
              <a:gd name="T140" fmla="*/ 186 w 186"/>
              <a:gd name="T141" fmla="*/ 171 h 17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6" h="171">
                <a:moveTo>
                  <a:pt x="93" y="171"/>
                </a:moveTo>
                <a:lnTo>
                  <a:pt x="81" y="171"/>
                </a:lnTo>
                <a:lnTo>
                  <a:pt x="70" y="170"/>
                </a:lnTo>
                <a:lnTo>
                  <a:pt x="60" y="167"/>
                </a:lnTo>
                <a:lnTo>
                  <a:pt x="50" y="164"/>
                </a:lnTo>
                <a:lnTo>
                  <a:pt x="42" y="161"/>
                </a:lnTo>
                <a:lnTo>
                  <a:pt x="33" y="155"/>
                </a:lnTo>
                <a:lnTo>
                  <a:pt x="27" y="149"/>
                </a:lnTo>
                <a:lnTo>
                  <a:pt x="20" y="143"/>
                </a:lnTo>
                <a:lnTo>
                  <a:pt x="16" y="137"/>
                </a:lnTo>
                <a:lnTo>
                  <a:pt x="12" y="130"/>
                </a:lnTo>
                <a:lnTo>
                  <a:pt x="8" y="124"/>
                </a:lnTo>
                <a:lnTo>
                  <a:pt x="5" y="117"/>
                </a:lnTo>
                <a:lnTo>
                  <a:pt x="3" y="110"/>
                </a:lnTo>
                <a:lnTo>
                  <a:pt x="2" y="102"/>
                </a:lnTo>
                <a:lnTo>
                  <a:pt x="1" y="93"/>
                </a:lnTo>
                <a:lnTo>
                  <a:pt x="0" y="85"/>
                </a:lnTo>
                <a:lnTo>
                  <a:pt x="1" y="76"/>
                </a:lnTo>
                <a:lnTo>
                  <a:pt x="2" y="67"/>
                </a:lnTo>
                <a:lnTo>
                  <a:pt x="4" y="59"/>
                </a:lnTo>
                <a:lnTo>
                  <a:pt x="6" y="51"/>
                </a:lnTo>
                <a:lnTo>
                  <a:pt x="9" y="44"/>
                </a:lnTo>
                <a:lnTo>
                  <a:pt x="14" y="36"/>
                </a:lnTo>
                <a:lnTo>
                  <a:pt x="19" y="30"/>
                </a:lnTo>
                <a:lnTo>
                  <a:pt x="24" y="24"/>
                </a:lnTo>
                <a:lnTo>
                  <a:pt x="31" y="18"/>
                </a:lnTo>
                <a:lnTo>
                  <a:pt x="37" y="13"/>
                </a:lnTo>
                <a:lnTo>
                  <a:pt x="45" y="9"/>
                </a:lnTo>
                <a:lnTo>
                  <a:pt x="53" y="6"/>
                </a:lnTo>
                <a:lnTo>
                  <a:pt x="62" y="3"/>
                </a:lnTo>
                <a:lnTo>
                  <a:pt x="70" y="2"/>
                </a:lnTo>
                <a:lnTo>
                  <a:pt x="80" y="0"/>
                </a:lnTo>
                <a:lnTo>
                  <a:pt x="91" y="0"/>
                </a:lnTo>
                <a:lnTo>
                  <a:pt x="99" y="0"/>
                </a:lnTo>
                <a:lnTo>
                  <a:pt x="107" y="1"/>
                </a:lnTo>
                <a:lnTo>
                  <a:pt x="114" y="2"/>
                </a:lnTo>
                <a:lnTo>
                  <a:pt x="122" y="3"/>
                </a:lnTo>
                <a:lnTo>
                  <a:pt x="128" y="4"/>
                </a:lnTo>
                <a:lnTo>
                  <a:pt x="134" y="6"/>
                </a:lnTo>
                <a:lnTo>
                  <a:pt x="140" y="8"/>
                </a:lnTo>
                <a:lnTo>
                  <a:pt x="144" y="10"/>
                </a:lnTo>
                <a:lnTo>
                  <a:pt x="150" y="13"/>
                </a:lnTo>
                <a:lnTo>
                  <a:pt x="154" y="16"/>
                </a:lnTo>
                <a:lnTo>
                  <a:pt x="158" y="20"/>
                </a:lnTo>
                <a:lnTo>
                  <a:pt x="162" y="23"/>
                </a:lnTo>
                <a:lnTo>
                  <a:pt x="166" y="27"/>
                </a:lnTo>
                <a:lnTo>
                  <a:pt x="169" y="31"/>
                </a:lnTo>
                <a:lnTo>
                  <a:pt x="172" y="36"/>
                </a:lnTo>
                <a:lnTo>
                  <a:pt x="175" y="41"/>
                </a:lnTo>
                <a:lnTo>
                  <a:pt x="177" y="47"/>
                </a:lnTo>
                <a:lnTo>
                  <a:pt x="180" y="52"/>
                </a:lnTo>
                <a:lnTo>
                  <a:pt x="182" y="57"/>
                </a:lnTo>
                <a:lnTo>
                  <a:pt x="184" y="63"/>
                </a:lnTo>
                <a:lnTo>
                  <a:pt x="185" y="68"/>
                </a:lnTo>
                <a:lnTo>
                  <a:pt x="185" y="74"/>
                </a:lnTo>
                <a:lnTo>
                  <a:pt x="186" y="79"/>
                </a:lnTo>
                <a:lnTo>
                  <a:pt x="186" y="85"/>
                </a:lnTo>
                <a:lnTo>
                  <a:pt x="186" y="94"/>
                </a:lnTo>
                <a:lnTo>
                  <a:pt x="185" y="104"/>
                </a:lnTo>
                <a:lnTo>
                  <a:pt x="183" y="112"/>
                </a:lnTo>
                <a:lnTo>
                  <a:pt x="180" y="120"/>
                </a:lnTo>
                <a:lnTo>
                  <a:pt x="176" y="128"/>
                </a:lnTo>
                <a:lnTo>
                  <a:pt x="172" y="135"/>
                </a:lnTo>
                <a:lnTo>
                  <a:pt x="168" y="141"/>
                </a:lnTo>
                <a:lnTo>
                  <a:pt x="162" y="147"/>
                </a:lnTo>
                <a:lnTo>
                  <a:pt x="156" y="153"/>
                </a:lnTo>
                <a:lnTo>
                  <a:pt x="148" y="157"/>
                </a:lnTo>
                <a:lnTo>
                  <a:pt x="141" y="162"/>
                </a:lnTo>
                <a:lnTo>
                  <a:pt x="132" y="166"/>
                </a:lnTo>
                <a:lnTo>
                  <a:pt x="124" y="168"/>
                </a:lnTo>
                <a:lnTo>
                  <a:pt x="114" y="170"/>
                </a:lnTo>
                <a:lnTo>
                  <a:pt x="104" y="171"/>
                </a:lnTo>
                <a:lnTo>
                  <a:pt x="93" y="171"/>
                </a:lnTo>
                <a:close/>
                <a:moveTo>
                  <a:pt x="93" y="139"/>
                </a:moveTo>
                <a:lnTo>
                  <a:pt x="101" y="139"/>
                </a:lnTo>
                <a:lnTo>
                  <a:pt x="109" y="138"/>
                </a:lnTo>
                <a:lnTo>
                  <a:pt x="116" y="137"/>
                </a:lnTo>
                <a:lnTo>
                  <a:pt x="123" y="135"/>
                </a:lnTo>
                <a:lnTo>
                  <a:pt x="129" y="133"/>
                </a:lnTo>
                <a:lnTo>
                  <a:pt x="135" y="131"/>
                </a:lnTo>
                <a:lnTo>
                  <a:pt x="140" y="128"/>
                </a:lnTo>
                <a:lnTo>
                  <a:pt x="144" y="124"/>
                </a:lnTo>
                <a:lnTo>
                  <a:pt x="148" y="120"/>
                </a:lnTo>
                <a:lnTo>
                  <a:pt x="152" y="116"/>
                </a:lnTo>
                <a:lnTo>
                  <a:pt x="155" y="112"/>
                </a:lnTo>
                <a:lnTo>
                  <a:pt x="157" y="107"/>
                </a:lnTo>
                <a:lnTo>
                  <a:pt x="159" y="102"/>
                </a:lnTo>
                <a:lnTo>
                  <a:pt x="160" y="96"/>
                </a:lnTo>
                <a:lnTo>
                  <a:pt x="161" y="91"/>
                </a:lnTo>
                <a:lnTo>
                  <a:pt x="161" y="85"/>
                </a:lnTo>
                <a:lnTo>
                  <a:pt x="161" y="80"/>
                </a:lnTo>
                <a:lnTo>
                  <a:pt x="160" y="74"/>
                </a:lnTo>
                <a:lnTo>
                  <a:pt x="159" y="69"/>
                </a:lnTo>
                <a:lnTo>
                  <a:pt x="157" y="64"/>
                </a:lnTo>
                <a:lnTo>
                  <a:pt x="155" y="60"/>
                </a:lnTo>
                <a:lnTo>
                  <a:pt x="152" y="55"/>
                </a:lnTo>
                <a:lnTo>
                  <a:pt x="148" y="51"/>
                </a:lnTo>
                <a:lnTo>
                  <a:pt x="144" y="47"/>
                </a:lnTo>
                <a:lnTo>
                  <a:pt x="140" y="44"/>
                </a:lnTo>
                <a:lnTo>
                  <a:pt x="135" y="40"/>
                </a:lnTo>
                <a:lnTo>
                  <a:pt x="129" y="37"/>
                </a:lnTo>
                <a:lnTo>
                  <a:pt x="123" y="35"/>
                </a:lnTo>
                <a:lnTo>
                  <a:pt x="115" y="33"/>
                </a:lnTo>
                <a:lnTo>
                  <a:pt x="109" y="32"/>
                </a:lnTo>
                <a:lnTo>
                  <a:pt x="100" y="32"/>
                </a:lnTo>
                <a:lnTo>
                  <a:pt x="92" y="31"/>
                </a:lnTo>
                <a:lnTo>
                  <a:pt x="84" y="32"/>
                </a:lnTo>
                <a:lnTo>
                  <a:pt x="77" y="32"/>
                </a:lnTo>
                <a:lnTo>
                  <a:pt x="69" y="33"/>
                </a:lnTo>
                <a:lnTo>
                  <a:pt x="63" y="35"/>
                </a:lnTo>
                <a:lnTo>
                  <a:pt x="58" y="37"/>
                </a:lnTo>
                <a:lnTo>
                  <a:pt x="51" y="40"/>
                </a:lnTo>
                <a:lnTo>
                  <a:pt x="47" y="44"/>
                </a:lnTo>
                <a:lnTo>
                  <a:pt x="43" y="47"/>
                </a:lnTo>
                <a:lnTo>
                  <a:pt x="38" y="51"/>
                </a:lnTo>
                <a:lnTo>
                  <a:pt x="35" y="56"/>
                </a:lnTo>
                <a:lnTo>
                  <a:pt x="32" y="60"/>
                </a:lnTo>
                <a:lnTo>
                  <a:pt x="30" y="64"/>
                </a:lnTo>
                <a:lnTo>
                  <a:pt x="28" y="69"/>
                </a:lnTo>
                <a:lnTo>
                  <a:pt x="27" y="74"/>
                </a:lnTo>
                <a:lnTo>
                  <a:pt x="25" y="80"/>
                </a:lnTo>
                <a:lnTo>
                  <a:pt x="25" y="85"/>
                </a:lnTo>
                <a:lnTo>
                  <a:pt x="25" y="91"/>
                </a:lnTo>
                <a:lnTo>
                  <a:pt x="27" y="96"/>
                </a:lnTo>
                <a:lnTo>
                  <a:pt x="28" y="102"/>
                </a:lnTo>
                <a:lnTo>
                  <a:pt x="30" y="107"/>
                </a:lnTo>
                <a:lnTo>
                  <a:pt x="32" y="112"/>
                </a:lnTo>
                <a:lnTo>
                  <a:pt x="35" y="116"/>
                </a:lnTo>
                <a:lnTo>
                  <a:pt x="38" y="120"/>
                </a:lnTo>
                <a:lnTo>
                  <a:pt x="43" y="124"/>
                </a:lnTo>
                <a:lnTo>
                  <a:pt x="47" y="128"/>
                </a:lnTo>
                <a:lnTo>
                  <a:pt x="51" y="131"/>
                </a:lnTo>
                <a:lnTo>
                  <a:pt x="58" y="133"/>
                </a:lnTo>
                <a:lnTo>
                  <a:pt x="63" y="135"/>
                </a:lnTo>
                <a:lnTo>
                  <a:pt x="70" y="137"/>
                </a:lnTo>
                <a:lnTo>
                  <a:pt x="77" y="138"/>
                </a:lnTo>
                <a:lnTo>
                  <a:pt x="84" y="139"/>
                </a:lnTo>
                <a:lnTo>
                  <a:pt x="93" y="13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07" name="Freeform 221"/>
          <p:cNvSpPr>
            <a:spLocks noEditPoints="1"/>
          </p:cNvSpPr>
          <p:nvPr/>
        </p:nvSpPr>
        <p:spPr bwMode="auto">
          <a:xfrm>
            <a:off x="3277402" y="4368486"/>
            <a:ext cx="97935" cy="58703"/>
          </a:xfrm>
          <a:custGeom>
            <a:avLst/>
            <a:gdLst>
              <a:gd name="T0" fmla="*/ 0 w 250"/>
              <a:gd name="T1" fmla="*/ 0 h 158"/>
              <a:gd name="T2" fmla="*/ 0 w 250"/>
              <a:gd name="T3" fmla="*/ 0 h 158"/>
              <a:gd name="T4" fmla="*/ 0 w 250"/>
              <a:gd name="T5" fmla="*/ 0 h 158"/>
              <a:gd name="T6" fmla="*/ 0 w 250"/>
              <a:gd name="T7" fmla="*/ 0 h 158"/>
              <a:gd name="T8" fmla="*/ 0 w 250"/>
              <a:gd name="T9" fmla="*/ 0 h 158"/>
              <a:gd name="T10" fmla="*/ 0 w 250"/>
              <a:gd name="T11" fmla="*/ 0 h 158"/>
              <a:gd name="T12" fmla="*/ 0 w 250"/>
              <a:gd name="T13" fmla="*/ 0 h 158"/>
              <a:gd name="T14" fmla="*/ 0 w 250"/>
              <a:gd name="T15" fmla="*/ 0 h 158"/>
              <a:gd name="T16" fmla="*/ 0 w 250"/>
              <a:gd name="T17" fmla="*/ 0 h 158"/>
              <a:gd name="T18" fmla="*/ 0 w 250"/>
              <a:gd name="T19" fmla="*/ 0 h 158"/>
              <a:gd name="T20" fmla="*/ 0 w 250"/>
              <a:gd name="T21" fmla="*/ 0 h 158"/>
              <a:gd name="T22" fmla="*/ 0 w 250"/>
              <a:gd name="T23" fmla="*/ 0 h 158"/>
              <a:gd name="T24" fmla="*/ 0 w 250"/>
              <a:gd name="T25" fmla="*/ 0 h 158"/>
              <a:gd name="T26" fmla="*/ 0 w 250"/>
              <a:gd name="T27" fmla="*/ 0 h 158"/>
              <a:gd name="T28" fmla="*/ 0 w 250"/>
              <a:gd name="T29" fmla="*/ 0 h 158"/>
              <a:gd name="T30" fmla="*/ 0 w 250"/>
              <a:gd name="T31" fmla="*/ 0 h 158"/>
              <a:gd name="T32" fmla="*/ 0 w 250"/>
              <a:gd name="T33" fmla="*/ 0 h 158"/>
              <a:gd name="T34" fmla="*/ 0 w 250"/>
              <a:gd name="T35" fmla="*/ 0 h 158"/>
              <a:gd name="T36" fmla="*/ 0 w 250"/>
              <a:gd name="T37" fmla="*/ 0 h 158"/>
              <a:gd name="T38" fmla="*/ 0 w 250"/>
              <a:gd name="T39" fmla="*/ 0 h 158"/>
              <a:gd name="T40" fmla="*/ 0 w 250"/>
              <a:gd name="T41" fmla="*/ 0 h 158"/>
              <a:gd name="T42" fmla="*/ 0 w 250"/>
              <a:gd name="T43" fmla="*/ 0 h 158"/>
              <a:gd name="T44" fmla="*/ 0 w 250"/>
              <a:gd name="T45" fmla="*/ 0 h 158"/>
              <a:gd name="T46" fmla="*/ 0 w 250"/>
              <a:gd name="T47" fmla="*/ 0 h 158"/>
              <a:gd name="T48" fmla="*/ 0 w 250"/>
              <a:gd name="T49" fmla="*/ 0 h 158"/>
              <a:gd name="T50" fmla="*/ 0 w 250"/>
              <a:gd name="T51" fmla="*/ 0 h 158"/>
              <a:gd name="T52" fmla="*/ 0 w 250"/>
              <a:gd name="T53" fmla="*/ 0 h 158"/>
              <a:gd name="T54" fmla="*/ 0 w 250"/>
              <a:gd name="T55" fmla="*/ 0 h 158"/>
              <a:gd name="T56" fmla="*/ 0 w 250"/>
              <a:gd name="T57" fmla="*/ 0 h 158"/>
              <a:gd name="T58" fmla="*/ 0 w 250"/>
              <a:gd name="T59" fmla="*/ 0 h 158"/>
              <a:gd name="T60" fmla="*/ 0 w 250"/>
              <a:gd name="T61" fmla="*/ 0 h 158"/>
              <a:gd name="T62" fmla="*/ 0 w 250"/>
              <a:gd name="T63" fmla="*/ 0 h 158"/>
              <a:gd name="T64" fmla="*/ 0 w 250"/>
              <a:gd name="T65" fmla="*/ 0 h 158"/>
              <a:gd name="T66" fmla="*/ 0 w 250"/>
              <a:gd name="T67" fmla="*/ 0 h 158"/>
              <a:gd name="T68" fmla="*/ 0 w 250"/>
              <a:gd name="T69" fmla="*/ 0 h 158"/>
              <a:gd name="T70" fmla="*/ 0 w 250"/>
              <a:gd name="T71" fmla="*/ 0 h 158"/>
              <a:gd name="T72" fmla="*/ 0 w 250"/>
              <a:gd name="T73" fmla="*/ 0 h 158"/>
              <a:gd name="T74" fmla="*/ 0 w 250"/>
              <a:gd name="T75" fmla="*/ 0 h 158"/>
              <a:gd name="T76" fmla="*/ 0 w 250"/>
              <a:gd name="T77" fmla="*/ 0 h 158"/>
              <a:gd name="T78" fmla="*/ 0 w 250"/>
              <a:gd name="T79" fmla="*/ 0 h 158"/>
              <a:gd name="T80" fmla="*/ 0 w 250"/>
              <a:gd name="T81" fmla="*/ 0 h 158"/>
              <a:gd name="T82" fmla="*/ 0 w 250"/>
              <a:gd name="T83" fmla="*/ 0 h 158"/>
              <a:gd name="T84" fmla="*/ 0 w 250"/>
              <a:gd name="T85" fmla="*/ 0 h 158"/>
              <a:gd name="T86" fmla="*/ 0 w 250"/>
              <a:gd name="T87" fmla="*/ 0 h 158"/>
              <a:gd name="T88" fmla="*/ 0 w 250"/>
              <a:gd name="T89" fmla="*/ 0 h 158"/>
              <a:gd name="T90" fmla="*/ 0 w 250"/>
              <a:gd name="T91" fmla="*/ 0 h 158"/>
              <a:gd name="T92" fmla="*/ 0 w 250"/>
              <a:gd name="T93" fmla="*/ 0 h 158"/>
              <a:gd name="T94" fmla="*/ 0 w 250"/>
              <a:gd name="T95" fmla="*/ 0 h 158"/>
              <a:gd name="T96" fmla="*/ 0 w 250"/>
              <a:gd name="T97" fmla="*/ 0 h 158"/>
              <a:gd name="T98" fmla="*/ 0 w 250"/>
              <a:gd name="T99" fmla="*/ 0 h 15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50"/>
              <a:gd name="T151" fmla="*/ 0 h 158"/>
              <a:gd name="T152" fmla="*/ 250 w 250"/>
              <a:gd name="T153" fmla="*/ 158 h 15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50" h="158">
                <a:moveTo>
                  <a:pt x="250" y="158"/>
                </a:moveTo>
                <a:lnTo>
                  <a:pt x="4" y="158"/>
                </a:lnTo>
                <a:lnTo>
                  <a:pt x="4" y="130"/>
                </a:lnTo>
                <a:lnTo>
                  <a:pt x="28" y="130"/>
                </a:lnTo>
                <a:lnTo>
                  <a:pt x="24" y="128"/>
                </a:lnTo>
                <a:lnTo>
                  <a:pt x="21" y="125"/>
                </a:lnTo>
                <a:lnTo>
                  <a:pt x="18" y="123"/>
                </a:lnTo>
                <a:lnTo>
                  <a:pt x="16" y="120"/>
                </a:lnTo>
                <a:lnTo>
                  <a:pt x="13" y="117"/>
                </a:lnTo>
                <a:lnTo>
                  <a:pt x="10" y="114"/>
                </a:lnTo>
                <a:lnTo>
                  <a:pt x="8" y="111"/>
                </a:lnTo>
                <a:lnTo>
                  <a:pt x="7" y="108"/>
                </a:lnTo>
                <a:lnTo>
                  <a:pt x="5" y="105"/>
                </a:lnTo>
                <a:lnTo>
                  <a:pt x="4" y="101"/>
                </a:lnTo>
                <a:lnTo>
                  <a:pt x="3" y="97"/>
                </a:lnTo>
                <a:lnTo>
                  <a:pt x="2" y="94"/>
                </a:lnTo>
                <a:lnTo>
                  <a:pt x="1" y="90"/>
                </a:lnTo>
                <a:lnTo>
                  <a:pt x="1" y="86"/>
                </a:lnTo>
                <a:lnTo>
                  <a:pt x="0" y="82"/>
                </a:lnTo>
                <a:lnTo>
                  <a:pt x="0" y="77"/>
                </a:lnTo>
                <a:lnTo>
                  <a:pt x="1" y="72"/>
                </a:lnTo>
                <a:lnTo>
                  <a:pt x="1" y="66"/>
                </a:lnTo>
                <a:lnTo>
                  <a:pt x="2" y="61"/>
                </a:lnTo>
                <a:lnTo>
                  <a:pt x="3" y="56"/>
                </a:lnTo>
                <a:lnTo>
                  <a:pt x="5" y="51"/>
                </a:lnTo>
                <a:lnTo>
                  <a:pt x="7" y="46"/>
                </a:lnTo>
                <a:lnTo>
                  <a:pt x="9" y="40"/>
                </a:lnTo>
                <a:lnTo>
                  <a:pt x="12" y="36"/>
                </a:lnTo>
                <a:lnTo>
                  <a:pt x="15" y="31"/>
                </a:lnTo>
                <a:lnTo>
                  <a:pt x="18" y="27"/>
                </a:lnTo>
                <a:lnTo>
                  <a:pt x="22" y="24"/>
                </a:lnTo>
                <a:lnTo>
                  <a:pt x="27" y="20"/>
                </a:lnTo>
                <a:lnTo>
                  <a:pt x="31" y="17"/>
                </a:lnTo>
                <a:lnTo>
                  <a:pt x="35" y="14"/>
                </a:lnTo>
                <a:lnTo>
                  <a:pt x="39" y="11"/>
                </a:lnTo>
                <a:lnTo>
                  <a:pt x="45" y="9"/>
                </a:lnTo>
                <a:lnTo>
                  <a:pt x="50" y="7"/>
                </a:lnTo>
                <a:lnTo>
                  <a:pt x="55" y="5"/>
                </a:lnTo>
                <a:lnTo>
                  <a:pt x="62" y="4"/>
                </a:lnTo>
                <a:lnTo>
                  <a:pt x="67" y="2"/>
                </a:lnTo>
                <a:lnTo>
                  <a:pt x="74" y="1"/>
                </a:lnTo>
                <a:lnTo>
                  <a:pt x="79" y="1"/>
                </a:lnTo>
                <a:lnTo>
                  <a:pt x="85" y="0"/>
                </a:lnTo>
                <a:lnTo>
                  <a:pt x="92" y="0"/>
                </a:lnTo>
                <a:lnTo>
                  <a:pt x="98" y="0"/>
                </a:lnTo>
                <a:lnTo>
                  <a:pt x="105" y="1"/>
                </a:lnTo>
                <a:lnTo>
                  <a:pt x="111" y="1"/>
                </a:lnTo>
                <a:lnTo>
                  <a:pt x="117" y="3"/>
                </a:lnTo>
                <a:lnTo>
                  <a:pt x="124" y="4"/>
                </a:lnTo>
                <a:lnTo>
                  <a:pt x="129" y="6"/>
                </a:lnTo>
                <a:lnTo>
                  <a:pt x="136" y="8"/>
                </a:lnTo>
                <a:lnTo>
                  <a:pt x="141" y="10"/>
                </a:lnTo>
                <a:lnTo>
                  <a:pt x="146" y="13"/>
                </a:lnTo>
                <a:lnTo>
                  <a:pt x="152" y="16"/>
                </a:lnTo>
                <a:lnTo>
                  <a:pt x="156" y="19"/>
                </a:lnTo>
                <a:lnTo>
                  <a:pt x="160" y="22"/>
                </a:lnTo>
                <a:lnTo>
                  <a:pt x="165" y="26"/>
                </a:lnTo>
                <a:lnTo>
                  <a:pt x="168" y="30"/>
                </a:lnTo>
                <a:lnTo>
                  <a:pt x="171" y="34"/>
                </a:lnTo>
                <a:lnTo>
                  <a:pt x="174" y="39"/>
                </a:lnTo>
                <a:lnTo>
                  <a:pt x="177" y="44"/>
                </a:lnTo>
                <a:lnTo>
                  <a:pt x="180" y="49"/>
                </a:lnTo>
                <a:lnTo>
                  <a:pt x="182" y="54"/>
                </a:lnTo>
                <a:lnTo>
                  <a:pt x="183" y="59"/>
                </a:lnTo>
                <a:lnTo>
                  <a:pt x="185" y="64"/>
                </a:lnTo>
                <a:lnTo>
                  <a:pt x="185" y="69"/>
                </a:lnTo>
                <a:lnTo>
                  <a:pt x="186" y="74"/>
                </a:lnTo>
                <a:lnTo>
                  <a:pt x="186" y="79"/>
                </a:lnTo>
                <a:lnTo>
                  <a:pt x="186" y="83"/>
                </a:lnTo>
                <a:lnTo>
                  <a:pt x="186" y="87"/>
                </a:lnTo>
                <a:lnTo>
                  <a:pt x="185" y="90"/>
                </a:lnTo>
                <a:lnTo>
                  <a:pt x="185" y="94"/>
                </a:lnTo>
                <a:lnTo>
                  <a:pt x="184" y="97"/>
                </a:lnTo>
                <a:lnTo>
                  <a:pt x="183" y="101"/>
                </a:lnTo>
                <a:lnTo>
                  <a:pt x="182" y="105"/>
                </a:lnTo>
                <a:lnTo>
                  <a:pt x="180" y="108"/>
                </a:lnTo>
                <a:lnTo>
                  <a:pt x="178" y="111"/>
                </a:lnTo>
                <a:lnTo>
                  <a:pt x="176" y="114"/>
                </a:lnTo>
                <a:lnTo>
                  <a:pt x="174" y="116"/>
                </a:lnTo>
                <a:lnTo>
                  <a:pt x="172" y="119"/>
                </a:lnTo>
                <a:lnTo>
                  <a:pt x="170" y="121"/>
                </a:lnTo>
                <a:lnTo>
                  <a:pt x="168" y="123"/>
                </a:lnTo>
                <a:lnTo>
                  <a:pt x="166" y="126"/>
                </a:lnTo>
                <a:lnTo>
                  <a:pt x="163" y="128"/>
                </a:lnTo>
                <a:lnTo>
                  <a:pt x="250" y="128"/>
                </a:lnTo>
                <a:lnTo>
                  <a:pt x="250" y="158"/>
                </a:lnTo>
                <a:close/>
                <a:moveTo>
                  <a:pt x="94" y="130"/>
                </a:moveTo>
                <a:lnTo>
                  <a:pt x="102" y="130"/>
                </a:lnTo>
                <a:lnTo>
                  <a:pt x="110" y="130"/>
                </a:lnTo>
                <a:lnTo>
                  <a:pt x="117" y="129"/>
                </a:lnTo>
                <a:lnTo>
                  <a:pt x="124" y="127"/>
                </a:lnTo>
                <a:lnTo>
                  <a:pt x="130" y="125"/>
                </a:lnTo>
                <a:lnTo>
                  <a:pt x="136" y="123"/>
                </a:lnTo>
                <a:lnTo>
                  <a:pt x="140" y="120"/>
                </a:lnTo>
                <a:lnTo>
                  <a:pt x="145" y="116"/>
                </a:lnTo>
                <a:lnTo>
                  <a:pt x="148" y="113"/>
                </a:lnTo>
                <a:lnTo>
                  <a:pt x="152" y="109"/>
                </a:lnTo>
                <a:lnTo>
                  <a:pt x="155" y="105"/>
                </a:lnTo>
                <a:lnTo>
                  <a:pt x="157" y="100"/>
                </a:lnTo>
                <a:lnTo>
                  <a:pt x="159" y="96"/>
                </a:lnTo>
                <a:lnTo>
                  <a:pt x="160" y="91"/>
                </a:lnTo>
                <a:lnTo>
                  <a:pt x="161" y="86"/>
                </a:lnTo>
                <a:lnTo>
                  <a:pt x="161" y="81"/>
                </a:lnTo>
                <a:lnTo>
                  <a:pt x="161" y="76"/>
                </a:lnTo>
                <a:lnTo>
                  <a:pt x="160" y="72"/>
                </a:lnTo>
                <a:lnTo>
                  <a:pt x="159" y="67"/>
                </a:lnTo>
                <a:lnTo>
                  <a:pt x="157" y="63"/>
                </a:lnTo>
                <a:lnTo>
                  <a:pt x="155" y="58"/>
                </a:lnTo>
                <a:lnTo>
                  <a:pt x="152" y="54"/>
                </a:lnTo>
                <a:lnTo>
                  <a:pt x="148" y="50"/>
                </a:lnTo>
                <a:lnTo>
                  <a:pt x="144" y="47"/>
                </a:lnTo>
                <a:lnTo>
                  <a:pt x="140" y="42"/>
                </a:lnTo>
                <a:lnTo>
                  <a:pt x="135" y="39"/>
                </a:lnTo>
                <a:lnTo>
                  <a:pt x="129" y="37"/>
                </a:lnTo>
                <a:lnTo>
                  <a:pt x="123" y="35"/>
                </a:lnTo>
                <a:lnTo>
                  <a:pt x="115" y="33"/>
                </a:lnTo>
                <a:lnTo>
                  <a:pt x="108" y="32"/>
                </a:lnTo>
                <a:lnTo>
                  <a:pt x="100" y="31"/>
                </a:lnTo>
                <a:lnTo>
                  <a:pt x="92" y="31"/>
                </a:lnTo>
                <a:lnTo>
                  <a:pt x="83" y="31"/>
                </a:lnTo>
                <a:lnTo>
                  <a:pt x="76" y="32"/>
                </a:lnTo>
                <a:lnTo>
                  <a:pt x="68" y="33"/>
                </a:lnTo>
                <a:lnTo>
                  <a:pt x="62" y="35"/>
                </a:lnTo>
                <a:lnTo>
                  <a:pt x="55" y="37"/>
                </a:lnTo>
                <a:lnTo>
                  <a:pt x="50" y="39"/>
                </a:lnTo>
                <a:lnTo>
                  <a:pt x="45" y="42"/>
                </a:lnTo>
                <a:lnTo>
                  <a:pt x="40" y="46"/>
                </a:lnTo>
                <a:lnTo>
                  <a:pt x="37" y="50"/>
                </a:lnTo>
                <a:lnTo>
                  <a:pt x="33" y="54"/>
                </a:lnTo>
                <a:lnTo>
                  <a:pt x="31" y="58"/>
                </a:lnTo>
                <a:lnTo>
                  <a:pt x="28" y="62"/>
                </a:lnTo>
                <a:lnTo>
                  <a:pt x="27" y="66"/>
                </a:lnTo>
                <a:lnTo>
                  <a:pt x="24" y="71"/>
                </a:lnTo>
                <a:lnTo>
                  <a:pt x="24" y="75"/>
                </a:lnTo>
                <a:lnTo>
                  <a:pt x="23" y="80"/>
                </a:lnTo>
                <a:lnTo>
                  <a:pt x="24" y="85"/>
                </a:lnTo>
                <a:lnTo>
                  <a:pt x="24" y="90"/>
                </a:lnTo>
                <a:lnTo>
                  <a:pt x="27" y="94"/>
                </a:lnTo>
                <a:lnTo>
                  <a:pt x="29" y="98"/>
                </a:lnTo>
                <a:lnTo>
                  <a:pt x="31" y="104"/>
                </a:lnTo>
                <a:lnTo>
                  <a:pt x="34" y="108"/>
                </a:lnTo>
                <a:lnTo>
                  <a:pt x="37" y="112"/>
                </a:lnTo>
                <a:lnTo>
                  <a:pt x="42" y="116"/>
                </a:lnTo>
                <a:lnTo>
                  <a:pt x="47" y="119"/>
                </a:lnTo>
                <a:lnTo>
                  <a:pt x="52" y="122"/>
                </a:lnTo>
                <a:lnTo>
                  <a:pt x="58" y="125"/>
                </a:lnTo>
                <a:lnTo>
                  <a:pt x="64" y="127"/>
                </a:lnTo>
                <a:lnTo>
                  <a:pt x="70" y="128"/>
                </a:lnTo>
                <a:lnTo>
                  <a:pt x="78" y="130"/>
                </a:lnTo>
                <a:lnTo>
                  <a:pt x="85" y="130"/>
                </a:lnTo>
                <a:lnTo>
                  <a:pt x="94" y="13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08" name="Freeform 222"/>
          <p:cNvSpPr>
            <a:spLocks/>
          </p:cNvSpPr>
          <p:nvPr/>
        </p:nvSpPr>
        <p:spPr bwMode="auto">
          <a:xfrm>
            <a:off x="3277402" y="4318955"/>
            <a:ext cx="70513" cy="36689"/>
          </a:xfrm>
          <a:custGeom>
            <a:avLst/>
            <a:gdLst>
              <a:gd name="T0" fmla="*/ 0 w 182"/>
              <a:gd name="T1" fmla="*/ 0 h 100"/>
              <a:gd name="T2" fmla="*/ 0 w 182"/>
              <a:gd name="T3" fmla="*/ 0 h 100"/>
              <a:gd name="T4" fmla="*/ 0 w 182"/>
              <a:gd name="T5" fmla="*/ 0 h 100"/>
              <a:gd name="T6" fmla="*/ 0 w 182"/>
              <a:gd name="T7" fmla="*/ 0 h 100"/>
              <a:gd name="T8" fmla="*/ 0 w 182"/>
              <a:gd name="T9" fmla="*/ 0 h 100"/>
              <a:gd name="T10" fmla="*/ 0 w 182"/>
              <a:gd name="T11" fmla="*/ 0 h 100"/>
              <a:gd name="T12" fmla="*/ 0 w 182"/>
              <a:gd name="T13" fmla="*/ 0 h 100"/>
              <a:gd name="T14" fmla="*/ 0 w 182"/>
              <a:gd name="T15" fmla="*/ 0 h 100"/>
              <a:gd name="T16" fmla="*/ 0 w 182"/>
              <a:gd name="T17" fmla="*/ 0 h 100"/>
              <a:gd name="T18" fmla="*/ 0 w 182"/>
              <a:gd name="T19" fmla="*/ 0 h 100"/>
              <a:gd name="T20" fmla="*/ 0 w 182"/>
              <a:gd name="T21" fmla="*/ 0 h 100"/>
              <a:gd name="T22" fmla="*/ 0 w 182"/>
              <a:gd name="T23" fmla="*/ 0 h 100"/>
              <a:gd name="T24" fmla="*/ 0 w 182"/>
              <a:gd name="T25" fmla="*/ 0 h 100"/>
              <a:gd name="T26" fmla="*/ 0 w 182"/>
              <a:gd name="T27" fmla="*/ 0 h 100"/>
              <a:gd name="T28" fmla="*/ 0 w 182"/>
              <a:gd name="T29" fmla="*/ 0 h 100"/>
              <a:gd name="T30" fmla="*/ 0 w 182"/>
              <a:gd name="T31" fmla="*/ 0 h 100"/>
              <a:gd name="T32" fmla="*/ 0 w 182"/>
              <a:gd name="T33" fmla="*/ 0 h 100"/>
              <a:gd name="T34" fmla="*/ 0 w 182"/>
              <a:gd name="T35" fmla="*/ 0 h 100"/>
              <a:gd name="T36" fmla="*/ 0 w 182"/>
              <a:gd name="T37" fmla="*/ 0 h 100"/>
              <a:gd name="T38" fmla="*/ 0 w 182"/>
              <a:gd name="T39" fmla="*/ 0 h 100"/>
              <a:gd name="T40" fmla="*/ 0 w 182"/>
              <a:gd name="T41" fmla="*/ 0 h 100"/>
              <a:gd name="T42" fmla="*/ 0 w 182"/>
              <a:gd name="T43" fmla="*/ 0 h 100"/>
              <a:gd name="T44" fmla="*/ 0 w 182"/>
              <a:gd name="T45" fmla="*/ 0 h 100"/>
              <a:gd name="T46" fmla="*/ 0 w 182"/>
              <a:gd name="T47" fmla="*/ 0 h 100"/>
              <a:gd name="T48" fmla="*/ 0 w 182"/>
              <a:gd name="T49" fmla="*/ 0 h 100"/>
              <a:gd name="T50" fmla="*/ 0 w 182"/>
              <a:gd name="T51" fmla="*/ 0 h 100"/>
              <a:gd name="T52" fmla="*/ 0 w 182"/>
              <a:gd name="T53" fmla="*/ 0 h 100"/>
              <a:gd name="T54" fmla="*/ 0 w 182"/>
              <a:gd name="T55" fmla="*/ 0 h 100"/>
              <a:gd name="T56" fmla="*/ 0 w 182"/>
              <a:gd name="T57" fmla="*/ 0 h 100"/>
              <a:gd name="T58" fmla="*/ 0 w 182"/>
              <a:gd name="T59" fmla="*/ 0 h 100"/>
              <a:gd name="T60" fmla="*/ 0 w 182"/>
              <a:gd name="T61" fmla="*/ 0 h 100"/>
              <a:gd name="T62" fmla="*/ 0 w 182"/>
              <a:gd name="T63" fmla="*/ 0 h 100"/>
              <a:gd name="T64" fmla="*/ 0 w 182"/>
              <a:gd name="T65" fmla="*/ 0 h 100"/>
              <a:gd name="T66" fmla="*/ 0 w 182"/>
              <a:gd name="T67" fmla="*/ 0 h 100"/>
              <a:gd name="T68" fmla="*/ 0 w 182"/>
              <a:gd name="T69" fmla="*/ 0 h 100"/>
              <a:gd name="T70" fmla="*/ 0 w 182"/>
              <a:gd name="T71" fmla="*/ 0 h 100"/>
              <a:gd name="T72" fmla="*/ 0 w 182"/>
              <a:gd name="T73" fmla="*/ 0 h 100"/>
              <a:gd name="T74" fmla="*/ 0 w 182"/>
              <a:gd name="T75" fmla="*/ 0 h 100"/>
              <a:gd name="T76" fmla="*/ 0 w 182"/>
              <a:gd name="T77" fmla="*/ 0 h 100"/>
              <a:gd name="T78" fmla="*/ 0 w 182"/>
              <a:gd name="T79" fmla="*/ 0 h 100"/>
              <a:gd name="T80" fmla="*/ 0 w 182"/>
              <a:gd name="T81" fmla="*/ 0 h 100"/>
              <a:gd name="T82" fmla="*/ 0 w 182"/>
              <a:gd name="T83" fmla="*/ 0 h 100"/>
              <a:gd name="T84" fmla="*/ 0 w 182"/>
              <a:gd name="T85" fmla="*/ 0 h 100"/>
              <a:gd name="T86" fmla="*/ 0 w 182"/>
              <a:gd name="T87" fmla="*/ 0 h 100"/>
              <a:gd name="T88" fmla="*/ 0 w 182"/>
              <a:gd name="T89" fmla="*/ 0 h 100"/>
              <a:gd name="T90" fmla="*/ 0 w 182"/>
              <a:gd name="T91" fmla="*/ 0 h 100"/>
              <a:gd name="T92" fmla="*/ 0 w 182"/>
              <a:gd name="T93" fmla="*/ 0 h 100"/>
              <a:gd name="T94" fmla="*/ 0 w 182"/>
              <a:gd name="T95" fmla="*/ 0 h 100"/>
              <a:gd name="T96" fmla="*/ 0 w 182"/>
              <a:gd name="T97" fmla="*/ 0 h 100"/>
              <a:gd name="T98" fmla="*/ 0 w 182"/>
              <a:gd name="T99" fmla="*/ 0 h 100"/>
              <a:gd name="T100" fmla="*/ 0 w 182"/>
              <a:gd name="T101" fmla="*/ 0 h 100"/>
              <a:gd name="T102" fmla="*/ 0 w 182"/>
              <a:gd name="T103" fmla="*/ 0 h 100"/>
              <a:gd name="T104" fmla="*/ 0 w 182"/>
              <a:gd name="T105" fmla="*/ 0 h 100"/>
              <a:gd name="T106" fmla="*/ 0 w 182"/>
              <a:gd name="T107" fmla="*/ 0 h 100"/>
              <a:gd name="T108" fmla="*/ 0 w 182"/>
              <a:gd name="T109" fmla="*/ 0 h 100"/>
              <a:gd name="T110" fmla="*/ 0 w 182"/>
              <a:gd name="T111" fmla="*/ 0 h 100"/>
              <a:gd name="T112" fmla="*/ 0 w 182"/>
              <a:gd name="T113" fmla="*/ 0 h 100"/>
              <a:gd name="T114" fmla="*/ 0 w 182"/>
              <a:gd name="T115" fmla="*/ 0 h 100"/>
              <a:gd name="T116" fmla="*/ 0 w 182"/>
              <a:gd name="T117" fmla="*/ 0 h 100"/>
              <a:gd name="T118" fmla="*/ 0 w 182"/>
              <a:gd name="T119" fmla="*/ 0 h 100"/>
              <a:gd name="T120" fmla="*/ 0 w 182"/>
              <a:gd name="T121" fmla="*/ 0 h 100"/>
              <a:gd name="T122" fmla="*/ 0 w 182"/>
              <a:gd name="T123" fmla="*/ 0 h 100"/>
              <a:gd name="T124" fmla="*/ 0 w 182"/>
              <a:gd name="T125" fmla="*/ 0 h 1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2"/>
              <a:gd name="T190" fmla="*/ 0 h 100"/>
              <a:gd name="T191" fmla="*/ 182 w 182"/>
              <a:gd name="T192" fmla="*/ 100 h 10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2" h="100">
                <a:moveTo>
                  <a:pt x="182" y="100"/>
                </a:moveTo>
                <a:lnTo>
                  <a:pt x="4" y="100"/>
                </a:lnTo>
                <a:lnTo>
                  <a:pt x="4" y="72"/>
                </a:lnTo>
                <a:lnTo>
                  <a:pt x="31" y="72"/>
                </a:lnTo>
                <a:lnTo>
                  <a:pt x="27" y="70"/>
                </a:lnTo>
                <a:lnTo>
                  <a:pt x="22" y="67"/>
                </a:lnTo>
                <a:lnTo>
                  <a:pt x="19" y="64"/>
                </a:lnTo>
                <a:lnTo>
                  <a:pt x="16" y="61"/>
                </a:lnTo>
                <a:lnTo>
                  <a:pt x="13" y="59"/>
                </a:lnTo>
                <a:lnTo>
                  <a:pt x="10" y="57"/>
                </a:lnTo>
                <a:lnTo>
                  <a:pt x="8" y="54"/>
                </a:lnTo>
                <a:lnTo>
                  <a:pt x="6" y="52"/>
                </a:lnTo>
                <a:lnTo>
                  <a:pt x="5" y="50"/>
                </a:lnTo>
                <a:lnTo>
                  <a:pt x="4" y="47"/>
                </a:lnTo>
                <a:lnTo>
                  <a:pt x="3" y="45"/>
                </a:lnTo>
                <a:lnTo>
                  <a:pt x="2" y="43"/>
                </a:lnTo>
                <a:lnTo>
                  <a:pt x="1" y="40"/>
                </a:lnTo>
                <a:lnTo>
                  <a:pt x="1" y="38"/>
                </a:lnTo>
                <a:lnTo>
                  <a:pt x="0" y="35"/>
                </a:lnTo>
                <a:lnTo>
                  <a:pt x="0" y="32"/>
                </a:lnTo>
                <a:lnTo>
                  <a:pt x="0" y="29"/>
                </a:lnTo>
                <a:lnTo>
                  <a:pt x="1" y="25"/>
                </a:lnTo>
                <a:lnTo>
                  <a:pt x="2" y="21"/>
                </a:lnTo>
                <a:lnTo>
                  <a:pt x="3" y="17"/>
                </a:lnTo>
                <a:lnTo>
                  <a:pt x="4" y="13"/>
                </a:lnTo>
                <a:lnTo>
                  <a:pt x="5" y="9"/>
                </a:lnTo>
                <a:lnTo>
                  <a:pt x="7" y="4"/>
                </a:lnTo>
                <a:lnTo>
                  <a:pt x="9" y="0"/>
                </a:lnTo>
                <a:lnTo>
                  <a:pt x="38" y="12"/>
                </a:lnTo>
                <a:lnTo>
                  <a:pt x="36" y="14"/>
                </a:lnTo>
                <a:lnTo>
                  <a:pt x="35" y="17"/>
                </a:lnTo>
                <a:lnTo>
                  <a:pt x="34" y="20"/>
                </a:lnTo>
                <a:lnTo>
                  <a:pt x="33" y="23"/>
                </a:lnTo>
                <a:lnTo>
                  <a:pt x="32" y="26"/>
                </a:lnTo>
                <a:lnTo>
                  <a:pt x="32" y="28"/>
                </a:lnTo>
                <a:lnTo>
                  <a:pt x="32" y="31"/>
                </a:lnTo>
                <a:lnTo>
                  <a:pt x="31" y="34"/>
                </a:lnTo>
                <a:lnTo>
                  <a:pt x="32" y="36"/>
                </a:lnTo>
                <a:lnTo>
                  <a:pt x="32" y="39"/>
                </a:lnTo>
                <a:lnTo>
                  <a:pt x="32" y="41"/>
                </a:lnTo>
                <a:lnTo>
                  <a:pt x="33" y="43"/>
                </a:lnTo>
                <a:lnTo>
                  <a:pt x="34" y="46"/>
                </a:lnTo>
                <a:lnTo>
                  <a:pt x="35" y="48"/>
                </a:lnTo>
                <a:lnTo>
                  <a:pt x="36" y="50"/>
                </a:lnTo>
                <a:lnTo>
                  <a:pt x="37" y="52"/>
                </a:lnTo>
                <a:lnTo>
                  <a:pt x="38" y="54"/>
                </a:lnTo>
                <a:lnTo>
                  <a:pt x="40" y="56"/>
                </a:lnTo>
                <a:lnTo>
                  <a:pt x="43" y="57"/>
                </a:lnTo>
                <a:lnTo>
                  <a:pt x="45" y="59"/>
                </a:lnTo>
                <a:lnTo>
                  <a:pt x="47" y="60"/>
                </a:lnTo>
                <a:lnTo>
                  <a:pt x="49" y="61"/>
                </a:lnTo>
                <a:lnTo>
                  <a:pt x="51" y="62"/>
                </a:lnTo>
                <a:lnTo>
                  <a:pt x="53" y="63"/>
                </a:lnTo>
                <a:lnTo>
                  <a:pt x="58" y="64"/>
                </a:lnTo>
                <a:lnTo>
                  <a:pt x="62" y="65"/>
                </a:lnTo>
                <a:lnTo>
                  <a:pt x="66" y="67"/>
                </a:lnTo>
                <a:lnTo>
                  <a:pt x="70" y="68"/>
                </a:lnTo>
                <a:lnTo>
                  <a:pt x="75" y="69"/>
                </a:lnTo>
                <a:lnTo>
                  <a:pt x="80" y="69"/>
                </a:lnTo>
                <a:lnTo>
                  <a:pt x="84" y="69"/>
                </a:lnTo>
                <a:lnTo>
                  <a:pt x="89" y="69"/>
                </a:lnTo>
                <a:lnTo>
                  <a:pt x="182" y="69"/>
                </a:lnTo>
                <a:lnTo>
                  <a:pt x="182" y="10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09" name="Freeform 223"/>
          <p:cNvSpPr>
            <a:spLocks noEditPoints="1"/>
          </p:cNvSpPr>
          <p:nvPr/>
        </p:nvSpPr>
        <p:spPr bwMode="auto">
          <a:xfrm>
            <a:off x="3277402" y="4252915"/>
            <a:ext cx="72472" cy="64206"/>
          </a:xfrm>
          <a:custGeom>
            <a:avLst/>
            <a:gdLst>
              <a:gd name="T0" fmla="*/ 0 w 186"/>
              <a:gd name="T1" fmla="*/ 0 h 171"/>
              <a:gd name="T2" fmla="*/ 0 w 186"/>
              <a:gd name="T3" fmla="*/ 0 h 171"/>
              <a:gd name="T4" fmla="*/ 0 w 186"/>
              <a:gd name="T5" fmla="*/ 0 h 171"/>
              <a:gd name="T6" fmla="*/ 0 w 186"/>
              <a:gd name="T7" fmla="*/ 0 h 171"/>
              <a:gd name="T8" fmla="*/ 0 w 186"/>
              <a:gd name="T9" fmla="*/ 0 h 171"/>
              <a:gd name="T10" fmla="*/ 0 w 186"/>
              <a:gd name="T11" fmla="*/ 0 h 171"/>
              <a:gd name="T12" fmla="*/ 0 w 186"/>
              <a:gd name="T13" fmla="*/ 0 h 171"/>
              <a:gd name="T14" fmla="*/ 0 w 186"/>
              <a:gd name="T15" fmla="*/ 0 h 171"/>
              <a:gd name="T16" fmla="*/ 0 w 186"/>
              <a:gd name="T17" fmla="*/ 0 h 171"/>
              <a:gd name="T18" fmla="*/ 0 w 186"/>
              <a:gd name="T19" fmla="*/ 0 h 171"/>
              <a:gd name="T20" fmla="*/ 0 w 186"/>
              <a:gd name="T21" fmla="*/ 0 h 171"/>
              <a:gd name="T22" fmla="*/ 0 w 186"/>
              <a:gd name="T23" fmla="*/ 0 h 171"/>
              <a:gd name="T24" fmla="*/ 0 w 186"/>
              <a:gd name="T25" fmla="*/ 0 h 171"/>
              <a:gd name="T26" fmla="*/ 0 w 186"/>
              <a:gd name="T27" fmla="*/ 0 h 171"/>
              <a:gd name="T28" fmla="*/ 0 w 186"/>
              <a:gd name="T29" fmla="*/ 0 h 171"/>
              <a:gd name="T30" fmla="*/ 0 w 186"/>
              <a:gd name="T31" fmla="*/ 0 h 171"/>
              <a:gd name="T32" fmla="*/ 0 w 186"/>
              <a:gd name="T33" fmla="*/ 0 h 171"/>
              <a:gd name="T34" fmla="*/ 0 w 186"/>
              <a:gd name="T35" fmla="*/ 0 h 171"/>
              <a:gd name="T36" fmla="*/ 0 w 186"/>
              <a:gd name="T37" fmla="*/ 0 h 171"/>
              <a:gd name="T38" fmla="*/ 0 w 186"/>
              <a:gd name="T39" fmla="*/ 0 h 171"/>
              <a:gd name="T40" fmla="*/ 0 w 186"/>
              <a:gd name="T41" fmla="*/ 0 h 171"/>
              <a:gd name="T42" fmla="*/ 0 w 186"/>
              <a:gd name="T43" fmla="*/ 0 h 171"/>
              <a:gd name="T44" fmla="*/ 0 w 186"/>
              <a:gd name="T45" fmla="*/ 0 h 171"/>
              <a:gd name="T46" fmla="*/ 0 w 186"/>
              <a:gd name="T47" fmla="*/ 0 h 171"/>
              <a:gd name="T48" fmla="*/ 0 w 186"/>
              <a:gd name="T49" fmla="*/ 0 h 171"/>
              <a:gd name="T50" fmla="*/ 0 w 186"/>
              <a:gd name="T51" fmla="*/ 0 h 171"/>
              <a:gd name="T52" fmla="*/ 0 w 186"/>
              <a:gd name="T53" fmla="*/ 0 h 171"/>
              <a:gd name="T54" fmla="*/ 0 w 186"/>
              <a:gd name="T55" fmla="*/ 0 h 171"/>
              <a:gd name="T56" fmla="*/ 0 w 186"/>
              <a:gd name="T57" fmla="*/ 0 h 171"/>
              <a:gd name="T58" fmla="*/ 0 w 186"/>
              <a:gd name="T59" fmla="*/ 0 h 171"/>
              <a:gd name="T60" fmla="*/ 0 w 186"/>
              <a:gd name="T61" fmla="*/ 0 h 171"/>
              <a:gd name="T62" fmla="*/ 0 w 186"/>
              <a:gd name="T63" fmla="*/ 0 h 171"/>
              <a:gd name="T64" fmla="*/ 0 w 186"/>
              <a:gd name="T65" fmla="*/ 0 h 171"/>
              <a:gd name="T66" fmla="*/ 0 w 186"/>
              <a:gd name="T67" fmla="*/ 0 h 171"/>
              <a:gd name="T68" fmla="*/ 0 w 186"/>
              <a:gd name="T69" fmla="*/ 0 h 171"/>
              <a:gd name="T70" fmla="*/ 0 w 186"/>
              <a:gd name="T71" fmla="*/ 0 h 171"/>
              <a:gd name="T72" fmla="*/ 0 w 186"/>
              <a:gd name="T73" fmla="*/ 0 h 171"/>
              <a:gd name="T74" fmla="*/ 0 w 186"/>
              <a:gd name="T75" fmla="*/ 0 h 171"/>
              <a:gd name="T76" fmla="*/ 0 w 186"/>
              <a:gd name="T77" fmla="*/ 0 h 171"/>
              <a:gd name="T78" fmla="*/ 0 w 186"/>
              <a:gd name="T79" fmla="*/ 0 h 171"/>
              <a:gd name="T80" fmla="*/ 0 w 186"/>
              <a:gd name="T81" fmla="*/ 0 h 171"/>
              <a:gd name="T82" fmla="*/ 0 w 186"/>
              <a:gd name="T83" fmla="*/ 0 h 171"/>
              <a:gd name="T84" fmla="*/ 0 w 186"/>
              <a:gd name="T85" fmla="*/ 0 h 171"/>
              <a:gd name="T86" fmla="*/ 0 w 186"/>
              <a:gd name="T87" fmla="*/ 0 h 171"/>
              <a:gd name="T88" fmla="*/ 0 w 186"/>
              <a:gd name="T89" fmla="*/ 0 h 171"/>
              <a:gd name="T90" fmla="*/ 0 w 186"/>
              <a:gd name="T91" fmla="*/ 0 h 1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6"/>
              <a:gd name="T139" fmla="*/ 0 h 171"/>
              <a:gd name="T140" fmla="*/ 186 w 186"/>
              <a:gd name="T141" fmla="*/ 171 h 17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6" h="171">
                <a:moveTo>
                  <a:pt x="93" y="171"/>
                </a:moveTo>
                <a:lnTo>
                  <a:pt x="81" y="171"/>
                </a:lnTo>
                <a:lnTo>
                  <a:pt x="70" y="170"/>
                </a:lnTo>
                <a:lnTo>
                  <a:pt x="60" y="168"/>
                </a:lnTo>
                <a:lnTo>
                  <a:pt x="50" y="164"/>
                </a:lnTo>
                <a:lnTo>
                  <a:pt x="42" y="161"/>
                </a:lnTo>
                <a:lnTo>
                  <a:pt x="33" y="156"/>
                </a:lnTo>
                <a:lnTo>
                  <a:pt x="27" y="150"/>
                </a:lnTo>
                <a:lnTo>
                  <a:pt x="20" y="144"/>
                </a:lnTo>
                <a:lnTo>
                  <a:pt x="16" y="138"/>
                </a:lnTo>
                <a:lnTo>
                  <a:pt x="12" y="131"/>
                </a:lnTo>
                <a:lnTo>
                  <a:pt x="8" y="124"/>
                </a:lnTo>
                <a:lnTo>
                  <a:pt x="5" y="117"/>
                </a:lnTo>
                <a:lnTo>
                  <a:pt x="3" y="110"/>
                </a:lnTo>
                <a:lnTo>
                  <a:pt x="2" y="102"/>
                </a:lnTo>
                <a:lnTo>
                  <a:pt x="1" y="94"/>
                </a:lnTo>
                <a:lnTo>
                  <a:pt x="0" y="86"/>
                </a:lnTo>
                <a:lnTo>
                  <a:pt x="1" y="77"/>
                </a:lnTo>
                <a:lnTo>
                  <a:pt x="2" y="67"/>
                </a:lnTo>
                <a:lnTo>
                  <a:pt x="4" y="59"/>
                </a:lnTo>
                <a:lnTo>
                  <a:pt x="6" y="51"/>
                </a:lnTo>
                <a:lnTo>
                  <a:pt x="9" y="44"/>
                </a:lnTo>
                <a:lnTo>
                  <a:pt x="14" y="37"/>
                </a:lnTo>
                <a:lnTo>
                  <a:pt x="19" y="31"/>
                </a:lnTo>
                <a:lnTo>
                  <a:pt x="24" y="25"/>
                </a:lnTo>
                <a:lnTo>
                  <a:pt x="31" y="19"/>
                </a:lnTo>
                <a:lnTo>
                  <a:pt x="37" y="14"/>
                </a:lnTo>
                <a:lnTo>
                  <a:pt x="45" y="9"/>
                </a:lnTo>
                <a:lnTo>
                  <a:pt x="53" y="6"/>
                </a:lnTo>
                <a:lnTo>
                  <a:pt x="62" y="3"/>
                </a:lnTo>
                <a:lnTo>
                  <a:pt x="70" y="2"/>
                </a:lnTo>
                <a:lnTo>
                  <a:pt x="80" y="0"/>
                </a:lnTo>
                <a:lnTo>
                  <a:pt x="91" y="0"/>
                </a:lnTo>
                <a:lnTo>
                  <a:pt x="99" y="0"/>
                </a:lnTo>
                <a:lnTo>
                  <a:pt x="107" y="1"/>
                </a:lnTo>
                <a:lnTo>
                  <a:pt x="114" y="2"/>
                </a:lnTo>
                <a:lnTo>
                  <a:pt x="122" y="3"/>
                </a:lnTo>
                <a:lnTo>
                  <a:pt x="128" y="4"/>
                </a:lnTo>
                <a:lnTo>
                  <a:pt x="134" y="6"/>
                </a:lnTo>
                <a:lnTo>
                  <a:pt x="140" y="8"/>
                </a:lnTo>
                <a:lnTo>
                  <a:pt x="144" y="10"/>
                </a:lnTo>
                <a:lnTo>
                  <a:pt x="150" y="14"/>
                </a:lnTo>
                <a:lnTo>
                  <a:pt x="154" y="17"/>
                </a:lnTo>
                <a:lnTo>
                  <a:pt x="158" y="21"/>
                </a:lnTo>
                <a:lnTo>
                  <a:pt x="162" y="24"/>
                </a:lnTo>
                <a:lnTo>
                  <a:pt x="166" y="28"/>
                </a:lnTo>
                <a:lnTo>
                  <a:pt x="169" y="32"/>
                </a:lnTo>
                <a:lnTo>
                  <a:pt x="172" y="37"/>
                </a:lnTo>
                <a:lnTo>
                  <a:pt x="175" y="42"/>
                </a:lnTo>
                <a:lnTo>
                  <a:pt x="177" y="47"/>
                </a:lnTo>
                <a:lnTo>
                  <a:pt x="180" y="52"/>
                </a:lnTo>
                <a:lnTo>
                  <a:pt x="182" y="57"/>
                </a:lnTo>
                <a:lnTo>
                  <a:pt x="184" y="63"/>
                </a:lnTo>
                <a:lnTo>
                  <a:pt x="185" y="68"/>
                </a:lnTo>
                <a:lnTo>
                  <a:pt x="185" y="75"/>
                </a:lnTo>
                <a:lnTo>
                  <a:pt x="186" y="80"/>
                </a:lnTo>
                <a:lnTo>
                  <a:pt x="186" y="86"/>
                </a:lnTo>
                <a:lnTo>
                  <a:pt x="186" y="95"/>
                </a:lnTo>
                <a:lnTo>
                  <a:pt x="185" y="104"/>
                </a:lnTo>
                <a:lnTo>
                  <a:pt x="183" y="112"/>
                </a:lnTo>
                <a:lnTo>
                  <a:pt x="180" y="120"/>
                </a:lnTo>
                <a:lnTo>
                  <a:pt x="176" y="129"/>
                </a:lnTo>
                <a:lnTo>
                  <a:pt x="172" y="136"/>
                </a:lnTo>
                <a:lnTo>
                  <a:pt x="168" y="142"/>
                </a:lnTo>
                <a:lnTo>
                  <a:pt x="162" y="148"/>
                </a:lnTo>
                <a:lnTo>
                  <a:pt x="156" y="154"/>
                </a:lnTo>
                <a:lnTo>
                  <a:pt x="148" y="158"/>
                </a:lnTo>
                <a:lnTo>
                  <a:pt x="141" y="162"/>
                </a:lnTo>
                <a:lnTo>
                  <a:pt x="132" y="166"/>
                </a:lnTo>
                <a:lnTo>
                  <a:pt x="124" y="168"/>
                </a:lnTo>
                <a:lnTo>
                  <a:pt x="114" y="170"/>
                </a:lnTo>
                <a:lnTo>
                  <a:pt x="104" y="171"/>
                </a:lnTo>
                <a:lnTo>
                  <a:pt x="93" y="171"/>
                </a:lnTo>
                <a:close/>
                <a:moveTo>
                  <a:pt x="93" y="140"/>
                </a:moveTo>
                <a:lnTo>
                  <a:pt x="101" y="140"/>
                </a:lnTo>
                <a:lnTo>
                  <a:pt x="109" y="139"/>
                </a:lnTo>
                <a:lnTo>
                  <a:pt x="116" y="138"/>
                </a:lnTo>
                <a:lnTo>
                  <a:pt x="123" y="136"/>
                </a:lnTo>
                <a:lnTo>
                  <a:pt x="129" y="134"/>
                </a:lnTo>
                <a:lnTo>
                  <a:pt x="135" y="132"/>
                </a:lnTo>
                <a:lnTo>
                  <a:pt x="140" y="129"/>
                </a:lnTo>
                <a:lnTo>
                  <a:pt x="144" y="124"/>
                </a:lnTo>
                <a:lnTo>
                  <a:pt x="148" y="120"/>
                </a:lnTo>
                <a:lnTo>
                  <a:pt x="152" y="116"/>
                </a:lnTo>
                <a:lnTo>
                  <a:pt x="155" y="112"/>
                </a:lnTo>
                <a:lnTo>
                  <a:pt x="157" y="107"/>
                </a:lnTo>
                <a:lnTo>
                  <a:pt x="159" y="102"/>
                </a:lnTo>
                <a:lnTo>
                  <a:pt x="160" y="97"/>
                </a:lnTo>
                <a:lnTo>
                  <a:pt x="161" y="92"/>
                </a:lnTo>
                <a:lnTo>
                  <a:pt x="161" y="86"/>
                </a:lnTo>
                <a:lnTo>
                  <a:pt x="161" y="81"/>
                </a:lnTo>
                <a:lnTo>
                  <a:pt x="160" y="75"/>
                </a:lnTo>
                <a:lnTo>
                  <a:pt x="159" y="70"/>
                </a:lnTo>
                <a:lnTo>
                  <a:pt x="157" y="64"/>
                </a:lnTo>
                <a:lnTo>
                  <a:pt x="155" y="60"/>
                </a:lnTo>
                <a:lnTo>
                  <a:pt x="152" y="55"/>
                </a:lnTo>
                <a:lnTo>
                  <a:pt x="148" y="51"/>
                </a:lnTo>
                <a:lnTo>
                  <a:pt x="144" y="47"/>
                </a:lnTo>
                <a:lnTo>
                  <a:pt x="140" y="44"/>
                </a:lnTo>
                <a:lnTo>
                  <a:pt x="135" y="41"/>
                </a:lnTo>
                <a:lnTo>
                  <a:pt x="129" y="38"/>
                </a:lnTo>
                <a:lnTo>
                  <a:pt x="123" y="36"/>
                </a:lnTo>
                <a:lnTo>
                  <a:pt x="115" y="34"/>
                </a:lnTo>
                <a:lnTo>
                  <a:pt x="109" y="33"/>
                </a:lnTo>
                <a:lnTo>
                  <a:pt x="100" y="33"/>
                </a:lnTo>
                <a:lnTo>
                  <a:pt x="92" y="32"/>
                </a:lnTo>
                <a:lnTo>
                  <a:pt x="84" y="33"/>
                </a:lnTo>
                <a:lnTo>
                  <a:pt x="77" y="33"/>
                </a:lnTo>
                <a:lnTo>
                  <a:pt x="69" y="35"/>
                </a:lnTo>
                <a:lnTo>
                  <a:pt x="63" y="36"/>
                </a:lnTo>
                <a:lnTo>
                  <a:pt x="58" y="38"/>
                </a:lnTo>
                <a:lnTo>
                  <a:pt x="51" y="41"/>
                </a:lnTo>
                <a:lnTo>
                  <a:pt x="47" y="44"/>
                </a:lnTo>
                <a:lnTo>
                  <a:pt x="43" y="48"/>
                </a:lnTo>
                <a:lnTo>
                  <a:pt x="38" y="51"/>
                </a:lnTo>
                <a:lnTo>
                  <a:pt x="35" y="56"/>
                </a:lnTo>
                <a:lnTo>
                  <a:pt x="32" y="60"/>
                </a:lnTo>
                <a:lnTo>
                  <a:pt x="30" y="64"/>
                </a:lnTo>
                <a:lnTo>
                  <a:pt x="28" y="70"/>
                </a:lnTo>
                <a:lnTo>
                  <a:pt x="27" y="75"/>
                </a:lnTo>
                <a:lnTo>
                  <a:pt x="25" y="81"/>
                </a:lnTo>
                <a:lnTo>
                  <a:pt x="25" y="86"/>
                </a:lnTo>
                <a:lnTo>
                  <a:pt x="25" y="92"/>
                </a:lnTo>
                <a:lnTo>
                  <a:pt x="27" y="97"/>
                </a:lnTo>
                <a:lnTo>
                  <a:pt x="28" y="102"/>
                </a:lnTo>
                <a:lnTo>
                  <a:pt x="30" y="107"/>
                </a:lnTo>
                <a:lnTo>
                  <a:pt x="32" y="112"/>
                </a:lnTo>
                <a:lnTo>
                  <a:pt x="35" y="116"/>
                </a:lnTo>
                <a:lnTo>
                  <a:pt x="38" y="120"/>
                </a:lnTo>
                <a:lnTo>
                  <a:pt x="43" y="124"/>
                </a:lnTo>
                <a:lnTo>
                  <a:pt x="47" y="129"/>
                </a:lnTo>
                <a:lnTo>
                  <a:pt x="51" y="132"/>
                </a:lnTo>
                <a:lnTo>
                  <a:pt x="58" y="134"/>
                </a:lnTo>
                <a:lnTo>
                  <a:pt x="63" y="136"/>
                </a:lnTo>
                <a:lnTo>
                  <a:pt x="70" y="138"/>
                </a:lnTo>
                <a:lnTo>
                  <a:pt x="77" y="139"/>
                </a:lnTo>
                <a:lnTo>
                  <a:pt x="84" y="140"/>
                </a:lnTo>
                <a:lnTo>
                  <a:pt x="93" y="14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10" name="Freeform 224"/>
          <p:cNvSpPr>
            <a:spLocks noEditPoints="1"/>
          </p:cNvSpPr>
          <p:nvPr/>
        </p:nvSpPr>
        <p:spPr bwMode="auto">
          <a:xfrm>
            <a:off x="3251939" y="4186874"/>
            <a:ext cx="97935" cy="56868"/>
          </a:xfrm>
          <a:custGeom>
            <a:avLst/>
            <a:gdLst>
              <a:gd name="T0" fmla="*/ 0 w 249"/>
              <a:gd name="T1" fmla="*/ 0 h 158"/>
              <a:gd name="T2" fmla="*/ 0 w 249"/>
              <a:gd name="T3" fmla="*/ 0 h 158"/>
              <a:gd name="T4" fmla="*/ 0 w 249"/>
              <a:gd name="T5" fmla="*/ 0 h 158"/>
              <a:gd name="T6" fmla="*/ 0 w 249"/>
              <a:gd name="T7" fmla="*/ 0 h 158"/>
              <a:gd name="T8" fmla="*/ 0 w 249"/>
              <a:gd name="T9" fmla="*/ 0 h 158"/>
              <a:gd name="T10" fmla="*/ 0 w 249"/>
              <a:gd name="T11" fmla="*/ 0 h 158"/>
              <a:gd name="T12" fmla="*/ 0 w 249"/>
              <a:gd name="T13" fmla="*/ 0 h 158"/>
              <a:gd name="T14" fmla="*/ 0 w 249"/>
              <a:gd name="T15" fmla="*/ 0 h 158"/>
              <a:gd name="T16" fmla="*/ 0 w 249"/>
              <a:gd name="T17" fmla="*/ 0 h 158"/>
              <a:gd name="T18" fmla="*/ 0 w 249"/>
              <a:gd name="T19" fmla="*/ 0 h 158"/>
              <a:gd name="T20" fmla="*/ 0 w 249"/>
              <a:gd name="T21" fmla="*/ 0 h 158"/>
              <a:gd name="T22" fmla="*/ 0 w 249"/>
              <a:gd name="T23" fmla="*/ 0 h 158"/>
              <a:gd name="T24" fmla="*/ 0 w 249"/>
              <a:gd name="T25" fmla="*/ 0 h 158"/>
              <a:gd name="T26" fmla="*/ 0 w 249"/>
              <a:gd name="T27" fmla="*/ 0 h 158"/>
              <a:gd name="T28" fmla="*/ 0 w 249"/>
              <a:gd name="T29" fmla="*/ 0 h 158"/>
              <a:gd name="T30" fmla="*/ 0 w 249"/>
              <a:gd name="T31" fmla="*/ 0 h 158"/>
              <a:gd name="T32" fmla="*/ 0 w 249"/>
              <a:gd name="T33" fmla="*/ 0 h 158"/>
              <a:gd name="T34" fmla="*/ 0 w 249"/>
              <a:gd name="T35" fmla="*/ 0 h 158"/>
              <a:gd name="T36" fmla="*/ 0 w 249"/>
              <a:gd name="T37" fmla="*/ 0 h 158"/>
              <a:gd name="T38" fmla="*/ 0 w 249"/>
              <a:gd name="T39" fmla="*/ 0 h 158"/>
              <a:gd name="T40" fmla="*/ 0 w 249"/>
              <a:gd name="T41" fmla="*/ 0 h 158"/>
              <a:gd name="T42" fmla="*/ 0 w 249"/>
              <a:gd name="T43" fmla="*/ 0 h 158"/>
              <a:gd name="T44" fmla="*/ 0 w 249"/>
              <a:gd name="T45" fmla="*/ 0 h 158"/>
              <a:gd name="T46" fmla="*/ 0 w 249"/>
              <a:gd name="T47" fmla="*/ 0 h 158"/>
              <a:gd name="T48" fmla="*/ 0 w 249"/>
              <a:gd name="T49" fmla="*/ 0 h 158"/>
              <a:gd name="T50" fmla="*/ 0 w 249"/>
              <a:gd name="T51" fmla="*/ 0 h 158"/>
              <a:gd name="T52" fmla="*/ 0 w 249"/>
              <a:gd name="T53" fmla="*/ 0 h 158"/>
              <a:gd name="T54" fmla="*/ 0 w 249"/>
              <a:gd name="T55" fmla="*/ 0 h 158"/>
              <a:gd name="T56" fmla="*/ 0 w 249"/>
              <a:gd name="T57" fmla="*/ 0 h 158"/>
              <a:gd name="T58" fmla="*/ 0 w 249"/>
              <a:gd name="T59" fmla="*/ 0 h 158"/>
              <a:gd name="T60" fmla="*/ 0 w 249"/>
              <a:gd name="T61" fmla="*/ 0 h 158"/>
              <a:gd name="T62" fmla="*/ 0 w 249"/>
              <a:gd name="T63" fmla="*/ 0 h 158"/>
              <a:gd name="T64" fmla="*/ 0 w 249"/>
              <a:gd name="T65" fmla="*/ 0 h 158"/>
              <a:gd name="T66" fmla="*/ 0 w 249"/>
              <a:gd name="T67" fmla="*/ 0 h 158"/>
              <a:gd name="T68" fmla="*/ 0 w 249"/>
              <a:gd name="T69" fmla="*/ 0 h 158"/>
              <a:gd name="T70" fmla="*/ 0 w 249"/>
              <a:gd name="T71" fmla="*/ 0 h 158"/>
              <a:gd name="T72" fmla="*/ 0 w 249"/>
              <a:gd name="T73" fmla="*/ 0 h 158"/>
              <a:gd name="T74" fmla="*/ 0 w 249"/>
              <a:gd name="T75" fmla="*/ 0 h 158"/>
              <a:gd name="T76" fmla="*/ 0 w 249"/>
              <a:gd name="T77" fmla="*/ 0 h 158"/>
              <a:gd name="T78" fmla="*/ 0 w 249"/>
              <a:gd name="T79" fmla="*/ 0 h 158"/>
              <a:gd name="T80" fmla="*/ 0 w 249"/>
              <a:gd name="T81" fmla="*/ 0 h 158"/>
              <a:gd name="T82" fmla="*/ 0 w 249"/>
              <a:gd name="T83" fmla="*/ 0 h 158"/>
              <a:gd name="T84" fmla="*/ 0 w 249"/>
              <a:gd name="T85" fmla="*/ 0 h 158"/>
              <a:gd name="T86" fmla="*/ 0 w 249"/>
              <a:gd name="T87" fmla="*/ 0 h 158"/>
              <a:gd name="T88" fmla="*/ 0 w 249"/>
              <a:gd name="T89" fmla="*/ 0 h 158"/>
              <a:gd name="T90" fmla="*/ 0 w 249"/>
              <a:gd name="T91" fmla="*/ 0 h 158"/>
              <a:gd name="T92" fmla="*/ 0 w 249"/>
              <a:gd name="T93" fmla="*/ 0 h 15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49"/>
              <a:gd name="T142" fmla="*/ 0 h 158"/>
              <a:gd name="T143" fmla="*/ 249 w 249"/>
              <a:gd name="T144" fmla="*/ 158 h 15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49" h="158">
                <a:moveTo>
                  <a:pt x="245" y="29"/>
                </a:moveTo>
                <a:lnTo>
                  <a:pt x="222" y="29"/>
                </a:lnTo>
                <a:lnTo>
                  <a:pt x="229" y="33"/>
                </a:lnTo>
                <a:lnTo>
                  <a:pt x="234" y="38"/>
                </a:lnTo>
                <a:lnTo>
                  <a:pt x="238" y="44"/>
                </a:lnTo>
                <a:lnTo>
                  <a:pt x="243" y="50"/>
                </a:lnTo>
                <a:lnTo>
                  <a:pt x="246" y="56"/>
                </a:lnTo>
                <a:lnTo>
                  <a:pt x="248" y="64"/>
                </a:lnTo>
                <a:lnTo>
                  <a:pt x="249" y="71"/>
                </a:lnTo>
                <a:lnTo>
                  <a:pt x="249" y="80"/>
                </a:lnTo>
                <a:lnTo>
                  <a:pt x="249" y="85"/>
                </a:lnTo>
                <a:lnTo>
                  <a:pt x="248" y="91"/>
                </a:lnTo>
                <a:lnTo>
                  <a:pt x="248" y="96"/>
                </a:lnTo>
                <a:lnTo>
                  <a:pt x="246" y="101"/>
                </a:lnTo>
                <a:lnTo>
                  <a:pt x="245" y="106"/>
                </a:lnTo>
                <a:lnTo>
                  <a:pt x="243" y="110"/>
                </a:lnTo>
                <a:lnTo>
                  <a:pt x="240" y="115"/>
                </a:lnTo>
                <a:lnTo>
                  <a:pt x="237" y="120"/>
                </a:lnTo>
                <a:lnTo>
                  <a:pt x="234" y="124"/>
                </a:lnTo>
                <a:lnTo>
                  <a:pt x="231" y="128"/>
                </a:lnTo>
                <a:lnTo>
                  <a:pt x="228" y="132"/>
                </a:lnTo>
                <a:lnTo>
                  <a:pt x="223" y="137"/>
                </a:lnTo>
                <a:lnTo>
                  <a:pt x="219" y="140"/>
                </a:lnTo>
                <a:lnTo>
                  <a:pt x="215" y="143"/>
                </a:lnTo>
                <a:lnTo>
                  <a:pt x="209" y="146"/>
                </a:lnTo>
                <a:lnTo>
                  <a:pt x="205" y="149"/>
                </a:lnTo>
                <a:lnTo>
                  <a:pt x="199" y="151"/>
                </a:lnTo>
                <a:lnTo>
                  <a:pt x="193" y="153"/>
                </a:lnTo>
                <a:lnTo>
                  <a:pt x="188" y="155"/>
                </a:lnTo>
                <a:lnTo>
                  <a:pt x="182" y="156"/>
                </a:lnTo>
                <a:lnTo>
                  <a:pt x="176" y="157"/>
                </a:lnTo>
                <a:lnTo>
                  <a:pt x="170" y="158"/>
                </a:lnTo>
                <a:lnTo>
                  <a:pt x="163" y="158"/>
                </a:lnTo>
                <a:lnTo>
                  <a:pt x="156" y="158"/>
                </a:lnTo>
                <a:lnTo>
                  <a:pt x="149" y="158"/>
                </a:lnTo>
                <a:lnTo>
                  <a:pt x="143" y="158"/>
                </a:lnTo>
                <a:lnTo>
                  <a:pt x="137" y="157"/>
                </a:lnTo>
                <a:lnTo>
                  <a:pt x="131" y="156"/>
                </a:lnTo>
                <a:lnTo>
                  <a:pt x="125" y="155"/>
                </a:lnTo>
                <a:lnTo>
                  <a:pt x="119" y="153"/>
                </a:lnTo>
                <a:lnTo>
                  <a:pt x="113" y="152"/>
                </a:lnTo>
                <a:lnTo>
                  <a:pt x="108" y="149"/>
                </a:lnTo>
                <a:lnTo>
                  <a:pt x="102" y="147"/>
                </a:lnTo>
                <a:lnTo>
                  <a:pt x="98" y="144"/>
                </a:lnTo>
                <a:lnTo>
                  <a:pt x="93" y="141"/>
                </a:lnTo>
                <a:lnTo>
                  <a:pt x="88" y="138"/>
                </a:lnTo>
                <a:lnTo>
                  <a:pt x="85" y="134"/>
                </a:lnTo>
                <a:lnTo>
                  <a:pt x="81" y="130"/>
                </a:lnTo>
                <a:lnTo>
                  <a:pt x="78" y="126"/>
                </a:lnTo>
                <a:lnTo>
                  <a:pt x="75" y="122"/>
                </a:lnTo>
                <a:lnTo>
                  <a:pt x="72" y="117"/>
                </a:lnTo>
                <a:lnTo>
                  <a:pt x="69" y="112"/>
                </a:lnTo>
                <a:lnTo>
                  <a:pt x="68" y="108"/>
                </a:lnTo>
                <a:lnTo>
                  <a:pt x="66" y="103"/>
                </a:lnTo>
                <a:lnTo>
                  <a:pt x="65" y="97"/>
                </a:lnTo>
                <a:lnTo>
                  <a:pt x="64" y="92"/>
                </a:lnTo>
                <a:lnTo>
                  <a:pt x="64" y="87"/>
                </a:lnTo>
                <a:lnTo>
                  <a:pt x="63" y="81"/>
                </a:lnTo>
                <a:lnTo>
                  <a:pt x="63" y="76"/>
                </a:lnTo>
                <a:lnTo>
                  <a:pt x="64" y="73"/>
                </a:lnTo>
                <a:lnTo>
                  <a:pt x="64" y="69"/>
                </a:lnTo>
                <a:lnTo>
                  <a:pt x="65" y="65"/>
                </a:lnTo>
                <a:lnTo>
                  <a:pt x="66" y="62"/>
                </a:lnTo>
                <a:lnTo>
                  <a:pt x="67" y="58"/>
                </a:lnTo>
                <a:lnTo>
                  <a:pt x="68" y="55"/>
                </a:lnTo>
                <a:lnTo>
                  <a:pt x="70" y="52"/>
                </a:lnTo>
                <a:lnTo>
                  <a:pt x="71" y="48"/>
                </a:lnTo>
                <a:lnTo>
                  <a:pt x="73" y="46"/>
                </a:lnTo>
                <a:lnTo>
                  <a:pt x="76" y="43"/>
                </a:lnTo>
                <a:lnTo>
                  <a:pt x="78" y="40"/>
                </a:lnTo>
                <a:lnTo>
                  <a:pt x="80" y="38"/>
                </a:lnTo>
                <a:lnTo>
                  <a:pt x="82" y="35"/>
                </a:lnTo>
                <a:lnTo>
                  <a:pt x="85" y="33"/>
                </a:lnTo>
                <a:lnTo>
                  <a:pt x="87" y="31"/>
                </a:lnTo>
                <a:lnTo>
                  <a:pt x="0" y="31"/>
                </a:lnTo>
                <a:lnTo>
                  <a:pt x="0" y="0"/>
                </a:lnTo>
                <a:lnTo>
                  <a:pt x="245" y="0"/>
                </a:lnTo>
                <a:lnTo>
                  <a:pt x="245" y="29"/>
                </a:lnTo>
                <a:close/>
                <a:moveTo>
                  <a:pt x="156" y="126"/>
                </a:moveTo>
                <a:lnTo>
                  <a:pt x="164" y="126"/>
                </a:lnTo>
                <a:lnTo>
                  <a:pt x="172" y="125"/>
                </a:lnTo>
                <a:lnTo>
                  <a:pt x="179" y="124"/>
                </a:lnTo>
                <a:lnTo>
                  <a:pt x="186" y="122"/>
                </a:lnTo>
                <a:lnTo>
                  <a:pt x="192" y="120"/>
                </a:lnTo>
                <a:lnTo>
                  <a:pt x="198" y="118"/>
                </a:lnTo>
                <a:lnTo>
                  <a:pt x="203" y="115"/>
                </a:lnTo>
                <a:lnTo>
                  <a:pt x="207" y="112"/>
                </a:lnTo>
                <a:lnTo>
                  <a:pt x="211" y="108"/>
                </a:lnTo>
                <a:lnTo>
                  <a:pt x="215" y="104"/>
                </a:lnTo>
                <a:lnTo>
                  <a:pt x="218" y="100"/>
                </a:lnTo>
                <a:lnTo>
                  <a:pt x="220" y="96"/>
                </a:lnTo>
                <a:lnTo>
                  <a:pt x="222" y="91"/>
                </a:lnTo>
                <a:lnTo>
                  <a:pt x="223" y="87"/>
                </a:lnTo>
                <a:lnTo>
                  <a:pt x="224" y="82"/>
                </a:lnTo>
                <a:lnTo>
                  <a:pt x="224" y="76"/>
                </a:lnTo>
                <a:lnTo>
                  <a:pt x="224" y="71"/>
                </a:lnTo>
                <a:lnTo>
                  <a:pt x="223" y="67"/>
                </a:lnTo>
                <a:lnTo>
                  <a:pt x="222" y="62"/>
                </a:lnTo>
                <a:lnTo>
                  <a:pt x="220" y="58"/>
                </a:lnTo>
                <a:lnTo>
                  <a:pt x="218" y="54"/>
                </a:lnTo>
                <a:lnTo>
                  <a:pt x="215" y="50"/>
                </a:lnTo>
                <a:lnTo>
                  <a:pt x="211" y="46"/>
                </a:lnTo>
                <a:lnTo>
                  <a:pt x="208" y="42"/>
                </a:lnTo>
                <a:lnTo>
                  <a:pt x="204" y="39"/>
                </a:lnTo>
                <a:lnTo>
                  <a:pt x="199" y="36"/>
                </a:lnTo>
                <a:lnTo>
                  <a:pt x="193" y="34"/>
                </a:lnTo>
                <a:lnTo>
                  <a:pt x="188" y="32"/>
                </a:lnTo>
                <a:lnTo>
                  <a:pt x="182" y="30"/>
                </a:lnTo>
                <a:lnTo>
                  <a:pt x="174" y="29"/>
                </a:lnTo>
                <a:lnTo>
                  <a:pt x="167" y="29"/>
                </a:lnTo>
                <a:lnTo>
                  <a:pt x="159" y="28"/>
                </a:lnTo>
                <a:lnTo>
                  <a:pt x="149" y="29"/>
                </a:lnTo>
                <a:lnTo>
                  <a:pt x="142" y="29"/>
                </a:lnTo>
                <a:lnTo>
                  <a:pt x="134" y="30"/>
                </a:lnTo>
                <a:lnTo>
                  <a:pt x="127" y="32"/>
                </a:lnTo>
                <a:lnTo>
                  <a:pt x="121" y="34"/>
                </a:lnTo>
                <a:lnTo>
                  <a:pt x="115" y="36"/>
                </a:lnTo>
                <a:lnTo>
                  <a:pt x="110" y="39"/>
                </a:lnTo>
                <a:lnTo>
                  <a:pt x="106" y="43"/>
                </a:lnTo>
                <a:lnTo>
                  <a:pt x="101" y="46"/>
                </a:lnTo>
                <a:lnTo>
                  <a:pt x="98" y="50"/>
                </a:lnTo>
                <a:lnTo>
                  <a:pt x="95" y="54"/>
                </a:lnTo>
                <a:lnTo>
                  <a:pt x="93" y="58"/>
                </a:lnTo>
                <a:lnTo>
                  <a:pt x="91" y="63"/>
                </a:lnTo>
                <a:lnTo>
                  <a:pt x="90" y="68"/>
                </a:lnTo>
                <a:lnTo>
                  <a:pt x="88" y="72"/>
                </a:lnTo>
                <a:lnTo>
                  <a:pt x="88" y="79"/>
                </a:lnTo>
                <a:lnTo>
                  <a:pt x="88" y="84"/>
                </a:lnTo>
                <a:lnTo>
                  <a:pt x="90" y="88"/>
                </a:lnTo>
                <a:lnTo>
                  <a:pt x="91" y="93"/>
                </a:lnTo>
                <a:lnTo>
                  <a:pt x="93" y="97"/>
                </a:lnTo>
                <a:lnTo>
                  <a:pt x="95" y="101"/>
                </a:lnTo>
                <a:lnTo>
                  <a:pt x="97" y="105"/>
                </a:lnTo>
                <a:lnTo>
                  <a:pt x="100" y="109"/>
                </a:lnTo>
                <a:lnTo>
                  <a:pt x="105" y="112"/>
                </a:lnTo>
                <a:lnTo>
                  <a:pt x="109" y="116"/>
                </a:lnTo>
                <a:lnTo>
                  <a:pt x="114" y="118"/>
                </a:lnTo>
                <a:lnTo>
                  <a:pt x="119" y="121"/>
                </a:lnTo>
                <a:lnTo>
                  <a:pt x="126" y="123"/>
                </a:lnTo>
                <a:lnTo>
                  <a:pt x="132" y="124"/>
                </a:lnTo>
                <a:lnTo>
                  <a:pt x="140" y="125"/>
                </a:lnTo>
                <a:lnTo>
                  <a:pt x="147" y="126"/>
                </a:lnTo>
                <a:lnTo>
                  <a:pt x="156" y="126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11" name="Freeform 225"/>
          <p:cNvSpPr>
            <a:spLocks/>
          </p:cNvSpPr>
          <p:nvPr/>
        </p:nvSpPr>
        <p:spPr bwMode="auto">
          <a:xfrm>
            <a:off x="3279361" y="4115330"/>
            <a:ext cx="70513" cy="53199"/>
          </a:xfrm>
          <a:custGeom>
            <a:avLst/>
            <a:gdLst>
              <a:gd name="T0" fmla="*/ 0 w 182"/>
              <a:gd name="T1" fmla="*/ 0 h 147"/>
              <a:gd name="T2" fmla="*/ 0 w 182"/>
              <a:gd name="T3" fmla="*/ 0 h 147"/>
              <a:gd name="T4" fmla="*/ 0 w 182"/>
              <a:gd name="T5" fmla="*/ 0 h 147"/>
              <a:gd name="T6" fmla="*/ 0 w 182"/>
              <a:gd name="T7" fmla="*/ 0 h 147"/>
              <a:gd name="T8" fmla="*/ 0 w 182"/>
              <a:gd name="T9" fmla="*/ 0 h 147"/>
              <a:gd name="T10" fmla="*/ 0 w 182"/>
              <a:gd name="T11" fmla="*/ 0 h 147"/>
              <a:gd name="T12" fmla="*/ 0 w 182"/>
              <a:gd name="T13" fmla="*/ 0 h 147"/>
              <a:gd name="T14" fmla="*/ 0 w 182"/>
              <a:gd name="T15" fmla="*/ 0 h 147"/>
              <a:gd name="T16" fmla="*/ 0 w 182"/>
              <a:gd name="T17" fmla="*/ 0 h 147"/>
              <a:gd name="T18" fmla="*/ 0 w 182"/>
              <a:gd name="T19" fmla="*/ 0 h 147"/>
              <a:gd name="T20" fmla="*/ 0 w 182"/>
              <a:gd name="T21" fmla="*/ 0 h 147"/>
              <a:gd name="T22" fmla="*/ 0 w 182"/>
              <a:gd name="T23" fmla="*/ 0 h 147"/>
              <a:gd name="T24" fmla="*/ 0 w 182"/>
              <a:gd name="T25" fmla="*/ 0 h 147"/>
              <a:gd name="T26" fmla="*/ 0 w 182"/>
              <a:gd name="T27" fmla="*/ 0 h 147"/>
              <a:gd name="T28" fmla="*/ 0 w 182"/>
              <a:gd name="T29" fmla="*/ 0 h 147"/>
              <a:gd name="T30" fmla="*/ 0 w 182"/>
              <a:gd name="T31" fmla="*/ 0 h 147"/>
              <a:gd name="T32" fmla="*/ 0 w 182"/>
              <a:gd name="T33" fmla="*/ 0 h 147"/>
              <a:gd name="T34" fmla="*/ 0 w 182"/>
              <a:gd name="T35" fmla="*/ 0 h 147"/>
              <a:gd name="T36" fmla="*/ 0 w 182"/>
              <a:gd name="T37" fmla="*/ 0 h 147"/>
              <a:gd name="T38" fmla="*/ 0 w 182"/>
              <a:gd name="T39" fmla="*/ 0 h 147"/>
              <a:gd name="T40" fmla="*/ 0 w 182"/>
              <a:gd name="T41" fmla="*/ 0 h 147"/>
              <a:gd name="T42" fmla="*/ 0 w 182"/>
              <a:gd name="T43" fmla="*/ 0 h 147"/>
              <a:gd name="T44" fmla="*/ 0 w 182"/>
              <a:gd name="T45" fmla="*/ 0 h 147"/>
              <a:gd name="T46" fmla="*/ 0 w 182"/>
              <a:gd name="T47" fmla="*/ 0 h 147"/>
              <a:gd name="T48" fmla="*/ 0 w 182"/>
              <a:gd name="T49" fmla="*/ 0 h 147"/>
              <a:gd name="T50" fmla="*/ 0 w 182"/>
              <a:gd name="T51" fmla="*/ 0 h 147"/>
              <a:gd name="T52" fmla="*/ 0 w 182"/>
              <a:gd name="T53" fmla="*/ 0 h 147"/>
              <a:gd name="T54" fmla="*/ 0 w 182"/>
              <a:gd name="T55" fmla="*/ 0 h 147"/>
              <a:gd name="T56" fmla="*/ 0 w 182"/>
              <a:gd name="T57" fmla="*/ 0 h 147"/>
              <a:gd name="T58" fmla="*/ 0 w 182"/>
              <a:gd name="T59" fmla="*/ 0 h 147"/>
              <a:gd name="T60" fmla="*/ 0 w 182"/>
              <a:gd name="T61" fmla="*/ 0 h 147"/>
              <a:gd name="T62" fmla="*/ 0 w 182"/>
              <a:gd name="T63" fmla="*/ 0 h 147"/>
              <a:gd name="T64" fmla="*/ 0 w 182"/>
              <a:gd name="T65" fmla="*/ 0 h 147"/>
              <a:gd name="T66" fmla="*/ 0 w 182"/>
              <a:gd name="T67" fmla="*/ 0 h 147"/>
              <a:gd name="T68" fmla="*/ 0 w 182"/>
              <a:gd name="T69" fmla="*/ 0 h 147"/>
              <a:gd name="T70" fmla="*/ 0 w 182"/>
              <a:gd name="T71" fmla="*/ 0 h 147"/>
              <a:gd name="T72" fmla="*/ 0 w 182"/>
              <a:gd name="T73" fmla="*/ 0 h 147"/>
              <a:gd name="T74" fmla="*/ 0 w 182"/>
              <a:gd name="T75" fmla="*/ 0 h 147"/>
              <a:gd name="T76" fmla="*/ 0 w 182"/>
              <a:gd name="T77" fmla="*/ 0 h 147"/>
              <a:gd name="T78" fmla="*/ 0 w 182"/>
              <a:gd name="T79" fmla="*/ 0 h 147"/>
              <a:gd name="T80" fmla="*/ 0 w 182"/>
              <a:gd name="T81" fmla="*/ 0 h 147"/>
              <a:gd name="T82" fmla="*/ 0 w 182"/>
              <a:gd name="T83" fmla="*/ 0 h 147"/>
              <a:gd name="T84" fmla="*/ 0 w 182"/>
              <a:gd name="T85" fmla="*/ 0 h 147"/>
              <a:gd name="T86" fmla="*/ 0 w 182"/>
              <a:gd name="T87" fmla="*/ 0 h 147"/>
              <a:gd name="T88" fmla="*/ 0 w 182"/>
              <a:gd name="T89" fmla="*/ 0 h 147"/>
              <a:gd name="T90" fmla="*/ 0 w 182"/>
              <a:gd name="T91" fmla="*/ 0 h 147"/>
              <a:gd name="T92" fmla="*/ 0 w 182"/>
              <a:gd name="T93" fmla="*/ 0 h 147"/>
              <a:gd name="T94" fmla="*/ 0 w 182"/>
              <a:gd name="T95" fmla="*/ 0 h 14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2"/>
              <a:gd name="T145" fmla="*/ 0 h 147"/>
              <a:gd name="T146" fmla="*/ 182 w 182"/>
              <a:gd name="T147" fmla="*/ 147 h 14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2" h="147">
                <a:moveTo>
                  <a:pt x="178" y="27"/>
                </a:moveTo>
                <a:lnTo>
                  <a:pt x="152" y="27"/>
                </a:lnTo>
                <a:lnTo>
                  <a:pt x="159" y="33"/>
                </a:lnTo>
                <a:lnTo>
                  <a:pt x="165" y="38"/>
                </a:lnTo>
                <a:lnTo>
                  <a:pt x="170" y="46"/>
                </a:lnTo>
                <a:lnTo>
                  <a:pt x="174" y="53"/>
                </a:lnTo>
                <a:lnTo>
                  <a:pt x="178" y="60"/>
                </a:lnTo>
                <a:lnTo>
                  <a:pt x="180" y="68"/>
                </a:lnTo>
                <a:lnTo>
                  <a:pt x="182" y="76"/>
                </a:lnTo>
                <a:lnTo>
                  <a:pt x="182" y="85"/>
                </a:lnTo>
                <a:lnTo>
                  <a:pt x="182" y="89"/>
                </a:lnTo>
                <a:lnTo>
                  <a:pt x="182" y="93"/>
                </a:lnTo>
                <a:lnTo>
                  <a:pt x="181" y="97"/>
                </a:lnTo>
                <a:lnTo>
                  <a:pt x="181" y="101"/>
                </a:lnTo>
                <a:lnTo>
                  <a:pt x="180" y="105"/>
                </a:lnTo>
                <a:lnTo>
                  <a:pt x="179" y="109"/>
                </a:lnTo>
                <a:lnTo>
                  <a:pt x="178" y="112"/>
                </a:lnTo>
                <a:lnTo>
                  <a:pt x="176" y="116"/>
                </a:lnTo>
                <a:lnTo>
                  <a:pt x="174" y="119"/>
                </a:lnTo>
                <a:lnTo>
                  <a:pt x="172" y="122"/>
                </a:lnTo>
                <a:lnTo>
                  <a:pt x="171" y="125"/>
                </a:lnTo>
                <a:lnTo>
                  <a:pt x="169" y="128"/>
                </a:lnTo>
                <a:lnTo>
                  <a:pt x="167" y="130"/>
                </a:lnTo>
                <a:lnTo>
                  <a:pt x="165" y="132"/>
                </a:lnTo>
                <a:lnTo>
                  <a:pt x="163" y="134"/>
                </a:lnTo>
                <a:lnTo>
                  <a:pt x="161" y="136"/>
                </a:lnTo>
                <a:lnTo>
                  <a:pt x="158" y="138"/>
                </a:lnTo>
                <a:lnTo>
                  <a:pt x="156" y="139"/>
                </a:lnTo>
                <a:lnTo>
                  <a:pt x="153" y="141"/>
                </a:lnTo>
                <a:lnTo>
                  <a:pt x="151" y="142"/>
                </a:lnTo>
                <a:lnTo>
                  <a:pt x="148" y="143"/>
                </a:lnTo>
                <a:lnTo>
                  <a:pt x="144" y="144"/>
                </a:lnTo>
                <a:lnTo>
                  <a:pt x="141" y="145"/>
                </a:lnTo>
                <a:lnTo>
                  <a:pt x="138" y="146"/>
                </a:lnTo>
                <a:lnTo>
                  <a:pt x="136" y="146"/>
                </a:lnTo>
                <a:lnTo>
                  <a:pt x="134" y="146"/>
                </a:lnTo>
                <a:lnTo>
                  <a:pt x="131" y="147"/>
                </a:lnTo>
                <a:lnTo>
                  <a:pt x="127" y="147"/>
                </a:lnTo>
                <a:lnTo>
                  <a:pt x="123" y="147"/>
                </a:lnTo>
                <a:lnTo>
                  <a:pt x="119" y="147"/>
                </a:lnTo>
                <a:lnTo>
                  <a:pt x="115" y="147"/>
                </a:lnTo>
                <a:lnTo>
                  <a:pt x="110" y="147"/>
                </a:lnTo>
                <a:lnTo>
                  <a:pt x="0" y="147"/>
                </a:lnTo>
                <a:lnTo>
                  <a:pt x="0" y="117"/>
                </a:lnTo>
                <a:lnTo>
                  <a:pt x="98" y="117"/>
                </a:lnTo>
                <a:lnTo>
                  <a:pt x="105" y="117"/>
                </a:lnTo>
                <a:lnTo>
                  <a:pt x="109" y="117"/>
                </a:lnTo>
                <a:lnTo>
                  <a:pt x="115" y="117"/>
                </a:lnTo>
                <a:lnTo>
                  <a:pt x="119" y="117"/>
                </a:lnTo>
                <a:lnTo>
                  <a:pt x="122" y="116"/>
                </a:lnTo>
                <a:lnTo>
                  <a:pt x="125" y="116"/>
                </a:lnTo>
                <a:lnTo>
                  <a:pt x="128" y="116"/>
                </a:lnTo>
                <a:lnTo>
                  <a:pt x="131" y="115"/>
                </a:lnTo>
                <a:lnTo>
                  <a:pt x="134" y="114"/>
                </a:lnTo>
                <a:lnTo>
                  <a:pt x="136" y="113"/>
                </a:lnTo>
                <a:lnTo>
                  <a:pt x="139" y="112"/>
                </a:lnTo>
                <a:lnTo>
                  <a:pt x="141" y="111"/>
                </a:lnTo>
                <a:lnTo>
                  <a:pt x="143" y="109"/>
                </a:lnTo>
                <a:lnTo>
                  <a:pt x="146" y="107"/>
                </a:lnTo>
                <a:lnTo>
                  <a:pt x="148" y="105"/>
                </a:lnTo>
                <a:lnTo>
                  <a:pt x="150" y="103"/>
                </a:lnTo>
                <a:lnTo>
                  <a:pt x="151" y="101"/>
                </a:lnTo>
                <a:lnTo>
                  <a:pt x="152" y="97"/>
                </a:lnTo>
                <a:lnTo>
                  <a:pt x="153" y="94"/>
                </a:lnTo>
                <a:lnTo>
                  <a:pt x="154" y="92"/>
                </a:lnTo>
                <a:lnTo>
                  <a:pt x="155" y="89"/>
                </a:lnTo>
                <a:lnTo>
                  <a:pt x="155" y="86"/>
                </a:lnTo>
                <a:lnTo>
                  <a:pt x="156" y="82"/>
                </a:lnTo>
                <a:lnTo>
                  <a:pt x="156" y="79"/>
                </a:lnTo>
                <a:lnTo>
                  <a:pt x="156" y="76"/>
                </a:lnTo>
                <a:lnTo>
                  <a:pt x="155" y="72"/>
                </a:lnTo>
                <a:lnTo>
                  <a:pt x="155" y="69"/>
                </a:lnTo>
                <a:lnTo>
                  <a:pt x="154" y="66"/>
                </a:lnTo>
                <a:lnTo>
                  <a:pt x="153" y="63"/>
                </a:lnTo>
                <a:lnTo>
                  <a:pt x="152" y="59"/>
                </a:lnTo>
                <a:lnTo>
                  <a:pt x="151" y="56"/>
                </a:lnTo>
                <a:lnTo>
                  <a:pt x="149" y="53"/>
                </a:lnTo>
                <a:lnTo>
                  <a:pt x="148" y="50"/>
                </a:lnTo>
                <a:lnTo>
                  <a:pt x="146" y="48"/>
                </a:lnTo>
                <a:lnTo>
                  <a:pt x="143" y="45"/>
                </a:lnTo>
                <a:lnTo>
                  <a:pt x="141" y="43"/>
                </a:lnTo>
                <a:lnTo>
                  <a:pt x="138" y="40"/>
                </a:lnTo>
                <a:lnTo>
                  <a:pt x="136" y="38"/>
                </a:lnTo>
                <a:lnTo>
                  <a:pt x="133" y="37"/>
                </a:lnTo>
                <a:lnTo>
                  <a:pt x="131" y="35"/>
                </a:lnTo>
                <a:lnTo>
                  <a:pt x="127" y="34"/>
                </a:lnTo>
                <a:lnTo>
                  <a:pt x="123" y="33"/>
                </a:lnTo>
                <a:lnTo>
                  <a:pt x="120" y="32"/>
                </a:lnTo>
                <a:lnTo>
                  <a:pt x="116" y="32"/>
                </a:lnTo>
                <a:lnTo>
                  <a:pt x="111" y="31"/>
                </a:lnTo>
                <a:lnTo>
                  <a:pt x="106" y="31"/>
                </a:lnTo>
                <a:lnTo>
                  <a:pt x="101" y="30"/>
                </a:lnTo>
                <a:lnTo>
                  <a:pt x="95" y="30"/>
                </a:lnTo>
                <a:lnTo>
                  <a:pt x="0" y="30"/>
                </a:lnTo>
                <a:lnTo>
                  <a:pt x="0" y="0"/>
                </a:lnTo>
                <a:lnTo>
                  <a:pt x="178" y="0"/>
                </a:lnTo>
                <a:lnTo>
                  <a:pt x="178" y="27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12" name="Freeform 226"/>
          <p:cNvSpPr>
            <a:spLocks/>
          </p:cNvSpPr>
          <p:nvPr/>
        </p:nvSpPr>
        <p:spPr bwMode="auto">
          <a:xfrm>
            <a:off x="3253898" y="4069469"/>
            <a:ext cx="95976" cy="33020"/>
          </a:xfrm>
          <a:custGeom>
            <a:avLst/>
            <a:gdLst>
              <a:gd name="T0" fmla="*/ 0 w 243"/>
              <a:gd name="T1" fmla="*/ 0 h 89"/>
              <a:gd name="T2" fmla="*/ 0 w 243"/>
              <a:gd name="T3" fmla="*/ 0 h 89"/>
              <a:gd name="T4" fmla="*/ 0 w 243"/>
              <a:gd name="T5" fmla="*/ 0 h 89"/>
              <a:gd name="T6" fmla="*/ 0 w 243"/>
              <a:gd name="T7" fmla="*/ 0 h 89"/>
              <a:gd name="T8" fmla="*/ 0 w 243"/>
              <a:gd name="T9" fmla="*/ 0 h 89"/>
              <a:gd name="T10" fmla="*/ 0 w 243"/>
              <a:gd name="T11" fmla="*/ 0 h 89"/>
              <a:gd name="T12" fmla="*/ 0 w 243"/>
              <a:gd name="T13" fmla="*/ 0 h 89"/>
              <a:gd name="T14" fmla="*/ 0 w 243"/>
              <a:gd name="T15" fmla="*/ 0 h 89"/>
              <a:gd name="T16" fmla="*/ 0 w 243"/>
              <a:gd name="T17" fmla="*/ 0 h 89"/>
              <a:gd name="T18" fmla="*/ 0 w 243"/>
              <a:gd name="T19" fmla="*/ 0 h 89"/>
              <a:gd name="T20" fmla="*/ 0 w 243"/>
              <a:gd name="T21" fmla="*/ 0 h 89"/>
              <a:gd name="T22" fmla="*/ 0 w 243"/>
              <a:gd name="T23" fmla="*/ 0 h 89"/>
              <a:gd name="T24" fmla="*/ 0 w 243"/>
              <a:gd name="T25" fmla="*/ 0 h 89"/>
              <a:gd name="T26" fmla="*/ 0 w 243"/>
              <a:gd name="T27" fmla="*/ 0 h 89"/>
              <a:gd name="T28" fmla="*/ 0 w 243"/>
              <a:gd name="T29" fmla="*/ 0 h 89"/>
              <a:gd name="T30" fmla="*/ 0 w 243"/>
              <a:gd name="T31" fmla="*/ 0 h 89"/>
              <a:gd name="T32" fmla="*/ 0 w 243"/>
              <a:gd name="T33" fmla="*/ 0 h 89"/>
              <a:gd name="T34" fmla="*/ 0 w 243"/>
              <a:gd name="T35" fmla="*/ 0 h 89"/>
              <a:gd name="T36" fmla="*/ 0 w 243"/>
              <a:gd name="T37" fmla="*/ 0 h 89"/>
              <a:gd name="T38" fmla="*/ 0 w 243"/>
              <a:gd name="T39" fmla="*/ 0 h 89"/>
              <a:gd name="T40" fmla="*/ 0 w 243"/>
              <a:gd name="T41" fmla="*/ 0 h 89"/>
              <a:gd name="T42" fmla="*/ 0 w 243"/>
              <a:gd name="T43" fmla="*/ 0 h 89"/>
              <a:gd name="T44" fmla="*/ 0 w 243"/>
              <a:gd name="T45" fmla="*/ 0 h 89"/>
              <a:gd name="T46" fmla="*/ 0 w 243"/>
              <a:gd name="T47" fmla="*/ 0 h 89"/>
              <a:gd name="T48" fmla="*/ 0 w 243"/>
              <a:gd name="T49" fmla="*/ 0 h 89"/>
              <a:gd name="T50" fmla="*/ 0 w 243"/>
              <a:gd name="T51" fmla="*/ 0 h 89"/>
              <a:gd name="T52" fmla="*/ 0 w 243"/>
              <a:gd name="T53" fmla="*/ 0 h 89"/>
              <a:gd name="T54" fmla="*/ 0 w 243"/>
              <a:gd name="T55" fmla="*/ 0 h 89"/>
              <a:gd name="T56" fmla="*/ 0 w 243"/>
              <a:gd name="T57" fmla="*/ 0 h 89"/>
              <a:gd name="T58" fmla="*/ 0 w 243"/>
              <a:gd name="T59" fmla="*/ 0 h 89"/>
              <a:gd name="T60" fmla="*/ 0 w 243"/>
              <a:gd name="T61" fmla="*/ 0 h 89"/>
              <a:gd name="T62" fmla="*/ 0 w 243"/>
              <a:gd name="T63" fmla="*/ 0 h 89"/>
              <a:gd name="T64" fmla="*/ 0 w 243"/>
              <a:gd name="T65" fmla="*/ 0 h 89"/>
              <a:gd name="T66" fmla="*/ 0 w 243"/>
              <a:gd name="T67" fmla="*/ 0 h 89"/>
              <a:gd name="T68" fmla="*/ 0 w 243"/>
              <a:gd name="T69" fmla="*/ 0 h 89"/>
              <a:gd name="T70" fmla="*/ 0 w 243"/>
              <a:gd name="T71" fmla="*/ 0 h 89"/>
              <a:gd name="T72" fmla="*/ 0 w 243"/>
              <a:gd name="T73" fmla="*/ 0 h 89"/>
              <a:gd name="T74" fmla="*/ 0 w 243"/>
              <a:gd name="T75" fmla="*/ 0 h 8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43"/>
              <a:gd name="T115" fmla="*/ 0 h 89"/>
              <a:gd name="T116" fmla="*/ 243 w 243"/>
              <a:gd name="T117" fmla="*/ 89 h 8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43" h="89">
                <a:moveTo>
                  <a:pt x="213" y="5"/>
                </a:moveTo>
                <a:lnTo>
                  <a:pt x="240" y="0"/>
                </a:lnTo>
                <a:lnTo>
                  <a:pt x="241" y="3"/>
                </a:lnTo>
                <a:lnTo>
                  <a:pt x="241" y="7"/>
                </a:lnTo>
                <a:lnTo>
                  <a:pt x="242" y="10"/>
                </a:lnTo>
                <a:lnTo>
                  <a:pt x="242" y="12"/>
                </a:lnTo>
                <a:lnTo>
                  <a:pt x="242" y="15"/>
                </a:lnTo>
                <a:lnTo>
                  <a:pt x="242" y="18"/>
                </a:lnTo>
                <a:lnTo>
                  <a:pt x="242" y="21"/>
                </a:lnTo>
                <a:lnTo>
                  <a:pt x="243" y="23"/>
                </a:lnTo>
                <a:lnTo>
                  <a:pt x="242" y="27"/>
                </a:lnTo>
                <a:lnTo>
                  <a:pt x="242" y="31"/>
                </a:lnTo>
                <a:lnTo>
                  <a:pt x="242" y="35"/>
                </a:lnTo>
                <a:lnTo>
                  <a:pt x="241" y="38"/>
                </a:lnTo>
                <a:lnTo>
                  <a:pt x="241" y="41"/>
                </a:lnTo>
                <a:lnTo>
                  <a:pt x="240" y="44"/>
                </a:lnTo>
                <a:lnTo>
                  <a:pt x="239" y="48"/>
                </a:lnTo>
                <a:lnTo>
                  <a:pt x="238" y="50"/>
                </a:lnTo>
                <a:lnTo>
                  <a:pt x="235" y="52"/>
                </a:lnTo>
                <a:lnTo>
                  <a:pt x="234" y="54"/>
                </a:lnTo>
                <a:lnTo>
                  <a:pt x="233" y="56"/>
                </a:lnTo>
                <a:lnTo>
                  <a:pt x="231" y="58"/>
                </a:lnTo>
                <a:lnTo>
                  <a:pt x="229" y="59"/>
                </a:lnTo>
                <a:lnTo>
                  <a:pt x="228" y="61"/>
                </a:lnTo>
                <a:lnTo>
                  <a:pt x="226" y="62"/>
                </a:lnTo>
                <a:lnTo>
                  <a:pt x="224" y="63"/>
                </a:lnTo>
                <a:lnTo>
                  <a:pt x="221" y="64"/>
                </a:lnTo>
                <a:lnTo>
                  <a:pt x="218" y="64"/>
                </a:lnTo>
                <a:lnTo>
                  <a:pt x="215" y="65"/>
                </a:lnTo>
                <a:lnTo>
                  <a:pt x="211" y="66"/>
                </a:lnTo>
                <a:lnTo>
                  <a:pt x="205" y="66"/>
                </a:lnTo>
                <a:lnTo>
                  <a:pt x="200" y="66"/>
                </a:lnTo>
                <a:lnTo>
                  <a:pt x="195" y="67"/>
                </a:lnTo>
                <a:lnTo>
                  <a:pt x="188" y="67"/>
                </a:lnTo>
                <a:lnTo>
                  <a:pt x="86" y="67"/>
                </a:lnTo>
                <a:lnTo>
                  <a:pt x="86" y="89"/>
                </a:lnTo>
                <a:lnTo>
                  <a:pt x="62" y="89"/>
                </a:lnTo>
                <a:lnTo>
                  <a:pt x="62" y="67"/>
                </a:lnTo>
                <a:lnTo>
                  <a:pt x="18" y="67"/>
                </a:lnTo>
                <a:lnTo>
                  <a:pt x="0" y="35"/>
                </a:lnTo>
                <a:lnTo>
                  <a:pt x="62" y="35"/>
                </a:lnTo>
                <a:lnTo>
                  <a:pt x="62" y="5"/>
                </a:lnTo>
                <a:lnTo>
                  <a:pt x="86" y="5"/>
                </a:lnTo>
                <a:lnTo>
                  <a:pt x="86" y="35"/>
                </a:lnTo>
                <a:lnTo>
                  <a:pt x="189" y="35"/>
                </a:lnTo>
                <a:lnTo>
                  <a:pt x="193" y="35"/>
                </a:lnTo>
                <a:lnTo>
                  <a:pt x="196" y="35"/>
                </a:lnTo>
                <a:lnTo>
                  <a:pt x="198" y="35"/>
                </a:lnTo>
                <a:lnTo>
                  <a:pt x="200" y="35"/>
                </a:lnTo>
                <a:lnTo>
                  <a:pt x="202" y="35"/>
                </a:lnTo>
                <a:lnTo>
                  <a:pt x="203" y="34"/>
                </a:lnTo>
                <a:lnTo>
                  <a:pt x="205" y="34"/>
                </a:lnTo>
                <a:lnTo>
                  <a:pt x="206" y="34"/>
                </a:lnTo>
                <a:lnTo>
                  <a:pt x="208" y="33"/>
                </a:lnTo>
                <a:lnTo>
                  <a:pt x="209" y="32"/>
                </a:lnTo>
                <a:lnTo>
                  <a:pt x="210" y="32"/>
                </a:lnTo>
                <a:lnTo>
                  <a:pt x="210" y="31"/>
                </a:lnTo>
                <a:lnTo>
                  <a:pt x="211" y="30"/>
                </a:lnTo>
                <a:lnTo>
                  <a:pt x="212" y="29"/>
                </a:lnTo>
                <a:lnTo>
                  <a:pt x="212" y="28"/>
                </a:lnTo>
                <a:lnTo>
                  <a:pt x="213" y="27"/>
                </a:lnTo>
                <a:lnTo>
                  <a:pt x="213" y="26"/>
                </a:lnTo>
                <a:lnTo>
                  <a:pt x="213" y="25"/>
                </a:lnTo>
                <a:lnTo>
                  <a:pt x="214" y="24"/>
                </a:lnTo>
                <a:lnTo>
                  <a:pt x="214" y="23"/>
                </a:lnTo>
                <a:lnTo>
                  <a:pt x="214" y="21"/>
                </a:lnTo>
                <a:lnTo>
                  <a:pt x="214" y="20"/>
                </a:lnTo>
                <a:lnTo>
                  <a:pt x="214" y="18"/>
                </a:lnTo>
                <a:lnTo>
                  <a:pt x="214" y="17"/>
                </a:lnTo>
                <a:lnTo>
                  <a:pt x="214" y="15"/>
                </a:lnTo>
                <a:lnTo>
                  <a:pt x="214" y="14"/>
                </a:lnTo>
                <a:lnTo>
                  <a:pt x="214" y="12"/>
                </a:lnTo>
                <a:lnTo>
                  <a:pt x="214" y="10"/>
                </a:lnTo>
                <a:lnTo>
                  <a:pt x="214" y="9"/>
                </a:lnTo>
                <a:lnTo>
                  <a:pt x="213" y="7"/>
                </a:lnTo>
                <a:lnTo>
                  <a:pt x="213" y="5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13" name="Freeform 227"/>
          <p:cNvSpPr>
            <a:spLocks noEditPoints="1"/>
          </p:cNvSpPr>
          <p:nvPr/>
        </p:nvSpPr>
        <p:spPr bwMode="auto">
          <a:xfrm>
            <a:off x="3277402" y="4001594"/>
            <a:ext cx="72472" cy="62372"/>
          </a:xfrm>
          <a:custGeom>
            <a:avLst/>
            <a:gdLst>
              <a:gd name="T0" fmla="*/ 0 w 186"/>
              <a:gd name="T1" fmla="*/ 0 h 170"/>
              <a:gd name="T2" fmla="*/ 0 w 186"/>
              <a:gd name="T3" fmla="*/ 0 h 170"/>
              <a:gd name="T4" fmla="*/ 0 w 186"/>
              <a:gd name="T5" fmla="*/ 0 h 170"/>
              <a:gd name="T6" fmla="*/ 0 w 186"/>
              <a:gd name="T7" fmla="*/ 0 h 170"/>
              <a:gd name="T8" fmla="*/ 0 w 186"/>
              <a:gd name="T9" fmla="*/ 0 h 170"/>
              <a:gd name="T10" fmla="*/ 0 w 186"/>
              <a:gd name="T11" fmla="*/ 0 h 170"/>
              <a:gd name="T12" fmla="*/ 0 w 186"/>
              <a:gd name="T13" fmla="*/ 0 h 170"/>
              <a:gd name="T14" fmla="*/ 0 w 186"/>
              <a:gd name="T15" fmla="*/ 0 h 170"/>
              <a:gd name="T16" fmla="*/ 0 w 186"/>
              <a:gd name="T17" fmla="*/ 0 h 170"/>
              <a:gd name="T18" fmla="*/ 0 w 186"/>
              <a:gd name="T19" fmla="*/ 0 h 170"/>
              <a:gd name="T20" fmla="*/ 0 w 186"/>
              <a:gd name="T21" fmla="*/ 0 h 170"/>
              <a:gd name="T22" fmla="*/ 0 w 186"/>
              <a:gd name="T23" fmla="*/ 0 h 170"/>
              <a:gd name="T24" fmla="*/ 0 w 186"/>
              <a:gd name="T25" fmla="*/ 0 h 170"/>
              <a:gd name="T26" fmla="*/ 0 w 186"/>
              <a:gd name="T27" fmla="*/ 0 h 170"/>
              <a:gd name="T28" fmla="*/ 0 w 186"/>
              <a:gd name="T29" fmla="*/ 0 h 170"/>
              <a:gd name="T30" fmla="*/ 0 w 186"/>
              <a:gd name="T31" fmla="*/ 0 h 170"/>
              <a:gd name="T32" fmla="*/ 0 w 186"/>
              <a:gd name="T33" fmla="*/ 0 h 170"/>
              <a:gd name="T34" fmla="*/ 0 w 186"/>
              <a:gd name="T35" fmla="*/ 0 h 170"/>
              <a:gd name="T36" fmla="*/ 0 w 186"/>
              <a:gd name="T37" fmla="*/ 0 h 170"/>
              <a:gd name="T38" fmla="*/ 0 w 186"/>
              <a:gd name="T39" fmla="*/ 0 h 170"/>
              <a:gd name="T40" fmla="*/ 0 w 186"/>
              <a:gd name="T41" fmla="*/ 0 h 170"/>
              <a:gd name="T42" fmla="*/ 0 w 186"/>
              <a:gd name="T43" fmla="*/ 0 h 170"/>
              <a:gd name="T44" fmla="*/ 0 w 186"/>
              <a:gd name="T45" fmla="*/ 0 h 170"/>
              <a:gd name="T46" fmla="*/ 0 w 186"/>
              <a:gd name="T47" fmla="*/ 0 h 170"/>
              <a:gd name="T48" fmla="*/ 0 w 186"/>
              <a:gd name="T49" fmla="*/ 0 h 170"/>
              <a:gd name="T50" fmla="*/ 0 w 186"/>
              <a:gd name="T51" fmla="*/ 0 h 170"/>
              <a:gd name="T52" fmla="*/ 0 w 186"/>
              <a:gd name="T53" fmla="*/ 0 h 170"/>
              <a:gd name="T54" fmla="*/ 0 w 186"/>
              <a:gd name="T55" fmla="*/ 0 h 170"/>
              <a:gd name="T56" fmla="*/ 0 w 186"/>
              <a:gd name="T57" fmla="*/ 0 h 170"/>
              <a:gd name="T58" fmla="*/ 0 w 186"/>
              <a:gd name="T59" fmla="*/ 0 h 170"/>
              <a:gd name="T60" fmla="*/ 0 w 186"/>
              <a:gd name="T61" fmla="*/ 0 h 170"/>
              <a:gd name="T62" fmla="*/ 0 w 186"/>
              <a:gd name="T63" fmla="*/ 0 h 170"/>
              <a:gd name="T64" fmla="*/ 0 w 186"/>
              <a:gd name="T65" fmla="*/ 0 h 170"/>
              <a:gd name="T66" fmla="*/ 0 w 186"/>
              <a:gd name="T67" fmla="*/ 0 h 170"/>
              <a:gd name="T68" fmla="*/ 0 w 186"/>
              <a:gd name="T69" fmla="*/ 0 h 170"/>
              <a:gd name="T70" fmla="*/ 0 w 186"/>
              <a:gd name="T71" fmla="*/ 0 h 170"/>
              <a:gd name="T72" fmla="*/ 0 w 186"/>
              <a:gd name="T73" fmla="*/ 0 h 170"/>
              <a:gd name="T74" fmla="*/ 0 w 186"/>
              <a:gd name="T75" fmla="*/ 0 h 170"/>
              <a:gd name="T76" fmla="*/ 0 w 186"/>
              <a:gd name="T77" fmla="*/ 0 h 170"/>
              <a:gd name="T78" fmla="*/ 0 w 186"/>
              <a:gd name="T79" fmla="*/ 0 h 170"/>
              <a:gd name="T80" fmla="*/ 0 w 186"/>
              <a:gd name="T81" fmla="*/ 0 h 170"/>
              <a:gd name="T82" fmla="*/ 0 w 186"/>
              <a:gd name="T83" fmla="*/ 0 h 170"/>
              <a:gd name="T84" fmla="*/ 0 w 186"/>
              <a:gd name="T85" fmla="*/ 0 h 170"/>
              <a:gd name="T86" fmla="*/ 0 w 186"/>
              <a:gd name="T87" fmla="*/ 0 h 170"/>
              <a:gd name="T88" fmla="*/ 0 w 186"/>
              <a:gd name="T89" fmla="*/ 0 h 170"/>
              <a:gd name="T90" fmla="*/ 0 w 186"/>
              <a:gd name="T91" fmla="*/ 0 h 17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6"/>
              <a:gd name="T139" fmla="*/ 0 h 170"/>
              <a:gd name="T140" fmla="*/ 186 w 186"/>
              <a:gd name="T141" fmla="*/ 170 h 17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6" h="170">
                <a:moveTo>
                  <a:pt x="93" y="170"/>
                </a:moveTo>
                <a:lnTo>
                  <a:pt x="81" y="170"/>
                </a:lnTo>
                <a:lnTo>
                  <a:pt x="70" y="168"/>
                </a:lnTo>
                <a:lnTo>
                  <a:pt x="60" y="166"/>
                </a:lnTo>
                <a:lnTo>
                  <a:pt x="50" y="163"/>
                </a:lnTo>
                <a:lnTo>
                  <a:pt x="42" y="159"/>
                </a:lnTo>
                <a:lnTo>
                  <a:pt x="33" y="155"/>
                </a:lnTo>
                <a:lnTo>
                  <a:pt x="27" y="149"/>
                </a:lnTo>
                <a:lnTo>
                  <a:pt x="20" y="142"/>
                </a:lnTo>
                <a:lnTo>
                  <a:pt x="16" y="136"/>
                </a:lnTo>
                <a:lnTo>
                  <a:pt x="12" y="130"/>
                </a:lnTo>
                <a:lnTo>
                  <a:pt x="8" y="124"/>
                </a:lnTo>
                <a:lnTo>
                  <a:pt x="5" y="117"/>
                </a:lnTo>
                <a:lnTo>
                  <a:pt x="3" y="108"/>
                </a:lnTo>
                <a:lnTo>
                  <a:pt x="2" y="101"/>
                </a:lnTo>
                <a:lnTo>
                  <a:pt x="1" y="93"/>
                </a:lnTo>
                <a:lnTo>
                  <a:pt x="0" y="85"/>
                </a:lnTo>
                <a:lnTo>
                  <a:pt x="1" y="76"/>
                </a:lnTo>
                <a:lnTo>
                  <a:pt x="2" y="67"/>
                </a:lnTo>
                <a:lnTo>
                  <a:pt x="4" y="59"/>
                </a:lnTo>
                <a:lnTo>
                  <a:pt x="6" y="50"/>
                </a:lnTo>
                <a:lnTo>
                  <a:pt x="9" y="43"/>
                </a:lnTo>
                <a:lnTo>
                  <a:pt x="14" y="36"/>
                </a:lnTo>
                <a:lnTo>
                  <a:pt x="19" y="29"/>
                </a:lnTo>
                <a:lnTo>
                  <a:pt x="24" y="23"/>
                </a:lnTo>
                <a:lnTo>
                  <a:pt x="31" y="18"/>
                </a:lnTo>
                <a:lnTo>
                  <a:pt x="37" y="13"/>
                </a:lnTo>
                <a:lnTo>
                  <a:pt x="45" y="9"/>
                </a:lnTo>
                <a:lnTo>
                  <a:pt x="53" y="6"/>
                </a:lnTo>
                <a:lnTo>
                  <a:pt x="62" y="3"/>
                </a:lnTo>
                <a:lnTo>
                  <a:pt x="70" y="1"/>
                </a:lnTo>
                <a:lnTo>
                  <a:pt x="80" y="0"/>
                </a:lnTo>
                <a:lnTo>
                  <a:pt x="91" y="0"/>
                </a:lnTo>
                <a:lnTo>
                  <a:pt x="99" y="0"/>
                </a:lnTo>
                <a:lnTo>
                  <a:pt x="107" y="1"/>
                </a:lnTo>
                <a:lnTo>
                  <a:pt x="114" y="1"/>
                </a:lnTo>
                <a:lnTo>
                  <a:pt x="122" y="2"/>
                </a:lnTo>
                <a:lnTo>
                  <a:pt x="128" y="4"/>
                </a:lnTo>
                <a:lnTo>
                  <a:pt x="134" y="6"/>
                </a:lnTo>
                <a:lnTo>
                  <a:pt x="140" y="8"/>
                </a:lnTo>
                <a:lnTo>
                  <a:pt x="144" y="10"/>
                </a:lnTo>
                <a:lnTo>
                  <a:pt x="150" y="13"/>
                </a:lnTo>
                <a:lnTo>
                  <a:pt x="154" y="16"/>
                </a:lnTo>
                <a:lnTo>
                  <a:pt x="158" y="19"/>
                </a:lnTo>
                <a:lnTo>
                  <a:pt x="162" y="23"/>
                </a:lnTo>
                <a:lnTo>
                  <a:pt x="166" y="27"/>
                </a:lnTo>
                <a:lnTo>
                  <a:pt x="169" y="31"/>
                </a:lnTo>
                <a:lnTo>
                  <a:pt x="172" y="36"/>
                </a:lnTo>
                <a:lnTo>
                  <a:pt x="175" y="40"/>
                </a:lnTo>
                <a:lnTo>
                  <a:pt x="177" y="46"/>
                </a:lnTo>
                <a:lnTo>
                  <a:pt x="180" y="51"/>
                </a:lnTo>
                <a:lnTo>
                  <a:pt x="182" y="56"/>
                </a:lnTo>
                <a:lnTo>
                  <a:pt x="184" y="62"/>
                </a:lnTo>
                <a:lnTo>
                  <a:pt x="185" y="68"/>
                </a:lnTo>
                <a:lnTo>
                  <a:pt x="185" y="73"/>
                </a:lnTo>
                <a:lnTo>
                  <a:pt x="186" y="79"/>
                </a:lnTo>
                <a:lnTo>
                  <a:pt x="186" y="85"/>
                </a:lnTo>
                <a:lnTo>
                  <a:pt x="186" y="94"/>
                </a:lnTo>
                <a:lnTo>
                  <a:pt x="185" y="103"/>
                </a:lnTo>
                <a:lnTo>
                  <a:pt x="183" y="111"/>
                </a:lnTo>
                <a:lnTo>
                  <a:pt x="180" y="120"/>
                </a:lnTo>
                <a:lnTo>
                  <a:pt x="176" y="127"/>
                </a:lnTo>
                <a:lnTo>
                  <a:pt x="172" y="134"/>
                </a:lnTo>
                <a:lnTo>
                  <a:pt x="168" y="141"/>
                </a:lnTo>
                <a:lnTo>
                  <a:pt x="162" y="147"/>
                </a:lnTo>
                <a:lnTo>
                  <a:pt x="156" y="152"/>
                </a:lnTo>
                <a:lnTo>
                  <a:pt x="148" y="157"/>
                </a:lnTo>
                <a:lnTo>
                  <a:pt x="141" y="161"/>
                </a:lnTo>
                <a:lnTo>
                  <a:pt x="132" y="164"/>
                </a:lnTo>
                <a:lnTo>
                  <a:pt x="124" y="167"/>
                </a:lnTo>
                <a:lnTo>
                  <a:pt x="114" y="169"/>
                </a:lnTo>
                <a:lnTo>
                  <a:pt x="104" y="170"/>
                </a:lnTo>
                <a:lnTo>
                  <a:pt x="93" y="170"/>
                </a:lnTo>
                <a:close/>
                <a:moveTo>
                  <a:pt x="93" y="139"/>
                </a:moveTo>
                <a:lnTo>
                  <a:pt x="101" y="139"/>
                </a:lnTo>
                <a:lnTo>
                  <a:pt x="109" y="138"/>
                </a:lnTo>
                <a:lnTo>
                  <a:pt x="116" y="137"/>
                </a:lnTo>
                <a:lnTo>
                  <a:pt x="123" y="135"/>
                </a:lnTo>
                <a:lnTo>
                  <a:pt x="129" y="133"/>
                </a:lnTo>
                <a:lnTo>
                  <a:pt x="135" y="130"/>
                </a:lnTo>
                <a:lnTo>
                  <a:pt x="140" y="127"/>
                </a:lnTo>
                <a:lnTo>
                  <a:pt x="144" y="124"/>
                </a:lnTo>
                <a:lnTo>
                  <a:pt x="148" y="120"/>
                </a:lnTo>
                <a:lnTo>
                  <a:pt x="152" y="116"/>
                </a:lnTo>
                <a:lnTo>
                  <a:pt x="155" y="110"/>
                </a:lnTo>
                <a:lnTo>
                  <a:pt x="157" y="106"/>
                </a:lnTo>
                <a:lnTo>
                  <a:pt x="159" y="101"/>
                </a:lnTo>
                <a:lnTo>
                  <a:pt x="160" y="96"/>
                </a:lnTo>
                <a:lnTo>
                  <a:pt x="161" y="91"/>
                </a:lnTo>
                <a:lnTo>
                  <a:pt x="161" y="85"/>
                </a:lnTo>
                <a:lnTo>
                  <a:pt x="161" y="79"/>
                </a:lnTo>
                <a:lnTo>
                  <a:pt x="160" y="74"/>
                </a:lnTo>
                <a:lnTo>
                  <a:pt x="159" y="69"/>
                </a:lnTo>
                <a:lnTo>
                  <a:pt x="157" y="64"/>
                </a:lnTo>
                <a:lnTo>
                  <a:pt x="155" y="60"/>
                </a:lnTo>
                <a:lnTo>
                  <a:pt x="152" y="54"/>
                </a:lnTo>
                <a:lnTo>
                  <a:pt x="148" y="50"/>
                </a:lnTo>
                <a:lnTo>
                  <a:pt x="144" y="46"/>
                </a:lnTo>
                <a:lnTo>
                  <a:pt x="140" y="43"/>
                </a:lnTo>
                <a:lnTo>
                  <a:pt x="135" y="40"/>
                </a:lnTo>
                <a:lnTo>
                  <a:pt x="129" y="37"/>
                </a:lnTo>
                <a:lnTo>
                  <a:pt x="123" y="35"/>
                </a:lnTo>
                <a:lnTo>
                  <a:pt x="115" y="33"/>
                </a:lnTo>
                <a:lnTo>
                  <a:pt x="109" y="32"/>
                </a:lnTo>
                <a:lnTo>
                  <a:pt x="100" y="31"/>
                </a:lnTo>
                <a:lnTo>
                  <a:pt x="92" y="31"/>
                </a:lnTo>
                <a:lnTo>
                  <a:pt x="84" y="31"/>
                </a:lnTo>
                <a:lnTo>
                  <a:pt x="77" y="32"/>
                </a:lnTo>
                <a:lnTo>
                  <a:pt x="69" y="33"/>
                </a:lnTo>
                <a:lnTo>
                  <a:pt x="63" y="35"/>
                </a:lnTo>
                <a:lnTo>
                  <a:pt x="58" y="37"/>
                </a:lnTo>
                <a:lnTo>
                  <a:pt x="51" y="40"/>
                </a:lnTo>
                <a:lnTo>
                  <a:pt x="47" y="43"/>
                </a:lnTo>
                <a:lnTo>
                  <a:pt x="43" y="46"/>
                </a:lnTo>
                <a:lnTo>
                  <a:pt x="38" y="50"/>
                </a:lnTo>
                <a:lnTo>
                  <a:pt x="35" y="54"/>
                </a:lnTo>
                <a:lnTo>
                  <a:pt x="32" y="60"/>
                </a:lnTo>
                <a:lnTo>
                  <a:pt x="30" y="64"/>
                </a:lnTo>
                <a:lnTo>
                  <a:pt x="28" y="69"/>
                </a:lnTo>
                <a:lnTo>
                  <a:pt x="27" y="74"/>
                </a:lnTo>
                <a:lnTo>
                  <a:pt x="25" y="79"/>
                </a:lnTo>
                <a:lnTo>
                  <a:pt x="25" y="85"/>
                </a:lnTo>
                <a:lnTo>
                  <a:pt x="25" y="91"/>
                </a:lnTo>
                <a:lnTo>
                  <a:pt x="27" y="96"/>
                </a:lnTo>
                <a:lnTo>
                  <a:pt x="28" y="101"/>
                </a:lnTo>
                <a:lnTo>
                  <a:pt x="30" y="106"/>
                </a:lnTo>
                <a:lnTo>
                  <a:pt x="32" y="110"/>
                </a:lnTo>
                <a:lnTo>
                  <a:pt x="35" y="116"/>
                </a:lnTo>
                <a:lnTo>
                  <a:pt x="38" y="120"/>
                </a:lnTo>
                <a:lnTo>
                  <a:pt x="43" y="124"/>
                </a:lnTo>
                <a:lnTo>
                  <a:pt x="47" y="127"/>
                </a:lnTo>
                <a:lnTo>
                  <a:pt x="51" y="130"/>
                </a:lnTo>
                <a:lnTo>
                  <a:pt x="58" y="133"/>
                </a:lnTo>
                <a:lnTo>
                  <a:pt x="63" y="135"/>
                </a:lnTo>
                <a:lnTo>
                  <a:pt x="70" y="137"/>
                </a:lnTo>
                <a:lnTo>
                  <a:pt x="77" y="138"/>
                </a:lnTo>
                <a:lnTo>
                  <a:pt x="84" y="139"/>
                </a:lnTo>
                <a:lnTo>
                  <a:pt x="93" y="13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14" name="Freeform 228"/>
          <p:cNvSpPr>
            <a:spLocks/>
          </p:cNvSpPr>
          <p:nvPr/>
        </p:nvSpPr>
        <p:spPr bwMode="auto">
          <a:xfrm>
            <a:off x="2147232" y="4384996"/>
            <a:ext cx="70513" cy="36689"/>
          </a:xfrm>
          <a:custGeom>
            <a:avLst/>
            <a:gdLst>
              <a:gd name="T0" fmla="*/ 0 w 181"/>
              <a:gd name="T1" fmla="*/ 0 h 100"/>
              <a:gd name="T2" fmla="*/ 0 w 181"/>
              <a:gd name="T3" fmla="*/ 0 h 100"/>
              <a:gd name="T4" fmla="*/ 0 w 181"/>
              <a:gd name="T5" fmla="*/ 0 h 100"/>
              <a:gd name="T6" fmla="*/ 0 w 181"/>
              <a:gd name="T7" fmla="*/ 0 h 100"/>
              <a:gd name="T8" fmla="*/ 0 w 181"/>
              <a:gd name="T9" fmla="*/ 0 h 100"/>
              <a:gd name="T10" fmla="*/ 0 w 181"/>
              <a:gd name="T11" fmla="*/ 0 h 100"/>
              <a:gd name="T12" fmla="*/ 0 w 181"/>
              <a:gd name="T13" fmla="*/ 0 h 100"/>
              <a:gd name="T14" fmla="*/ 0 w 181"/>
              <a:gd name="T15" fmla="*/ 0 h 100"/>
              <a:gd name="T16" fmla="*/ 0 w 181"/>
              <a:gd name="T17" fmla="*/ 0 h 100"/>
              <a:gd name="T18" fmla="*/ 0 w 181"/>
              <a:gd name="T19" fmla="*/ 0 h 100"/>
              <a:gd name="T20" fmla="*/ 0 w 181"/>
              <a:gd name="T21" fmla="*/ 0 h 100"/>
              <a:gd name="T22" fmla="*/ 0 w 181"/>
              <a:gd name="T23" fmla="*/ 0 h 100"/>
              <a:gd name="T24" fmla="*/ 0 w 181"/>
              <a:gd name="T25" fmla="*/ 0 h 100"/>
              <a:gd name="T26" fmla="*/ 0 w 181"/>
              <a:gd name="T27" fmla="*/ 0 h 100"/>
              <a:gd name="T28" fmla="*/ 0 w 181"/>
              <a:gd name="T29" fmla="*/ 0 h 100"/>
              <a:gd name="T30" fmla="*/ 0 w 181"/>
              <a:gd name="T31" fmla="*/ 0 h 100"/>
              <a:gd name="T32" fmla="*/ 0 w 181"/>
              <a:gd name="T33" fmla="*/ 0 h 100"/>
              <a:gd name="T34" fmla="*/ 0 w 181"/>
              <a:gd name="T35" fmla="*/ 0 h 100"/>
              <a:gd name="T36" fmla="*/ 0 w 181"/>
              <a:gd name="T37" fmla="*/ 0 h 100"/>
              <a:gd name="T38" fmla="*/ 0 w 181"/>
              <a:gd name="T39" fmla="*/ 0 h 100"/>
              <a:gd name="T40" fmla="*/ 0 w 181"/>
              <a:gd name="T41" fmla="*/ 0 h 100"/>
              <a:gd name="T42" fmla="*/ 0 w 181"/>
              <a:gd name="T43" fmla="*/ 0 h 100"/>
              <a:gd name="T44" fmla="*/ 0 w 181"/>
              <a:gd name="T45" fmla="*/ 0 h 100"/>
              <a:gd name="T46" fmla="*/ 0 w 181"/>
              <a:gd name="T47" fmla="*/ 0 h 100"/>
              <a:gd name="T48" fmla="*/ 0 w 181"/>
              <a:gd name="T49" fmla="*/ 0 h 100"/>
              <a:gd name="T50" fmla="*/ 0 w 181"/>
              <a:gd name="T51" fmla="*/ 0 h 100"/>
              <a:gd name="T52" fmla="*/ 0 w 181"/>
              <a:gd name="T53" fmla="*/ 0 h 100"/>
              <a:gd name="T54" fmla="*/ 0 w 181"/>
              <a:gd name="T55" fmla="*/ 0 h 100"/>
              <a:gd name="T56" fmla="*/ 0 w 181"/>
              <a:gd name="T57" fmla="*/ 0 h 100"/>
              <a:gd name="T58" fmla="*/ 0 w 181"/>
              <a:gd name="T59" fmla="*/ 0 h 100"/>
              <a:gd name="T60" fmla="*/ 0 w 181"/>
              <a:gd name="T61" fmla="*/ 0 h 100"/>
              <a:gd name="T62" fmla="*/ 0 w 181"/>
              <a:gd name="T63" fmla="*/ 0 h 100"/>
              <a:gd name="T64" fmla="*/ 0 w 181"/>
              <a:gd name="T65" fmla="*/ 0 h 100"/>
              <a:gd name="T66" fmla="*/ 0 w 181"/>
              <a:gd name="T67" fmla="*/ 0 h 100"/>
              <a:gd name="T68" fmla="*/ 0 w 181"/>
              <a:gd name="T69" fmla="*/ 0 h 100"/>
              <a:gd name="T70" fmla="*/ 0 w 181"/>
              <a:gd name="T71" fmla="*/ 0 h 100"/>
              <a:gd name="T72" fmla="*/ 0 w 181"/>
              <a:gd name="T73" fmla="*/ 0 h 100"/>
              <a:gd name="T74" fmla="*/ 0 w 181"/>
              <a:gd name="T75" fmla="*/ 0 h 100"/>
              <a:gd name="T76" fmla="*/ 0 w 181"/>
              <a:gd name="T77" fmla="*/ 0 h 100"/>
              <a:gd name="T78" fmla="*/ 0 w 181"/>
              <a:gd name="T79" fmla="*/ 0 h 100"/>
              <a:gd name="T80" fmla="*/ 0 w 181"/>
              <a:gd name="T81" fmla="*/ 0 h 100"/>
              <a:gd name="T82" fmla="*/ 0 w 181"/>
              <a:gd name="T83" fmla="*/ 0 h 100"/>
              <a:gd name="T84" fmla="*/ 0 w 181"/>
              <a:gd name="T85" fmla="*/ 0 h 100"/>
              <a:gd name="T86" fmla="*/ 0 w 181"/>
              <a:gd name="T87" fmla="*/ 0 h 100"/>
              <a:gd name="T88" fmla="*/ 0 w 181"/>
              <a:gd name="T89" fmla="*/ 0 h 100"/>
              <a:gd name="T90" fmla="*/ 0 w 181"/>
              <a:gd name="T91" fmla="*/ 0 h 100"/>
              <a:gd name="T92" fmla="*/ 0 w 181"/>
              <a:gd name="T93" fmla="*/ 0 h 100"/>
              <a:gd name="T94" fmla="*/ 0 w 181"/>
              <a:gd name="T95" fmla="*/ 0 h 100"/>
              <a:gd name="T96" fmla="*/ 0 w 181"/>
              <a:gd name="T97" fmla="*/ 0 h 100"/>
              <a:gd name="T98" fmla="*/ 0 w 181"/>
              <a:gd name="T99" fmla="*/ 0 h 100"/>
              <a:gd name="T100" fmla="*/ 0 w 181"/>
              <a:gd name="T101" fmla="*/ 0 h 100"/>
              <a:gd name="T102" fmla="*/ 0 w 181"/>
              <a:gd name="T103" fmla="*/ 0 h 100"/>
              <a:gd name="T104" fmla="*/ 0 w 181"/>
              <a:gd name="T105" fmla="*/ 0 h 100"/>
              <a:gd name="T106" fmla="*/ 0 w 181"/>
              <a:gd name="T107" fmla="*/ 0 h 100"/>
              <a:gd name="T108" fmla="*/ 0 w 181"/>
              <a:gd name="T109" fmla="*/ 0 h 100"/>
              <a:gd name="T110" fmla="*/ 0 w 181"/>
              <a:gd name="T111" fmla="*/ 0 h 100"/>
              <a:gd name="T112" fmla="*/ 0 w 181"/>
              <a:gd name="T113" fmla="*/ 0 h 100"/>
              <a:gd name="T114" fmla="*/ 0 w 181"/>
              <a:gd name="T115" fmla="*/ 0 h 100"/>
              <a:gd name="T116" fmla="*/ 0 w 181"/>
              <a:gd name="T117" fmla="*/ 0 h 100"/>
              <a:gd name="T118" fmla="*/ 0 w 181"/>
              <a:gd name="T119" fmla="*/ 0 h 100"/>
              <a:gd name="T120" fmla="*/ 0 w 181"/>
              <a:gd name="T121" fmla="*/ 0 h 100"/>
              <a:gd name="T122" fmla="*/ 0 w 181"/>
              <a:gd name="T123" fmla="*/ 0 h 100"/>
              <a:gd name="T124" fmla="*/ 0 w 181"/>
              <a:gd name="T125" fmla="*/ 0 h 1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1"/>
              <a:gd name="T190" fmla="*/ 0 h 100"/>
              <a:gd name="T191" fmla="*/ 181 w 181"/>
              <a:gd name="T192" fmla="*/ 100 h 10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1" h="100">
                <a:moveTo>
                  <a:pt x="181" y="100"/>
                </a:moveTo>
                <a:lnTo>
                  <a:pt x="4" y="100"/>
                </a:lnTo>
                <a:lnTo>
                  <a:pt x="4" y="72"/>
                </a:lnTo>
                <a:lnTo>
                  <a:pt x="31" y="72"/>
                </a:lnTo>
                <a:lnTo>
                  <a:pt x="26" y="70"/>
                </a:lnTo>
                <a:lnTo>
                  <a:pt x="22" y="67"/>
                </a:lnTo>
                <a:lnTo>
                  <a:pt x="19" y="65"/>
                </a:lnTo>
                <a:lnTo>
                  <a:pt x="16" y="62"/>
                </a:lnTo>
                <a:lnTo>
                  <a:pt x="12" y="60"/>
                </a:lnTo>
                <a:lnTo>
                  <a:pt x="10" y="57"/>
                </a:lnTo>
                <a:lnTo>
                  <a:pt x="8" y="54"/>
                </a:lnTo>
                <a:lnTo>
                  <a:pt x="6" y="52"/>
                </a:lnTo>
                <a:lnTo>
                  <a:pt x="5" y="50"/>
                </a:lnTo>
                <a:lnTo>
                  <a:pt x="4" y="48"/>
                </a:lnTo>
                <a:lnTo>
                  <a:pt x="3" y="45"/>
                </a:lnTo>
                <a:lnTo>
                  <a:pt x="2" y="43"/>
                </a:lnTo>
                <a:lnTo>
                  <a:pt x="1" y="40"/>
                </a:lnTo>
                <a:lnTo>
                  <a:pt x="1" y="38"/>
                </a:lnTo>
                <a:lnTo>
                  <a:pt x="1" y="35"/>
                </a:lnTo>
                <a:lnTo>
                  <a:pt x="0" y="33"/>
                </a:lnTo>
                <a:lnTo>
                  <a:pt x="1" y="29"/>
                </a:lnTo>
                <a:lnTo>
                  <a:pt x="1" y="25"/>
                </a:lnTo>
                <a:lnTo>
                  <a:pt x="2" y="21"/>
                </a:lnTo>
                <a:lnTo>
                  <a:pt x="3" y="17"/>
                </a:lnTo>
                <a:lnTo>
                  <a:pt x="4" y="13"/>
                </a:lnTo>
                <a:lnTo>
                  <a:pt x="6" y="9"/>
                </a:lnTo>
                <a:lnTo>
                  <a:pt x="7" y="5"/>
                </a:lnTo>
                <a:lnTo>
                  <a:pt x="10" y="0"/>
                </a:lnTo>
                <a:lnTo>
                  <a:pt x="38" y="12"/>
                </a:lnTo>
                <a:lnTo>
                  <a:pt x="36" y="15"/>
                </a:lnTo>
                <a:lnTo>
                  <a:pt x="35" y="17"/>
                </a:lnTo>
                <a:lnTo>
                  <a:pt x="34" y="20"/>
                </a:lnTo>
                <a:lnTo>
                  <a:pt x="33" y="23"/>
                </a:lnTo>
                <a:lnTo>
                  <a:pt x="32" y="26"/>
                </a:lnTo>
                <a:lnTo>
                  <a:pt x="32" y="28"/>
                </a:lnTo>
                <a:lnTo>
                  <a:pt x="32" y="31"/>
                </a:lnTo>
                <a:lnTo>
                  <a:pt x="32" y="34"/>
                </a:lnTo>
                <a:lnTo>
                  <a:pt x="32" y="37"/>
                </a:lnTo>
                <a:lnTo>
                  <a:pt x="32" y="39"/>
                </a:lnTo>
                <a:lnTo>
                  <a:pt x="32" y="41"/>
                </a:lnTo>
                <a:lnTo>
                  <a:pt x="33" y="44"/>
                </a:lnTo>
                <a:lnTo>
                  <a:pt x="34" y="46"/>
                </a:lnTo>
                <a:lnTo>
                  <a:pt x="35" y="48"/>
                </a:lnTo>
                <a:lnTo>
                  <a:pt x="36" y="50"/>
                </a:lnTo>
                <a:lnTo>
                  <a:pt x="37" y="52"/>
                </a:lnTo>
                <a:lnTo>
                  <a:pt x="39" y="54"/>
                </a:lnTo>
                <a:lnTo>
                  <a:pt x="40" y="56"/>
                </a:lnTo>
                <a:lnTo>
                  <a:pt x="42" y="57"/>
                </a:lnTo>
                <a:lnTo>
                  <a:pt x="45" y="60"/>
                </a:lnTo>
                <a:lnTo>
                  <a:pt x="47" y="61"/>
                </a:lnTo>
                <a:lnTo>
                  <a:pt x="49" y="62"/>
                </a:lnTo>
                <a:lnTo>
                  <a:pt x="51" y="63"/>
                </a:lnTo>
                <a:lnTo>
                  <a:pt x="54" y="64"/>
                </a:lnTo>
                <a:lnTo>
                  <a:pt x="57" y="66"/>
                </a:lnTo>
                <a:lnTo>
                  <a:pt x="62" y="67"/>
                </a:lnTo>
                <a:lnTo>
                  <a:pt x="66" y="67"/>
                </a:lnTo>
                <a:lnTo>
                  <a:pt x="70" y="68"/>
                </a:lnTo>
                <a:lnTo>
                  <a:pt x="75" y="69"/>
                </a:lnTo>
                <a:lnTo>
                  <a:pt x="80" y="69"/>
                </a:lnTo>
                <a:lnTo>
                  <a:pt x="84" y="69"/>
                </a:lnTo>
                <a:lnTo>
                  <a:pt x="88" y="69"/>
                </a:lnTo>
                <a:lnTo>
                  <a:pt x="181" y="69"/>
                </a:lnTo>
                <a:lnTo>
                  <a:pt x="181" y="10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15" name="Freeform 229"/>
          <p:cNvSpPr>
            <a:spLocks noEditPoints="1"/>
          </p:cNvSpPr>
          <p:nvPr/>
        </p:nvSpPr>
        <p:spPr bwMode="auto">
          <a:xfrm>
            <a:off x="2147232" y="4320790"/>
            <a:ext cx="72472" cy="62372"/>
          </a:xfrm>
          <a:custGeom>
            <a:avLst/>
            <a:gdLst>
              <a:gd name="T0" fmla="*/ 0 w 186"/>
              <a:gd name="T1" fmla="*/ 0 h 168"/>
              <a:gd name="T2" fmla="*/ 0 w 186"/>
              <a:gd name="T3" fmla="*/ 0 h 168"/>
              <a:gd name="T4" fmla="*/ 0 w 186"/>
              <a:gd name="T5" fmla="*/ 0 h 168"/>
              <a:gd name="T6" fmla="*/ 0 w 186"/>
              <a:gd name="T7" fmla="*/ 0 h 168"/>
              <a:gd name="T8" fmla="*/ 0 w 186"/>
              <a:gd name="T9" fmla="*/ 0 h 168"/>
              <a:gd name="T10" fmla="*/ 0 w 186"/>
              <a:gd name="T11" fmla="*/ 0 h 168"/>
              <a:gd name="T12" fmla="*/ 0 w 186"/>
              <a:gd name="T13" fmla="*/ 0 h 168"/>
              <a:gd name="T14" fmla="*/ 0 w 186"/>
              <a:gd name="T15" fmla="*/ 0 h 168"/>
              <a:gd name="T16" fmla="*/ 0 w 186"/>
              <a:gd name="T17" fmla="*/ 0 h 168"/>
              <a:gd name="T18" fmla="*/ 0 w 186"/>
              <a:gd name="T19" fmla="*/ 0 h 168"/>
              <a:gd name="T20" fmla="*/ 0 w 186"/>
              <a:gd name="T21" fmla="*/ 0 h 168"/>
              <a:gd name="T22" fmla="*/ 0 w 186"/>
              <a:gd name="T23" fmla="*/ 0 h 168"/>
              <a:gd name="T24" fmla="*/ 0 w 186"/>
              <a:gd name="T25" fmla="*/ 0 h 168"/>
              <a:gd name="T26" fmla="*/ 0 w 186"/>
              <a:gd name="T27" fmla="*/ 0 h 168"/>
              <a:gd name="T28" fmla="*/ 0 w 186"/>
              <a:gd name="T29" fmla="*/ 0 h 168"/>
              <a:gd name="T30" fmla="*/ 0 w 186"/>
              <a:gd name="T31" fmla="*/ 0 h 168"/>
              <a:gd name="T32" fmla="*/ 0 w 186"/>
              <a:gd name="T33" fmla="*/ 0 h 168"/>
              <a:gd name="T34" fmla="*/ 0 w 186"/>
              <a:gd name="T35" fmla="*/ 0 h 168"/>
              <a:gd name="T36" fmla="*/ 0 w 186"/>
              <a:gd name="T37" fmla="*/ 0 h 168"/>
              <a:gd name="T38" fmla="*/ 0 w 186"/>
              <a:gd name="T39" fmla="*/ 0 h 168"/>
              <a:gd name="T40" fmla="*/ 0 w 186"/>
              <a:gd name="T41" fmla="*/ 0 h 168"/>
              <a:gd name="T42" fmla="*/ 0 w 186"/>
              <a:gd name="T43" fmla="*/ 0 h 168"/>
              <a:gd name="T44" fmla="*/ 0 w 186"/>
              <a:gd name="T45" fmla="*/ 0 h 168"/>
              <a:gd name="T46" fmla="*/ 0 w 186"/>
              <a:gd name="T47" fmla="*/ 0 h 168"/>
              <a:gd name="T48" fmla="*/ 0 w 186"/>
              <a:gd name="T49" fmla="*/ 0 h 168"/>
              <a:gd name="T50" fmla="*/ 0 w 186"/>
              <a:gd name="T51" fmla="*/ 0 h 168"/>
              <a:gd name="T52" fmla="*/ 0 w 186"/>
              <a:gd name="T53" fmla="*/ 0 h 168"/>
              <a:gd name="T54" fmla="*/ 0 w 186"/>
              <a:gd name="T55" fmla="*/ 0 h 168"/>
              <a:gd name="T56" fmla="*/ 0 w 186"/>
              <a:gd name="T57" fmla="*/ 0 h 168"/>
              <a:gd name="T58" fmla="*/ 0 w 186"/>
              <a:gd name="T59" fmla="*/ 0 h 168"/>
              <a:gd name="T60" fmla="*/ 0 w 186"/>
              <a:gd name="T61" fmla="*/ 0 h 168"/>
              <a:gd name="T62" fmla="*/ 0 w 186"/>
              <a:gd name="T63" fmla="*/ 0 h 168"/>
              <a:gd name="T64" fmla="*/ 0 w 186"/>
              <a:gd name="T65" fmla="*/ 0 h 168"/>
              <a:gd name="T66" fmla="*/ 0 w 186"/>
              <a:gd name="T67" fmla="*/ 0 h 168"/>
              <a:gd name="T68" fmla="*/ 0 w 186"/>
              <a:gd name="T69" fmla="*/ 0 h 168"/>
              <a:gd name="T70" fmla="*/ 0 w 186"/>
              <a:gd name="T71" fmla="*/ 0 h 168"/>
              <a:gd name="T72" fmla="*/ 0 w 186"/>
              <a:gd name="T73" fmla="*/ 0 h 168"/>
              <a:gd name="T74" fmla="*/ 0 w 186"/>
              <a:gd name="T75" fmla="*/ 0 h 168"/>
              <a:gd name="T76" fmla="*/ 0 w 186"/>
              <a:gd name="T77" fmla="*/ 0 h 168"/>
              <a:gd name="T78" fmla="*/ 0 w 186"/>
              <a:gd name="T79" fmla="*/ 0 h 168"/>
              <a:gd name="T80" fmla="*/ 0 w 186"/>
              <a:gd name="T81" fmla="*/ 0 h 168"/>
              <a:gd name="T82" fmla="*/ 0 w 186"/>
              <a:gd name="T83" fmla="*/ 0 h 168"/>
              <a:gd name="T84" fmla="*/ 0 w 186"/>
              <a:gd name="T85" fmla="*/ 0 h 168"/>
              <a:gd name="T86" fmla="*/ 0 w 186"/>
              <a:gd name="T87" fmla="*/ 0 h 168"/>
              <a:gd name="T88" fmla="*/ 0 w 186"/>
              <a:gd name="T89" fmla="*/ 0 h 168"/>
              <a:gd name="T90" fmla="*/ 0 w 186"/>
              <a:gd name="T91" fmla="*/ 0 h 168"/>
              <a:gd name="T92" fmla="*/ 0 w 186"/>
              <a:gd name="T93" fmla="*/ 0 h 16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6"/>
              <a:gd name="T142" fmla="*/ 0 h 168"/>
              <a:gd name="T143" fmla="*/ 186 w 186"/>
              <a:gd name="T144" fmla="*/ 168 h 16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6" h="168">
                <a:moveTo>
                  <a:pt x="125" y="33"/>
                </a:moveTo>
                <a:lnTo>
                  <a:pt x="128" y="1"/>
                </a:lnTo>
                <a:lnTo>
                  <a:pt x="135" y="4"/>
                </a:lnTo>
                <a:lnTo>
                  <a:pt x="142" y="6"/>
                </a:lnTo>
                <a:lnTo>
                  <a:pt x="147" y="9"/>
                </a:lnTo>
                <a:lnTo>
                  <a:pt x="153" y="12"/>
                </a:lnTo>
                <a:lnTo>
                  <a:pt x="158" y="16"/>
                </a:lnTo>
                <a:lnTo>
                  <a:pt x="162" y="20"/>
                </a:lnTo>
                <a:lnTo>
                  <a:pt x="167" y="24"/>
                </a:lnTo>
                <a:lnTo>
                  <a:pt x="171" y="29"/>
                </a:lnTo>
                <a:lnTo>
                  <a:pt x="174" y="34"/>
                </a:lnTo>
                <a:lnTo>
                  <a:pt x="177" y="40"/>
                </a:lnTo>
                <a:lnTo>
                  <a:pt x="180" y="46"/>
                </a:lnTo>
                <a:lnTo>
                  <a:pt x="183" y="52"/>
                </a:lnTo>
                <a:lnTo>
                  <a:pt x="184" y="59"/>
                </a:lnTo>
                <a:lnTo>
                  <a:pt x="185" y="67"/>
                </a:lnTo>
                <a:lnTo>
                  <a:pt x="186" y="74"/>
                </a:lnTo>
                <a:lnTo>
                  <a:pt x="186" y="82"/>
                </a:lnTo>
                <a:lnTo>
                  <a:pt x="186" y="91"/>
                </a:lnTo>
                <a:lnTo>
                  <a:pt x="185" y="100"/>
                </a:lnTo>
                <a:lnTo>
                  <a:pt x="183" y="109"/>
                </a:lnTo>
                <a:lnTo>
                  <a:pt x="180" y="117"/>
                </a:lnTo>
                <a:lnTo>
                  <a:pt x="176" y="126"/>
                </a:lnTo>
                <a:lnTo>
                  <a:pt x="173" y="133"/>
                </a:lnTo>
                <a:lnTo>
                  <a:pt x="168" y="139"/>
                </a:lnTo>
                <a:lnTo>
                  <a:pt x="162" y="145"/>
                </a:lnTo>
                <a:lnTo>
                  <a:pt x="156" y="151"/>
                </a:lnTo>
                <a:lnTo>
                  <a:pt x="148" y="155"/>
                </a:lnTo>
                <a:lnTo>
                  <a:pt x="141" y="159"/>
                </a:lnTo>
                <a:lnTo>
                  <a:pt x="133" y="163"/>
                </a:lnTo>
                <a:lnTo>
                  <a:pt x="125" y="165"/>
                </a:lnTo>
                <a:lnTo>
                  <a:pt x="115" y="167"/>
                </a:lnTo>
                <a:lnTo>
                  <a:pt x="106" y="168"/>
                </a:lnTo>
                <a:lnTo>
                  <a:pt x="95" y="168"/>
                </a:lnTo>
                <a:lnTo>
                  <a:pt x="84" y="168"/>
                </a:lnTo>
                <a:lnTo>
                  <a:pt x="73" y="167"/>
                </a:lnTo>
                <a:lnTo>
                  <a:pt x="64" y="165"/>
                </a:lnTo>
                <a:lnTo>
                  <a:pt x="54" y="162"/>
                </a:lnTo>
                <a:lnTo>
                  <a:pt x="47" y="159"/>
                </a:lnTo>
                <a:lnTo>
                  <a:pt x="38" y="155"/>
                </a:lnTo>
                <a:lnTo>
                  <a:pt x="32" y="150"/>
                </a:lnTo>
                <a:lnTo>
                  <a:pt x="25" y="145"/>
                </a:lnTo>
                <a:lnTo>
                  <a:pt x="19" y="139"/>
                </a:lnTo>
                <a:lnTo>
                  <a:pt x="14" y="132"/>
                </a:lnTo>
                <a:lnTo>
                  <a:pt x="9" y="125"/>
                </a:lnTo>
                <a:lnTo>
                  <a:pt x="6" y="117"/>
                </a:lnTo>
                <a:lnTo>
                  <a:pt x="4" y="109"/>
                </a:lnTo>
                <a:lnTo>
                  <a:pt x="2" y="101"/>
                </a:lnTo>
                <a:lnTo>
                  <a:pt x="1" y="92"/>
                </a:lnTo>
                <a:lnTo>
                  <a:pt x="0" y="83"/>
                </a:lnTo>
                <a:lnTo>
                  <a:pt x="1" y="75"/>
                </a:lnTo>
                <a:lnTo>
                  <a:pt x="2" y="66"/>
                </a:lnTo>
                <a:lnTo>
                  <a:pt x="4" y="57"/>
                </a:lnTo>
                <a:lnTo>
                  <a:pt x="6" y="50"/>
                </a:lnTo>
                <a:lnTo>
                  <a:pt x="9" y="43"/>
                </a:lnTo>
                <a:lnTo>
                  <a:pt x="14" y="36"/>
                </a:lnTo>
                <a:lnTo>
                  <a:pt x="19" y="29"/>
                </a:lnTo>
                <a:lnTo>
                  <a:pt x="24" y="24"/>
                </a:lnTo>
                <a:lnTo>
                  <a:pt x="31" y="18"/>
                </a:lnTo>
                <a:lnTo>
                  <a:pt x="38" y="14"/>
                </a:lnTo>
                <a:lnTo>
                  <a:pt x="46" y="10"/>
                </a:lnTo>
                <a:lnTo>
                  <a:pt x="53" y="6"/>
                </a:lnTo>
                <a:lnTo>
                  <a:pt x="63" y="4"/>
                </a:lnTo>
                <a:lnTo>
                  <a:pt x="72" y="1"/>
                </a:lnTo>
                <a:lnTo>
                  <a:pt x="82" y="0"/>
                </a:lnTo>
                <a:lnTo>
                  <a:pt x="93" y="0"/>
                </a:lnTo>
                <a:lnTo>
                  <a:pt x="94" y="0"/>
                </a:lnTo>
                <a:lnTo>
                  <a:pt x="95" y="0"/>
                </a:lnTo>
                <a:lnTo>
                  <a:pt x="96" y="0"/>
                </a:lnTo>
                <a:lnTo>
                  <a:pt x="97" y="0"/>
                </a:lnTo>
                <a:lnTo>
                  <a:pt x="98" y="0"/>
                </a:lnTo>
                <a:lnTo>
                  <a:pt x="99" y="0"/>
                </a:lnTo>
                <a:lnTo>
                  <a:pt x="101" y="0"/>
                </a:lnTo>
                <a:lnTo>
                  <a:pt x="101" y="137"/>
                </a:lnTo>
                <a:lnTo>
                  <a:pt x="108" y="136"/>
                </a:lnTo>
                <a:lnTo>
                  <a:pt x="114" y="135"/>
                </a:lnTo>
                <a:lnTo>
                  <a:pt x="121" y="134"/>
                </a:lnTo>
                <a:lnTo>
                  <a:pt x="127" y="132"/>
                </a:lnTo>
                <a:lnTo>
                  <a:pt x="132" y="130"/>
                </a:lnTo>
                <a:lnTo>
                  <a:pt x="137" y="127"/>
                </a:lnTo>
                <a:lnTo>
                  <a:pt x="142" y="124"/>
                </a:lnTo>
                <a:lnTo>
                  <a:pt x="145" y="120"/>
                </a:lnTo>
                <a:lnTo>
                  <a:pt x="149" y="115"/>
                </a:lnTo>
                <a:lnTo>
                  <a:pt x="153" y="111"/>
                </a:lnTo>
                <a:lnTo>
                  <a:pt x="155" y="107"/>
                </a:lnTo>
                <a:lnTo>
                  <a:pt x="157" y="102"/>
                </a:lnTo>
                <a:lnTo>
                  <a:pt x="159" y="97"/>
                </a:lnTo>
                <a:lnTo>
                  <a:pt x="160" y="92"/>
                </a:lnTo>
                <a:lnTo>
                  <a:pt x="161" y="87"/>
                </a:lnTo>
                <a:lnTo>
                  <a:pt x="161" y="82"/>
                </a:lnTo>
                <a:lnTo>
                  <a:pt x="161" y="77"/>
                </a:lnTo>
                <a:lnTo>
                  <a:pt x="161" y="73"/>
                </a:lnTo>
                <a:lnTo>
                  <a:pt x="160" y="70"/>
                </a:lnTo>
                <a:lnTo>
                  <a:pt x="159" y="66"/>
                </a:lnTo>
                <a:lnTo>
                  <a:pt x="158" y="63"/>
                </a:lnTo>
                <a:lnTo>
                  <a:pt x="156" y="58"/>
                </a:lnTo>
                <a:lnTo>
                  <a:pt x="155" y="55"/>
                </a:lnTo>
                <a:lnTo>
                  <a:pt x="153" y="52"/>
                </a:lnTo>
                <a:lnTo>
                  <a:pt x="150" y="49"/>
                </a:lnTo>
                <a:lnTo>
                  <a:pt x="147" y="46"/>
                </a:lnTo>
                <a:lnTo>
                  <a:pt x="144" y="44"/>
                </a:lnTo>
                <a:lnTo>
                  <a:pt x="141" y="41"/>
                </a:lnTo>
                <a:lnTo>
                  <a:pt x="138" y="39"/>
                </a:lnTo>
                <a:lnTo>
                  <a:pt x="133" y="37"/>
                </a:lnTo>
                <a:lnTo>
                  <a:pt x="129" y="35"/>
                </a:lnTo>
                <a:lnTo>
                  <a:pt x="125" y="33"/>
                </a:lnTo>
                <a:close/>
                <a:moveTo>
                  <a:pt x="76" y="135"/>
                </a:moveTo>
                <a:lnTo>
                  <a:pt x="76" y="33"/>
                </a:lnTo>
                <a:lnTo>
                  <a:pt x="70" y="33"/>
                </a:lnTo>
                <a:lnTo>
                  <a:pt x="66" y="34"/>
                </a:lnTo>
                <a:lnTo>
                  <a:pt x="61" y="35"/>
                </a:lnTo>
                <a:lnTo>
                  <a:pt x="56" y="37"/>
                </a:lnTo>
                <a:lnTo>
                  <a:pt x="52" y="38"/>
                </a:lnTo>
                <a:lnTo>
                  <a:pt x="49" y="40"/>
                </a:lnTo>
                <a:lnTo>
                  <a:pt x="46" y="42"/>
                </a:lnTo>
                <a:lnTo>
                  <a:pt x="42" y="44"/>
                </a:lnTo>
                <a:lnTo>
                  <a:pt x="38" y="48"/>
                </a:lnTo>
                <a:lnTo>
                  <a:pt x="35" y="52"/>
                </a:lnTo>
                <a:lnTo>
                  <a:pt x="32" y="56"/>
                </a:lnTo>
                <a:lnTo>
                  <a:pt x="30" y="62"/>
                </a:lnTo>
                <a:lnTo>
                  <a:pt x="27" y="67"/>
                </a:lnTo>
                <a:lnTo>
                  <a:pt x="26" y="72"/>
                </a:lnTo>
                <a:lnTo>
                  <a:pt x="25" y="77"/>
                </a:lnTo>
                <a:lnTo>
                  <a:pt x="25" y="83"/>
                </a:lnTo>
                <a:lnTo>
                  <a:pt x="25" y="88"/>
                </a:lnTo>
                <a:lnTo>
                  <a:pt x="25" y="93"/>
                </a:lnTo>
                <a:lnTo>
                  <a:pt x="26" y="98"/>
                </a:lnTo>
                <a:lnTo>
                  <a:pt x="29" y="102"/>
                </a:lnTo>
                <a:lnTo>
                  <a:pt x="31" y="107"/>
                </a:lnTo>
                <a:lnTo>
                  <a:pt x="33" y="111"/>
                </a:lnTo>
                <a:lnTo>
                  <a:pt x="36" y="115"/>
                </a:lnTo>
                <a:lnTo>
                  <a:pt x="39" y="118"/>
                </a:lnTo>
                <a:lnTo>
                  <a:pt x="42" y="123"/>
                </a:lnTo>
                <a:lnTo>
                  <a:pt x="47" y="126"/>
                </a:lnTo>
                <a:lnTo>
                  <a:pt x="51" y="128"/>
                </a:lnTo>
                <a:lnTo>
                  <a:pt x="55" y="130"/>
                </a:lnTo>
                <a:lnTo>
                  <a:pt x="60" y="132"/>
                </a:lnTo>
                <a:lnTo>
                  <a:pt x="65" y="134"/>
                </a:lnTo>
                <a:lnTo>
                  <a:pt x="70" y="135"/>
                </a:lnTo>
                <a:lnTo>
                  <a:pt x="76" y="135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16" name="Freeform 230"/>
          <p:cNvSpPr>
            <a:spLocks/>
          </p:cNvSpPr>
          <p:nvPr/>
        </p:nvSpPr>
        <p:spPr bwMode="auto">
          <a:xfrm>
            <a:off x="2147232" y="4251080"/>
            <a:ext cx="72472" cy="58703"/>
          </a:xfrm>
          <a:custGeom>
            <a:avLst/>
            <a:gdLst>
              <a:gd name="T0" fmla="*/ 0 w 186"/>
              <a:gd name="T1" fmla="*/ 0 h 160"/>
              <a:gd name="T2" fmla="*/ 0 w 186"/>
              <a:gd name="T3" fmla="*/ 0 h 160"/>
              <a:gd name="T4" fmla="*/ 0 w 186"/>
              <a:gd name="T5" fmla="*/ 0 h 160"/>
              <a:gd name="T6" fmla="*/ 0 w 186"/>
              <a:gd name="T7" fmla="*/ 0 h 160"/>
              <a:gd name="T8" fmla="*/ 0 w 186"/>
              <a:gd name="T9" fmla="*/ 0 h 160"/>
              <a:gd name="T10" fmla="*/ 0 w 186"/>
              <a:gd name="T11" fmla="*/ 0 h 160"/>
              <a:gd name="T12" fmla="*/ 0 w 186"/>
              <a:gd name="T13" fmla="*/ 0 h 160"/>
              <a:gd name="T14" fmla="*/ 0 w 186"/>
              <a:gd name="T15" fmla="*/ 0 h 160"/>
              <a:gd name="T16" fmla="*/ 0 w 186"/>
              <a:gd name="T17" fmla="*/ 0 h 160"/>
              <a:gd name="T18" fmla="*/ 0 w 186"/>
              <a:gd name="T19" fmla="*/ 0 h 160"/>
              <a:gd name="T20" fmla="*/ 0 w 186"/>
              <a:gd name="T21" fmla="*/ 0 h 160"/>
              <a:gd name="T22" fmla="*/ 0 w 186"/>
              <a:gd name="T23" fmla="*/ 0 h 160"/>
              <a:gd name="T24" fmla="*/ 0 w 186"/>
              <a:gd name="T25" fmla="*/ 0 h 160"/>
              <a:gd name="T26" fmla="*/ 0 w 186"/>
              <a:gd name="T27" fmla="*/ 0 h 160"/>
              <a:gd name="T28" fmla="*/ 0 w 186"/>
              <a:gd name="T29" fmla="*/ 0 h 160"/>
              <a:gd name="T30" fmla="*/ 0 w 186"/>
              <a:gd name="T31" fmla="*/ 0 h 160"/>
              <a:gd name="T32" fmla="*/ 0 w 186"/>
              <a:gd name="T33" fmla="*/ 0 h 160"/>
              <a:gd name="T34" fmla="*/ 0 w 186"/>
              <a:gd name="T35" fmla="*/ 0 h 160"/>
              <a:gd name="T36" fmla="*/ 0 w 186"/>
              <a:gd name="T37" fmla="*/ 0 h 160"/>
              <a:gd name="T38" fmla="*/ 0 w 186"/>
              <a:gd name="T39" fmla="*/ 0 h 160"/>
              <a:gd name="T40" fmla="*/ 0 w 186"/>
              <a:gd name="T41" fmla="*/ 0 h 160"/>
              <a:gd name="T42" fmla="*/ 0 w 186"/>
              <a:gd name="T43" fmla="*/ 0 h 160"/>
              <a:gd name="T44" fmla="*/ 0 w 186"/>
              <a:gd name="T45" fmla="*/ 0 h 160"/>
              <a:gd name="T46" fmla="*/ 0 w 186"/>
              <a:gd name="T47" fmla="*/ 0 h 160"/>
              <a:gd name="T48" fmla="*/ 0 w 186"/>
              <a:gd name="T49" fmla="*/ 0 h 160"/>
              <a:gd name="T50" fmla="*/ 0 w 186"/>
              <a:gd name="T51" fmla="*/ 0 h 160"/>
              <a:gd name="T52" fmla="*/ 0 w 186"/>
              <a:gd name="T53" fmla="*/ 0 h 160"/>
              <a:gd name="T54" fmla="*/ 0 w 186"/>
              <a:gd name="T55" fmla="*/ 0 h 160"/>
              <a:gd name="T56" fmla="*/ 0 w 186"/>
              <a:gd name="T57" fmla="*/ 0 h 160"/>
              <a:gd name="T58" fmla="*/ 0 w 186"/>
              <a:gd name="T59" fmla="*/ 0 h 160"/>
              <a:gd name="T60" fmla="*/ 0 w 186"/>
              <a:gd name="T61" fmla="*/ 0 h 160"/>
              <a:gd name="T62" fmla="*/ 0 w 186"/>
              <a:gd name="T63" fmla="*/ 0 h 160"/>
              <a:gd name="T64" fmla="*/ 0 w 186"/>
              <a:gd name="T65" fmla="*/ 0 h 160"/>
              <a:gd name="T66" fmla="*/ 0 w 186"/>
              <a:gd name="T67" fmla="*/ 0 h 160"/>
              <a:gd name="T68" fmla="*/ 0 w 186"/>
              <a:gd name="T69" fmla="*/ 0 h 160"/>
              <a:gd name="T70" fmla="*/ 0 w 186"/>
              <a:gd name="T71" fmla="*/ 0 h 160"/>
              <a:gd name="T72" fmla="*/ 0 w 186"/>
              <a:gd name="T73" fmla="*/ 0 h 160"/>
              <a:gd name="T74" fmla="*/ 0 w 186"/>
              <a:gd name="T75" fmla="*/ 0 h 160"/>
              <a:gd name="T76" fmla="*/ 0 w 186"/>
              <a:gd name="T77" fmla="*/ 0 h 160"/>
              <a:gd name="T78" fmla="*/ 0 w 186"/>
              <a:gd name="T79" fmla="*/ 0 h 160"/>
              <a:gd name="T80" fmla="*/ 0 w 186"/>
              <a:gd name="T81" fmla="*/ 0 h 160"/>
              <a:gd name="T82" fmla="*/ 0 w 186"/>
              <a:gd name="T83" fmla="*/ 0 h 160"/>
              <a:gd name="T84" fmla="*/ 0 w 186"/>
              <a:gd name="T85" fmla="*/ 0 h 160"/>
              <a:gd name="T86" fmla="*/ 0 w 186"/>
              <a:gd name="T87" fmla="*/ 0 h 160"/>
              <a:gd name="T88" fmla="*/ 0 w 186"/>
              <a:gd name="T89" fmla="*/ 0 h 160"/>
              <a:gd name="T90" fmla="*/ 0 w 186"/>
              <a:gd name="T91" fmla="*/ 0 h 16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6"/>
              <a:gd name="T139" fmla="*/ 0 h 160"/>
              <a:gd name="T140" fmla="*/ 186 w 186"/>
              <a:gd name="T141" fmla="*/ 160 h 16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6" h="160">
                <a:moveTo>
                  <a:pt x="117" y="31"/>
                </a:moveTo>
                <a:lnTo>
                  <a:pt x="121" y="0"/>
                </a:lnTo>
                <a:lnTo>
                  <a:pt x="128" y="2"/>
                </a:lnTo>
                <a:lnTo>
                  <a:pt x="135" y="4"/>
                </a:lnTo>
                <a:lnTo>
                  <a:pt x="142" y="6"/>
                </a:lnTo>
                <a:lnTo>
                  <a:pt x="148" y="9"/>
                </a:lnTo>
                <a:lnTo>
                  <a:pt x="154" y="12"/>
                </a:lnTo>
                <a:lnTo>
                  <a:pt x="159" y="17"/>
                </a:lnTo>
                <a:lnTo>
                  <a:pt x="164" y="22"/>
                </a:lnTo>
                <a:lnTo>
                  <a:pt x="169" y="26"/>
                </a:lnTo>
                <a:lnTo>
                  <a:pt x="173" y="32"/>
                </a:lnTo>
                <a:lnTo>
                  <a:pt x="176" y="37"/>
                </a:lnTo>
                <a:lnTo>
                  <a:pt x="179" y="43"/>
                </a:lnTo>
                <a:lnTo>
                  <a:pt x="181" y="49"/>
                </a:lnTo>
                <a:lnTo>
                  <a:pt x="184" y="55"/>
                </a:lnTo>
                <a:lnTo>
                  <a:pt x="185" y="62"/>
                </a:lnTo>
                <a:lnTo>
                  <a:pt x="186" y="69"/>
                </a:lnTo>
                <a:lnTo>
                  <a:pt x="186" y="77"/>
                </a:lnTo>
                <a:lnTo>
                  <a:pt x="186" y="86"/>
                </a:lnTo>
                <a:lnTo>
                  <a:pt x="185" y="95"/>
                </a:lnTo>
                <a:lnTo>
                  <a:pt x="183" y="103"/>
                </a:lnTo>
                <a:lnTo>
                  <a:pt x="180" y="110"/>
                </a:lnTo>
                <a:lnTo>
                  <a:pt x="176" y="118"/>
                </a:lnTo>
                <a:lnTo>
                  <a:pt x="173" y="124"/>
                </a:lnTo>
                <a:lnTo>
                  <a:pt x="168" y="131"/>
                </a:lnTo>
                <a:lnTo>
                  <a:pt x="162" y="137"/>
                </a:lnTo>
                <a:lnTo>
                  <a:pt x="156" y="143"/>
                </a:lnTo>
                <a:lnTo>
                  <a:pt x="149" y="147"/>
                </a:lnTo>
                <a:lnTo>
                  <a:pt x="141" y="151"/>
                </a:lnTo>
                <a:lnTo>
                  <a:pt x="133" y="154"/>
                </a:lnTo>
                <a:lnTo>
                  <a:pt x="124" y="157"/>
                </a:lnTo>
                <a:lnTo>
                  <a:pt x="115" y="158"/>
                </a:lnTo>
                <a:lnTo>
                  <a:pt x="104" y="159"/>
                </a:lnTo>
                <a:lnTo>
                  <a:pt x="94" y="160"/>
                </a:lnTo>
                <a:lnTo>
                  <a:pt x="86" y="160"/>
                </a:lnTo>
                <a:lnTo>
                  <a:pt x="80" y="159"/>
                </a:lnTo>
                <a:lnTo>
                  <a:pt x="73" y="158"/>
                </a:lnTo>
                <a:lnTo>
                  <a:pt x="67" y="157"/>
                </a:lnTo>
                <a:lnTo>
                  <a:pt x="61" y="156"/>
                </a:lnTo>
                <a:lnTo>
                  <a:pt x="54" y="154"/>
                </a:lnTo>
                <a:lnTo>
                  <a:pt x="49" y="152"/>
                </a:lnTo>
                <a:lnTo>
                  <a:pt x="43" y="150"/>
                </a:lnTo>
                <a:lnTo>
                  <a:pt x="38" y="148"/>
                </a:lnTo>
                <a:lnTo>
                  <a:pt x="33" y="145"/>
                </a:lnTo>
                <a:lnTo>
                  <a:pt x="29" y="142"/>
                </a:lnTo>
                <a:lnTo>
                  <a:pt x="24" y="138"/>
                </a:lnTo>
                <a:lnTo>
                  <a:pt x="21" y="134"/>
                </a:lnTo>
                <a:lnTo>
                  <a:pt x="17" y="129"/>
                </a:lnTo>
                <a:lnTo>
                  <a:pt x="14" y="125"/>
                </a:lnTo>
                <a:lnTo>
                  <a:pt x="11" y="120"/>
                </a:lnTo>
                <a:lnTo>
                  <a:pt x="8" y="115"/>
                </a:lnTo>
                <a:lnTo>
                  <a:pt x="6" y="110"/>
                </a:lnTo>
                <a:lnTo>
                  <a:pt x="4" y="105"/>
                </a:lnTo>
                <a:lnTo>
                  <a:pt x="3" y="99"/>
                </a:lnTo>
                <a:lnTo>
                  <a:pt x="2" y="94"/>
                </a:lnTo>
                <a:lnTo>
                  <a:pt x="1" y="88"/>
                </a:lnTo>
                <a:lnTo>
                  <a:pt x="1" y="83"/>
                </a:lnTo>
                <a:lnTo>
                  <a:pt x="0" y="77"/>
                </a:lnTo>
                <a:lnTo>
                  <a:pt x="1" y="69"/>
                </a:lnTo>
                <a:lnTo>
                  <a:pt x="1" y="62"/>
                </a:lnTo>
                <a:lnTo>
                  <a:pt x="2" y="56"/>
                </a:lnTo>
                <a:lnTo>
                  <a:pt x="4" y="49"/>
                </a:lnTo>
                <a:lnTo>
                  <a:pt x="6" y="44"/>
                </a:lnTo>
                <a:lnTo>
                  <a:pt x="8" y="38"/>
                </a:lnTo>
                <a:lnTo>
                  <a:pt x="11" y="33"/>
                </a:lnTo>
                <a:lnTo>
                  <a:pt x="15" y="28"/>
                </a:lnTo>
                <a:lnTo>
                  <a:pt x="19" y="24"/>
                </a:lnTo>
                <a:lnTo>
                  <a:pt x="23" y="20"/>
                </a:lnTo>
                <a:lnTo>
                  <a:pt x="27" y="15"/>
                </a:lnTo>
                <a:lnTo>
                  <a:pt x="33" y="12"/>
                </a:lnTo>
                <a:lnTo>
                  <a:pt x="38" y="9"/>
                </a:lnTo>
                <a:lnTo>
                  <a:pt x="43" y="7"/>
                </a:lnTo>
                <a:lnTo>
                  <a:pt x="50" y="5"/>
                </a:lnTo>
                <a:lnTo>
                  <a:pt x="56" y="3"/>
                </a:lnTo>
                <a:lnTo>
                  <a:pt x="61" y="34"/>
                </a:lnTo>
                <a:lnTo>
                  <a:pt x="56" y="35"/>
                </a:lnTo>
                <a:lnTo>
                  <a:pt x="52" y="36"/>
                </a:lnTo>
                <a:lnTo>
                  <a:pt x="49" y="38"/>
                </a:lnTo>
                <a:lnTo>
                  <a:pt x="46" y="40"/>
                </a:lnTo>
                <a:lnTo>
                  <a:pt x="42" y="42"/>
                </a:lnTo>
                <a:lnTo>
                  <a:pt x="39" y="44"/>
                </a:lnTo>
                <a:lnTo>
                  <a:pt x="36" y="46"/>
                </a:lnTo>
                <a:lnTo>
                  <a:pt x="34" y="49"/>
                </a:lnTo>
                <a:lnTo>
                  <a:pt x="32" y="52"/>
                </a:lnTo>
                <a:lnTo>
                  <a:pt x="30" y="54"/>
                </a:lnTo>
                <a:lnTo>
                  <a:pt x="29" y="57"/>
                </a:lnTo>
                <a:lnTo>
                  <a:pt x="27" y="61"/>
                </a:lnTo>
                <a:lnTo>
                  <a:pt x="26" y="64"/>
                </a:lnTo>
                <a:lnTo>
                  <a:pt x="25" y="67"/>
                </a:lnTo>
                <a:lnTo>
                  <a:pt x="25" y="71"/>
                </a:lnTo>
                <a:lnTo>
                  <a:pt x="25" y="76"/>
                </a:lnTo>
                <a:lnTo>
                  <a:pt x="25" y="81"/>
                </a:lnTo>
                <a:lnTo>
                  <a:pt x="26" y="87"/>
                </a:lnTo>
                <a:lnTo>
                  <a:pt x="27" y="92"/>
                </a:lnTo>
                <a:lnTo>
                  <a:pt x="29" y="97"/>
                </a:lnTo>
                <a:lnTo>
                  <a:pt x="32" y="101"/>
                </a:lnTo>
                <a:lnTo>
                  <a:pt x="34" y="105"/>
                </a:lnTo>
                <a:lnTo>
                  <a:pt x="37" y="109"/>
                </a:lnTo>
                <a:lnTo>
                  <a:pt x="41" y="113"/>
                </a:lnTo>
                <a:lnTo>
                  <a:pt x="46" y="117"/>
                </a:lnTo>
                <a:lnTo>
                  <a:pt x="51" y="119"/>
                </a:lnTo>
                <a:lnTo>
                  <a:pt x="56" y="122"/>
                </a:lnTo>
                <a:lnTo>
                  <a:pt x="63" y="124"/>
                </a:lnTo>
                <a:lnTo>
                  <a:pt x="69" y="126"/>
                </a:lnTo>
                <a:lnTo>
                  <a:pt x="77" y="127"/>
                </a:lnTo>
                <a:lnTo>
                  <a:pt x="84" y="127"/>
                </a:lnTo>
                <a:lnTo>
                  <a:pt x="93" y="128"/>
                </a:lnTo>
                <a:lnTo>
                  <a:pt x="101" y="127"/>
                </a:lnTo>
                <a:lnTo>
                  <a:pt x="110" y="127"/>
                </a:lnTo>
                <a:lnTo>
                  <a:pt x="117" y="126"/>
                </a:lnTo>
                <a:lnTo>
                  <a:pt x="124" y="124"/>
                </a:lnTo>
                <a:lnTo>
                  <a:pt x="130" y="122"/>
                </a:lnTo>
                <a:lnTo>
                  <a:pt x="135" y="120"/>
                </a:lnTo>
                <a:lnTo>
                  <a:pt x="141" y="117"/>
                </a:lnTo>
                <a:lnTo>
                  <a:pt x="145" y="114"/>
                </a:lnTo>
                <a:lnTo>
                  <a:pt x="148" y="110"/>
                </a:lnTo>
                <a:lnTo>
                  <a:pt x="152" y="106"/>
                </a:lnTo>
                <a:lnTo>
                  <a:pt x="155" y="102"/>
                </a:lnTo>
                <a:lnTo>
                  <a:pt x="157" y="98"/>
                </a:lnTo>
                <a:lnTo>
                  <a:pt x="159" y="93"/>
                </a:lnTo>
                <a:lnTo>
                  <a:pt x="160" y="88"/>
                </a:lnTo>
                <a:lnTo>
                  <a:pt x="161" y="83"/>
                </a:lnTo>
                <a:lnTo>
                  <a:pt x="161" y="77"/>
                </a:lnTo>
                <a:lnTo>
                  <a:pt x="161" y="72"/>
                </a:lnTo>
                <a:lnTo>
                  <a:pt x="160" y="68"/>
                </a:lnTo>
                <a:lnTo>
                  <a:pt x="160" y="64"/>
                </a:lnTo>
                <a:lnTo>
                  <a:pt x="158" y="60"/>
                </a:lnTo>
                <a:lnTo>
                  <a:pt x="157" y="56"/>
                </a:lnTo>
                <a:lnTo>
                  <a:pt x="155" y="53"/>
                </a:lnTo>
                <a:lnTo>
                  <a:pt x="153" y="50"/>
                </a:lnTo>
                <a:lnTo>
                  <a:pt x="150" y="47"/>
                </a:lnTo>
                <a:lnTo>
                  <a:pt x="147" y="44"/>
                </a:lnTo>
                <a:lnTo>
                  <a:pt x="144" y="41"/>
                </a:lnTo>
                <a:lnTo>
                  <a:pt x="141" y="39"/>
                </a:lnTo>
                <a:lnTo>
                  <a:pt x="137" y="37"/>
                </a:lnTo>
                <a:lnTo>
                  <a:pt x="132" y="35"/>
                </a:lnTo>
                <a:lnTo>
                  <a:pt x="127" y="33"/>
                </a:lnTo>
                <a:lnTo>
                  <a:pt x="123" y="32"/>
                </a:lnTo>
                <a:lnTo>
                  <a:pt x="117" y="3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17" name="Freeform 231"/>
          <p:cNvSpPr>
            <a:spLocks noEditPoints="1"/>
          </p:cNvSpPr>
          <p:nvPr/>
        </p:nvSpPr>
        <p:spPr bwMode="auto">
          <a:xfrm>
            <a:off x="2147232" y="4183205"/>
            <a:ext cx="72472" cy="64206"/>
          </a:xfrm>
          <a:custGeom>
            <a:avLst/>
            <a:gdLst>
              <a:gd name="T0" fmla="*/ 0 w 186"/>
              <a:gd name="T1" fmla="*/ 0 h 172"/>
              <a:gd name="T2" fmla="*/ 0 w 186"/>
              <a:gd name="T3" fmla="*/ 0 h 172"/>
              <a:gd name="T4" fmla="*/ 0 w 186"/>
              <a:gd name="T5" fmla="*/ 0 h 172"/>
              <a:gd name="T6" fmla="*/ 0 w 186"/>
              <a:gd name="T7" fmla="*/ 0 h 172"/>
              <a:gd name="T8" fmla="*/ 0 w 186"/>
              <a:gd name="T9" fmla="*/ 0 h 172"/>
              <a:gd name="T10" fmla="*/ 0 w 186"/>
              <a:gd name="T11" fmla="*/ 0 h 172"/>
              <a:gd name="T12" fmla="*/ 0 w 186"/>
              <a:gd name="T13" fmla="*/ 0 h 172"/>
              <a:gd name="T14" fmla="*/ 0 w 186"/>
              <a:gd name="T15" fmla="*/ 0 h 172"/>
              <a:gd name="T16" fmla="*/ 0 w 186"/>
              <a:gd name="T17" fmla="*/ 0 h 172"/>
              <a:gd name="T18" fmla="*/ 0 w 186"/>
              <a:gd name="T19" fmla="*/ 0 h 172"/>
              <a:gd name="T20" fmla="*/ 0 w 186"/>
              <a:gd name="T21" fmla="*/ 0 h 172"/>
              <a:gd name="T22" fmla="*/ 0 w 186"/>
              <a:gd name="T23" fmla="*/ 0 h 172"/>
              <a:gd name="T24" fmla="*/ 0 w 186"/>
              <a:gd name="T25" fmla="*/ 0 h 172"/>
              <a:gd name="T26" fmla="*/ 0 w 186"/>
              <a:gd name="T27" fmla="*/ 0 h 172"/>
              <a:gd name="T28" fmla="*/ 0 w 186"/>
              <a:gd name="T29" fmla="*/ 0 h 172"/>
              <a:gd name="T30" fmla="*/ 0 w 186"/>
              <a:gd name="T31" fmla="*/ 0 h 172"/>
              <a:gd name="T32" fmla="*/ 0 w 186"/>
              <a:gd name="T33" fmla="*/ 0 h 172"/>
              <a:gd name="T34" fmla="*/ 0 w 186"/>
              <a:gd name="T35" fmla="*/ 0 h 172"/>
              <a:gd name="T36" fmla="*/ 0 w 186"/>
              <a:gd name="T37" fmla="*/ 0 h 172"/>
              <a:gd name="T38" fmla="*/ 0 w 186"/>
              <a:gd name="T39" fmla="*/ 0 h 172"/>
              <a:gd name="T40" fmla="*/ 0 w 186"/>
              <a:gd name="T41" fmla="*/ 0 h 172"/>
              <a:gd name="T42" fmla="*/ 0 w 186"/>
              <a:gd name="T43" fmla="*/ 0 h 172"/>
              <a:gd name="T44" fmla="*/ 0 w 186"/>
              <a:gd name="T45" fmla="*/ 0 h 172"/>
              <a:gd name="T46" fmla="*/ 0 w 186"/>
              <a:gd name="T47" fmla="*/ 0 h 172"/>
              <a:gd name="T48" fmla="*/ 0 w 186"/>
              <a:gd name="T49" fmla="*/ 0 h 172"/>
              <a:gd name="T50" fmla="*/ 0 w 186"/>
              <a:gd name="T51" fmla="*/ 0 h 172"/>
              <a:gd name="T52" fmla="*/ 0 w 186"/>
              <a:gd name="T53" fmla="*/ 0 h 172"/>
              <a:gd name="T54" fmla="*/ 0 w 186"/>
              <a:gd name="T55" fmla="*/ 0 h 172"/>
              <a:gd name="T56" fmla="*/ 0 w 186"/>
              <a:gd name="T57" fmla="*/ 0 h 172"/>
              <a:gd name="T58" fmla="*/ 0 w 186"/>
              <a:gd name="T59" fmla="*/ 0 h 172"/>
              <a:gd name="T60" fmla="*/ 0 w 186"/>
              <a:gd name="T61" fmla="*/ 0 h 172"/>
              <a:gd name="T62" fmla="*/ 0 w 186"/>
              <a:gd name="T63" fmla="*/ 0 h 172"/>
              <a:gd name="T64" fmla="*/ 0 w 186"/>
              <a:gd name="T65" fmla="*/ 0 h 172"/>
              <a:gd name="T66" fmla="*/ 0 w 186"/>
              <a:gd name="T67" fmla="*/ 0 h 172"/>
              <a:gd name="T68" fmla="*/ 0 w 186"/>
              <a:gd name="T69" fmla="*/ 0 h 172"/>
              <a:gd name="T70" fmla="*/ 0 w 186"/>
              <a:gd name="T71" fmla="*/ 0 h 172"/>
              <a:gd name="T72" fmla="*/ 0 w 186"/>
              <a:gd name="T73" fmla="*/ 0 h 172"/>
              <a:gd name="T74" fmla="*/ 0 w 186"/>
              <a:gd name="T75" fmla="*/ 0 h 172"/>
              <a:gd name="T76" fmla="*/ 0 w 186"/>
              <a:gd name="T77" fmla="*/ 0 h 172"/>
              <a:gd name="T78" fmla="*/ 0 w 186"/>
              <a:gd name="T79" fmla="*/ 0 h 172"/>
              <a:gd name="T80" fmla="*/ 0 w 186"/>
              <a:gd name="T81" fmla="*/ 0 h 172"/>
              <a:gd name="T82" fmla="*/ 0 w 186"/>
              <a:gd name="T83" fmla="*/ 0 h 172"/>
              <a:gd name="T84" fmla="*/ 0 w 186"/>
              <a:gd name="T85" fmla="*/ 0 h 172"/>
              <a:gd name="T86" fmla="*/ 0 w 186"/>
              <a:gd name="T87" fmla="*/ 0 h 172"/>
              <a:gd name="T88" fmla="*/ 0 w 186"/>
              <a:gd name="T89" fmla="*/ 0 h 172"/>
              <a:gd name="T90" fmla="*/ 0 w 186"/>
              <a:gd name="T91" fmla="*/ 0 h 17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6"/>
              <a:gd name="T139" fmla="*/ 0 h 172"/>
              <a:gd name="T140" fmla="*/ 186 w 186"/>
              <a:gd name="T141" fmla="*/ 172 h 17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6" h="172">
                <a:moveTo>
                  <a:pt x="93" y="172"/>
                </a:moveTo>
                <a:lnTo>
                  <a:pt x="81" y="171"/>
                </a:lnTo>
                <a:lnTo>
                  <a:pt x="70" y="170"/>
                </a:lnTo>
                <a:lnTo>
                  <a:pt x="60" y="168"/>
                </a:lnTo>
                <a:lnTo>
                  <a:pt x="50" y="165"/>
                </a:lnTo>
                <a:lnTo>
                  <a:pt x="41" y="161"/>
                </a:lnTo>
                <a:lnTo>
                  <a:pt x="34" y="156"/>
                </a:lnTo>
                <a:lnTo>
                  <a:pt x="26" y="150"/>
                </a:lnTo>
                <a:lnTo>
                  <a:pt x="20" y="143"/>
                </a:lnTo>
                <a:lnTo>
                  <a:pt x="16" y="137"/>
                </a:lnTo>
                <a:lnTo>
                  <a:pt x="11" y="131"/>
                </a:lnTo>
                <a:lnTo>
                  <a:pt x="8" y="124"/>
                </a:lnTo>
                <a:lnTo>
                  <a:pt x="5" y="117"/>
                </a:lnTo>
                <a:lnTo>
                  <a:pt x="3" y="110"/>
                </a:lnTo>
                <a:lnTo>
                  <a:pt x="2" y="102"/>
                </a:lnTo>
                <a:lnTo>
                  <a:pt x="1" y="95"/>
                </a:lnTo>
                <a:lnTo>
                  <a:pt x="0" y="85"/>
                </a:lnTo>
                <a:lnTo>
                  <a:pt x="1" y="76"/>
                </a:lnTo>
                <a:lnTo>
                  <a:pt x="2" y="68"/>
                </a:lnTo>
                <a:lnTo>
                  <a:pt x="4" y="59"/>
                </a:lnTo>
                <a:lnTo>
                  <a:pt x="6" y="52"/>
                </a:lnTo>
                <a:lnTo>
                  <a:pt x="9" y="44"/>
                </a:lnTo>
                <a:lnTo>
                  <a:pt x="14" y="37"/>
                </a:lnTo>
                <a:lnTo>
                  <a:pt x="19" y="31"/>
                </a:lnTo>
                <a:lnTo>
                  <a:pt x="24" y="24"/>
                </a:lnTo>
                <a:lnTo>
                  <a:pt x="31" y="18"/>
                </a:lnTo>
                <a:lnTo>
                  <a:pt x="37" y="14"/>
                </a:lnTo>
                <a:lnTo>
                  <a:pt x="45" y="9"/>
                </a:lnTo>
                <a:lnTo>
                  <a:pt x="53" y="6"/>
                </a:lnTo>
                <a:lnTo>
                  <a:pt x="62" y="4"/>
                </a:lnTo>
                <a:lnTo>
                  <a:pt x="70" y="2"/>
                </a:lnTo>
                <a:lnTo>
                  <a:pt x="80" y="1"/>
                </a:lnTo>
                <a:lnTo>
                  <a:pt x="91" y="0"/>
                </a:lnTo>
                <a:lnTo>
                  <a:pt x="99" y="0"/>
                </a:lnTo>
                <a:lnTo>
                  <a:pt x="107" y="1"/>
                </a:lnTo>
                <a:lnTo>
                  <a:pt x="114" y="2"/>
                </a:lnTo>
                <a:lnTo>
                  <a:pt x="122" y="3"/>
                </a:lnTo>
                <a:lnTo>
                  <a:pt x="128" y="4"/>
                </a:lnTo>
                <a:lnTo>
                  <a:pt x="133" y="6"/>
                </a:lnTo>
                <a:lnTo>
                  <a:pt x="140" y="8"/>
                </a:lnTo>
                <a:lnTo>
                  <a:pt x="144" y="11"/>
                </a:lnTo>
                <a:lnTo>
                  <a:pt x="149" y="13"/>
                </a:lnTo>
                <a:lnTo>
                  <a:pt x="154" y="16"/>
                </a:lnTo>
                <a:lnTo>
                  <a:pt x="158" y="20"/>
                </a:lnTo>
                <a:lnTo>
                  <a:pt x="162" y="23"/>
                </a:lnTo>
                <a:lnTo>
                  <a:pt x="165" y="27"/>
                </a:lnTo>
                <a:lnTo>
                  <a:pt x="169" y="33"/>
                </a:lnTo>
                <a:lnTo>
                  <a:pt x="172" y="37"/>
                </a:lnTo>
                <a:lnTo>
                  <a:pt x="175" y="42"/>
                </a:lnTo>
                <a:lnTo>
                  <a:pt x="177" y="47"/>
                </a:lnTo>
                <a:lnTo>
                  <a:pt x="179" y="52"/>
                </a:lnTo>
                <a:lnTo>
                  <a:pt x="181" y="57"/>
                </a:lnTo>
                <a:lnTo>
                  <a:pt x="184" y="63"/>
                </a:lnTo>
                <a:lnTo>
                  <a:pt x="185" y="68"/>
                </a:lnTo>
                <a:lnTo>
                  <a:pt x="186" y="74"/>
                </a:lnTo>
                <a:lnTo>
                  <a:pt x="186" y="80"/>
                </a:lnTo>
                <a:lnTo>
                  <a:pt x="186" y="85"/>
                </a:lnTo>
                <a:lnTo>
                  <a:pt x="186" y="96"/>
                </a:lnTo>
                <a:lnTo>
                  <a:pt x="185" y="104"/>
                </a:lnTo>
                <a:lnTo>
                  <a:pt x="183" y="113"/>
                </a:lnTo>
                <a:lnTo>
                  <a:pt x="180" y="120"/>
                </a:lnTo>
                <a:lnTo>
                  <a:pt x="176" y="128"/>
                </a:lnTo>
                <a:lnTo>
                  <a:pt x="173" y="135"/>
                </a:lnTo>
                <a:lnTo>
                  <a:pt x="168" y="141"/>
                </a:lnTo>
                <a:lnTo>
                  <a:pt x="162" y="148"/>
                </a:lnTo>
                <a:lnTo>
                  <a:pt x="156" y="154"/>
                </a:lnTo>
                <a:lnTo>
                  <a:pt x="148" y="159"/>
                </a:lnTo>
                <a:lnTo>
                  <a:pt x="141" y="163"/>
                </a:lnTo>
                <a:lnTo>
                  <a:pt x="132" y="166"/>
                </a:lnTo>
                <a:lnTo>
                  <a:pt x="124" y="168"/>
                </a:lnTo>
                <a:lnTo>
                  <a:pt x="114" y="170"/>
                </a:lnTo>
                <a:lnTo>
                  <a:pt x="104" y="171"/>
                </a:lnTo>
                <a:lnTo>
                  <a:pt x="93" y="172"/>
                </a:lnTo>
                <a:close/>
                <a:moveTo>
                  <a:pt x="93" y="139"/>
                </a:moveTo>
                <a:lnTo>
                  <a:pt x="101" y="139"/>
                </a:lnTo>
                <a:lnTo>
                  <a:pt x="109" y="138"/>
                </a:lnTo>
                <a:lnTo>
                  <a:pt x="116" y="137"/>
                </a:lnTo>
                <a:lnTo>
                  <a:pt x="123" y="136"/>
                </a:lnTo>
                <a:lnTo>
                  <a:pt x="129" y="133"/>
                </a:lnTo>
                <a:lnTo>
                  <a:pt x="134" y="131"/>
                </a:lnTo>
                <a:lnTo>
                  <a:pt x="140" y="128"/>
                </a:lnTo>
                <a:lnTo>
                  <a:pt x="144" y="124"/>
                </a:lnTo>
                <a:lnTo>
                  <a:pt x="148" y="120"/>
                </a:lnTo>
                <a:lnTo>
                  <a:pt x="152" y="116"/>
                </a:lnTo>
                <a:lnTo>
                  <a:pt x="155" y="112"/>
                </a:lnTo>
                <a:lnTo>
                  <a:pt x="157" y="107"/>
                </a:lnTo>
                <a:lnTo>
                  <a:pt x="159" y="102"/>
                </a:lnTo>
                <a:lnTo>
                  <a:pt x="160" y="97"/>
                </a:lnTo>
                <a:lnTo>
                  <a:pt x="161" y="92"/>
                </a:lnTo>
                <a:lnTo>
                  <a:pt x="161" y="85"/>
                </a:lnTo>
                <a:lnTo>
                  <a:pt x="161" y="80"/>
                </a:lnTo>
                <a:lnTo>
                  <a:pt x="160" y="75"/>
                </a:lnTo>
                <a:lnTo>
                  <a:pt x="159" y="69"/>
                </a:lnTo>
                <a:lnTo>
                  <a:pt x="157" y="65"/>
                </a:lnTo>
                <a:lnTo>
                  <a:pt x="155" y="60"/>
                </a:lnTo>
                <a:lnTo>
                  <a:pt x="152" y="56"/>
                </a:lnTo>
                <a:lnTo>
                  <a:pt x="148" y="52"/>
                </a:lnTo>
                <a:lnTo>
                  <a:pt x="144" y="48"/>
                </a:lnTo>
                <a:lnTo>
                  <a:pt x="140" y="44"/>
                </a:lnTo>
                <a:lnTo>
                  <a:pt x="134" y="41"/>
                </a:lnTo>
                <a:lnTo>
                  <a:pt x="129" y="38"/>
                </a:lnTo>
                <a:lnTo>
                  <a:pt x="123" y="36"/>
                </a:lnTo>
                <a:lnTo>
                  <a:pt x="116" y="35"/>
                </a:lnTo>
                <a:lnTo>
                  <a:pt x="109" y="34"/>
                </a:lnTo>
                <a:lnTo>
                  <a:pt x="100" y="33"/>
                </a:lnTo>
                <a:lnTo>
                  <a:pt x="92" y="33"/>
                </a:lnTo>
                <a:lnTo>
                  <a:pt x="84" y="33"/>
                </a:lnTo>
                <a:lnTo>
                  <a:pt x="77" y="34"/>
                </a:lnTo>
                <a:lnTo>
                  <a:pt x="69" y="35"/>
                </a:lnTo>
                <a:lnTo>
                  <a:pt x="63" y="36"/>
                </a:lnTo>
                <a:lnTo>
                  <a:pt x="57" y="39"/>
                </a:lnTo>
                <a:lnTo>
                  <a:pt x="52" y="41"/>
                </a:lnTo>
                <a:lnTo>
                  <a:pt x="47" y="44"/>
                </a:lnTo>
                <a:lnTo>
                  <a:pt x="42" y="48"/>
                </a:lnTo>
                <a:lnTo>
                  <a:pt x="38" y="52"/>
                </a:lnTo>
                <a:lnTo>
                  <a:pt x="35" y="56"/>
                </a:lnTo>
                <a:lnTo>
                  <a:pt x="32" y="60"/>
                </a:lnTo>
                <a:lnTo>
                  <a:pt x="30" y="65"/>
                </a:lnTo>
                <a:lnTo>
                  <a:pt x="27" y="70"/>
                </a:lnTo>
                <a:lnTo>
                  <a:pt x="26" y="75"/>
                </a:lnTo>
                <a:lnTo>
                  <a:pt x="25" y="80"/>
                </a:lnTo>
                <a:lnTo>
                  <a:pt x="25" y="85"/>
                </a:lnTo>
                <a:lnTo>
                  <a:pt x="25" y="92"/>
                </a:lnTo>
                <a:lnTo>
                  <a:pt x="26" y="97"/>
                </a:lnTo>
                <a:lnTo>
                  <a:pt x="27" y="102"/>
                </a:lnTo>
                <a:lnTo>
                  <a:pt x="30" y="107"/>
                </a:lnTo>
                <a:lnTo>
                  <a:pt x="32" y="112"/>
                </a:lnTo>
                <a:lnTo>
                  <a:pt x="35" y="116"/>
                </a:lnTo>
                <a:lnTo>
                  <a:pt x="38" y="120"/>
                </a:lnTo>
                <a:lnTo>
                  <a:pt x="42" y="124"/>
                </a:lnTo>
                <a:lnTo>
                  <a:pt x="47" y="128"/>
                </a:lnTo>
                <a:lnTo>
                  <a:pt x="51" y="131"/>
                </a:lnTo>
                <a:lnTo>
                  <a:pt x="57" y="133"/>
                </a:lnTo>
                <a:lnTo>
                  <a:pt x="63" y="136"/>
                </a:lnTo>
                <a:lnTo>
                  <a:pt x="70" y="137"/>
                </a:lnTo>
                <a:lnTo>
                  <a:pt x="77" y="138"/>
                </a:lnTo>
                <a:lnTo>
                  <a:pt x="85" y="139"/>
                </a:lnTo>
                <a:lnTo>
                  <a:pt x="93" y="13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18" name="Freeform 232"/>
          <p:cNvSpPr>
            <a:spLocks/>
          </p:cNvSpPr>
          <p:nvPr/>
        </p:nvSpPr>
        <p:spPr bwMode="auto">
          <a:xfrm>
            <a:off x="2147232" y="4078641"/>
            <a:ext cx="70513" cy="91723"/>
          </a:xfrm>
          <a:custGeom>
            <a:avLst/>
            <a:gdLst>
              <a:gd name="T0" fmla="*/ 0 w 181"/>
              <a:gd name="T1" fmla="*/ 0 h 248"/>
              <a:gd name="T2" fmla="*/ 0 w 181"/>
              <a:gd name="T3" fmla="*/ 0 h 248"/>
              <a:gd name="T4" fmla="*/ 0 w 181"/>
              <a:gd name="T5" fmla="*/ 0 h 248"/>
              <a:gd name="T6" fmla="*/ 0 w 181"/>
              <a:gd name="T7" fmla="*/ 0 h 248"/>
              <a:gd name="T8" fmla="*/ 0 w 181"/>
              <a:gd name="T9" fmla="*/ 0 h 248"/>
              <a:gd name="T10" fmla="*/ 0 w 181"/>
              <a:gd name="T11" fmla="*/ 0 h 248"/>
              <a:gd name="T12" fmla="*/ 0 w 181"/>
              <a:gd name="T13" fmla="*/ 0 h 248"/>
              <a:gd name="T14" fmla="*/ 0 w 181"/>
              <a:gd name="T15" fmla="*/ 0 h 248"/>
              <a:gd name="T16" fmla="*/ 0 w 181"/>
              <a:gd name="T17" fmla="*/ 0 h 248"/>
              <a:gd name="T18" fmla="*/ 0 w 181"/>
              <a:gd name="T19" fmla="*/ 0 h 248"/>
              <a:gd name="T20" fmla="*/ 0 w 181"/>
              <a:gd name="T21" fmla="*/ 0 h 248"/>
              <a:gd name="T22" fmla="*/ 0 w 181"/>
              <a:gd name="T23" fmla="*/ 0 h 248"/>
              <a:gd name="T24" fmla="*/ 0 w 181"/>
              <a:gd name="T25" fmla="*/ 0 h 248"/>
              <a:gd name="T26" fmla="*/ 0 w 181"/>
              <a:gd name="T27" fmla="*/ 0 h 248"/>
              <a:gd name="T28" fmla="*/ 0 w 181"/>
              <a:gd name="T29" fmla="*/ 0 h 248"/>
              <a:gd name="T30" fmla="*/ 0 w 181"/>
              <a:gd name="T31" fmla="*/ 0 h 248"/>
              <a:gd name="T32" fmla="*/ 0 w 181"/>
              <a:gd name="T33" fmla="*/ 0 h 248"/>
              <a:gd name="T34" fmla="*/ 0 w 181"/>
              <a:gd name="T35" fmla="*/ 0 h 248"/>
              <a:gd name="T36" fmla="*/ 0 w 181"/>
              <a:gd name="T37" fmla="*/ 0 h 248"/>
              <a:gd name="T38" fmla="*/ 0 w 181"/>
              <a:gd name="T39" fmla="*/ 0 h 248"/>
              <a:gd name="T40" fmla="*/ 0 w 181"/>
              <a:gd name="T41" fmla="*/ 0 h 248"/>
              <a:gd name="T42" fmla="*/ 0 w 181"/>
              <a:gd name="T43" fmla="*/ 0 h 248"/>
              <a:gd name="T44" fmla="*/ 0 w 181"/>
              <a:gd name="T45" fmla="*/ 0 h 248"/>
              <a:gd name="T46" fmla="*/ 0 w 181"/>
              <a:gd name="T47" fmla="*/ 0 h 248"/>
              <a:gd name="T48" fmla="*/ 0 w 181"/>
              <a:gd name="T49" fmla="*/ 0 h 248"/>
              <a:gd name="T50" fmla="*/ 0 w 181"/>
              <a:gd name="T51" fmla="*/ 0 h 248"/>
              <a:gd name="T52" fmla="*/ 0 w 181"/>
              <a:gd name="T53" fmla="*/ 0 h 248"/>
              <a:gd name="T54" fmla="*/ 0 w 181"/>
              <a:gd name="T55" fmla="*/ 0 h 248"/>
              <a:gd name="T56" fmla="*/ 0 w 181"/>
              <a:gd name="T57" fmla="*/ 0 h 248"/>
              <a:gd name="T58" fmla="*/ 0 w 181"/>
              <a:gd name="T59" fmla="*/ 0 h 248"/>
              <a:gd name="T60" fmla="*/ 0 w 181"/>
              <a:gd name="T61" fmla="*/ 0 h 248"/>
              <a:gd name="T62" fmla="*/ 0 w 181"/>
              <a:gd name="T63" fmla="*/ 0 h 248"/>
              <a:gd name="T64" fmla="*/ 0 w 181"/>
              <a:gd name="T65" fmla="*/ 0 h 248"/>
              <a:gd name="T66" fmla="*/ 0 w 181"/>
              <a:gd name="T67" fmla="*/ 0 h 248"/>
              <a:gd name="T68" fmla="*/ 0 w 181"/>
              <a:gd name="T69" fmla="*/ 0 h 248"/>
              <a:gd name="T70" fmla="*/ 0 w 181"/>
              <a:gd name="T71" fmla="*/ 0 h 248"/>
              <a:gd name="T72" fmla="*/ 0 w 181"/>
              <a:gd name="T73" fmla="*/ 0 h 248"/>
              <a:gd name="T74" fmla="*/ 0 w 181"/>
              <a:gd name="T75" fmla="*/ 0 h 248"/>
              <a:gd name="T76" fmla="*/ 0 w 181"/>
              <a:gd name="T77" fmla="*/ 0 h 248"/>
              <a:gd name="T78" fmla="*/ 0 w 181"/>
              <a:gd name="T79" fmla="*/ 0 h 248"/>
              <a:gd name="T80" fmla="*/ 0 w 181"/>
              <a:gd name="T81" fmla="*/ 0 h 248"/>
              <a:gd name="T82" fmla="*/ 0 w 181"/>
              <a:gd name="T83" fmla="*/ 0 h 248"/>
              <a:gd name="T84" fmla="*/ 0 w 181"/>
              <a:gd name="T85" fmla="*/ 0 h 248"/>
              <a:gd name="T86" fmla="*/ 0 w 181"/>
              <a:gd name="T87" fmla="*/ 0 h 248"/>
              <a:gd name="T88" fmla="*/ 0 w 181"/>
              <a:gd name="T89" fmla="*/ 0 h 248"/>
              <a:gd name="T90" fmla="*/ 0 w 181"/>
              <a:gd name="T91" fmla="*/ 0 h 248"/>
              <a:gd name="T92" fmla="*/ 0 w 181"/>
              <a:gd name="T93" fmla="*/ 0 h 248"/>
              <a:gd name="T94" fmla="*/ 0 w 181"/>
              <a:gd name="T95" fmla="*/ 0 h 248"/>
              <a:gd name="T96" fmla="*/ 0 w 181"/>
              <a:gd name="T97" fmla="*/ 0 h 24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81"/>
              <a:gd name="T148" fmla="*/ 0 h 248"/>
              <a:gd name="T149" fmla="*/ 181 w 181"/>
              <a:gd name="T150" fmla="*/ 248 h 24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81" h="248">
                <a:moveTo>
                  <a:pt x="181" y="248"/>
                </a:moveTo>
                <a:lnTo>
                  <a:pt x="4" y="248"/>
                </a:lnTo>
                <a:lnTo>
                  <a:pt x="4" y="220"/>
                </a:lnTo>
                <a:lnTo>
                  <a:pt x="30" y="220"/>
                </a:lnTo>
                <a:lnTo>
                  <a:pt x="26" y="218"/>
                </a:lnTo>
                <a:lnTo>
                  <a:pt x="23" y="216"/>
                </a:lnTo>
                <a:lnTo>
                  <a:pt x="20" y="213"/>
                </a:lnTo>
                <a:lnTo>
                  <a:pt x="18" y="211"/>
                </a:lnTo>
                <a:lnTo>
                  <a:pt x="15" y="208"/>
                </a:lnTo>
                <a:lnTo>
                  <a:pt x="12" y="205"/>
                </a:lnTo>
                <a:lnTo>
                  <a:pt x="10" y="201"/>
                </a:lnTo>
                <a:lnTo>
                  <a:pt x="8" y="198"/>
                </a:lnTo>
                <a:lnTo>
                  <a:pt x="6" y="193"/>
                </a:lnTo>
                <a:lnTo>
                  <a:pt x="5" y="190"/>
                </a:lnTo>
                <a:lnTo>
                  <a:pt x="3" y="186"/>
                </a:lnTo>
                <a:lnTo>
                  <a:pt x="2" y="182"/>
                </a:lnTo>
                <a:lnTo>
                  <a:pt x="1" y="178"/>
                </a:lnTo>
                <a:lnTo>
                  <a:pt x="1" y="174"/>
                </a:lnTo>
                <a:lnTo>
                  <a:pt x="1" y="169"/>
                </a:lnTo>
                <a:lnTo>
                  <a:pt x="0" y="165"/>
                </a:lnTo>
                <a:lnTo>
                  <a:pt x="1" y="160"/>
                </a:lnTo>
                <a:lnTo>
                  <a:pt x="1" y="155"/>
                </a:lnTo>
                <a:lnTo>
                  <a:pt x="2" y="151"/>
                </a:lnTo>
                <a:lnTo>
                  <a:pt x="2" y="147"/>
                </a:lnTo>
                <a:lnTo>
                  <a:pt x="3" y="143"/>
                </a:lnTo>
                <a:lnTo>
                  <a:pt x="5" y="139"/>
                </a:lnTo>
                <a:lnTo>
                  <a:pt x="6" y="135"/>
                </a:lnTo>
                <a:lnTo>
                  <a:pt x="8" y="131"/>
                </a:lnTo>
                <a:lnTo>
                  <a:pt x="10" y="128"/>
                </a:lnTo>
                <a:lnTo>
                  <a:pt x="12" y="125"/>
                </a:lnTo>
                <a:lnTo>
                  <a:pt x="16" y="123"/>
                </a:lnTo>
                <a:lnTo>
                  <a:pt x="18" y="120"/>
                </a:lnTo>
                <a:lnTo>
                  <a:pt x="21" y="118"/>
                </a:lnTo>
                <a:lnTo>
                  <a:pt x="24" y="116"/>
                </a:lnTo>
                <a:lnTo>
                  <a:pt x="27" y="115"/>
                </a:lnTo>
                <a:lnTo>
                  <a:pt x="32" y="113"/>
                </a:lnTo>
                <a:lnTo>
                  <a:pt x="24" y="108"/>
                </a:lnTo>
                <a:lnTo>
                  <a:pt x="18" y="102"/>
                </a:lnTo>
                <a:lnTo>
                  <a:pt x="12" y="95"/>
                </a:lnTo>
                <a:lnTo>
                  <a:pt x="8" y="89"/>
                </a:lnTo>
                <a:lnTo>
                  <a:pt x="5" y="82"/>
                </a:lnTo>
                <a:lnTo>
                  <a:pt x="2" y="73"/>
                </a:lnTo>
                <a:lnTo>
                  <a:pt x="1" y="65"/>
                </a:lnTo>
                <a:lnTo>
                  <a:pt x="0" y="57"/>
                </a:lnTo>
                <a:lnTo>
                  <a:pt x="1" y="50"/>
                </a:lnTo>
                <a:lnTo>
                  <a:pt x="1" y="44"/>
                </a:lnTo>
                <a:lnTo>
                  <a:pt x="2" y="38"/>
                </a:lnTo>
                <a:lnTo>
                  <a:pt x="4" y="33"/>
                </a:lnTo>
                <a:lnTo>
                  <a:pt x="6" y="28"/>
                </a:lnTo>
                <a:lnTo>
                  <a:pt x="8" y="24"/>
                </a:lnTo>
                <a:lnTo>
                  <a:pt x="11" y="18"/>
                </a:lnTo>
                <a:lnTo>
                  <a:pt x="15" y="15"/>
                </a:lnTo>
                <a:lnTo>
                  <a:pt x="19" y="11"/>
                </a:lnTo>
                <a:lnTo>
                  <a:pt x="23" y="8"/>
                </a:lnTo>
                <a:lnTo>
                  <a:pt x="29" y="6"/>
                </a:lnTo>
                <a:lnTo>
                  <a:pt x="34" y="4"/>
                </a:lnTo>
                <a:lnTo>
                  <a:pt x="39" y="2"/>
                </a:lnTo>
                <a:lnTo>
                  <a:pt x="46" y="1"/>
                </a:lnTo>
                <a:lnTo>
                  <a:pt x="52" y="0"/>
                </a:lnTo>
                <a:lnTo>
                  <a:pt x="60" y="0"/>
                </a:lnTo>
                <a:lnTo>
                  <a:pt x="181" y="0"/>
                </a:lnTo>
                <a:lnTo>
                  <a:pt x="181" y="31"/>
                </a:lnTo>
                <a:lnTo>
                  <a:pt x="70" y="31"/>
                </a:lnTo>
                <a:lnTo>
                  <a:pt x="66" y="32"/>
                </a:lnTo>
                <a:lnTo>
                  <a:pt x="62" y="32"/>
                </a:lnTo>
                <a:lnTo>
                  <a:pt x="57" y="32"/>
                </a:lnTo>
                <a:lnTo>
                  <a:pt x="54" y="32"/>
                </a:lnTo>
                <a:lnTo>
                  <a:pt x="51" y="33"/>
                </a:lnTo>
                <a:lnTo>
                  <a:pt x="49" y="33"/>
                </a:lnTo>
                <a:lnTo>
                  <a:pt x="46" y="34"/>
                </a:lnTo>
                <a:lnTo>
                  <a:pt x="43" y="34"/>
                </a:lnTo>
                <a:lnTo>
                  <a:pt x="42" y="35"/>
                </a:lnTo>
                <a:lnTo>
                  <a:pt x="40" y="36"/>
                </a:lnTo>
                <a:lnTo>
                  <a:pt x="38" y="37"/>
                </a:lnTo>
                <a:lnTo>
                  <a:pt x="37" y="39"/>
                </a:lnTo>
                <a:lnTo>
                  <a:pt x="35" y="40"/>
                </a:lnTo>
                <a:lnTo>
                  <a:pt x="34" y="42"/>
                </a:lnTo>
                <a:lnTo>
                  <a:pt x="33" y="43"/>
                </a:lnTo>
                <a:lnTo>
                  <a:pt x="31" y="45"/>
                </a:lnTo>
                <a:lnTo>
                  <a:pt x="30" y="47"/>
                </a:lnTo>
                <a:lnTo>
                  <a:pt x="29" y="49"/>
                </a:lnTo>
                <a:lnTo>
                  <a:pt x="29" y="51"/>
                </a:lnTo>
                <a:lnTo>
                  <a:pt x="27" y="54"/>
                </a:lnTo>
                <a:lnTo>
                  <a:pt x="26" y="56"/>
                </a:lnTo>
                <a:lnTo>
                  <a:pt x="26" y="58"/>
                </a:lnTo>
                <a:lnTo>
                  <a:pt x="26" y="61"/>
                </a:lnTo>
                <a:lnTo>
                  <a:pt x="26" y="63"/>
                </a:lnTo>
                <a:lnTo>
                  <a:pt x="26" y="68"/>
                </a:lnTo>
                <a:lnTo>
                  <a:pt x="27" y="73"/>
                </a:lnTo>
                <a:lnTo>
                  <a:pt x="27" y="77"/>
                </a:lnTo>
                <a:lnTo>
                  <a:pt x="30" y="82"/>
                </a:lnTo>
                <a:lnTo>
                  <a:pt x="31" y="86"/>
                </a:lnTo>
                <a:lnTo>
                  <a:pt x="33" y="89"/>
                </a:lnTo>
                <a:lnTo>
                  <a:pt x="36" y="93"/>
                </a:lnTo>
                <a:lnTo>
                  <a:pt x="39" y="96"/>
                </a:lnTo>
                <a:lnTo>
                  <a:pt x="42" y="99"/>
                </a:lnTo>
                <a:lnTo>
                  <a:pt x="46" y="101"/>
                </a:lnTo>
                <a:lnTo>
                  <a:pt x="50" y="104"/>
                </a:lnTo>
                <a:lnTo>
                  <a:pt x="55" y="105"/>
                </a:lnTo>
                <a:lnTo>
                  <a:pt x="61" y="107"/>
                </a:lnTo>
                <a:lnTo>
                  <a:pt x="66" y="108"/>
                </a:lnTo>
                <a:lnTo>
                  <a:pt x="72" y="108"/>
                </a:lnTo>
                <a:lnTo>
                  <a:pt x="79" y="108"/>
                </a:lnTo>
                <a:lnTo>
                  <a:pt x="181" y="108"/>
                </a:lnTo>
                <a:lnTo>
                  <a:pt x="181" y="140"/>
                </a:lnTo>
                <a:lnTo>
                  <a:pt x="66" y="140"/>
                </a:lnTo>
                <a:lnTo>
                  <a:pt x="62" y="140"/>
                </a:lnTo>
                <a:lnTo>
                  <a:pt x="57" y="140"/>
                </a:lnTo>
                <a:lnTo>
                  <a:pt x="53" y="141"/>
                </a:lnTo>
                <a:lnTo>
                  <a:pt x="49" y="142"/>
                </a:lnTo>
                <a:lnTo>
                  <a:pt x="46" y="143"/>
                </a:lnTo>
                <a:lnTo>
                  <a:pt x="42" y="144"/>
                </a:lnTo>
                <a:lnTo>
                  <a:pt x="39" y="146"/>
                </a:lnTo>
                <a:lnTo>
                  <a:pt x="36" y="147"/>
                </a:lnTo>
                <a:lnTo>
                  <a:pt x="34" y="149"/>
                </a:lnTo>
                <a:lnTo>
                  <a:pt x="32" y="152"/>
                </a:lnTo>
                <a:lnTo>
                  <a:pt x="31" y="154"/>
                </a:lnTo>
                <a:lnTo>
                  <a:pt x="29" y="157"/>
                </a:lnTo>
                <a:lnTo>
                  <a:pt x="27" y="160"/>
                </a:lnTo>
                <a:lnTo>
                  <a:pt x="26" y="164"/>
                </a:lnTo>
                <a:lnTo>
                  <a:pt x="26" y="168"/>
                </a:lnTo>
                <a:lnTo>
                  <a:pt x="26" y="172"/>
                </a:lnTo>
                <a:lnTo>
                  <a:pt x="26" y="175"/>
                </a:lnTo>
                <a:lnTo>
                  <a:pt x="26" y="178"/>
                </a:lnTo>
                <a:lnTo>
                  <a:pt x="27" y="181"/>
                </a:lnTo>
                <a:lnTo>
                  <a:pt x="27" y="184"/>
                </a:lnTo>
                <a:lnTo>
                  <a:pt x="29" y="187"/>
                </a:lnTo>
                <a:lnTo>
                  <a:pt x="30" y="190"/>
                </a:lnTo>
                <a:lnTo>
                  <a:pt x="32" y="193"/>
                </a:lnTo>
                <a:lnTo>
                  <a:pt x="33" y="195"/>
                </a:lnTo>
                <a:lnTo>
                  <a:pt x="35" y="199"/>
                </a:lnTo>
                <a:lnTo>
                  <a:pt x="37" y="202"/>
                </a:lnTo>
                <a:lnTo>
                  <a:pt x="39" y="204"/>
                </a:lnTo>
                <a:lnTo>
                  <a:pt x="41" y="206"/>
                </a:lnTo>
                <a:lnTo>
                  <a:pt x="43" y="208"/>
                </a:lnTo>
                <a:lnTo>
                  <a:pt x="47" y="209"/>
                </a:lnTo>
                <a:lnTo>
                  <a:pt x="50" y="211"/>
                </a:lnTo>
                <a:lnTo>
                  <a:pt x="52" y="212"/>
                </a:lnTo>
                <a:lnTo>
                  <a:pt x="56" y="213"/>
                </a:lnTo>
                <a:lnTo>
                  <a:pt x="60" y="214"/>
                </a:lnTo>
                <a:lnTo>
                  <a:pt x="64" y="215"/>
                </a:lnTo>
                <a:lnTo>
                  <a:pt x="68" y="216"/>
                </a:lnTo>
                <a:lnTo>
                  <a:pt x="73" y="217"/>
                </a:lnTo>
                <a:lnTo>
                  <a:pt x="79" y="217"/>
                </a:lnTo>
                <a:lnTo>
                  <a:pt x="84" y="217"/>
                </a:lnTo>
                <a:lnTo>
                  <a:pt x="89" y="217"/>
                </a:lnTo>
                <a:lnTo>
                  <a:pt x="181" y="217"/>
                </a:lnTo>
                <a:lnTo>
                  <a:pt x="181" y="248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19" name="Freeform 233"/>
          <p:cNvSpPr>
            <a:spLocks noEditPoints="1"/>
          </p:cNvSpPr>
          <p:nvPr/>
        </p:nvSpPr>
        <p:spPr bwMode="auto">
          <a:xfrm>
            <a:off x="2147232" y="4005263"/>
            <a:ext cx="72472" cy="60537"/>
          </a:xfrm>
          <a:custGeom>
            <a:avLst/>
            <a:gdLst>
              <a:gd name="T0" fmla="*/ 0 w 186"/>
              <a:gd name="T1" fmla="*/ 0 h 168"/>
              <a:gd name="T2" fmla="*/ 0 w 186"/>
              <a:gd name="T3" fmla="*/ 0 h 168"/>
              <a:gd name="T4" fmla="*/ 0 w 186"/>
              <a:gd name="T5" fmla="*/ 0 h 168"/>
              <a:gd name="T6" fmla="*/ 0 w 186"/>
              <a:gd name="T7" fmla="*/ 0 h 168"/>
              <a:gd name="T8" fmla="*/ 0 w 186"/>
              <a:gd name="T9" fmla="*/ 0 h 168"/>
              <a:gd name="T10" fmla="*/ 0 w 186"/>
              <a:gd name="T11" fmla="*/ 0 h 168"/>
              <a:gd name="T12" fmla="*/ 0 w 186"/>
              <a:gd name="T13" fmla="*/ 0 h 168"/>
              <a:gd name="T14" fmla="*/ 0 w 186"/>
              <a:gd name="T15" fmla="*/ 0 h 168"/>
              <a:gd name="T16" fmla="*/ 0 w 186"/>
              <a:gd name="T17" fmla="*/ 0 h 168"/>
              <a:gd name="T18" fmla="*/ 0 w 186"/>
              <a:gd name="T19" fmla="*/ 0 h 168"/>
              <a:gd name="T20" fmla="*/ 0 w 186"/>
              <a:gd name="T21" fmla="*/ 0 h 168"/>
              <a:gd name="T22" fmla="*/ 0 w 186"/>
              <a:gd name="T23" fmla="*/ 0 h 168"/>
              <a:gd name="T24" fmla="*/ 0 w 186"/>
              <a:gd name="T25" fmla="*/ 0 h 168"/>
              <a:gd name="T26" fmla="*/ 0 w 186"/>
              <a:gd name="T27" fmla="*/ 0 h 168"/>
              <a:gd name="T28" fmla="*/ 0 w 186"/>
              <a:gd name="T29" fmla="*/ 0 h 168"/>
              <a:gd name="T30" fmla="*/ 0 w 186"/>
              <a:gd name="T31" fmla="*/ 0 h 168"/>
              <a:gd name="T32" fmla="*/ 0 w 186"/>
              <a:gd name="T33" fmla="*/ 0 h 168"/>
              <a:gd name="T34" fmla="*/ 0 w 186"/>
              <a:gd name="T35" fmla="*/ 0 h 168"/>
              <a:gd name="T36" fmla="*/ 0 w 186"/>
              <a:gd name="T37" fmla="*/ 0 h 168"/>
              <a:gd name="T38" fmla="*/ 0 w 186"/>
              <a:gd name="T39" fmla="*/ 0 h 168"/>
              <a:gd name="T40" fmla="*/ 0 w 186"/>
              <a:gd name="T41" fmla="*/ 0 h 168"/>
              <a:gd name="T42" fmla="*/ 0 w 186"/>
              <a:gd name="T43" fmla="*/ 0 h 168"/>
              <a:gd name="T44" fmla="*/ 0 w 186"/>
              <a:gd name="T45" fmla="*/ 0 h 168"/>
              <a:gd name="T46" fmla="*/ 0 w 186"/>
              <a:gd name="T47" fmla="*/ 0 h 168"/>
              <a:gd name="T48" fmla="*/ 0 w 186"/>
              <a:gd name="T49" fmla="*/ 0 h 168"/>
              <a:gd name="T50" fmla="*/ 0 w 186"/>
              <a:gd name="T51" fmla="*/ 0 h 168"/>
              <a:gd name="T52" fmla="*/ 0 w 186"/>
              <a:gd name="T53" fmla="*/ 0 h 168"/>
              <a:gd name="T54" fmla="*/ 0 w 186"/>
              <a:gd name="T55" fmla="*/ 0 h 168"/>
              <a:gd name="T56" fmla="*/ 0 w 186"/>
              <a:gd name="T57" fmla="*/ 0 h 168"/>
              <a:gd name="T58" fmla="*/ 0 w 186"/>
              <a:gd name="T59" fmla="*/ 0 h 168"/>
              <a:gd name="T60" fmla="*/ 0 w 186"/>
              <a:gd name="T61" fmla="*/ 0 h 168"/>
              <a:gd name="T62" fmla="*/ 0 w 186"/>
              <a:gd name="T63" fmla="*/ 0 h 168"/>
              <a:gd name="T64" fmla="*/ 0 w 186"/>
              <a:gd name="T65" fmla="*/ 0 h 168"/>
              <a:gd name="T66" fmla="*/ 0 w 186"/>
              <a:gd name="T67" fmla="*/ 0 h 168"/>
              <a:gd name="T68" fmla="*/ 0 w 186"/>
              <a:gd name="T69" fmla="*/ 0 h 168"/>
              <a:gd name="T70" fmla="*/ 0 w 186"/>
              <a:gd name="T71" fmla="*/ 0 h 168"/>
              <a:gd name="T72" fmla="*/ 0 w 186"/>
              <a:gd name="T73" fmla="*/ 0 h 168"/>
              <a:gd name="T74" fmla="*/ 0 w 186"/>
              <a:gd name="T75" fmla="*/ 0 h 168"/>
              <a:gd name="T76" fmla="*/ 0 w 186"/>
              <a:gd name="T77" fmla="*/ 0 h 168"/>
              <a:gd name="T78" fmla="*/ 0 w 186"/>
              <a:gd name="T79" fmla="*/ 0 h 168"/>
              <a:gd name="T80" fmla="*/ 0 w 186"/>
              <a:gd name="T81" fmla="*/ 0 h 168"/>
              <a:gd name="T82" fmla="*/ 0 w 186"/>
              <a:gd name="T83" fmla="*/ 0 h 168"/>
              <a:gd name="T84" fmla="*/ 0 w 186"/>
              <a:gd name="T85" fmla="*/ 0 h 168"/>
              <a:gd name="T86" fmla="*/ 0 w 186"/>
              <a:gd name="T87" fmla="*/ 0 h 168"/>
              <a:gd name="T88" fmla="*/ 0 w 186"/>
              <a:gd name="T89" fmla="*/ 0 h 168"/>
              <a:gd name="T90" fmla="*/ 0 w 186"/>
              <a:gd name="T91" fmla="*/ 0 h 168"/>
              <a:gd name="T92" fmla="*/ 0 w 186"/>
              <a:gd name="T93" fmla="*/ 0 h 16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6"/>
              <a:gd name="T142" fmla="*/ 0 h 168"/>
              <a:gd name="T143" fmla="*/ 186 w 186"/>
              <a:gd name="T144" fmla="*/ 168 h 16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6" h="168">
                <a:moveTo>
                  <a:pt x="125" y="32"/>
                </a:moveTo>
                <a:lnTo>
                  <a:pt x="128" y="1"/>
                </a:lnTo>
                <a:lnTo>
                  <a:pt x="135" y="3"/>
                </a:lnTo>
                <a:lnTo>
                  <a:pt x="142" y="5"/>
                </a:lnTo>
                <a:lnTo>
                  <a:pt x="147" y="8"/>
                </a:lnTo>
                <a:lnTo>
                  <a:pt x="153" y="11"/>
                </a:lnTo>
                <a:lnTo>
                  <a:pt x="158" y="15"/>
                </a:lnTo>
                <a:lnTo>
                  <a:pt x="162" y="19"/>
                </a:lnTo>
                <a:lnTo>
                  <a:pt x="167" y="23"/>
                </a:lnTo>
                <a:lnTo>
                  <a:pt x="171" y="28"/>
                </a:lnTo>
                <a:lnTo>
                  <a:pt x="174" y="33"/>
                </a:lnTo>
                <a:lnTo>
                  <a:pt x="177" y="39"/>
                </a:lnTo>
                <a:lnTo>
                  <a:pt x="180" y="45"/>
                </a:lnTo>
                <a:lnTo>
                  <a:pt x="183" y="52"/>
                </a:lnTo>
                <a:lnTo>
                  <a:pt x="184" y="59"/>
                </a:lnTo>
                <a:lnTo>
                  <a:pt x="185" y="66"/>
                </a:lnTo>
                <a:lnTo>
                  <a:pt x="186" y="73"/>
                </a:lnTo>
                <a:lnTo>
                  <a:pt x="186" y="81"/>
                </a:lnTo>
                <a:lnTo>
                  <a:pt x="186" y="90"/>
                </a:lnTo>
                <a:lnTo>
                  <a:pt x="185" y="99"/>
                </a:lnTo>
                <a:lnTo>
                  <a:pt x="183" y="109"/>
                </a:lnTo>
                <a:lnTo>
                  <a:pt x="180" y="117"/>
                </a:lnTo>
                <a:lnTo>
                  <a:pt x="176" y="124"/>
                </a:lnTo>
                <a:lnTo>
                  <a:pt x="173" y="132"/>
                </a:lnTo>
                <a:lnTo>
                  <a:pt x="168" y="138"/>
                </a:lnTo>
                <a:lnTo>
                  <a:pt x="162" y="144"/>
                </a:lnTo>
                <a:lnTo>
                  <a:pt x="156" y="150"/>
                </a:lnTo>
                <a:lnTo>
                  <a:pt x="148" y="154"/>
                </a:lnTo>
                <a:lnTo>
                  <a:pt x="141" y="158"/>
                </a:lnTo>
                <a:lnTo>
                  <a:pt x="133" y="161"/>
                </a:lnTo>
                <a:lnTo>
                  <a:pt x="125" y="164"/>
                </a:lnTo>
                <a:lnTo>
                  <a:pt x="115" y="167"/>
                </a:lnTo>
                <a:lnTo>
                  <a:pt x="106" y="168"/>
                </a:lnTo>
                <a:lnTo>
                  <a:pt x="95" y="168"/>
                </a:lnTo>
                <a:lnTo>
                  <a:pt x="84" y="168"/>
                </a:lnTo>
                <a:lnTo>
                  <a:pt x="73" y="167"/>
                </a:lnTo>
                <a:lnTo>
                  <a:pt x="64" y="164"/>
                </a:lnTo>
                <a:lnTo>
                  <a:pt x="54" y="161"/>
                </a:lnTo>
                <a:lnTo>
                  <a:pt x="47" y="158"/>
                </a:lnTo>
                <a:lnTo>
                  <a:pt x="38" y="154"/>
                </a:lnTo>
                <a:lnTo>
                  <a:pt x="32" y="149"/>
                </a:lnTo>
                <a:lnTo>
                  <a:pt x="25" y="144"/>
                </a:lnTo>
                <a:lnTo>
                  <a:pt x="19" y="138"/>
                </a:lnTo>
                <a:lnTo>
                  <a:pt x="14" y="131"/>
                </a:lnTo>
                <a:lnTo>
                  <a:pt x="9" y="124"/>
                </a:lnTo>
                <a:lnTo>
                  <a:pt x="6" y="117"/>
                </a:lnTo>
                <a:lnTo>
                  <a:pt x="4" y="109"/>
                </a:lnTo>
                <a:lnTo>
                  <a:pt x="2" y="100"/>
                </a:lnTo>
                <a:lnTo>
                  <a:pt x="1" y="91"/>
                </a:lnTo>
                <a:lnTo>
                  <a:pt x="0" y="82"/>
                </a:lnTo>
                <a:lnTo>
                  <a:pt x="1" y="73"/>
                </a:lnTo>
                <a:lnTo>
                  <a:pt x="2" y="65"/>
                </a:lnTo>
                <a:lnTo>
                  <a:pt x="4" y="57"/>
                </a:lnTo>
                <a:lnTo>
                  <a:pt x="6" y="49"/>
                </a:lnTo>
                <a:lnTo>
                  <a:pt x="9" y="41"/>
                </a:lnTo>
                <a:lnTo>
                  <a:pt x="14" y="35"/>
                </a:lnTo>
                <a:lnTo>
                  <a:pt x="19" y="28"/>
                </a:lnTo>
                <a:lnTo>
                  <a:pt x="24" y="22"/>
                </a:lnTo>
                <a:lnTo>
                  <a:pt x="31" y="17"/>
                </a:lnTo>
                <a:lnTo>
                  <a:pt x="38" y="12"/>
                </a:lnTo>
                <a:lnTo>
                  <a:pt x="46" y="9"/>
                </a:lnTo>
                <a:lnTo>
                  <a:pt x="53" y="5"/>
                </a:lnTo>
                <a:lnTo>
                  <a:pt x="63" y="3"/>
                </a:lnTo>
                <a:lnTo>
                  <a:pt x="72" y="1"/>
                </a:lnTo>
                <a:lnTo>
                  <a:pt x="82" y="0"/>
                </a:lnTo>
                <a:lnTo>
                  <a:pt x="93" y="0"/>
                </a:lnTo>
                <a:lnTo>
                  <a:pt x="94" y="0"/>
                </a:lnTo>
                <a:lnTo>
                  <a:pt x="95" y="0"/>
                </a:lnTo>
                <a:lnTo>
                  <a:pt x="96" y="0"/>
                </a:lnTo>
                <a:lnTo>
                  <a:pt x="97" y="0"/>
                </a:lnTo>
                <a:lnTo>
                  <a:pt x="98" y="0"/>
                </a:lnTo>
                <a:lnTo>
                  <a:pt x="99" y="0"/>
                </a:lnTo>
                <a:lnTo>
                  <a:pt x="101" y="0"/>
                </a:lnTo>
                <a:lnTo>
                  <a:pt x="101" y="136"/>
                </a:lnTo>
                <a:lnTo>
                  <a:pt x="108" y="135"/>
                </a:lnTo>
                <a:lnTo>
                  <a:pt x="114" y="134"/>
                </a:lnTo>
                <a:lnTo>
                  <a:pt x="121" y="133"/>
                </a:lnTo>
                <a:lnTo>
                  <a:pt x="127" y="131"/>
                </a:lnTo>
                <a:lnTo>
                  <a:pt x="132" y="128"/>
                </a:lnTo>
                <a:lnTo>
                  <a:pt x="137" y="126"/>
                </a:lnTo>
                <a:lnTo>
                  <a:pt x="142" y="123"/>
                </a:lnTo>
                <a:lnTo>
                  <a:pt x="145" y="119"/>
                </a:lnTo>
                <a:lnTo>
                  <a:pt x="149" y="115"/>
                </a:lnTo>
                <a:lnTo>
                  <a:pt x="153" y="111"/>
                </a:lnTo>
                <a:lnTo>
                  <a:pt x="155" y="106"/>
                </a:lnTo>
                <a:lnTo>
                  <a:pt x="157" y="101"/>
                </a:lnTo>
                <a:lnTo>
                  <a:pt x="159" y="96"/>
                </a:lnTo>
                <a:lnTo>
                  <a:pt x="160" y="91"/>
                </a:lnTo>
                <a:lnTo>
                  <a:pt x="161" y="86"/>
                </a:lnTo>
                <a:lnTo>
                  <a:pt x="161" y="80"/>
                </a:lnTo>
                <a:lnTo>
                  <a:pt x="161" y="76"/>
                </a:lnTo>
                <a:lnTo>
                  <a:pt x="161" y="72"/>
                </a:lnTo>
                <a:lnTo>
                  <a:pt x="160" y="69"/>
                </a:lnTo>
                <a:lnTo>
                  <a:pt x="159" y="65"/>
                </a:lnTo>
                <a:lnTo>
                  <a:pt x="158" y="61"/>
                </a:lnTo>
                <a:lnTo>
                  <a:pt x="156" y="58"/>
                </a:lnTo>
                <a:lnTo>
                  <a:pt x="155" y="55"/>
                </a:lnTo>
                <a:lnTo>
                  <a:pt x="153" y="52"/>
                </a:lnTo>
                <a:lnTo>
                  <a:pt x="150" y="48"/>
                </a:lnTo>
                <a:lnTo>
                  <a:pt x="147" y="45"/>
                </a:lnTo>
                <a:lnTo>
                  <a:pt x="144" y="43"/>
                </a:lnTo>
                <a:lnTo>
                  <a:pt x="141" y="40"/>
                </a:lnTo>
                <a:lnTo>
                  <a:pt x="138" y="38"/>
                </a:lnTo>
                <a:lnTo>
                  <a:pt x="133" y="36"/>
                </a:lnTo>
                <a:lnTo>
                  <a:pt x="129" y="34"/>
                </a:lnTo>
                <a:lnTo>
                  <a:pt x="125" y="32"/>
                </a:lnTo>
                <a:close/>
                <a:moveTo>
                  <a:pt x="76" y="134"/>
                </a:moveTo>
                <a:lnTo>
                  <a:pt x="76" y="32"/>
                </a:lnTo>
                <a:lnTo>
                  <a:pt x="70" y="32"/>
                </a:lnTo>
                <a:lnTo>
                  <a:pt x="66" y="33"/>
                </a:lnTo>
                <a:lnTo>
                  <a:pt x="61" y="34"/>
                </a:lnTo>
                <a:lnTo>
                  <a:pt x="56" y="36"/>
                </a:lnTo>
                <a:lnTo>
                  <a:pt x="52" y="37"/>
                </a:lnTo>
                <a:lnTo>
                  <a:pt x="49" y="39"/>
                </a:lnTo>
                <a:lnTo>
                  <a:pt x="46" y="41"/>
                </a:lnTo>
                <a:lnTo>
                  <a:pt x="42" y="43"/>
                </a:lnTo>
                <a:lnTo>
                  <a:pt x="38" y="47"/>
                </a:lnTo>
                <a:lnTo>
                  <a:pt x="35" y="52"/>
                </a:lnTo>
                <a:lnTo>
                  <a:pt x="32" y="56"/>
                </a:lnTo>
                <a:lnTo>
                  <a:pt x="30" y="61"/>
                </a:lnTo>
                <a:lnTo>
                  <a:pt x="27" y="66"/>
                </a:lnTo>
                <a:lnTo>
                  <a:pt x="26" y="71"/>
                </a:lnTo>
                <a:lnTo>
                  <a:pt x="25" y="76"/>
                </a:lnTo>
                <a:lnTo>
                  <a:pt x="25" y="82"/>
                </a:lnTo>
                <a:lnTo>
                  <a:pt x="25" y="87"/>
                </a:lnTo>
                <a:lnTo>
                  <a:pt x="25" y="92"/>
                </a:lnTo>
                <a:lnTo>
                  <a:pt x="26" y="97"/>
                </a:lnTo>
                <a:lnTo>
                  <a:pt x="29" y="101"/>
                </a:lnTo>
                <a:lnTo>
                  <a:pt x="31" y="106"/>
                </a:lnTo>
                <a:lnTo>
                  <a:pt x="33" y="111"/>
                </a:lnTo>
                <a:lnTo>
                  <a:pt x="36" y="115"/>
                </a:lnTo>
                <a:lnTo>
                  <a:pt x="39" y="118"/>
                </a:lnTo>
                <a:lnTo>
                  <a:pt x="42" y="122"/>
                </a:lnTo>
                <a:lnTo>
                  <a:pt x="47" y="125"/>
                </a:lnTo>
                <a:lnTo>
                  <a:pt x="51" y="127"/>
                </a:lnTo>
                <a:lnTo>
                  <a:pt x="55" y="129"/>
                </a:lnTo>
                <a:lnTo>
                  <a:pt x="60" y="131"/>
                </a:lnTo>
                <a:lnTo>
                  <a:pt x="65" y="132"/>
                </a:lnTo>
                <a:lnTo>
                  <a:pt x="70" y="133"/>
                </a:lnTo>
                <a:lnTo>
                  <a:pt x="76" y="134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 sz="4000"/>
          </a:p>
        </p:txBody>
      </p:sp>
      <p:sp>
        <p:nvSpPr>
          <p:cNvPr id="28720" name="Freeform 234"/>
          <p:cNvSpPr>
            <a:spLocks/>
          </p:cNvSpPr>
          <p:nvPr/>
        </p:nvSpPr>
        <p:spPr bwMode="auto">
          <a:xfrm>
            <a:off x="2147232" y="3935554"/>
            <a:ext cx="70513" cy="55034"/>
          </a:xfrm>
          <a:custGeom>
            <a:avLst/>
            <a:gdLst>
              <a:gd name="T0" fmla="*/ 0 w 181"/>
              <a:gd name="T1" fmla="*/ 0 h 149"/>
              <a:gd name="T2" fmla="*/ 0 w 181"/>
              <a:gd name="T3" fmla="*/ 0 h 149"/>
              <a:gd name="T4" fmla="*/ 0 w 181"/>
              <a:gd name="T5" fmla="*/ 0 h 149"/>
              <a:gd name="T6" fmla="*/ 0 w 181"/>
              <a:gd name="T7" fmla="*/ 0 h 149"/>
              <a:gd name="T8" fmla="*/ 0 w 181"/>
              <a:gd name="T9" fmla="*/ 0 h 149"/>
              <a:gd name="T10" fmla="*/ 0 w 181"/>
              <a:gd name="T11" fmla="*/ 0 h 149"/>
              <a:gd name="T12" fmla="*/ 0 w 181"/>
              <a:gd name="T13" fmla="*/ 0 h 149"/>
              <a:gd name="T14" fmla="*/ 0 w 181"/>
              <a:gd name="T15" fmla="*/ 0 h 149"/>
              <a:gd name="T16" fmla="*/ 0 w 181"/>
              <a:gd name="T17" fmla="*/ 0 h 149"/>
              <a:gd name="T18" fmla="*/ 0 w 181"/>
              <a:gd name="T19" fmla="*/ 0 h 149"/>
              <a:gd name="T20" fmla="*/ 0 w 181"/>
              <a:gd name="T21" fmla="*/ 0 h 149"/>
              <a:gd name="T22" fmla="*/ 0 w 181"/>
              <a:gd name="T23" fmla="*/ 0 h 149"/>
              <a:gd name="T24" fmla="*/ 0 w 181"/>
              <a:gd name="T25" fmla="*/ 0 h 149"/>
              <a:gd name="T26" fmla="*/ 0 w 181"/>
              <a:gd name="T27" fmla="*/ 0 h 149"/>
              <a:gd name="T28" fmla="*/ 0 w 181"/>
              <a:gd name="T29" fmla="*/ 0 h 149"/>
              <a:gd name="T30" fmla="*/ 0 w 181"/>
              <a:gd name="T31" fmla="*/ 0 h 149"/>
              <a:gd name="T32" fmla="*/ 0 w 181"/>
              <a:gd name="T33" fmla="*/ 0 h 149"/>
              <a:gd name="T34" fmla="*/ 0 w 181"/>
              <a:gd name="T35" fmla="*/ 0 h 149"/>
              <a:gd name="T36" fmla="*/ 0 w 181"/>
              <a:gd name="T37" fmla="*/ 0 h 149"/>
              <a:gd name="T38" fmla="*/ 0 w 181"/>
              <a:gd name="T39" fmla="*/ 0 h 149"/>
              <a:gd name="T40" fmla="*/ 0 w 181"/>
              <a:gd name="T41" fmla="*/ 0 h 149"/>
              <a:gd name="T42" fmla="*/ 0 w 181"/>
              <a:gd name="T43" fmla="*/ 0 h 149"/>
              <a:gd name="T44" fmla="*/ 0 w 181"/>
              <a:gd name="T45" fmla="*/ 0 h 149"/>
              <a:gd name="T46" fmla="*/ 0 w 181"/>
              <a:gd name="T47" fmla="*/ 0 h 149"/>
              <a:gd name="T48" fmla="*/ 0 w 181"/>
              <a:gd name="T49" fmla="*/ 0 h 149"/>
              <a:gd name="T50" fmla="*/ 0 w 181"/>
              <a:gd name="T51" fmla="*/ 0 h 149"/>
              <a:gd name="T52" fmla="*/ 0 w 181"/>
              <a:gd name="T53" fmla="*/ 0 h 149"/>
              <a:gd name="T54" fmla="*/ 0 w 181"/>
              <a:gd name="T55" fmla="*/ 0 h 149"/>
              <a:gd name="T56" fmla="*/ 0 w 181"/>
              <a:gd name="T57" fmla="*/ 0 h 149"/>
              <a:gd name="T58" fmla="*/ 0 w 181"/>
              <a:gd name="T59" fmla="*/ 0 h 149"/>
              <a:gd name="T60" fmla="*/ 0 w 181"/>
              <a:gd name="T61" fmla="*/ 0 h 149"/>
              <a:gd name="T62" fmla="*/ 0 w 181"/>
              <a:gd name="T63" fmla="*/ 0 h 149"/>
              <a:gd name="T64" fmla="*/ 0 w 181"/>
              <a:gd name="T65" fmla="*/ 0 h 149"/>
              <a:gd name="T66" fmla="*/ 0 w 181"/>
              <a:gd name="T67" fmla="*/ 0 h 149"/>
              <a:gd name="T68" fmla="*/ 0 w 181"/>
              <a:gd name="T69" fmla="*/ 0 h 149"/>
              <a:gd name="T70" fmla="*/ 0 w 181"/>
              <a:gd name="T71" fmla="*/ 0 h 149"/>
              <a:gd name="T72" fmla="*/ 0 w 181"/>
              <a:gd name="T73" fmla="*/ 0 h 149"/>
              <a:gd name="T74" fmla="*/ 0 w 181"/>
              <a:gd name="T75" fmla="*/ 0 h 149"/>
              <a:gd name="T76" fmla="*/ 0 w 181"/>
              <a:gd name="T77" fmla="*/ 0 h 149"/>
              <a:gd name="T78" fmla="*/ 0 w 181"/>
              <a:gd name="T79" fmla="*/ 0 h 149"/>
              <a:gd name="T80" fmla="*/ 0 w 181"/>
              <a:gd name="T81" fmla="*/ 0 h 149"/>
              <a:gd name="T82" fmla="*/ 0 w 181"/>
              <a:gd name="T83" fmla="*/ 0 h 149"/>
              <a:gd name="T84" fmla="*/ 0 w 181"/>
              <a:gd name="T85" fmla="*/ 0 h 149"/>
              <a:gd name="T86" fmla="*/ 0 w 181"/>
              <a:gd name="T87" fmla="*/ 0 h 14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81"/>
              <a:gd name="T133" fmla="*/ 0 h 149"/>
              <a:gd name="T134" fmla="*/ 181 w 181"/>
              <a:gd name="T135" fmla="*/ 149 h 14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81" h="149">
                <a:moveTo>
                  <a:pt x="181" y="149"/>
                </a:moveTo>
                <a:lnTo>
                  <a:pt x="4" y="149"/>
                </a:lnTo>
                <a:lnTo>
                  <a:pt x="4" y="122"/>
                </a:lnTo>
                <a:lnTo>
                  <a:pt x="30" y="122"/>
                </a:lnTo>
                <a:lnTo>
                  <a:pt x="22" y="116"/>
                </a:lnTo>
                <a:lnTo>
                  <a:pt x="17" y="110"/>
                </a:lnTo>
                <a:lnTo>
                  <a:pt x="11" y="104"/>
                </a:lnTo>
                <a:lnTo>
                  <a:pt x="7" y="97"/>
                </a:lnTo>
                <a:lnTo>
                  <a:pt x="4" y="89"/>
                </a:lnTo>
                <a:lnTo>
                  <a:pt x="2" y="81"/>
                </a:lnTo>
                <a:lnTo>
                  <a:pt x="1" y="73"/>
                </a:lnTo>
                <a:lnTo>
                  <a:pt x="0" y="64"/>
                </a:lnTo>
                <a:lnTo>
                  <a:pt x="1" y="59"/>
                </a:lnTo>
                <a:lnTo>
                  <a:pt x="1" y="55"/>
                </a:lnTo>
                <a:lnTo>
                  <a:pt x="1" y="51"/>
                </a:lnTo>
                <a:lnTo>
                  <a:pt x="2" y="47"/>
                </a:lnTo>
                <a:lnTo>
                  <a:pt x="3" y="44"/>
                </a:lnTo>
                <a:lnTo>
                  <a:pt x="3" y="40"/>
                </a:lnTo>
                <a:lnTo>
                  <a:pt x="5" y="36"/>
                </a:lnTo>
                <a:lnTo>
                  <a:pt x="6" y="33"/>
                </a:lnTo>
                <a:lnTo>
                  <a:pt x="7" y="30"/>
                </a:lnTo>
                <a:lnTo>
                  <a:pt x="9" y="27"/>
                </a:lnTo>
                <a:lnTo>
                  <a:pt x="10" y="24"/>
                </a:lnTo>
                <a:lnTo>
                  <a:pt x="12" y="21"/>
                </a:lnTo>
                <a:lnTo>
                  <a:pt x="15" y="19"/>
                </a:lnTo>
                <a:lnTo>
                  <a:pt x="17" y="16"/>
                </a:lnTo>
                <a:lnTo>
                  <a:pt x="19" y="14"/>
                </a:lnTo>
                <a:lnTo>
                  <a:pt x="21" y="13"/>
                </a:lnTo>
                <a:lnTo>
                  <a:pt x="23" y="11"/>
                </a:lnTo>
                <a:lnTo>
                  <a:pt x="26" y="9"/>
                </a:lnTo>
                <a:lnTo>
                  <a:pt x="29" y="8"/>
                </a:lnTo>
                <a:lnTo>
                  <a:pt x="32" y="7"/>
                </a:lnTo>
                <a:lnTo>
                  <a:pt x="34" y="6"/>
                </a:lnTo>
                <a:lnTo>
                  <a:pt x="37" y="4"/>
                </a:lnTo>
                <a:lnTo>
                  <a:pt x="40" y="3"/>
                </a:lnTo>
                <a:lnTo>
                  <a:pt x="43" y="2"/>
                </a:lnTo>
                <a:lnTo>
                  <a:pt x="46" y="2"/>
                </a:lnTo>
                <a:lnTo>
                  <a:pt x="48" y="1"/>
                </a:lnTo>
                <a:lnTo>
                  <a:pt x="51" y="1"/>
                </a:lnTo>
                <a:lnTo>
                  <a:pt x="55" y="1"/>
                </a:lnTo>
                <a:lnTo>
                  <a:pt x="58" y="1"/>
                </a:lnTo>
                <a:lnTo>
                  <a:pt x="63" y="1"/>
                </a:lnTo>
                <a:lnTo>
                  <a:pt x="68" y="0"/>
                </a:lnTo>
                <a:lnTo>
                  <a:pt x="72" y="0"/>
                </a:lnTo>
                <a:lnTo>
                  <a:pt x="181" y="0"/>
                </a:lnTo>
                <a:lnTo>
                  <a:pt x="181" y="32"/>
                </a:lnTo>
                <a:lnTo>
                  <a:pt x="73" y="32"/>
                </a:lnTo>
                <a:lnTo>
                  <a:pt x="69" y="32"/>
                </a:lnTo>
                <a:lnTo>
                  <a:pt x="65" y="32"/>
                </a:lnTo>
                <a:lnTo>
                  <a:pt x="62" y="32"/>
                </a:lnTo>
                <a:lnTo>
                  <a:pt x="57" y="33"/>
                </a:lnTo>
                <a:lnTo>
                  <a:pt x="54" y="33"/>
                </a:lnTo>
                <a:lnTo>
                  <a:pt x="51" y="34"/>
                </a:lnTo>
                <a:lnTo>
                  <a:pt x="49" y="35"/>
                </a:lnTo>
                <a:lnTo>
                  <a:pt x="47" y="35"/>
                </a:lnTo>
                <a:lnTo>
                  <a:pt x="43" y="36"/>
                </a:lnTo>
                <a:lnTo>
                  <a:pt x="42" y="38"/>
                </a:lnTo>
                <a:lnTo>
                  <a:pt x="40" y="39"/>
                </a:lnTo>
                <a:lnTo>
                  <a:pt x="38" y="40"/>
                </a:lnTo>
                <a:lnTo>
                  <a:pt x="36" y="42"/>
                </a:lnTo>
                <a:lnTo>
                  <a:pt x="35" y="44"/>
                </a:lnTo>
                <a:lnTo>
                  <a:pt x="33" y="46"/>
                </a:lnTo>
                <a:lnTo>
                  <a:pt x="32" y="48"/>
                </a:lnTo>
                <a:lnTo>
                  <a:pt x="31" y="50"/>
                </a:lnTo>
                <a:lnTo>
                  <a:pt x="30" y="53"/>
                </a:lnTo>
                <a:lnTo>
                  <a:pt x="29" y="55"/>
                </a:lnTo>
                <a:lnTo>
                  <a:pt x="27" y="58"/>
                </a:lnTo>
                <a:lnTo>
                  <a:pt x="27" y="61"/>
                </a:lnTo>
                <a:lnTo>
                  <a:pt x="26" y="64"/>
                </a:lnTo>
                <a:lnTo>
                  <a:pt x="26" y="67"/>
                </a:lnTo>
                <a:lnTo>
                  <a:pt x="26" y="70"/>
                </a:lnTo>
                <a:lnTo>
                  <a:pt x="26" y="75"/>
                </a:lnTo>
                <a:lnTo>
                  <a:pt x="27" y="80"/>
                </a:lnTo>
                <a:lnTo>
                  <a:pt x="27" y="84"/>
                </a:lnTo>
                <a:lnTo>
                  <a:pt x="30" y="88"/>
                </a:lnTo>
                <a:lnTo>
                  <a:pt x="31" y="92"/>
                </a:lnTo>
                <a:lnTo>
                  <a:pt x="33" y="96"/>
                </a:lnTo>
                <a:lnTo>
                  <a:pt x="36" y="100"/>
                </a:lnTo>
                <a:lnTo>
                  <a:pt x="38" y="104"/>
                </a:lnTo>
                <a:lnTo>
                  <a:pt x="41" y="107"/>
                </a:lnTo>
                <a:lnTo>
                  <a:pt x="46" y="110"/>
                </a:lnTo>
                <a:lnTo>
                  <a:pt x="51" y="112"/>
                </a:lnTo>
                <a:lnTo>
                  <a:pt x="56" y="114"/>
                </a:lnTo>
                <a:lnTo>
                  <a:pt x="63" y="116"/>
                </a:lnTo>
                <a:lnTo>
                  <a:pt x="69" y="117"/>
                </a:lnTo>
                <a:lnTo>
                  <a:pt x="77" y="118"/>
                </a:lnTo>
                <a:lnTo>
                  <a:pt x="85" y="118"/>
                </a:lnTo>
                <a:lnTo>
                  <a:pt x="181" y="118"/>
                </a:lnTo>
                <a:lnTo>
                  <a:pt x="181" y="14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21" name="Freeform 235"/>
          <p:cNvSpPr>
            <a:spLocks noEditPoints="1"/>
          </p:cNvSpPr>
          <p:nvPr/>
        </p:nvSpPr>
        <p:spPr bwMode="auto">
          <a:xfrm>
            <a:off x="2123728" y="3864010"/>
            <a:ext cx="95976" cy="58703"/>
          </a:xfrm>
          <a:custGeom>
            <a:avLst/>
            <a:gdLst>
              <a:gd name="T0" fmla="*/ 0 w 249"/>
              <a:gd name="T1" fmla="*/ 0 h 159"/>
              <a:gd name="T2" fmla="*/ 0 w 249"/>
              <a:gd name="T3" fmla="*/ 0 h 159"/>
              <a:gd name="T4" fmla="*/ 0 w 249"/>
              <a:gd name="T5" fmla="*/ 0 h 159"/>
              <a:gd name="T6" fmla="*/ 0 w 249"/>
              <a:gd name="T7" fmla="*/ 0 h 159"/>
              <a:gd name="T8" fmla="*/ 0 w 249"/>
              <a:gd name="T9" fmla="*/ 0 h 159"/>
              <a:gd name="T10" fmla="*/ 0 w 249"/>
              <a:gd name="T11" fmla="*/ 0 h 159"/>
              <a:gd name="T12" fmla="*/ 0 w 249"/>
              <a:gd name="T13" fmla="*/ 0 h 159"/>
              <a:gd name="T14" fmla="*/ 0 w 249"/>
              <a:gd name="T15" fmla="*/ 0 h 159"/>
              <a:gd name="T16" fmla="*/ 0 w 249"/>
              <a:gd name="T17" fmla="*/ 0 h 159"/>
              <a:gd name="T18" fmla="*/ 0 w 249"/>
              <a:gd name="T19" fmla="*/ 0 h 159"/>
              <a:gd name="T20" fmla="*/ 0 w 249"/>
              <a:gd name="T21" fmla="*/ 0 h 159"/>
              <a:gd name="T22" fmla="*/ 0 w 249"/>
              <a:gd name="T23" fmla="*/ 0 h 159"/>
              <a:gd name="T24" fmla="*/ 0 w 249"/>
              <a:gd name="T25" fmla="*/ 0 h 159"/>
              <a:gd name="T26" fmla="*/ 0 w 249"/>
              <a:gd name="T27" fmla="*/ 0 h 159"/>
              <a:gd name="T28" fmla="*/ 0 w 249"/>
              <a:gd name="T29" fmla="*/ 0 h 159"/>
              <a:gd name="T30" fmla="*/ 0 w 249"/>
              <a:gd name="T31" fmla="*/ 0 h 159"/>
              <a:gd name="T32" fmla="*/ 0 w 249"/>
              <a:gd name="T33" fmla="*/ 0 h 159"/>
              <a:gd name="T34" fmla="*/ 0 w 249"/>
              <a:gd name="T35" fmla="*/ 0 h 159"/>
              <a:gd name="T36" fmla="*/ 0 w 249"/>
              <a:gd name="T37" fmla="*/ 0 h 159"/>
              <a:gd name="T38" fmla="*/ 0 w 249"/>
              <a:gd name="T39" fmla="*/ 0 h 159"/>
              <a:gd name="T40" fmla="*/ 0 w 249"/>
              <a:gd name="T41" fmla="*/ 0 h 159"/>
              <a:gd name="T42" fmla="*/ 0 w 249"/>
              <a:gd name="T43" fmla="*/ 0 h 159"/>
              <a:gd name="T44" fmla="*/ 0 w 249"/>
              <a:gd name="T45" fmla="*/ 0 h 159"/>
              <a:gd name="T46" fmla="*/ 0 w 249"/>
              <a:gd name="T47" fmla="*/ 0 h 159"/>
              <a:gd name="T48" fmla="*/ 0 w 249"/>
              <a:gd name="T49" fmla="*/ 0 h 159"/>
              <a:gd name="T50" fmla="*/ 0 w 249"/>
              <a:gd name="T51" fmla="*/ 0 h 159"/>
              <a:gd name="T52" fmla="*/ 0 w 249"/>
              <a:gd name="T53" fmla="*/ 0 h 159"/>
              <a:gd name="T54" fmla="*/ 0 w 249"/>
              <a:gd name="T55" fmla="*/ 0 h 159"/>
              <a:gd name="T56" fmla="*/ 0 w 249"/>
              <a:gd name="T57" fmla="*/ 0 h 159"/>
              <a:gd name="T58" fmla="*/ 0 w 249"/>
              <a:gd name="T59" fmla="*/ 0 h 159"/>
              <a:gd name="T60" fmla="*/ 0 w 249"/>
              <a:gd name="T61" fmla="*/ 0 h 159"/>
              <a:gd name="T62" fmla="*/ 0 w 249"/>
              <a:gd name="T63" fmla="*/ 0 h 159"/>
              <a:gd name="T64" fmla="*/ 0 w 249"/>
              <a:gd name="T65" fmla="*/ 0 h 159"/>
              <a:gd name="T66" fmla="*/ 0 w 249"/>
              <a:gd name="T67" fmla="*/ 0 h 159"/>
              <a:gd name="T68" fmla="*/ 0 w 249"/>
              <a:gd name="T69" fmla="*/ 0 h 159"/>
              <a:gd name="T70" fmla="*/ 0 w 249"/>
              <a:gd name="T71" fmla="*/ 0 h 159"/>
              <a:gd name="T72" fmla="*/ 0 w 249"/>
              <a:gd name="T73" fmla="*/ 0 h 159"/>
              <a:gd name="T74" fmla="*/ 0 w 249"/>
              <a:gd name="T75" fmla="*/ 0 h 159"/>
              <a:gd name="T76" fmla="*/ 0 w 249"/>
              <a:gd name="T77" fmla="*/ 0 h 159"/>
              <a:gd name="T78" fmla="*/ 0 w 249"/>
              <a:gd name="T79" fmla="*/ 0 h 159"/>
              <a:gd name="T80" fmla="*/ 0 w 249"/>
              <a:gd name="T81" fmla="*/ 0 h 159"/>
              <a:gd name="T82" fmla="*/ 0 w 249"/>
              <a:gd name="T83" fmla="*/ 0 h 159"/>
              <a:gd name="T84" fmla="*/ 0 w 249"/>
              <a:gd name="T85" fmla="*/ 0 h 159"/>
              <a:gd name="T86" fmla="*/ 0 w 249"/>
              <a:gd name="T87" fmla="*/ 0 h 159"/>
              <a:gd name="T88" fmla="*/ 0 w 249"/>
              <a:gd name="T89" fmla="*/ 0 h 159"/>
              <a:gd name="T90" fmla="*/ 0 w 249"/>
              <a:gd name="T91" fmla="*/ 0 h 159"/>
              <a:gd name="T92" fmla="*/ 0 w 249"/>
              <a:gd name="T93" fmla="*/ 0 h 15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49"/>
              <a:gd name="T142" fmla="*/ 0 h 159"/>
              <a:gd name="T143" fmla="*/ 249 w 249"/>
              <a:gd name="T144" fmla="*/ 159 h 15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49" h="159">
                <a:moveTo>
                  <a:pt x="244" y="29"/>
                </a:moveTo>
                <a:lnTo>
                  <a:pt x="222" y="29"/>
                </a:lnTo>
                <a:lnTo>
                  <a:pt x="228" y="34"/>
                </a:lnTo>
                <a:lnTo>
                  <a:pt x="234" y="39"/>
                </a:lnTo>
                <a:lnTo>
                  <a:pt x="238" y="44"/>
                </a:lnTo>
                <a:lnTo>
                  <a:pt x="242" y="50"/>
                </a:lnTo>
                <a:lnTo>
                  <a:pt x="246" y="57"/>
                </a:lnTo>
                <a:lnTo>
                  <a:pt x="248" y="64"/>
                </a:lnTo>
                <a:lnTo>
                  <a:pt x="249" y="71"/>
                </a:lnTo>
                <a:lnTo>
                  <a:pt x="249" y="79"/>
                </a:lnTo>
                <a:lnTo>
                  <a:pt x="249" y="86"/>
                </a:lnTo>
                <a:lnTo>
                  <a:pt x="248" y="91"/>
                </a:lnTo>
                <a:lnTo>
                  <a:pt x="248" y="96"/>
                </a:lnTo>
                <a:lnTo>
                  <a:pt x="246" y="101"/>
                </a:lnTo>
                <a:lnTo>
                  <a:pt x="244" y="106"/>
                </a:lnTo>
                <a:lnTo>
                  <a:pt x="242" y="111"/>
                </a:lnTo>
                <a:lnTo>
                  <a:pt x="240" y="115"/>
                </a:lnTo>
                <a:lnTo>
                  <a:pt x="237" y="120"/>
                </a:lnTo>
                <a:lnTo>
                  <a:pt x="234" y="124"/>
                </a:lnTo>
                <a:lnTo>
                  <a:pt x="231" y="128"/>
                </a:lnTo>
                <a:lnTo>
                  <a:pt x="227" y="132"/>
                </a:lnTo>
                <a:lnTo>
                  <a:pt x="223" y="136"/>
                </a:lnTo>
                <a:lnTo>
                  <a:pt x="219" y="139"/>
                </a:lnTo>
                <a:lnTo>
                  <a:pt x="215" y="143"/>
                </a:lnTo>
                <a:lnTo>
                  <a:pt x="209" y="146"/>
                </a:lnTo>
                <a:lnTo>
                  <a:pt x="205" y="149"/>
                </a:lnTo>
                <a:lnTo>
                  <a:pt x="200" y="151"/>
                </a:lnTo>
                <a:lnTo>
                  <a:pt x="193" y="153"/>
                </a:lnTo>
                <a:lnTo>
                  <a:pt x="188" y="155"/>
                </a:lnTo>
                <a:lnTo>
                  <a:pt x="182" y="156"/>
                </a:lnTo>
                <a:lnTo>
                  <a:pt x="176" y="157"/>
                </a:lnTo>
                <a:lnTo>
                  <a:pt x="170" y="158"/>
                </a:lnTo>
                <a:lnTo>
                  <a:pt x="163" y="159"/>
                </a:lnTo>
                <a:lnTo>
                  <a:pt x="156" y="159"/>
                </a:lnTo>
                <a:lnTo>
                  <a:pt x="149" y="159"/>
                </a:lnTo>
                <a:lnTo>
                  <a:pt x="143" y="158"/>
                </a:lnTo>
                <a:lnTo>
                  <a:pt x="136" y="157"/>
                </a:lnTo>
                <a:lnTo>
                  <a:pt x="131" y="157"/>
                </a:lnTo>
                <a:lnTo>
                  <a:pt x="125" y="155"/>
                </a:lnTo>
                <a:lnTo>
                  <a:pt x="119" y="154"/>
                </a:lnTo>
                <a:lnTo>
                  <a:pt x="113" y="152"/>
                </a:lnTo>
                <a:lnTo>
                  <a:pt x="108" y="150"/>
                </a:lnTo>
                <a:lnTo>
                  <a:pt x="102" y="147"/>
                </a:lnTo>
                <a:lnTo>
                  <a:pt x="98" y="145"/>
                </a:lnTo>
                <a:lnTo>
                  <a:pt x="93" y="142"/>
                </a:lnTo>
                <a:lnTo>
                  <a:pt x="88" y="138"/>
                </a:lnTo>
                <a:lnTo>
                  <a:pt x="85" y="134"/>
                </a:lnTo>
                <a:lnTo>
                  <a:pt x="81" y="130"/>
                </a:lnTo>
                <a:lnTo>
                  <a:pt x="78" y="126"/>
                </a:lnTo>
                <a:lnTo>
                  <a:pt x="74" y="122"/>
                </a:lnTo>
                <a:lnTo>
                  <a:pt x="72" y="117"/>
                </a:lnTo>
                <a:lnTo>
                  <a:pt x="70" y="113"/>
                </a:lnTo>
                <a:lnTo>
                  <a:pt x="68" y="108"/>
                </a:lnTo>
                <a:lnTo>
                  <a:pt x="66" y="103"/>
                </a:lnTo>
                <a:lnTo>
                  <a:pt x="65" y="98"/>
                </a:lnTo>
                <a:lnTo>
                  <a:pt x="64" y="93"/>
                </a:lnTo>
                <a:lnTo>
                  <a:pt x="64" y="87"/>
                </a:lnTo>
                <a:lnTo>
                  <a:pt x="63" y="81"/>
                </a:lnTo>
                <a:lnTo>
                  <a:pt x="64" y="77"/>
                </a:lnTo>
                <a:lnTo>
                  <a:pt x="64" y="73"/>
                </a:lnTo>
                <a:lnTo>
                  <a:pt x="64" y="69"/>
                </a:lnTo>
                <a:lnTo>
                  <a:pt x="65" y="65"/>
                </a:lnTo>
                <a:lnTo>
                  <a:pt x="66" y="62"/>
                </a:lnTo>
                <a:lnTo>
                  <a:pt x="67" y="58"/>
                </a:lnTo>
                <a:lnTo>
                  <a:pt x="68" y="55"/>
                </a:lnTo>
                <a:lnTo>
                  <a:pt x="70" y="52"/>
                </a:lnTo>
                <a:lnTo>
                  <a:pt x="71" y="49"/>
                </a:lnTo>
                <a:lnTo>
                  <a:pt x="73" y="46"/>
                </a:lnTo>
                <a:lnTo>
                  <a:pt x="75" y="43"/>
                </a:lnTo>
                <a:lnTo>
                  <a:pt x="78" y="40"/>
                </a:lnTo>
                <a:lnTo>
                  <a:pt x="80" y="38"/>
                </a:lnTo>
                <a:lnTo>
                  <a:pt x="82" y="36"/>
                </a:lnTo>
                <a:lnTo>
                  <a:pt x="85" y="33"/>
                </a:lnTo>
                <a:lnTo>
                  <a:pt x="87" y="31"/>
                </a:lnTo>
                <a:lnTo>
                  <a:pt x="0" y="31"/>
                </a:lnTo>
                <a:lnTo>
                  <a:pt x="0" y="0"/>
                </a:lnTo>
                <a:lnTo>
                  <a:pt x="244" y="0"/>
                </a:lnTo>
                <a:lnTo>
                  <a:pt x="244" y="29"/>
                </a:lnTo>
                <a:close/>
                <a:moveTo>
                  <a:pt x="156" y="126"/>
                </a:moveTo>
                <a:lnTo>
                  <a:pt x="164" y="126"/>
                </a:lnTo>
                <a:lnTo>
                  <a:pt x="172" y="126"/>
                </a:lnTo>
                <a:lnTo>
                  <a:pt x="179" y="124"/>
                </a:lnTo>
                <a:lnTo>
                  <a:pt x="186" y="123"/>
                </a:lnTo>
                <a:lnTo>
                  <a:pt x="192" y="121"/>
                </a:lnTo>
                <a:lnTo>
                  <a:pt x="197" y="118"/>
                </a:lnTo>
                <a:lnTo>
                  <a:pt x="203" y="115"/>
                </a:lnTo>
                <a:lnTo>
                  <a:pt x="207" y="112"/>
                </a:lnTo>
                <a:lnTo>
                  <a:pt x="211" y="108"/>
                </a:lnTo>
                <a:lnTo>
                  <a:pt x="215" y="104"/>
                </a:lnTo>
                <a:lnTo>
                  <a:pt x="218" y="100"/>
                </a:lnTo>
                <a:lnTo>
                  <a:pt x="220" y="96"/>
                </a:lnTo>
                <a:lnTo>
                  <a:pt x="222" y="92"/>
                </a:lnTo>
                <a:lnTo>
                  <a:pt x="223" y="87"/>
                </a:lnTo>
                <a:lnTo>
                  <a:pt x="224" y="81"/>
                </a:lnTo>
                <a:lnTo>
                  <a:pt x="224" y="77"/>
                </a:lnTo>
                <a:lnTo>
                  <a:pt x="224" y="72"/>
                </a:lnTo>
                <a:lnTo>
                  <a:pt x="223" y="67"/>
                </a:lnTo>
                <a:lnTo>
                  <a:pt x="222" y="62"/>
                </a:lnTo>
                <a:lnTo>
                  <a:pt x="220" y="58"/>
                </a:lnTo>
                <a:lnTo>
                  <a:pt x="218" y="54"/>
                </a:lnTo>
                <a:lnTo>
                  <a:pt x="216" y="50"/>
                </a:lnTo>
                <a:lnTo>
                  <a:pt x="211" y="46"/>
                </a:lnTo>
                <a:lnTo>
                  <a:pt x="208" y="43"/>
                </a:lnTo>
                <a:lnTo>
                  <a:pt x="204" y="39"/>
                </a:lnTo>
                <a:lnTo>
                  <a:pt x="198" y="37"/>
                </a:lnTo>
                <a:lnTo>
                  <a:pt x="193" y="34"/>
                </a:lnTo>
                <a:lnTo>
                  <a:pt x="188" y="32"/>
                </a:lnTo>
                <a:lnTo>
                  <a:pt x="181" y="31"/>
                </a:lnTo>
                <a:lnTo>
                  <a:pt x="174" y="30"/>
                </a:lnTo>
                <a:lnTo>
                  <a:pt x="166" y="29"/>
                </a:lnTo>
                <a:lnTo>
                  <a:pt x="159" y="29"/>
                </a:lnTo>
                <a:lnTo>
                  <a:pt x="150" y="29"/>
                </a:lnTo>
                <a:lnTo>
                  <a:pt x="142" y="30"/>
                </a:lnTo>
                <a:lnTo>
                  <a:pt x="134" y="31"/>
                </a:lnTo>
                <a:lnTo>
                  <a:pt x="127" y="32"/>
                </a:lnTo>
                <a:lnTo>
                  <a:pt x="120" y="34"/>
                </a:lnTo>
                <a:lnTo>
                  <a:pt x="115" y="37"/>
                </a:lnTo>
                <a:lnTo>
                  <a:pt x="110" y="40"/>
                </a:lnTo>
                <a:lnTo>
                  <a:pt x="105" y="43"/>
                </a:lnTo>
                <a:lnTo>
                  <a:pt x="101" y="47"/>
                </a:lnTo>
                <a:lnTo>
                  <a:pt x="98" y="50"/>
                </a:lnTo>
                <a:lnTo>
                  <a:pt x="95" y="54"/>
                </a:lnTo>
                <a:lnTo>
                  <a:pt x="93" y="59"/>
                </a:lnTo>
                <a:lnTo>
                  <a:pt x="90" y="63"/>
                </a:lnTo>
                <a:lnTo>
                  <a:pt x="89" y="68"/>
                </a:lnTo>
                <a:lnTo>
                  <a:pt x="88" y="73"/>
                </a:lnTo>
                <a:lnTo>
                  <a:pt x="88" y="78"/>
                </a:lnTo>
                <a:lnTo>
                  <a:pt x="88" y="84"/>
                </a:lnTo>
                <a:lnTo>
                  <a:pt x="89" y="89"/>
                </a:lnTo>
                <a:lnTo>
                  <a:pt x="90" y="93"/>
                </a:lnTo>
                <a:lnTo>
                  <a:pt x="93" y="98"/>
                </a:lnTo>
                <a:lnTo>
                  <a:pt x="95" y="102"/>
                </a:lnTo>
                <a:lnTo>
                  <a:pt x="97" y="106"/>
                </a:lnTo>
                <a:lnTo>
                  <a:pt x="101" y="109"/>
                </a:lnTo>
                <a:lnTo>
                  <a:pt x="104" y="113"/>
                </a:lnTo>
                <a:lnTo>
                  <a:pt x="109" y="116"/>
                </a:lnTo>
                <a:lnTo>
                  <a:pt x="114" y="119"/>
                </a:lnTo>
                <a:lnTo>
                  <a:pt x="119" y="121"/>
                </a:lnTo>
                <a:lnTo>
                  <a:pt x="126" y="123"/>
                </a:lnTo>
                <a:lnTo>
                  <a:pt x="132" y="125"/>
                </a:lnTo>
                <a:lnTo>
                  <a:pt x="140" y="126"/>
                </a:lnTo>
                <a:lnTo>
                  <a:pt x="147" y="126"/>
                </a:lnTo>
                <a:lnTo>
                  <a:pt x="156" y="126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22" name="Freeform 236"/>
          <p:cNvSpPr>
            <a:spLocks noEditPoints="1"/>
          </p:cNvSpPr>
          <p:nvPr/>
        </p:nvSpPr>
        <p:spPr bwMode="auto">
          <a:xfrm>
            <a:off x="2147232" y="3788797"/>
            <a:ext cx="72472" cy="62372"/>
          </a:xfrm>
          <a:custGeom>
            <a:avLst/>
            <a:gdLst>
              <a:gd name="T0" fmla="*/ 0 w 186"/>
              <a:gd name="T1" fmla="*/ 0 h 167"/>
              <a:gd name="T2" fmla="*/ 0 w 186"/>
              <a:gd name="T3" fmla="*/ 0 h 167"/>
              <a:gd name="T4" fmla="*/ 0 w 186"/>
              <a:gd name="T5" fmla="*/ 0 h 167"/>
              <a:gd name="T6" fmla="*/ 0 w 186"/>
              <a:gd name="T7" fmla="*/ 0 h 167"/>
              <a:gd name="T8" fmla="*/ 0 w 186"/>
              <a:gd name="T9" fmla="*/ 0 h 167"/>
              <a:gd name="T10" fmla="*/ 0 w 186"/>
              <a:gd name="T11" fmla="*/ 0 h 167"/>
              <a:gd name="T12" fmla="*/ 0 w 186"/>
              <a:gd name="T13" fmla="*/ 0 h 167"/>
              <a:gd name="T14" fmla="*/ 0 w 186"/>
              <a:gd name="T15" fmla="*/ 0 h 167"/>
              <a:gd name="T16" fmla="*/ 0 w 186"/>
              <a:gd name="T17" fmla="*/ 0 h 167"/>
              <a:gd name="T18" fmla="*/ 0 w 186"/>
              <a:gd name="T19" fmla="*/ 0 h 167"/>
              <a:gd name="T20" fmla="*/ 0 w 186"/>
              <a:gd name="T21" fmla="*/ 0 h 167"/>
              <a:gd name="T22" fmla="*/ 0 w 186"/>
              <a:gd name="T23" fmla="*/ 0 h 167"/>
              <a:gd name="T24" fmla="*/ 0 w 186"/>
              <a:gd name="T25" fmla="*/ 0 h 167"/>
              <a:gd name="T26" fmla="*/ 0 w 186"/>
              <a:gd name="T27" fmla="*/ 0 h 167"/>
              <a:gd name="T28" fmla="*/ 0 w 186"/>
              <a:gd name="T29" fmla="*/ 0 h 167"/>
              <a:gd name="T30" fmla="*/ 0 w 186"/>
              <a:gd name="T31" fmla="*/ 0 h 167"/>
              <a:gd name="T32" fmla="*/ 0 w 186"/>
              <a:gd name="T33" fmla="*/ 0 h 167"/>
              <a:gd name="T34" fmla="*/ 0 w 186"/>
              <a:gd name="T35" fmla="*/ 0 h 167"/>
              <a:gd name="T36" fmla="*/ 0 w 186"/>
              <a:gd name="T37" fmla="*/ 0 h 167"/>
              <a:gd name="T38" fmla="*/ 0 w 186"/>
              <a:gd name="T39" fmla="*/ 0 h 167"/>
              <a:gd name="T40" fmla="*/ 0 w 186"/>
              <a:gd name="T41" fmla="*/ 0 h 167"/>
              <a:gd name="T42" fmla="*/ 0 w 186"/>
              <a:gd name="T43" fmla="*/ 0 h 167"/>
              <a:gd name="T44" fmla="*/ 0 w 186"/>
              <a:gd name="T45" fmla="*/ 0 h 167"/>
              <a:gd name="T46" fmla="*/ 0 w 186"/>
              <a:gd name="T47" fmla="*/ 0 h 167"/>
              <a:gd name="T48" fmla="*/ 0 w 186"/>
              <a:gd name="T49" fmla="*/ 0 h 167"/>
              <a:gd name="T50" fmla="*/ 0 w 186"/>
              <a:gd name="T51" fmla="*/ 0 h 167"/>
              <a:gd name="T52" fmla="*/ 0 w 186"/>
              <a:gd name="T53" fmla="*/ 0 h 167"/>
              <a:gd name="T54" fmla="*/ 0 w 186"/>
              <a:gd name="T55" fmla="*/ 0 h 167"/>
              <a:gd name="T56" fmla="*/ 0 w 186"/>
              <a:gd name="T57" fmla="*/ 0 h 167"/>
              <a:gd name="T58" fmla="*/ 0 w 186"/>
              <a:gd name="T59" fmla="*/ 0 h 167"/>
              <a:gd name="T60" fmla="*/ 0 w 186"/>
              <a:gd name="T61" fmla="*/ 0 h 167"/>
              <a:gd name="T62" fmla="*/ 0 w 186"/>
              <a:gd name="T63" fmla="*/ 0 h 167"/>
              <a:gd name="T64" fmla="*/ 0 w 186"/>
              <a:gd name="T65" fmla="*/ 0 h 167"/>
              <a:gd name="T66" fmla="*/ 0 w 186"/>
              <a:gd name="T67" fmla="*/ 0 h 167"/>
              <a:gd name="T68" fmla="*/ 0 w 186"/>
              <a:gd name="T69" fmla="*/ 0 h 167"/>
              <a:gd name="T70" fmla="*/ 0 w 186"/>
              <a:gd name="T71" fmla="*/ 0 h 167"/>
              <a:gd name="T72" fmla="*/ 0 w 186"/>
              <a:gd name="T73" fmla="*/ 0 h 167"/>
              <a:gd name="T74" fmla="*/ 0 w 186"/>
              <a:gd name="T75" fmla="*/ 0 h 167"/>
              <a:gd name="T76" fmla="*/ 0 w 186"/>
              <a:gd name="T77" fmla="*/ 0 h 167"/>
              <a:gd name="T78" fmla="*/ 0 w 186"/>
              <a:gd name="T79" fmla="*/ 0 h 167"/>
              <a:gd name="T80" fmla="*/ 0 w 186"/>
              <a:gd name="T81" fmla="*/ 0 h 167"/>
              <a:gd name="T82" fmla="*/ 0 w 186"/>
              <a:gd name="T83" fmla="*/ 0 h 167"/>
              <a:gd name="T84" fmla="*/ 0 w 186"/>
              <a:gd name="T85" fmla="*/ 0 h 167"/>
              <a:gd name="T86" fmla="*/ 0 w 186"/>
              <a:gd name="T87" fmla="*/ 0 h 167"/>
              <a:gd name="T88" fmla="*/ 0 w 186"/>
              <a:gd name="T89" fmla="*/ 0 h 167"/>
              <a:gd name="T90" fmla="*/ 0 w 186"/>
              <a:gd name="T91" fmla="*/ 0 h 167"/>
              <a:gd name="T92" fmla="*/ 0 w 186"/>
              <a:gd name="T93" fmla="*/ 0 h 167"/>
              <a:gd name="T94" fmla="*/ 0 w 186"/>
              <a:gd name="T95" fmla="*/ 0 h 167"/>
              <a:gd name="T96" fmla="*/ 0 w 186"/>
              <a:gd name="T97" fmla="*/ 0 h 167"/>
              <a:gd name="T98" fmla="*/ 0 w 186"/>
              <a:gd name="T99" fmla="*/ 0 h 167"/>
              <a:gd name="T100" fmla="*/ 0 w 186"/>
              <a:gd name="T101" fmla="*/ 0 h 167"/>
              <a:gd name="T102" fmla="*/ 0 w 186"/>
              <a:gd name="T103" fmla="*/ 0 h 167"/>
              <a:gd name="T104" fmla="*/ 0 w 186"/>
              <a:gd name="T105" fmla="*/ 0 h 167"/>
              <a:gd name="T106" fmla="*/ 0 w 186"/>
              <a:gd name="T107" fmla="*/ 0 h 16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86"/>
              <a:gd name="T163" fmla="*/ 0 h 167"/>
              <a:gd name="T164" fmla="*/ 186 w 186"/>
              <a:gd name="T165" fmla="*/ 167 h 16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86" h="167">
                <a:moveTo>
                  <a:pt x="160" y="38"/>
                </a:moveTo>
                <a:lnTo>
                  <a:pt x="163" y="42"/>
                </a:lnTo>
                <a:lnTo>
                  <a:pt x="167" y="46"/>
                </a:lnTo>
                <a:lnTo>
                  <a:pt x="170" y="50"/>
                </a:lnTo>
                <a:lnTo>
                  <a:pt x="172" y="55"/>
                </a:lnTo>
                <a:lnTo>
                  <a:pt x="174" y="60"/>
                </a:lnTo>
                <a:lnTo>
                  <a:pt x="176" y="64"/>
                </a:lnTo>
                <a:lnTo>
                  <a:pt x="178" y="68"/>
                </a:lnTo>
                <a:lnTo>
                  <a:pt x="180" y="71"/>
                </a:lnTo>
                <a:lnTo>
                  <a:pt x="181" y="75"/>
                </a:lnTo>
                <a:lnTo>
                  <a:pt x="183" y="79"/>
                </a:lnTo>
                <a:lnTo>
                  <a:pt x="184" y="84"/>
                </a:lnTo>
                <a:lnTo>
                  <a:pt x="185" y="88"/>
                </a:lnTo>
                <a:lnTo>
                  <a:pt x="185" y="92"/>
                </a:lnTo>
                <a:lnTo>
                  <a:pt x="186" y="96"/>
                </a:lnTo>
                <a:lnTo>
                  <a:pt x="186" y="101"/>
                </a:lnTo>
                <a:lnTo>
                  <a:pt x="186" y="105"/>
                </a:lnTo>
                <a:lnTo>
                  <a:pt x="186" y="112"/>
                </a:lnTo>
                <a:lnTo>
                  <a:pt x="185" y="120"/>
                </a:lnTo>
                <a:lnTo>
                  <a:pt x="184" y="126"/>
                </a:lnTo>
                <a:lnTo>
                  <a:pt x="183" y="132"/>
                </a:lnTo>
                <a:lnTo>
                  <a:pt x="180" y="138"/>
                </a:lnTo>
                <a:lnTo>
                  <a:pt x="178" y="143"/>
                </a:lnTo>
                <a:lnTo>
                  <a:pt x="175" y="147"/>
                </a:lnTo>
                <a:lnTo>
                  <a:pt x="172" y="152"/>
                </a:lnTo>
                <a:lnTo>
                  <a:pt x="168" y="155"/>
                </a:lnTo>
                <a:lnTo>
                  <a:pt x="164" y="158"/>
                </a:lnTo>
                <a:lnTo>
                  <a:pt x="160" y="161"/>
                </a:lnTo>
                <a:lnTo>
                  <a:pt x="156" y="163"/>
                </a:lnTo>
                <a:lnTo>
                  <a:pt x="150" y="165"/>
                </a:lnTo>
                <a:lnTo>
                  <a:pt x="146" y="166"/>
                </a:lnTo>
                <a:lnTo>
                  <a:pt x="141" y="167"/>
                </a:lnTo>
                <a:lnTo>
                  <a:pt x="135" y="167"/>
                </a:lnTo>
                <a:lnTo>
                  <a:pt x="132" y="167"/>
                </a:lnTo>
                <a:lnTo>
                  <a:pt x="129" y="167"/>
                </a:lnTo>
                <a:lnTo>
                  <a:pt x="126" y="167"/>
                </a:lnTo>
                <a:lnTo>
                  <a:pt x="123" y="166"/>
                </a:lnTo>
                <a:lnTo>
                  <a:pt x="119" y="165"/>
                </a:lnTo>
                <a:lnTo>
                  <a:pt x="116" y="164"/>
                </a:lnTo>
                <a:lnTo>
                  <a:pt x="114" y="163"/>
                </a:lnTo>
                <a:lnTo>
                  <a:pt x="111" y="161"/>
                </a:lnTo>
                <a:lnTo>
                  <a:pt x="109" y="160"/>
                </a:lnTo>
                <a:lnTo>
                  <a:pt x="106" y="158"/>
                </a:lnTo>
                <a:lnTo>
                  <a:pt x="103" y="156"/>
                </a:lnTo>
                <a:lnTo>
                  <a:pt x="101" y="154"/>
                </a:lnTo>
                <a:lnTo>
                  <a:pt x="99" y="152"/>
                </a:lnTo>
                <a:lnTo>
                  <a:pt x="97" y="150"/>
                </a:lnTo>
                <a:lnTo>
                  <a:pt x="96" y="148"/>
                </a:lnTo>
                <a:lnTo>
                  <a:pt x="94" y="146"/>
                </a:lnTo>
                <a:lnTo>
                  <a:pt x="93" y="143"/>
                </a:lnTo>
                <a:lnTo>
                  <a:pt x="91" y="141"/>
                </a:lnTo>
                <a:lnTo>
                  <a:pt x="89" y="138"/>
                </a:lnTo>
                <a:lnTo>
                  <a:pt x="88" y="135"/>
                </a:lnTo>
                <a:lnTo>
                  <a:pt x="87" y="133"/>
                </a:lnTo>
                <a:lnTo>
                  <a:pt x="86" y="130"/>
                </a:lnTo>
                <a:lnTo>
                  <a:pt x="85" y="127"/>
                </a:lnTo>
                <a:lnTo>
                  <a:pt x="84" y="124"/>
                </a:lnTo>
                <a:lnTo>
                  <a:pt x="83" y="121"/>
                </a:lnTo>
                <a:lnTo>
                  <a:pt x="83" y="119"/>
                </a:lnTo>
                <a:lnTo>
                  <a:pt x="82" y="116"/>
                </a:lnTo>
                <a:lnTo>
                  <a:pt x="82" y="112"/>
                </a:lnTo>
                <a:lnTo>
                  <a:pt x="81" y="108"/>
                </a:lnTo>
                <a:lnTo>
                  <a:pt x="81" y="104"/>
                </a:lnTo>
                <a:lnTo>
                  <a:pt x="80" y="100"/>
                </a:lnTo>
                <a:lnTo>
                  <a:pt x="80" y="96"/>
                </a:lnTo>
                <a:lnTo>
                  <a:pt x="79" y="87"/>
                </a:lnTo>
                <a:lnTo>
                  <a:pt x="78" y="79"/>
                </a:lnTo>
                <a:lnTo>
                  <a:pt x="76" y="71"/>
                </a:lnTo>
                <a:lnTo>
                  <a:pt x="75" y="64"/>
                </a:lnTo>
                <a:lnTo>
                  <a:pt x="73" y="57"/>
                </a:lnTo>
                <a:lnTo>
                  <a:pt x="72" y="50"/>
                </a:lnTo>
                <a:lnTo>
                  <a:pt x="70" y="45"/>
                </a:lnTo>
                <a:lnTo>
                  <a:pt x="69" y="40"/>
                </a:lnTo>
                <a:lnTo>
                  <a:pt x="68" y="40"/>
                </a:lnTo>
                <a:lnTo>
                  <a:pt x="66" y="40"/>
                </a:lnTo>
                <a:lnTo>
                  <a:pt x="65" y="40"/>
                </a:lnTo>
                <a:lnTo>
                  <a:pt x="64" y="40"/>
                </a:lnTo>
                <a:lnTo>
                  <a:pt x="63" y="40"/>
                </a:lnTo>
                <a:lnTo>
                  <a:pt x="62" y="40"/>
                </a:lnTo>
                <a:lnTo>
                  <a:pt x="56" y="40"/>
                </a:lnTo>
                <a:lnTo>
                  <a:pt x="53" y="41"/>
                </a:lnTo>
                <a:lnTo>
                  <a:pt x="49" y="41"/>
                </a:lnTo>
                <a:lnTo>
                  <a:pt x="46" y="42"/>
                </a:lnTo>
                <a:lnTo>
                  <a:pt x="42" y="44"/>
                </a:lnTo>
                <a:lnTo>
                  <a:pt x="39" y="45"/>
                </a:lnTo>
                <a:lnTo>
                  <a:pt x="37" y="47"/>
                </a:lnTo>
                <a:lnTo>
                  <a:pt x="35" y="49"/>
                </a:lnTo>
                <a:lnTo>
                  <a:pt x="33" y="52"/>
                </a:lnTo>
                <a:lnTo>
                  <a:pt x="31" y="55"/>
                </a:lnTo>
                <a:lnTo>
                  <a:pt x="29" y="60"/>
                </a:lnTo>
                <a:lnTo>
                  <a:pt x="27" y="64"/>
                </a:lnTo>
                <a:lnTo>
                  <a:pt x="26" y="69"/>
                </a:lnTo>
                <a:lnTo>
                  <a:pt x="25" y="74"/>
                </a:lnTo>
                <a:lnTo>
                  <a:pt x="25" y="79"/>
                </a:lnTo>
                <a:lnTo>
                  <a:pt x="25" y="85"/>
                </a:lnTo>
                <a:lnTo>
                  <a:pt x="25" y="90"/>
                </a:lnTo>
                <a:lnTo>
                  <a:pt x="25" y="95"/>
                </a:lnTo>
                <a:lnTo>
                  <a:pt x="26" y="99"/>
                </a:lnTo>
                <a:lnTo>
                  <a:pt x="27" y="103"/>
                </a:lnTo>
                <a:lnTo>
                  <a:pt x="27" y="107"/>
                </a:lnTo>
                <a:lnTo>
                  <a:pt x="30" y="110"/>
                </a:lnTo>
                <a:lnTo>
                  <a:pt x="31" y="115"/>
                </a:lnTo>
                <a:lnTo>
                  <a:pt x="33" y="117"/>
                </a:lnTo>
                <a:lnTo>
                  <a:pt x="35" y="120"/>
                </a:lnTo>
                <a:lnTo>
                  <a:pt x="37" y="122"/>
                </a:lnTo>
                <a:lnTo>
                  <a:pt x="39" y="124"/>
                </a:lnTo>
                <a:lnTo>
                  <a:pt x="42" y="126"/>
                </a:lnTo>
                <a:lnTo>
                  <a:pt x="47" y="128"/>
                </a:lnTo>
                <a:lnTo>
                  <a:pt x="50" y="130"/>
                </a:lnTo>
                <a:lnTo>
                  <a:pt x="54" y="131"/>
                </a:lnTo>
                <a:lnTo>
                  <a:pt x="58" y="132"/>
                </a:lnTo>
                <a:lnTo>
                  <a:pt x="55" y="162"/>
                </a:lnTo>
                <a:lnTo>
                  <a:pt x="50" y="161"/>
                </a:lnTo>
                <a:lnTo>
                  <a:pt x="46" y="160"/>
                </a:lnTo>
                <a:lnTo>
                  <a:pt x="41" y="158"/>
                </a:lnTo>
                <a:lnTo>
                  <a:pt x="38" y="157"/>
                </a:lnTo>
                <a:lnTo>
                  <a:pt x="34" y="155"/>
                </a:lnTo>
                <a:lnTo>
                  <a:pt x="31" y="153"/>
                </a:lnTo>
                <a:lnTo>
                  <a:pt x="27" y="151"/>
                </a:lnTo>
                <a:lnTo>
                  <a:pt x="24" y="149"/>
                </a:lnTo>
                <a:lnTo>
                  <a:pt x="21" y="146"/>
                </a:lnTo>
                <a:lnTo>
                  <a:pt x="19" y="144"/>
                </a:lnTo>
                <a:lnTo>
                  <a:pt x="17" y="141"/>
                </a:lnTo>
                <a:lnTo>
                  <a:pt x="14" y="137"/>
                </a:lnTo>
                <a:lnTo>
                  <a:pt x="11" y="134"/>
                </a:lnTo>
                <a:lnTo>
                  <a:pt x="10" y="130"/>
                </a:lnTo>
                <a:lnTo>
                  <a:pt x="8" y="126"/>
                </a:lnTo>
                <a:lnTo>
                  <a:pt x="6" y="122"/>
                </a:lnTo>
                <a:lnTo>
                  <a:pt x="5" y="117"/>
                </a:lnTo>
                <a:lnTo>
                  <a:pt x="4" y="112"/>
                </a:lnTo>
                <a:lnTo>
                  <a:pt x="3" y="107"/>
                </a:lnTo>
                <a:lnTo>
                  <a:pt x="2" y="102"/>
                </a:lnTo>
                <a:lnTo>
                  <a:pt x="1" y="97"/>
                </a:lnTo>
                <a:lnTo>
                  <a:pt x="1" y="91"/>
                </a:lnTo>
                <a:lnTo>
                  <a:pt x="1" y="86"/>
                </a:lnTo>
                <a:lnTo>
                  <a:pt x="0" y="80"/>
                </a:lnTo>
                <a:lnTo>
                  <a:pt x="1" y="75"/>
                </a:lnTo>
                <a:lnTo>
                  <a:pt x="1" y="69"/>
                </a:lnTo>
                <a:lnTo>
                  <a:pt x="1" y="64"/>
                </a:lnTo>
                <a:lnTo>
                  <a:pt x="2" y="59"/>
                </a:lnTo>
                <a:lnTo>
                  <a:pt x="2" y="54"/>
                </a:lnTo>
                <a:lnTo>
                  <a:pt x="3" y="50"/>
                </a:lnTo>
                <a:lnTo>
                  <a:pt x="4" y="46"/>
                </a:lnTo>
                <a:lnTo>
                  <a:pt x="5" y="42"/>
                </a:lnTo>
                <a:lnTo>
                  <a:pt x="7" y="38"/>
                </a:lnTo>
                <a:lnTo>
                  <a:pt x="8" y="35"/>
                </a:lnTo>
                <a:lnTo>
                  <a:pt x="10" y="32"/>
                </a:lnTo>
                <a:lnTo>
                  <a:pt x="11" y="29"/>
                </a:lnTo>
                <a:lnTo>
                  <a:pt x="14" y="27"/>
                </a:lnTo>
                <a:lnTo>
                  <a:pt x="15" y="24"/>
                </a:lnTo>
                <a:lnTo>
                  <a:pt x="17" y="22"/>
                </a:lnTo>
                <a:lnTo>
                  <a:pt x="19" y="21"/>
                </a:lnTo>
                <a:lnTo>
                  <a:pt x="21" y="19"/>
                </a:lnTo>
                <a:lnTo>
                  <a:pt x="23" y="17"/>
                </a:lnTo>
                <a:lnTo>
                  <a:pt x="25" y="16"/>
                </a:lnTo>
                <a:lnTo>
                  <a:pt x="29" y="15"/>
                </a:lnTo>
                <a:lnTo>
                  <a:pt x="31" y="14"/>
                </a:lnTo>
                <a:lnTo>
                  <a:pt x="34" y="13"/>
                </a:lnTo>
                <a:lnTo>
                  <a:pt x="36" y="12"/>
                </a:lnTo>
                <a:lnTo>
                  <a:pt x="39" y="11"/>
                </a:lnTo>
                <a:lnTo>
                  <a:pt x="41" y="11"/>
                </a:lnTo>
                <a:lnTo>
                  <a:pt x="45" y="10"/>
                </a:lnTo>
                <a:lnTo>
                  <a:pt x="47" y="10"/>
                </a:lnTo>
                <a:lnTo>
                  <a:pt x="50" y="10"/>
                </a:lnTo>
                <a:lnTo>
                  <a:pt x="54" y="10"/>
                </a:lnTo>
                <a:lnTo>
                  <a:pt x="58" y="10"/>
                </a:lnTo>
                <a:lnTo>
                  <a:pt x="63" y="10"/>
                </a:lnTo>
                <a:lnTo>
                  <a:pt x="67" y="10"/>
                </a:lnTo>
                <a:lnTo>
                  <a:pt x="108" y="10"/>
                </a:lnTo>
                <a:lnTo>
                  <a:pt x="117" y="10"/>
                </a:lnTo>
                <a:lnTo>
                  <a:pt x="127" y="10"/>
                </a:lnTo>
                <a:lnTo>
                  <a:pt x="134" y="9"/>
                </a:lnTo>
                <a:lnTo>
                  <a:pt x="142" y="9"/>
                </a:lnTo>
                <a:lnTo>
                  <a:pt x="148" y="9"/>
                </a:lnTo>
                <a:lnTo>
                  <a:pt x="153" y="9"/>
                </a:lnTo>
                <a:lnTo>
                  <a:pt x="157" y="8"/>
                </a:lnTo>
                <a:lnTo>
                  <a:pt x="160" y="8"/>
                </a:lnTo>
                <a:lnTo>
                  <a:pt x="163" y="7"/>
                </a:lnTo>
                <a:lnTo>
                  <a:pt x="167" y="6"/>
                </a:lnTo>
                <a:lnTo>
                  <a:pt x="169" y="6"/>
                </a:lnTo>
                <a:lnTo>
                  <a:pt x="172" y="5"/>
                </a:lnTo>
                <a:lnTo>
                  <a:pt x="174" y="4"/>
                </a:lnTo>
                <a:lnTo>
                  <a:pt x="177" y="3"/>
                </a:lnTo>
                <a:lnTo>
                  <a:pt x="179" y="1"/>
                </a:lnTo>
                <a:lnTo>
                  <a:pt x="181" y="0"/>
                </a:lnTo>
                <a:lnTo>
                  <a:pt x="181" y="32"/>
                </a:lnTo>
                <a:lnTo>
                  <a:pt x="179" y="33"/>
                </a:lnTo>
                <a:lnTo>
                  <a:pt x="177" y="34"/>
                </a:lnTo>
                <a:lnTo>
                  <a:pt x="174" y="35"/>
                </a:lnTo>
                <a:lnTo>
                  <a:pt x="172" y="36"/>
                </a:lnTo>
                <a:lnTo>
                  <a:pt x="169" y="36"/>
                </a:lnTo>
                <a:lnTo>
                  <a:pt x="167" y="37"/>
                </a:lnTo>
                <a:lnTo>
                  <a:pt x="163" y="37"/>
                </a:lnTo>
                <a:lnTo>
                  <a:pt x="160" y="38"/>
                </a:lnTo>
                <a:close/>
                <a:moveTo>
                  <a:pt x="93" y="40"/>
                </a:moveTo>
                <a:lnTo>
                  <a:pt x="95" y="45"/>
                </a:lnTo>
                <a:lnTo>
                  <a:pt x="96" y="50"/>
                </a:lnTo>
                <a:lnTo>
                  <a:pt x="97" y="55"/>
                </a:lnTo>
                <a:lnTo>
                  <a:pt x="99" y="62"/>
                </a:lnTo>
                <a:lnTo>
                  <a:pt x="100" y="69"/>
                </a:lnTo>
                <a:lnTo>
                  <a:pt x="101" y="76"/>
                </a:lnTo>
                <a:lnTo>
                  <a:pt x="103" y="83"/>
                </a:lnTo>
                <a:lnTo>
                  <a:pt x="104" y="91"/>
                </a:lnTo>
                <a:lnTo>
                  <a:pt x="104" y="96"/>
                </a:lnTo>
                <a:lnTo>
                  <a:pt x="106" y="100"/>
                </a:lnTo>
                <a:lnTo>
                  <a:pt x="107" y="104"/>
                </a:lnTo>
                <a:lnTo>
                  <a:pt x="107" y="107"/>
                </a:lnTo>
                <a:lnTo>
                  <a:pt x="108" y="110"/>
                </a:lnTo>
                <a:lnTo>
                  <a:pt x="109" y="113"/>
                </a:lnTo>
                <a:lnTo>
                  <a:pt x="109" y="117"/>
                </a:lnTo>
                <a:lnTo>
                  <a:pt x="110" y="119"/>
                </a:lnTo>
                <a:lnTo>
                  <a:pt x="111" y="121"/>
                </a:lnTo>
                <a:lnTo>
                  <a:pt x="112" y="122"/>
                </a:lnTo>
                <a:lnTo>
                  <a:pt x="113" y="124"/>
                </a:lnTo>
                <a:lnTo>
                  <a:pt x="114" y="126"/>
                </a:lnTo>
                <a:lnTo>
                  <a:pt x="115" y="127"/>
                </a:lnTo>
                <a:lnTo>
                  <a:pt x="117" y="128"/>
                </a:lnTo>
                <a:lnTo>
                  <a:pt x="118" y="130"/>
                </a:lnTo>
                <a:lnTo>
                  <a:pt x="119" y="131"/>
                </a:lnTo>
                <a:lnTo>
                  <a:pt x="122" y="132"/>
                </a:lnTo>
                <a:lnTo>
                  <a:pt x="124" y="133"/>
                </a:lnTo>
                <a:lnTo>
                  <a:pt x="125" y="133"/>
                </a:lnTo>
                <a:lnTo>
                  <a:pt x="127" y="134"/>
                </a:lnTo>
                <a:lnTo>
                  <a:pt x="128" y="134"/>
                </a:lnTo>
                <a:lnTo>
                  <a:pt x="130" y="135"/>
                </a:lnTo>
                <a:lnTo>
                  <a:pt x="132" y="135"/>
                </a:lnTo>
                <a:lnTo>
                  <a:pt x="134" y="135"/>
                </a:lnTo>
                <a:lnTo>
                  <a:pt x="138" y="135"/>
                </a:lnTo>
                <a:lnTo>
                  <a:pt x="140" y="134"/>
                </a:lnTo>
                <a:lnTo>
                  <a:pt x="143" y="134"/>
                </a:lnTo>
                <a:lnTo>
                  <a:pt x="145" y="133"/>
                </a:lnTo>
                <a:lnTo>
                  <a:pt x="147" y="131"/>
                </a:lnTo>
                <a:lnTo>
                  <a:pt x="150" y="130"/>
                </a:lnTo>
                <a:lnTo>
                  <a:pt x="153" y="128"/>
                </a:lnTo>
                <a:lnTo>
                  <a:pt x="155" y="126"/>
                </a:lnTo>
                <a:lnTo>
                  <a:pt x="156" y="123"/>
                </a:lnTo>
                <a:lnTo>
                  <a:pt x="158" y="121"/>
                </a:lnTo>
                <a:lnTo>
                  <a:pt x="159" y="118"/>
                </a:lnTo>
                <a:lnTo>
                  <a:pt x="160" y="113"/>
                </a:lnTo>
                <a:lnTo>
                  <a:pt x="161" y="110"/>
                </a:lnTo>
                <a:lnTo>
                  <a:pt x="162" y="106"/>
                </a:lnTo>
                <a:lnTo>
                  <a:pt x="162" y="102"/>
                </a:lnTo>
                <a:lnTo>
                  <a:pt x="162" y="98"/>
                </a:lnTo>
                <a:lnTo>
                  <a:pt x="162" y="93"/>
                </a:lnTo>
                <a:lnTo>
                  <a:pt x="162" y="89"/>
                </a:lnTo>
                <a:lnTo>
                  <a:pt x="161" y="85"/>
                </a:lnTo>
                <a:lnTo>
                  <a:pt x="160" y="81"/>
                </a:lnTo>
                <a:lnTo>
                  <a:pt x="159" y="77"/>
                </a:lnTo>
                <a:lnTo>
                  <a:pt x="158" y="74"/>
                </a:lnTo>
                <a:lnTo>
                  <a:pt x="157" y="70"/>
                </a:lnTo>
                <a:lnTo>
                  <a:pt x="155" y="66"/>
                </a:lnTo>
                <a:lnTo>
                  <a:pt x="153" y="63"/>
                </a:lnTo>
                <a:lnTo>
                  <a:pt x="150" y="60"/>
                </a:lnTo>
                <a:lnTo>
                  <a:pt x="148" y="57"/>
                </a:lnTo>
                <a:lnTo>
                  <a:pt x="146" y="54"/>
                </a:lnTo>
                <a:lnTo>
                  <a:pt x="143" y="51"/>
                </a:lnTo>
                <a:lnTo>
                  <a:pt x="140" y="49"/>
                </a:lnTo>
                <a:lnTo>
                  <a:pt x="137" y="47"/>
                </a:lnTo>
                <a:lnTo>
                  <a:pt x="133" y="45"/>
                </a:lnTo>
                <a:lnTo>
                  <a:pt x="131" y="44"/>
                </a:lnTo>
                <a:lnTo>
                  <a:pt x="128" y="43"/>
                </a:lnTo>
                <a:lnTo>
                  <a:pt x="125" y="42"/>
                </a:lnTo>
                <a:lnTo>
                  <a:pt x="122" y="42"/>
                </a:lnTo>
                <a:lnTo>
                  <a:pt x="117" y="41"/>
                </a:lnTo>
                <a:lnTo>
                  <a:pt x="113" y="41"/>
                </a:lnTo>
                <a:lnTo>
                  <a:pt x="109" y="40"/>
                </a:lnTo>
                <a:lnTo>
                  <a:pt x="103" y="40"/>
                </a:lnTo>
                <a:lnTo>
                  <a:pt x="93" y="4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23" name="Freeform 237"/>
          <p:cNvSpPr>
            <a:spLocks noEditPoints="1"/>
          </p:cNvSpPr>
          <p:nvPr/>
        </p:nvSpPr>
        <p:spPr bwMode="auto">
          <a:xfrm>
            <a:off x="2147232" y="3719087"/>
            <a:ext cx="97935" cy="58703"/>
          </a:xfrm>
          <a:custGeom>
            <a:avLst/>
            <a:gdLst>
              <a:gd name="T0" fmla="*/ 0 w 249"/>
              <a:gd name="T1" fmla="*/ 0 h 160"/>
              <a:gd name="T2" fmla="*/ 0 w 249"/>
              <a:gd name="T3" fmla="*/ 0 h 160"/>
              <a:gd name="T4" fmla="*/ 0 w 249"/>
              <a:gd name="T5" fmla="*/ 0 h 160"/>
              <a:gd name="T6" fmla="*/ 0 w 249"/>
              <a:gd name="T7" fmla="*/ 0 h 160"/>
              <a:gd name="T8" fmla="*/ 0 w 249"/>
              <a:gd name="T9" fmla="*/ 0 h 160"/>
              <a:gd name="T10" fmla="*/ 0 w 249"/>
              <a:gd name="T11" fmla="*/ 0 h 160"/>
              <a:gd name="T12" fmla="*/ 0 w 249"/>
              <a:gd name="T13" fmla="*/ 0 h 160"/>
              <a:gd name="T14" fmla="*/ 0 w 249"/>
              <a:gd name="T15" fmla="*/ 0 h 160"/>
              <a:gd name="T16" fmla="*/ 0 w 249"/>
              <a:gd name="T17" fmla="*/ 0 h 160"/>
              <a:gd name="T18" fmla="*/ 0 w 249"/>
              <a:gd name="T19" fmla="*/ 0 h 160"/>
              <a:gd name="T20" fmla="*/ 0 w 249"/>
              <a:gd name="T21" fmla="*/ 0 h 160"/>
              <a:gd name="T22" fmla="*/ 0 w 249"/>
              <a:gd name="T23" fmla="*/ 0 h 160"/>
              <a:gd name="T24" fmla="*/ 0 w 249"/>
              <a:gd name="T25" fmla="*/ 0 h 160"/>
              <a:gd name="T26" fmla="*/ 0 w 249"/>
              <a:gd name="T27" fmla="*/ 0 h 160"/>
              <a:gd name="T28" fmla="*/ 0 w 249"/>
              <a:gd name="T29" fmla="*/ 0 h 160"/>
              <a:gd name="T30" fmla="*/ 0 w 249"/>
              <a:gd name="T31" fmla="*/ 0 h 160"/>
              <a:gd name="T32" fmla="*/ 0 w 249"/>
              <a:gd name="T33" fmla="*/ 0 h 160"/>
              <a:gd name="T34" fmla="*/ 0 w 249"/>
              <a:gd name="T35" fmla="*/ 0 h 160"/>
              <a:gd name="T36" fmla="*/ 0 w 249"/>
              <a:gd name="T37" fmla="*/ 0 h 160"/>
              <a:gd name="T38" fmla="*/ 0 w 249"/>
              <a:gd name="T39" fmla="*/ 0 h 160"/>
              <a:gd name="T40" fmla="*/ 0 w 249"/>
              <a:gd name="T41" fmla="*/ 0 h 160"/>
              <a:gd name="T42" fmla="*/ 0 w 249"/>
              <a:gd name="T43" fmla="*/ 0 h 160"/>
              <a:gd name="T44" fmla="*/ 0 w 249"/>
              <a:gd name="T45" fmla="*/ 0 h 160"/>
              <a:gd name="T46" fmla="*/ 0 w 249"/>
              <a:gd name="T47" fmla="*/ 0 h 160"/>
              <a:gd name="T48" fmla="*/ 0 w 249"/>
              <a:gd name="T49" fmla="*/ 0 h 160"/>
              <a:gd name="T50" fmla="*/ 0 w 249"/>
              <a:gd name="T51" fmla="*/ 0 h 160"/>
              <a:gd name="T52" fmla="*/ 0 w 249"/>
              <a:gd name="T53" fmla="*/ 0 h 160"/>
              <a:gd name="T54" fmla="*/ 0 w 249"/>
              <a:gd name="T55" fmla="*/ 0 h 160"/>
              <a:gd name="T56" fmla="*/ 0 w 249"/>
              <a:gd name="T57" fmla="*/ 0 h 160"/>
              <a:gd name="T58" fmla="*/ 0 w 249"/>
              <a:gd name="T59" fmla="*/ 0 h 160"/>
              <a:gd name="T60" fmla="*/ 0 w 249"/>
              <a:gd name="T61" fmla="*/ 0 h 160"/>
              <a:gd name="T62" fmla="*/ 0 w 249"/>
              <a:gd name="T63" fmla="*/ 0 h 160"/>
              <a:gd name="T64" fmla="*/ 0 w 249"/>
              <a:gd name="T65" fmla="*/ 0 h 160"/>
              <a:gd name="T66" fmla="*/ 0 w 249"/>
              <a:gd name="T67" fmla="*/ 0 h 160"/>
              <a:gd name="T68" fmla="*/ 0 w 249"/>
              <a:gd name="T69" fmla="*/ 0 h 160"/>
              <a:gd name="T70" fmla="*/ 0 w 249"/>
              <a:gd name="T71" fmla="*/ 0 h 160"/>
              <a:gd name="T72" fmla="*/ 0 w 249"/>
              <a:gd name="T73" fmla="*/ 0 h 160"/>
              <a:gd name="T74" fmla="*/ 0 w 249"/>
              <a:gd name="T75" fmla="*/ 0 h 160"/>
              <a:gd name="T76" fmla="*/ 0 w 249"/>
              <a:gd name="T77" fmla="*/ 0 h 160"/>
              <a:gd name="T78" fmla="*/ 0 w 249"/>
              <a:gd name="T79" fmla="*/ 0 h 160"/>
              <a:gd name="T80" fmla="*/ 0 w 249"/>
              <a:gd name="T81" fmla="*/ 0 h 160"/>
              <a:gd name="T82" fmla="*/ 0 w 249"/>
              <a:gd name="T83" fmla="*/ 0 h 160"/>
              <a:gd name="T84" fmla="*/ 0 w 249"/>
              <a:gd name="T85" fmla="*/ 0 h 160"/>
              <a:gd name="T86" fmla="*/ 0 w 249"/>
              <a:gd name="T87" fmla="*/ 0 h 160"/>
              <a:gd name="T88" fmla="*/ 0 w 249"/>
              <a:gd name="T89" fmla="*/ 0 h 160"/>
              <a:gd name="T90" fmla="*/ 0 w 249"/>
              <a:gd name="T91" fmla="*/ 0 h 160"/>
              <a:gd name="T92" fmla="*/ 0 w 249"/>
              <a:gd name="T93" fmla="*/ 0 h 160"/>
              <a:gd name="T94" fmla="*/ 0 w 249"/>
              <a:gd name="T95" fmla="*/ 0 h 160"/>
              <a:gd name="T96" fmla="*/ 0 w 249"/>
              <a:gd name="T97" fmla="*/ 0 h 160"/>
              <a:gd name="T98" fmla="*/ 0 w 249"/>
              <a:gd name="T99" fmla="*/ 0 h 160"/>
              <a:gd name="T100" fmla="*/ 0 w 249"/>
              <a:gd name="T101" fmla="*/ 0 h 160"/>
              <a:gd name="T102" fmla="*/ 0 w 249"/>
              <a:gd name="T103" fmla="*/ 0 h 160"/>
              <a:gd name="T104" fmla="*/ 0 w 249"/>
              <a:gd name="T105" fmla="*/ 0 h 160"/>
              <a:gd name="T106" fmla="*/ 0 w 249"/>
              <a:gd name="T107" fmla="*/ 0 h 160"/>
              <a:gd name="T108" fmla="*/ 0 w 249"/>
              <a:gd name="T109" fmla="*/ 0 h 160"/>
              <a:gd name="T110" fmla="*/ 0 w 249"/>
              <a:gd name="T111" fmla="*/ 0 h 160"/>
              <a:gd name="T112" fmla="*/ 0 w 249"/>
              <a:gd name="T113" fmla="*/ 0 h 160"/>
              <a:gd name="T114" fmla="*/ 0 w 249"/>
              <a:gd name="T115" fmla="*/ 0 h 16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49"/>
              <a:gd name="T175" fmla="*/ 0 h 160"/>
              <a:gd name="T176" fmla="*/ 249 w 249"/>
              <a:gd name="T177" fmla="*/ 160 h 16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49" h="160">
                <a:moveTo>
                  <a:pt x="117" y="31"/>
                </a:moveTo>
                <a:lnTo>
                  <a:pt x="121" y="0"/>
                </a:lnTo>
                <a:lnTo>
                  <a:pt x="128" y="2"/>
                </a:lnTo>
                <a:lnTo>
                  <a:pt x="135" y="4"/>
                </a:lnTo>
                <a:lnTo>
                  <a:pt x="142" y="6"/>
                </a:lnTo>
                <a:lnTo>
                  <a:pt x="148" y="9"/>
                </a:lnTo>
                <a:lnTo>
                  <a:pt x="154" y="12"/>
                </a:lnTo>
                <a:lnTo>
                  <a:pt x="159" y="17"/>
                </a:lnTo>
                <a:lnTo>
                  <a:pt x="164" y="22"/>
                </a:lnTo>
                <a:lnTo>
                  <a:pt x="169" y="26"/>
                </a:lnTo>
                <a:lnTo>
                  <a:pt x="173" y="32"/>
                </a:lnTo>
                <a:lnTo>
                  <a:pt x="176" y="37"/>
                </a:lnTo>
                <a:lnTo>
                  <a:pt x="179" y="43"/>
                </a:lnTo>
                <a:lnTo>
                  <a:pt x="181" y="49"/>
                </a:lnTo>
                <a:lnTo>
                  <a:pt x="184" y="55"/>
                </a:lnTo>
                <a:lnTo>
                  <a:pt x="185" y="62"/>
                </a:lnTo>
                <a:lnTo>
                  <a:pt x="186" y="69"/>
                </a:lnTo>
                <a:lnTo>
                  <a:pt x="186" y="77"/>
                </a:lnTo>
                <a:lnTo>
                  <a:pt x="186" y="86"/>
                </a:lnTo>
                <a:lnTo>
                  <a:pt x="185" y="95"/>
                </a:lnTo>
                <a:lnTo>
                  <a:pt x="183" y="103"/>
                </a:lnTo>
                <a:lnTo>
                  <a:pt x="180" y="110"/>
                </a:lnTo>
                <a:lnTo>
                  <a:pt x="176" y="118"/>
                </a:lnTo>
                <a:lnTo>
                  <a:pt x="173" y="124"/>
                </a:lnTo>
                <a:lnTo>
                  <a:pt x="168" y="132"/>
                </a:lnTo>
                <a:lnTo>
                  <a:pt x="162" y="137"/>
                </a:lnTo>
                <a:lnTo>
                  <a:pt x="156" y="143"/>
                </a:lnTo>
                <a:lnTo>
                  <a:pt x="149" y="147"/>
                </a:lnTo>
                <a:lnTo>
                  <a:pt x="141" y="151"/>
                </a:lnTo>
                <a:lnTo>
                  <a:pt x="133" y="154"/>
                </a:lnTo>
                <a:lnTo>
                  <a:pt x="124" y="157"/>
                </a:lnTo>
                <a:lnTo>
                  <a:pt x="115" y="158"/>
                </a:lnTo>
                <a:lnTo>
                  <a:pt x="104" y="159"/>
                </a:lnTo>
                <a:lnTo>
                  <a:pt x="94" y="160"/>
                </a:lnTo>
                <a:lnTo>
                  <a:pt x="86" y="160"/>
                </a:lnTo>
                <a:lnTo>
                  <a:pt x="80" y="159"/>
                </a:lnTo>
                <a:lnTo>
                  <a:pt x="73" y="158"/>
                </a:lnTo>
                <a:lnTo>
                  <a:pt x="67" y="157"/>
                </a:lnTo>
                <a:lnTo>
                  <a:pt x="61" y="156"/>
                </a:lnTo>
                <a:lnTo>
                  <a:pt x="54" y="154"/>
                </a:lnTo>
                <a:lnTo>
                  <a:pt x="49" y="152"/>
                </a:lnTo>
                <a:lnTo>
                  <a:pt x="43" y="150"/>
                </a:lnTo>
                <a:lnTo>
                  <a:pt x="38" y="148"/>
                </a:lnTo>
                <a:lnTo>
                  <a:pt x="33" y="145"/>
                </a:lnTo>
                <a:lnTo>
                  <a:pt x="29" y="141"/>
                </a:lnTo>
                <a:lnTo>
                  <a:pt x="24" y="138"/>
                </a:lnTo>
                <a:lnTo>
                  <a:pt x="21" y="134"/>
                </a:lnTo>
                <a:lnTo>
                  <a:pt x="17" y="130"/>
                </a:lnTo>
                <a:lnTo>
                  <a:pt x="14" y="125"/>
                </a:lnTo>
                <a:lnTo>
                  <a:pt x="11" y="120"/>
                </a:lnTo>
                <a:lnTo>
                  <a:pt x="8" y="115"/>
                </a:lnTo>
                <a:lnTo>
                  <a:pt x="6" y="110"/>
                </a:lnTo>
                <a:lnTo>
                  <a:pt x="4" y="105"/>
                </a:lnTo>
                <a:lnTo>
                  <a:pt x="3" y="99"/>
                </a:lnTo>
                <a:lnTo>
                  <a:pt x="2" y="94"/>
                </a:lnTo>
                <a:lnTo>
                  <a:pt x="1" y="88"/>
                </a:lnTo>
                <a:lnTo>
                  <a:pt x="1" y="83"/>
                </a:lnTo>
                <a:lnTo>
                  <a:pt x="0" y="77"/>
                </a:lnTo>
                <a:lnTo>
                  <a:pt x="1" y="69"/>
                </a:lnTo>
                <a:lnTo>
                  <a:pt x="1" y="62"/>
                </a:lnTo>
                <a:lnTo>
                  <a:pt x="2" y="55"/>
                </a:lnTo>
                <a:lnTo>
                  <a:pt x="4" y="49"/>
                </a:lnTo>
                <a:lnTo>
                  <a:pt x="6" y="43"/>
                </a:lnTo>
                <a:lnTo>
                  <a:pt x="8" y="38"/>
                </a:lnTo>
                <a:lnTo>
                  <a:pt x="11" y="33"/>
                </a:lnTo>
                <a:lnTo>
                  <a:pt x="15" y="28"/>
                </a:lnTo>
                <a:lnTo>
                  <a:pt x="19" y="24"/>
                </a:lnTo>
                <a:lnTo>
                  <a:pt x="23" y="20"/>
                </a:lnTo>
                <a:lnTo>
                  <a:pt x="27" y="16"/>
                </a:lnTo>
                <a:lnTo>
                  <a:pt x="33" y="12"/>
                </a:lnTo>
                <a:lnTo>
                  <a:pt x="38" y="9"/>
                </a:lnTo>
                <a:lnTo>
                  <a:pt x="43" y="7"/>
                </a:lnTo>
                <a:lnTo>
                  <a:pt x="50" y="5"/>
                </a:lnTo>
                <a:lnTo>
                  <a:pt x="56" y="3"/>
                </a:lnTo>
                <a:lnTo>
                  <a:pt x="61" y="34"/>
                </a:lnTo>
                <a:lnTo>
                  <a:pt x="56" y="35"/>
                </a:lnTo>
                <a:lnTo>
                  <a:pt x="52" y="36"/>
                </a:lnTo>
                <a:lnTo>
                  <a:pt x="49" y="38"/>
                </a:lnTo>
                <a:lnTo>
                  <a:pt x="46" y="40"/>
                </a:lnTo>
                <a:lnTo>
                  <a:pt x="42" y="42"/>
                </a:lnTo>
                <a:lnTo>
                  <a:pt x="39" y="44"/>
                </a:lnTo>
                <a:lnTo>
                  <a:pt x="36" y="46"/>
                </a:lnTo>
                <a:lnTo>
                  <a:pt x="34" y="49"/>
                </a:lnTo>
                <a:lnTo>
                  <a:pt x="32" y="51"/>
                </a:lnTo>
                <a:lnTo>
                  <a:pt x="30" y="54"/>
                </a:lnTo>
                <a:lnTo>
                  <a:pt x="29" y="57"/>
                </a:lnTo>
                <a:lnTo>
                  <a:pt x="27" y="61"/>
                </a:lnTo>
                <a:lnTo>
                  <a:pt x="26" y="64"/>
                </a:lnTo>
                <a:lnTo>
                  <a:pt x="25" y="67"/>
                </a:lnTo>
                <a:lnTo>
                  <a:pt x="25" y="72"/>
                </a:lnTo>
                <a:lnTo>
                  <a:pt x="25" y="76"/>
                </a:lnTo>
                <a:lnTo>
                  <a:pt x="25" y="81"/>
                </a:lnTo>
                <a:lnTo>
                  <a:pt x="26" y="87"/>
                </a:lnTo>
                <a:lnTo>
                  <a:pt x="27" y="92"/>
                </a:lnTo>
                <a:lnTo>
                  <a:pt x="29" y="97"/>
                </a:lnTo>
                <a:lnTo>
                  <a:pt x="32" y="101"/>
                </a:lnTo>
                <a:lnTo>
                  <a:pt x="34" y="105"/>
                </a:lnTo>
                <a:lnTo>
                  <a:pt x="37" y="109"/>
                </a:lnTo>
                <a:lnTo>
                  <a:pt x="41" y="113"/>
                </a:lnTo>
                <a:lnTo>
                  <a:pt x="46" y="116"/>
                </a:lnTo>
                <a:lnTo>
                  <a:pt x="51" y="119"/>
                </a:lnTo>
                <a:lnTo>
                  <a:pt x="56" y="122"/>
                </a:lnTo>
                <a:lnTo>
                  <a:pt x="63" y="124"/>
                </a:lnTo>
                <a:lnTo>
                  <a:pt x="69" y="125"/>
                </a:lnTo>
                <a:lnTo>
                  <a:pt x="77" y="127"/>
                </a:lnTo>
                <a:lnTo>
                  <a:pt x="84" y="127"/>
                </a:lnTo>
                <a:lnTo>
                  <a:pt x="93" y="128"/>
                </a:lnTo>
                <a:lnTo>
                  <a:pt x="101" y="127"/>
                </a:lnTo>
                <a:lnTo>
                  <a:pt x="110" y="127"/>
                </a:lnTo>
                <a:lnTo>
                  <a:pt x="117" y="126"/>
                </a:lnTo>
                <a:lnTo>
                  <a:pt x="124" y="124"/>
                </a:lnTo>
                <a:lnTo>
                  <a:pt x="130" y="122"/>
                </a:lnTo>
                <a:lnTo>
                  <a:pt x="135" y="120"/>
                </a:lnTo>
                <a:lnTo>
                  <a:pt x="141" y="117"/>
                </a:lnTo>
                <a:lnTo>
                  <a:pt x="145" y="114"/>
                </a:lnTo>
                <a:lnTo>
                  <a:pt x="148" y="110"/>
                </a:lnTo>
                <a:lnTo>
                  <a:pt x="152" y="106"/>
                </a:lnTo>
                <a:lnTo>
                  <a:pt x="155" y="102"/>
                </a:lnTo>
                <a:lnTo>
                  <a:pt x="157" y="98"/>
                </a:lnTo>
                <a:lnTo>
                  <a:pt x="159" y="93"/>
                </a:lnTo>
                <a:lnTo>
                  <a:pt x="160" y="88"/>
                </a:lnTo>
                <a:lnTo>
                  <a:pt x="161" y="83"/>
                </a:lnTo>
                <a:lnTo>
                  <a:pt x="161" y="77"/>
                </a:lnTo>
                <a:lnTo>
                  <a:pt x="161" y="73"/>
                </a:lnTo>
                <a:lnTo>
                  <a:pt x="160" y="68"/>
                </a:lnTo>
                <a:lnTo>
                  <a:pt x="160" y="64"/>
                </a:lnTo>
                <a:lnTo>
                  <a:pt x="158" y="60"/>
                </a:lnTo>
                <a:lnTo>
                  <a:pt x="157" y="56"/>
                </a:lnTo>
                <a:lnTo>
                  <a:pt x="155" y="53"/>
                </a:lnTo>
                <a:lnTo>
                  <a:pt x="153" y="50"/>
                </a:lnTo>
                <a:lnTo>
                  <a:pt x="150" y="46"/>
                </a:lnTo>
                <a:lnTo>
                  <a:pt x="147" y="44"/>
                </a:lnTo>
                <a:lnTo>
                  <a:pt x="144" y="41"/>
                </a:lnTo>
                <a:lnTo>
                  <a:pt x="141" y="39"/>
                </a:lnTo>
                <a:lnTo>
                  <a:pt x="137" y="37"/>
                </a:lnTo>
                <a:lnTo>
                  <a:pt x="132" y="35"/>
                </a:lnTo>
                <a:lnTo>
                  <a:pt x="127" y="33"/>
                </a:lnTo>
                <a:lnTo>
                  <a:pt x="123" y="32"/>
                </a:lnTo>
                <a:lnTo>
                  <a:pt x="117" y="31"/>
                </a:lnTo>
                <a:close/>
                <a:moveTo>
                  <a:pt x="204" y="103"/>
                </a:moveTo>
                <a:lnTo>
                  <a:pt x="175" y="94"/>
                </a:lnTo>
                <a:lnTo>
                  <a:pt x="175" y="70"/>
                </a:lnTo>
                <a:lnTo>
                  <a:pt x="192" y="77"/>
                </a:lnTo>
                <a:lnTo>
                  <a:pt x="193" y="73"/>
                </a:lnTo>
                <a:lnTo>
                  <a:pt x="194" y="69"/>
                </a:lnTo>
                <a:lnTo>
                  <a:pt x="194" y="66"/>
                </a:lnTo>
                <a:lnTo>
                  <a:pt x="195" y="63"/>
                </a:lnTo>
                <a:lnTo>
                  <a:pt x="196" y="61"/>
                </a:lnTo>
                <a:lnTo>
                  <a:pt x="199" y="58"/>
                </a:lnTo>
                <a:lnTo>
                  <a:pt x="200" y="56"/>
                </a:lnTo>
                <a:lnTo>
                  <a:pt x="202" y="54"/>
                </a:lnTo>
                <a:lnTo>
                  <a:pt x="203" y="53"/>
                </a:lnTo>
                <a:lnTo>
                  <a:pt x="205" y="51"/>
                </a:lnTo>
                <a:lnTo>
                  <a:pt x="207" y="50"/>
                </a:lnTo>
                <a:lnTo>
                  <a:pt x="209" y="49"/>
                </a:lnTo>
                <a:lnTo>
                  <a:pt x="210" y="48"/>
                </a:lnTo>
                <a:lnTo>
                  <a:pt x="213" y="47"/>
                </a:lnTo>
                <a:lnTo>
                  <a:pt x="215" y="47"/>
                </a:lnTo>
                <a:lnTo>
                  <a:pt x="217" y="47"/>
                </a:lnTo>
                <a:lnTo>
                  <a:pt x="220" y="47"/>
                </a:lnTo>
                <a:lnTo>
                  <a:pt x="223" y="48"/>
                </a:lnTo>
                <a:lnTo>
                  <a:pt x="226" y="49"/>
                </a:lnTo>
                <a:lnTo>
                  <a:pt x="229" y="50"/>
                </a:lnTo>
                <a:lnTo>
                  <a:pt x="232" y="52"/>
                </a:lnTo>
                <a:lnTo>
                  <a:pt x="234" y="54"/>
                </a:lnTo>
                <a:lnTo>
                  <a:pt x="237" y="56"/>
                </a:lnTo>
                <a:lnTo>
                  <a:pt x="239" y="59"/>
                </a:lnTo>
                <a:lnTo>
                  <a:pt x="241" y="62"/>
                </a:lnTo>
                <a:lnTo>
                  <a:pt x="244" y="66"/>
                </a:lnTo>
                <a:lnTo>
                  <a:pt x="246" y="70"/>
                </a:lnTo>
                <a:lnTo>
                  <a:pt x="247" y="75"/>
                </a:lnTo>
                <a:lnTo>
                  <a:pt x="248" y="80"/>
                </a:lnTo>
                <a:lnTo>
                  <a:pt x="249" y="85"/>
                </a:lnTo>
                <a:lnTo>
                  <a:pt x="249" y="91"/>
                </a:lnTo>
                <a:lnTo>
                  <a:pt x="249" y="97"/>
                </a:lnTo>
                <a:lnTo>
                  <a:pt x="249" y="100"/>
                </a:lnTo>
                <a:lnTo>
                  <a:pt x="249" y="104"/>
                </a:lnTo>
                <a:lnTo>
                  <a:pt x="249" y="107"/>
                </a:lnTo>
                <a:lnTo>
                  <a:pt x="249" y="110"/>
                </a:lnTo>
                <a:lnTo>
                  <a:pt x="248" y="113"/>
                </a:lnTo>
                <a:lnTo>
                  <a:pt x="248" y="116"/>
                </a:lnTo>
                <a:lnTo>
                  <a:pt x="248" y="119"/>
                </a:lnTo>
                <a:lnTo>
                  <a:pt x="247" y="121"/>
                </a:lnTo>
                <a:lnTo>
                  <a:pt x="228" y="119"/>
                </a:lnTo>
                <a:lnTo>
                  <a:pt x="228" y="117"/>
                </a:lnTo>
                <a:lnTo>
                  <a:pt x="228" y="114"/>
                </a:lnTo>
                <a:lnTo>
                  <a:pt x="228" y="112"/>
                </a:lnTo>
                <a:lnTo>
                  <a:pt x="228" y="110"/>
                </a:lnTo>
                <a:lnTo>
                  <a:pt x="228" y="108"/>
                </a:lnTo>
                <a:lnTo>
                  <a:pt x="229" y="106"/>
                </a:lnTo>
                <a:lnTo>
                  <a:pt x="229" y="105"/>
                </a:lnTo>
                <a:lnTo>
                  <a:pt x="229" y="103"/>
                </a:lnTo>
                <a:lnTo>
                  <a:pt x="229" y="100"/>
                </a:lnTo>
                <a:lnTo>
                  <a:pt x="228" y="96"/>
                </a:lnTo>
                <a:lnTo>
                  <a:pt x="228" y="93"/>
                </a:lnTo>
                <a:lnTo>
                  <a:pt x="228" y="90"/>
                </a:lnTo>
                <a:lnTo>
                  <a:pt x="226" y="87"/>
                </a:lnTo>
                <a:lnTo>
                  <a:pt x="225" y="85"/>
                </a:lnTo>
                <a:lnTo>
                  <a:pt x="224" y="83"/>
                </a:lnTo>
                <a:lnTo>
                  <a:pt x="224" y="81"/>
                </a:lnTo>
                <a:lnTo>
                  <a:pt x="223" y="80"/>
                </a:lnTo>
                <a:lnTo>
                  <a:pt x="222" y="79"/>
                </a:lnTo>
                <a:lnTo>
                  <a:pt x="221" y="78"/>
                </a:lnTo>
                <a:lnTo>
                  <a:pt x="220" y="77"/>
                </a:lnTo>
                <a:lnTo>
                  <a:pt x="219" y="77"/>
                </a:lnTo>
                <a:lnTo>
                  <a:pt x="218" y="77"/>
                </a:lnTo>
                <a:lnTo>
                  <a:pt x="217" y="76"/>
                </a:lnTo>
                <a:lnTo>
                  <a:pt x="216" y="76"/>
                </a:lnTo>
                <a:lnTo>
                  <a:pt x="215" y="76"/>
                </a:lnTo>
                <a:lnTo>
                  <a:pt x="214" y="76"/>
                </a:lnTo>
                <a:lnTo>
                  <a:pt x="214" y="77"/>
                </a:lnTo>
                <a:lnTo>
                  <a:pt x="213" y="77"/>
                </a:lnTo>
                <a:lnTo>
                  <a:pt x="211" y="77"/>
                </a:lnTo>
                <a:lnTo>
                  <a:pt x="210" y="78"/>
                </a:lnTo>
                <a:lnTo>
                  <a:pt x="209" y="79"/>
                </a:lnTo>
                <a:lnTo>
                  <a:pt x="208" y="80"/>
                </a:lnTo>
                <a:lnTo>
                  <a:pt x="208" y="81"/>
                </a:lnTo>
                <a:lnTo>
                  <a:pt x="207" y="82"/>
                </a:lnTo>
                <a:lnTo>
                  <a:pt x="207" y="83"/>
                </a:lnTo>
                <a:lnTo>
                  <a:pt x="206" y="84"/>
                </a:lnTo>
                <a:lnTo>
                  <a:pt x="206" y="85"/>
                </a:lnTo>
                <a:lnTo>
                  <a:pt x="206" y="87"/>
                </a:lnTo>
                <a:lnTo>
                  <a:pt x="205" y="88"/>
                </a:lnTo>
                <a:lnTo>
                  <a:pt x="205" y="90"/>
                </a:lnTo>
                <a:lnTo>
                  <a:pt x="205" y="92"/>
                </a:lnTo>
                <a:lnTo>
                  <a:pt x="205" y="95"/>
                </a:lnTo>
                <a:lnTo>
                  <a:pt x="205" y="97"/>
                </a:lnTo>
                <a:lnTo>
                  <a:pt x="204" y="100"/>
                </a:lnTo>
                <a:lnTo>
                  <a:pt x="204" y="103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24" name="Freeform 238"/>
          <p:cNvSpPr>
            <a:spLocks noEditPoints="1"/>
          </p:cNvSpPr>
          <p:nvPr/>
        </p:nvSpPr>
        <p:spPr bwMode="auto">
          <a:xfrm>
            <a:off x="2123728" y="3653047"/>
            <a:ext cx="95976" cy="60537"/>
          </a:xfrm>
          <a:custGeom>
            <a:avLst/>
            <a:gdLst>
              <a:gd name="T0" fmla="*/ 0 w 246"/>
              <a:gd name="T1" fmla="*/ 0 h 169"/>
              <a:gd name="T2" fmla="*/ 0 w 246"/>
              <a:gd name="T3" fmla="*/ 0 h 169"/>
              <a:gd name="T4" fmla="*/ 0 w 246"/>
              <a:gd name="T5" fmla="*/ 0 h 169"/>
              <a:gd name="T6" fmla="*/ 0 w 246"/>
              <a:gd name="T7" fmla="*/ 0 h 169"/>
              <a:gd name="T8" fmla="*/ 0 w 246"/>
              <a:gd name="T9" fmla="*/ 0 h 169"/>
              <a:gd name="T10" fmla="*/ 0 w 246"/>
              <a:gd name="T11" fmla="*/ 0 h 169"/>
              <a:gd name="T12" fmla="*/ 0 w 246"/>
              <a:gd name="T13" fmla="*/ 0 h 169"/>
              <a:gd name="T14" fmla="*/ 0 w 246"/>
              <a:gd name="T15" fmla="*/ 0 h 169"/>
              <a:gd name="T16" fmla="*/ 0 w 246"/>
              <a:gd name="T17" fmla="*/ 0 h 169"/>
              <a:gd name="T18" fmla="*/ 0 w 246"/>
              <a:gd name="T19" fmla="*/ 0 h 169"/>
              <a:gd name="T20" fmla="*/ 0 w 246"/>
              <a:gd name="T21" fmla="*/ 0 h 169"/>
              <a:gd name="T22" fmla="*/ 0 w 246"/>
              <a:gd name="T23" fmla="*/ 0 h 169"/>
              <a:gd name="T24" fmla="*/ 0 w 246"/>
              <a:gd name="T25" fmla="*/ 0 h 169"/>
              <a:gd name="T26" fmla="*/ 0 w 246"/>
              <a:gd name="T27" fmla="*/ 0 h 169"/>
              <a:gd name="T28" fmla="*/ 0 w 246"/>
              <a:gd name="T29" fmla="*/ 0 h 169"/>
              <a:gd name="T30" fmla="*/ 0 w 246"/>
              <a:gd name="T31" fmla="*/ 0 h 169"/>
              <a:gd name="T32" fmla="*/ 0 w 246"/>
              <a:gd name="T33" fmla="*/ 0 h 169"/>
              <a:gd name="T34" fmla="*/ 0 w 246"/>
              <a:gd name="T35" fmla="*/ 0 h 169"/>
              <a:gd name="T36" fmla="*/ 0 w 246"/>
              <a:gd name="T37" fmla="*/ 0 h 169"/>
              <a:gd name="T38" fmla="*/ 0 w 246"/>
              <a:gd name="T39" fmla="*/ 0 h 169"/>
              <a:gd name="T40" fmla="*/ 0 w 246"/>
              <a:gd name="T41" fmla="*/ 0 h 169"/>
              <a:gd name="T42" fmla="*/ 0 w 246"/>
              <a:gd name="T43" fmla="*/ 0 h 169"/>
              <a:gd name="T44" fmla="*/ 0 w 246"/>
              <a:gd name="T45" fmla="*/ 0 h 169"/>
              <a:gd name="T46" fmla="*/ 0 w 246"/>
              <a:gd name="T47" fmla="*/ 0 h 169"/>
              <a:gd name="T48" fmla="*/ 0 w 246"/>
              <a:gd name="T49" fmla="*/ 0 h 169"/>
              <a:gd name="T50" fmla="*/ 0 w 246"/>
              <a:gd name="T51" fmla="*/ 0 h 169"/>
              <a:gd name="T52" fmla="*/ 0 w 246"/>
              <a:gd name="T53" fmla="*/ 0 h 169"/>
              <a:gd name="T54" fmla="*/ 0 w 246"/>
              <a:gd name="T55" fmla="*/ 0 h 169"/>
              <a:gd name="T56" fmla="*/ 0 w 246"/>
              <a:gd name="T57" fmla="*/ 0 h 169"/>
              <a:gd name="T58" fmla="*/ 0 w 246"/>
              <a:gd name="T59" fmla="*/ 0 h 169"/>
              <a:gd name="T60" fmla="*/ 0 w 246"/>
              <a:gd name="T61" fmla="*/ 0 h 169"/>
              <a:gd name="T62" fmla="*/ 0 w 246"/>
              <a:gd name="T63" fmla="*/ 0 h 169"/>
              <a:gd name="T64" fmla="*/ 0 w 246"/>
              <a:gd name="T65" fmla="*/ 0 h 169"/>
              <a:gd name="T66" fmla="*/ 0 w 246"/>
              <a:gd name="T67" fmla="*/ 0 h 169"/>
              <a:gd name="T68" fmla="*/ 0 w 246"/>
              <a:gd name="T69" fmla="*/ 0 h 169"/>
              <a:gd name="T70" fmla="*/ 0 w 246"/>
              <a:gd name="T71" fmla="*/ 0 h 169"/>
              <a:gd name="T72" fmla="*/ 0 w 246"/>
              <a:gd name="T73" fmla="*/ 0 h 169"/>
              <a:gd name="T74" fmla="*/ 0 w 246"/>
              <a:gd name="T75" fmla="*/ 0 h 169"/>
              <a:gd name="T76" fmla="*/ 0 w 246"/>
              <a:gd name="T77" fmla="*/ 0 h 169"/>
              <a:gd name="T78" fmla="*/ 0 w 246"/>
              <a:gd name="T79" fmla="*/ 0 h 169"/>
              <a:gd name="T80" fmla="*/ 0 w 246"/>
              <a:gd name="T81" fmla="*/ 0 h 169"/>
              <a:gd name="T82" fmla="*/ 0 w 246"/>
              <a:gd name="T83" fmla="*/ 0 h 169"/>
              <a:gd name="T84" fmla="*/ 0 w 246"/>
              <a:gd name="T85" fmla="*/ 0 h 169"/>
              <a:gd name="T86" fmla="*/ 0 w 246"/>
              <a:gd name="T87" fmla="*/ 0 h 169"/>
              <a:gd name="T88" fmla="*/ 0 w 246"/>
              <a:gd name="T89" fmla="*/ 0 h 169"/>
              <a:gd name="T90" fmla="*/ 0 w 246"/>
              <a:gd name="T91" fmla="*/ 0 h 169"/>
              <a:gd name="T92" fmla="*/ 0 w 246"/>
              <a:gd name="T93" fmla="*/ 0 h 169"/>
              <a:gd name="T94" fmla="*/ 0 w 246"/>
              <a:gd name="T95" fmla="*/ 0 h 169"/>
              <a:gd name="T96" fmla="*/ 0 w 246"/>
              <a:gd name="T97" fmla="*/ 0 h 169"/>
              <a:gd name="T98" fmla="*/ 0 w 246"/>
              <a:gd name="T99" fmla="*/ 0 h 169"/>
              <a:gd name="T100" fmla="*/ 0 w 246"/>
              <a:gd name="T101" fmla="*/ 0 h 169"/>
              <a:gd name="T102" fmla="*/ 0 w 246"/>
              <a:gd name="T103" fmla="*/ 0 h 169"/>
              <a:gd name="T104" fmla="*/ 0 w 246"/>
              <a:gd name="T105" fmla="*/ 0 h 169"/>
              <a:gd name="T106" fmla="*/ 0 w 246"/>
              <a:gd name="T107" fmla="*/ 0 h 169"/>
              <a:gd name="T108" fmla="*/ 0 w 246"/>
              <a:gd name="T109" fmla="*/ 0 h 169"/>
              <a:gd name="T110" fmla="*/ 0 w 246"/>
              <a:gd name="T111" fmla="*/ 0 h 169"/>
              <a:gd name="T112" fmla="*/ 0 w 246"/>
              <a:gd name="T113" fmla="*/ 0 h 169"/>
              <a:gd name="T114" fmla="*/ 0 w 246"/>
              <a:gd name="T115" fmla="*/ 0 h 169"/>
              <a:gd name="T116" fmla="*/ 0 w 246"/>
              <a:gd name="T117" fmla="*/ 0 h 169"/>
              <a:gd name="T118" fmla="*/ 0 w 246"/>
              <a:gd name="T119" fmla="*/ 0 h 169"/>
              <a:gd name="T120" fmla="*/ 0 w 246"/>
              <a:gd name="T121" fmla="*/ 0 h 16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46"/>
              <a:gd name="T184" fmla="*/ 0 h 169"/>
              <a:gd name="T185" fmla="*/ 246 w 246"/>
              <a:gd name="T186" fmla="*/ 169 h 16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46" h="169">
                <a:moveTo>
                  <a:pt x="220" y="39"/>
                </a:moveTo>
                <a:lnTo>
                  <a:pt x="223" y="43"/>
                </a:lnTo>
                <a:lnTo>
                  <a:pt x="227" y="47"/>
                </a:lnTo>
                <a:lnTo>
                  <a:pt x="230" y="52"/>
                </a:lnTo>
                <a:lnTo>
                  <a:pt x="232" y="56"/>
                </a:lnTo>
                <a:lnTo>
                  <a:pt x="234" y="60"/>
                </a:lnTo>
                <a:lnTo>
                  <a:pt x="236" y="64"/>
                </a:lnTo>
                <a:lnTo>
                  <a:pt x="238" y="68"/>
                </a:lnTo>
                <a:lnTo>
                  <a:pt x="240" y="72"/>
                </a:lnTo>
                <a:lnTo>
                  <a:pt x="241" y="76"/>
                </a:lnTo>
                <a:lnTo>
                  <a:pt x="243" y="81"/>
                </a:lnTo>
                <a:lnTo>
                  <a:pt x="244" y="85"/>
                </a:lnTo>
                <a:lnTo>
                  <a:pt x="245" y="89"/>
                </a:lnTo>
                <a:lnTo>
                  <a:pt x="245" y="93"/>
                </a:lnTo>
                <a:lnTo>
                  <a:pt x="246" y="97"/>
                </a:lnTo>
                <a:lnTo>
                  <a:pt x="246" y="102"/>
                </a:lnTo>
                <a:lnTo>
                  <a:pt x="246" y="106"/>
                </a:lnTo>
                <a:lnTo>
                  <a:pt x="246" y="113"/>
                </a:lnTo>
                <a:lnTo>
                  <a:pt x="245" y="120"/>
                </a:lnTo>
                <a:lnTo>
                  <a:pt x="244" y="126"/>
                </a:lnTo>
                <a:lnTo>
                  <a:pt x="243" y="132"/>
                </a:lnTo>
                <a:lnTo>
                  <a:pt x="240" y="138"/>
                </a:lnTo>
                <a:lnTo>
                  <a:pt x="238" y="144"/>
                </a:lnTo>
                <a:lnTo>
                  <a:pt x="235" y="148"/>
                </a:lnTo>
                <a:lnTo>
                  <a:pt x="232" y="153"/>
                </a:lnTo>
                <a:lnTo>
                  <a:pt x="228" y="156"/>
                </a:lnTo>
                <a:lnTo>
                  <a:pt x="224" y="160"/>
                </a:lnTo>
                <a:lnTo>
                  <a:pt x="220" y="162"/>
                </a:lnTo>
                <a:lnTo>
                  <a:pt x="216" y="165"/>
                </a:lnTo>
                <a:lnTo>
                  <a:pt x="210" y="166"/>
                </a:lnTo>
                <a:lnTo>
                  <a:pt x="206" y="168"/>
                </a:lnTo>
                <a:lnTo>
                  <a:pt x="201" y="168"/>
                </a:lnTo>
                <a:lnTo>
                  <a:pt x="195" y="169"/>
                </a:lnTo>
                <a:lnTo>
                  <a:pt x="192" y="168"/>
                </a:lnTo>
                <a:lnTo>
                  <a:pt x="189" y="168"/>
                </a:lnTo>
                <a:lnTo>
                  <a:pt x="186" y="168"/>
                </a:lnTo>
                <a:lnTo>
                  <a:pt x="183" y="167"/>
                </a:lnTo>
                <a:lnTo>
                  <a:pt x="179" y="166"/>
                </a:lnTo>
                <a:lnTo>
                  <a:pt x="176" y="165"/>
                </a:lnTo>
                <a:lnTo>
                  <a:pt x="174" y="164"/>
                </a:lnTo>
                <a:lnTo>
                  <a:pt x="171" y="163"/>
                </a:lnTo>
                <a:lnTo>
                  <a:pt x="169" y="161"/>
                </a:lnTo>
                <a:lnTo>
                  <a:pt x="166" y="159"/>
                </a:lnTo>
                <a:lnTo>
                  <a:pt x="163" y="158"/>
                </a:lnTo>
                <a:lnTo>
                  <a:pt x="161" y="156"/>
                </a:lnTo>
                <a:lnTo>
                  <a:pt x="159" y="154"/>
                </a:lnTo>
                <a:lnTo>
                  <a:pt x="157" y="151"/>
                </a:lnTo>
                <a:lnTo>
                  <a:pt x="156" y="149"/>
                </a:lnTo>
                <a:lnTo>
                  <a:pt x="154" y="147"/>
                </a:lnTo>
                <a:lnTo>
                  <a:pt x="153" y="144"/>
                </a:lnTo>
                <a:lnTo>
                  <a:pt x="151" y="142"/>
                </a:lnTo>
                <a:lnTo>
                  <a:pt x="149" y="138"/>
                </a:lnTo>
                <a:lnTo>
                  <a:pt x="148" y="135"/>
                </a:lnTo>
                <a:lnTo>
                  <a:pt x="147" y="133"/>
                </a:lnTo>
                <a:lnTo>
                  <a:pt x="146" y="130"/>
                </a:lnTo>
                <a:lnTo>
                  <a:pt x="145" y="127"/>
                </a:lnTo>
                <a:lnTo>
                  <a:pt x="144" y="124"/>
                </a:lnTo>
                <a:lnTo>
                  <a:pt x="143" y="122"/>
                </a:lnTo>
                <a:lnTo>
                  <a:pt x="143" y="119"/>
                </a:lnTo>
                <a:lnTo>
                  <a:pt x="142" y="116"/>
                </a:lnTo>
                <a:lnTo>
                  <a:pt x="142" y="113"/>
                </a:lnTo>
                <a:lnTo>
                  <a:pt x="141" y="109"/>
                </a:lnTo>
                <a:lnTo>
                  <a:pt x="141" y="105"/>
                </a:lnTo>
                <a:lnTo>
                  <a:pt x="140" y="101"/>
                </a:lnTo>
                <a:lnTo>
                  <a:pt x="140" y="97"/>
                </a:lnTo>
                <a:lnTo>
                  <a:pt x="139" y="88"/>
                </a:lnTo>
                <a:lnTo>
                  <a:pt x="138" y="79"/>
                </a:lnTo>
                <a:lnTo>
                  <a:pt x="136" y="71"/>
                </a:lnTo>
                <a:lnTo>
                  <a:pt x="135" y="64"/>
                </a:lnTo>
                <a:lnTo>
                  <a:pt x="133" y="57"/>
                </a:lnTo>
                <a:lnTo>
                  <a:pt x="132" y="51"/>
                </a:lnTo>
                <a:lnTo>
                  <a:pt x="130" y="46"/>
                </a:lnTo>
                <a:lnTo>
                  <a:pt x="129" y="42"/>
                </a:lnTo>
                <a:lnTo>
                  <a:pt x="128" y="42"/>
                </a:lnTo>
                <a:lnTo>
                  <a:pt x="126" y="41"/>
                </a:lnTo>
                <a:lnTo>
                  <a:pt x="125" y="41"/>
                </a:lnTo>
                <a:lnTo>
                  <a:pt x="124" y="41"/>
                </a:lnTo>
                <a:lnTo>
                  <a:pt x="123" y="41"/>
                </a:lnTo>
                <a:lnTo>
                  <a:pt x="122" y="41"/>
                </a:lnTo>
                <a:lnTo>
                  <a:pt x="116" y="41"/>
                </a:lnTo>
                <a:lnTo>
                  <a:pt x="113" y="42"/>
                </a:lnTo>
                <a:lnTo>
                  <a:pt x="109" y="43"/>
                </a:lnTo>
                <a:lnTo>
                  <a:pt x="106" y="44"/>
                </a:lnTo>
                <a:lnTo>
                  <a:pt x="102" y="45"/>
                </a:lnTo>
                <a:lnTo>
                  <a:pt x="99" y="46"/>
                </a:lnTo>
                <a:lnTo>
                  <a:pt x="97" y="48"/>
                </a:lnTo>
                <a:lnTo>
                  <a:pt x="95" y="50"/>
                </a:lnTo>
                <a:lnTo>
                  <a:pt x="93" y="53"/>
                </a:lnTo>
                <a:lnTo>
                  <a:pt x="91" y="57"/>
                </a:lnTo>
                <a:lnTo>
                  <a:pt x="89" y="60"/>
                </a:lnTo>
                <a:lnTo>
                  <a:pt x="87" y="65"/>
                </a:lnTo>
                <a:lnTo>
                  <a:pt x="86" y="69"/>
                </a:lnTo>
                <a:lnTo>
                  <a:pt x="85" y="74"/>
                </a:lnTo>
                <a:lnTo>
                  <a:pt x="85" y="79"/>
                </a:lnTo>
                <a:lnTo>
                  <a:pt x="85" y="86"/>
                </a:lnTo>
                <a:lnTo>
                  <a:pt x="85" y="91"/>
                </a:lnTo>
                <a:lnTo>
                  <a:pt x="85" y="96"/>
                </a:lnTo>
                <a:lnTo>
                  <a:pt x="86" y="100"/>
                </a:lnTo>
                <a:lnTo>
                  <a:pt x="87" y="104"/>
                </a:lnTo>
                <a:lnTo>
                  <a:pt x="87" y="108"/>
                </a:lnTo>
                <a:lnTo>
                  <a:pt x="90" y="112"/>
                </a:lnTo>
                <a:lnTo>
                  <a:pt x="91" y="115"/>
                </a:lnTo>
                <a:lnTo>
                  <a:pt x="93" y="117"/>
                </a:lnTo>
                <a:lnTo>
                  <a:pt x="95" y="120"/>
                </a:lnTo>
                <a:lnTo>
                  <a:pt x="97" y="122"/>
                </a:lnTo>
                <a:lnTo>
                  <a:pt x="99" y="124"/>
                </a:lnTo>
                <a:lnTo>
                  <a:pt x="102" y="126"/>
                </a:lnTo>
                <a:lnTo>
                  <a:pt x="107" y="128"/>
                </a:lnTo>
                <a:lnTo>
                  <a:pt x="110" y="130"/>
                </a:lnTo>
                <a:lnTo>
                  <a:pt x="114" y="131"/>
                </a:lnTo>
                <a:lnTo>
                  <a:pt x="118" y="133"/>
                </a:lnTo>
                <a:lnTo>
                  <a:pt x="115" y="163"/>
                </a:lnTo>
                <a:lnTo>
                  <a:pt x="110" y="162"/>
                </a:lnTo>
                <a:lnTo>
                  <a:pt x="106" y="161"/>
                </a:lnTo>
                <a:lnTo>
                  <a:pt x="101" y="160"/>
                </a:lnTo>
                <a:lnTo>
                  <a:pt x="98" y="158"/>
                </a:lnTo>
                <a:lnTo>
                  <a:pt x="94" y="156"/>
                </a:lnTo>
                <a:lnTo>
                  <a:pt x="91" y="154"/>
                </a:lnTo>
                <a:lnTo>
                  <a:pt x="87" y="152"/>
                </a:lnTo>
                <a:lnTo>
                  <a:pt x="84" y="150"/>
                </a:lnTo>
                <a:lnTo>
                  <a:pt x="81" y="148"/>
                </a:lnTo>
                <a:lnTo>
                  <a:pt x="79" y="145"/>
                </a:lnTo>
                <a:lnTo>
                  <a:pt x="77" y="142"/>
                </a:lnTo>
                <a:lnTo>
                  <a:pt x="74" y="138"/>
                </a:lnTo>
                <a:lnTo>
                  <a:pt x="71" y="134"/>
                </a:lnTo>
                <a:lnTo>
                  <a:pt x="70" y="130"/>
                </a:lnTo>
                <a:lnTo>
                  <a:pt x="68" y="126"/>
                </a:lnTo>
                <a:lnTo>
                  <a:pt x="66" y="122"/>
                </a:lnTo>
                <a:lnTo>
                  <a:pt x="65" y="118"/>
                </a:lnTo>
                <a:lnTo>
                  <a:pt x="64" y="113"/>
                </a:lnTo>
                <a:lnTo>
                  <a:pt x="63" y="108"/>
                </a:lnTo>
                <a:lnTo>
                  <a:pt x="62" y="103"/>
                </a:lnTo>
                <a:lnTo>
                  <a:pt x="61" y="98"/>
                </a:lnTo>
                <a:lnTo>
                  <a:pt x="61" y="93"/>
                </a:lnTo>
                <a:lnTo>
                  <a:pt x="61" y="87"/>
                </a:lnTo>
                <a:lnTo>
                  <a:pt x="60" y="81"/>
                </a:lnTo>
                <a:lnTo>
                  <a:pt x="61" y="75"/>
                </a:lnTo>
                <a:lnTo>
                  <a:pt x="61" y="69"/>
                </a:lnTo>
                <a:lnTo>
                  <a:pt x="61" y="64"/>
                </a:lnTo>
                <a:lnTo>
                  <a:pt x="62" y="59"/>
                </a:lnTo>
                <a:lnTo>
                  <a:pt x="62" y="55"/>
                </a:lnTo>
                <a:lnTo>
                  <a:pt x="63" y="51"/>
                </a:lnTo>
                <a:lnTo>
                  <a:pt x="64" y="47"/>
                </a:lnTo>
                <a:lnTo>
                  <a:pt x="65" y="43"/>
                </a:lnTo>
                <a:lnTo>
                  <a:pt x="67" y="39"/>
                </a:lnTo>
                <a:lnTo>
                  <a:pt x="68" y="36"/>
                </a:lnTo>
                <a:lnTo>
                  <a:pt x="70" y="33"/>
                </a:lnTo>
                <a:lnTo>
                  <a:pt x="71" y="30"/>
                </a:lnTo>
                <a:lnTo>
                  <a:pt x="74" y="28"/>
                </a:lnTo>
                <a:lnTo>
                  <a:pt x="75" y="26"/>
                </a:lnTo>
                <a:lnTo>
                  <a:pt x="77" y="24"/>
                </a:lnTo>
                <a:lnTo>
                  <a:pt x="79" y="21"/>
                </a:lnTo>
                <a:lnTo>
                  <a:pt x="81" y="19"/>
                </a:lnTo>
                <a:lnTo>
                  <a:pt x="83" y="18"/>
                </a:lnTo>
                <a:lnTo>
                  <a:pt x="85" y="16"/>
                </a:lnTo>
                <a:lnTo>
                  <a:pt x="89" y="15"/>
                </a:lnTo>
                <a:lnTo>
                  <a:pt x="91" y="14"/>
                </a:lnTo>
                <a:lnTo>
                  <a:pt x="94" y="13"/>
                </a:lnTo>
                <a:lnTo>
                  <a:pt x="96" y="12"/>
                </a:lnTo>
                <a:lnTo>
                  <a:pt x="99" y="11"/>
                </a:lnTo>
                <a:lnTo>
                  <a:pt x="101" y="11"/>
                </a:lnTo>
                <a:lnTo>
                  <a:pt x="105" y="11"/>
                </a:lnTo>
                <a:lnTo>
                  <a:pt x="107" y="10"/>
                </a:lnTo>
                <a:lnTo>
                  <a:pt x="110" y="10"/>
                </a:lnTo>
                <a:lnTo>
                  <a:pt x="114" y="10"/>
                </a:lnTo>
                <a:lnTo>
                  <a:pt x="118" y="10"/>
                </a:lnTo>
                <a:lnTo>
                  <a:pt x="123" y="10"/>
                </a:lnTo>
                <a:lnTo>
                  <a:pt x="127" y="10"/>
                </a:lnTo>
                <a:lnTo>
                  <a:pt x="168" y="10"/>
                </a:lnTo>
                <a:lnTo>
                  <a:pt x="177" y="10"/>
                </a:lnTo>
                <a:lnTo>
                  <a:pt x="187" y="10"/>
                </a:lnTo>
                <a:lnTo>
                  <a:pt x="194" y="9"/>
                </a:lnTo>
                <a:lnTo>
                  <a:pt x="202" y="9"/>
                </a:lnTo>
                <a:lnTo>
                  <a:pt x="208" y="9"/>
                </a:lnTo>
                <a:lnTo>
                  <a:pt x="213" y="9"/>
                </a:lnTo>
                <a:lnTo>
                  <a:pt x="217" y="8"/>
                </a:lnTo>
                <a:lnTo>
                  <a:pt x="220" y="8"/>
                </a:lnTo>
                <a:lnTo>
                  <a:pt x="223" y="7"/>
                </a:lnTo>
                <a:lnTo>
                  <a:pt x="227" y="7"/>
                </a:lnTo>
                <a:lnTo>
                  <a:pt x="229" y="6"/>
                </a:lnTo>
                <a:lnTo>
                  <a:pt x="232" y="5"/>
                </a:lnTo>
                <a:lnTo>
                  <a:pt x="234" y="4"/>
                </a:lnTo>
                <a:lnTo>
                  <a:pt x="237" y="3"/>
                </a:lnTo>
                <a:lnTo>
                  <a:pt x="239" y="1"/>
                </a:lnTo>
                <a:lnTo>
                  <a:pt x="241" y="0"/>
                </a:lnTo>
                <a:lnTo>
                  <a:pt x="241" y="33"/>
                </a:lnTo>
                <a:lnTo>
                  <a:pt x="239" y="34"/>
                </a:lnTo>
                <a:lnTo>
                  <a:pt x="237" y="35"/>
                </a:lnTo>
                <a:lnTo>
                  <a:pt x="234" y="36"/>
                </a:lnTo>
                <a:lnTo>
                  <a:pt x="232" y="37"/>
                </a:lnTo>
                <a:lnTo>
                  <a:pt x="229" y="38"/>
                </a:lnTo>
                <a:lnTo>
                  <a:pt x="227" y="38"/>
                </a:lnTo>
                <a:lnTo>
                  <a:pt x="223" y="39"/>
                </a:lnTo>
                <a:lnTo>
                  <a:pt x="220" y="39"/>
                </a:lnTo>
                <a:close/>
                <a:moveTo>
                  <a:pt x="153" y="42"/>
                </a:moveTo>
                <a:lnTo>
                  <a:pt x="155" y="46"/>
                </a:lnTo>
                <a:lnTo>
                  <a:pt x="156" y="51"/>
                </a:lnTo>
                <a:lnTo>
                  <a:pt x="157" y="56"/>
                </a:lnTo>
                <a:lnTo>
                  <a:pt x="159" y="62"/>
                </a:lnTo>
                <a:lnTo>
                  <a:pt x="160" y="69"/>
                </a:lnTo>
                <a:lnTo>
                  <a:pt x="161" y="76"/>
                </a:lnTo>
                <a:lnTo>
                  <a:pt x="163" y="84"/>
                </a:lnTo>
                <a:lnTo>
                  <a:pt x="164" y="92"/>
                </a:lnTo>
                <a:lnTo>
                  <a:pt x="164" y="97"/>
                </a:lnTo>
                <a:lnTo>
                  <a:pt x="166" y="101"/>
                </a:lnTo>
                <a:lnTo>
                  <a:pt x="167" y="105"/>
                </a:lnTo>
                <a:lnTo>
                  <a:pt x="167" y="108"/>
                </a:lnTo>
                <a:lnTo>
                  <a:pt x="168" y="111"/>
                </a:lnTo>
                <a:lnTo>
                  <a:pt x="169" y="114"/>
                </a:lnTo>
                <a:lnTo>
                  <a:pt x="169" y="117"/>
                </a:lnTo>
                <a:lnTo>
                  <a:pt x="170" y="119"/>
                </a:lnTo>
                <a:lnTo>
                  <a:pt x="171" y="121"/>
                </a:lnTo>
                <a:lnTo>
                  <a:pt x="172" y="123"/>
                </a:lnTo>
                <a:lnTo>
                  <a:pt x="173" y="124"/>
                </a:lnTo>
                <a:lnTo>
                  <a:pt x="174" y="126"/>
                </a:lnTo>
                <a:lnTo>
                  <a:pt x="175" y="127"/>
                </a:lnTo>
                <a:lnTo>
                  <a:pt x="177" y="129"/>
                </a:lnTo>
                <a:lnTo>
                  <a:pt x="178" y="130"/>
                </a:lnTo>
                <a:lnTo>
                  <a:pt x="179" y="131"/>
                </a:lnTo>
                <a:lnTo>
                  <a:pt x="182" y="132"/>
                </a:lnTo>
                <a:lnTo>
                  <a:pt x="184" y="133"/>
                </a:lnTo>
                <a:lnTo>
                  <a:pt x="185" y="133"/>
                </a:lnTo>
                <a:lnTo>
                  <a:pt x="187" y="134"/>
                </a:lnTo>
                <a:lnTo>
                  <a:pt x="188" y="135"/>
                </a:lnTo>
                <a:lnTo>
                  <a:pt x="190" y="135"/>
                </a:lnTo>
                <a:lnTo>
                  <a:pt x="192" y="135"/>
                </a:lnTo>
                <a:lnTo>
                  <a:pt x="194" y="135"/>
                </a:lnTo>
                <a:lnTo>
                  <a:pt x="198" y="135"/>
                </a:lnTo>
                <a:lnTo>
                  <a:pt x="200" y="135"/>
                </a:lnTo>
                <a:lnTo>
                  <a:pt x="203" y="134"/>
                </a:lnTo>
                <a:lnTo>
                  <a:pt x="205" y="133"/>
                </a:lnTo>
                <a:lnTo>
                  <a:pt x="207" y="131"/>
                </a:lnTo>
                <a:lnTo>
                  <a:pt x="210" y="130"/>
                </a:lnTo>
                <a:lnTo>
                  <a:pt x="213" y="128"/>
                </a:lnTo>
                <a:lnTo>
                  <a:pt x="215" y="126"/>
                </a:lnTo>
                <a:lnTo>
                  <a:pt x="216" y="123"/>
                </a:lnTo>
                <a:lnTo>
                  <a:pt x="218" y="121"/>
                </a:lnTo>
                <a:lnTo>
                  <a:pt x="219" y="118"/>
                </a:lnTo>
                <a:lnTo>
                  <a:pt x="220" y="115"/>
                </a:lnTo>
                <a:lnTo>
                  <a:pt x="221" y="111"/>
                </a:lnTo>
                <a:lnTo>
                  <a:pt x="222" y="107"/>
                </a:lnTo>
                <a:lnTo>
                  <a:pt x="222" y="103"/>
                </a:lnTo>
                <a:lnTo>
                  <a:pt x="222" y="99"/>
                </a:lnTo>
                <a:lnTo>
                  <a:pt x="222" y="95"/>
                </a:lnTo>
                <a:lnTo>
                  <a:pt x="222" y="90"/>
                </a:lnTo>
                <a:lnTo>
                  <a:pt x="221" y="86"/>
                </a:lnTo>
                <a:lnTo>
                  <a:pt x="220" y="82"/>
                </a:lnTo>
                <a:lnTo>
                  <a:pt x="219" y="77"/>
                </a:lnTo>
                <a:lnTo>
                  <a:pt x="218" y="74"/>
                </a:lnTo>
                <a:lnTo>
                  <a:pt x="217" y="70"/>
                </a:lnTo>
                <a:lnTo>
                  <a:pt x="215" y="67"/>
                </a:lnTo>
                <a:lnTo>
                  <a:pt x="213" y="63"/>
                </a:lnTo>
                <a:lnTo>
                  <a:pt x="210" y="60"/>
                </a:lnTo>
                <a:lnTo>
                  <a:pt x="208" y="57"/>
                </a:lnTo>
                <a:lnTo>
                  <a:pt x="206" y="55"/>
                </a:lnTo>
                <a:lnTo>
                  <a:pt x="203" y="52"/>
                </a:lnTo>
                <a:lnTo>
                  <a:pt x="200" y="50"/>
                </a:lnTo>
                <a:lnTo>
                  <a:pt x="197" y="48"/>
                </a:lnTo>
                <a:lnTo>
                  <a:pt x="193" y="46"/>
                </a:lnTo>
                <a:lnTo>
                  <a:pt x="191" y="45"/>
                </a:lnTo>
                <a:lnTo>
                  <a:pt x="188" y="44"/>
                </a:lnTo>
                <a:lnTo>
                  <a:pt x="185" y="43"/>
                </a:lnTo>
                <a:lnTo>
                  <a:pt x="182" y="43"/>
                </a:lnTo>
                <a:lnTo>
                  <a:pt x="177" y="42"/>
                </a:lnTo>
                <a:lnTo>
                  <a:pt x="173" y="42"/>
                </a:lnTo>
                <a:lnTo>
                  <a:pt x="169" y="42"/>
                </a:lnTo>
                <a:lnTo>
                  <a:pt x="163" y="42"/>
                </a:lnTo>
                <a:lnTo>
                  <a:pt x="153" y="42"/>
                </a:lnTo>
                <a:close/>
                <a:moveTo>
                  <a:pt x="38" y="142"/>
                </a:moveTo>
                <a:lnTo>
                  <a:pt x="34" y="142"/>
                </a:lnTo>
                <a:lnTo>
                  <a:pt x="30" y="142"/>
                </a:lnTo>
                <a:lnTo>
                  <a:pt x="25" y="141"/>
                </a:lnTo>
                <a:lnTo>
                  <a:pt x="22" y="140"/>
                </a:lnTo>
                <a:lnTo>
                  <a:pt x="19" y="138"/>
                </a:lnTo>
                <a:lnTo>
                  <a:pt x="16" y="136"/>
                </a:lnTo>
                <a:lnTo>
                  <a:pt x="13" y="134"/>
                </a:lnTo>
                <a:lnTo>
                  <a:pt x="10" y="132"/>
                </a:lnTo>
                <a:lnTo>
                  <a:pt x="7" y="129"/>
                </a:lnTo>
                <a:lnTo>
                  <a:pt x="5" y="127"/>
                </a:lnTo>
                <a:lnTo>
                  <a:pt x="4" y="124"/>
                </a:lnTo>
                <a:lnTo>
                  <a:pt x="2" y="121"/>
                </a:lnTo>
                <a:lnTo>
                  <a:pt x="1" y="118"/>
                </a:lnTo>
                <a:lnTo>
                  <a:pt x="1" y="114"/>
                </a:lnTo>
                <a:lnTo>
                  <a:pt x="0" y="111"/>
                </a:lnTo>
                <a:lnTo>
                  <a:pt x="0" y="107"/>
                </a:lnTo>
                <a:lnTo>
                  <a:pt x="0" y="104"/>
                </a:lnTo>
                <a:lnTo>
                  <a:pt x="1" y="101"/>
                </a:lnTo>
                <a:lnTo>
                  <a:pt x="1" y="98"/>
                </a:lnTo>
                <a:lnTo>
                  <a:pt x="2" y="95"/>
                </a:lnTo>
                <a:lnTo>
                  <a:pt x="3" y="91"/>
                </a:lnTo>
                <a:lnTo>
                  <a:pt x="5" y="87"/>
                </a:lnTo>
                <a:lnTo>
                  <a:pt x="6" y="83"/>
                </a:lnTo>
                <a:lnTo>
                  <a:pt x="8" y="77"/>
                </a:lnTo>
                <a:lnTo>
                  <a:pt x="10" y="75"/>
                </a:lnTo>
                <a:lnTo>
                  <a:pt x="10" y="73"/>
                </a:lnTo>
                <a:lnTo>
                  <a:pt x="11" y="71"/>
                </a:lnTo>
                <a:lnTo>
                  <a:pt x="13" y="68"/>
                </a:lnTo>
                <a:lnTo>
                  <a:pt x="13" y="67"/>
                </a:lnTo>
                <a:lnTo>
                  <a:pt x="14" y="65"/>
                </a:lnTo>
                <a:lnTo>
                  <a:pt x="14" y="63"/>
                </a:lnTo>
                <a:lnTo>
                  <a:pt x="14" y="62"/>
                </a:lnTo>
                <a:lnTo>
                  <a:pt x="14" y="60"/>
                </a:lnTo>
                <a:lnTo>
                  <a:pt x="14" y="59"/>
                </a:lnTo>
                <a:lnTo>
                  <a:pt x="14" y="58"/>
                </a:lnTo>
                <a:lnTo>
                  <a:pt x="13" y="57"/>
                </a:lnTo>
                <a:lnTo>
                  <a:pt x="13" y="56"/>
                </a:lnTo>
                <a:lnTo>
                  <a:pt x="13" y="55"/>
                </a:lnTo>
                <a:lnTo>
                  <a:pt x="11" y="54"/>
                </a:lnTo>
                <a:lnTo>
                  <a:pt x="10" y="53"/>
                </a:lnTo>
                <a:lnTo>
                  <a:pt x="9" y="52"/>
                </a:lnTo>
                <a:lnTo>
                  <a:pt x="8" y="51"/>
                </a:lnTo>
                <a:lnTo>
                  <a:pt x="6" y="51"/>
                </a:lnTo>
                <a:lnTo>
                  <a:pt x="5" y="50"/>
                </a:lnTo>
                <a:lnTo>
                  <a:pt x="3" y="50"/>
                </a:lnTo>
                <a:lnTo>
                  <a:pt x="1" y="50"/>
                </a:lnTo>
                <a:lnTo>
                  <a:pt x="0" y="49"/>
                </a:lnTo>
                <a:lnTo>
                  <a:pt x="0" y="27"/>
                </a:lnTo>
                <a:lnTo>
                  <a:pt x="4" y="27"/>
                </a:lnTo>
                <a:lnTo>
                  <a:pt x="8" y="28"/>
                </a:lnTo>
                <a:lnTo>
                  <a:pt x="13" y="29"/>
                </a:lnTo>
                <a:lnTo>
                  <a:pt x="16" y="30"/>
                </a:lnTo>
                <a:lnTo>
                  <a:pt x="19" y="31"/>
                </a:lnTo>
                <a:lnTo>
                  <a:pt x="22" y="33"/>
                </a:lnTo>
                <a:lnTo>
                  <a:pt x="25" y="35"/>
                </a:lnTo>
                <a:lnTo>
                  <a:pt x="28" y="37"/>
                </a:lnTo>
                <a:lnTo>
                  <a:pt x="30" y="39"/>
                </a:lnTo>
                <a:lnTo>
                  <a:pt x="32" y="42"/>
                </a:lnTo>
                <a:lnTo>
                  <a:pt x="34" y="45"/>
                </a:lnTo>
                <a:lnTo>
                  <a:pt x="35" y="47"/>
                </a:lnTo>
                <a:lnTo>
                  <a:pt x="36" y="50"/>
                </a:lnTo>
                <a:lnTo>
                  <a:pt x="37" y="54"/>
                </a:lnTo>
                <a:lnTo>
                  <a:pt x="37" y="57"/>
                </a:lnTo>
                <a:lnTo>
                  <a:pt x="37" y="60"/>
                </a:lnTo>
                <a:lnTo>
                  <a:pt x="37" y="63"/>
                </a:lnTo>
                <a:lnTo>
                  <a:pt x="37" y="66"/>
                </a:lnTo>
                <a:lnTo>
                  <a:pt x="36" y="69"/>
                </a:lnTo>
                <a:lnTo>
                  <a:pt x="35" y="73"/>
                </a:lnTo>
                <a:lnTo>
                  <a:pt x="34" y="76"/>
                </a:lnTo>
                <a:lnTo>
                  <a:pt x="32" y="81"/>
                </a:lnTo>
                <a:lnTo>
                  <a:pt x="30" y="85"/>
                </a:lnTo>
                <a:lnTo>
                  <a:pt x="28" y="89"/>
                </a:lnTo>
                <a:lnTo>
                  <a:pt x="26" y="92"/>
                </a:lnTo>
                <a:lnTo>
                  <a:pt x="25" y="95"/>
                </a:lnTo>
                <a:lnTo>
                  <a:pt x="24" y="97"/>
                </a:lnTo>
                <a:lnTo>
                  <a:pt x="23" y="99"/>
                </a:lnTo>
                <a:lnTo>
                  <a:pt x="23" y="101"/>
                </a:lnTo>
                <a:lnTo>
                  <a:pt x="22" y="103"/>
                </a:lnTo>
                <a:lnTo>
                  <a:pt x="22" y="105"/>
                </a:lnTo>
                <a:lnTo>
                  <a:pt x="22" y="106"/>
                </a:lnTo>
                <a:lnTo>
                  <a:pt x="22" y="107"/>
                </a:lnTo>
                <a:lnTo>
                  <a:pt x="22" y="109"/>
                </a:lnTo>
                <a:lnTo>
                  <a:pt x="22" y="110"/>
                </a:lnTo>
                <a:lnTo>
                  <a:pt x="23" y="111"/>
                </a:lnTo>
                <a:lnTo>
                  <a:pt x="23" y="112"/>
                </a:lnTo>
                <a:lnTo>
                  <a:pt x="24" y="113"/>
                </a:lnTo>
                <a:lnTo>
                  <a:pt x="25" y="114"/>
                </a:lnTo>
                <a:lnTo>
                  <a:pt x="26" y="115"/>
                </a:lnTo>
                <a:lnTo>
                  <a:pt x="28" y="116"/>
                </a:lnTo>
                <a:lnTo>
                  <a:pt x="29" y="117"/>
                </a:lnTo>
                <a:lnTo>
                  <a:pt x="30" y="118"/>
                </a:lnTo>
                <a:lnTo>
                  <a:pt x="31" y="118"/>
                </a:lnTo>
                <a:lnTo>
                  <a:pt x="33" y="118"/>
                </a:lnTo>
                <a:lnTo>
                  <a:pt x="34" y="119"/>
                </a:lnTo>
                <a:lnTo>
                  <a:pt x="36" y="119"/>
                </a:lnTo>
                <a:lnTo>
                  <a:pt x="38" y="119"/>
                </a:lnTo>
                <a:lnTo>
                  <a:pt x="38" y="142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25" name="Freeform 239"/>
          <p:cNvSpPr>
            <a:spLocks noEditPoints="1"/>
          </p:cNvSpPr>
          <p:nvPr/>
        </p:nvSpPr>
        <p:spPr bwMode="auto">
          <a:xfrm>
            <a:off x="2147232" y="3579669"/>
            <a:ext cx="72472" cy="62372"/>
          </a:xfrm>
          <a:custGeom>
            <a:avLst/>
            <a:gdLst>
              <a:gd name="T0" fmla="*/ 0 w 186"/>
              <a:gd name="T1" fmla="*/ 0 h 171"/>
              <a:gd name="T2" fmla="*/ 0 w 186"/>
              <a:gd name="T3" fmla="*/ 0 h 171"/>
              <a:gd name="T4" fmla="*/ 0 w 186"/>
              <a:gd name="T5" fmla="*/ 0 h 171"/>
              <a:gd name="T6" fmla="*/ 0 w 186"/>
              <a:gd name="T7" fmla="*/ 0 h 171"/>
              <a:gd name="T8" fmla="*/ 0 w 186"/>
              <a:gd name="T9" fmla="*/ 0 h 171"/>
              <a:gd name="T10" fmla="*/ 0 w 186"/>
              <a:gd name="T11" fmla="*/ 0 h 171"/>
              <a:gd name="T12" fmla="*/ 0 w 186"/>
              <a:gd name="T13" fmla="*/ 0 h 171"/>
              <a:gd name="T14" fmla="*/ 0 w 186"/>
              <a:gd name="T15" fmla="*/ 0 h 171"/>
              <a:gd name="T16" fmla="*/ 0 w 186"/>
              <a:gd name="T17" fmla="*/ 0 h 171"/>
              <a:gd name="T18" fmla="*/ 0 w 186"/>
              <a:gd name="T19" fmla="*/ 0 h 171"/>
              <a:gd name="T20" fmla="*/ 0 w 186"/>
              <a:gd name="T21" fmla="*/ 0 h 171"/>
              <a:gd name="T22" fmla="*/ 0 w 186"/>
              <a:gd name="T23" fmla="*/ 0 h 171"/>
              <a:gd name="T24" fmla="*/ 0 w 186"/>
              <a:gd name="T25" fmla="*/ 0 h 171"/>
              <a:gd name="T26" fmla="*/ 0 w 186"/>
              <a:gd name="T27" fmla="*/ 0 h 171"/>
              <a:gd name="T28" fmla="*/ 0 w 186"/>
              <a:gd name="T29" fmla="*/ 0 h 171"/>
              <a:gd name="T30" fmla="*/ 0 w 186"/>
              <a:gd name="T31" fmla="*/ 0 h 171"/>
              <a:gd name="T32" fmla="*/ 0 w 186"/>
              <a:gd name="T33" fmla="*/ 0 h 171"/>
              <a:gd name="T34" fmla="*/ 0 w 186"/>
              <a:gd name="T35" fmla="*/ 0 h 171"/>
              <a:gd name="T36" fmla="*/ 0 w 186"/>
              <a:gd name="T37" fmla="*/ 0 h 171"/>
              <a:gd name="T38" fmla="*/ 0 w 186"/>
              <a:gd name="T39" fmla="*/ 0 h 171"/>
              <a:gd name="T40" fmla="*/ 0 w 186"/>
              <a:gd name="T41" fmla="*/ 0 h 171"/>
              <a:gd name="T42" fmla="*/ 0 w 186"/>
              <a:gd name="T43" fmla="*/ 0 h 171"/>
              <a:gd name="T44" fmla="*/ 0 w 186"/>
              <a:gd name="T45" fmla="*/ 0 h 171"/>
              <a:gd name="T46" fmla="*/ 0 w 186"/>
              <a:gd name="T47" fmla="*/ 0 h 171"/>
              <a:gd name="T48" fmla="*/ 0 w 186"/>
              <a:gd name="T49" fmla="*/ 0 h 171"/>
              <a:gd name="T50" fmla="*/ 0 w 186"/>
              <a:gd name="T51" fmla="*/ 0 h 171"/>
              <a:gd name="T52" fmla="*/ 0 w 186"/>
              <a:gd name="T53" fmla="*/ 0 h 171"/>
              <a:gd name="T54" fmla="*/ 0 w 186"/>
              <a:gd name="T55" fmla="*/ 0 h 171"/>
              <a:gd name="T56" fmla="*/ 0 w 186"/>
              <a:gd name="T57" fmla="*/ 0 h 171"/>
              <a:gd name="T58" fmla="*/ 0 w 186"/>
              <a:gd name="T59" fmla="*/ 0 h 171"/>
              <a:gd name="T60" fmla="*/ 0 w 186"/>
              <a:gd name="T61" fmla="*/ 0 h 171"/>
              <a:gd name="T62" fmla="*/ 0 w 186"/>
              <a:gd name="T63" fmla="*/ 0 h 171"/>
              <a:gd name="T64" fmla="*/ 0 w 186"/>
              <a:gd name="T65" fmla="*/ 0 h 171"/>
              <a:gd name="T66" fmla="*/ 0 w 186"/>
              <a:gd name="T67" fmla="*/ 0 h 171"/>
              <a:gd name="T68" fmla="*/ 0 w 186"/>
              <a:gd name="T69" fmla="*/ 0 h 171"/>
              <a:gd name="T70" fmla="*/ 0 w 186"/>
              <a:gd name="T71" fmla="*/ 0 h 171"/>
              <a:gd name="T72" fmla="*/ 0 w 186"/>
              <a:gd name="T73" fmla="*/ 0 h 171"/>
              <a:gd name="T74" fmla="*/ 0 w 186"/>
              <a:gd name="T75" fmla="*/ 0 h 171"/>
              <a:gd name="T76" fmla="*/ 0 w 186"/>
              <a:gd name="T77" fmla="*/ 0 h 171"/>
              <a:gd name="T78" fmla="*/ 0 w 186"/>
              <a:gd name="T79" fmla="*/ 0 h 171"/>
              <a:gd name="T80" fmla="*/ 0 w 186"/>
              <a:gd name="T81" fmla="*/ 0 h 171"/>
              <a:gd name="T82" fmla="*/ 0 w 186"/>
              <a:gd name="T83" fmla="*/ 0 h 171"/>
              <a:gd name="T84" fmla="*/ 0 w 186"/>
              <a:gd name="T85" fmla="*/ 0 h 171"/>
              <a:gd name="T86" fmla="*/ 0 w 186"/>
              <a:gd name="T87" fmla="*/ 0 h 171"/>
              <a:gd name="T88" fmla="*/ 0 w 186"/>
              <a:gd name="T89" fmla="*/ 0 h 171"/>
              <a:gd name="T90" fmla="*/ 0 w 186"/>
              <a:gd name="T91" fmla="*/ 0 h 1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6"/>
              <a:gd name="T139" fmla="*/ 0 h 171"/>
              <a:gd name="T140" fmla="*/ 186 w 186"/>
              <a:gd name="T141" fmla="*/ 171 h 17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6" h="171">
                <a:moveTo>
                  <a:pt x="93" y="171"/>
                </a:moveTo>
                <a:lnTo>
                  <a:pt x="81" y="171"/>
                </a:lnTo>
                <a:lnTo>
                  <a:pt x="70" y="169"/>
                </a:lnTo>
                <a:lnTo>
                  <a:pt x="60" y="167"/>
                </a:lnTo>
                <a:lnTo>
                  <a:pt x="50" y="164"/>
                </a:lnTo>
                <a:lnTo>
                  <a:pt x="41" y="159"/>
                </a:lnTo>
                <a:lnTo>
                  <a:pt x="34" y="154"/>
                </a:lnTo>
                <a:lnTo>
                  <a:pt x="26" y="149"/>
                </a:lnTo>
                <a:lnTo>
                  <a:pt x="20" y="142"/>
                </a:lnTo>
                <a:lnTo>
                  <a:pt x="16" y="136"/>
                </a:lnTo>
                <a:lnTo>
                  <a:pt x="11" y="130"/>
                </a:lnTo>
                <a:lnTo>
                  <a:pt x="8" y="123"/>
                </a:lnTo>
                <a:lnTo>
                  <a:pt x="5" y="116"/>
                </a:lnTo>
                <a:lnTo>
                  <a:pt x="3" y="109"/>
                </a:lnTo>
                <a:lnTo>
                  <a:pt x="2" y="101"/>
                </a:lnTo>
                <a:lnTo>
                  <a:pt x="1" y="93"/>
                </a:lnTo>
                <a:lnTo>
                  <a:pt x="0" y="85"/>
                </a:lnTo>
                <a:lnTo>
                  <a:pt x="1" y="76"/>
                </a:lnTo>
                <a:lnTo>
                  <a:pt x="2" y="67"/>
                </a:lnTo>
                <a:lnTo>
                  <a:pt x="4" y="59"/>
                </a:lnTo>
                <a:lnTo>
                  <a:pt x="6" y="51"/>
                </a:lnTo>
                <a:lnTo>
                  <a:pt x="9" y="43"/>
                </a:lnTo>
                <a:lnTo>
                  <a:pt x="14" y="36"/>
                </a:lnTo>
                <a:lnTo>
                  <a:pt x="19" y="29"/>
                </a:lnTo>
                <a:lnTo>
                  <a:pt x="24" y="23"/>
                </a:lnTo>
                <a:lnTo>
                  <a:pt x="31" y="18"/>
                </a:lnTo>
                <a:lnTo>
                  <a:pt x="37" y="13"/>
                </a:lnTo>
                <a:lnTo>
                  <a:pt x="45" y="9"/>
                </a:lnTo>
                <a:lnTo>
                  <a:pt x="53" y="5"/>
                </a:lnTo>
                <a:lnTo>
                  <a:pt x="62" y="3"/>
                </a:lnTo>
                <a:lnTo>
                  <a:pt x="70" y="1"/>
                </a:lnTo>
                <a:lnTo>
                  <a:pt x="80" y="0"/>
                </a:lnTo>
                <a:lnTo>
                  <a:pt x="91" y="0"/>
                </a:lnTo>
                <a:lnTo>
                  <a:pt x="99" y="0"/>
                </a:lnTo>
                <a:lnTo>
                  <a:pt x="107" y="0"/>
                </a:lnTo>
                <a:lnTo>
                  <a:pt x="114" y="1"/>
                </a:lnTo>
                <a:lnTo>
                  <a:pt x="122" y="2"/>
                </a:lnTo>
                <a:lnTo>
                  <a:pt x="128" y="4"/>
                </a:lnTo>
                <a:lnTo>
                  <a:pt x="133" y="5"/>
                </a:lnTo>
                <a:lnTo>
                  <a:pt x="140" y="8"/>
                </a:lnTo>
                <a:lnTo>
                  <a:pt x="144" y="10"/>
                </a:lnTo>
                <a:lnTo>
                  <a:pt x="149" y="13"/>
                </a:lnTo>
                <a:lnTo>
                  <a:pt x="154" y="16"/>
                </a:lnTo>
                <a:lnTo>
                  <a:pt x="158" y="19"/>
                </a:lnTo>
                <a:lnTo>
                  <a:pt x="162" y="23"/>
                </a:lnTo>
                <a:lnTo>
                  <a:pt x="165" y="27"/>
                </a:lnTo>
                <a:lnTo>
                  <a:pt x="169" y="31"/>
                </a:lnTo>
                <a:lnTo>
                  <a:pt x="172" y="35"/>
                </a:lnTo>
                <a:lnTo>
                  <a:pt x="175" y="40"/>
                </a:lnTo>
                <a:lnTo>
                  <a:pt x="177" y="46"/>
                </a:lnTo>
                <a:lnTo>
                  <a:pt x="179" y="51"/>
                </a:lnTo>
                <a:lnTo>
                  <a:pt x="181" y="57"/>
                </a:lnTo>
                <a:lnTo>
                  <a:pt x="184" y="62"/>
                </a:lnTo>
                <a:lnTo>
                  <a:pt x="185" y="68"/>
                </a:lnTo>
                <a:lnTo>
                  <a:pt x="186" y="73"/>
                </a:lnTo>
                <a:lnTo>
                  <a:pt x="186" y="79"/>
                </a:lnTo>
                <a:lnTo>
                  <a:pt x="186" y="85"/>
                </a:lnTo>
                <a:lnTo>
                  <a:pt x="186" y="94"/>
                </a:lnTo>
                <a:lnTo>
                  <a:pt x="185" y="104"/>
                </a:lnTo>
                <a:lnTo>
                  <a:pt x="183" y="112"/>
                </a:lnTo>
                <a:lnTo>
                  <a:pt x="180" y="120"/>
                </a:lnTo>
                <a:lnTo>
                  <a:pt x="176" y="127"/>
                </a:lnTo>
                <a:lnTo>
                  <a:pt x="173" y="134"/>
                </a:lnTo>
                <a:lnTo>
                  <a:pt x="168" y="141"/>
                </a:lnTo>
                <a:lnTo>
                  <a:pt x="162" y="147"/>
                </a:lnTo>
                <a:lnTo>
                  <a:pt x="156" y="152"/>
                </a:lnTo>
                <a:lnTo>
                  <a:pt x="148" y="157"/>
                </a:lnTo>
                <a:lnTo>
                  <a:pt x="141" y="162"/>
                </a:lnTo>
                <a:lnTo>
                  <a:pt x="132" y="165"/>
                </a:lnTo>
                <a:lnTo>
                  <a:pt x="124" y="168"/>
                </a:lnTo>
                <a:lnTo>
                  <a:pt x="114" y="170"/>
                </a:lnTo>
                <a:lnTo>
                  <a:pt x="104" y="171"/>
                </a:lnTo>
                <a:lnTo>
                  <a:pt x="93" y="171"/>
                </a:lnTo>
                <a:close/>
                <a:moveTo>
                  <a:pt x="93" y="139"/>
                </a:moveTo>
                <a:lnTo>
                  <a:pt x="101" y="138"/>
                </a:lnTo>
                <a:lnTo>
                  <a:pt x="109" y="138"/>
                </a:lnTo>
                <a:lnTo>
                  <a:pt x="116" y="137"/>
                </a:lnTo>
                <a:lnTo>
                  <a:pt x="123" y="135"/>
                </a:lnTo>
                <a:lnTo>
                  <a:pt x="129" y="133"/>
                </a:lnTo>
                <a:lnTo>
                  <a:pt x="134" y="130"/>
                </a:lnTo>
                <a:lnTo>
                  <a:pt x="140" y="127"/>
                </a:lnTo>
                <a:lnTo>
                  <a:pt x="144" y="124"/>
                </a:lnTo>
                <a:lnTo>
                  <a:pt x="148" y="120"/>
                </a:lnTo>
                <a:lnTo>
                  <a:pt x="152" y="116"/>
                </a:lnTo>
                <a:lnTo>
                  <a:pt x="155" y="111"/>
                </a:lnTo>
                <a:lnTo>
                  <a:pt x="157" y="107"/>
                </a:lnTo>
                <a:lnTo>
                  <a:pt x="159" y="101"/>
                </a:lnTo>
                <a:lnTo>
                  <a:pt x="160" y="96"/>
                </a:lnTo>
                <a:lnTo>
                  <a:pt x="161" y="90"/>
                </a:lnTo>
                <a:lnTo>
                  <a:pt x="161" y="85"/>
                </a:lnTo>
                <a:lnTo>
                  <a:pt x="161" y="79"/>
                </a:lnTo>
                <a:lnTo>
                  <a:pt x="160" y="74"/>
                </a:lnTo>
                <a:lnTo>
                  <a:pt x="159" y="69"/>
                </a:lnTo>
                <a:lnTo>
                  <a:pt x="157" y="64"/>
                </a:lnTo>
                <a:lnTo>
                  <a:pt x="155" y="59"/>
                </a:lnTo>
                <a:lnTo>
                  <a:pt x="152" y="55"/>
                </a:lnTo>
                <a:lnTo>
                  <a:pt x="148" y="51"/>
                </a:lnTo>
                <a:lnTo>
                  <a:pt x="144" y="47"/>
                </a:lnTo>
                <a:lnTo>
                  <a:pt x="140" y="42"/>
                </a:lnTo>
                <a:lnTo>
                  <a:pt x="134" y="39"/>
                </a:lnTo>
                <a:lnTo>
                  <a:pt x="129" y="37"/>
                </a:lnTo>
                <a:lnTo>
                  <a:pt x="123" y="35"/>
                </a:lnTo>
                <a:lnTo>
                  <a:pt x="116" y="33"/>
                </a:lnTo>
                <a:lnTo>
                  <a:pt x="109" y="32"/>
                </a:lnTo>
                <a:lnTo>
                  <a:pt x="100" y="31"/>
                </a:lnTo>
                <a:lnTo>
                  <a:pt x="92" y="31"/>
                </a:lnTo>
                <a:lnTo>
                  <a:pt x="84" y="31"/>
                </a:lnTo>
                <a:lnTo>
                  <a:pt x="77" y="32"/>
                </a:lnTo>
                <a:lnTo>
                  <a:pt x="69" y="33"/>
                </a:lnTo>
                <a:lnTo>
                  <a:pt x="63" y="35"/>
                </a:lnTo>
                <a:lnTo>
                  <a:pt x="57" y="37"/>
                </a:lnTo>
                <a:lnTo>
                  <a:pt x="52" y="39"/>
                </a:lnTo>
                <a:lnTo>
                  <a:pt x="47" y="42"/>
                </a:lnTo>
                <a:lnTo>
                  <a:pt x="42" y="47"/>
                </a:lnTo>
                <a:lnTo>
                  <a:pt x="38" y="51"/>
                </a:lnTo>
                <a:lnTo>
                  <a:pt x="35" y="55"/>
                </a:lnTo>
                <a:lnTo>
                  <a:pt x="32" y="59"/>
                </a:lnTo>
                <a:lnTo>
                  <a:pt x="30" y="64"/>
                </a:lnTo>
                <a:lnTo>
                  <a:pt x="27" y="69"/>
                </a:lnTo>
                <a:lnTo>
                  <a:pt x="26" y="74"/>
                </a:lnTo>
                <a:lnTo>
                  <a:pt x="25" y="79"/>
                </a:lnTo>
                <a:lnTo>
                  <a:pt x="25" y="85"/>
                </a:lnTo>
                <a:lnTo>
                  <a:pt x="25" y="90"/>
                </a:lnTo>
                <a:lnTo>
                  <a:pt x="26" y="96"/>
                </a:lnTo>
                <a:lnTo>
                  <a:pt x="27" y="101"/>
                </a:lnTo>
                <a:lnTo>
                  <a:pt x="30" y="107"/>
                </a:lnTo>
                <a:lnTo>
                  <a:pt x="32" y="111"/>
                </a:lnTo>
                <a:lnTo>
                  <a:pt x="35" y="116"/>
                </a:lnTo>
                <a:lnTo>
                  <a:pt x="38" y="120"/>
                </a:lnTo>
                <a:lnTo>
                  <a:pt x="42" y="124"/>
                </a:lnTo>
                <a:lnTo>
                  <a:pt x="47" y="127"/>
                </a:lnTo>
                <a:lnTo>
                  <a:pt x="51" y="130"/>
                </a:lnTo>
                <a:lnTo>
                  <a:pt x="57" y="133"/>
                </a:lnTo>
                <a:lnTo>
                  <a:pt x="63" y="135"/>
                </a:lnTo>
                <a:lnTo>
                  <a:pt x="70" y="137"/>
                </a:lnTo>
                <a:lnTo>
                  <a:pt x="77" y="138"/>
                </a:lnTo>
                <a:lnTo>
                  <a:pt x="85" y="138"/>
                </a:lnTo>
                <a:lnTo>
                  <a:pt x="93" y="13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26" name="Freeform 240"/>
          <p:cNvSpPr>
            <a:spLocks noEditPoints="1"/>
          </p:cNvSpPr>
          <p:nvPr/>
        </p:nvSpPr>
        <p:spPr bwMode="auto">
          <a:xfrm>
            <a:off x="2147232" y="3473270"/>
            <a:ext cx="97935" cy="56868"/>
          </a:xfrm>
          <a:custGeom>
            <a:avLst/>
            <a:gdLst>
              <a:gd name="T0" fmla="*/ 0 w 250"/>
              <a:gd name="T1" fmla="*/ 0 h 158"/>
              <a:gd name="T2" fmla="*/ 0 w 250"/>
              <a:gd name="T3" fmla="*/ 0 h 158"/>
              <a:gd name="T4" fmla="*/ 0 w 250"/>
              <a:gd name="T5" fmla="*/ 0 h 158"/>
              <a:gd name="T6" fmla="*/ 0 w 250"/>
              <a:gd name="T7" fmla="*/ 0 h 158"/>
              <a:gd name="T8" fmla="*/ 0 w 250"/>
              <a:gd name="T9" fmla="*/ 0 h 158"/>
              <a:gd name="T10" fmla="*/ 0 w 250"/>
              <a:gd name="T11" fmla="*/ 0 h 158"/>
              <a:gd name="T12" fmla="*/ 0 w 250"/>
              <a:gd name="T13" fmla="*/ 0 h 158"/>
              <a:gd name="T14" fmla="*/ 0 w 250"/>
              <a:gd name="T15" fmla="*/ 0 h 158"/>
              <a:gd name="T16" fmla="*/ 0 w 250"/>
              <a:gd name="T17" fmla="*/ 0 h 158"/>
              <a:gd name="T18" fmla="*/ 0 w 250"/>
              <a:gd name="T19" fmla="*/ 0 h 158"/>
              <a:gd name="T20" fmla="*/ 0 w 250"/>
              <a:gd name="T21" fmla="*/ 0 h 158"/>
              <a:gd name="T22" fmla="*/ 0 w 250"/>
              <a:gd name="T23" fmla="*/ 0 h 158"/>
              <a:gd name="T24" fmla="*/ 0 w 250"/>
              <a:gd name="T25" fmla="*/ 0 h 158"/>
              <a:gd name="T26" fmla="*/ 0 w 250"/>
              <a:gd name="T27" fmla="*/ 0 h 158"/>
              <a:gd name="T28" fmla="*/ 0 w 250"/>
              <a:gd name="T29" fmla="*/ 0 h 158"/>
              <a:gd name="T30" fmla="*/ 0 w 250"/>
              <a:gd name="T31" fmla="*/ 0 h 158"/>
              <a:gd name="T32" fmla="*/ 0 w 250"/>
              <a:gd name="T33" fmla="*/ 0 h 158"/>
              <a:gd name="T34" fmla="*/ 0 w 250"/>
              <a:gd name="T35" fmla="*/ 0 h 158"/>
              <a:gd name="T36" fmla="*/ 0 w 250"/>
              <a:gd name="T37" fmla="*/ 0 h 158"/>
              <a:gd name="T38" fmla="*/ 0 w 250"/>
              <a:gd name="T39" fmla="*/ 0 h 158"/>
              <a:gd name="T40" fmla="*/ 0 w 250"/>
              <a:gd name="T41" fmla="*/ 0 h 158"/>
              <a:gd name="T42" fmla="*/ 0 w 250"/>
              <a:gd name="T43" fmla="*/ 0 h 158"/>
              <a:gd name="T44" fmla="*/ 0 w 250"/>
              <a:gd name="T45" fmla="*/ 0 h 158"/>
              <a:gd name="T46" fmla="*/ 0 w 250"/>
              <a:gd name="T47" fmla="*/ 0 h 158"/>
              <a:gd name="T48" fmla="*/ 0 w 250"/>
              <a:gd name="T49" fmla="*/ 0 h 158"/>
              <a:gd name="T50" fmla="*/ 0 w 250"/>
              <a:gd name="T51" fmla="*/ 0 h 158"/>
              <a:gd name="T52" fmla="*/ 0 w 250"/>
              <a:gd name="T53" fmla="*/ 0 h 158"/>
              <a:gd name="T54" fmla="*/ 0 w 250"/>
              <a:gd name="T55" fmla="*/ 0 h 158"/>
              <a:gd name="T56" fmla="*/ 0 w 250"/>
              <a:gd name="T57" fmla="*/ 0 h 158"/>
              <a:gd name="T58" fmla="*/ 0 w 250"/>
              <a:gd name="T59" fmla="*/ 0 h 158"/>
              <a:gd name="T60" fmla="*/ 0 w 250"/>
              <a:gd name="T61" fmla="*/ 0 h 158"/>
              <a:gd name="T62" fmla="*/ 0 w 250"/>
              <a:gd name="T63" fmla="*/ 0 h 158"/>
              <a:gd name="T64" fmla="*/ 0 w 250"/>
              <a:gd name="T65" fmla="*/ 0 h 158"/>
              <a:gd name="T66" fmla="*/ 0 w 250"/>
              <a:gd name="T67" fmla="*/ 0 h 158"/>
              <a:gd name="T68" fmla="*/ 0 w 250"/>
              <a:gd name="T69" fmla="*/ 0 h 158"/>
              <a:gd name="T70" fmla="*/ 0 w 250"/>
              <a:gd name="T71" fmla="*/ 0 h 158"/>
              <a:gd name="T72" fmla="*/ 0 w 250"/>
              <a:gd name="T73" fmla="*/ 0 h 158"/>
              <a:gd name="T74" fmla="*/ 0 w 250"/>
              <a:gd name="T75" fmla="*/ 0 h 158"/>
              <a:gd name="T76" fmla="*/ 0 w 250"/>
              <a:gd name="T77" fmla="*/ 0 h 158"/>
              <a:gd name="T78" fmla="*/ 0 w 250"/>
              <a:gd name="T79" fmla="*/ 0 h 158"/>
              <a:gd name="T80" fmla="*/ 0 w 250"/>
              <a:gd name="T81" fmla="*/ 0 h 158"/>
              <a:gd name="T82" fmla="*/ 0 w 250"/>
              <a:gd name="T83" fmla="*/ 0 h 158"/>
              <a:gd name="T84" fmla="*/ 0 w 250"/>
              <a:gd name="T85" fmla="*/ 0 h 158"/>
              <a:gd name="T86" fmla="*/ 0 w 250"/>
              <a:gd name="T87" fmla="*/ 0 h 158"/>
              <a:gd name="T88" fmla="*/ 0 w 250"/>
              <a:gd name="T89" fmla="*/ 0 h 158"/>
              <a:gd name="T90" fmla="*/ 0 w 250"/>
              <a:gd name="T91" fmla="*/ 0 h 158"/>
              <a:gd name="T92" fmla="*/ 0 w 250"/>
              <a:gd name="T93" fmla="*/ 0 h 158"/>
              <a:gd name="T94" fmla="*/ 0 w 250"/>
              <a:gd name="T95" fmla="*/ 0 h 158"/>
              <a:gd name="T96" fmla="*/ 0 w 250"/>
              <a:gd name="T97" fmla="*/ 0 h 158"/>
              <a:gd name="T98" fmla="*/ 0 w 250"/>
              <a:gd name="T99" fmla="*/ 0 h 15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50"/>
              <a:gd name="T151" fmla="*/ 0 h 158"/>
              <a:gd name="T152" fmla="*/ 250 w 250"/>
              <a:gd name="T153" fmla="*/ 158 h 15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50" h="158">
                <a:moveTo>
                  <a:pt x="250" y="158"/>
                </a:moveTo>
                <a:lnTo>
                  <a:pt x="4" y="158"/>
                </a:lnTo>
                <a:lnTo>
                  <a:pt x="4" y="130"/>
                </a:lnTo>
                <a:lnTo>
                  <a:pt x="27" y="130"/>
                </a:lnTo>
                <a:lnTo>
                  <a:pt x="24" y="127"/>
                </a:lnTo>
                <a:lnTo>
                  <a:pt x="21" y="125"/>
                </a:lnTo>
                <a:lnTo>
                  <a:pt x="18" y="122"/>
                </a:lnTo>
                <a:lnTo>
                  <a:pt x="16" y="119"/>
                </a:lnTo>
                <a:lnTo>
                  <a:pt x="12" y="117"/>
                </a:lnTo>
                <a:lnTo>
                  <a:pt x="10" y="114"/>
                </a:lnTo>
                <a:lnTo>
                  <a:pt x="8" y="111"/>
                </a:lnTo>
                <a:lnTo>
                  <a:pt x="7" y="108"/>
                </a:lnTo>
                <a:lnTo>
                  <a:pt x="5" y="104"/>
                </a:lnTo>
                <a:lnTo>
                  <a:pt x="4" y="100"/>
                </a:lnTo>
                <a:lnTo>
                  <a:pt x="3" y="97"/>
                </a:lnTo>
                <a:lnTo>
                  <a:pt x="2" y="93"/>
                </a:lnTo>
                <a:lnTo>
                  <a:pt x="1" y="89"/>
                </a:lnTo>
                <a:lnTo>
                  <a:pt x="1" y="85"/>
                </a:lnTo>
                <a:lnTo>
                  <a:pt x="1" y="81"/>
                </a:lnTo>
                <a:lnTo>
                  <a:pt x="0" y="77"/>
                </a:lnTo>
                <a:lnTo>
                  <a:pt x="1" y="71"/>
                </a:lnTo>
                <a:lnTo>
                  <a:pt x="1" y="66"/>
                </a:lnTo>
                <a:lnTo>
                  <a:pt x="2" y="60"/>
                </a:lnTo>
                <a:lnTo>
                  <a:pt x="3" y="55"/>
                </a:lnTo>
                <a:lnTo>
                  <a:pt x="5" y="50"/>
                </a:lnTo>
                <a:lnTo>
                  <a:pt x="7" y="44"/>
                </a:lnTo>
                <a:lnTo>
                  <a:pt x="9" y="40"/>
                </a:lnTo>
                <a:lnTo>
                  <a:pt x="11" y="35"/>
                </a:lnTo>
                <a:lnTo>
                  <a:pt x="15" y="31"/>
                </a:lnTo>
                <a:lnTo>
                  <a:pt x="18" y="27"/>
                </a:lnTo>
                <a:lnTo>
                  <a:pt x="22" y="23"/>
                </a:lnTo>
                <a:lnTo>
                  <a:pt x="26" y="20"/>
                </a:lnTo>
                <a:lnTo>
                  <a:pt x="31" y="17"/>
                </a:lnTo>
                <a:lnTo>
                  <a:pt x="35" y="14"/>
                </a:lnTo>
                <a:lnTo>
                  <a:pt x="39" y="11"/>
                </a:lnTo>
                <a:lnTo>
                  <a:pt x="45" y="9"/>
                </a:lnTo>
                <a:lnTo>
                  <a:pt x="50" y="7"/>
                </a:lnTo>
                <a:lnTo>
                  <a:pt x="56" y="5"/>
                </a:lnTo>
                <a:lnTo>
                  <a:pt x="62" y="3"/>
                </a:lnTo>
                <a:lnTo>
                  <a:pt x="67" y="2"/>
                </a:lnTo>
                <a:lnTo>
                  <a:pt x="73" y="1"/>
                </a:lnTo>
                <a:lnTo>
                  <a:pt x="79" y="0"/>
                </a:lnTo>
                <a:lnTo>
                  <a:pt x="85" y="0"/>
                </a:lnTo>
                <a:lnTo>
                  <a:pt x="92" y="0"/>
                </a:lnTo>
                <a:lnTo>
                  <a:pt x="98" y="0"/>
                </a:lnTo>
                <a:lnTo>
                  <a:pt x="104" y="0"/>
                </a:lnTo>
                <a:lnTo>
                  <a:pt x="111" y="1"/>
                </a:lnTo>
                <a:lnTo>
                  <a:pt x="117" y="2"/>
                </a:lnTo>
                <a:lnTo>
                  <a:pt x="124" y="4"/>
                </a:lnTo>
                <a:lnTo>
                  <a:pt x="129" y="5"/>
                </a:lnTo>
                <a:lnTo>
                  <a:pt x="135" y="7"/>
                </a:lnTo>
                <a:lnTo>
                  <a:pt x="141" y="10"/>
                </a:lnTo>
                <a:lnTo>
                  <a:pt x="146" y="12"/>
                </a:lnTo>
                <a:lnTo>
                  <a:pt x="152" y="15"/>
                </a:lnTo>
                <a:lnTo>
                  <a:pt x="156" y="18"/>
                </a:lnTo>
                <a:lnTo>
                  <a:pt x="160" y="22"/>
                </a:lnTo>
                <a:lnTo>
                  <a:pt x="164" y="25"/>
                </a:lnTo>
                <a:lnTo>
                  <a:pt x="168" y="29"/>
                </a:lnTo>
                <a:lnTo>
                  <a:pt x="171" y="34"/>
                </a:lnTo>
                <a:lnTo>
                  <a:pt x="174" y="38"/>
                </a:lnTo>
                <a:lnTo>
                  <a:pt x="177" y="43"/>
                </a:lnTo>
                <a:lnTo>
                  <a:pt x="179" y="49"/>
                </a:lnTo>
                <a:lnTo>
                  <a:pt x="181" y="54"/>
                </a:lnTo>
                <a:lnTo>
                  <a:pt x="183" y="59"/>
                </a:lnTo>
                <a:lnTo>
                  <a:pt x="185" y="64"/>
                </a:lnTo>
                <a:lnTo>
                  <a:pt x="185" y="69"/>
                </a:lnTo>
                <a:lnTo>
                  <a:pt x="186" y="74"/>
                </a:lnTo>
                <a:lnTo>
                  <a:pt x="186" y="79"/>
                </a:lnTo>
                <a:lnTo>
                  <a:pt x="186" y="83"/>
                </a:lnTo>
                <a:lnTo>
                  <a:pt x="186" y="86"/>
                </a:lnTo>
                <a:lnTo>
                  <a:pt x="185" y="90"/>
                </a:lnTo>
                <a:lnTo>
                  <a:pt x="185" y="93"/>
                </a:lnTo>
                <a:lnTo>
                  <a:pt x="184" y="97"/>
                </a:lnTo>
                <a:lnTo>
                  <a:pt x="183" y="100"/>
                </a:lnTo>
                <a:lnTo>
                  <a:pt x="181" y="103"/>
                </a:lnTo>
                <a:lnTo>
                  <a:pt x="179" y="107"/>
                </a:lnTo>
                <a:lnTo>
                  <a:pt x="178" y="110"/>
                </a:lnTo>
                <a:lnTo>
                  <a:pt x="176" y="113"/>
                </a:lnTo>
                <a:lnTo>
                  <a:pt x="174" y="116"/>
                </a:lnTo>
                <a:lnTo>
                  <a:pt x="172" y="118"/>
                </a:lnTo>
                <a:lnTo>
                  <a:pt x="171" y="121"/>
                </a:lnTo>
                <a:lnTo>
                  <a:pt x="169" y="123"/>
                </a:lnTo>
                <a:lnTo>
                  <a:pt x="165" y="125"/>
                </a:lnTo>
                <a:lnTo>
                  <a:pt x="163" y="127"/>
                </a:lnTo>
                <a:lnTo>
                  <a:pt x="250" y="127"/>
                </a:lnTo>
                <a:lnTo>
                  <a:pt x="250" y="158"/>
                </a:lnTo>
                <a:close/>
                <a:moveTo>
                  <a:pt x="94" y="130"/>
                </a:moveTo>
                <a:lnTo>
                  <a:pt x="102" y="130"/>
                </a:lnTo>
                <a:lnTo>
                  <a:pt x="110" y="129"/>
                </a:lnTo>
                <a:lnTo>
                  <a:pt x="117" y="128"/>
                </a:lnTo>
                <a:lnTo>
                  <a:pt x="124" y="127"/>
                </a:lnTo>
                <a:lnTo>
                  <a:pt x="130" y="125"/>
                </a:lnTo>
                <a:lnTo>
                  <a:pt x="135" y="122"/>
                </a:lnTo>
                <a:lnTo>
                  <a:pt x="141" y="119"/>
                </a:lnTo>
                <a:lnTo>
                  <a:pt x="145" y="116"/>
                </a:lnTo>
                <a:lnTo>
                  <a:pt x="148" y="112"/>
                </a:lnTo>
                <a:lnTo>
                  <a:pt x="152" y="109"/>
                </a:lnTo>
                <a:lnTo>
                  <a:pt x="155" y="104"/>
                </a:lnTo>
                <a:lnTo>
                  <a:pt x="157" y="100"/>
                </a:lnTo>
                <a:lnTo>
                  <a:pt x="159" y="95"/>
                </a:lnTo>
                <a:lnTo>
                  <a:pt x="160" y="91"/>
                </a:lnTo>
                <a:lnTo>
                  <a:pt x="161" y="86"/>
                </a:lnTo>
                <a:lnTo>
                  <a:pt x="161" y="81"/>
                </a:lnTo>
                <a:lnTo>
                  <a:pt x="161" y="76"/>
                </a:lnTo>
                <a:lnTo>
                  <a:pt x="160" y="71"/>
                </a:lnTo>
                <a:lnTo>
                  <a:pt x="159" y="67"/>
                </a:lnTo>
                <a:lnTo>
                  <a:pt x="157" y="62"/>
                </a:lnTo>
                <a:lnTo>
                  <a:pt x="155" y="58"/>
                </a:lnTo>
                <a:lnTo>
                  <a:pt x="152" y="54"/>
                </a:lnTo>
                <a:lnTo>
                  <a:pt x="148" y="50"/>
                </a:lnTo>
                <a:lnTo>
                  <a:pt x="144" y="45"/>
                </a:lnTo>
                <a:lnTo>
                  <a:pt x="140" y="42"/>
                </a:lnTo>
                <a:lnTo>
                  <a:pt x="134" y="39"/>
                </a:lnTo>
                <a:lnTo>
                  <a:pt x="129" y="36"/>
                </a:lnTo>
                <a:lnTo>
                  <a:pt x="123" y="34"/>
                </a:lnTo>
                <a:lnTo>
                  <a:pt x="115" y="33"/>
                </a:lnTo>
                <a:lnTo>
                  <a:pt x="108" y="32"/>
                </a:lnTo>
                <a:lnTo>
                  <a:pt x="100" y="31"/>
                </a:lnTo>
                <a:lnTo>
                  <a:pt x="92" y="31"/>
                </a:lnTo>
                <a:lnTo>
                  <a:pt x="83" y="31"/>
                </a:lnTo>
                <a:lnTo>
                  <a:pt x="76" y="32"/>
                </a:lnTo>
                <a:lnTo>
                  <a:pt x="68" y="33"/>
                </a:lnTo>
                <a:lnTo>
                  <a:pt x="62" y="34"/>
                </a:lnTo>
                <a:lnTo>
                  <a:pt x="55" y="36"/>
                </a:lnTo>
                <a:lnTo>
                  <a:pt x="50" y="39"/>
                </a:lnTo>
                <a:lnTo>
                  <a:pt x="46" y="42"/>
                </a:lnTo>
                <a:lnTo>
                  <a:pt x="40" y="45"/>
                </a:lnTo>
                <a:lnTo>
                  <a:pt x="37" y="50"/>
                </a:lnTo>
                <a:lnTo>
                  <a:pt x="33" y="53"/>
                </a:lnTo>
                <a:lnTo>
                  <a:pt x="31" y="57"/>
                </a:lnTo>
                <a:lnTo>
                  <a:pt x="27" y="61"/>
                </a:lnTo>
                <a:lnTo>
                  <a:pt x="26" y="66"/>
                </a:lnTo>
                <a:lnTo>
                  <a:pt x="24" y="70"/>
                </a:lnTo>
                <a:lnTo>
                  <a:pt x="24" y="75"/>
                </a:lnTo>
                <a:lnTo>
                  <a:pt x="24" y="80"/>
                </a:lnTo>
                <a:lnTo>
                  <a:pt x="24" y="84"/>
                </a:lnTo>
                <a:lnTo>
                  <a:pt x="25" y="89"/>
                </a:lnTo>
                <a:lnTo>
                  <a:pt x="26" y="94"/>
                </a:lnTo>
                <a:lnTo>
                  <a:pt x="29" y="98"/>
                </a:lnTo>
                <a:lnTo>
                  <a:pt x="31" y="102"/>
                </a:lnTo>
                <a:lnTo>
                  <a:pt x="34" y="107"/>
                </a:lnTo>
                <a:lnTo>
                  <a:pt x="37" y="111"/>
                </a:lnTo>
                <a:lnTo>
                  <a:pt x="41" y="115"/>
                </a:lnTo>
                <a:lnTo>
                  <a:pt x="47" y="119"/>
                </a:lnTo>
                <a:lnTo>
                  <a:pt x="52" y="122"/>
                </a:lnTo>
                <a:lnTo>
                  <a:pt x="57" y="124"/>
                </a:lnTo>
                <a:lnTo>
                  <a:pt x="64" y="126"/>
                </a:lnTo>
                <a:lnTo>
                  <a:pt x="70" y="128"/>
                </a:lnTo>
                <a:lnTo>
                  <a:pt x="78" y="129"/>
                </a:lnTo>
                <a:lnTo>
                  <a:pt x="85" y="130"/>
                </a:lnTo>
                <a:lnTo>
                  <a:pt x="94" y="13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27" name="Freeform 241"/>
          <p:cNvSpPr>
            <a:spLocks noEditPoints="1"/>
          </p:cNvSpPr>
          <p:nvPr/>
        </p:nvSpPr>
        <p:spPr bwMode="auto">
          <a:xfrm>
            <a:off x="2147232" y="3399892"/>
            <a:ext cx="72472" cy="62372"/>
          </a:xfrm>
          <a:custGeom>
            <a:avLst/>
            <a:gdLst>
              <a:gd name="T0" fmla="*/ 0 w 186"/>
              <a:gd name="T1" fmla="*/ 0 h 168"/>
              <a:gd name="T2" fmla="*/ 0 w 186"/>
              <a:gd name="T3" fmla="*/ 0 h 168"/>
              <a:gd name="T4" fmla="*/ 0 w 186"/>
              <a:gd name="T5" fmla="*/ 0 h 168"/>
              <a:gd name="T6" fmla="*/ 0 w 186"/>
              <a:gd name="T7" fmla="*/ 0 h 168"/>
              <a:gd name="T8" fmla="*/ 0 w 186"/>
              <a:gd name="T9" fmla="*/ 0 h 168"/>
              <a:gd name="T10" fmla="*/ 0 w 186"/>
              <a:gd name="T11" fmla="*/ 0 h 168"/>
              <a:gd name="T12" fmla="*/ 0 w 186"/>
              <a:gd name="T13" fmla="*/ 0 h 168"/>
              <a:gd name="T14" fmla="*/ 0 w 186"/>
              <a:gd name="T15" fmla="*/ 0 h 168"/>
              <a:gd name="T16" fmla="*/ 0 w 186"/>
              <a:gd name="T17" fmla="*/ 0 h 168"/>
              <a:gd name="T18" fmla="*/ 0 w 186"/>
              <a:gd name="T19" fmla="*/ 0 h 168"/>
              <a:gd name="T20" fmla="*/ 0 w 186"/>
              <a:gd name="T21" fmla="*/ 0 h 168"/>
              <a:gd name="T22" fmla="*/ 0 w 186"/>
              <a:gd name="T23" fmla="*/ 0 h 168"/>
              <a:gd name="T24" fmla="*/ 0 w 186"/>
              <a:gd name="T25" fmla="*/ 0 h 168"/>
              <a:gd name="T26" fmla="*/ 0 w 186"/>
              <a:gd name="T27" fmla="*/ 0 h 168"/>
              <a:gd name="T28" fmla="*/ 0 w 186"/>
              <a:gd name="T29" fmla="*/ 0 h 168"/>
              <a:gd name="T30" fmla="*/ 0 w 186"/>
              <a:gd name="T31" fmla="*/ 0 h 168"/>
              <a:gd name="T32" fmla="*/ 0 w 186"/>
              <a:gd name="T33" fmla="*/ 0 h 168"/>
              <a:gd name="T34" fmla="*/ 0 w 186"/>
              <a:gd name="T35" fmla="*/ 0 h 168"/>
              <a:gd name="T36" fmla="*/ 0 w 186"/>
              <a:gd name="T37" fmla="*/ 0 h 168"/>
              <a:gd name="T38" fmla="*/ 0 w 186"/>
              <a:gd name="T39" fmla="*/ 0 h 168"/>
              <a:gd name="T40" fmla="*/ 0 w 186"/>
              <a:gd name="T41" fmla="*/ 0 h 168"/>
              <a:gd name="T42" fmla="*/ 0 w 186"/>
              <a:gd name="T43" fmla="*/ 0 h 168"/>
              <a:gd name="T44" fmla="*/ 0 w 186"/>
              <a:gd name="T45" fmla="*/ 0 h 168"/>
              <a:gd name="T46" fmla="*/ 0 w 186"/>
              <a:gd name="T47" fmla="*/ 0 h 168"/>
              <a:gd name="T48" fmla="*/ 0 w 186"/>
              <a:gd name="T49" fmla="*/ 0 h 168"/>
              <a:gd name="T50" fmla="*/ 0 w 186"/>
              <a:gd name="T51" fmla="*/ 0 h 168"/>
              <a:gd name="T52" fmla="*/ 0 w 186"/>
              <a:gd name="T53" fmla="*/ 0 h 168"/>
              <a:gd name="T54" fmla="*/ 0 w 186"/>
              <a:gd name="T55" fmla="*/ 0 h 168"/>
              <a:gd name="T56" fmla="*/ 0 w 186"/>
              <a:gd name="T57" fmla="*/ 0 h 168"/>
              <a:gd name="T58" fmla="*/ 0 w 186"/>
              <a:gd name="T59" fmla="*/ 0 h 168"/>
              <a:gd name="T60" fmla="*/ 0 w 186"/>
              <a:gd name="T61" fmla="*/ 0 h 168"/>
              <a:gd name="T62" fmla="*/ 0 w 186"/>
              <a:gd name="T63" fmla="*/ 0 h 168"/>
              <a:gd name="T64" fmla="*/ 0 w 186"/>
              <a:gd name="T65" fmla="*/ 0 h 168"/>
              <a:gd name="T66" fmla="*/ 0 w 186"/>
              <a:gd name="T67" fmla="*/ 0 h 168"/>
              <a:gd name="T68" fmla="*/ 0 w 186"/>
              <a:gd name="T69" fmla="*/ 0 h 168"/>
              <a:gd name="T70" fmla="*/ 0 w 186"/>
              <a:gd name="T71" fmla="*/ 0 h 168"/>
              <a:gd name="T72" fmla="*/ 0 w 186"/>
              <a:gd name="T73" fmla="*/ 0 h 168"/>
              <a:gd name="T74" fmla="*/ 0 w 186"/>
              <a:gd name="T75" fmla="*/ 0 h 168"/>
              <a:gd name="T76" fmla="*/ 0 w 186"/>
              <a:gd name="T77" fmla="*/ 0 h 168"/>
              <a:gd name="T78" fmla="*/ 0 w 186"/>
              <a:gd name="T79" fmla="*/ 0 h 168"/>
              <a:gd name="T80" fmla="*/ 0 w 186"/>
              <a:gd name="T81" fmla="*/ 0 h 168"/>
              <a:gd name="T82" fmla="*/ 0 w 186"/>
              <a:gd name="T83" fmla="*/ 0 h 168"/>
              <a:gd name="T84" fmla="*/ 0 w 186"/>
              <a:gd name="T85" fmla="*/ 0 h 168"/>
              <a:gd name="T86" fmla="*/ 0 w 186"/>
              <a:gd name="T87" fmla="*/ 0 h 168"/>
              <a:gd name="T88" fmla="*/ 0 w 186"/>
              <a:gd name="T89" fmla="*/ 0 h 168"/>
              <a:gd name="T90" fmla="*/ 0 w 186"/>
              <a:gd name="T91" fmla="*/ 0 h 168"/>
              <a:gd name="T92" fmla="*/ 0 w 186"/>
              <a:gd name="T93" fmla="*/ 0 h 168"/>
              <a:gd name="T94" fmla="*/ 0 w 186"/>
              <a:gd name="T95" fmla="*/ 0 h 168"/>
              <a:gd name="T96" fmla="*/ 0 w 186"/>
              <a:gd name="T97" fmla="*/ 0 h 168"/>
              <a:gd name="T98" fmla="*/ 0 w 186"/>
              <a:gd name="T99" fmla="*/ 0 h 168"/>
              <a:gd name="T100" fmla="*/ 0 w 186"/>
              <a:gd name="T101" fmla="*/ 0 h 168"/>
              <a:gd name="T102" fmla="*/ 0 w 186"/>
              <a:gd name="T103" fmla="*/ 0 h 168"/>
              <a:gd name="T104" fmla="*/ 0 w 186"/>
              <a:gd name="T105" fmla="*/ 0 h 168"/>
              <a:gd name="T106" fmla="*/ 0 w 186"/>
              <a:gd name="T107" fmla="*/ 0 h 16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86"/>
              <a:gd name="T163" fmla="*/ 0 h 168"/>
              <a:gd name="T164" fmla="*/ 186 w 186"/>
              <a:gd name="T165" fmla="*/ 168 h 16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86" h="168">
                <a:moveTo>
                  <a:pt x="160" y="39"/>
                </a:moveTo>
                <a:lnTo>
                  <a:pt x="163" y="43"/>
                </a:lnTo>
                <a:lnTo>
                  <a:pt x="167" y="47"/>
                </a:lnTo>
                <a:lnTo>
                  <a:pt x="170" y="51"/>
                </a:lnTo>
                <a:lnTo>
                  <a:pt x="172" y="55"/>
                </a:lnTo>
                <a:lnTo>
                  <a:pt x="174" y="59"/>
                </a:lnTo>
                <a:lnTo>
                  <a:pt x="176" y="63"/>
                </a:lnTo>
                <a:lnTo>
                  <a:pt x="178" y="67"/>
                </a:lnTo>
                <a:lnTo>
                  <a:pt x="180" y="72"/>
                </a:lnTo>
                <a:lnTo>
                  <a:pt x="181" y="76"/>
                </a:lnTo>
                <a:lnTo>
                  <a:pt x="183" y="80"/>
                </a:lnTo>
                <a:lnTo>
                  <a:pt x="184" y="84"/>
                </a:lnTo>
                <a:lnTo>
                  <a:pt x="185" y="89"/>
                </a:lnTo>
                <a:lnTo>
                  <a:pt x="185" y="93"/>
                </a:lnTo>
                <a:lnTo>
                  <a:pt x="186" y="97"/>
                </a:lnTo>
                <a:lnTo>
                  <a:pt x="186" y="101"/>
                </a:lnTo>
                <a:lnTo>
                  <a:pt x="186" y="106"/>
                </a:lnTo>
                <a:lnTo>
                  <a:pt x="186" y="113"/>
                </a:lnTo>
                <a:lnTo>
                  <a:pt x="185" y="120"/>
                </a:lnTo>
                <a:lnTo>
                  <a:pt x="184" y="126"/>
                </a:lnTo>
                <a:lnTo>
                  <a:pt x="183" y="133"/>
                </a:lnTo>
                <a:lnTo>
                  <a:pt x="180" y="139"/>
                </a:lnTo>
                <a:lnTo>
                  <a:pt x="178" y="144"/>
                </a:lnTo>
                <a:lnTo>
                  <a:pt x="175" y="148"/>
                </a:lnTo>
                <a:lnTo>
                  <a:pt x="172" y="152"/>
                </a:lnTo>
                <a:lnTo>
                  <a:pt x="168" y="156"/>
                </a:lnTo>
                <a:lnTo>
                  <a:pt x="164" y="159"/>
                </a:lnTo>
                <a:lnTo>
                  <a:pt x="160" y="162"/>
                </a:lnTo>
                <a:lnTo>
                  <a:pt x="156" y="164"/>
                </a:lnTo>
                <a:lnTo>
                  <a:pt x="150" y="166"/>
                </a:lnTo>
                <a:lnTo>
                  <a:pt x="146" y="167"/>
                </a:lnTo>
                <a:lnTo>
                  <a:pt x="141" y="168"/>
                </a:lnTo>
                <a:lnTo>
                  <a:pt x="135" y="168"/>
                </a:lnTo>
                <a:lnTo>
                  <a:pt x="132" y="168"/>
                </a:lnTo>
                <a:lnTo>
                  <a:pt x="129" y="168"/>
                </a:lnTo>
                <a:lnTo>
                  <a:pt x="126" y="167"/>
                </a:lnTo>
                <a:lnTo>
                  <a:pt x="123" y="167"/>
                </a:lnTo>
                <a:lnTo>
                  <a:pt x="119" y="166"/>
                </a:lnTo>
                <a:lnTo>
                  <a:pt x="116" y="165"/>
                </a:lnTo>
                <a:lnTo>
                  <a:pt x="114" y="164"/>
                </a:lnTo>
                <a:lnTo>
                  <a:pt x="111" y="162"/>
                </a:lnTo>
                <a:lnTo>
                  <a:pt x="109" y="161"/>
                </a:lnTo>
                <a:lnTo>
                  <a:pt x="106" y="159"/>
                </a:lnTo>
                <a:lnTo>
                  <a:pt x="103" y="157"/>
                </a:lnTo>
                <a:lnTo>
                  <a:pt x="101" y="155"/>
                </a:lnTo>
                <a:lnTo>
                  <a:pt x="99" y="153"/>
                </a:lnTo>
                <a:lnTo>
                  <a:pt x="97" y="151"/>
                </a:lnTo>
                <a:lnTo>
                  <a:pt x="96" y="149"/>
                </a:lnTo>
                <a:lnTo>
                  <a:pt x="94" y="147"/>
                </a:lnTo>
                <a:lnTo>
                  <a:pt x="93" y="144"/>
                </a:lnTo>
                <a:lnTo>
                  <a:pt x="91" y="142"/>
                </a:lnTo>
                <a:lnTo>
                  <a:pt x="89" y="139"/>
                </a:lnTo>
                <a:lnTo>
                  <a:pt x="88" y="136"/>
                </a:lnTo>
                <a:lnTo>
                  <a:pt x="87" y="133"/>
                </a:lnTo>
                <a:lnTo>
                  <a:pt x="86" y="131"/>
                </a:lnTo>
                <a:lnTo>
                  <a:pt x="85" y="128"/>
                </a:lnTo>
                <a:lnTo>
                  <a:pt x="84" y="124"/>
                </a:lnTo>
                <a:lnTo>
                  <a:pt x="83" y="121"/>
                </a:lnTo>
                <a:lnTo>
                  <a:pt x="83" y="119"/>
                </a:lnTo>
                <a:lnTo>
                  <a:pt x="82" y="116"/>
                </a:lnTo>
                <a:lnTo>
                  <a:pt x="82" y="112"/>
                </a:lnTo>
                <a:lnTo>
                  <a:pt x="81" y="109"/>
                </a:lnTo>
                <a:lnTo>
                  <a:pt x="81" y="105"/>
                </a:lnTo>
                <a:lnTo>
                  <a:pt x="80" y="101"/>
                </a:lnTo>
                <a:lnTo>
                  <a:pt x="80" y="97"/>
                </a:lnTo>
                <a:lnTo>
                  <a:pt x="79" y="88"/>
                </a:lnTo>
                <a:lnTo>
                  <a:pt x="78" y="79"/>
                </a:lnTo>
                <a:lnTo>
                  <a:pt x="76" y="72"/>
                </a:lnTo>
                <a:lnTo>
                  <a:pt x="75" y="64"/>
                </a:lnTo>
                <a:lnTo>
                  <a:pt x="73" y="57"/>
                </a:lnTo>
                <a:lnTo>
                  <a:pt x="72" y="51"/>
                </a:lnTo>
                <a:lnTo>
                  <a:pt x="70" y="46"/>
                </a:lnTo>
                <a:lnTo>
                  <a:pt x="69" y="41"/>
                </a:lnTo>
                <a:lnTo>
                  <a:pt x="68" y="41"/>
                </a:lnTo>
                <a:lnTo>
                  <a:pt x="66" y="41"/>
                </a:lnTo>
                <a:lnTo>
                  <a:pt x="65" y="41"/>
                </a:lnTo>
                <a:lnTo>
                  <a:pt x="64" y="41"/>
                </a:lnTo>
                <a:lnTo>
                  <a:pt x="63" y="41"/>
                </a:lnTo>
                <a:lnTo>
                  <a:pt x="62" y="41"/>
                </a:lnTo>
                <a:lnTo>
                  <a:pt x="56" y="41"/>
                </a:lnTo>
                <a:lnTo>
                  <a:pt x="53" y="42"/>
                </a:lnTo>
                <a:lnTo>
                  <a:pt x="49" y="42"/>
                </a:lnTo>
                <a:lnTo>
                  <a:pt x="46" y="43"/>
                </a:lnTo>
                <a:lnTo>
                  <a:pt x="42" y="45"/>
                </a:lnTo>
                <a:lnTo>
                  <a:pt x="39" y="46"/>
                </a:lnTo>
                <a:lnTo>
                  <a:pt x="37" y="48"/>
                </a:lnTo>
                <a:lnTo>
                  <a:pt x="35" y="50"/>
                </a:lnTo>
                <a:lnTo>
                  <a:pt x="33" y="53"/>
                </a:lnTo>
                <a:lnTo>
                  <a:pt x="31" y="56"/>
                </a:lnTo>
                <a:lnTo>
                  <a:pt x="29" y="60"/>
                </a:lnTo>
                <a:lnTo>
                  <a:pt x="27" y="64"/>
                </a:lnTo>
                <a:lnTo>
                  <a:pt x="26" y="70"/>
                </a:lnTo>
                <a:lnTo>
                  <a:pt x="25" y="75"/>
                </a:lnTo>
                <a:lnTo>
                  <a:pt x="25" y="80"/>
                </a:lnTo>
                <a:lnTo>
                  <a:pt x="25" y="85"/>
                </a:lnTo>
                <a:lnTo>
                  <a:pt x="25" y="91"/>
                </a:lnTo>
                <a:lnTo>
                  <a:pt x="25" y="95"/>
                </a:lnTo>
                <a:lnTo>
                  <a:pt x="26" y="100"/>
                </a:lnTo>
                <a:lnTo>
                  <a:pt x="27" y="104"/>
                </a:lnTo>
                <a:lnTo>
                  <a:pt x="27" y="108"/>
                </a:lnTo>
                <a:lnTo>
                  <a:pt x="30" y="111"/>
                </a:lnTo>
                <a:lnTo>
                  <a:pt x="31" y="114"/>
                </a:lnTo>
                <a:lnTo>
                  <a:pt x="33" y="117"/>
                </a:lnTo>
                <a:lnTo>
                  <a:pt x="35" y="120"/>
                </a:lnTo>
                <a:lnTo>
                  <a:pt x="37" y="122"/>
                </a:lnTo>
                <a:lnTo>
                  <a:pt x="39" y="124"/>
                </a:lnTo>
                <a:lnTo>
                  <a:pt x="42" y="126"/>
                </a:lnTo>
                <a:lnTo>
                  <a:pt x="47" y="129"/>
                </a:lnTo>
                <a:lnTo>
                  <a:pt x="50" y="131"/>
                </a:lnTo>
                <a:lnTo>
                  <a:pt x="54" y="132"/>
                </a:lnTo>
                <a:lnTo>
                  <a:pt x="58" y="133"/>
                </a:lnTo>
                <a:lnTo>
                  <a:pt x="55" y="163"/>
                </a:lnTo>
                <a:lnTo>
                  <a:pt x="50" y="162"/>
                </a:lnTo>
                <a:lnTo>
                  <a:pt x="46" y="161"/>
                </a:lnTo>
                <a:lnTo>
                  <a:pt x="41" y="159"/>
                </a:lnTo>
                <a:lnTo>
                  <a:pt x="38" y="158"/>
                </a:lnTo>
                <a:lnTo>
                  <a:pt x="34" y="156"/>
                </a:lnTo>
                <a:lnTo>
                  <a:pt x="31" y="154"/>
                </a:lnTo>
                <a:lnTo>
                  <a:pt x="27" y="152"/>
                </a:lnTo>
                <a:lnTo>
                  <a:pt x="24" y="150"/>
                </a:lnTo>
                <a:lnTo>
                  <a:pt x="21" y="147"/>
                </a:lnTo>
                <a:lnTo>
                  <a:pt x="19" y="145"/>
                </a:lnTo>
                <a:lnTo>
                  <a:pt x="17" y="142"/>
                </a:lnTo>
                <a:lnTo>
                  <a:pt x="14" y="138"/>
                </a:lnTo>
                <a:lnTo>
                  <a:pt x="11" y="135"/>
                </a:lnTo>
                <a:lnTo>
                  <a:pt x="10" y="131"/>
                </a:lnTo>
                <a:lnTo>
                  <a:pt x="8" y="126"/>
                </a:lnTo>
                <a:lnTo>
                  <a:pt x="6" y="122"/>
                </a:lnTo>
                <a:lnTo>
                  <a:pt x="5" y="117"/>
                </a:lnTo>
                <a:lnTo>
                  <a:pt x="4" y="113"/>
                </a:lnTo>
                <a:lnTo>
                  <a:pt x="3" y="108"/>
                </a:lnTo>
                <a:lnTo>
                  <a:pt x="2" y="103"/>
                </a:lnTo>
                <a:lnTo>
                  <a:pt x="1" y="98"/>
                </a:lnTo>
                <a:lnTo>
                  <a:pt x="1" y="92"/>
                </a:lnTo>
                <a:lnTo>
                  <a:pt x="1" y="87"/>
                </a:lnTo>
                <a:lnTo>
                  <a:pt x="0" y="81"/>
                </a:lnTo>
                <a:lnTo>
                  <a:pt x="1" y="75"/>
                </a:lnTo>
                <a:lnTo>
                  <a:pt x="1" y="70"/>
                </a:lnTo>
                <a:lnTo>
                  <a:pt x="1" y="64"/>
                </a:lnTo>
                <a:lnTo>
                  <a:pt x="2" y="59"/>
                </a:lnTo>
                <a:lnTo>
                  <a:pt x="2" y="55"/>
                </a:lnTo>
                <a:lnTo>
                  <a:pt x="3" y="50"/>
                </a:lnTo>
                <a:lnTo>
                  <a:pt x="4" y="46"/>
                </a:lnTo>
                <a:lnTo>
                  <a:pt x="5" y="43"/>
                </a:lnTo>
                <a:lnTo>
                  <a:pt x="7" y="39"/>
                </a:lnTo>
                <a:lnTo>
                  <a:pt x="8" y="36"/>
                </a:lnTo>
                <a:lnTo>
                  <a:pt x="10" y="33"/>
                </a:lnTo>
                <a:lnTo>
                  <a:pt x="11" y="30"/>
                </a:lnTo>
                <a:lnTo>
                  <a:pt x="14" y="28"/>
                </a:lnTo>
                <a:lnTo>
                  <a:pt x="15" y="25"/>
                </a:lnTo>
                <a:lnTo>
                  <a:pt x="17" y="23"/>
                </a:lnTo>
                <a:lnTo>
                  <a:pt x="19" y="21"/>
                </a:lnTo>
                <a:lnTo>
                  <a:pt x="21" y="20"/>
                </a:lnTo>
                <a:lnTo>
                  <a:pt x="23" y="18"/>
                </a:lnTo>
                <a:lnTo>
                  <a:pt x="25" y="17"/>
                </a:lnTo>
                <a:lnTo>
                  <a:pt x="29" y="16"/>
                </a:lnTo>
                <a:lnTo>
                  <a:pt x="31" y="15"/>
                </a:lnTo>
                <a:lnTo>
                  <a:pt x="34" y="14"/>
                </a:lnTo>
                <a:lnTo>
                  <a:pt x="36" y="13"/>
                </a:lnTo>
                <a:lnTo>
                  <a:pt x="39" y="12"/>
                </a:lnTo>
                <a:lnTo>
                  <a:pt x="41" y="12"/>
                </a:lnTo>
                <a:lnTo>
                  <a:pt x="45" y="10"/>
                </a:lnTo>
                <a:lnTo>
                  <a:pt x="47" y="10"/>
                </a:lnTo>
                <a:lnTo>
                  <a:pt x="50" y="10"/>
                </a:lnTo>
                <a:lnTo>
                  <a:pt x="54" y="10"/>
                </a:lnTo>
                <a:lnTo>
                  <a:pt x="58" y="10"/>
                </a:lnTo>
                <a:lnTo>
                  <a:pt x="63" y="10"/>
                </a:lnTo>
                <a:lnTo>
                  <a:pt x="67" y="10"/>
                </a:lnTo>
                <a:lnTo>
                  <a:pt x="108" y="10"/>
                </a:lnTo>
                <a:lnTo>
                  <a:pt x="117" y="9"/>
                </a:lnTo>
                <a:lnTo>
                  <a:pt x="127" y="9"/>
                </a:lnTo>
                <a:lnTo>
                  <a:pt x="134" y="9"/>
                </a:lnTo>
                <a:lnTo>
                  <a:pt x="142" y="9"/>
                </a:lnTo>
                <a:lnTo>
                  <a:pt x="148" y="9"/>
                </a:lnTo>
                <a:lnTo>
                  <a:pt x="153" y="8"/>
                </a:lnTo>
                <a:lnTo>
                  <a:pt x="157" y="8"/>
                </a:lnTo>
                <a:lnTo>
                  <a:pt x="160" y="8"/>
                </a:lnTo>
                <a:lnTo>
                  <a:pt x="163" y="7"/>
                </a:lnTo>
                <a:lnTo>
                  <a:pt x="167" y="6"/>
                </a:lnTo>
                <a:lnTo>
                  <a:pt x="169" y="6"/>
                </a:lnTo>
                <a:lnTo>
                  <a:pt x="172" y="5"/>
                </a:lnTo>
                <a:lnTo>
                  <a:pt x="174" y="4"/>
                </a:lnTo>
                <a:lnTo>
                  <a:pt x="177" y="3"/>
                </a:lnTo>
                <a:lnTo>
                  <a:pt x="179" y="1"/>
                </a:lnTo>
                <a:lnTo>
                  <a:pt x="181" y="0"/>
                </a:lnTo>
                <a:lnTo>
                  <a:pt x="181" y="33"/>
                </a:lnTo>
                <a:lnTo>
                  <a:pt x="179" y="34"/>
                </a:lnTo>
                <a:lnTo>
                  <a:pt x="177" y="35"/>
                </a:lnTo>
                <a:lnTo>
                  <a:pt x="174" y="36"/>
                </a:lnTo>
                <a:lnTo>
                  <a:pt x="172" y="37"/>
                </a:lnTo>
                <a:lnTo>
                  <a:pt x="169" y="37"/>
                </a:lnTo>
                <a:lnTo>
                  <a:pt x="167" y="38"/>
                </a:lnTo>
                <a:lnTo>
                  <a:pt x="163" y="38"/>
                </a:lnTo>
                <a:lnTo>
                  <a:pt x="160" y="39"/>
                </a:lnTo>
                <a:close/>
                <a:moveTo>
                  <a:pt x="93" y="41"/>
                </a:moveTo>
                <a:lnTo>
                  <a:pt x="95" y="46"/>
                </a:lnTo>
                <a:lnTo>
                  <a:pt x="96" y="51"/>
                </a:lnTo>
                <a:lnTo>
                  <a:pt x="97" y="56"/>
                </a:lnTo>
                <a:lnTo>
                  <a:pt x="99" y="62"/>
                </a:lnTo>
                <a:lnTo>
                  <a:pt x="100" y="70"/>
                </a:lnTo>
                <a:lnTo>
                  <a:pt x="101" y="77"/>
                </a:lnTo>
                <a:lnTo>
                  <a:pt x="103" y="84"/>
                </a:lnTo>
                <a:lnTo>
                  <a:pt x="104" y="92"/>
                </a:lnTo>
                <a:lnTo>
                  <a:pt x="104" y="97"/>
                </a:lnTo>
                <a:lnTo>
                  <a:pt x="106" y="101"/>
                </a:lnTo>
                <a:lnTo>
                  <a:pt x="107" y="105"/>
                </a:lnTo>
                <a:lnTo>
                  <a:pt x="107" y="108"/>
                </a:lnTo>
                <a:lnTo>
                  <a:pt x="108" y="111"/>
                </a:lnTo>
                <a:lnTo>
                  <a:pt x="109" y="114"/>
                </a:lnTo>
                <a:lnTo>
                  <a:pt x="109" y="116"/>
                </a:lnTo>
                <a:lnTo>
                  <a:pt x="110" y="119"/>
                </a:lnTo>
                <a:lnTo>
                  <a:pt x="111" y="120"/>
                </a:lnTo>
                <a:lnTo>
                  <a:pt x="112" y="122"/>
                </a:lnTo>
                <a:lnTo>
                  <a:pt x="113" y="124"/>
                </a:lnTo>
                <a:lnTo>
                  <a:pt x="114" y="125"/>
                </a:lnTo>
                <a:lnTo>
                  <a:pt x="115" y="128"/>
                </a:lnTo>
                <a:lnTo>
                  <a:pt x="117" y="129"/>
                </a:lnTo>
                <a:lnTo>
                  <a:pt x="118" y="131"/>
                </a:lnTo>
                <a:lnTo>
                  <a:pt x="119" y="132"/>
                </a:lnTo>
                <a:lnTo>
                  <a:pt x="122" y="133"/>
                </a:lnTo>
                <a:lnTo>
                  <a:pt x="124" y="133"/>
                </a:lnTo>
                <a:lnTo>
                  <a:pt x="125" y="134"/>
                </a:lnTo>
                <a:lnTo>
                  <a:pt x="127" y="135"/>
                </a:lnTo>
                <a:lnTo>
                  <a:pt x="128" y="135"/>
                </a:lnTo>
                <a:lnTo>
                  <a:pt x="130" y="136"/>
                </a:lnTo>
                <a:lnTo>
                  <a:pt x="132" y="136"/>
                </a:lnTo>
                <a:lnTo>
                  <a:pt x="134" y="136"/>
                </a:lnTo>
                <a:lnTo>
                  <a:pt x="138" y="136"/>
                </a:lnTo>
                <a:lnTo>
                  <a:pt x="140" y="135"/>
                </a:lnTo>
                <a:lnTo>
                  <a:pt x="143" y="135"/>
                </a:lnTo>
                <a:lnTo>
                  <a:pt x="145" y="134"/>
                </a:lnTo>
                <a:lnTo>
                  <a:pt x="147" y="132"/>
                </a:lnTo>
                <a:lnTo>
                  <a:pt x="150" y="131"/>
                </a:lnTo>
                <a:lnTo>
                  <a:pt x="153" y="129"/>
                </a:lnTo>
                <a:lnTo>
                  <a:pt x="155" y="126"/>
                </a:lnTo>
                <a:lnTo>
                  <a:pt x="156" y="123"/>
                </a:lnTo>
                <a:lnTo>
                  <a:pt x="158" y="120"/>
                </a:lnTo>
                <a:lnTo>
                  <a:pt x="159" y="118"/>
                </a:lnTo>
                <a:lnTo>
                  <a:pt x="160" y="114"/>
                </a:lnTo>
                <a:lnTo>
                  <a:pt x="161" y="111"/>
                </a:lnTo>
                <a:lnTo>
                  <a:pt x="162" y="107"/>
                </a:lnTo>
                <a:lnTo>
                  <a:pt x="162" y="103"/>
                </a:lnTo>
                <a:lnTo>
                  <a:pt x="162" y="99"/>
                </a:lnTo>
                <a:lnTo>
                  <a:pt x="162" y="94"/>
                </a:lnTo>
                <a:lnTo>
                  <a:pt x="162" y="90"/>
                </a:lnTo>
                <a:lnTo>
                  <a:pt x="161" y="86"/>
                </a:lnTo>
                <a:lnTo>
                  <a:pt x="160" y="82"/>
                </a:lnTo>
                <a:lnTo>
                  <a:pt x="159" y="78"/>
                </a:lnTo>
                <a:lnTo>
                  <a:pt x="158" y="74"/>
                </a:lnTo>
                <a:lnTo>
                  <a:pt x="157" y="71"/>
                </a:lnTo>
                <a:lnTo>
                  <a:pt x="155" y="66"/>
                </a:lnTo>
                <a:lnTo>
                  <a:pt x="153" y="63"/>
                </a:lnTo>
                <a:lnTo>
                  <a:pt x="150" y="60"/>
                </a:lnTo>
                <a:lnTo>
                  <a:pt x="148" y="57"/>
                </a:lnTo>
                <a:lnTo>
                  <a:pt x="146" y="54"/>
                </a:lnTo>
                <a:lnTo>
                  <a:pt x="143" y="52"/>
                </a:lnTo>
                <a:lnTo>
                  <a:pt x="140" y="50"/>
                </a:lnTo>
                <a:lnTo>
                  <a:pt x="137" y="48"/>
                </a:lnTo>
                <a:lnTo>
                  <a:pt x="133" y="46"/>
                </a:lnTo>
                <a:lnTo>
                  <a:pt x="131" y="45"/>
                </a:lnTo>
                <a:lnTo>
                  <a:pt x="128" y="44"/>
                </a:lnTo>
                <a:lnTo>
                  <a:pt x="125" y="43"/>
                </a:lnTo>
                <a:lnTo>
                  <a:pt x="122" y="43"/>
                </a:lnTo>
                <a:lnTo>
                  <a:pt x="117" y="42"/>
                </a:lnTo>
                <a:lnTo>
                  <a:pt x="113" y="42"/>
                </a:lnTo>
                <a:lnTo>
                  <a:pt x="109" y="41"/>
                </a:lnTo>
                <a:lnTo>
                  <a:pt x="103" y="41"/>
                </a:lnTo>
                <a:lnTo>
                  <a:pt x="93" y="4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28" name="Freeform 242"/>
          <p:cNvSpPr>
            <a:spLocks/>
          </p:cNvSpPr>
          <p:nvPr/>
        </p:nvSpPr>
        <p:spPr bwMode="auto">
          <a:xfrm>
            <a:off x="2147232" y="3350361"/>
            <a:ext cx="70513" cy="36689"/>
          </a:xfrm>
          <a:custGeom>
            <a:avLst/>
            <a:gdLst>
              <a:gd name="T0" fmla="*/ 0 w 181"/>
              <a:gd name="T1" fmla="*/ 0 h 100"/>
              <a:gd name="T2" fmla="*/ 0 w 181"/>
              <a:gd name="T3" fmla="*/ 0 h 100"/>
              <a:gd name="T4" fmla="*/ 0 w 181"/>
              <a:gd name="T5" fmla="*/ 0 h 100"/>
              <a:gd name="T6" fmla="*/ 0 w 181"/>
              <a:gd name="T7" fmla="*/ 0 h 100"/>
              <a:gd name="T8" fmla="*/ 0 w 181"/>
              <a:gd name="T9" fmla="*/ 0 h 100"/>
              <a:gd name="T10" fmla="*/ 0 w 181"/>
              <a:gd name="T11" fmla="*/ 0 h 100"/>
              <a:gd name="T12" fmla="*/ 0 w 181"/>
              <a:gd name="T13" fmla="*/ 0 h 100"/>
              <a:gd name="T14" fmla="*/ 0 w 181"/>
              <a:gd name="T15" fmla="*/ 0 h 100"/>
              <a:gd name="T16" fmla="*/ 0 w 181"/>
              <a:gd name="T17" fmla="*/ 0 h 100"/>
              <a:gd name="T18" fmla="*/ 0 w 181"/>
              <a:gd name="T19" fmla="*/ 0 h 100"/>
              <a:gd name="T20" fmla="*/ 0 w 181"/>
              <a:gd name="T21" fmla="*/ 0 h 100"/>
              <a:gd name="T22" fmla="*/ 0 w 181"/>
              <a:gd name="T23" fmla="*/ 0 h 100"/>
              <a:gd name="T24" fmla="*/ 0 w 181"/>
              <a:gd name="T25" fmla="*/ 0 h 100"/>
              <a:gd name="T26" fmla="*/ 0 w 181"/>
              <a:gd name="T27" fmla="*/ 0 h 100"/>
              <a:gd name="T28" fmla="*/ 0 w 181"/>
              <a:gd name="T29" fmla="*/ 0 h 100"/>
              <a:gd name="T30" fmla="*/ 0 w 181"/>
              <a:gd name="T31" fmla="*/ 0 h 100"/>
              <a:gd name="T32" fmla="*/ 0 w 181"/>
              <a:gd name="T33" fmla="*/ 0 h 100"/>
              <a:gd name="T34" fmla="*/ 0 w 181"/>
              <a:gd name="T35" fmla="*/ 0 h 100"/>
              <a:gd name="T36" fmla="*/ 0 w 181"/>
              <a:gd name="T37" fmla="*/ 0 h 100"/>
              <a:gd name="T38" fmla="*/ 0 w 181"/>
              <a:gd name="T39" fmla="*/ 0 h 100"/>
              <a:gd name="T40" fmla="*/ 0 w 181"/>
              <a:gd name="T41" fmla="*/ 0 h 100"/>
              <a:gd name="T42" fmla="*/ 0 w 181"/>
              <a:gd name="T43" fmla="*/ 0 h 100"/>
              <a:gd name="T44" fmla="*/ 0 w 181"/>
              <a:gd name="T45" fmla="*/ 0 h 100"/>
              <a:gd name="T46" fmla="*/ 0 w 181"/>
              <a:gd name="T47" fmla="*/ 0 h 100"/>
              <a:gd name="T48" fmla="*/ 0 w 181"/>
              <a:gd name="T49" fmla="*/ 0 h 100"/>
              <a:gd name="T50" fmla="*/ 0 w 181"/>
              <a:gd name="T51" fmla="*/ 0 h 100"/>
              <a:gd name="T52" fmla="*/ 0 w 181"/>
              <a:gd name="T53" fmla="*/ 0 h 100"/>
              <a:gd name="T54" fmla="*/ 0 w 181"/>
              <a:gd name="T55" fmla="*/ 0 h 100"/>
              <a:gd name="T56" fmla="*/ 0 w 181"/>
              <a:gd name="T57" fmla="*/ 0 h 100"/>
              <a:gd name="T58" fmla="*/ 0 w 181"/>
              <a:gd name="T59" fmla="*/ 0 h 100"/>
              <a:gd name="T60" fmla="*/ 0 w 181"/>
              <a:gd name="T61" fmla="*/ 0 h 100"/>
              <a:gd name="T62" fmla="*/ 0 w 181"/>
              <a:gd name="T63" fmla="*/ 0 h 100"/>
              <a:gd name="T64" fmla="*/ 0 w 181"/>
              <a:gd name="T65" fmla="*/ 0 h 100"/>
              <a:gd name="T66" fmla="*/ 0 w 181"/>
              <a:gd name="T67" fmla="*/ 0 h 100"/>
              <a:gd name="T68" fmla="*/ 0 w 181"/>
              <a:gd name="T69" fmla="*/ 0 h 100"/>
              <a:gd name="T70" fmla="*/ 0 w 181"/>
              <a:gd name="T71" fmla="*/ 0 h 100"/>
              <a:gd name="T72" fmla="*/ 0 w 181"/>
              <a:gd name="T73" fmla="*/ 0 h 100"/>
              <a:gd name="T74" fmla="*/ 0 w 181"/>
              <a:gd name="T75" fmla="*/ 0 h 100"/>
              <a:gd name="T76" fmla="*/ 0 w 181"/>
              <a:gd name="T77" fmla="*/ 0 h 100"/>
              <a:gd name="T78" fmla="*/ 0 w 181"/>
              <a:gd name="T79" fmla="*/ 0 h 100"/>
              <a:gd name="T80" fmla="*/ 0 w 181"/>
              <a:gd name="T81" fmla="*/ 0 h 100"/>
              <a:gd name="T82" fmla="*/ 0 w 181"/>
              <a:gd name="T83" fmla="*/ 0 h 100"/>
              <a:gd name="T84" fmla="*/ 0 w 181"/>
              <a:gd name="T85" fmla="*/ 0 h 100"/>
              <a:gd name="T86" fmla="*/ 0 w 181"/>
              <a:gd name="T87" fmla="*/ 0 h 100"/>
              <a:gd name="T88" fmla="*/ 0 w 181"/>
              <a:gd name="T89" fmla="*/ 0 h 100"/>
              <a:gd name="T90" fmla="*/ 0 w 181"/>
              <a:gd name="T91" fmla="*/ 0 h 100"/>
              <a:gd name="T92" fmla="*/ 0 w 181"/>
              <a:gd name="T93" fmla="*/ 0 h 100"/>
              <a:gd name="T94" fmla="*/ 0 w 181"/>
              <a:gd name="T95" fmla="*/ 0 h 100"/>
              <a:gd name="T96" fmla="*/ 0 w 181"/>
              <a:gd name="T97" fmla="*/ 0 h 100"/>
              <a:gd name="T98" fmla="*/ 0 w 181"/>
              <a:gd name="T99" fmla="*/ 0 h 100"/>
              <a:gd name="T100" fmla="*/ 0 w 181"/>
              <a:gd name="T101" fmla="*/ 0 h 100"/>
              <a:gd name="T102" fmla="*/ 0 w 181"/>
              <a:gd name="T103" fmla="*/ 0 h 100"/>
              <a:gd name="T104" fmla="*/ 0 w 181"/>
              <a:gd name="T105" fmla="*/ 0 h 100"/>
              <a:gd name="T106" fmla="*/ 0 w 181"/>
              <a:gd name="T107" fmla="*/ 0 h 100"/>
              <a:gd name="T108" fmla="*/ 0 w 181"/>
              <a:gd name="T109" fmla="*/ 0 h 100"/>
              <a:gd name="T110" fmla="*/ 0 w 181"/>
              <a:gd name="T111" fmla="*/ 0 h 100"/>
              <a:gd name="T112" fmla="*/ 0 w 181"/>
              <a:gd name="T113" fmla="*/ 0 h 100"/>
              <a:gd name="T114" fmla="*/ 0 w 181"/>
              <a:gd name="T115" fmla="*/ 0 h 100"/>
              <a:gd name="T116" fmla="*/ 0 w 181"/>
              <a:gd name="T117" fmla="*/ 0 h 100"/>
              <a:gd name="T118" fmla="*/ 0 w 181"/>
              <a:gd name="T119" fmla="*/ 0 h 100"/>
              <a:gd name="T120" fmla="*/ 0 w 181"/>
              <a:gd name="T121" fmla="*/ 0 h 100"/>
              <a:gd name="T122" fmla="*/ 0 w 181"/>
              <a:gd name="T123" fmla="*/ 0 h 100"/>
              <a:gd name="T124" fmla="*/ 0 w 181"/>
              <a:gd name="T125" fmla="*/ 0 h 1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1"/>
              <a:gd name="T190" fmla="*/ 0 h 100"/>
              <a:gd name="T191" fmla="*/ 181 w 181"/>
              <a:gd name="T192" fmla="*/ 100 h 10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1" h="100">
                <a:moveTo>
                  <a:pt x="181" y="100"/>
                </a:moveTo>
                <a:lnTo>
                  <a:pt x="4" y="100"/>
                </a:lnTo>
                <a:lnTo>
                  <a:pt x="4" y="71"/>
                </a:lnTo>
                <a:lnTo>
                  <a:pt x="31" y="71"/>
                </a:lnTo>
                <a:lnTo>
                  <a:pt x="26" y="69"/>
                </a:lnTo>
                <a:lnTo>
                  <a:pt x="22" y="66"/>
                </a:lnTo>
                <a:lnTo>
                  <a:pt x="19" y="64"/>
                </a:lnTo>
                <a:lnTo>
                  <a:pt x="16" y="61"/>
                </a:lnTo>
                <a:lnTo>
                  <a:pt x="12" y="59"/>
                </a:lnTo>
                <a:lnTo>
                  <a:pt x="10" y="56"/>
                </a:lnTo>
                <a:lnTo>
                  <a:pt x="8" y="54"/>
                </a:lnTo>
                <a:lnTo>
                  <a:pt x="6" y="52"/>
                </a:lnTo>
                <a:lnTo>
                  <a:pt x="5" y="50"/>
                </a:lnTo>
                <a:lnTo>
                  <a:pt x="4" y="47"/>
                </a:lnTo>
                <a:lnTo>
                  <a:pt x="3" y="45"/>
                </a:lnTo>
                <a:lnTo>
                  <a:pt x="2" y="43"/>
                </a:lnTo>
                <a:lnTo>
                  <a:pt x="1" y="40"/>
                </a:lnTo>
                <a:lnTo>
                  <a:pt x="1" y="38"/>
                </a:lnTo>
                <a:lnTo>
                  <a:pt x="1" y="35"/>
                </a:lnTo>
                <a:lnTo>
                  <a:pt x="0" y="32"/>
                </a:lnTo>
                <a:lnTo>
                  <a:pt x="1" y="28"/>
                </a:lnTo>
                <a:lnTo>
                  <a:pt x="1" y="24"/>
                </a:lnTo>
                <a:lnTo>
                  <a:pt x="2" y="20"/>
                </a:lnTo>
                <a:lnTo>
                  <a:pt x="3" y="16"/>
                </a:lnTo>
                <a:lnTo>
                  <a:pt x="4" y="12"/>
                </a:lnTo>
                <a:lnTo>
                  <a:pt x="6" y="8"/>
                </a:lnTo>
                <a:lnTo>
                  <a:pt x="7" y="4"/>
                </a:lnTo>
                <a:lnTo>
                  <a:pt x="10" y="0"/>
                </a:lnTo>
                <a:lnTo>
                  <a:pt x="38" y="11"/>
                </a:lnTo>
                <a:lnTo>
                  <a:pt x="36" y="13"/>
                </a:lnTo>
                <a:lnTo>
                  <a:pt x="35" y="16"/>
                </a:lnTo>
                <a:lnTo>
                  <a:pt x="34" y="19"/>
                </a:lnTo>
                <a:lnTo>
                  <a:pt x="33" y="22"/>
                </a:lnTo>
                <a:lnTo>
                  <a:pt x="32" y="25"/>
                </a:lnTo>
                <a:lnTo>
                  <a:pt x="32" y="27"/>
                </a:lnTo>
                <a:lnTo>
                  <a:pt x="32" y="30"/>
                </a:lnTo>
                <a:lnTo>
                  <a:pt x="32" y="34"/>
                </a:lnTo>
                <a:lnTo>
                  <a:pt x="32" y="36"/>
                </a:lnTo>
                <a:lnTo>
                  <a:pt x="32" y="39"/>
                </a:lnTo>
                <a:lnTo>
                  <a:pt x="32" y="41"/>
                </a:lnTo>
                <a:lnTo>
                  <a:pt x="33" y="43"/>
                </a:lnTo>
                <a:lnTo>
                  <a:pt x="34" y="46"/>
                </a:lnTo>
                <a:lnTo>
                  <a:pt x="35" y="48"/>
                </a:lnTo>
                <a:lnTo>
                  <a:pt x="36" y="50"/>
                </a:lnTo>
                <a:lnTo>
                  <a:pt x="37" y="52"/>
                </a:lnTo>
                <a:lnTo>
                  <a:pt x="39" y="54"/>
                </a:lnTo>
                <a:lnTo>
                  <a:pt x="40" y="56"/>
                </a:lnTo>
                <a:lnTo>
                  <a:pt x="42" y="57"/>
                </a:lnTo>
                <a:lnTo>
                  <a:pt x="45" y="59"/>
                </a:lnTo>
                <a:lnTo>
                  <a:pt x="47" y="60"/>
                </a:lnTo>
                <a:lnTo>
                  <a:pt x="49" y="61"/>
                </a:lnTo>
                <a:lnTo>
                  <a:pt x="51" y="62"/>
                </a:lnTo>
                <a:lnTo>
                  <a:pt x="54" y="63"/>
                </a:lnTo>
                <a:lnTo>
                  <a:pt x="57" y="64"/>
                </a:lnTo>
                <a:lnTo>
                  <a:pt x="62" y="65"/>
                </a:lnTo>
                <a:lnTo>
                  <a:pt x="66" y="66"/>
                </a:lnTo>
                <a:lnTo>
                  <a:pt x="70" y="67"/>
                </a:lnTo>
                <a:lnTo>
                  <a:pt x="75" y="68"/>
                </a:lnTo>
                <a:lnTo>
                  <a:pt x="80" y="68"/>
                </a:lnTo>
                <a:lnTo>
                  <a:pt x="84" y="68"/>
                </a:lnTo>
                <a:lnTo>
                  <a:pt x="88" y="68"/>
                </a:lnTo>
                <a:lnTo>
                  <a:pt x="181" y="68"/>
                </a:lnTo>
                <a:lnTo>
                  <a:pt x="181" y="10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29" name="Freeform 243"/>
          <p:cNvSpPr>
            <a:spLocks noEditPoints="1"/>
          </p:cNvSpPr>
          <p:nvPr/>
        </p:nvSpPr>
        <p:spPr bwMode="auto">
          <a:xfrm>
            <a:off x="2147232" y="3286155"/>
            <a:ext cx="72472" cy="60537"/>
          </a:xfrm>
          <a:custGeom>
            <a:avLst/>
            <a:gdLst>
              <a:gd name="T0" fmla="*/ 0 w 186"/>
              <a:gd name="T1" fmla="*/ 0 h 168"/>
              <a:gd name="T2" fmla="*/ 0 w 186"/>
              <a:gd name="T3" fmla="*/ 0 h 168"/>
              <a:gd name="T4" fmla="*/ 0 w 186"/>
              <a:gd name="T5" fmla="*/ 0 h 168"/>
              <a:gd name="T6" fmla="*/ 0 w 186"/>
              <a:gd name="T7" fmla="*/ 0 h 168"/>
              <a:gd name="T8" fmla="*/ 0 w 186"/>
              <a:gd name="T9" fmla="*/ 0 h 168"/>
              <a:gd name="T10" fmla="*/ 0 w 186"/>
              <a:gd name="T11" fmla="*/ 0 h 168"/>
              <a:gd name="T12" fmla="*/ 0 w 186"/>
              <a:gd name="T13" fmla="*/ 0 h 168"/>
              <a:gd name="T14" fmla="*/ 0 w 186"/>
              <a:gd name="T15" fmla="*/ 0 h 168"/>
              <a:gd name="T16" fmla="*/ 0 w 186"/>
              <a:gd name="T17" fmla="*/ 0 h 168"/>
              <a:gd name="T18" fmla="*/ 0 w 186"/>
              <a:gd name="T19" fmla="*/ 0 h 168"/>
              <a:gd name="T20" fmla="*/ 0 w 186"/>
              <a:gd name="T21" fmla="*/ 0 h 168"/>
              <a:gd name="T22" fmla="*/ 0 w 186"/>
              <a:gd name="T23" fmla="*/ 0 h 168"/>
              <a:gd name="T24" fmla="*/ 0 w 186"/>
              <a:gd name="T25" fmla="*/ 0 h 168"/>
              <a:gd name="T26" fmla="*/ 0 w 186"/>
              <a:gd name="T27" fmla="*/ 0 h 168"/>
              <a:gd name="T28" fmla="*/ 0 w 186"/>
              <a:gd name="T29" fmla="*/ 0 h 168"/>
              <a:gd name="T30" fmla="*/ 0 w 186"/>
              <a:gd name="T31" fmla="*/ 0 h 168"/>
              <a:gd name="T32" fmla="*/ 0 w 186"/>
              <a:gd name="T33" fmla="*/ 0 h 168"/>
              <a:gd name="T34" fmla="*/ 0 w 186"/>
              <a:gd name="T35" fmla="*/ 0 h 168"/>
              <a:gd name="T36" fmla="*/ 0 w 186"/>
              <a:gd name="T37" fmla="*/ 0 h 168"/>
              <a:gd name="T38" fmla="*/ 0 w 186"/>
              <a:gd name="T39" fmla="*/ 0 h 168"/>
              <a:gd name="T40" fmla="*/ 0 w 186"/>
              <a:gd name="T41" fmla="*/ 0 h 168"/>
              <a:gd name="T42" fmla="*/ 0 w 186"/>
              <a:gd name="T43" fmla="*/ 0 h 168"/>
              <a:gd name="T44" fmla="*/ 0 w 186"/>
              <a:gd name="T45" fmla="*/ 0 h 168"/>
              <a:gd name="T46" fmla="*/ 0 w 186"/>
              <a:gd name="T47" fmla="*/ 0 h 168"/>
              <a:gd name="T48" fmla="*/ 0 w 186"/>
              <a:gd name="T49" fmla="*/ 0 h 168"/>
              <a:gd name="T50" fmla="*/ 0 w 186"/>
              <a:gd name="T51" fmla="*/ 0 h 168"/>
              <a:gd name="T52" fmla="*/ 0 w 186"/>
              <a:gd name="T53" fmla="*/ 0 h 168"/>
              <a:gd name="T54" fmla="*/ 0 w 186"/>
              <a:gd name="T55" fmla="*/ 0 h 168"/>
              <a:gd name="T56" fmla="*/ 0 w 186"/>
              <a:gd name="T57" fmla="*/ 0 h 168"/>
              <a:gd name="T58" fmla="*/ 0 w 186"/>
              <a:gd name="T59" fmla="*/ 0 h 168"/>
              <a:gd name="T60" fmla="*/ 0 w 186"/>
              <a:gd name="T61" fmla="*/ 0 h 168"/>
              <a:gd name="T62" fmla="*/ 0 w 186"/>
              <a:gd name="T63" fmla="*/ 0 h 168"/>
              <a:gd name="T64" fmla="*/ 0 w 186"/>
              <a:gd name="T65" fmla="*/ 0 h 168"/>
              <a:gd name="T66" fmla="*/ 0 w 186"/>
              <a:gd name="T67" fmla="*/ 0 h 168"/>
              <a:gd name="T68" fmla="*/ 0 w 186"/>
              <a:gd name="T69" fmla="*/ 0 h 168"/>
              <a:gd name="T70" fmla="*/ 0 w 186"/>
              <a:gd name="T71" fmla="*/ 0 h 168"/>
              <a:gd name="T72" fmla="*/ 0 w 186"/>
              <a:gd name="T73" fmla="*/ 0 h 168"/>
              <a:gd name="T74" fmla="*/ 0 w 186"/>
              <a:gd name="T75" fmla="*/ 0 h 168"/>
              <a:gd name="T76" fmla="*/ 0 w 186"/>
              <a:gd name="T77" fmla="*/ 0 h 168"/>
              <a:gd name="T78" fmla="*/ 0 w 186"/>
              <a:gd name="T79" fmla="*/ 0 h 168"/>
              <a:gd name="T80" fmla="*/ 0 w 186"/>
              <a:gd name="T81" fmla="*/ 0 h 168"/>
              <a:gd name="T82" fmla="*/ 0 w 186"/>
              <a:gd name="T83" fmla="*/ 0 h 168"/>
              <a:gd name="T84" fmla="*/ 0 w 186"/>
              <a:gd name="T85" fmla="*/ 0 h 168"/>
              <a:gd name="T86" fmla="*/ 0 w 186"/>
              <a:gd name="T87" fmla="*/ 0 h 168"/>
              <a:gd name="T88" fmla="*/ 0 w 186"/>
              <a:gd name="T89" fmla="*/ 0 h 168"/>
              <a:gd name="T90" fmla="*/ 0 w 186"/>
              <a:gd name="T91" fmla="*/ 0 h 168"/>
              <a:gd name="T92" fmla="*/ 0 w 186"/>
              <a:gd name="T93" fmla="*/ 0 h 168"/>
              <a:gd name="T94" fmla="*/ 0 w 186"/>
              <a:gd name="T95" fmla="*/ 0 h 168"/>
              <a:gd name="T96" fmla="*/ 0 w 186"/>
              <a:gd name="T97" fmla="*/ 0 h 168"/>
              <a:gd name="T98" fmla="*/ 0 w 186"/>
              <a:gd name="T99" fmla="*/ 0 h 168"/>
              <a:gd name="T100" fmla="*/ 0 w 186"/>
              <a:gd name="T101" fmla="*/ 0 h 168"/>
              <a:gd name="T102" fmla="*/ 0 w 186"/>
              <a:gd name="T103" fmla="*/ 0 h 168"/>
              <a:gd name="T104" fmla="*/ 0 w 186"/>
              <a:gd name="T105" fmla="*/ 0 h 168"/>
              <a:gd name="T106" fmla="*/ 0 w 186"/>
              <a:gd name="T107" fmla="*/ 0 h 16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86"/>
              <a:gd name="T163" fmla="*/ 0 h 168"/>
              <a:gd name="T164" fmla="*/ 186 w 186"/>
              <a:gd name="T165" fmla="*/ 168 h 16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86" h="168">
                <a:moveTo>
                  <a:pt x="160" y="39"/>
                </a:moveTo>
                <a:lnTo>
                  <a:pt x="163" y="43"/>
                </a:lnTo>
                <a:lnTo>
                  <a:pt x="167" y="47"/>
                </a:lnTo>
                <a:lnTo>
                  <a:pt x="170" y="51"/>
                </a:lnTo>
                <a:lnTo>
                  <a:pt x="172" y="55"/>
                </a:lnTo>
                <a:lnTo>
                  <a:pt x="174" y="59"/>
                </a:lnTo>
                <a:lnTo>
                  <a:pt x="176" y="63"/>
                </a:lnTo>
                <a:lnTo>
                  <a:pt x="178" y="67"/>
                </a:lnTo>
                <a:lnTo>
                  <a:pt x="180" y="71"/>
                </a:lnTo>
                <a:lnTo>
                  <a:pt x="181" y="75"/>
                </a:lnTo>
                <a:lnTo>
                  <a:pt x="183" y="79"/>
                </a:lnTo>
                <a:lnTo>
                  <a:pt x="184" y="83"/>
                </a:lnTo>
                <a:lnTo>
                  <a:pt x="185" y="88"/>
                </a:lnTo>
                <a:lnTo>
                  <a:pt x="185" y="93"/>
                </a:lnTo>
                <a:lnTo>
                  <a:pt x="186" y="97"/>
                </a:lnTo>
                <a:lnTo>
                  <a:pt x="186" y="101"/>
                </a:lnTo>
                <a:lnTo>
                  <a:pt x="186" y="106"/>
                </a:lnTo>
                <a:lnTo>
                  <a:pt x="186" y="113"/>
                </a:lnTo>
                <a:lnTo>
                  <a:pt x="185" y="120"/>
                </a:lnTo>
                <a:lnTo>
                  <a:pt x="184" y="126"/>
                </a:lnTo>
                <a:lnTo>
                  <a:pt x="183" y="132"/>
                </a:lnTo>
                <a:lnTo>
                  <a:pt x="180" y="138"/>
                </a:lnTo>
                <a:lnTo>
                  <a:pt x="178" y="143"/>
                </a:lnTo>
                <a:lnTo>
                  <a:pt x="175" y="147"/>
                </a:lnTo>
                <a:lnTo>
                  <a:pt x="172" y="152"/>
                </a:lnTo>
                <a:lnTo>
                  <a:pt x="168" y="156"/>
                </a:lnTo>
                <a:lnTo>
                  <a:pt x="164" y="159"/>
                </a:lnTo>
                <a:lnTo>
                  <a:pt x="160" y="162"/>
                </a:lnTo>
                <a:lnTo>
                  <a:pt x="156" y="164"/>
                </a:lnTo>
                <a:lnTo>
                  <a:pt x="150" y="166"/>
                </a:lnTo>
                <a:lnTo>
                  <a:pt x="146" y="167"/>
                </a:lnTo>
                <a:lnTo>
                  <a:pt x="141" y="168"/>
                </a:lnTo>
                <a:lnTo>
                  <a:pt x="135" y="168"/>
                </a:lnTo>
                <a:lnTo>
                  <a:pt x="132" y="168"/>
                </a:lnTo>
                <a:lnTo>
                  <a:pt x="129" y="168"/>
                </a:lnTo>
                <a:lnTo>
                  <a:pt x="126" y="167"/>
                </a:lnTo>
                <a:lnTo>
                  <a:pt x="123" y="167"/>
                </a:lnTo>
                <a:lnTo>
                  <a:pt x="119" y="166"/>
                </a:lnTo>
                <a:lnTo>
                  <a:pt x="116" y="165"/>
                </a:lnTo>
                <a:lnTo>
                  <a:pt x="114" y="164"/>
                </a:lnTo>
                <a:lnTo>
                  <a:pt x="111" y="162"/>
                </a:lnTo>
                <a:lnTo>
                  <a:pt x="109" y="161"/>
                </a:lnTo>
                <a:lnTo>
                  <a:pt x="106" y="159"/>
                </a:lnTo>
                <a:lnTo>
                  <a:pt x="103" y="157"/>
                </a:lnTo>
                <a:lnTo>
                  <a:pt x="101" y="155"/>
                </a:lnTo>
                <a:lnTo>
                  <a:pt x="99" y="153"/>
                </a:lnTo>
                <a:lnTo>
                  <a:pt x="97" y="151"/>
                </a:lnTo>
                <a:lnTo>
                  <a:pt x="96" y="148"/>
                </a:lnTo>
                <a:lnTo>
                  <a:pt x="94" y="146"/>
                </a:lnTo>
                <a:lnTo>
                  <a:pt x="93" y="143"/>
                </a:lnTo>
                <a:lnTo>
                  <a:pt x="91" y="141"/>
                </a:lnTo>
                <a:lnTo>
                  <a:pt x="89" y="138"/>
                </a:lnTo>
                <a:lnTo>
                  <a:pt x="88" y="135"/>
                </a:lnTo>
                <a:lnTo>
                  <a:pt x="87" y="132"/>
                </a:lnTo>
                <a:lnTo>
                  <a:pt x="86" y="130"/>
                </a:lnTo>
                <a:lnTo>
                  <a:pt x="85" y="127"/>
                </a:lnTo>
                <a:lnTo>
                  <a:pt x="84" y="124"/>
                </a:lnTo>
                <a:lnTo>
                  <a:pt x="83" y="121"/>
                </a:lnTo>
                <a:lnTo>
                  <a:pt x="83" y="119"/>
                </a:lnTo>
                <a:lnTo>
                  <a:pt x="82" y="116"/>
                </a:lnTo>
                <a:lnTo>
                  <a:pt x="82" y="112"/>
                </a:lnTo>
                <a:lnTo>
                  <a:pt x="81" y="109"/>
                </a:lnTo>
                <a:lnTo>
                  <a:pt x="81" y="105"/>
                </a:lnTo>
                <a:lnTo>
                  <a:pt x="80" y="101"/>
                </a:lnTo>
                <a:lnTo>
                  <a:pt x="80" y="97"/>
                </a:lnTo>
                <a:lnTo>
                  <a:pt x="79" y="87"/>
                </a:lnTo>
                <a:lnTo>
                  <a:pt x="78" y="78"/>
                </a:lnTo>
                <a:lnTo>
                  <a:pt x="76" y="71"/>
                </a:lnTo>
                <a:lnTo>
                  <a:pt x="75" y="64"/>
                </a:lnTo>
                <a:lnTo>
                  <a:pt x="73" y="57"/>
                </a:lnTo>
                <a:lnTo>
                  <a:pt x="72" y="51"/>
                </a:lnTo>
                <a:lnTo>
                  <a:pt x="70" y="46"/>
                </a:lnTo>
                <a:lnTo>
                  <a:pt x="69" y="41"/>
                </a:lnTo>
                <a:lnTo>
                  <a:pt x="68" y="41"/>
                </a:lnTo>
                <a:lnTo>
                  <a:pt x="66" y="41"/>
                </a:lnTo>
                <a:lnTo>
                  <a:pt x="65" y="41"/>
                </a:lnTo>
                <a:lnTo>
                  <a:pt x="64" y="41"/>
                </a:lnTo>
                <a:lnTo>
                  <a:pt x="63" y="41"/>
                </a:lnTo>
                <a:lnTo>
                  <a:pt x="62" y="41"/>
                </a:lnTo>
                <a:lnTo>
                  <a:pt x="56" y="41"/>
                </a:lnTo>
                <a:lnTo>
                  <a:pt x="53" y="42"/>
                </a:lnTo>
                <a:lnTo>
                  <a:pt x="49" y="42"/>
                </a:lnTo>
                <a:lnTo>
                  <a:pt x="46" y="43"/>
                </a:lnTo>
                <a:lnTo>
                  <a:pt x="42" y="45"/>
                </a:lnTo>
                <a:lnTo>
                  <a:pt x="39" y="46"/>
                </a:lnTo>
                <a:lnTo>
                  <a:pt x="37" y="48"/>
                </a:lnTo>
                <a:lnTo>
                  <a:pt x="35" y="50"/>
                </a:lnTo>
                <a:lnTo>
                  <a:pt x="33" y="53"/>
                </a:lnTo>
                <a:lnTo>
                  <a:pt x="31" y="56"/>
                </a:lnTo>
                <a:lnTo>
                  <a:pt x="29" y="60"/>
                </a:lnTo>
                <a:lnTo>
                  <a:pt x="27" y="64"/>
                </a:lnTo>
                <a:lnTo>
                  <a:pt x="26" y="69"/>
                </a:lnTo>
                <a:lnTo>
                  <a:pt x="25" y="74"/>
                </a:lnTo>
                <a:lnTo>
                  <a:pt x="25" y="79"/>
                </a:lnTo>
                <a:lnTo>
                  <a:pt x="25" y="84"/>
                </a:lnTo>
                <a:lnTo>
                  <a:pt x="25" y="90"/>
                </a:lnTo>
                <a:lnTo>
                  <a:pt x="25" y="95"/>
                </a:lnTo>
                <a:lnTo>
                  <a:pt x="26" y="100"/>
                </a:lnTo>
                <a:lnTo>
                  <a:pt x="27" y="104"/>
                </a:lnTo>
                <a:lnTo>
                  <a:pt x="27" y="108"/>
                </a:lnTo>
                <a:lnTo>
                  <a:pt x="30" y="111"/>
                </a:lnTo>
                <a:lnTo>
                  <a:pt x="31" y="114"/>
                </a:lnTo>
                <a:lnTo>
                  <a:pt x="33" y="117"/>
                </a:lnTo>
                <a:lnTo>
                  <a:pt x="35" y="120"/>
                </a:lnTo>
                <a:lnTo>
                  <a:pt x="37" y="122"/>
                </a:lnTo>
                <a:lnTo>
                  <a:pt x="39" y="124"/>
                </a:lnTo>
                <a:lnTo>
                  <a:pt x="42" y="126"/>
                </a:lnTo>
                <a:lnTo>
                  <a:pt x="47" y="128"/>
                </a:lnTo>
                <a:lnTo>
                  <a:pt x="50" y="130"/>
                </a:lnTo>
                <a:lnTo>
                  <a:pt x="54" y="131"/>
                </a:lnTo>
                <a:lnTo>
                  <a:pt x="58" y="132"/>
                </a:lnTo>
                <a:lnTo>
                  <a:pt x="55" y="163"/>
                </a:lnTo>
                <a:lnTo>
                  <a:pt x="50" y="162"/>
                </a:lnTo>
                <a:lnTo>
                  <a:pt x="46" y="161"/>
                </a:lnTo>
                <a:lnTo>
                  <a:pt x="41" y="159"/>
                </a:lnTo>
                <a:lnTo>
                  <a:pt x="38" y="158"/>
                </a:lnTo>
                <a:lnTo>
                  <a:pt x="34" y="156"/>
                </a:lnTo>
                <a:lnTo>
                  <a:pt x="31" y="154"/>
                </a:lnTo>
                <a:lnTo>
                  <a:pt x="27" y="152"/>
                </a:lnTo>
                <a:lnTo>
                  <a:pt x="24" y="150"/>
                </a:lnTo>
                <a:lnTo>
                  <a:pt x="21" y="146"/>
                </a:lnTo>
                <a:lnTo>
                  <a:pt x="19" y="144"/>
                </a:lnTo>
                <a:lnTo>
                  <a:pt x="17" y="141"/>
                </a:lnTo>
                <a:lnTo>
                  <a:pt x="14" y="137"/>
                </a:lnTo>
                <a:lnTo>
                  <a:pt x="11" y="134"/>
                </a:lnTo>
                <a:lnTo>
                  <a:pt x="10" y="130"/>
                </a:lnTo>
                <a:lnTo>
                  <a:pt x="8" y="126"/>
                </a:lnTo>
                <a:lnTo>
                  <a:pt x="6" y="122"/>
                </a:lnTo>
                <a:lnTo>
                  <a:pt x="5" y="117"/>
                </a:lnTo>
                <a:lnTo>
                  <a:pt x="4" y="113"/>
                </a:lnTo>
                <a:lnTo>
                  <a:pt x="3" y="108"/>
                </a:lnTo>
                <a:lnTo>
                  <a:pt x="2" y="103"/>
                </a:lnTo>
                <a:lnTo>
                  <a:pt x="1" y="98"/>
                </a:lnTo>
                <a:lnTo>
                  <a:pt x="1" y="92"/>
                </a:lnTo>
                <a:lnTo>
                  <a:pt x="1" y="86"/>
                </a:lnTo>
                <a:lnTo>
                  <a:pt x="0" y="80"/>
                </a:lnTo>
                <a:lnTo>
                  <a:pt x="1" y="74"/>
                </a:lnTo>
                <a:lnTo>
                  <a:pt x="1" y="69"/>
                </a:lnTo>
                <a:lnTo>
                  <a:pt x="1" y="64"/>
                </a:lnTo>
                <a:lnTo>
                  <a:pt x="2" y="59"/>
                </a:lnTo>
                <a:lnTo>
                  <a:pt x="2" y="55"/>
                </a:lnTo>
                <a:lnTo>
                  <a:pt x="3" y="50"/>
                </a:lnTo>
                <a:lnTo>
                  <a:pt x="4" y="46"/>
                </a:lnTo>
                <a:lnTo>
                  <a:pt x="5" y="43"/>
                </a:lnTo>
                <a:lnTo>
                  <a:pt x="7" y="39"/>
                </a:lnTo>
                <a:lnTo>
                  <a:pt x="8" y="36"/>
                </a:lnTo>
                <a:lnTo>
                  <a:pt x="10" y="32"/>
                </a:lnTo>
                <a:lnTo>
                  <a:pt x="11" y="29"/>
                </a:lnTo>
                <a:lnTo>
                  <a:pt x="14" y="27"/>
                </a:lnTo>
                <a:lnTo>
                  <a:pt x="15" y="24"/>
                </a:lnTo>
                <a:lnTo>
                  <a:pt x="17" y="22"/>
                </a:lnTo>
                <a:lnTo>
                  <a:pt x="19" y="20"/>
                </a:lnTo>
                <a:lnTo>
                  <a:pt x="21" y="19"/>
                </a:lnTo>
                <a:lnTo>
                  <a:pt x="23" y="17"/>
                </a:lnTo>
                <a:lnTo>
                  <a:pt x="25" y="16"/>
                </a:lnTo>
                <a:lnTo>
                  <a:pt x="29" y="15"/>
                </a:lnTo>
                <a:lnTo>
                  <a:pt x="31" y="14"/>
                </a:lnTo>
                <a:lnTo>
                  <a:pt x="34" y="13"/>
                </a:lnTo>
                <a:lnTo>
                  <a:pt x="36" y="12"/>
                </a:lnTo>
                <a:lnTo>
                  <a:pt x="39" y="11"/>
                </a:lnTo>
                <a:lnTo>
                  <a:pt x="41" y="11"/>
                </a:lnTo>
                <a:lnTo>
                  <a:pt x="45" y="10"/>
                </a:lnTo>
                <a:lnTo>
                  <a:pt x="47" y="10"/>
                </a:lnTo>
                <a:lnTo>
                  <a:pt x="50" y="10"/>
                </a:lnTo>
                <a:lnTo>
                  <a:pt x="54" y="10"/>
                </a:lnTo>
                <a:lnTo>
                  <a:pt x="58" y="10"/>
                </a:lnTo>
                <a:lnTo>
                  <a:pt x="63" y="10"/>
                </a:lnTo>
                <a:lnTo>
                  <a:pt x="67" y="10"/>
                </a:lnTo>
                <a:lnTo>
                  <a:pt x="108" y="10"/>
                </a:lnTo>
                <a:lnTo>
                  <a:pt x="117" y="9"/>
                </a:lnTo>
                <a:lnTo>
                  <a:pt x="127" y="9"/>
                </a:lnTo>
                <a:lnTo>
                  <a:pt x="134" y="9"/>
                </a:lnTo>
                <a:lnTo>
                  <a:pt x="142" y="9"/>
                </a:lnTo>
                <a:lnTo>
                  <a:pt x="148" y="9"/>
                </a:lnTo>
                <a:lnTo>
                  <a:pt x="153" y="8"/>
                </a:lnTo>
                <a:lnTo>
                  <a:pt x="157" y="8"/>
                </a:lnTo>
                <a:lnTo>
                  <a:pt x="160" y="8"/>
                </a:lnTo>
                <a:lnTo>
                  <a:pt x="163" y="7"/>
                </a:lnTo>
                <a:lnTo>
                  <a:pt x="167" y="6"/>
                </a:lnTo>
                <a:lnTo>
                  <a:pt x="169" y="6"/>
                </a:lnTo>
                <a:lnTo>
                  <a:pt x="172" y="5"/>
                </a:lnTo>
                <a:lnTo>
                  <a:pt x="174" y="4"/>
                </a:lnTo>
                <a:lnTo>
                  <a:pt x="177" y="2"/>
                </a:lnTo>
                <a:lnTo>
                  <a:pt x="179" y="1"/>
                </a:lnTo>
                <a:lnTo>
                  <a:pt x="181" y="0"/>
                </a:lnTo>
                <a:lnTo>
                  <a:pt x="181" y="32"/>
                </a:lnTo>
                <a:lnTo>
                  <a:pt x="179" y="34"/>
                </a:lnTo>
                <a:lnTo>
                  <a:pt x="177" y="35"/>
                </a:lnTo>
                <a:lnTo>
                  <a:pt x="174" y="36"/>
                </a:lnTo>
                <a:lnTo>
                  <a:pt x="172" y="37"/>
                </a:lnTo>
                <a:lnTo>
                  <a:pt x="169" y="37"/>
                </a:lnTo>
                <a:lnTo>
                  <a:pt x="167" y="38"/>
                </a:lnTo>
                <a:lnTo>
                  <a:pt x="163" y="38"/>
                </a:lnTo>
                <a:lnTo>
                  <a:pt x="160" y="39"/>
                </a:lnTo>
                <a:close/>
                <a:moveTo>
                  <a:pt x="93" y="41"/>
                </a:moveTo>
                <a:lnTo>
                  <a:pt x="95" y="46"/>
                </a:lnTo>
                <a:lnTo>
                  <a:pt x="96" y="51"/>
                </a:lnTo>
                <a:lnTo>
                  <a:pt x="97" y="56"/>
                </a:lnTo>
                <a:lnTo>
                  <a:pt x="99" y="62"/>
                </a:lnTo>
                <a:lnTo>
                  <a:pt x="100" y="69"/>
                </a:lnTo>
                <a:lnTo>
                  <a:pt x="101" y="76"/>
                </a:lnTo>
                <a:lnTo>
                  <a:pt x="103" y="83"/>
                </a:lnTo>
                <a:lnTo>
                  <a:pt x="104" y="92"/>
                </a:lnTo>
                <a:lnTo>
                  <a:pt x="104" y="97"/>
                </a:lnTo>
                <a:lnTo>
                  <a:pt x="106" y="101"/>
                </a:lnTo>
                <a:lnTo>
                  <a:pt x="107" y="105"/>
                </a:lnTo>
                <a:lnTo>
                  <a:pt x="107" y="108"/>
                </a:lnTo>
                <a:lnTo>
                  <a:pt x="108" y="111"/>
                </a:lnTo>
                <a:lnTo>
                  <a:pt x="109" y="114"/>
                </a:lnTo>
                <a:lnTo>
                  <a:pt x="109" y="116"/>
                </a:lnTo>
                <a:lnTo>
                  <a:pt x="110" y="119"/>
                </a:lnTo>
                <a:lnTo>
                  <a:pt x="111" y="120"/>
                </a:lnTo>
                <a:lnTo>
                  <a:pt x="112" y="122"/>
                </a:lnTo>
                <a:lnTo>
                  <a:pt x="113" y="124"/>
                </a:lnTo>
                <a:lnTo>
                  <a:pt x="114" y="125"/>
                </a:lnTo>
                <a:lnTo>
                  <a:pt x="115" y="127"/>
                </a:lnTo>
                <a:lnTo>
                  <a:pt x="117" y="128"/>
                </a:lnTo>
                <a:lnTo>
                  <a:pt x="118" y="129"/>
                </a:lnTo>
                <a:lnTo>
                  <a:pt x="119" y="131"/>
                </a:lnTo>
                <a:lnTo>
                  <a:pt x="122" y="132"/>
                </a:lnTo>
                <a:lnTo>
                  <a:pt x="124" y="132"/>
                </a:lnTo>
                <a:lnTo>
                  <a:pt x="125" y="133"/>
                </a:lnTo>
                <a:lnTo>
                  <a:pt x="127" y="134"/>
                </a:lnTo>
                <a:lnTo>
                  <a:pt x="128" y="134"/>
                </a:lnTo>
                <a:lnTo>
                  <a:pt x="130" y="135"/>
                </a:lnTo>
                <a:lnTo>
                  <a:pt x="132" y="135"/>
                </a:lnTo>
                <a:lnTo>
                  <a:pt x="134" y="135"/>
                </a:lnTo>
                <a:lnTo>
                  <a:pt x="138" y="135"/>
                </a:lnTo>
                <a:lnTo>
                  <a:pt x="140" y="134"/>
                </a:lnTo>
                <a:lnTo>
                  <a:pt x="143" y="134"/>
                </a:lnTo>
                <a:lnTo>
                  <a:pt x="145" y="133"/>
                </a:lnTo>
                <a:lnTo>
                  <a:pt x="147" y="131"/>
                </a:lnTo>
                <a:lnTo>
                  <a:pt x="150" y="130"/>
                </a:lnTo>
                <a:lnTo>
                  <a:pt x="153" y="128"/>
                </a:lnTo>
                <a:lnTo>
                  <a:pt x="155" y="126"/>
                </a:lnTo>
                <a:lnTo>
                  <a:pt x="156" y="123"/>
                </a:lnTo>
                <a:lnTo>
                  <a:pt x="158" y="120"/>
                </a:lnTo>
                <a:lnTo>
                  <a:pt x="159" y="118"/>
                </a:lnTo>
                <a:lnTo>
                  <a:pt x="160" y="114"/>
                </a:lnTo>
                <a:lnTo>
                  <a:pt x="161" y="111"/>
                </a:lnTo>
                <a:lnTo>
                  <a:pt x="162" y="107"/>
                </a:lnTo>
                <a:lnTo>
                  <a:pt x="162" y="103"/>
                </a:lnTo>
                <a:lnTo>
                  <a:pt x="162" y="99"/>
                </a:lnTo>
                <a:lnTo>
                  <a:pt x="162" y="94"/>
                </a:lnTo>
                <a:lnTo>
                  <a:pt x="162" y="89"/>
                </a:lnTo>
                <a:lnTo>
                  <a:pt x="161" y="85"/>
                </a:lnTo>
                <a:lnTo>
                  <a:pt x="160" y="81"/>
                </a:lnTo>
                <a:lnTo>
                  <a:pt x="159" y="77"/>
                </a:lnTo>
                <a:lnTo>
                  <a:pt x="158" y="73"/>
                </a:lnTo>
                <a:lnTo>
                  <a:pt x="157" y="70"/>
                </a:lnTo>
                <a:lnTo>
                  <a:pt x="155" y="66"/>
                </a:lnTo>
                <a:lnTo>
                  <a:pt x="153" y="63"/>
                </a:lnTo>
                <a:lnTo>
                  <a:pt x="150" y="60"/>
                </a:lnTo>
                <a:lnTo>
                  <a:pt x="148" y="57"/>
                </a:lnTo>
                <a:lnTo>
                  <a:pt x="146" y="54"/>
                </a:lnTo>
                <a:lnTo>
                  <a:pt x="143" y="52"/>
                </a:lnTo>
                <a:lnTo>
                  <a:pt x="140" y="50"/>
                </a:lnTo>
                <a:lnTo>
                  <a:pt x="137" y="48"/>
                </a:lnTo>
                <a:lnTo>
                  <a:pt x="133" y="46"/>
                </a:lnTo>
                <a:lnTo>
                  <a:pt x="131" y="45"/>
                </a:lnTo>
                <a:lnTo>
                  <a:pt x="128" y="44"/>
                </a:lnTo>
                <a:lnTo>
                  <a:pt x="125" y="43"/>
                </a:lnTo>
                <a:lnTo>
                  <a:pt x="122" y="43"/>
                </a:lnTo>
                <a:lnTo>
                  <a:pt x="117" y="42"/>
                </a:lnTo>
                <a:lnTo>
                  <a:pt x="113" y="42"/>
                </a:lnTo>
                <a:lnTo>
                  <a:pt x="109" y="41"/>
                </a:lnTo>
                <a:lnTo>
                  <a:pt x="103" y="41"/>
                </a:lnTo>
                <a:lnTo>
                  <a:pt x="93" y="4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30" name="Freeform 244"/>
          <p:cNvSpPr>
            <a:spLocks/>
          </p:cNvSpPr>
          <p:nvPr/>
        </p:nvSpPr>
        <p:spPr bwMode="auto">
          <a:xfrm>
            <a:off x="2149191" y="3181591"/>
            <a:ext cx="70513" cy="55034"/>
          </a:xfrm>
          <a:custGeom>
            <a:avLst/>
            <a:gdLst>
              <a:gd name="T0" fmla="*/ 0 w 182"/>
              <a:gd name="T1" fmla="*/ 0 h 149"/>
              <a:gd name="T2" fmla="*/ 0 w 182"/>
              <a:gd name="T3" fmla="*/ 0 h 149"/>
              <a:gd name="T4" fmla="*/ 0 w 182"/>
              <a:gd name="T5" fmla="*/ 0 h 149"/>
              <a:gd name="T6" fmla="*/ 0 w 182"/>
              <a:gd name="T7" fmla="*/ 0 h 149"/>
              <a:gd name="T8" fmla="*/ 0 w 182"/>
              <a:gd name="T9" fmla="*/ 0 h 149"/>
              <a:gd name="T10" fmla="*/ 0 w 182"/>
              <a:gd name="T11" fmla="*/ 0 h 149"/>
              <a:gd name="T12" fmla="*/ 0 w 182"/>
              <a:gd name="T13" fmla="*/ 0 h 149"/>
              <a:gd name="T14" fmla="*/ 0 w 182"/>
              <a:gd name="T15" fmla="*/ 0 h 149"/>
              <a:gd name="T16" fmla="*/ 0 w 182"/>
              <a:gd name="T17" fmla="*/ 0 h 149"/>
              <a:gd name="T18" fmla="*/ 0 w 182"/>
              <a:gd name="T19" fmla="*/ 0 h 149"/>
              <a:gd name="T20" fmla="*/ 0 w 182"/>
              <a:gd name="T21" fmla="*/ 0 h 149"/>
              <a:gd name="T22" fmla="*/ 0 w 182"/>
              <a:gd name="T23" fmla="*/ 0 h 149"/>
              <a:gd name="T24" fmla="*/ 0 w 182"/>
              <a:gd name="T25" fmla="*/ 0 h 149"/>
              <a:gd name="T26" fmla="*/ 0 w 182"/>
              <a:gd name="T27" fmla="*/ 0 h 149"/>
              <a:gd name="T28" fmla="*/ 0 w 182"/>
              <a:gd name="T29" fmla="*/ 0 h 149"/>
              <a:gd name="T30" fmla="*/ 0 w 182"/>
              <a:gd name="T31" fmla="*/ 0 h 149"/>
              <a:gd name="T32" fmla="*/ 0 w 182"/>
              <a:gd name="T33" fmla="*/ 0 h 149"/>
              <a:gd name="T34" fmla="*/ 0 w 182"/>
              <a:gd name="T35" fmla="*/ 0 h 149"/>
              <a:gd name="T36" fmla="*/ 0 w 182"/>
              <a:gd name="T37" fmla="*/ 0 h 149"/>
              <a:gd name="T38" fmla="*/ 0 w 182"/>
              <a:gd name="T39" fmla="*/ 0 h 149"/>
              <a:gd name="T40" fmla="*/ 0 w 182"/>
              <a:gd name="T41" fmla="*/ 0 h 149"/>
              <a:gd name="T42" fmla="*/ 0 w 182"/>
              <a:gd name="T43" fmla="*/ 0 h 149"/>
              <a:gd name="T44" fmla="*/ 0 w 182"/>
              <a:gd name="T45" fmla="*/ 0 h 149"/>
              <a:gd name="T46" fmla="*/ 0 w 182"/>
              <a:gd name="T47" fmla="*/ 0 h 149"/>
              <a:gd name="T48" fmla="*/ 0 w 182"/>
              <a:gd name="T49" fmla="*/ 0 h 149"/>
              <a:gd name="T50" fmla="*/ 0 w 182"/>
              <a:gd name="T51" fmla="*/ 0 h 149"/>
              <a:gd name="T52" fmla="*/ 0 w 182"/>
              <a:gd name="T53" fmla="*/ 0 h 149"/>
              <a:gd name="T54" fmla="*/ 0 w 182"/>
              <a:gd name="T55" fmla="*/ 0 h 149"/>
              <a:gd name="T56" fmla="*/ 0 w 182"/>
              <a:gd name="T57" fmla="*/ 0 h 149"/>
              <a:gd name="T58" fmla="*/ 0 w 182"/>
              <a:gd name="T59" fmla="*/ 0 h 149"/>
              <a:gd name="T60" fmla="*/ 0 w 182"/>
              <a:gd name="T61" fmla="*/ 0 h 149"/>
              <a:gd name="T62" fmla="*/ 0 w 182"/>
              <a:gd name="T63" fmla="*/ 0 h 149"/>
              <a:gd name="T64" fmla="*/ 0 w 182"/>
              <a:gd name="T65" fmla="*/ 0 h 149"/>
              <a:gd name="T66" fmla="*/ 0 w 182"/>
              <a:gd name="T67" fmla="*/ 0 h 149"/>
              <a:gd name="T68" fmla="*/ 0 w 182"/>
              <a:gd name="T69" fmla="*/ 0 h 149"/>
              <a:gd name="T70" fmla="*/ 0 w 182"/>
              <a:gd name="T71" fmla="*/ 0 h 149"/>
              <a:gd name="T72" fmla="*/ 0 w 182"/>
              <a:gd name="T73" fmla="*/ 0 h 149"/>
              <a:gd name="T74" fmla="*/ 0 w 182"/>
              <a:gd name="T75" fmla="*/ 0 h 149"/>
              <a:gd name="T76" fmla="*/ 0 w 182"/>
              <a:gd name="T77" fmla="*/ 0 h 149"/>
              <a:gd name="T78" fmla="*/ 0 w 182"/>
              <a:gd name="T79" fmla="*/ 0 h 149"/>
              <a:gd name="T80" fmla="*/ 0 w 182"/>
              <a:gd name="T81" fmla="*/ 0 h 149"/>
              <a:gd name="T82" fmla="*/ 0 w 182"/>
              <a:gd name="T83" fmla="*/ 0 h 149"/>
              <a:gd name="T84" fmla="*/ 0 w 182"/>
              <a:gd name="T85" fmla="*/ 0 h 149"/>
              <a:gd name="T86" fmla="*/ 0 w 182"/>
              <a:gd name="T87" fmla="*/ 0 h 149"/>
              <a:gd name="T88" fmla="*/ 0 w 182"/>
              <a:gd name="T89" fmla="*/ 0 h 149"/>
              <a:gd name="T90" fmla="*/ 0 w 182"/>
              <a:gd name="T91" fmla="*/ 0 h 149"/>
              <a:gd name="T92" fmla="*/ 0 w 182"/>
              <a:gd name="T93" fmla="*/ 0 h 149"/>
              <a:gd name="T94" fmla="*/ 0 w 182"/>
              <a:gd name="T95" fmla="*/ 0 h 14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2"/>
              <a:gd name="T145" fmla="*/ 0 h 149"/>
              <a:gd name="T146" fmla="*/ 182 w 182"/>
              <a:gd name="T147" fmla="*/ 149 h 14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2" h="149">
                <a:moveTo>
                  <a:pt x="177" y="28"/>
                </a:moveTo>
                <a:lnTo>
                  <a:pt x="152" y="28"/>
                </a:lnTo>
                <a:lnTo>
                  <a:pt x="159" y="34"/>
                </a:lnTo>
                <a:lnTo>
                  <a:pt x="165" y="40"/>
                </a:lnTo>
                <a:lnTo>
                  <a:pt x="170" y="46"/>
                </a:lnTo>
                <a:lnTo>
                  <a:pt x="174" y="53"/>
                </a:lnTo>
                <a:lnTo>
                  <a:pt x="177" y="60"/>
                </a:lnTo>
                <a:lnTo>
                  <a:pt x="180" y="68"/>
                </a:lnTo>
                <a:lnTo>
                  <a:pt x="182" y="77"/>
                </a:lnTo>
                <a:lnTo>
                  <a:pt x="182" y="86"/>
                </a:lnTo>
                <a:lnTo>
                  <a:pt x="182" y="90"/>
                </a:lnTo>
                <a:lnTo>
                  <a:pt x="182" y="94"/>
                </a:lnTo>
                <a:lnTo>
                  <a:pt x="181" y="98"/>
                </a:lnTo>
                <a:lnTo>
                  <a:pt x="181" y="102"/>
                </a:lnTo>
                <a:lnTo>
                  <a:pt x="180" y="105"/>
                </a:lnTo>
                <a:lnTo>
                  <a:pt x="179" y="109"/>
                </a:lnTo>
                <a:lnTo>
                  <a:pt x="177" y="113"/>
                </a:lnTo>
                <a:lnTo>
                  <a:pt x="176" y="116"/>
                </a:lnTo>
                <a:lnTo>
                  <a:pt x="174" y="119"/>
                </a:lnTo>
                <a:lnTo>
                  <a:pt x="173" y="122"/>
                </a:lnTo>
                <a:lnTo>
                  <a:pt x="171" y="125"/>
                </a:lnTo>
                <a:lnTo>
                  <a:pt x="169" y="128"/>
                </a:lnTo>
                <a:lnTo>
                  <a:pt x="167" y="130"/>
                </a:lnTo>
                <a:lnTo>
                  <a:pt x="165" y="133"/>
                </a:lnTo>
                <a:lnTo>
                  <a:pt x="163" y="135"/>
                </a:lnTo>
                <a:lnTo>
                  <a:pt x="160" y="136"/>
                </a:lnTo>
                <a:lnTo>
                  <a:pt x="158" y="138"/>
                </a:lnTo>
                <a:lnTo>
                  <a:pt x="156" y="140"/>
                </a:lnTo>
                <a:lnTo>
                  <a:pt x="153" y="141"/>
                </a:lnTo>
                <a:lnTo>
                  <a:pt x="151" y="143"/>
                </a:lnTo>
                <a:lnTo>
                  <a:pt x="148" y="144"/>
                </a:lnTo>
                <a:lnTo>
                  <a:pt x="144" y="145"/>
                </a:lnTo>
                <a:lnTo>
                  <a:pt x="142" y="146"/>
                </a:lnTo>
                <a:lnTo>
                  <a:pt x="139" y="147"/>
                </a:lnTo>
                <a:lnTo>
                  <a:pt x="136" y="147"/>
                </a:lnTo>
                <a:lnTo>
                  <a:pt x="134" y="148"/>
                </a:lnTo>
                <a:lnTo>
                  <a:pt x="130" y="148"/>
                </a:lnTo>
                <a:lnTo>
                  <a:pt x="127" y="148"/>
                </a:lnTo>
                <a:lnTo>
                  <a:pt x="123" y="148"/>
                </a:lnTo>
                <a:lnTo>
                  <a:pt x="120" y="149"/>
                </a:lnTo>
                <a:lnTo>
                  <a:pt x="115" y="149"/>
                </a:lnTo>
                <a:lnTo>
                  <a:pt x="110" y="149"/>
                </a:lnTo>
                <a:lnTo>
                  <a:pt x="0" y="149"/>
                </a:lnTo>
                <a:lnTo>
                  <a:pt x="0" y="117"/>
                </a:lnTo>
                <a:lnTo>
                  <a:pt x="98" y="117"/>
                </a:lnTo>
                <a:lnTo>
                  <a:pt x="105" y="117"/>
                </a:lnTo>
                <a:lnTo>
                  <a:pt x="110" y="117"/>
                </a:lnTo>
                <a:lnTo>
                  <a:pt x="114" y="117"/>
                </a:lnTo>
                <a:lnTo>
                  <a:pt x="119" y="117"/>
                </a:lnTo>
                <a:lnTo>
                  <a:pt x="122" y="117"/>
                </a:lnTo>
                <a:lnTo>
                  <a:pt x="125" y="116"/>
                </a:lnTo>
                <a:lnTo>
                  <a:pt x="128" y="116"/>
                </a:lnTo>
                <a:lnTo>
                  <a:pt x="130" y="115"/>
                </a:lnTo>
                <a:lnTo>
                  <a:pt x="134" y="115"/>
                </a:lnTo>
                <a:lnTo>
                  <a:pt x="136" y="114"/>
                </a:lnTo>
                <a:lnTo>
                  <a:pt x="139" y="112"/>
                </a:lnTo>
                <a:lnTo>
                  <a:pt x="141" y="111"/>
                </a:lnTo>
                <a:lnTo>
                  <a:pt x="143" y="109"/>
                </a:lnTo>
                <a:lnTo>
                  <a:pt x="145" y="107"/>
                </a:lnTo>
                <a:lnTo>
                  <a:pt x="148" y="105"/>
                </a:lnTo>
                <a:lnTo>
                  <a:pt x="150" y="103"/>
                </a:lnTo>
                <a:lnTo>
                  <a:pt x="151" y="101"/>
                </a:lnTo>
                <a:lnTo>
                  <a:pt x="152" y="98"/>
                </a:lnTo>
                <a:lnTo>
                  <a:pt x="153" y="96"/>
                </a:lnTo>
                <a:lnTo>
                  <a:pt x="154" y="93"/>
                </a:lnTo>
                <a:lnTo>
                  <a:pt x="155" y="90"/>
                </a:lnTo>
                <a:lnTo>
                  <a:pt x="156" y="87"/>
                </a:lnTo>
                <a:lnTo>
                  <a:pt x="156" y="83"/>
                </a:lnTo>
                <a:lnTo>
                  <a:pt x="156" y="79"/>
                </a:lnTo>
                <a:lnTo>
                  <a:pt x="156" y="76"/>
                </a:lnTo>
                <a:lnTo>
                  <a:pt x="155" y="72"/>
                </a:lnTo>
                <a:lnTo>
                  <a:pt x="155" y="69"/>
                </a:lnTo>
                <a:lnTo>
                  <a:pt x="154" y="66"/>
                </a:lnTo>
                <a:lnTo>
                  <a:pt x="153" y="63"/>
                </a:lnTo>
                <a:lnTo>
                  <a:pt x="152" y="60"/>
                </a:lnTo>
                <a:lnTo>
                  <a:pt x="151" y="57"/>
                </a:lnTo>
                <a:lnTo>
                  <a:pt x="149" y="53"/>
                </a:lnTo>
                <a:lnTo>
                  <a:pt x="148" y="51"/>
                </a:lnTo>
                <a:lnTo>
                  <a:pt x="145" y="48"/>
                </a:lnTo>
                <a:lnTo>
                  <a:pt x="143" y="45"/>
                </a:lnTo>
                <a:lnTo>
                  <a:pt x="141" y="43"/>
                </a:lnTo>
                <a:lnTo>
                  <a:pt x="138" y="41"/>
                </a:lnTo>
                <a:lnTo>
                  <a:pt x="136" y="39"/>
                </a:lnTo>
                <a:lnTo>
                  <a:pt x="133" y="38"/>
                </a:lnTo>
                <a:lnTo>
                  <a:pt x="130" y="37"/>
                </a:lnTo>
                <a:lnTo>
                  <a:pt x="127" y="35"/>
                </a:lnTo>
                <a:lnTo>
                  <a:pt x="124" y="34"/>
                </a:lnTo>
                <a:lnTo>
                  <a:pt x="120" y="33"/>
                </a:lnTo>
                <a:lnTo>
                  <a:pt x="115" y="33"/>
                </a:lnTo>
                <a:lnTo>
                  <a:pt x="111" y="32"/>
                </a:lnTo>
                <a:lnTo>
                  <a:pt x="106" y="32"/>
                </a:lnTo>
                <a:lnTo>
                  <a:pt x="100" y="32"/>
                </a:lnTo>
                <a:lnTo>
                  <a:pt x="95" y="31"/>
                </a:lnTo>
                <a:lnTo>
                  <a:pt x="0" y="31"/>
                </a:lnTo>
                <a:lnTo>
                  <a:pt x="0" y="0"/>
                </a:lnTo>
                <a:lnTo>
                  <a:pt x="177" y="0"/>
                </a:lnTo>
                <a:lnTo>
                  <a:pt x="177" y="28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31" name="Freeform 245"/>
          <p:cNvSpPr>
            <a:spLocks/>
          </p:cNvSpPr>
          <p:nvPr/>
        </p:nvSpPr>
        <p:spPr bwMode="auto">
          <a:xfrm>
            <a:off x="2125687" y="3137564"/>
            <a:ext cx="94018" cy="33020"/>
          </a:xfrm>
          <a:custGeom>
            <a:avLst/>
            <a:gdLst>
              <a:gd name="T0" fmla="*/ 0 w 243"/>
              <a:gd name="T1" fmla="*/ 0 h 89"/>
              <a:gd name="T2" fmla="*/ 0 w 243"/>
              <a:gd name="T3" fmla="*/ 0 h 89"/>
              <a:gd name="T4" fmla="*/ 0 w 243"/>
              <a:gd name="T5" fmla="*/ 0 h 89"/>
              <a:gd name="T6" fmla="*/ 0 w 243"/>
              <a:gd name="T7" fmla="*/ 0 h 89"/>
              <a:gd name="T8" fmla="*/ 0 w 243"/>
              <a:gd name="T9" fmla="*/ 0 h 89"/>
              <a:gd name="T10" fmla="*/ 0 w 243"/>
              <a:gd name="T11" fmla="*/ 0 h 89"/>
              <a:gd name="T12" fmla="*/ 0 w 243"/>
              <a:gd name="T13" fmla="*/ 0 h 89"/>
              <a:gd name="T14" fmla="*/ 0 w 243"/>
              <a:gd name="T15" fmla="*/ 0 h 89"/>
              <a:gd name="T16" fmla="*/ 0 w 243"/>
              <a:gd name="T17" fmla="*/ 0 h 89"/>
              <a:gd name="T18" fmla="*/ 0 w 243"/>
              <a:gd name="T19" fmla="*/ 0 h 89"/>
              <a:gd name="T20" fmla="*/ 0 w 243"/>
              <a:gd name="T21" fmla="*/ 0 h 89"/>
              <a:gd name="T22" fmla="*/ 0 w 243"/>
              <a:gd name="T23" fmla="*/ 0 h 89"/>
              <a:gd name="T24" fmla="*/ 0 w 243"/>
              <a:gd name="T25" fmla="*/ 0 h 89"/>
              <a:gd name="T26" fmla="*/ 0 w 243"/>
              <a:gd name="T27" fmla="*/ 0 h 89"/>
              <a:gd name="T28" fmla="*/ 0 w 243"/>
              <a:gd name="T29" fmla="*/ 0 h 89"/>
              <a:gd name="T30" fmla="*/ 0 w 243"/>
              <a:gd name="T31" fmla="*/ 0 h 89"/>
              <a:gd name="T32" fmla="*/ 0 w 243"/>
              <a:gd name="T33" fmla="*/ 0 h 89"/>
              <a:gd name="T34" fmla="*/ 0 w 243"/>
              <a:gd name="T35" fmla="*/ 0 h 89"/>
              <a:gd name="T36" fmla="*/ 0 w 243"/>
              <a:gd name="T37" fmla="*/ 0 h 89"/>
              <a:gd name="T38" fmla="*/ 0 w 243"/>
              <a:gd name="T39" fmla="*/ 0 h 89"/>
              <a:gd name="T40" fmla="*/ 0 w 243"/>
              <a:gd name="T41" fmla="*/ 0 h 89"/>
              <a:gd name="T42" fmla="*/ 0 w 243"/>
              <a:gd name="T43" fmla="*/ 0 h 89"/>
              <a:gd name="T44" fmla="*/ 0 w 243"/>
              <a:gd name="T45" fmla="*/ 0 h 89"/>
              <a:gd name="T46" fmla="*/ 0 w 243"/>
              <a:gd name="T47" fmla="*/ 0 h 89"/>
              <a:gd name="T48" fmla="*/ 0 w 243"/>
              <a:gd name="T49" fmla="*/ 0 h 89"/>
              <a:gd name="T50" fmla="*/ 0 w 243"/>
              <a:gd name="T51" fmla="*/ 0 h 89"/>
              <a:gd name="T52" fmla="*/ 0 w 243"/>
              <a:gd name="T53" fmla="*/ 0 h 89"/>
              <a:gd name="T54" fmla="*/ 0 w 243"/>
              <a:gd name="T55" fmla="*/ 0 h 89"/>
              <a:gd name="T56" fmla="*/ 0 w 243"/>
              <a:gd name="T57" fmla="*/ 0 h 89"/>
              <a:gd name="T58" fmla="*/ 0 w 243"/>
              <a:gd name="T59" fmla="*/ 0 h 89"/>
              <a:gd name="T60" fmla="*/ 0 w 243"/>
              <a:gd name="T61" fmla="*/ 0 h 89"/>
              <a:gd name="T62" fmla="*/ 0 w 243"/>
              <a:gd name="T63" fmla="*/ 0 h 89"/>
              <a:gd name="T64" fmla="*/ 0 w 243"/>
              <a:gd name="T65" fmla="*/ 0 h 89"/>
              <a:gd name="T66" fmla="*/ 0 w 243"/>
              <a:gd name="T67" fmla="*/ 0 h 89"/>
              <a:gd name="T68" fmla="*/ 0 w 243"/>
              <a:gd name="T69" fmla="*/ 0 h 89"/>
              <a:gd name="T70" fmla="*/ 0 w 243"/>
              <a:gd name="T71" fmla="*/ 0 h 89"/>
              <a:gd name="T72" fmla="*/ 0 w 243"/>
              <a:gd name="T73" fmla="*/ 0 h 89"/>
              <a:gd name="T74" fmla="*/ 0 w 243"/>
              <a:gd name="T75" fmla="*/ 0 h 8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43"/>
              <a:gd name="T115" fmla="*/ 0 h 89"/>
              <a:gd name="T116" fmla="*/ 243 w 243"/>
              <a:gd name="T117" fmla="*/ 89 h 8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43" h="89">
                <a:moveTo>
                  <a:pt x="213" y="4"/>
                </a:moveTo>
                <a:lnTo>
                  <a:pt x="239" y="0"/>
                </a:lnTo>
                <a:lnTo>
                  <a:pt x="241" y="3"/>
                </a:lnTo>
                <a:lnTo>
                  <a:pt x="241" y="6"/>
                </a:lnTo>
                <a:lnTo>
                  <a:pt x="242" y="9"/>
                </a:lnTo>
                <a:lnTo>
                  <a:pt x="242" y="12"/>
                </a:lnTo>
                <a:lnTo>
                  <a:pt x="242" y="15"/>
                </a:lnTo>
                <a:lnTo>
                  <a:pt x="242" y="17"/>
                </a:lnTo>
                <a:lnTo>
                  <a:pt x="243" y="20"/>
                </a:lnTo>
                <a:lnTo>
                  <a:pt x="243" y="22"/>
                </a:lnTo>
                <a:lnTo>
                  <a:pt x="243" y="27"/>
                </a:lnTo>
                <a:lnTo>
                  <a:pt x="242" y="31"/>
                </a:lnTo>
                <a:lnTo>
                  <a:pt x="242" y="35"/>
                </a:lnTo>
                <a:lnTo>
                  <a:pt x="241" y="38"/>
                </a:lnTo>
                <a:lnTo>
                  <a:pt x="241" y="41"/>
                </a:lnTo>
                <a:lnTo>
                  <a:pt x="239" y="44"/>
                </a:lnTo>
                <a:lnTo>
                  <a:pt x="238" y="47"/>
                </a:lnTo>
                <a:lnTo>
                  <a:pt x="237" y="49"/>
                </a:lnTo>
                <a:lnTo>
                  <a:pt x="235" y="51"/>
                </a:lnTo>
                <a:lnTo>
                  <a:pt x="234" y="53"/>
                </a:lnTo>
                <a:lnTo>
                  <a:pt x="233" y="55"/>
                </a:lnTo>
                <a:lnTo>
                  <a:pt x="231" y="57"/>
                </a:lnTo>
                <a:lnTo>
                  <a:pt x="229" y="59"/>
                </a:lnTo>
                <a:lnTo>
                  <a:pt x="228" y="60"/>
                </a:lnTo>
                <a:lnTo>
                  <a:pt x="226" y="61"/>
                </a:lnTo>
                <a:lnTo>
                  <a:pt x="223" y="62"/>
                </a:lnTo>
                <a:lnTo>
                  <a:pt x="221" y="63"/>
                </a:lnTo>
                <a:lnTo>
                  <a:pt x="218" y="64"/>
                </a:lnTo>
                <a:lnTo>
                  <a:pt x="215" y="64"/>
                </a:lnTo>
                <a:lnTo>
                  <a:pt x="211" y="65"/>
                </a:lnTo>
                <a:lnTo>
                  <a:pt x="205" y="65"/>
                </a:lnTo>
                <a:lnTo>
                  <a:pt x="200" y="66"/>
                </a:lnTo>
                <a:lnTo>
                  <a:pt x="195" y="66"/>
                </a:lnTo>
                <a:lnTo>
                  <a:pt x="188" y="66"/>
                </a:lnTo>
                <a:lnTo>
                  <a:pt x="85" y="66"/>
                </a:lnTo>
                <a:lnTo>
                  <a:pt x="85" y="89"/>
                </a:lnTo>
                <a:lnTo>
                  <a:pt x="62" y="89"/>
                </a:lnTo>
                <a:lnTo>
                  <a:pt x="62" y="66"/>
                </a:lnTo>
                <a:lnTo>
                  <a:pt x="18" y="66"/>
                </a:lnTo>
                <a:lnTo>
                  <a:pt x="0" y="35"/>
                </a:lnTo>
                <a:lnTo>
                  <a:pt x="62" y="35"/>
                </a:lnTo>
                <a:lnTo>
                  <a:pt x="62" y="4"/>
                </a:lnTo>
                <a:lnTo>
                  <a:pt x="85" y="4"/>
                </a:lnTo>
                <a:lnTo>
                  <a:pt x="85" y="35"/>
                </a:lnTo>
                <a:lnTo>
                  <a:pt x="189" y="35"/>
                </a:lnTo>
                <a:lnTo>
                  <a:pt x="192" y="35"/>
                </a:lnTo>
                <a:lnTo>
                  <a:pt x="196" y="35"/>
                </a:lnTo>
                <a:lnTo>
                  <a:pt x="198" y="35"/>
                </a:lnTo>
                <a:lnTo>
                  <a:pt x="200" y="35"/>
                </a:lnTo>
                <a:lnTo>
                  <a:pt x="202" y="35"/>
                </a:lnTo>
                <a:lnTo>
                  <a:pt x="204" y="35"/>
                </a:lnTo>
                <a:lnTo>
                  <a:pt x="205" y="34"/>
                </a:lnTo>
                <a:lnTo>
                  <a:pt x="206" y="34"/>
                </a:lnTo>
                <a:lnTo>
                  <a:pt x="207" y="34"/>
                </a:lnTo>
                <a:lnTo>
                  <a:pt x="207" y="33"/>
                </a:lnTo>
                <a:lnTo>
                  <a:pt x="208" y="32"/>
                </a:lnTo>
                <a:lnTo>
                  <a:pt x="210" y="32"/>
                </a:lnTo>
                <a:lnTo>
                  <a:pt x="211" y="31"/>
                </a:lnTo>
                <a:lnTo>
                  <a:pt x="211" y="29"/>
                </a:lnTo>
                <a:lnTo>
                  <a:pt x="212" y="29"/>
                </a:lnTo>
                <a:lnTo>
                  <a:pt x="212" y="28"/>
                </a:lnTo>
                <a:lnTo>
                  <a:pt x="213" y="27"/>
                </a:lnTo>
                <a:lnTo>
                  <a:pt x="213" y="26"/>
                </a:lnTo>
                <a:lnTo>
                  <a:pt x="214" y="25"/>
                </a:lnTo>
                <a:lnTo>
                  <a:pt x="214" y="23"/>
                </a:lnTo>
                <a:lnTo>
                  <a:pt x="214" y="22"/>
                </a:lnTo>
                <a:lnTo>
                  <a:pt x="214" y="20"/>
                </a:lnTo>
                <a:lnTo>
                  <a:pt x="214" y="19"/>
                </a:lnTo>
                <a:lnTo>
                  <a:pt x="214" y="17"/>
                </a:lnTo>
                <a:lnTo>
                  <a:pt x="214" y="16"/>
                </a:lnTo>
                <a:lnTo>
                  <a:pt x="214" y="15"/>
                </a:lnTo>
                <a:lnTo>
                  <a:pt x="214" y="13"/>
                </a:lnTo>
                <a:lnTo>
                  <a:pt x="214" y="11"/>
                </a:lnTo>
                <a:lnTo>
                  <a:pt x="214" y="10"/>
                </a:lnTo>
                <a:lnTo>
                  <a:pt x="214" y="8"/>
                </a:lnTo>
                <a:lnTo>
                  <a:pt x="213" y="6"/>
                </a:lnTo>
                <a:lnTo>
                  <a:pt x="213" y="4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32" name="Freeform 246"/>
          <p:cNvSpPr>
            <a:spLocks noEditPoints="1"/>
          </p:cNvSpPr>
          <p:nvPr/>
        </p:nvSpPr>
        <p:spPr bwMode="auto">
          <a:xfrm>
            <a:off x="2123728" y="3115551"/>
            <a:ext cx="94018" cy="12841"/>
          </a:xfrm>
          <a:custGeom>
            <a:avLst/>
            <a:gdLst>
              <a:gd name="T0" fmla="*/ 0 w 244"/>
              <a:gd name="T1" fmla="*/ 0 h 32"/>
              <a:gd name="T2" fmla="*/ 0 w 244"/>
              <a:gd name="T3" fmla="*/ 0 h 32"/>
              <a:gd name="T4" fmla="*/ 0 w 244"/>
              <a:gd name="T5" fmla="*/ 0 h 32"/>
              <a:gd name="T6" fmla="*/ 0 w 244"/>
              <a:gd name="T7" fmla="*/ 0 h 32"/>
              <a:gd name="T8" fmla="*/ 0 w 244"/>
              <a:gd name="T9" fmla="*/ 0 h 32"/>
              <a:gd name="T10" fmla="*/ 0 w 244"/>
              <a:gd name="T11" fmla="*/ 0 h 32"/>
              <a:gd name="T12" fmla="*/ 0 w 244"/>
              <a:gd name="T13" fmla="*/ 0 h 32"/>
              <a:gd name="T14" fmla="*/ 0 w 244"/>
              <a:gd name="T15" fmla="*/ 0 h 32"/>
              <a:gd name="T16" fmla="*/ 0 w 244"/>
              <a:gd name="T17" fmla="*/ 0 h 32"/>
              <a:gd name="T18" fmla="*/ 0 w 244"/>
              <a:gd name="T19" fmla="*/ 0 h 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4"/>
              <a:gd name="T31" fmla="*/ 0 h 32"/>
              <a:gd name="T32" fmla="*/ 244 w 244"/>
              <a:gd name="T33" fmla="*/ 32 h 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4" h="32">
                <a:moveTo>
                  <a:pt x="34" y="32"/>
                </a:moveTo>
                <a:lnTo>
                  <a:pt x="0" y="32"/>
                </a:lnTo>
                <a:lnTo>
                  <a:pt x="0" y="0"/>
                </a:lnTo>
                <a:lnTo>
                  <a:pt x="34" y="0"/>
                </a:lnTo>
                <a:lnTo>
                  <a:pt x="34" y="32"/>
                </a:lnTo>
                <a:close/>
                <a:moveTo>
                  <a:pt x="244" y="32"/>
                </a:moveTo>
                <a:lnTo>
                  <a:pt x="67" y="32"/>
                </a:lnTo>
                <a:lnTo>
                  <a:pt x="67" y="0"/>
                </a:lnTo>
                <a:lnTo>
                  <a:pt x="244" y="0"/>
                </a:lnTo>
                <a:lnTo>
                  <a:pt x="244" y="32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33" name="Rectangle 247"/>
          <p:cNvSpPr>
            <a:spLocks noChangeArrowheads="1"/>
          </p:cNvSpPr>
          <p:nvPr/>
        </p:nvSpPr>
        <p:spPr bwMode="auto">
          <a:xfrm>
            <a:off x="2123728" y="3088034"/>
            <a:ext cx="94018" cy="11007"/>
          </a:xfrm>
          <a:prstGeom prst="rect">
            <a:avLst/>
          </a:pr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BR" sz="180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734" name="Freeform 248"/>
          <p:cNvSpPr>
            <a:spLocks noEditPoints="1"/>
          </p:cNvSpPr>
          <p:nvPr/>
        </p:nvSpPr>
        <p:spPr bwMode="auto">
          <a:xfrm>
            <a:off x="2123728" y="3058683"/>
            <a:ext cx="94018" cy="11007"/>
          </a:xfrm>
          <a:custGeom>
            <a:avLst/>
            <a:gdLst>
              <a:gd name="T0" fmla="*/ 0 w 244"/>
              <a:gd name="T1" fmla="*/ 0 h 31"/>
              <a:gd name="T2" fmla="*/ 0 w 244"/>
              <a:gd name="T3" fmla="*/ 0 h 31"/>
              <a:gd name="T4" fmla="*/ 0 w 244"/>
              <a:gd name="T5" fmla="*/ 0 h 31"/>
              <a:gd name="T6" fmla="*/ 0 w 244"/>
              <a:gd name="T7" fmla="*/ 0 h 31"/>
              <a:gd name="T8" fmla="*/ 0 w 244"/>
              <a:gd name="T9" fmla="*/ 0 h 31"/>
              <a:gd name="T10" fmla="*/ 0 w 244"/>
              <a:gd name="T11" fmla="*/ 0 h 31"/>
              <a:gd name="T12" fmla="*/ 0 w 244"/>
              <a:gd name="T13" fmla="*/ 0 h 31"/>
              <a:gd name="T14" fmla="*/ 0 w 244"/>
              <a:gd name="T15" fmla="*/ 0 h 31"/>
              <a:gd name="T16" fmla="*/ 0 w 244"/>
              <a:gd name="T17" fmla="*/ 0 h 31"/>
              <a:gd name="T18" fmla="*/ 0 w 244"/>
              <a:gd name="T19" fmla="*/ 0 h 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4"/>
              <a:gd name="T31" fmla="*/ 0 h 31"/>
              <a:gd name="T32" fmla="*/ 244 w 244"/>
              <a:gd name="T33" fmla="*/ 31 h 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4" h="31">
                <a:moveTo>
                  <a:pt x="34" y="31"/>
                </a:moveTo>
                <a:lnTo>
                  <a:pt x="0" y="31"/>
                </a:lnTo>
                <a:lnTo>
                  <a:pt x="0" y="0"/>
                </a:lnTo>
                <a:lnTo>
                  <a:pt x="34" y="0"/>
                </a:lnTo>
                <a:lnTo>
                  <a:pt x="34" y="31"/>
                </a:lnTo>
                <a:close/>
                <a:moveTo>
                  <a:pt x="244" y="31"/>
                </a:moveTo>
                <a:lnTo>
                  <a:pt x="67" y="31"/>
                </a:lnTo>
                <a:lnTo>
                  <a:pt x="67" y="0"/>
                </a:lnTo>
                <a:lnTo>
                  <a:pt x="244" y="0"/>
                </a:lnTo>
                <a:lnTo>
                  <a:pt x="244" y="3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35" name="Freeform 249"/>
          <p:cNvSpPr>
            <a:spLocks/>
          </p:cNvSpPr>
          <p:nvPr/>
        </p:nvSpPr>
        <p:spPr bwMode="auto">
          <a:xfrm>
            <a:off x="2149191" y="2988973"/>
            <a:ext cx="68555" cy="58703"/>
          </a:xfrm>
          <a:custGeom>
            <a:avLst/>
            <a:gdLst>
              <a:gd name="T0" fmla="*/ 0 w 177"/>
              <a:gd name="T1" fmla="*/ 0 h 162"/>
              <a:gd name="T2" fmla="*/ 0 w 177"/>
              <a:gd name="T3" fmla="*/ 0 h 162"/>
              <a:gd name="T4" fmla="*/ 0 w 177"/>
              <a:gd name="T5" fmla="*/ 0 h 162"/>
              <a:gd name="T6" fmla="*/ 0 w 177"/>
              <a:gd name="T7" fmla="*/ 0 h 162"/>
              <a:gd name="T8" fmla="*/ 0 w 177"/>
              <a:gd name="T9" fmla="*/ 0 h 162"/>
              <a:gd name="T10" fmla="*/ 0 w 177"/>
              <a:gd name="T11" fmla="*/ 0 h 162"/>
              <a:gd name="T12" fmla="*/ 0 w 177"/>
              <a:gd name="T13" fmla="*/ 0 h 162"/>
              <a:gd name="T14" fmla="*/ 0 w 177"/>
              <a:gd name="T15" fmla="*/ 0 h 162"/>
              <a:gd name="T16" fmla="*/ 0 w 177"/>
              <a:gd name="T17" fmla="*/ 0 h 162"/>
              <a:gd name="T18" fmla="*/ 0 w 177"/>
              <a:gd name="T19" fmla="*/ 0 h 162"/>
              <a:gd name="T20" fmla="*/ 0 w 177"/>
              <a:gd name="T21" fmla="*/ 0 h 162"/>
              <a:gd name="T22" fmla="*/ 0 w 177"/>
              <a:gd name="T23" fmla="*/ 0 h 162"/>
              <a:gd name="T24" fmla="*/ 0 w 177"/>
              <a:gd name="T25" fmla="*/ 0 h 162"/>
              <a:gd name="T26" fmla="*/ 0 w 177"/>
              <a:gd name="T27" fmla="*/ 0 h 162"/>
              <a:gd name="T28" fmla="*/ 0 w 177"/>
              <a:gd name="T29" fmla="*/ 0 h 162"/>
              <a:gd name="T30" fmla="*/ 0 w 177"/>
              <a:gd name="T31" fmla="*/ 0 h 162"/>
              <a:gd name="T32" fmla="*/ 0 w 177"/>
              <a:gd name="T33" fmla="*/ 0 h 162"/>
              <a:gd name="T34" fmla="*/ 0 w 177"/>
              <a:gd name="T35" fmla="*/ 0 h 162"/>
              <a:gd name="T36" fmla="*/ 0 w 177"/>
              <a:gd name="T37" fmla="*/ 0 h 162"/>
              <a:gd name="T38" fmla="*/ 0 w 177"/>
              <a:gd name="T39" fmla="*/ 0 h 162"/>
              <a:gd name="T40" fmla="*/ 0 w 177"/>
              <a:gd name="T41" fmla="*/ 0 h 162"/>
              <a:gd name="T42" fmla="*/ 0 w 177"/>
              <a:gd name="T43" fmla="*/ 0 h 162"/>
              <a:gd name="T44" fmla="*/ 0 w 177"/>
              <a:gd name="T45" fmla="*/ 0 h 162"/>
              <a:gd name="T46" fmla="*/ 0 w 177"/>
              <a:gd name="T47" fmla="*/ 0 h 162"/>
              <a:gd name="T48" fmla="*/ 0 w 177"/>
              <a:gd name="T49" fmla="*/ 0 h 162"/>
              <a:gd name="T50" fmla="*/ 0 w 177"/>
              <a:gd name="T51" fmla="*/ 0 h 162"/>
              <a:gd name="T52" fmla="*/ 0 w 177"/>
              <a:gd name="T53" fmla="*/ 0 h 162"/>
              <a:gd name="T54" fmla="*/ 0 w 177"/>
              <a:gd name="T55" fmla="*/ 0 h 16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77"/>
              <a:gd name="T85" fmla="*/ 0 h 162"/>
              <a:gd name="T86" fmla="*/ 177 w 177"/>
              <a:gd name="T87" fmla="*/ 162 h 16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77" h="162">
                <a:moveTo>
                  <a:pt x="177" y="162"/>
                </a:moveTo>
                <a:lnTo>
                  <a:pt x="154" y="162"/>
                </a:lnTo>
                <a:lnTo>
                  <a:pt x="23" y="46"/>
                </a:lnTo>
                <a:lnTo>
                  <a:pt x="23" y="51"/>
                </a:lnTo>
                <a:lnTo>
                  <a:pt x="25" y="55"/>
                </a:lnTo>
                <a:lnTo>
                  <a:pt x="25" y="60"/>
                </a:lnTo>
                <a:lnTo>
                  <a:pt x="25" y="64"/>
                </a:lnTo>
                <a:lnTo>
                  <a:pt x="25" y="69"/>
                </a:lnTo>
                <a:lnTo>
                  <a:pt x="25" y="73"/>
                </a:lnTo>
                <a:lnTo>
                  <a:pt x="25" y="77"/>
                </a:lnTo>
                <a:lnTo>
                  <a:pt x="25" y="80"/>
                </a:lnTo>
                <a:lnTo>
                  <a:pt x="25" y="156"/>
                </a:lnTo>
                <a:lnTo>
                  <a:pt x="0" y="156"/>
                </a:lnTo>
                <a:lnTo>
                  <a:pt x="0" y="6"/>
                </a:lnTo>
                <a:lnTo>
                  <a:pt x="20" y="6"/>
                </a:lnTo>
                <a:lnTo>
                  <a:pt x="133" y="105"/>
                </a:lnTo>
                <a:lnTo>
                  <a:pt x="154" y="124"/>
                </a:lnTo>
                <a:lnTo>
                  <a:pt x="153" y="119"/>
                </a:lnTo>
                <a:lnTo>
                  <a:pt x="153" y="114"/>
                </a:lnTo>
                <a:lnTo>
                  <a:pt x="153" y="109"/>
                </a:lnTo>
                <a:lnTo>
                  <a:pt x="153" y="104"/>
                </a:lnTo>
                <a:lnTo>
                  <a:pt x="152" y="99"/>
                </a:lnTo>
                <a:lnTo>
                  <a:pt x="152" y="95"/>
                </a:lnTo>
                <a:lnTo>
                  <a:pt x="152" y="90"/>
                </a:lnTo>
                <a:lnTo>
                  <a:pt x="152" y="84"/>
                </a:lnTo>
                <a:lnTo>
                  <a:pt x="152" y="0"/>
                </a:lnTo>
                <a:lnTo>
                  <a:pt x="177" y="0"/>
                </a:lnTo>
                <a:lnTo>
                  <a:pt x="177" y="162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36" name="Freeform 250"/>
          <p:cNvSpPr>
            <a:spLocks noEditPoints="1"/>
          </p:cNvSpPr>
          <p:nvPr/>
        </p:nvSpPr>
        <p:spPr bwMode="auto">
          <a:xfrm>
            <a:off x="2147232" y="2919264"/>
            <a:ext cx="72472" cy="62372"/>
          </a:xfrm>
          <a:custGeom>
            <a:avLst/>
            <a:gdLst>
              <a:gd name="T0" fmla="*/ 0 w 186"/>
              <a:gd name="T1" fmla="*/ 0 h 168"/>
              <a:gd name="T2" fmla="*/ 0 w 186"/>
              <a:gd name="T3" fmla="*/ 0 h 168"/>
              <a:gd name="T4" fmla="*/ 0 w 186"/>
              <a:gd name="T5" fmla="*/ 0 h 168"/>
              <a:gd name="T6" fmla="*/ 0 w 186"/>
              <a:gd name="T7" fmla="*/ 0 h 168"/>
              <a:gd name="T8" fmla="*/ 0 w 186"/>
              <a:gd name="T9" fmla="*/ 0 h 168"/>
              <a:gd name="T10" fmla="*/ 0 w 186"/>
              <a:gd name="T11" fmla="*/ 0 h 168"/>
              <a:gd name="T12" fmla="*/ 0 w 186"/>
              <a:gd name="T13" fmla="*/ 0 h 168"/>
              <a:gd name="T14" fmla="*/ 0 w 186"/>
              <a:gd name="T15" fmla="*/ 0 h 168"/>
              <a:gd name="T16" fmla="*/ 0 w 186"/>
              <a:gd name="T17" fmla="*/ 0 h 168"/>
              <a:gd name="T18" fmla="*/ 0 w 186"/>
              <a:gd name="T19" fmla="*/ 0 h 168"/>
              <a:gd name="T20" fmla="*/ 0 w 186"/>
              <a:gd name="T21" fmla="*/ 0 h 168"/>
              <a:gd name="T22" fmla="*/ 0 w 186"/>
              <a:gd name="T23" fmla="*/ 0 h 168"/>
              <a:gd name="T24" fmla="*/ 0 w 186"/>
              <a:gd name="T25" fmla="*/ 0 h 168"/>
              <a:gd name="T26" fmla="*/ 0 w 186"/>
              <a:gd name="T27" fmla="*/ 0 h 168"/>
              <a:gd name="T28" fmla="*/ 0 w 186"/>
              <a:gd name="T29" fmla="*/ 0 h 168"/>
              <a:gd name="T30" fmla="*/ 0 w 186"/>
              <a:gd name="T31" fmla="*/ 0 h 168"/>
              <a:gd name="T32" fmla="*/ 0 w 186"/>
              <a:gd name="T33" fmla="*/ 0 h 168"/>
              <a:gd name="T34" fmla="*/ 0 w 186"/>
              <a:gd name="T35" fmla="*/ 0 h 168"/>
              <a:gd name="T36" fmla="*/ 0 w 186"/>
              <a:gd name="T37" fmla="*/ 0 h 168"/>
              <a:gd name="T38" fmla="*/ 0 w 186"/>
              <a:gd name="T39" fmla="*/ 0 h 168"/>
              <a:gd name="T40" fmla="*/ 0 w 186"/>
              <a:gd name="T41" fmla="*/ 0 h 168"/>
              <a:gd name="T42" fmla="*/ 0 w 186"/>
              <a:gd name="T43" fmla="*/ 0 h 168"/>
              <a:gd name="T44" fmla="*/ 0 w 186"/>
              <a:gd name="T45" fmla="*/ 0 h 168"/>
              <a:gd name="T46" fmla="*/ 0 w 186"/>
              <a:gd name="T47" fmla="*/ 0 h 168"/>
              <a:gd name="T48" fmla="*/ 0 w 186"/>
              <a:gd name="T49" fmla="*/ 0 h 168"/>
              <a:gd name="T50" fmla="*/ 0 w 186"/>
              <a:gd name="T51" fmla="*/ 0 h 168"/>
              <a:gd name="T52" fmla="*/ 0 w 186"/>
              <a:gd name="T53" fmla="*/ 0 h 168"/>
              <a:gd name="T54" fmla="*/ 0 w 186"/>
              <a:gd name="T55" fmla="*/ 0 h 168"/>
              <a:gd name="T56" fmla="*/ 0 w 186"/>
              <a:gd name="T57" fmla="*/ 0 h 168"/>
              <a:gd name="T58" fmla="*/ 0 w 186"/>
              <a:gd name="T59" fmla="*/ 0 h 168"/>
              <a:gd name="T60" fmla="*/ 0 w 186"/>
              <a:gd name="T61" fmla="*/ 0 h 168"/>
              <a:gd name="T62" fmla="*/ 0 w 186"/>
              <a:gd name="T63" fmla="*/ 0 h 168"/>
              <a:gd name="T64" fmla="*/ 0 w 186"/>
              <a:gd name="T65" fmla="*/ 0 h 168"/>
              <a:gd name="T66" fmla="*/ 0 w 186"/>
              <a:gd name="T67" fmla="*/ 0 h 168"/>
              <a:gd name="T68" fmla="*/ 0 w 186"/>
              <a:gd name="T69" fmla="*/ 0 h 168"/>
              <a:gd name="T70" fmla="*/ 0 w 186"/>
              <a:gd name="T71" fmla="*/ 0 h 168"/>
              <a:gd name="T72" fmla="*/ 0 w 186"/>
              <a:gd name="T73" fmla="*/ 0 h 168"/>
              <a:gd name="T74" fmla="*/ 0 w 186"/>
              <a:gd name="T75" fmla="*/ 0 h 168"/>
              <a:gd name="T76" fmla="*/ 0 w 186"/>
              <a:gd name="T77" fmla="*/ 0 h 168"/>
              <a:gd name="T78" fmla="*/ 0 w 186"/>
              <a:gd name="T79" fmla="*/ 0 h 168"/>
              <a:gd name="T80" fmla="*/ 0 w 186"/>
              <a:gd name="T81" fmla="*/ 0 h 168"/>
              <a:gd name="T82" fmla="*/ 0 w 186"/>
              <a:gd name="T83" fmla="*/ 0 h 168"/>
              <a:gd name="T84" fmla="*/ 0 w 186"/>
              <a:gd name="T85" fmla="*/ 0 h 168"/>
              <a:gd name="T86" fmla="*/ 0 w 186"/>
              <a:gd name="T87" fmla="*/ 0 h 168"/>
              <a:gd name="T88" fmla="*/ 0 w 186"/>
              <a:gd name="T89" fmla="*/ 0 h 168"/>
              <a:gd name="T90" fmla="*/ 0 w 186"/>
              <a:gd name="T91" fmla="*/ 0 h 168"/>
              <a:gd name="T92" fmla="*/ 0 w 186"/>
              <a:gd name="T93" fmla="*/ 0 h 168"/>
              <a:gd name="T94" fmla="*/ 0 w 186"/>
              <a:gd name="T95" fmla="*/ 0 h 168"/>
              <a:gd name="T96" fmla="*/ 0 w 186"/>
              <a:gd name="T97" fmla="*/ 0 h 168"/>
              <a:gd name="T98" fmla="*/ 0 w 186"/>
              <a:gd name="T99" fmla="*/ 0 h 168"/>
              <a:gd name="T100" fmla="*/ 0 w 186"/>
              <a:gd name="T101" fmla="*/ 0 h 168"/>
              <a:gd name="T102" fmla="*/ 0 w 186"/>
              <a:gd name="T103" fmla="*/ 0 h 168"/>
              <a:gd name="T104" fmla="*/ 0 w 186"/>
              <a:gd name="T105" fmla="*/ 0 h 168"/>
              <a:gd name="T106" fmla="*/ 0 w 186"/>
              <a:gd name="T107" fmla="*/ 0 h 16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86"/>
              <a:gd name="T163" fmla="*/ 0 h 168"/>
              <a:gd name="T164" fmla="*/ 186 w 186"/>
              <a:gd name="T165" fmla="*/ 168 h 16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86" h="168">
                <a:moveTo>
                  <a:pt x="160" y="38"/>
                </a:moveTo>
                <a:lnTo>
                  <a:pt x="163" y="42"/>
                </a:lnTo>
                <a:lnTo>
                  <a:pt x="167" y="47"/>
                </a:lnTo>
                <a:lnTo>
                  <a:pt x="170" y="51"/>
                </a:lnTo>
                <a:lnTo>
                  <a:pt x="172" y="55"/>
                </a:lnTo>
                <a:lnTo>
                  <a:pt x="174" y="60"/>
                </a:lnTo>
                <a:lnTo>
                  <a:pt x="176" y="64"/>
                </a:lnTo>
                <a:lnTo>
                  <a:pt x="178" y="68"/>
                </a:lnTo>
                <a:lnTo>
                  <a:pt x="180" y="71"/>
                </a:lnTo>
                <a:lnTo>
                  <a:pt x="181" y="75"/>
                </a:lnTo>
                <a:lnTo>
                  <a:pt x="183" y="79"/>
                </a:lnTo>
                <a:lnTo>
                  <a:pt x="184" y="83"/>
                </a:lnTo>
                <a:lnTo>
                  <a:pt x="185" y="88"/>
                </a:lnTo>
                <a:lnTo>
                  <a:pt x="185" y="92"/>
                </a:lnTo>
                <a:lnTo>
                  <a:pt x="186" y="96"/>
                </a:lnTo>
                <a:lnTo>
                  <a:pt x="186" y="101"/>
                </a:lnTo>
                <a:lnTo>
                  <a:pt x="186" y="106"/>
                </a:lnTo>
                <a:lnTo>
                  <a:pt x="186" y="113"/>
                </a:lnTo>
                <a:lnTo>
                  <a:pt x="185" y="120"/>
                </a:lnTo>
                <a:lnTo>
                  <a:pt x="184" y="126"/>
                </a:lnTo>
                <a:lnTo>
                  <a:pt x="183" y="132"/>
                </a:lnTo>
                <a:lnTo>
                  <a:pt x="180" y="138"/>
                </a:lnTo>
                <a:lnTo>
                  <a:pt x="178" y="143"/>
                </a:lnTo>
                <a:lnTo>
                  <a:pt x="175" y="147"/>
                </a:lnTo>
                <a:lnTo>
                  <a:pt x="172" y="152"/>
                </a:lnTo>
                <a:lnTo>
                  <a:pt x="168" y="155"/>
                </a:lnTo>
                <a:lnTo>
                  <a:pt x="164" y="158"/>
                </a:lnTo>
                <a:lnTo>
                  <a:pt x="160" y="162"/>
                </a:lnTo>
                <a:lnTo>
                  <a:pt x="156" y="164"/>
                </a:lnTo>
                <a:lnTo>
                  <a:pt x="150" y="166"/>
                </a:lnTo>
                <a:lnTo>
                  <a:pt x="146" y="167"/>
                </a:lnTo>
                <a:lnTo>
                  <a:pt x="141" y="168"/>
                </a:lnTo>
                <a:lnTo>
                  <a:pt x="135" y="168"/>
                </a:lnTo>
                <a:lnTo>
                  <a:pt x="132" y="168"/>
                </a:lnTo>
                <a:lnTo>
                  <a:pt x="129" y="168"/>
                </a:lnTo>
                <a:lnTo>
                  <a:pt x="126" y="168"/>
                </a:lnTo>
                <a:lnTo>
                  <a:pt x="123" y="167"/>
                </a:lnTo>
                <a:lnTo>
                  <a:pt x="119" y="166"/>
                </a:lnTo>
                <a:lnTo>
                  <a:pt x="116" y="165"/>
                </a:lnTo>
                <a:lnTo>
                  <a:pt x="114" y="164"/>
                </a:lnTo>
                <a:lnTo>
                  <a:pt x="111" y="162"/>
                </a:lnTo>
                <a:lnTo>
                  <a:pt x="109" y="161"/>
                </a:lnTo>
                <a:lnTo>
                  <a:pt x="106" y="158"/>
                </a:lnTo>
                <a:lnTo>
                  <a:pt x="103" y="156"/>
                </a:lnTo>
                <a:lnTo>
                  <a:pt x="101" y="154"/>
                </a:lnTo>
                <a:lnTo>
                  <a:pt x="99" y="152"/>
                </a:lnTo>
                <a:lnTo>
                  <a:pt x="97" y="150"/>
                </a:lnTo>
                <a:lnTo>
                  <a:pt x="96" y="148"/>
                </a:lnTo>
                <a:lnTo>
                  <a:pt x="94" y="146"/>
                </a:lnTo>
                <a:lnTo>
                  <a:pt x="93" y="143"/>
                </a:lnTo>
                <a:lnTo>
                  <a:pt x="91" y="141"/>
                </a:lnTo>
                <a:lnTo>
                  <a:pt x="89" y="138"/>
                </a:lnTo>
                <a:lnTo>
                  <a:pt x="88" y="135"/>
                </a:lnTo>
                <a:lnTo>
                  <a:pt x="87" y="133"/>
                </a:lnTo>
                <a:lnTo>
                  <a:pt x="86" y="130"/>
                </a:lnTo>
                <a:lnTo>
                  <a:pt x="85" y="127"/>
                </a:lnTo>
                <a:lnTo>
                  <a:pt x="84" y="124"/>
                </a:lnTo>
                <a:lnTo>
                  <a:pt x="83" y="121"/>
                </a:lnTo>
                <a:lnTo>
                  <a:pt x="83" y="119"/>
                </a:lnTo>
                <a:lnTo>
                  <a:pt x="82" y="116"/>
                </a:lnTo>
                <a:lnTo>
                  <a:pt x="82" y="113"/>
                </a:lnTo>
                <a:lnTo>
                  <a:pt x="81" y="109"/>
                </a:lnTo>
                <a:lnTo>
                  <a:pt x="81" y="105"/>
                </a:lnTo>
                <a:lnTo>
                  <a:pt x="80" y="100"/>
                </a:lnTo>
                <a:lnTo>
                  <a:pt x="80" y="96"/>
                </a:lnTo>
                <a:lnTo>
                  <a:pt x="79" y="87"/>
                </a:lnTo>
                <a:lnTo>
                  <a:pt x="78" y="78"/>
                </a:lnTo>
                <a:lnTo>
                  <a:pt x="76" y="71"/>
                </a:lnTo>
                <a:lnTo>
                  <a:pt x="75" y="64"/>
                </a:lnTo>
                <a:lnTo>
                  <a:pt x="73" y="57"/>
                </a:lnTo>
                <a:lnTo>
                  <a:pt x="72" y="51"/>
                </a:lnTo>
                <a:lnTo>
                  <a:pt x="70" y="46"/>
                </a:lnTo>
                <a:lnTo>
                  <a:pt x="69" y="40"/>
                </a:lnTo>
                <a:lnTo>
                  <a:pt x="68" y="40"/>
                </a:lnTo>
                <a:lnTo>
                  <a:pt x="66" y="40"/>
                </a:lnTo>
                <a:lnTo>
                  <a:pt x="65" y="40"/>
                </a:lnTo>
                <a:lnTo>
                  <a:pt x="64" y="40"/>
                </a:lnTo>
                <a:lnTo>
                  <a:pt x="63" y="40"/>
                </a:lnTo>
                <a:lnTo>
                  <a:pt x="62" y="40"/>
                </a:lnTo>
                <a:lnTo>
                  <a:pt x="56" y="40"/>
                </a:lnTo>
                <a:lnTo>
                  <a:pt x="53" y="41"/>
                </a:lnTo>
                <a:lnTo>
                  <a:pt x="49" y="41"/>
                </a:lnTo>
                <a:lnTo>
                  <a:pt x="46" y="42"/>
                </a:lnTo>
                <a:lnTo>
                  <a:pt x="42" y="45"/>
                </a:lnTo>
                <a:lnTo>
                  <a:pt x="39" y="46"/>
                </a:lnTo>
                <a:lnTo>
                  <a:pt x="37" y="48"/>
                </a:lnTo>
                <a:lnTo>
                  <a:pt x="35" y="50"/>
                </a:lnTo>
                <a:lnTo>
                  <a:pt x="33" y="53"/>
                </a:lnTo>
                <a:lnTo>
                  <a:pt x="31" y="56"/>
                </a:lnTo>
                <a:lnTo>
                  <a:pt x="29" y="60"/>
                </a:lnTo>
                <a:lnTo>
                  <a:pt x="27" y="64"/>
                </a:lnTo>
                <a:lnTo>
                  <a:pt x="26" y="69"/>
                </a:lnTo>
                <a:lnTo>
                  <a:pt x="25" y="74"/>
                </a:lnTo>
                <a:lnTo>
                  <a:pt x="25" y="79"/>
                </a:lnTo>
                <a:lnTo>
                  <a:pt x="25" y="85"/>
                </a:lnTo>
                <a:lnTo>
                  <a:pt x="25" y="90"/>
                </a:lnTo>
                <a:lnTo>
                  <a:pt x="25" y="95"/>
                </a:lnTo>
                <a:lnTo>
                  <a:pt x="26" y="99"/>
                </a:lnTo>
                <a:lnTo>
                  <a:pt x="27" y="104"/>
                </a:lnTo>
                <a:lnTo>
                  <a:pt x="27" y="108"/>
                </a:lnTo>
                <a:lnTo>
                  <a:pt x="30" y="111"/>
                </a:lnTo>
                <a:lnTo>
                  <a:pt x="31" y="115"/>
                </a:lnTo>
                <a:lnTo>
                  <a:pt x="33" y="117"/>
                </a:lnTo>
                <a:lnTo>
                  <a:pt x="35" y="120"/>
                </a:lnTo>
                <a:lnTo>
                  <a:pt x="37" y="122"/>
                </a:lnTo>
                <a:lnTo>
                  <a:pt x="39" y="124"/>
                </a:lnTo>
                <a:lnTo>
                  <a:pt x="42" y="126"/>
                </a:lnTo>
                <a:lnTo>
                  <a:pt x="47" y="128"/>
                </a:lnTo>
                <a:lnTo>
                  <a:pt x="50" y="130"/>
                </a:lnTo>
                <a:lnTo>
                  <a:pt x="54" y="131"/>
                </a:lnTo>
                <a:lnTo>
                  <a:pt x="58" y="132"/>
                </a:lnTo>
                <a:lnTo>
                  <a:pt x="55" y="163"/>
                </a:lnTo>
                <a:lnTo>
                  <a:pt x="50" y="162"/>
                </a:lnTo>
                <a:lnTo>
                  <a:pt x="46" y="161"/>
                </a:lnTo>
                <a:lnTo>
                  <a:pt x="41" y="158"/>
                </a:lnTo>
                <a:lnTo>
                  <a:pt x="38" y="157"/>
                </a:lnTo>
                <a:lnTo>
                  <a:pt x="34" y="155"/>
                </a:lnTo>
                <a:lnTo>
                  <a:pt x="31" y="153"/>
                </a:lnTo>
                <a:lnTo>
                  <a:pt x="27" y="151"/>
                </a:lnTo>
                <a:lnTo>
                  <a:pt x="24" y="149"/>
                </a:lnTo>
                <a:lnTo>
                  <a:pt x="21" y="146"/>
                </a:lnTo>
                <a:lnTo>
                  <a:pt x="19" y="144"/>
                </a:lnTo>
                <a:lnTo>
                  <a:pt x="17" y="141"/>
                </a:lnTo>
                <a:lnTo>
                  <a:pt x="14" y="137"/>
                </a:lnTo>
                <a:lnTo>
                  <a:pt x="11" y="134"/>
                </a:lnTo>
                <a:lnTo>
                  <a:pt x="10" y="130"/>
                </a:lnTo>
                <a:lnTo>
                  <a:pt x="8" y="126"/>
                </a:lnTo>
                <a:lnTo>
                  <a:pt x="6" y="122"/>
                </a:lnTo>
                <a:lnTo>
                  <a:pt x="5" y="117"/>
                </a:lnTo>
                <a:lnTo>
                  <a:pt x="4" y="113"/>
                </a:lnTo>
                <a:lnTo>
                  <a:pt x="3" y="108"/>
                </a:lnTo>
                <a:lnTo>
                  <a:pt x="2" y="103"/>
                </a:lnTo>
                <a:lnTo>
                  <a:pt x="1" y="97"/>
                </a:lnTo>
                <a:lnTo>
                  <a:pt x="1" y="91"/>
                </a:lnTo>
                <a:lnTo>
                  <a:pt x="1" y="86"/>
                </a:lnTo>
                <a:lnTo>
                  <a:pt x="0" y="80"/>
                </a:lnTo>
                <a:lnTo>
                  <a:pt x="1" y="75"/>
                </a:lnTo>
                <a:lnTo>
                  <a:pt x="1" y="69"/>
                </a:lnTo>
                <a:lnTo>
                  <a:pt x="1" y="64"/>
                </a:lnTo>
                <a:lnTo>
                  <a:pt x="2" y="59"/>
                </a:lnTo>
                <a:lnTo>
                  <a:pt x="2" y="55"/>
                </a:lnTo>
                <a:lnTo>
                  <a:pt x="3" y="50"/>
                </a:lnTo>
                <a:lnTo>
                  <a:pt x="4" y="47"/>
                </a:lnTo>
                <a:lnTo>
                  <a:pt x="5" y="42"/>
                </a:lnTo>
                <a:lnTo>
                  <a:pt x="7" y="38"/>
                </a:lnTo>
                <a:lnTo>
                  <a:pt x="8" y="35"/>
                </a:lnTo>
                <a:lnTo>
                  <a:pt x="10" y="32"/>
                </a:lnTo>
                <a:lnTo>
                  <a:pt x="11" y="29"/>
                </a:lnTo>
                <a:lnTo>
                  <a:pt x="14" y="27"/>
                </a:lnTo>
                <a:lnTo>
                  <a:pt x="15" y="24"/>
                </a:lnTo>
                <a:lnTo>
                  <a:pt x="17" y="22"/>
                </a:lnTo>
                <a:lnTo>
                  <a:pt x="19" y="21"/>
                </a:lnTo>
                <a:lnTo>
                  <a:pt x="21" y="19"/>
                </a:lnTo>
                <a:lnTo>
                  <a:pt x="23" y="17"/>
                </a:lnTo>
                <a:lnTo>
                  <a:pt x="25" y="16"/>
                </a:lnTo>
                <a:lnTo>
                  <a:pt x="29" y="15"/>
                </a:lnTo>
                <a:lnTo>
                  <a:pt x="31" y="14"/>
                </a:lnTo>
                <a:lnTo>
                  <a:pt x="34" y="13"/>
                </a:lnTo>
                <a:lnTo>
                  <a:pt x="36" y="12"/>
                </a:lnTo>
                <a:lnTo>
                  <a:pt x="39" y="11"/>
                </a:lnTo>
                <a:lnTo>
                  <a:pt x="41" y="11"/>
                </a:lnTo>
                <a:lnTo>
                  <a:pt x="45" y="10"/>
                </a:lnTo>
                <a:lnTo>
                  <a:pt x="47" y="10"/>
                </a:lnTo>
                <a:lnTo>
                  <a:pt x="50" y="10"/>
                </a:lnTo>
                <a:lnTo>
                  <a:pt x="54" y="10"/>
                </a:lnTo>
                <a:lnTo>
                  <a:pt x="58" y="10"/>
                </a:lnTo>
                <a:lnTo>
                  <a:pt x="63" y="10"/>
                </a:lnTo>
                <a:lnTo>
                  <a:pt x="67" y="10"/>
                </a:lnTo>
                <a:lnTo>
                  <a:pt x="108" y="10"/>
                </a:lnTo>
                <a:lnTo>
                  <a:pt x="117" y="10"/>
                </a:lnTo>
                <a:lnTo>
                  <a:pt x="127" y="9"/>
                </a:lnTo>
                <a:lnTo>
                  <a:pt x="134" y="9"/>
                </a:lnTo>
                <a:lnTo>
                  <a:pt x="142" y="9"/>
                </a:lnTo>
                <a:lnTo>
                  <a:pt x="148" y="9"/>
                </a:lnTo>
                <a:lnTo>
                  <a:pt x="153" y="9"/>
                </a:lnTo>
                <a:lnTo>
                  <a:pt x="157" y="8"/>
                </a:lnTo>
                <a:lnTo>
                  <a:pt x="160" y="8"/>
                </a:lnTo>
                <a:lnTo>
                  <a:pt x="163" y="7"/>
                </a:lnTo>
                <a:lnTo>
                  <a:pt x="167" y="6"/>
                </a:lnTo>
                <a:lnTo>
                  <a:pt x="169" y="6"/>
                </a:lnTo>
                <a:lnTo>
                  <a:pt x="172" y="5"/>
                </a:lnTo>
                <a:lnTo>
                  <a:pt x="174" y="4"/>
                </a:lnTo>
                <a:lnTo>
                  <a:pt x="177" y="3"/>
                </a:lnTo>
                <a:lnTo>
                  <a:pt x="179" y="1"/>
                </a:lnTo>
                <a:lnTo>
                  <a:pt x="181" y="0"/>
                </a:lnTo>
                <a:lnTo>
                  <a:pt x="181" y="32"/>
                </a:lnTo>
                <a:lnTo>
                  <a:pt x="179" y="33"/>
                </a:lnTo>
                <a:lnTo>
                  <a:pt x="177" y="34"/>
                </a:lnTo>
                <a:lnTo>
                  <a:pt x="174" y="35"/>
                </a:lnTo>
                <a:lnTo>
                  <a:pt x="172" y="36"/>
                </a:lnTo>
                <a:lnTo>
                  <a:pt x="169" y="36"/>
                </a:lnTo>
                <a:lnTo>
                  <a:pt x="167" y="37"/>
                </a:lnTo>
                <a:lnTo>
                  <a:pt x="163" y="37"/>
                </a:lnTo>
                <a:lnTo>
                  <a:pt x="160" y="38"/>
                </a:lnTo>
                <a:close/>
                <a:moveTo>
                  <a:pt x="93" y="40"/>
                </a:moveTo>
                <a:lnTo>
                  <a:pt x="95" y="46"/>
                </a:lnTo>
                <a:lnTo>
                  <a:pt x="96" y="51"/>
                </a:lnTo>
                <a:lnTo>
                  <a:pt x="97" y="56"/>
                </a:lnTo>
                <a:lnTo>
                  <a:pt x="99" y="62"/>
                </a:lnTo>
                <a:lnTo>
                  <a:pt x="100" y="69"/>
                </a:lnTo>
                <a:lnTo>
                  <a:pt x="101" y="76"/>
                </a:lnTo>
                <a:lnTo>
                  <a:pt x="103" y="83"/>
                </a:lnTo>
                <a:lnTo>
                  <a:pt x="104" y="91"/>
                </a:lnTo>
                <a:lnTo>
                  <a:pt x="104" y="96"/>
                </a:lnTo>
                <a:lnTo>
                  <a:pt x="106" y="100"/>
                </a:lnTo>
                <a:lnTo>
                  <a:pt x="107" y="105"/>
                </a:lnTo>
                <a:lnTo>
                  <a:pt x="107" y="108"/>
                </a:lnTo>
                <a:lnTo>
                  <a:pt x="108" y="111"/>
                </a:lnTo>
                <a:lnTo>
                  <a:pt x="109" y="114"/>
                </a:lnTo>
                <a:lnTo>
                  <a:pt x="109" y="117"/>
                </a:lnTo>
                <a:lnTo>
                  <a:pt x="110" y="119"/>
                </a:lnTo>
                <a:lnTo>
                  <a:pt x="111" y="121"/>
                </a:lnTo>
                <a:lnTo>
                  <a:pt x="112" y="122"/>
                </a:lnTo>
                <a:lnTo>
                  <a:pt x="113" y="124"/>
                </a:lnTo>
                <a:lnTo>
                  <a:pt x="114" y="126"/>
                </a:lnTo>
                <a:lnTo>
                  <a:pt x="115" y="127"/>
                </a:lnTo>
                <a:lnTo>
                  <a:pt x="117" y="128"/>
                </a:lnTo>
                <a:lnTo>
                  <a:pt x="118" y="130"/>
                </a:lnTo>
                <a:lnTo>
                  <a:pt x="119" y="131"/>
                </a:lnTo>
                <a:lnTo>
                  <a:pt x="122" y="132"/>
                </a:lnTo>
                <a:lnTo>
                  <a:pt x="124" y="133"/>
                </a:lnTo>
                <a:lnTo>
                  <a:pt x="125" y="133"/>
                </a:lnTo>
                <a:lnTo>
                  <a:pt x="127" y="134"/>
                </a:lnTo>
                <a:lnTo>
                  <a:pt x="128" y="134"/>
                </a:lnTo>
                <a:lnTo>
                  <a:pt x="130" y="135"/>
                </a:lnTo>
                <a:lnTo>
                  <a:pt x="132" y="135"/>
                </a:lnTo>
                <a:lnTo>
                  <a:pt x="134" y="135"/>
                </a:lnTo>
                <a:lnTo>
                  <a:pt x="138" y="135"/>
                </a:lnTo>
                <a:lnTo>
                  <a:pt x="140" y="134"/>
                </a:lnTo>
                <a:lnTo>
                  <a:pt x="143" y="134"/>
                </a:lnTo>
                <a:lnTo>
                  <a:pt x="145" y="133"/>
                </a:lnTo>
                <a:lnTo>
                  <a:pt x="147" y="131"/>
                </a:lnTo>
                <a:lnTo>
                  <a:pt x="150" y="130"/>
                </a:lnTo>
                <a:lnTo>
                  <a:pt x="153" y="128"/>
                </a:lnTo>
                <a:lnTo>
                  <a:pt x="155" y="126"/>
                </a:lnTo>
                <a:lnTo>
                  <a:pt x="156" y="123"/>
                </a:lnTo>
                <a:lnTo>
                  <a:pt x="158" y="121"/>
                </a:lnTo>
                <a:lnTo>
                  <a:pt x="159" y="118"/>
                </a:lnTo>
                <a:lnTo>
                  <a:pt x="160" y="114"/>
                </a:lnTo>
                <a:lnTo>
                  <a:pt x="161" y="111"/>
                </a:lnTo>
                <a:lnTo>
                  <a:pt x="162" y="107"/>
                </a:lnTo>
                <a:lnTo>
                  <a:pt x="162" y="103"/>
                </a:lnTo>
                <a:lnTo>
                  <a:pt x="162" y="98"/>
                </a:lnTo>
                <a:lnTo>
                  <a:pt x="162" y="93"/>
                </a:lnTo>
                <a:lnTo>
                  <a:pt x="162" y="89"/>
                </a:lnTo>
                <a:lnTo>
                  <a:pt x="161" y="85"/>
                </a:lnTo>
                <a:lnTo>
                  <a:pt x="160" y="81"/>
                </a:lnTo>
                <a:lnTo>
                  <a:pt x="159" y="77"/>
                </a:lnTo>
                <a:lnTo>
                  <a:pt x="158" y="74"/>
                </a:lnTo>
                <a:lnTo>
                  <a:pt x="157" y="70"/>
                </a:lnTo>
                <a:lnTo>
                  <a:pt x="155" y="66"/>
                </a:lnTo>
                <a:lnTo>
                  <a:pt x="153" y="63"/>
                </a:lnTo>
                <a:lnTo>
                  <a:pt x="150" y="60"/>
                </a:lnTo>
                <a:lnTo>
                  <a:pt x="148" y="57"/>
                </a:lnTo>
                <a:lnTo>
                  <a:pt x="146" y="55"/>
                </a:lnTo>
                <a:lnTo>
                  <a:pt x="143" y="52"/>
                </a:lnTo>
                <a:lnTo>
                  <a:pt x="140" y="50"/>
                </a:lnTo>
                <a:lnTo>
                  <a:pt x="137" y="48"/>
                </a:lnTo>
                <a:lnTo>
                  <a:pt x="133" y="46"/>
                </a:lnTo>
                <a:lnTo>
                  <a:pt x="131" y="45"/>
                </a:lnTo>
                <a:lnTo>
                  <a:pt x="128" y="44"/>
                </a:lnTo>
                <a:lnTo>
                  <a:pt x="125" y="42"/>
                </a:lnTo>
                <a:lnTo>
                  <a:pt x="122" y="42"/>
                </a:lnTo>
                <a:lnTo>
                  <a:pt x="117" y="41"/>
                </a:lnTo>
                <a:lnTo>
                  <a:pt x="113" y="41"/>
                </a:lnTo>
                <a:lnTo>
                  <a:pt x="109" y="40"/>
                </a:lnTo>
                <a:lnTo>
                  <a:pt x="103" y="40"/>
                </a:lnTo>
                <a:lnTo>
                  <a:pt x="93" y="4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37" name="Freeform 251"/>
          <p:cNvSpPr>
            <a:spLocks noEditPoints="1"/>
          </p:cNvSpPr>
          <p:nvPr/>
        </p:nvSpPr>
        <p:spPr bwMode="auto">
          <a:xfrm>
            <a:off x="2147232" y="2849554"/>
            <a:ext cx="97935" cy="58703"/>
          </a:xfrm>
          <a:custGeom>
            <a:avLst/>
            <a:gdLst>
              <a:gd name="T0" fmla="*/ 0 w 249"/>
              <a:gd name="T1" fmla="*/ 0 h 159"/>
              <a:gd name="T2" fmla="*/ 0 w 249"/>
              <a:gd name="T3" fmla="*/ 0 h 159"/>
              <a:gd name="T4" fmla="*/ 0 w 249"/>
              <a:gd name="T5" fmla="*/ 0 h 159"/>
              <a:gd name="T6" fmla="*/ 0 w 249"/>
              <a:gd name="T7" fmla="*/ 0 h 159"/>
              <a:gd name="T8" fmla="*/ 0 w 249"/>
              <a:gd name="T9" fmla="*/ 0 h 159"/>
              <a:gd name="T10" fmla="*/ 0 w 249"/>
              <a:gd name="T11" fmla="*/ 0 h 159"/>
              <a:gd name="T12" fmla="*/ 0 w 249"/>
              <a:gd name="T13" fmla="*/ 0 h 159"/>
              <a:gd name="T14" fmla="*/ 0 w 249"/>
              <a:gd name="T15" fmla="*/ 0 h 159"/>
              <a:gd name="T16" fmla="*/ 0 w 249"/>
              <a:gd name="T17" fmla="*/ 0 h 159"/>
              <a:gd name="T18" fmla="*/ 0 w 249"/>
              <a:gd name="T19" fmla="*/ 0 h 159"/>
              <a:gd name="T20" fmla="*/ 0 w 249"/>
              <a:gd name="T21" fmla="*/ 0 h 159"/>
              <a:gd name="T22" fmla="*/ 0 w 249"/>
              <a:gd name="T23" fmla="*/ 0 h 159"/>
              <a:gd name="T24" fmla="*/ 0 w 249"/>
              <a:gd name="T25" fmla="*/ 0 h 159"/>
              <a:gd name="T26" fmla="*/ 0 w 249"/>
              <a:gd name="T27" fmla="*/ 0 h 159"/>
              <a:gd name="T28" fmla="*/ 0 w 249"/>
              <a:gd name="T29" fmla="*/ 0 h 159"/>
              <a:gd name="T30" fmla="*/ 0 w 249"/>
              <a:gd name="T31" fmla="*/ 0 h 159"/>
              <a:gd name="T32" fmla="*/ 0 w 249"/>
              <a:gd name="T33" fmla="*/ 0 h 159"/>
              <a:gd name="T34" fmla="*/ 0 w 249"/>
              <a:gd name="T35" fmla="*/ 0 h 159"/>
              <a:gd name="T36" fmla="*/ 0 w 249"/>
              <a:gd name="T37" fmla="*/ 0 h 159"/>
              <a:gd name="T38" fmla="*/ 0 w 249"/>
              <a:gd name="T39" fmla="*/ 0 h 159"/>
              <a:gd name="T40" fmla="*/ 0 w 249"/>
              <a:gd name="T41" fmla="*/ 0 h 159"/>
              <a:gd name="T42" fmla="*/ 0 w 249"/>
              <a:gd name="T43" fmla="*/ 0 h 159"/>
              <a:gd name="T44" fmla="*/ 0 w 249"/>
              <a:gd name="T45" fmla="*/ 0 h 159"/>
              <a:gd name="T46" fmla="*/ 0 w 249"/>
              <a:gd name="T47" fmla="*/ 0 h 159"/>
              <a:gd name="T48" fmla="*/ 0 w 249"/>
              <a:gd name="T49" fmla="*/ 0 h 159"/>
              <a:gd name="T50" fmla="*/ 0 w 249"/>
              <a:gd name="T51" fmla="*/ 0 h 159"/>
              <a:gd name="T52" fmla="*/ 0 w 249"/>
              <a:gd name="T53" fmla="*/ 0 h 159"/>
              <a:gd name="T54" fmla="*/ 0 w 249"/>
              <a:gd name="T55" fmla="*/ 0 h 159"/>
              <a:gd name="T56" fmla="*/ 0 w 249"/>
              <a:gd name="T57" fmla="*/ 0 h 159"/>
              <a:gd name="T58" fmla="*/ 0 w 249"/>
              <a:gd name="T59" fmla="*/ 0 h 159"/>
              <a:gd name="T60" fmla="*/ 0 w 249"/>
              <a:gd name="T61" fmla="*/ 0 h 159"/>
              <a:gd name="T62" fmla="*/ 0 w 249"/>
              <a:gd name="T63" fmla="*/ 0 h 159"/>
              <a:gd name="T64" fmla="*/ 0 w 249"/>
              <a:gd name="T65" fmla="*/ 0 h 159"/>
              <a:gd name="T66" fmla="*/ 0 w 249"/>
              <a:gd name="T67" fmla="*/ 0 h 159"/>
              <a:gd name="T68" fmla="*/ 0 w 249"/>
              <a:gd name="T69" fmla="*/ 0 h 159"/>
              <a:gd name="T70" fmla="*/ 0 w 249"/>
              <a:gd name="T71" fmla="*/ 0 h 159"/>
              <a:gd name="T72" fmla="*/ 0 w 249"/>
              <a:gd name="T73" fmla="*/ 0 h 159"/>
              <a:gd name="T74" fmla="*/ 0 w 249"/>
              <a:gd name="T75" fmla="*/ 0 h 159"/>
              <a:gd name="T76" fmla="*/ 0 w 249"/>
              <a:gd name="T77" fmla="*/ 0 h 159"/>
              <a:gd name="T78" fmla="*/ 0 w 249"/>
              <a:gd name="T79" fmla="*/ 0 h 159"/>
              <a:gd name="T80" fmla="*/ 0 w 249"/>
              <a:gd name="T81" fmla="*/ 0 h 159"/>
              <a:gd name="T82" fmla="*/ 0 w 249"/>
              <a:gd name="T83" fmla="*/ 0 h 159"/>
              <a:gd name="T84" fmla="*/ 0 w 249"/>
              <a:gd name="T85" fmla="*/ 0 h 159"/>
              <a:gd name="T86" fmla="*/ 0 w 249"/>
              <a:gd name="T87" fmla="*/ 0 h 159"/>
              <a:gd name="T88" fmla="*/ 0 w 249"/>
              <a:gd name="T89" fmla="*/ 0 h 159"/>
              <a:gd name="T90" fmla="*/ 0 w 249"/>
              <a:gd name="T91" fmla="*/ 0 h 159"/>
              <a:gd name="T92" fmla="*/ 0 w 249"/>
              <a:gd name="T93" fmla="*/ 0 h 159"/>
              <a:gd name="T94" fmla="*/ 0 w 249"/>
              <a:gd name="T95" fmla="*/ 0 h 159"/>
              <a:gd name="T96" fmla="*/ 0 w 249"/>
              <a:gd name="T97" fmla="*/ 0 h 159"/>
              <a:gd name="T98" fmla="*/ 0 w 249"/>
              <a:gd name="T99" fmla="*/ 0 h 159"/>
              <a:gd name="T100" fmla="*/ 0 w 249"/>
              <a:gd name="T101" fmla="*/ 0 h 159"/>
              <a:gd name="T102" fmla="*/ 0 w 249"/>
              <a:gd name="T103" fmla="*/ 0 h 159"/>
              <a:gd name="T104" fmla="*/ 0 w 249"/>
              <a:gd name="T105" fmla="*/ 0 h 159"/>
              <a:gd name="T106" fmla="*/ 0 w 249"/>
              <a:gd name="T107" fmla="*/ 0 h 159"/>
              <a:gd name="T108" fmla="*/ 0 w 249"/>
              <a:gd name="T109" fmla="*/ 0 h 159"/>
              <a:gd name="T110" fmla="*/ 0 w 249"/>
              <a:gd name="T111" fmla="*/ 0 h 159"/>
              <a:gd name="T112" fmla="*/ 0 w 249"/>
              <a:gd name="T113" fmla="*/ 0 h 159"/>
              <a:gd name="T114" fmla="*/ 0 w 249"/>
              <a:gd name="T115" fmla="*/ 0 h 15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49"/>
              <a:gd name="T175" fmla="*/ 0 h 159"/>
              <a:gd name="T176" fmla="*/ 249 w 249"/>
              <a:gd name="T177" fmla="*/ 159 h 15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49" h="159">
                <a:moveTo>
                  <a:pt x="117" y="30"/>
                </a:moveTo>
                <a:lnTo>
                  <a:pt x="121" y="0"/>
                </a:lnTo>
                <a:lnTo>
                  <a:pt x="128" y="2"/>
                </a:lnTo>
                <a:lnTo>
                  <a:pt x="135" y="4"/>
                </a:lnTo>
                <a:lnTo>
                  <a:pt x="142" y="6"/>
                </a:lnTo>
                <a:lnTo>
                  <a:pt x="148" y="9"/>
                </a:lnTo>
                <a:lnTo>
                  <a:pt x="154" y="12"/>
                </a:lnTo>
                <a:lnTo>
                  <a:pt x="159" y="16"/>
                </a:lnTo>
                <a:lnTo>
                  <a:pt x="164" y="21"/>
                </a:lnTo>
                <a:lnTo>
                  <a:pt x="169" y="25"/>
                </a:lnTo>
                <a:lnTo>
                  <a:pt x="173" y="31"/>
                </a:lnTo>
                <a:lnTo>
                  <a:pt x="176" y="36"/>
                </a:lnTo>
                <a:lnTo>
                  <a:pt x="179" y="42"/>
                </a:lnTo>
                <a:lnTo>
                  <a:pt x="181" y="48"/>
                </a:lnTo>
                <a:lnTo>
                  <a:pt x="184" y="54"/>
                </a:lnTo>
                <a:lnTo>
                  <a:pt x="185" y="62"/>
                </a:lnTo>
                <a:lnTo>
                  <a:pt x="186" y="69"/>
                </a:lnTo>
                <a:lnTo>
                  <a:pt x="186" y="76"/>
                </a:lnTo>
                <a:lnTo>
                  <a:pt x="186" y="85"/>
                </a:lnTo>
                <a:lnTo>
                  <a:pt x="185" y="94"/>
                </a:lnTo>
                <a:lnTo>
                  <a:pt x="183" y="102"/>
                </a:lnTo>
                <a:lnTo>
                  <a:pt x="180" y="109"/>
                </a:lnTo>
                <a:lnTo>
                  <a:pt x="176" y="117"/>
                </a:lnTo>
                <a:lnTo>
                  <a:pt x="173" y="124"/>
                </a:lnTo>
                <a:lnTo>
                  <a:pt x="168" y="130"/>
                </a:lnTo>
                <a:lnTo>
                  <a:pt x="162" y="136"/>
                </a:lnTo>
                <a:lnTo>
                  <a:pt x="156" y="142"/>
                </a:lnTo>
                <a:lnTo>
                  <a:pt x="149" y="146"/>
                </a:lnTo>
                <a:lnTo>
                  <a:pt x="141" y="150"/>
                </a:lnTo>
                <a:lnTo>
                  <a:pt x="133" y="153"/>
                </a:lnTo>
                <a:lnTo>
                  <a:pt x="124" y="156"/>
                </a:lnTo>
                <a:lnTo>
                  <a:pt x="115" y="157"/>
                </a:lnTo>
                <a:lnTo>
                  <a:pt x="104" y="158"/>
                </a:lnTo>
                <a:lnTo>
                  <a:pt x="94" y="159"/>
                </a:lnTo>
                <a:lnTo>
                  <a:pt x="86" y="159"/>
                </a:lnTo>
                <a:lnTo>
                  <a:pt x="80" y="158"/>
                </a:lnTo>
                <a:lnTo>
                  <a:pt x="73" y="157"/>
                </a:lnTo>
                <a:lnTo>
                  <a:pt x="67" y="156"/>
                </a:lnTo>
                <a:lnTo>
                  <a:pt x="61" y="155"/>
                </a:lnTo>
                <a:lnTo>
                  <a:pt x="54" y="153"/>
                </a:lnTo>
                <a:lnTo>
                  <a:pt x="49" y="151"/>
                </a:lnTo>
                <a:lnTo>
                  <a:pt x="43" y="149"/>
                </a:lnTo>
                <a:lnTo>
                  <a:pt x="38" y="147"/>
                </a:lnTo>
                <a:lnTo>
                  <a:pt x="33" y="144"/>
                </a:lnTo>
                <a:lnTo>
                  <a:pt x="29" y="140"/>
                </a:lnTo>
                <a:lnTo>
                  <a:pt x="24" y="137"/>
                </a:lnTo>
                <a:lnTo>
                  <a:pt x="21" y="133"/>
                </a:lnTo>
                <a:lnTo>
                  <a:pt x="17" y="129"/>
                </a:lnTo>
                <a:lnTo>
                  <a:pt x="14" y="125"/>
                </a:lnTo>
                <a:lnTo>
                  <a:pt x="11" y="120"/>
                </a:lnTo>
                <a:lnTo>
                  <a:pt x="8" y="114"/>
                </a:lnTo>
                <a:lnTo>
                  <a:pt x="6" y="109"/>
                </a:lnTo>
                <a:lnTo>
                  <a:pt x="4" y="103"/>
                </a:lnTo>
                <a:lnTo>
                  <a:pt x="3" y="98"/>
                </a:lnTo>
                <a:lnTo>
                  <a:pt x="2" y="93"/>
                </a:lnTo>
                <a:lnTo>
                  <a:pt x="1" y="87"/>
                </a:lnTo>
                <a:lnTo>
                  <a:pt x="1" y="82"/>
                </a:lnTo>
                <a:lnTo>
                  <a:pt x="0" y="76"/>
                </a:lnTo>
                <a:lnTo>
                  <a:pt x="1" y="69"/>
                </a:lnTo>
                <a:lnTo>
                  <a:pt x="1" y="62"/>
                </a:lnTo>
                <a:lnTo>
                  <a:pt x="2" y="54"/>
                </a:lnTo>
                <a:lnTo>
                  <a:pt x="4" y="48"/>
                </a:lnTo>
                <a:lnTo>
                  <a:pt x="6" y="42"/>
                </a:lnTo>
                <a:lnTo>
                  <a:pt x="8" y="37"/>
                </a:lnTo>
                <a:lnTo>
                  <a:pt x="11" y="32"/>
                </a:lnTo>
                <a:lnTo>
                  <a:pt x="15" y="27"/>
                </a:lnTo>
                <a:lnTo>
                  <a:pt x="19" y="23"/>
                </a:lnTo>
                <a:lnTo>
                  <a:pt x="23" y="19"/>
                </a:lnTo>
                <a:lnTo>
                  <a:pt x="27" y="15"/>
                </a:lnTo>
                <a:lnTo>
                  <a:pt x="33" y="12"/>
                </a:lnTo>
                <a:lnTo>
                  <a:pt x="38" y="9"/>
                </a:lnTo>
                <a:lnTo>
                  <a:pt x="43" y="7"/>
                </a:lnTo>
                <a:lnTo>
                  <a:pt x="50" y="5"/>
                </a:lnTo>
                <a:lnTo>
                  <a:pt x="56" y="3"/>
                </a:lnTo>
                <a:lnTo>
                  <a:pt x="61" y="33"/>
                </a:lnTo>
                <a:lnTo>
                  <a:pt x="56" y="34"/>
                </a:lnTo>
                <a:lnTo>
                  <a:pt x="52" y="35"/>
                </a:lnTo>
                <a:lnTo>
                  <a:pt x="49" y="37"/>
                </a:lnTo>
                <a:lnTo>
                  <a:pt x="46" y="39"/>
                </a:lnTo>
                <a:lnTo>
                  <a:pt x="42" y="41"/>
                </a:lnTo>
                <a:lnTo>
                  <a:pt x="39" y="43"/>
                </a:lnTo>
                <a:lnTo>
                  <a:pt x="36" y="45"/>
                </a:lnTo>
                <a:lnTo>
                  <a:pt x="34" y="48"/>
                </a:lnTo>
                <a:lnTo>
                  <a:pt x="32" y="50"/>
                </a:lnTo>
                <a:lnTo>
                  <a:pt x="30" y="53"/>
                </a:lnTo>
                <a:lnTo>
                  <a:pt x="29" y="56"/>
                </a:lnTo>
                <a:lnTo>
                  <a:pt x="27" y="61"/>
                </a:lnTo>
                <a:lnTo>
                  <a:pt x="26" y="64"/>
                </a:lnTo>
                <a:lnTo>
                  <a:pt x="25" y="67"/>
                </a:lnTo>
                <a:lnTo>
                  <a:pt x="25" y="71"/>
                </a:lnTo>
                <a:lnTo>
                  <a:pt x="25" y="75"/>
                </a:lnTo>
                <a:lnTo>
                  <a:pt x="25" y="80"/>
                </a:lnTo>
                <a:lnTo>
                  <a:pt x="26" y="86"/>
                </a:lnTo>
                <a:lnTo>
                  <a:pt x="27" y="91"/>
                </a:lnTo>
                <a:lnTo>
                  <a:pt x="29" y="96"/>
                </a:lnTo>
                <a:lnTo>
                  <a:pt x="32" y="100"/>
                </a:lnTo>
                <a:lnTo>
                  <a:pt x="34" y="104"/>
                </a:lnTo>
                <a:lnTo>
                  <a:pt x="37" y="108"/>
                </a:lnTo>
                <a:lnTo>
                  <a:pt x="41" y="112"/>
                </a:lnTo>
                <a:lnTo>
                  <a:pt x="46" y="116"/>
                </a:lnTo>
                <a:lnTo>
                  <a:pt x="51" y="119"/>
                </a:lnTo>
                <a:lnTo>
                  <a:pt x="56" y="122"/>
                </a:lnTo>
                <a:lnTo>
                  <a:pt x="63" y="124"/>
                </a:lnTo>
                <a:lnTo>
                  <a:pt x="69" y="125"/>
                </a:lnTo>
                <a:lnTo>
                  <a:pt x="77" y="127"/>
                </a:lnTo>
                <a:lnTo>
                  <a:pt x="84" y="127"/>
                </a:lnTo>
                <a:lnTo>
                  <a:pt x="93" y="127"/>
                </a:lnTo>
                <a:lnTo>
                  <a:pt x="101" y="127"/>
                </a:lnTo>
                <a:lnTo>
                  <a:pt x="110" y="127"/>
                </a:lnTo>
                <a:lnTo>
                  <a:pt x="117" y="126"/>
                </a:lnTo>
                <a:lnTo>
                  <a:pt x="124" y="124"/>
                </a:lnTo>
                <a:lnTo>
                  <a:pt x="130" y="122"/>
                </a:lnTo>
                <a:lnTo>
                  <a:pt x="135" y="120"/>
                </a:lnTo>
                <a:lnTo>
                  <a:pt x="141" y="117"/>
                </a:lnTo>
                <a:lnTo>
                  <a:pt x="145" y="113"/>
                </a:lnTo>
                <a:lnTo>
                  <a:pt x="148" y="109"/>
                </a:lnTo>
                <a:lnTo>
                  <a:pt x="152" y="105"/>
                </a:lnTo>
                <a:lnTo>
                  <a:pt x="155" y="101"/>
                </a:lnTo>
                <a:lnTo>
                  <a:pt x="157" y="97"/>
                </a:lnTo>
                <a:lnTo>
                  <a:pt x="159" y="92"/>
                </a:lnTo>
                <a:lnTo>
                  <a:pt x="160" y="87"/>
                </a:lnTo>
                <a:lnTo>
                  <a:pt x="161" y="82"/>
                </a:lnTo>
                <a:lnTo>
                  <a:pt x="161" y="76"/>
                </a:lnTo>
                <a:lnTo>
                  <a:pt x="161" y="72"/>
                </a:lnTo>
                <a:lnTo>
                  <a:pt x="160" y="68"/>
                </a:lnTo>
                <a:lnTo>
                  <a:pt x="160" y="64"/>
                </a:lnTo>
                <a:lnTo>
                  <a:pt x="158" y="60"/>
                </a:lnTo>
                <a:lnTo>
                  <a:pt x="157" y="55"/>
                </a:lnTo>
                <a:lnTo>
                  <a:pt x="155" y="52"/>
                </a:lnTo>
                <a:lnTo>
                  <a:pt x="153" y="49"/>
                </a:lnTo>
                <a:lnTo>
                  <a:pt x="150" y="45"/>
                </a:lnTo>
                <a:lnTo>
                  <a:pt x="147" y="43"/>
                </a:lnTo>
                <a:lnTo>
                  <a:pt x="144" y="40"/>
                </a:lnTo>
                <a:lnTo>
                  <a:pt x="141" y="38"/>
                </a:lnTo>
                <a:lnTo>
                  <a:pt x="137" y="36"/>
                </a:lnTo>
                <a:lnTo>
                  <a:pt x="132" y="34"/>
                </a:lnTo>
                <a:lnTo>
                  <a:pt x="127" y="32"/>
                </a:lnTo>
                <a:lnTo>
                  <a:pt x="123" y="31"/>
                </a:lnTo>
                <a:lnTo>
                  <a:pt x="117" y="30"/>
                </a:lnTo>
                <a:close/>
                <a:moveTo>
                  <a:pt x="204" y="102"/>
                </a:moveTo>
                <a:lnTo>
                  <a:pt x="175" y="93"/>
                </a:lnTo>
                <a:lnTo>
                  <a:pt x="175" y="70"/>
                </a:lnTo>
                <a:lnTo>
                  <a:pt x="192" y="76"/>
                </a:lnTo>
                <a:lnTo>
                  <a:pt x="193" y="72"/>
                </a:lnTo>
                <a:lnTo>
                  <a:pt x="194" y="69"/>
                </a:lnTo>
                <a:lnTo>
                  <a:pt x="194" y="66"/>
                </a:lnTo>
                <a:lnTo>
                  <a:pt x="195" y="63"/>
                </a:lnTo>
                <a:lnTo>
                  <a:pt x="196" y="61"/>
                </a:lnTo>
                <a:lnTo>
                  <a:pt x="199" y="58"/>
                </a:lnTo>
                <a:lnTo>
                  <a:pt x="200" y="55"/>
                </a:lnTo>
                <a:lnTo>
                  <a:pt x="202" y="53"/>
                </a:lnTo>
                <a:lnTo>
                  <a:pt x="203" y="52"/>
                </a:lnTo>
                <a:lnTo>
                  <a:pt x="205" y="50"/>
                </a:lnTo>
                <a:lnTo>
                  <a:pt x="207" y="49"/>
                </a:lnTo>
                <a:lnTo>
                  <a:pt x="209" y="48"/>
                </a:lnTo>
                <a:lnTo>
                  <a:pt x="210" y="47"/>
                </a:lnTo>
                <a:lnTo>
                  <a:pt x="213" y="46"/>
                </a:lnTo>
                <a:lnTo>
                  <a:pt x="215" y="46"/>
                </a:lnTo>
                <a:lnTo>
                  <a:pt x="217" y="46"/>
                </a:lnTo>
                <a:lnTo>
                  <a:pt x="220" y="46"/>
                </a:lnTo>
                <a:lnTo>
                  <a:pt x="223" y="47"/>
                </a:lnTo>
                <a:lnTo>
                  <a:pt x="226" y="48"/>
                </a:lnTo>
                <a:lnTo>
                  <a:pt x="229" y="49"/>
                </a:lnTo>
                <a:lnTo>
                  <a:pt x="232" y="51"/>
                </a:lnTo>
                <a:lnTo>
                  <a:pt x="234" y="53"/>
                </a:lnTo>
                <a:lnTo>
                  <a:pt x="237" y="55"/>
                </a:lnTo>
                <a:lnTo>
                  <a:pt x="239" y="59"/>
                </a:lnTo>
                <a:lnTo>
                  <a:pt x="241" y="62"/>
                </a:lnTo>
                <a:lnTo>
                  <a:pt x="244" y="66"/>
                </a:lnTo>
                <a:lnTo>
                  <a:pt x="246" y="70"/>
                </a:lnTo>
                <a:lnTo>
                  <a:pt x="247" y="74"/>
                </a:lnTo>
                <a:lnTo>
                  <a:pt x="248" y="79"/>
                </a:lnTo>
                <a:lnTo>
                  <a:pt x="249" y="84"/>
                </a:lnTo>
                <a:lnTo>
                  <a:pt x="249" y="90"/>
                </a:lnTo>
                <a:lnTo>
                  <a:pt x="249" y="96"/>
                </a:lnTo>
                <a:lnTo>
                  <a:pt x="249" y="99"/>
                </a:lnTo>
                <a:lnTo>
                  <a:pt x="249" y="103"/>
                </a:lnTo>
                <a:lnTo>
                  <a:pt x="249" y="106"/>
                </a:lnTo>
                <a:lnTo>
                  <a:pt x="249" y="109"/>
                </a:lnTo>
                <a:lnTo>
                  <a:pt x="248" y="112"/>
                </a:lnTo>
                <a:lnTo>
                  <a:pt x="248" y="116"/>
                </a:lnTo>
                <a:lnTo>
                  <a:pt x="248" y="119"/>
                </a:lnTo>
                <a:lnTo>
                  <a:pt x="247" y="121"/>
                </a:lnTo>
                <a:lnTo>
                  <a:pt x="228" y="119"/>
                </a:lnTo>
                <a:lnTo>
                  <a:pt x="228" y="117"/>
                </a:lnTo>
                <a:lnTo>
                  <a:pt x="228" y="113"/>
                </a:lnTo>
                <a:lnTo>
                  <a:pt x="228" y="111"/>
                </a:lnTo>
                <a:lnTo>
                  <a:pt x="228" y="109"/>
                </a:lnTo>
                <a:lnTo>
                  <a:pt x="228" y="107"/>
                </a:lnTo>
                <a:lnTo>
                  <a:pt x="229" y="105"/>
                </a:lnTo>
                <a:lnTo>
                  <a:pt x="229" y="104"/>
                </a:lnTo>
                <a:lnTo>
                  <a:pt x="229" y="102"/>
                </a:lnTo>
                <a:lnTo>
                  <a:pt x="229" y="99"/>
                </a:lnTo>
                <a:lnTo>
                  <a:pt x="228" y="95"/>
                </a:lnTo>
                <a:lnTo>
                  <a:pt x="228" y="92"/>
                </a:lnTo>
                <a:lnTo>
                  <a:pt x="228" y="89"/>
                </a:lnTo>
                <a:lnTo>
                  <a:pt x="226" y="86"/>
                </a:lnTo>
                <a:lnTo>
                  <a:pt x="225" y="84"/>
                </a:lnTo>
                <a:lnTo>
                  <a:pt x="224" y="82"/>
                </a:lnTo>
                <a:lnTo>
                  <a:pt x="224" y="80"/>
                </a:lnTo>
                <a:lnTo>
                  <a:pt x="223" y="79"/>
                </a:lnTo>
                <a:lnTo>
                  <a:pt x="222" y="78"/>
                </a:lnTo>
                <a:lnTo>
                  <a:pt x="221" y="77"/>
                </a:lnTo>
                <a:lnTo>
                  <a:pt x="220" y="76"/>
                </a:lnTo>
                <a:lnTo>
                  <a:pt x="219" y="76"/>
                </a:lnTo>
                <a:lnTo>
                  <a:pt x="218" y="76"/>
                </a:lnTo>
                <a:lnTo>
                  <a:pt x="217" y="75"/>
                </a:lnTo>
                <a:lnTo>
                  <a:pt x="216" y="75"/>
                </a:lnTo>
                <a:lnTo>
                  <a:pt x="215" y="75"/>
                </a:lnTo>
                <a:lnTo>
                  <a:pt x="214" y="75"/>
                </a:lnTo>
                <a:lnTo>
                  <a:pt x="213" y="76"/>
                </a:lnTo>
                <a:lnTo>
                  <a:pt x="211" y="76"/>
                </a:lnTo>
                <a:lnTo>
                  <a:pt x="210" y="77"/>
                </a:lnTo>
                <a:lnTo>
                  <a:pt x="209" y="78"/>
                </a:lnTo>
                <a:lnTo>
                  <a:pt x="208" y="79"/>
                </a:lnTo>
                <a:lnTo>
                  <a:pt x="208" y="80"/>
                </a:lnTo>
                <a:lnTo>
                  <a:pt x="207" y="81"/>
                </a:lnTo>
                <a:lnTo>
                  <a:pt x="207" y="82"/>
                </a:lnTo>
                <a:lnTo>
                  <a:pt x="206" y="83"/>
                </a:lnTo>
                <a:lnTo>
                  <a:pt x="206" y="84"/>
                </a:lnTo>
                <a:lnTo>
                  <a:pt x="206" y="86"/>
                </a:lnTo>
                <a:lnTo>
                  <a:pt x="205" y="87"/>
                </a:lnTo>
                <a:lnTo>
                  <a:pt x="205" y="89"/>
                </a:lnTo>
                <a:lnTo>
                  <a:pt x="205" y="91"/>
                </a:lnTo>
                <a:lnTo>
                  <a:pt x="205" y="94"/>
                </a:lnTo>
                <a:lnTo>
                  <a:pt x="205" y="96"/>
                </a:lnTo>
                <a:lnTo>
                  <a:pt x="204" y="99"/>
                </a:lnTo>
                <a:lnTo>
                  <a:pt x="204" y="102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38" name="Freeform 252"/>
          <p:cNvSpPr>
            <a:spLocks noEditPoints="1"/>
          </p:cNvSpPr>
          <p:nvPr/>
        </p:nvSpPr>
        <p:spPr bwMode="auto">
          <a:xfrm>
            <a:off x="2123728" y="2781679"/>
            <a:ext cx="95976" cy="62372"/>
          </a:xfrm>
          <a:custGeom>
            <a:avLst/>
            <a:gdLst>
              <a:gd name="T0" fmla="*/ 0 w 246"/>
              <a:gd name="T1" fmla="*/ 0 h 169"/>
              <a:gd name="T2" fmla="*/ 0 w 246"/>
              <a:gd name="T3" fmla="*/ 0 h 169"/>
              <a:gd name="T4" fmla="*/ 0 w 246"/>
              <a:gd name="T5" fmla="*/ 0 h 169"/>
              <a:gd name="T6" fmla="*/ 0 w 246"/>
              <a:gd name="T7" fmla="*/ 0 h 169"/>
              <a:gd name="T8" fmla="*/ 0 w 246"/>
              <a:gd name="T9" fmla="*/ 0 h 169"/>
              <a:gd name="T10" fmla="*/ 0 w 246"/>
              <a:gd name="T11" fmla="*/ 0 h 169"/>
              <a:gd name="T12" fmla="*/ 0 w 246"/>
              <a:gd name="T13" fmla="*/ 0 h 169"/>
              <a:gd name="T14" fmla="*/ 0 w 246"/>
              <a:gd name="T15" fmla="*/ 0 h 169"/>
              <a:gd name="T16" fmla="*/ 0 w 246"/>
              <a:gd name="T17" fmla="*/ 0 h 169"/>
              <a:gd name="T18" fmla="*/ 0 w 246"/>
              <a:gd name="T19" fmla="*/ 0 h 169"/>
              <a:gd name="T20" fmla="*/ 0 w 246"/>
              <a:gd name="T21" fmla="*/ 0 h 169"/>
              <a:gd name="T22" fmla="*/ 0 w 246"/>
              <a:gd name="T23" fmla="*/ 0 h 169"/>
              <a:gd name="T24" fmla="*/ 0 w 246"/>
              <a:gd name="T25" fmla="*/ 0 h 169"/>
              <a:gd name="T26" fmla="*/ 0 w 246"/>
              <a:gd name="T27" fmla="*/ 0 h 169"/>
              <a:gd name="T28" fmla="*/ 0 w 246"/>
              <a:gd name="T29" fmla="*/ 0 h 169"/>
              <a:gd name="T30" fmla="*/ 0 w 246"/>
              <a:gd name="T31" fmla="*/ 0 h 169"/>
              <a:gd name="T32" fmla="*/ 0 w 246"/>
              <a:gd name="T33" fmla="*/ 0 h 169"/>
              <a:gd name="T34" fmla="*/ 0 w 246"/>
              <a:gd name="T35" fmla="*/ 0 h 169"/>
              <a:gd name="T36" fmla="*/ 0 w 246"/>
              <a:gd name="T37" fmla="*/ 0 h 169"/>
              <a:gd name="T38" fmla="*/ 0 w 246"/>
              <a:gd name="T39" fmla="*/ 0 h 169"/>
              <a:gd name="T40" fmla="*/ 0 w 246"/>
              <a:gd name="T41" fmla="*/ 0 h 169"/>
              <a:gd name="T42" fmla="*/ 0 w 246"/>
              <a:gd name="T43" fmla="*/ 0 h 169"/>
              <a:gd name="T44" fmla="*/ 0 w 246"/>
              <a:gd name="T45" fmla="*/ 0 h 169"/>
              <a:gd name="T46" fmla="*/ 0 w 246"/>
              <a:gd name="T47" fmla="*/ 0 h 169"/>
              <a:gd name="T48" fmla="*/ 0 w 246"/>
              <a:gd name="T49" fmla="*/ 0 h 169"/>
              <a:gd name="T50" fmla="*/ 0 w 246"/>
              <a:gd name="T51" fmla="*/ 0 h 169"/>
              <a:gd name="T52" fmla="*/ 0 w 246"/>
              <a:gd name="T53" fmla="*/ 0 h 169"/>
              <a:gd name="T54" fmla="*/ 0 w 246"/>
              <a:gd name="T55" fmla="*/ 0 h 169"/>
              <a:gd name="T56" fmla="*/ 0 w 246"/>
              <a:gd name="T57" fmla="*/ 0 h 169"/>
              <a:gd name="T58" fmla="*/ 0 w 246"/>
              <a:gd name="T59" fmla="*/ 0 h 169"/>
              <a:gd name="T60" fmla="*/ 0 w 246"/>
              <a:gd name="T61" fmla="*/ 0 h 169"/>
              <a:gd name="T62" fmla="*/ 0 w 246"/>
              <a:gd name="T63" fmla="*/ 0 h 169"/>
              <a:gd name="T64" fmla="*/ 0 w 246"/>
              <a:gd name="T65" fmla="*/ 0 h 169"/>
              <a:gd name="T66" fmla="*/ 0 w 246"/>
              <a:gd name="T67" fmla="*/ 0 h 169"/>
              <a:gd name="T68" fmla="*/ 0 w 246"/>
              <a:gd name="T69" fmla="*/ 0 h 169"/>
              <a:gd name="T70" fmla="*/ 0 w 246"/>
              <a:gd name="T71" fmla="*/ 0 h 169"/>
              <a:gd name="T72" fmla="*/ 0 w 246"/>
              <a:gd name="T73" fmla="*/ 0 h 169"/>
              <a:gd name="T74" fmla="*/ 0 w 246"/>
              <a:gd name="T75" fmla="*/ 0 h 169"/>
              <a:gd name="T76" fmla="*/ 0 w 246"/>
              <a:gd name="T77" fmla="*/ 0 h 169"/>
              <a:gd name="T78" fmla="*/ 0 w 246"/>
              <a:gd name="T79" fmla="*/ 0 h 169"/>
              <a:gd name="T80" fmla="*/ 0 w 246"/>
              <a:gd name="T81" fmla="*/ 0 h 169"/>
              <a:gd name="T82" fmla="*/ 0 w 246"/>
              <a:gd name="T83" fmla="*/ 0 h 169"/>
              <a:gd name="T84" fmla="*/ 0 w 246"/>
              <a:gd name="T85" fmla="*/ 0 h 169"/>
              <a:gd name="T86" fmla="*/ 0 w 246"/>
              <a:gd name="T87" fmla="*/ 0 h 169"/>
              <a:gd name="T88" fmla="*/ 0 w 246"/>
              <a:gd name="T89" fmla="*/ 0 h 169"/>
              <a:gd name="T90" fmla="*/ 0 w 246"/>
              <a:gd name="T91" fmla="*/ 0 h 169"/>
              <a:gd name="T92" fmla="*/ 0 w 246"/>
              <a:gd name="T93" fmla="*/ 0 h 169"/>
              <a:gd name="T94" fmla="*/ 0 w 246"/>
              <a:gd name="T95" fmla="*/ 0 h 169"/>
              <a:gd name="T96" fmla="*/ 0 w 246"/>
              <a:gd name="T97" fmla="*/ 0 h 169"/>
              <a:gd name="T98" fmla="*/ 0 w 246"/>
              <a:gd name="T99" fmla="*/ 0 h 169"/>
              <a:gd name="T100" fmla="*/ 0 w 246"/>
              <a:gd name="T101" fmla="*/ 0 h 169"/>
              <a:gd name="T102" fmla="*/ 0 w 246"/>
              <a:gd name="T103" fmla="*/ 0 h 169"/>
              <a:gd name="T104" fmla="*/ 0 w 246"/>
              <a:gd name="T105" fmla="*/ 0 h 169"/>
              <a:gd name="T106" fmla="*/ 0 w 246"/>
              <a:gd name="T107" fmla="*/ 0 h 169"/>
              <a:gd name="T108" fmla="*/ 0 w 246"/>
              <a:gd name="T109" fmla="*/ 0 h 169"/>
              <a:gd name="T110" fmla="*/ 0 w 246"/>
              <a:gd name="T111" fmla="*/ 0 h 169"/>
              <a:gd name="T112" fmla="*/ 0 w 246"/>
              <a:gd name="T113" fmla="*/ 0 h 169"/>
              <a:gd name="T114" fmla="*/ 0 w 246"/>
              <a:gd name="T115" fmla="*/ 0 h 169"/>
              <a:gd name="T116" fmla="*/ 0 w 246"/>
              <a:gd name="T117" fmla="*/ 0 h 169"/>
              <a:gd name="T118" fmla="*/ 0 w 246"/>
              <a:gd name="T119" fmla="*/ 0 h 169"/>
              <a:gd name="T120" fmla="*/ 0 w 246"/>
              <a:gd name="T121" fmla="*/ 0 h 16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46"/>
              <a:gd name="T184" fmla="*/ 0 h 169"/>
              <a:gd name="T185" fmla="*/ 246 w 246"/>
              <a:gd name="T186" fmla="*/ 169 h 16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46" h="169">
                <a:moveTo>
                  <a:pt x="220" y="39"/>
                </a:moveTo>
                <a:lnTo>
                  <a:pt x="223" y="43"/>
                </a:lnTo>
                <a:lnTo>
                  <a:pt x="227" y="47"/>
                </a:lnTo>
                <a:lnTo>
                  <a:pt x="230" y="52"/>
                </a:lnTo>
                <a:lnTo>
                  <a:pt x="232" y="56"/>
                </a:lnTo>
                <a:lnTo>
                  <a:pt x="234" y="60"/>
                </a:lnTo>
                <a:lnTo>
                  <a:pt x="236" y="64"/>
                </a:lnTo>
                <a:lnTo>
                  <a:pt x="238" y="69"/>
                </a:lnTo>
                <a:lnTo>
                  <a:pt x="240" y="73"/>
                </a:lnTo>
                <a:lnTo>
                  <a:pt x="241" y="77"/>
                </a:lnTo>
                <a:lnTo>
                  <a:pt x="243" y="81"/>
                </a:lnTo>
                <a:lnTo>
                  <a:pt x="244" y="85"/>
                </a:lnTo>
                <a:lnTo>
                  <a:pt x="245" y="89"/>
                </a:lnTo>
                <a:lnTo>
                  <a:pt x="245" y="93"/>
                </a:lnTo>
                <a:lnTo>
                  <a:pt x="246" y="97"/>
                </a:lnTo>
                <a:lnTo>
                  <a:pt x="246" y="102"/>
                </a:lnTo>
                <a:lnTo>
                  <a:pt x="246" y="106"/>
                </a:lnTo>
                <a:lnTo>
                  <a:pt x="246" y="113"/>
                </a:lnTo>
                <a:lnTo>
                  <a:pt x="245" y="120"/>
                </a:lnTo>
                <a:lnTo>
                  <a:pt x="244" y="127"/>
                </a:lnTo>
                <a:lnTo>
                  <a:pt x="243" y="133"/>
                </a:lnTo>
                <a:lnTo>
                  <a:pt x="240" y="139"/>
                </a:lnTo>
                <a:lnTo>
                  <a:pt x="238" y="144"/>
                </a:lnTo>
                <a:lnTo>
                  <a:pt x="235" y="148"/>
                </a:lnTo>
                <a:lnTo>
                  <a:pt x="232" y="153"/>
                </a:lnTo>
                <a:lnTo>
                  <a:pt x="228" y="156"/>
                </a:lnTo>
                <a:lnTo>
                  <a:pt x="224" y="160"/>
                </a:lnTo>
                <a:lnTo>
                  <a:pt x="220" y="162"/>
                </a:lnTo>
                <a:lnTo>
                  <a:pt x="216" y="165"/>
                </a:lnTo>
                <a:lnTo>
                  <a:pt x="210" y="166"/>
                </a:lnTo>
                <a:lnTo>
                  <a:pt x="206" y="168"/>
                </a:lnTo>
                <a:lnTo>
                  <a:pt x="201" y="168"/>
                </a:lnTo>
                <a:lnTo>
                  <a:pt x="195" y="169"/>
                </a:lnTo>
                <a:lnTo>
                  <a:pt x="192" y="168"/>
                </a:lnTo>
                <a:lnTo>
                  <a:pt x="189" y="168"/>
                </a:lnTo>
                <a:lnTo>
                  <a:pt x="186" y="168"/>
                </a:lnTo>
                <a:lnTo>
                  <a:pt x="183" y="167"/>
                </a:lnTo>
                <a:lnTo>
                  <a:pt x="179" y="166"/>
                </a:lnTo>
                <a:lnTo>
                  <a:pt x="176" y="165"/>
                </a:lnTo>
                <a:lnTo>
                  <a:pt x="174" y="164"/>
                </a:lnTo>
                <a:lnTo>
                  <a:pt x="171" y="163"/>
                </a:lnTo>
                <a:lnTo>
                  <a:pt x="169" y="161"/>
                </a:lnTo>
                <a:lnTo>
                  <a:pt x="166" y="159"/>
                </a:lnTo>
                <a:lnTo>
                  <a:pt x="163" y="158"/>
                </a:lnTo>
                <a:lnTo>
                  <a:pt x="161" y="156"/>
                </a:lnTo>
                <a:lnTo>
                  <a:pt x="159" y="154"/>
                </a:lnTo>
                <a:lnTo>
                  <a:pt x="157" y="151"/>
                </a:lnTo>
                <a:lnTo>
                  <a:pt x="156" y="149"/>
                </a:lnTo>
                <a:lnTo>
                  <a:pt x="154" y="147"/>
                </a:lnTo>
                <a:lnTo>
                  <a:pt x="153" y="144"/>
                </a:lnTo>
                <a:lnTo>
                  <a:pt x="151" y="142"/>
                </a:lnTo>
                <a:lnTo>
                  <a:pt x="149" y="139"/>
                </a:lnTo>
                <a:lnTo>
                  <a:pt x="148" y="136"/>
                </a:lnTo>
                <a:lnTo>
                  <a:pt x="147" y="134"/>
                </a:lnTo>
                <a:lnTo>
                  <a:pt x="146" y="131"/>
                </a:lnTo>
                <a:lnTo>
                  <a:pt x="145" y="128"/>
                </a:lnTo>
                <a:lnTo>
                  <a:pt x="144" y="124"/>
                </a:lnTo>
                <a:lnTo>
                  <a:pt x="143" y="122"/>
                </a:lnTo>
                <a:lnTo>
                  <a:pt x="143" y="119"/>
                </a:lnTo>
                <a:lnTo>
                  <a:pt x="142" y="116"/>
                </a:lnTo>
                <a:lnTo>
                  <a:pt x="142" y="113"/>
                </a:lnTo>
                <a:lnTo>
                  <a:pt x="141" y="109"/>
                </a:lnTo>
                <a:lnTo>
                  <a:pt x="141" y="105"/>
                </a:lnTo>
                <a:lnTo>
                  <a:pt x="140" y="101"/>
                </a:lnTo>
                <a:lnTo>
                  <a:pt x="140" y="97"/>
                </a:lnTo>
                <a:lnTo>
                  <a:pt x="139" y="88"/>
                </a:lnTo>
                <a:lnTo>
                  <a:pt x="138" y="80"/>
                </a:lnTo>
                <a:lnTo>
                  <a:pt x="136" y="72"/>
                </a:lnTo>
                <a:lnTo>
                  <a:pt x="135" y="64"/>
                </a:lnTo>
                <a:lnTo>
                  <a:pt x="133" y="57"/>
                </a:lnTo>
                <a:lnTo>
                  <a:pt x="132" y="51"/>
                </a:lnTo>
                <a:lnTo>
                  <a:pt x="130" y="46"/>
                </a:lnTo>
                <a:lnTo>
                  <a:pt x="129" y="42"/>
                </a:lnTo>
                <a:lnTo>
                  <a:pt x="128" y="41"/>
                </a:lnTo>
                <a:lnTo>
                  <a:pt x="126" y="41"/>
                </a:lnTo>
                <a:lnTo>
                  <a:pt x="125" y="41"/>
                </a:lnTo>
                <a:lnTo>
                  <a:pt x="124" y="41"/>
                </a:lnTo>
                <a:lnTo>
                  <a:pt x="123" y="41"/>
                </a:lnTo>
                <a:lnTo>
                  <a:pt x="122" y="41"/>
                </a:lnTo>
                <a:lnTo>
                  <a:pt x="116" y="41"/>
                </a:lnTo>
                <a:lnTo>
                  <a:pt x="113" y="42"/>
                </a:lnTo>
                <a:lnTo>
                  <a:pt x="109" y="43"/>
                </a:lnTo>
                <a:lnTo>
                  <a:pt x="106" y="43"/>
                </a:lnTo>
                <a:lnTo>
                  <a:pt x="102" y="45"/>
                </a:lnTo>
                <a:lnTo>
                  <a:pt x="99" y="46"/>
                </a:lnTo>
                <a:lnTo>
                  <a:pt x="97" y="48"/>
                </a:lnTo>
                <a:lnTo>
                  <a:pt x="95" y="50"/>
                </a:lnTo>
                <a:lnTo>
                  <a:pt x="93" y="53"/>
                </a:lnTo>
                <a:lnTo>
                  <a:pt x="91" y="57"/>
                </a:lnTo>
                <a:lnTo>
                  <a:pt x="89" y="60"/>
                </a:lnTo>
                <a:lnTo>
                  <a:pt x="87" y="64"/>
                </a:lnTo>
                <a:lnTo>
                  <a:pt x="86" y="70"/>
                </a:lnTo>
                <a:lnTo>
                  <a:pt x="85" y="75"/>
                </a:lnTo>
                <a:lnTo>
                  <a:pt x="85" y="80"/>
                </a:lnTo>
                <a:lnTo>
                  <a:pt x="85" y="86"/>
                </a:lnTo>
                <a:lnTo>
                  <a:pt x="85" y="91"/>
                </a:lnTo>
                <a:lnTo>
                  <a:pt x="85" y="96"/>
                </a:lnTo>
                <a:lnTo>
                  <a:pt x="86" y="100"/>
                </a:lnTo>
                <a:lnTo>
                  <a:pt x="87" y="104"/>
                </a:lnTo>
                <a:lnTo>
                  <a:pt x="87" y="108"/>
                </a:lnTo>
                <a:lnTo>
                  <a:pt x="90" y="112"/>
                </a:lnTo>
                <a:lnTo>
                  <a:pt x="91" y="115"/>
                </a:lnTo>
                <a:lnTo>
                  <a:pt x="93" y="117"/>
                </a:lnTo>
                <a:lnTo>
                  <a:pt x="95" y="120"/>
                </a:lnTo>
                <a:lnTo>
                  <a:pt x="97" y="122"/>
                </a:lnTo>
                <a:lnTo>
                  <a:pt x="99" y="124"/>
                </a:lnTo>
                <a:lnTo>
                  <a:pt x="102" y="127"/>
                </a:lnTo>
                <a:lnTo>
                  <a:pt x="107" y="129"/>
                </a:lnTo>
                <a:lnTo>
                  <a:pt x="110" y="131"/>
                </a:lnTo>
                <a:lnTo>
                  <a:pt x="114" y="132"/>
                </a:lnTo>
                <a:lnTo>
                  <a:pt x="118" y="134"/>
                </a:lnTo>
                <a:lnTo>
                  <a:pt x="115" y="163"/>
                </a:lnTo>
                <a:lnTo>
                  <a:pt x="110" y="162"/>
                </a:lnTo>
                <a:lnTo>
                  <a:pt x="106" y="161"/>
                </a:lnTo>
                <a:lnTo>
                  <a:pt x="101" y="159"/>
                </a:lnTo>
                <a:lnTo>
                  <a:pt x="98" y="158"/>
                </a:lnTo>
                <a:lnTo>
                  <a:pt x="94" y="156"/>
                </a:lnTo>
                <a:lnTo>
                  <a:pt x="91" y="154"/>
                </a:lnTo>
                <a:lnTo>
                  <a:pt x="87" y="152"/>
                </a:lnTo>
                <a:lnTo>
                  <a:pt x="84" y="150"/>
                </a:lnTo>
                <a:lnTo>
                  <a:pt x="81" y="147"/>
                </a:lnTo>
                <a:lnTo>
                  <a:pt x="79" y="145"/>
                </a:lnTo>
                <a:lnTo>
                  <a:pt x="77" y="142"/>
                </a:lnTo>
                <a:lnTo>
                  <a:pt x="74" y="139"/>
                </a:lnTo>
                <a:lnTo>
                  <a:pt x="71" y="135"/>
                </a:lnTo>
                <a:lnTo>
                  <a:pt x="70" y="131"/>
                </a:lnTo>
                <a:lnTo>
                  <a:pt x="68" y="127"/>
                </a:lnTo>
                <a:lnTo>
                  <a:pt x="66" y="122"/>
                </a:lnTo>
                <a:lnTo>
                  <a:pt x="65" y="118"/>
                </a:lnTo>
                <a:lnTo>
                  <a:pt x="64" y="113"/>
                </a:lnTo>
                <a:lnTo>
                  <a:pt x="63" y="108"/>
                </a:lnTo>
                <a:lnTo>
                  <a:pt x="62" y="103"/>
                </a:lnTo>
                <a:lnTo>
                  <a:pt x="61" y="98"/>
                </a:lnTo>
                <a:lnTo>
                  <a:pt x="61" y="93"/>
                </a:lnTo>
                <a:lnTo>
                  <a:pt x="61" y="87"/>
                </a:lnTo>
                <a:lnTo>
                  <a:pt x="60" y="81"/>
                </a:lnTo>
                <a:lnTo>
                  <a:pt x="61" y="76"/>
                </a:lnTo>
                <a:lnTo>
                  <a:pt x="61" y="70"/>
                </a:lnTo>
                <a:lnTo>
                  <a:pt x="61" y="64"/>
                </a:lnTo>
                <a:lnTo>
                  <a:pt x="62" y="59"/>
                </a:lnTo>
                <a:lnTo>
                  <a:pt x="62" y="55"/>
                </a:lnTo>
                <a:lnTo>
                  <a:pt x="63" y="51"/>
                </a:lnTo>
                <a:lnTo>
                  <a:pt x="64" y="47"/>
                </a:lnTo>
                <a:lnTo>
                  <a:pt x="65" y="43"/>
                </a:lnTo>
                <a:lnTo>
                  <a:pt x="67" y="39"/>
                </a:lnTo>
                <a:lnTo>
                  <a:pt x="68" y="36"/>
                </a:lnTo>
                <a:lnTo>
                  <a:pt x="70" y="33"/>
                </a:lnTo>
                <a:lnTo>
                  <a:pt x="71" y="30"/>
                </a:lnTo>
                <a:lnTo>
                  <a:pt x="74" y="28"/>
                </a:lnTo>
                <a:lnTo>
                  <a:pt x="75" y="26"/>
                </a:lnTo>
                <a:lnTo>
                  <a:pt x="77" y="24"/>
                </a:lnTo>
                <a:lnTo>
                  <a:pt x="79" y="22"/>
                </a:lnTo>
                <a:lnTo>
                  <a:pt x="81" y="20"/>
                </a:lnTo>
                <a:lnTo>
                  <a:pt x="83" y="19"/>
                </a:lnTo>
                <a:lnTo>
                  <a:pt x="85" y="17"/>
                </a:lnTo>
                <a:lnTo>
                  <a:pt x="89" y="16"/>
                </a:lnTo>
                <a:lnTo>
                  <a:pt x="91" y="15"/>
                </a:lnTo>
                <a:lnTo>
                  <a:pt x="94" y="14"/>
                </a:lnTo>
                <a:lnTo>
                  <a:pt x="96" y="13"/>
                </a:lnTo>
                <a:lnTo>
                  <a:pt x="99" y="12"/>
                </a:lnTo>
                <a:lnTo>
                  <a:pt x="101" y="12"/>
                </a:lnTo>
                <a:lnTo>
                  <a:pt x="105" y="12"/>
                </a:lnTo>
                <a:lnTo>
                  <a:pt x="107" y="11"/>
                </a:lnTo>
                <a:lnTo>
                  <a:pt x="110" y="11"/>
                </a:lnTo>
                <a:lnTo>
                  <a:pt x="114" y="11"/>
                </a:lnTo>
                <a:lnTo>
                  <a:pt x="118" y="11"/>
                </a:lnTo>
                <a:lnTo>
                  <a:pt x="123" y="11"/>
                </a:lnTo>
                <a:lnTo>
                  <a:pt x="127" y="11"/>
                </a:lnTo>
                <a:lnTo>
                  <a:pt x="168" y="11"/>
                </a:lnTo>
                <a:lnTo>
                  <a:pt x="177" y="11"/>
                </a:lnTo>
                <a:lnTo>
                  <a:pt x="187" y="11"/>
                </a:lnTo>
                <a:lnTo>
                  <a:pt x="194" y="10"/>
                </a:lnTo>
                <a:lnTo>
                  <a:pt x="202" y="10"/>
                </a:lnTo>
                <a:lnTo>
                  <a:pt x="208" y="10"/>
                </a:lnTo>
                <a:lnTo>
                  <a:pt x="213" y="10"/>
                </a:lnTo>
                <a:lnTo>
                  <a:pt x="217" y="8"/>
                </a:lnTo>
                <a:lnTo>
                  <a:pt x="220" y="8"/>
                </a:lnTo>
                <a:lnTo>
                  <a:pt x="223" y="7"/>
                </a:lnTo>
                <a:lnTo>
                  <a:pt x="227" y="7"/>
                </a:lnTo>
                <a:lnTo>
                  <a:pt x="229" y="6"/>
                </a:lnTo>
                <a:lnTo>
                  <a:pt x="232" y="5"/>
                </a:lnTo>
                <a:lnTo>
                  <a:pt x="234" y="4"/>
                </a:lnTo>
                <a:lnTo>
                  <a:pt x="237" y="3"/>
                </a:lnTo>
                <a:lnTo>
                  <a:pt x="239" y="1"/>
                </a:lnTo>
                <a:lnTo>
                  <a:pt x="241" y="0"/>
                </a:lnTo>
                <a:lnTo>
                  <a:pt x="241" y="33"/>
                </a:lnTo>
                <a:lnTo>
                  <a:pt x="239" y="34"/>
                </a:lnTo>
                <a:lnTo>
                  <a:pt x="237" y="35"/>
                </a:lnTo>
                <a:lnTo>
                  <a:pt x="234" y="36"/>
                </a:lnTo>
                <a:lnTo>
                  <a:pt x="232" y="37"/>
                </a:lnTo>
                <a:lnTo>
                  <a:pt x="229" y="38"/>
                </a:lnTo>
                <a:lnTo>
                  <a:pt x="227" y="38"/>
                </a:lnTo>
                <a:lnTo>
                  <a:pt x="223" y="39"/>
                </a:lnTo>
                <a:lnTo>
                  <a:pt x="220" y="39"/>
                </a:lnTo>
                <a:close/>
                <a:moveTo>
                  <a:pt x="153" y="42"/>
                </a:moveTo>
                <a:lnTo>
                  <a:pt x="155" y="46"/>
                </a:lnTo>
                <a:lnTo>
                  <a:pt x="156" y="51"/>
                </a:lnTo>
                <a:lnTo>
                  <a:pt x="157" y="56"/>
                </a:lnTo>
                <a:lnTo>
                  <a:pt x="159" y="62"/>
                </a:lnTo>
                <a:lnTo>
                  <a:pt x="160" y="70"/>
                </a:lnTo>
                <a:lnTo>
                  <a:pt x="161" y="77"/>
                </a:lnTo>
                <a:lnTo>
                  <a:pt x="163" y="84"/>
                </a:lnTo>
                <a:lnTo>
                  <a:pt x="164" y="92"/>
                </a:lnTo>
                <a:lnTo>
                  <a:pt x="164" y="97"/>
                </a:lnTo>
                <a:lnTo>
                  <a:pt x="166" y="101"/>
                </a:lnTo>
                <a:lnTo>
                  <a:pt x="167" y="105"/>
                </a:lnTo>
                <a:lnTo>
                  <a:pt x="167" y="108"/>
                </a:lnTo>
                <a:lnTo>
                  <a:pt x="168" y="111"/>
                </a:lnTo>
                <a:lnTo>
                  <a:pt x="169" y="114"/>
                </a:lnTo>
                <a:lnTo>
                  <a:pt x="169" y="117"/>
                </a:lnTo>
                <a:lnTo>
                  <a:pt x="170" y="119"/>
                </a:lnTo>
                <a:lnTo>
                  <a:pt x="171" y="121"/>
                </a:lnTo>
                <a:lnTo>
                  <a:pt x="172" y="122"/>
                </a:lnTo>
                <a:lnTo>
                  <a:pt x="173" y="124"/>
                </a:lnTo>
                <a:lnTo>
                  <a:pt x="174" y="127"/>
                </a:lnTo>
                <a:lnTo>
                  <a:pt x="175" y="128"/>
                </a:lnTo>
                <a:lnTo>
                  <a:pt x="177" y="129"/>
                </a:lnTo>
                <a:lnTo>
                  <a:pt x="178" y="131"/>
                </a:lnTo>
                <a:lnTo>
                  <a:pt x="179" y="132"/>
                </a:lnTo>
                <a:lnTo>
                  <a:pt x="182" y="133"/>
                </a:lnTo>
                <a:lnTo>
                  <a:pt x="184" y="134"/>
                </a:lnTo>
                <a:lnTo>
                  <a:pt x="185" y="134"/>
                </a:lnTo>
                <a:lnTo>
                  <a:pt x="187" y="135"/>
                </a:lnTo>
                <a:lnTo>
                  <a:pt x="188" y="135"/>
                </a:lnTo>
                <a:lnTo>
                  <a:pt x="190" y="136"/>
                </a:lnTo>
                <a:lnTo>
                  <a:pt x="192" y="136"/>
                </a:lnTo>
                <a:lnTo>
                  <a:pt x="194" y="136"/>
                </a:lnTo>
                <a:lnTo>
                  <a:pt x="198" y="136"/>
                </a:lnTo>
                <a:lnTo>
                  <a:pt x="200" y="135"/>
                </a:lnTo>
                <a:lnTo>
                  <a:pt x="203" y="135"/>
                </a:lnTo>
                <a:lnTo>
                  <a:pt x="205" y="134"/>
                </a:lnTo>
                <a:lnTo>
                  <a:pt x="207" y="132"/>
                </a:lnTo>
                <a:lnTo>
                  <a:pt x="210" y="131"/>
                </a:lnTo>
                <a:lnTo>
                  <a:pt x="213" y="129"/>
                </a:lnTo>
                <a:lnTo>
                  <a:pt x="215" y="127"/>
                </a:lnTo>
                <a:lnTo>
                  <a:pt x="216" y="123"/>
                </a:lnTo>
                <a:lnTo>
                  <a:pt x="218" y="121"/>
                </a:lnTo>
                <a:lnTo>
                  <a:pt x="219" y="118"/>
                </a:lnTo>
                <a:lnTo>
                  <a:pt x="220" y="114"/>
                </a:lnTo>
                <a:lnTo>
                  <a:pt x="221" y="111"/>
                </a:lnTo>
                <a:lnTo>
                  <a:pt x="222" y="107"/>
                </a:lnTo>
                <a:lnTo>
                  <a:pt x="222" y="103"/>
                </a:lnTo>
                <a:lnTo>
                  <a:pt x="222" y="99"/>
                </a:lnTo>
                <a:lnTo>
                  <a:pt x="222" y="95"/>
                </a:lnTo>
                <a:lnTo>
                  <a:pt x="222" y="90"/>
                </a:lnTo>
                <a:lnTo>
                  <a:pt x="221" y="86"/>
                </a:lnTo>
                <a:lnTo>
                  <a:pt x="220" y="82"/>
                </a:lnTo>
                <a:lnTo>
                  <a:pt x="219" y="78"/>
                </a:lnTo>
                <a:lnTo>
                  <a:pt x="218" y="75"/>
                </a:lnTo>
                <a:lnTo>
                  <a:pt x="217" y="71"/>
                </a:lnTo>
                <a:lnTo>
                  <a:pt x="215" y="67"/>
                </a:lnTo>
                <a:lnTo>
                  <a:pt x="213" y="63"/>
                </a:lnTo>
                <a:lnTo>
                  <a:pt x="210" y="60"/>
                </a:lnTo>
                <a:lnTo>
                  <a:pt x="208" y="57"/>
                </a:lnTo>
                <a:lnTo>
                  <a:pt x="206" y="55"/>
                </a:lnTo>
                <a:lnTo>
                  <a:pt x="203" y="52"/>
                </a:lnTo>
                <a:lnTo>
                  <a:pt x="200" y="50"/>
                </a:lnTo>
                <a:lnTo>
                  <a:pt x="197" y="48"/>
                </a:lnTo>
                <a:lnTo>
                  <a:pt x="193" y="46"/>
                </a:lnTo>
                <a:lnTo>
                  <a:pt x="191" y="45"/>
                </a:lnTo>
                <a:lnTo>
                  <a:pt x="188" y="44"/>
                </a:lnTo>
                <a:lnTo>
                  <a:pt x="185" y="43"/>
                </a:lnTo>
                <a:lnTo>
                  <a:pt x="182" y="43"/>
                </a:lnTo>
                <a:lnTo>
                  <a:pt x="177" y="42"/>
                </a:lnTo>
                <a:lnTo>
                  <a:pt x="173" y="42"/>
                </a:lnTo>
                <a:lnTo>
                  <a:pt x="169" y="42"/>
                </a:lnTo>
                <a:lnTo>
                  <a:pt x="163" y="42"/>
                </a:lnTo>
                <a:lnTo>
                  <a:pt x="153" y="42"/>
                </a:lnTo>
                <a:close/>
                <a:moveTo>
                  <a:pt x="38" y="142"/>
                </a:moveTo>
                <a:lnTo>
                  <a:pt x="34" y="142"/>
                </a:lnTo>
                <a:lnTo>
                  <a:pt x="30" y="142"/>
                </a:lnTo>
                <a:lnTo>
                  <a:pt x="25" y="141"/>
                </a:lnTo>
                <a:lnTo>
                  <a:pt x="22" y="140"/>
                </a:lnTo>
                <a:lnTo>
                  <a:pt x="19" y="139"/>
                </a:lnTo>
                <a:lnTo>
                  <a:pt x="16" y="137"/>
                </a:lnTo>
                <a:lnTo>
                  <a:pt x="13" y="135"/>
                </a:lnTo>
                <a:lnTo>
                  <a:pt x="10" y="133"/>
                </a:lnTo>
                <a:lnTo>
                  <a:pt x="7" y="130"/>
                </a:lnTo>
                <a:lnTo>
                  <a:pt x="5" y="128"/>
                </a:lnTo>
                <a:lnTo>
                  <a:pt x="4" y="124"/>
                </a:lnTo>
                <a:lnTo>
                  <a:pt x="2" y="121"/>
                </a:lnTo>
                <a:lnTo>
                  <a:pt x="1" y="118"/>
                </a:lnTo>
                <a:lnTo>
                  <a:pt x="1" y="114"/>
                </a:lnTo>
                <a:lnTo>
                  <a:pt x="0" y="111"/>
                </a:lnTo>
                <a:lnTo>
                  <a:pt x="0" y="107"/>
                </a:lnTo>
                <a:lnTo>
                  <a:pt x="0" y="104"/>
                </a:lnTo>
                <a:lnTo>
                  <a:pt x="1" y="101"/>
                </a:lnTo>
                <a:lnTo>
                  <a:pt x="1" y="98"/>
                </a:lnTo>
                <a:lnTo>
                  <a:pt x="2" y="95"/>
                </a:lnTo>
                <a:lnTo>
                  <a:pt x="3" y="91"/>
                </a:lnTo>
                <a:lnTo>
                  <a:pt x="5" y="87"/>
                </a:lnTo>
                <a:lnTo>
                  <a:pt x="6" y="83"/>
                </a:lnTo>
                <a:lnTo>
                  <a:pt x="8" y="78"/>
                </a:lnTo>
                <a:lnTo>
                  <a:pt x="10" y="76"/>
                </a:lnTo>
                <a:lnTo>
                  <a:pt x="10" y="74"/>
                </a:lnTo>
                <a:lnTo>
                  <a:pt x="11" y="72"/>
                </a:lnTo>
                <a:lnTo>
                  <a:pt x="13" y="69"/>
                </a:lnTo>
                <a:lnTo>
                  <a:pt x="13" y="67"/>
                </a:lnTo>
                <a:lnTo>
                  <a:pt x="14" y="65"/>
                </a:lnTo>
                <a:lnTo>
                  <a:pt x="14" y="63"/>
                </a:lnTo>
                <a:lnTo>
                  <a:pt x="14" y="61"/>
                </a:lnTo>
                <a:lnTo>
                  <a:pt x="14" y="60"/>
                </a:lnTo>
                <a:lnTo>
                  <a:pt x="14" y="59"/>
                </a:lnTo>
                <a:lnTo>
                  <a:pt x="14" y="58"/>
                </a:lnTo>
                <a:lnTo>
                  <a:pt x="13" y="57"/>
                </a:lnTo>
                <a:lnTo>
                  <a:pt x="13" y="56"/>
                </a:lnTo>
                <a:lnTo>
                  <a:pt x="13" y="55"/>
                </a:lnTo>
                <a:lnTo>
                  <a:pt x="11" y="54"/>
                </a:lnTo>
                <a:lnTo>
                  <a:pt x="10" y="53"/>
                </a:lnTo>
                <a:lnTo>
                  <a:pt x="9" y="52"/>
                </a:lnTo>
                <a:lnTo>
                  <a:pt x="8" y="51"/>
                </a:lnTo>
                <a:lnTo>
                  <a:pt x="6" y="51"/>
                </a:lnTo>
                <a:lnTo>
                  <a:pt x="5" y="50"/>
                </a:lnTo>
                <a:lnTo>
                  <a:pt x="3" y="50"/>
                </a:lnTo>
                <a:lnTo>
                  <a:pt x="1" y="49"/>
                </a:lnTo>
                <a:lnTo>
                  <a:pt x="0" y="49"/>
                </a:lnTo>
                <a:lnTo>
                  <a:pt x="0" y="27"/>
                </a:lnTo>
                <a:lnTo>
                  <a:pt x="4" y="27"/>
                </a:lnTo>
                <a:lnTo>
                  <a:pt x="8" y="28"/>
                </a:lnTo>
                <a:lnTo>
                  <a:pt x="13" y="29"/>
                </a:lnTo>
                <a:lnTo>
                  <a:pt x="16" y="30"/>
                </a:lnTo>
                <a:lnTo>
                  <a:pt x="19" y="31"/>
                </a:lnTo>
                <a:lnTo>
                  <a:pt x="22" y="33"/>
                </a:lnTo>
                <a:lnTo>
                  <a:pt x="25" y="35"/>
                </a:lnTo>
                <a:lnTo>
                  <a:pt x="28" y="37"/>
                </a:lnTo>
                <a:lnTo>
                  <a:pt x="30" y="39"/>
                </a:lnTo>
                <a:lnTo>
                  <a:pt x="32" y="42"/>
                </a:lnTo>
                <a:lnTo>
                  <a:pt x="34" y="45"/>
                </a:lnTo>
                <a:lnTo>
                  <a:pt x="35" y="47"/>
                </a:lnTo>
                <a:lnTo>
                  <a:pt x="36" y="50"/>
                </a:lnTo>
                <a:lnTo>
                  <a:pt x="37" y="54"/>
                </a:lnTo>
                <a:lnTo>
                  <a:pt x="37" y="57"/>
                </a:lnTo>
                <a:lnTo>
                  <a:pt x="37" y="60"/>
                </a:lnTo>
                <a:lnTo>
                  <a:pt x="37" y="63"/>
                </a:lnTo>
                <a:lnTo>
                  <a:pt x="37" y="66"/>
                </a:lnTo>
                <a:lnTo>
                  <a:pt x="36" y="70"/>
                </a:lnTo>
                <a:lnTo>
                  <a:pt x="35" y="74"/>
                </a:lnTo>
                <a:lnTo>
                  <a:pt x="34" y="77"/>
                </a:lnTo>
                <a:lnTo>
                  <a:pt x="32" y="81"/>
                </a:lnTo>
                <a:lnTo>
                  <a:pt x="30" y="85"/>
                </a:lnTo>
                <a:lnTo>
                  <a:pt x="28" y="89"/>
                </a:lnTo>
                <a:lnTo>
                  <a:pt x="26" y="92"/>
                </a:lnTo>
                <a:lnTo>
                  <a:pt x="25" y="95"/>
                </a:lnTo>
                <a:lnTo>
                  <a:pt x="24" y="97"/>
                </a:lnTo>
                <a:lnTo>
                  <a:pt x="23" y="99"/>
                </a:lnTo>
                <a:lnTo>
                  <a:pt x="23" y="101"/>
                </a:lnTo>
                <a:lnTo>
                  <a:pt x="22" y="103"/>
                </a:lnTo>
                <a:lnTo>
                  <a:pt x="22" y="105"/>
                </a:lnTo>
                <a:lnTo>
                  <a:pt x="22" y="106"/>
                </a:lnTo>
                <a:lnTo>
                  <a:pt x="22" y="107"/>
                </a:lnTo>
                <a:lnTo>
                  <a:pt x="22" y="109"/>
                </a:lnTo>
                <a:lnTo>
                  <a:pt x="22" y="110"/>
                </a:lnTo>
                <a:lnTo>
                  <a:pt x="23" y="111"/>
                </a:lnTo>
                <a:lnTo>
                  <a:pt x="23" y="112"/>
                </a:lnTo>
                <a:lnTo>
                  <a:pt x="24" y="113"/>
                </a:lnTo>
                <a:lnTo>
                  <a:pt x="25" y="114"/>
                </a:lnTo>
                <a:lnTo>
                  <a:pt x="26" y="115"/>
                </a:lnTo>
                <a:lnTo>
                  <a:pt x="28" y="116"/>
                </a:lnTo>
                <a:lnTo>
                  <a:pt x="29" y="117"/>
                </a:lnTo>
                <a:lnTo>
                  <a:pt x="30" y="118"/>
                </a:lnTo>
                <a:lnTo>
                  <a:pt x="31" y="118"/>
                </a:lnTo>
                <a:lnTo>
                  <a:pt x="33" y="118"/>
                </a:lnTo>
                <a:lnTo>
                  <a:pt x="34" y="119"/>
                </a:lnTo>
                <a:lnTo>
                  <a:pt x="36" y="119"/>
                </a:lnTo>
                <a:lnTo>
                  <a:pt x="38" y="119"/>
                </a:lnTo>
                <a:lnTo>
                  <a:pt x="38" y="142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39" name="Freeform 253"/>
          <p:cNvSpPr>
            <a:spLocks noEditPoints="1"/>
          </p:cNvSpPr>
          <p:nvPr/>
        </p:nvSpPr>
        <p:spPr bwMode="auto">
          <a:xfrm>
            <a:off x="2147232" y="2710136"/>
            <a:ext cx="72472" cy="62372"/>
          </a:xfrm>
          <a:custGeom>
            <a:avLst/>
            <a:gdLst>
              <a:gd name="T0" fmla="*/ 0 w 186"/>
              <a:gd name="T1" fmla="*/ 0 h 171"/>
              <a:gd name="T2" fmla="*/ 0 w 186"/>
              <a:gd name="T3" fmla="*/ 0 h 171"/>
              <a:gd name="T4" fmla="*/ 0 w 186"/>
              <a:gd name="T5" fmla="*/ 0 h 171"/>
              <a:gd name="T6" fmla="*/ 0 w 186"/>
              <a:gd name="T7" fmla="*/ 0 h 171"/>
              <a:gd name="T8" fmla="*/ 0 w 186"/>
              <a:gd name="T9" fmla="*/ 0 h 171"/>
              <a:gd name="T10" fmla="*/ 0 w 186"/>
              <a:gd name="T11" fmla="*/ 0 h 171"/>
              <a:gd name="T12" fmla="*/ 0 w 186"/>
              <a:gd name="T13" fmla="*/ 0 h 171"/>
              <a:gd name="T14" fmla="*/ 0 w 186"/>
              <a:gd name="T15" fmla="*/ 0 h 171"/>
              <a:gd name="T16" fmla="*/ 0 w 186"/>
              <a:gd name="T17" fmla="*/ 0 h 171"/>
              <a:gd name="T18" fmla="*/ 0 w 186"/>
              <a:gd name="T19" fmla="*/ 0 h 171"/>
              <a:gd name="T20" fmla="*/ 0 w 186"/>
              <a:gd name="T21" fmla="*/ 0 h 171"/>
              <a:gd name="T22" fmla="*/ 0 w 186"/>
              <a:gd name="T23" fmla="*/ 0 h 171"/>
              <a:gd name="T24" fmla="*/ 0 w 186"/>
              <a:gd name="T25" fmla="*/ 0 h 171"/>
              <a:gd name="T26" fmla="*/ 0 w 186"/>
              <a:gd name="T27" fmla="*/ 0 h 171"/>
              <a:gd name="T28" fmla="*/ 0 w 186"/>
              <a:gd name="T29" fmla="*/ 0 h 171"/>
              <a:gd name="T30" fmla="*/ 0 w 186"/>
              <a:gd name="T31" fmla="*/ 0 h 171"/>
              <a:gd name="T32" fmla="*/ 0 w 186"/>
              <a:gd name="T33" fmla="*/ 0 h 171"/>
              <a:gd name="T34" fmla="*/ 0 w 186"/>
              <a:gd name="T35" fmla="*/ 0 h 171"/>
              <a:gd name="T36" fmla="*/ 0 w 186"/>
              <a:gd name="T37" fmla="*/ 0 h 171"/>
              <a:gd name="T38" fmla="*/ 0 w 186"/>
              <a:gd name="T39" fmla="*/ 0 h 171"/>
              <a:gd name="T40" fmla="*/ 0 w 186"/>
              <a:gd name="T41" fmla="*/ 0 h 171"/>
              <a:gd name="T42" fmla="*/ 0 w 186"/>
              <a:gd name="T43" fmla="*/ 0 h 171"/>
              <a:gd name="T44" fmla="*/ 0 w 186"/>
              <a:gd name="T45" fmla="*/ 0 h 171"/>
              <a:gd name="T46" fmla="*/ 0 w 186"/>
              <a:gd name="T47" fmla="*/ 0 h 171"/>
              <a:gd name="T48" fmla="*/ 0 w 186"/>
              <a:gd name="T49" fmla="*/ 0 h 171"/>
              <a:gd name="T50" fmla="*/ 0 w 186"/>
              <a:gd name="T51" fmla="*/ 0 h 171"/>
              <a:gd name="T52" fmla="*/ 0 w 186"/>
              <a:gd name="T53" fmla="*/ 0 h 171"/>
              <a:gd name="T54" fmla="*/ 0 w 186"/>
              <a:gd name="T55" fmla="*/ 0 h 171"/>
              <a:gd name="T56" fmla="*/ 0 w 186"/>
              <a:gd name="T57" fmla="*/ 0 h 171"/>
              <a:gd name="T58" fmla="*/ 0 w 186"/>
              <a:gd name="T59" fmla="*/ 0 h 171"/>
              <a:gd name="T60" fmla="*/ 0 w 186"/>
              <a:gd name="T61" fmla="*/ 0 h 171"/>
              <a:gd name="T62" fmla="*/ 0 w 186"/>
              <a:gd name="T63" fmla="*/ 0 h 171"/>
              <a:gd name="T64" fmla="*/ 0 w 186"/>
              <a:gd name="T65" fmla="*/ 0 h 171"/>
              <a:gd name="T66" fmla="*/ 0 w 186"/>
              <a:gd name="T67" fmla="*/ 0 h 171"/>
              <a:gd name="T68" fmla="*/ 0 w 186"/>
              <a:gd name="T69" fmla="*/ 0 h 171"/>
              <a:gd name="T70" fmla="*/ 0 w 186"/>
              <a:gd name="T71" fmla="*/ 0 h 171"/>
              <a:gd name="T72" fmla="*/ 0 w 186"/>
              <a:gd name="T73" fmla="*/ 0 h 171"/>
              <a:gd name="T74" fmla="*/ 0 w 186"/>
              <a:gd name="T75" fmla="*/ 0 h 171"/>
              <a:gd name="T76" fmla="*/ 0 w 186"/>
              <a:gd name="T77" fmla="*/ 0 h 171"/>
              <a:gd name="T78" fmla="*/ 0 w 186"/>
              <a:gd name="T79" fmla="*/ 0 h 171"/>
              <a:gd name="T80" fmla="*/ 0 w 186"/>
              <a:gd name="T81" fmla="*/ 0 h 171"/>
              <a:gd name="T82" fmla="*/ 0 w 186"/>
              <a:gd name="T83" fmla="*/ 0 h 171"/>
              <a:gd name="T84" fmla="*/ 0 w 186"/>
              <a:gd name="T85" fmla="*/ 0 h 171"/>
              <a:gd name="T86" fmla="*/ 0 w 186"/>
              <a:gd name="T87" fmla="*/ 0 h 171"/>
              <a:gd name="T88" fmla="*/ 0 w 186"/>
              <a:gd name="T89" fmla="*/ 0 h 171"/>
              <a:gd name="T90" fmla="*/ 0 w 186"/>
              <a:gd name="T91" fmla="*/ 0 h 1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6"/>
              <a:gd name="T139" fmla="*/ 0 h 171"/>
              <a:gd name="T140" fmla="*/ 186 w 186"/>
              <a:gd name="T141" fmla="*/ 171 h 17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6" h="171">
                <a:moveTo>
                  <a:pt x="93" y="171"/>
                </a:moveTo>
                <a:lnTo>
                  <a:pt x="81" y="171"/>
                </a:lnTo>
                <a:lnTo>
                  <a:pt x="70" y="169"/>
                </a:lnTo>
                <a:lnTo>
                  <a:pt x="60" y="167"/>
                </a:lnTo>
                <a:lnTo>
                  <a:pt x="50" y="164"/>
                </a:lnTo>
                <a:lnTo>
                  <a:pt x="41" y="160"/>
                </a:lnTo>
                <a:lnTo>
                  <a:pt x="34" y="155"/>
                </a:lnTo>
                <a:lnTo>
                  <a:pt x="26" y="150"/>
                </a:lnTo>
                <a:lnTo>
                  <a:pt x="20" y="142"/>
                </a:lnTo>
                <a:lnTo>
                  <a:pt x="16" y="136"/>
                </a:lnTo>
                <a:lnTo>
                  <a:pt x="11" y="130"/>
                </a:lnTo>
                <a:lnTo>
                  <a:pt x="8" y="123"/>
                </a:lnTo>
                <a:lnTo>
                  <a:pt x="5" y="116"/>
                </a:lnTo>
                <a:lnTo>
                  <a:pt x="3" y="109"/>
                </a:lnTo>
                <a:lnTo>
                  <a:pt x="2" y="102"/>
                </a:lnTo>
                <a:lnTo>
                  <a:pt x="1" y="94"/>
                </a:lnTo>
                <a:lnTo>
                  <a:pt x="0" y="85"/>
                </a:lnTo>
                <a:lnTo>
                  <a:pt x="1" y="76"/>
                </a:lnTo>
                <a:lnTo>
                  <a:pt x="2" y="67"/>
                </a:lnTo>
                <a:lnTo>
                  <a:pt x="4" y="59"/>
                </a:lnTo>
                <a:lnTo>
                  <a:pt x="6" y="51"/>
                </a:lnTo>
                <a:lnTo>
                  <a:pt x="9" y="44"/>
                </a:lnTo>
                <a:lnTo>
                  <a:pt x="14" y="37"/>
                </a:lnTo>
                <a:lnTo>
                  <a:pt x="19" y="29"/>
                </a:lnTo>
                <a:lnTo>
                  <a:pt x="24" y="23"/>
                </a:lnTo>
                <a:lnTo>
                  <a:pt x="31" y="18"/>
                </a:lnTo>
                <a:lnTo>
                  <a:pt x="37" y="13"/>
                </a:lnTo>
                <a:lnTo>
                  <a:pt x="45" y="9"/>
                </a:lnTo>
                <a:lnTo>
                  <a:pt x="53" y="5"/>
                </a:lnTo>
                <a:lnTo>
                  <a:pt x="62" y="3"/>
                </a:lnTo>
                <a:lnTo>
                  <a:pt x="70" y="1"/>
                </a:lnTo>
                <a:lnTo>
                  <a:pt x="80" y="0"/>
                </a:lnTo>
                <a:lnTo>
                  <a:pt x="91" y="0"/>
                </a:lnTo>
                <a:lnTo>
                  <a:pt x="99" y="0"/>
                </a:lnTo>
                <a:lnTo>
                  <a:pt x="107" y="0"/>
                </a:lnTo>
                <a:lnTo>
                  <a:pt x="114" y="1"/>
                </a:lnTo>
                <a:lnTo>
                  <a:pt x="122" y="2"/>
                </a:lnTo>
                <a:lnTo>
                  <a:pt x="128" y="4"/>
                </a:lnTo>
                <a:lnTo>
                  <a:pt x="133" y="5"/>
                </a:lnTo>
                <a:lnTo>
                  <a:pt x="140" y="8"/>
                </a:lnTo>
                <a:lnTo>
                  <a:pt x="144" y="10"/>
                </a:lnTo>
                <a:lnTo>
                  <a:pt x="149" y="13"/>
                </a:lnTo>
                <a:lnTo>
                  <a:pt x="154" y="16"/>
                </a:lnTo>
                <a:lnTo>
                  <a:pt x="158" y="19"/>
                </a:lnTo>
                <a:lnTo>
                  <a:pt x="162" y="23"/>
                </a:lnTo>
                <a:lnTo>
                  <a:pt x="165" y="27"/>
                </a:lnTo>
                <a:lnTo>
                  <a:pt x="169" y="31"/>
                </a:lnTo>
                <a:lnTo>
                  <a:pt x="172" y="36"/>
                </a:lnTo>
                <a:lnTo>
                  <a:pt x="175" y="41"/>
                </a:lnTo>
                <a:lnTo>
                  <a:pt x="177" y="46"/>
                </a:lnTo>
                <a:lnTo>
                  <a:pt x="179" y="51"/>
                </a:lnTo>
                <a:lnTo>
                  <a:pt x="181" y="57"/>
                </a:lnTo>
                <a:lnTo>
                  <a:pt x="184" y="62"/>
                </a:lnTo>
                <a:lnTo>
                  <a:pt x="185" y="68"/>
                </a:lnTo>
                <a:lnTo>
                  <a:pt x="186" y="73"/>
                </a:lnTo>
                <a:lnTo>
                  <a:pt x="186" y="79"/>
                </a:lnTo>
                <a:lnTo>
                  <a:pt x="186" y="85"/>
                </a:lnTo>
                <a:lnTo>
                  <a:pt x="186" y="95"/>
                </a:lnTo>
                <a:lnTo>
                  <a:pt x="185" y="104"/>
                </a:lnTo>
                <a:lnTo>
                  <a:pt x="183" y="112"/>
                </a:lnTo>
                <a:lnTo>
                  <a:pt x="180" y="120"/>
                </a:lnTo>
                <a:lnTo>
                  <a:pt x="176" y="127"/>
                </a:lnTo>
                <a:lnTo>
                  <a:pt x="173" y="134"/>
                </a:lnTo>
                <a:lnTo>
                  <a:pt x="168" y="141"/>
                </a:lnTo>
                <a:lnTo>
                  <a:pt x="162" y="147"/>
                </a:lnTo>
                <a:lnTo>
                  <a:pt x="156" y="153"/>
                </a:lnTo>
                <a:lnTo>
                  <a:pt x="148" y="158"/>
                </a:lnTo>
                <a:lnTo>
                  <a:pt x="141" y="162"/>
                </a:lnTo>
                <a:lnTo>
                  <a:pt x="132" y="165"/>
                </a:lnTo>
                <a:lnTo>
                  <a:pt x="124" y="168"/>
                </a:lnTo>
                <a:lnTo>
                  <a:pt x="114" y="169"/>
                </a:lnTo>
                <a:lnTo>
                  <a:pt x="104" y="171"/>
                </a:lnTo>
                <a:lnTo>
                  <a:pt x="93" y="171"/>
                </a:lnTo>
                <a:close/>
                <a:moveTo>
                  <a:pt x="93" y="139"/>
                </a:moveTo>
                <a:lnTo>
                  <a:pt x="101" y="138"/>
                </a:lnTo>
                <a:lnTo>
                  <a:pt x="109" y="138"/>
                </a:lnTo>
                <a:lnTo>
                  <a:pt x="116" y="137"/>
                </a:lnTo>
                <a:lnTo>
                  <a:pt x="123" y="135"/>
                </a:lnTo>
                <a:lnTo>
                  <a:pt x="129" y="133"/>
                </a:lnTo>
                <a:lnTo>
                  <a:pt x="134" y="130"/>
                </a:lnTo>
                <a:lnTo>
                  <a:pt x="140" y="127"/>
                </a:lnTo>
                <a:lnTo>
                  <a:pt x="144" y="124"/>
                </a:lnTo>
                <a:lnTo>
                  <a:pt x="148" y="120"/>
                </a:lnTo>
                <a:lnTo>
                  <a:pt x="152" y="116"/>
                </a:lnTo>
                <a:lnTo>
                  <a:pt x="155" y="111"/>
                </a:lnTo>
                <a:lnTo>
                  <a:pt x="157" y="107"/>
                </a:lnTo>
                <a:lnTo>
                  <a:pt x="159" y="102"/>
                </a:lnTo>
                <a:lnTo>
                  <a:pt x="160" y="97"/>
                </a:lnTo>
                <a:lnTo>
                  <a:pt x="161" y="91"/>
                </a:lnTo>
                <a:lnTo>
                  <a:pt x="161" y="85"/>
                </a:lnTo>
                <a:lnTo>
                  <a:pt x="161" y="79"/>
                </a:lnTo>
                <a:lnTo>
                  <a:pt x="160" y="74"/>
                </a:lnTo>
                <a:lnTo>
                  <a:pt x="159" y="69"/>
                </a:lnTo>
                <a:lnTo>
                  <a:pt x="157" y="64"/>
                </a:lnTo>
                <a:lnTo>
                  <a:pt x="155" y="59"/>
                </a:lnTo>
                <a:lnTo>
                  <a:pt x="152" y="55"/>
                </a:lnTo>
                <a:lnTo>
                  <a:pt x="148" y="51"/>
                </a:lnTo>
                <a:lnTo>
                  <a:pt x="144" y="47"/>
                </a:lnTo>
                <a:lnTo>
                  <a:pt x="140" y="43"/>
                </a:lnTo>
                <a:lnTo>
                  <a:pt x="134" y="40"/>
                </a:lnTo>
                <a:lnTo>
                  <a:pt x="129" y="38"/>
                </a:lnTo>
                <a:lnTo>
                  <a:pt x="123" y="36"/>
                </a:lnTo>
                <a:lnTo>
                  <a:pt x="116" y="34"/>
                </a:lnTo>
                <a:lnTo>
                  <a:pt x="109" y="33"/>
                </a:lnTo>
                <a:lnTo>
                  <a:pt x="100" y="31"/>
                </a:lnTo>
                <a:lnTo>
                  <a:pt x="92" y="31"/>
                </a:lnTo>
                <a:lnTo>
                  <a:pt x="84" y="31"/>
                </a:lnTo>
                <a:lnTo>
                  <a:pt x="77" y="33"/>
                </a:lnTo>
                <a:lnTo>
                  <a:pt x="69" y="34"/>
                </a:lnTo>
                <a:lnTo>
                  <a:pt x="63" y="36"/>
                </a:lnTo>
                <a:lnTo>
                  <a:pt x="57" y="38"/>
                </a:lnTo>
                <a:lnTo>
                  <a:pt x="52" y="40"/>
                </a:lnTo>
                <a:lnTo>
                  <a:pt x="47" y="43"/>
                </a:lnTo>
                <a:lnTo>
                  <a:pt x="42" y="47"/>
                </a:lnTo>
                <a:lnTo>
                  <a:pt x="38" y="51"/>
                </a:lnTo>
                <a:lnTo>
                  <a:pt x="35" y="55"/>
                </a:lnTo>
                <a:lnTo>
                  <a:pt x="32" y="59"/>
                </a:lnTo>
                <a:lnTo>
                  <a:pt x="30" y="64"/>
                </a:lnTo>
                <a:lnTo>
                  <a:pt x="27" y="69"/>
                </a:lnTo>
                <a:lnTo>
                  <a:pt x="26" y="74"/>
                </a:lnTo>
                <a:lnTo>
                  <a:pt x="25" y="79"/>
                </a:lnTo>
                <a:lnTo>
                  <a:pt x="25" y="85"/>
                </a:lnTo>
                <a:lnTo>
                  <a:pt x="25" y="91"/>
                </a:lnTo>
                <a:lnTo>
                  <a:pt x="26" y="97"/>
                </a:lnTo>
                <a:lnTo>
                  <a:pt x="27" y="102"/>
                </a:lnTo>
                <a:lnTo>
                  <a:pt x="30" y="107"/>
                </a:lnTo>
                <a:lnTo>
                  <a:pt x="32" y="111"/>
                </a:lnTo>
                <a:lnTo>
                  <a:pt x="35" y="116"/>
                </a:lnTo>
                <a:lnTo>
                  <a:pt x="38" y="120"/>
                </a:lnTo>
                <a:lnTo>
                  <a:pt x="42" y="124"/>
                </a:lnTo>
                <a:lnTo>
                  <a:pt x="47" y="127"/>
                </a:lnTo>
                <a:lnTo>
                  <a:pt x="51" y="130"/>
                </a:lnTo>
                <a:lnTo>
                  <a:pt x="57" y="133"/>
                </a:lnTo>
                <a:lnTo>
                  <a:pt x="63" y="135"/>
                </a:lnTo>
                <a:lnTo>
                  <a:pt x="70" y="137"/>
                </a:lnTo>
                <a:lnTo>
                  <a:pt x="77" y="138"/>
                </a:lnTo>
                <a:lnTo>
                  <a:pt x="85" y="138"/>
                </a:lnTo>
                <a:lnTo>
                  <a:pt x="93" y="13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40" name="Freeform 254"/>
          <p:cNvSpPr>
            <a:spLocks noEditPoints="1"/>
          </p:cNvSpPr>
          <p:nvPr/>
        </p:nvSpPr>
        <p:spPr bwMode="auto">
          <a:xfrm>
            <a:off x="6658119" y="3276983"/>
            <a:ext cx="90100" cy="11007"/>
          </a:xfrm>
          <a:custGeom>
            <a:avLst/>
            <a:gdLst>
              <a:gd name="T0" fmla="*/ 0 w 230"/>
              <a:gd name="T1" fmla="*/ 0 h 28"/>
              <a:gd name="T2" fmla="*/ 0 w 230"/>
              <a:gd name="T3" fmla="*/ 0 h 28"/>
              <a:gd name="T4" fmla="*/ 0 w 230"/>
              <a:gd name="T5" fmla="*/ 0 h 28"/>
              <a:gd name="T6" fmla="*/ 0 w 230"/>
              <a:gd name="T7" fmla="*/ 0 h 28"/>
              <a:gd name="T8" fmla="*/ 0 w 230"/>
              <a:gd name="T9" fmla="*/ 0 h 28"/>
              <a:gd name="T10" fmla="*/ 0 w 230"/>
              <a:gd name="T11" fmla="*/ 0 h 28"/>
              <a:gd name="T12" fmla="*/ 0 w 230"/>
              <a:gd name="T13" fmla="*/ 0 h 28"/>
              <a:gd name="T14" fmla="*/ 0 w 230"/>
              <a:gd name="T15" fmla="*/ 0 h 28"/>
              <a:gd name="T16" fmla="*/ 0 w 230"/>
              <a:gd name="T17" fmla="*/ 0 h 28"/>
              <a:gd name="T18" fmla="*/ 0 w 230"/>
              <a:gd name="T19" fmla="*/ 0 h 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0"/>
              <a:gd name="T31" fmla="*/ 0 h 28"/>
              <a:gd name="T32" fmla="*/ 230 w 230"/>
              <a:gd name="T33" fmla="*/ 28 h 2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0" h="28">
                <a:moveTo>
                  <a:pt x="33" y="28"/>
                </a:moveTo>
                <a:lnTo>
                  <a:pt x="0" y="28"/>
                </a:lnTo>
                <a:lnTo>
                  <a:pt x="0" y="0"/>
                </a:lnTo>
                <a:lnTo>
                  <a:pt x="33" y="0"/>
                </a:lnTo>
                <a:lnTo>
                  <a:pt x="33" y="28"/>
                </a:lnTo>
                <a:close/>
                <a:moveTo>
                  <a:pt x="230" y="28"/>
                </a:moveTo>
                <a:lnTo>
                  <a:pt x="64" y="28"/>
                </a:lnTo>
                <a:lnTo>
                  <a:pt x="64" y="0"/>
                </a:lnTo>
                <a:lnTo>
                  <a:pt x="230" y="0"/>
                </a:lnTo>
                <a:lnTo>
                  <a:pt x="230" y="28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41" name="Freeform 255"/>
          <p:cNvSpPr>
            <a:spLocks/>
          </p:cNvSpPr>
          <p:nvPr/>
        </p:nvSpPr>
        <p:spPr bwMode="auto">
          <a:xfrm>
            <a:off x="6681623" y="3210943"/>
            <a:ext cx="66596" cy="49530"/>
          </a:xfrm>
          <a:custGeom>
            <a:avLst/>
            <a:gdLst>
              <a:gd name="T0" fmla="*/ 0 w 170"/>
              <a:gd name="T1" fmla="*/ 0 h 139"/>
              <a:gd name="T2" fmla="*/ 0 w 170"/>
              <a:gd name="T3" fmla="*/ 0 h 139"/>
              <a:gd name="T4" fmla="*/ 0 w 170"/>
              <a:gd name="T5" fmla="*/ 0 h 139"/>
              <a:gd name="T6" fmla="*/ 0 w 170"/>
              <a:gd name="T7" fmla="*/ 0 h 139"/>
              <a:gd name="T8" fmla="*/ 0 w 170"/>
              <a:gd name="T9" fmla="*/ 0 h 139"/>
              <a:gd name="T10" fmla="*/ 0 w 170"/>
              <a:gd name="T11" fmla="*/ 0 h 139"/>
              <a:gd name="T12" fmla="*/ 0 w 170"/>
              <a:gd name="T13" fmla="*/ 0 h 139"/>
              <a:gd name="T14" fmla="*/ 0 w 170"/>
              <a:gd name="T15" fmla="*/ 0 h 139"/>
              <a:gd name="T16" fmla="*/ 0 w 170"/>
              <a:gd name="T17" fmla="*/ 0 h 139"/>
              <a:gd name="T18" fmla="*/ 0 w 170"/>
              <a:gd name="T19" fmla="*/ 0 h 139"/>
              <a:gd name="T20" fmla="*/ 0 w 170"/>
              <a:gd name="T21" fmla="*/ 0 h 139"/>
              <a:gd name="T22" fmla="*/ 0 w 170"/>
              <a:gd name="T23" fmla="*/ 0 h 139"/>
              <a:gd name="T24" fmla="*/ 0 w 170"/>
              <a:gd name="T25" fmla="*/ 0 h 139"/>
              <a:gd name="T26" fmla="*/ 0 w 170"/>
              <a:gd name="T27" fmla="*/ 0 h 139"/>
              <a:gd name="T28" fmla="*/ 0 w 170"/>
              <a:gd name="T29" fmla="*/ 0 h 139"/>
              <a:gd name="T30" fmla="*/ 0 w 170"/>
              <a:gd name="T31" fmla="*/ 0 h 139"/>
              <a:gd name="T32" fmla="*/ 0 w 170"/>
              <a:gd name="T33" fmla="*/ 0 h 139"/>
              <a:gd name="T34" fmla="*/ 0 w 170"/>
              <a:gd name="T35" fmla="*/ 0 h 139"/>
              <a:gd name="T36" fmla="*/ 0 w 170"/>
              <a:gd name="T37" fmla="*/ 0 h 139"/>
              <a:gd name="T38" fmla="*/ 0 w 170"/>
              <a:gd name="T39" fmla="*/ 0 h 139"/>
              <a:gd name="T40" fmla="*/ 0 w 170"/>
              <a:gd name="T41" fmla="*/ 0 h 139"/>
              <a:gd name="T42" fmla="*/ 0 w 170"/>
              <a:gd name="T43" fmla="*/ 0 h 139"/>
              <a:gd name="T44" fmla="*/ 0 w 170"/>
              <a:gd name="T45" fmla="*/ 0 h 139"/>
              <a:gd name="T46" fmla="*/ 0 w 170"/>
              <a:gd name="T47" fmla="*/ 0 h 139"/>
              <a:gd name="T48" fmla="*/ 0 w 170"/>
              <a:gd name="T49" fmla="*/ 0 h 139"/>
              <a:gd name="T50" fmla="*/ 0 w 170"/>
              <a:gd name="T51" fmla="*/ 0 h 139"/>
              <a:gd name="T52" fmla="*/ 0 w 170"/>
              <a:gd name="T53" fmla="*/ 0 h 139"/>
              <a:gd name="T54" fmla="*/ 0 w 170"/>
              <a:gd name="T55" fmla="*/ 0 h 139"/>
              <a:gd name="T56" fmla="*/ 0 w 170"/>
              <a:gd name="T57" fmla="*/ 0 h 139"/>
              <a:gd name="T58" fmla="*/ 0 w 170"/>
              <a:gd name="T59" fmla="*/ 0 h 139"/>
              <a:gd name="T60" fmla="*/ 0 w 170"/>
              <a:gd name="T61" fmla="*/ 0 h 139"/>
              <a:gd name="T62" fmla="*/ 0 w 170"/>
              <a:gd name="T63" fmla="*/ 0 h 139"/>
              <a:gd name="T64" fmla="*/ 0 w 170"/>
              <a:gd name="T65" fmla="*/ 0 h 139"/>
              <a:gd name="T66" fmla="*/ 0 w 170"/>
              <a:gd name="T67" fmla="*/ 0 h 139"/>
              <a:gd name="T68" fmla="*/ 0 w 170"/>
              <a:gd name="T69" fmla="*/ 0 h 139"/>
              <a:gd name="T70" fmla="*/ 0 w 170"/>
              <a:gd name="T71" fmla="*/ 0 h 139"/>
              <a:gd name="T72" fmla="*/ 0 w 170"/>
              <a:gd name="T73" fmla="*/ 0 h 139"/>
              <a:gd name="T74" fmla="*/ 0 w 170"/>
              <a:gd name="T75" fmla="*/ 0 h 139"/>
              <a:gd name="T76" fmla="*/ 0 w 170"/>
              <a:gd name="T77" fmla="*/ 0 h 139"/>
              <a:gd name="T78" fmla="*/ 0 w 170"/>
              <a:gd name="T79" fmla="*/ 0 h 139"/>
              <a:gd name="T80" fmla="*/ 0 w 170"/>
              <a:gd name="T81" fmla="*/ 0 h 139"/>
              <a:gd name="T82" fmla="*/ 0 w 170"/>
              <a:gd name="T83" fmla="*/ 0 h 139"/>
              <a:gd name="T84" fmla="*/ 0 w 170"/>
              <a:gd name="T85" fmla="*/ 0 h 139"/>
              <a:gd name="T86" fmla="*/ 0 w 170"/>
              <a:gd name="T87" fmla="*/ 0 h 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70"/>
              <a:gd name="T133" fmla="*/ 0 h 139"/>
              <a:gd name="T134" fmla="*/ 170 w 170"/>
              <a:gd name="T135" fmla="*/ 139 h 13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70" h="139">
                <a:moveTo>
                  <a:pt x="170" y="139"/>
                </a:moveTo>
                <a:lnTo>
                  <a:pt x="4" y="139"/>
                </a:lnTo>
                <a:lnTo>
                  <a:pt x="4" y="113"/>
                </a:lnTo>
                <a:lnTo>
                  <a:pt x="28" y="113"/>
                </a:lnTo>
                <a:lnTo>
                  <a:pt x="21" y="108"/>
                </a:lnTo>
                <a:lnTo>
                  <a:pt x="15" y="102"/>
                </a:lnTo>
                <a:lnTo>
                  <a:pt x="11" y="96"/>
                </a:lnTo>
                <a:lnTo>
                  <a:pt x="6" y="90"/>
                </a:lnTo>
                <a:lnTo>
                  <a:pt x="4" y="83"/>
                </a:lnTo>
                <a:lnTo>
                  <a:pt x="2" y="76"/>
                </a:lnTo>
                <a:lnTo>
                  <a:pt x="0" y="68"/>
                </a:lnTo>
                <a:lnTo>
                  <a:pt x="0" y="58"/>
                </a:lnTo>
                <a:lnTo>
                  <a:pt x="0" y="54"/>
                </a:lnTo>
                <a:lnTo>
                  <a:pt x="0" y="51"/>
                </a:lnTo>
                <a:lnTo>
                  <a:pt x="1" y="47"/>
                </a:lnTo>
                <a:lnTo>
                  <a:pt x="1" y="44"/>
                </a:lnTo>
                <a:lnTo>
                  <a:pt x="2" y="40"/>
                </a:lnTo>
                <a:lnTo>
                  <a:pt x="3" y="37"/>
                </a:lnTo>
                <a:lnTo>
                  <a:pt x="4" y="33"/>
                </a:lnTo>
                <a:lnTo>
                  <a:pt x="5" y="30"/>
                </a:lnTo>
                <a:lnTo>
                  <a:pt x="6" y="27"/>
                </a:lnTo>
                <a:lnTo>
                  <a:pt x="9" y="24"/>
                </a:lnTo>
                <a:lnTo>
                  <a:pt x="10" y="21"/>
                </a:lnTo>
                <a:lnTo>
                  <a:pt x="12" y="19"/>
                </a:lnTo>
                <a:lnTo>
                  <a:pt x="14" y="17"/>
                </a:lnTo>
                <a:lnTo>
                  <a:pt x="15" y="15"/>
                </a:lnTo>
                <a:lnTo>
                  <a:pt x="17" y="13"/>
                </a:lnTo>
                <a:lnTo>
                  <a:pt x="19" y="11"/>
                </a:lnTo>
                <a:lnTo>
                  <a:pt x="21" y="10"/>
                </a:lnTo>
                <a:lnTo>
                  <a:pt x="25" y="8"/>
                </a:lnTo>
                <a:lnTo>
                  <a:pt x="27" y="7"/>
                </a:lnTo>
                <a:lnTo>
                  <a:pt x="29" y="5"/>
                </a:lnTo>
                <a:lnTo>
                  <a:pt x="32" y="4"/>
                </a:lnTo>
                <a:lnTo>
                  <a:pt x="34" y="3"/>
                </a:lnTo>
                <a:lnTo>
                  <a:pt x="37" y="2"/>
                </a:lnTo>
                <a:lnTo>
                  <a:pt x="41" y="1"/>
                </a:lnTo>
                <a:lnTo>
                  <a:pt x="43" y="1"/>
                </a:lnTo>
                <a:lnTo>
                  <a:pt x="45" y="0"/>
                </a:lnTo>
                <a:lnTo>
                  <a:pt x="48" y="0"/>
                </a:lnTo>
                <a:lnTo>
                  <a:pt x="51" y="0"/>
                </a:lnTo>
                <a:lnTo>
                  <a:pt x="55" y="0"/>
                </a:lnTo>
                <a:lnTo>
                  <a:pt x="59" y="0"/>
                </a:lnTo>
                <a:lnTo>
                  <a:pt x="63" y="0"/>
                </a:lnTo>
                <a:lnTo>
                  <a:pt x="67" y="0"/>
                </a:lnTo>
                <a:lnTo>
                  <a:pt x="170" y="0"/>
                </a:lnTo>
                <a:lnTo>
                  <a:pt x="170" y="29"/>
                </a:lnTo>
                <a:lnTo>
                  <a:pt x="68" y="29"/>
                </a:lnTo>
                <a:lnTo>
                  <a:pt x="65" y="29"/>
                </a:lnTo>
                <a:lnTo>
                  <a:pt x="61" y="29"/>
                </a:lnTo>
                <a:lnTo>
                  <a:pt x="58" y="30"/>
                </a:lnTo>
                <a:lnTo>
                  <a:pt x="53" y="30"/>
                </a:lnTo>
                <a:lnTo>
                  <a:pt x="50" y="30"/>
                </a:lnTo>
                <a:lnTo>
                  <a:pt x="48" y="31"/>
                </a:lnTo>
                <a:lnTo>
                  <a:pt x="45" y="32"/>
                </a:lnTo>
                <a:lnTo>
                  <a:pt x="43" y="32"/>
                </a:lnTo>
                <a:lnTo>
                  <a:pt x="41" y="33"/>
                </a:lnTo>
                <a:lnTo>
                  <a:pt x="40" y="34"/>
                </a:lnTo>
                <a:lnTo>
                  <a:pt x="37" y="36"/>
                </a:lnTo>
                <a:lnTo>
                  <a:pt x="35" y="37"/>
                </a:lnTo>
                <a:lnTo>
                  <a:pt x="34" y="39"/>
                </a:lnTo>
                <a:lnTo>
                  <a:pt x="32" y="40"/>
                </a:lnTo>
                <a:lnTo>
                  <a:pt x="31" y="42"/>
                </a:lnTo>
                <a:lnTo>
                  <a:pt x="30" y="44"/>
                </a:lnTo>
                <a:lnTo>
                  <a:pt x="28" y="46"/>
                </a:lnTo>
                <a:lnTo>
                  <a:pt x="28" y="49"/>
                </a:lnTo>
                <a:lnTo>
                  <a:pt x="27" y="51"/>
                </a:lnTo>
                <a:lnTo>
                  <a:pt x="26" y="53"/>
                </a:lnTo>
                <a:lnTo>
                  <a:pt x="25" y="56"/>
                </a:lnTo>
                <a:lnTo>
                  <a:pt x="25" y="59"/>
                </a:lnTo>
                <a:lnTo>
                  <a:pt x="25" y="61"/>
                </a:lnTo>
                <a:lnTo>
                  <a:pt x="25" y="65"/>
                </a:lnTo>
                <a:lnTo>
                  <a:pt x="25" y="70"/>
                </a:lnTo>
                <a:lnTo>
                  <a:pt x="25" y="74"/>
                </a:lnTo>
                <a:lnTo>
                  <a:pt x="26" y="78"/>
                </a:lnTo>
                <a:lnTo>
                  <a:pt x="28" y="82"/>
                </a:lnTo>
                <a:lnTo>
                  <a:pt x="29" y="86"/>
                </a:lnTo>
                <a:lnTo>
                  <a:pt x="31" y="90"/>
                </a:lnTo>
                <a:lnTo>
                  <a:pt x="33" y="93"/>
                </a:lnTo>
                <a:lnTo>
                  <a:pt x="36" y="97"/>
                </a:lnTo>
                <a:lnTo>
                  <a:pt x="40" y="100"/>
                </a:lnTo>
                <a:lnTo>
                  <a:pt x="43" y="102"/>
                </a:lnTo>
                <a:lnTo>
                  <a:pt x="47" y="105"/>
                </a:lnTo>
                <a:lnTo>
                  <a:pt x="52" y="107"/>
                </a:lnTo>
                <a:lnTo>
                  <a:pt x="58" y="108"/>
                </a:lnTo>
                <a:lnTo>
                  <a:pt x="64" y="109"/>
                </a:lnTo>
                <a:lnTo>
                  <a:pt x="72" y="110"/>
                </a:lnTo>
                <a:lnTo>
                  <a:pt x="79" y="110"/>
                </a:lnTo>
                <a:lnTo>
                  <a:pt x="170" y="110"/>
                </a:lnTo>
                <a:lnTo>
                  <a:pt x="170" y="13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42" name="Freeform 256"/>
          <p:cNvSpPr>
            <a:spLocks/>
          </p:cNvSpPr>
          <p:nvPr/>
        </p:nvSpPr>
        <p:spPr bwMode="auto">
          <a:xfrm>
            <a:off x="6656160" y="3163247"/>
            <a:ext cx="92059" cy="36689"/>
          </a:xfrm>
          <a:custGeom>
            <a:avLst/>
            <a:gdLst>
              <a:gd name="T0" fmla="*/ 0 w 233"/>
              <a:gd name="T1" fmla="*/ 0 h 100"/>
              <a:gd name="T2" fmla="*/ 0 w 233"/>
              <a:gd name="T3" fmla="*/ 0 h 100"/>
              <a:gd name="T4" fmla="*/ 0 w 233"/>
              <a:gd name="T5" fmla="*/ 0 h 100"/>
              <a:gd name="T6" fmla="*/ 0 w 233"/>
              <a:gd name="T7" fmla="*/ 0 h 100"/>
              <a:gd name="T8" fmla="*/ 0 w 233"/>
              <a:gd name="T9" fmla="*/ 0 h 100"/>
              <a:gd name="T10" fmla="*/ 0 w 233"/>
              <a:gd name="T11" fmla="*/ 0 h 100"/>
              <a:gd name="T12" fmla="*/ 0 w 233"/>
              <a:gd name="T13" fmla="*/ 0 h 100"/>
              <a:gd name="T14" fmla="*/ 0 w 233"/>
              <a:gd name="T15" fmla="*/ 0 h 100"/>
              <a:gd name="T16" fmla="*/ 0 w 233"/>
              <a:gd name="T17" fmla="*/ 0 h 100"/>
              <a:gd name="T18" fmla="*/ 0 w 233"/>
              <a:gd name="T19" fmla="*/ 0 h 100"/>
              <a:gd name="T20" fmla="*/ 0 w 233"/>
              <a:gd name="T21" fmla="*/ 0 h 100"/>
              <a:gd name="T22" fmla="*/ 0 w 233"/>
              <a:gd name="T23" fmla="*/ 0 h 100"/>
              <a:gd name="T24" fmla="*/ 0 w 233"/>
              <a:gd name="T25" fmla="*/ 0 h 100"/>
              <a:gd name="T26" fmla="*/ 0 w 233"/>
              <a:gd name="T27" fmla="*/ 0 h 100"/>
              <a:gd name="T28" fmla="*/ 0 w 233"/>
              <a:gd name="T29" fmla="*/ 0 h 100"/>
              <a:gd name="T30" fmla="*/ 0 w 233"/>
              <a:gd name="T31" fmla="*/ 0 h 100"/>
              <a:gd name="T32" fmla="*/ 0 w 233"/>
              <a:gd name="T33" fmla="*/ 0 h 100"/>
              <a:gd name="T34" fmla="*/ 0 w 233"/>
              <a:gd name="T35" fmla="*/ 0 h 100"/>
              <a:gd name="T36" fmla="*/ 0 w 233"/>
              <a:gd name="T37" fmla="*/ 0 h 100"/>
              <a:gd name="T38" fmla="*/ 0 w 233"/>
              <a:gd name="T39" fmla="*/ 0 h 100"/>
              <a:gd name="T40" fmla="*/ 0 w 233"/>
              <a:gd name="T41" fmla="*/ 0 h 100"/>
              <a:gd name="T42" fmla="*/ 0 w 233"/>
              <a:gd name="T43" fmla="*/ 0 h 100"/>
              <a:gd name="T44" fmla="*/ 0 w 233"/>
              <a:gd name="T45" fmla="*/ 0 h 100"/>
              <a:gd name="T46" fmla="*/ 0 w 233"/>
              <a:gd name="T47" fmla="*/ 0 h 100"/>
              <a:gd name="T48" fmla="*/ 0 w 233"/>
              <a:gd name="T49" fmla="*/ 0 h 100"/>
              <a:gd name="T50" fmla="*/ 0 w 233"/>
              <a:gd name="T51" fmla="*/ 0 h 100"/>
              <a:gd name="T52" fmla="*/ 0 w 233"/>
              <a:gd name="T53" fmla="*/ 0 h 100"/>
              <a:gd name="T54" fmla="*/ 0 w 233"/>
              <a:gd name="T55" fmla="*/ 0 h 100"/>
              <a:gd name="T56" fmla="*/ 0 w 233"/>
              <a:gd name="T57" fmla="*/ 0 h 100"/>
              <a:gd name="T58" fmla="*/ 0 w 233"/>
              <a:gd name="T59" fmla="*/ 0 h 100"/>
              <a:gd name="T60" fmla="*/ 0 w 233"/>
              <a:gd name="T61" fmla="*/ 0 h 100"/>
              <a:gd name="T62" fmla="*/ 0 w 233"/>
              <a:gd name="T63" fmla="*/ 0 h 100"/>
              <a:gd name="T64" fmla="*/ 0 w 233"/>
              <a:gd name="T65" fmla="*/ 0 h 100"/>
              <a:gd name="T66" fmla="*/ 0 w 233"/>
              <a:gd name="T67" fmla="*/ 0 h 1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3"/>
              <a:gd name="T103" fmla="*/ 0 h 100"/>
              <a:gd name="T104" fmla="*/ 233 w 233"/>
              <a:gd name="T105" fmla="*/ 100 h 1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3" h="100">
                <a:moveTo>
                  <a:pt x="233" y="75"/>
                </a:moveTo>
                <a:lnTo>
                  <a:pt x="89" y="75"/>
                </a:lnTo>
                <a:lnTo>
                  <a:pt x="89" y="100"/>
                </a:lnTo>
                <a:lnTo>
                  <a:pt x="67" y="100"/>
                </a:lnTo>
                <a:lnTo>
                  <a:pt x="67" y="75"/>
                </a:lnTo>
                <a:lnTo>
                  <a:pt x="49" y="75"/>
                </a:lnTo>
                <a:lnTo>
                  <a:pt x="45" y="75"/>
                </a:lnTo>
                <a:lnTo>
                  <a:pt x="42" y="75"/>
                </a:lnTo>
                <a:lnTo>
                  <a:pt x="37" y="75"/>
                </a:lnTo>
                <a:lnTo>
                  <a:pt x="34" y="73"/>
                </a:lnTo>
                <a:lnTo>
                  <a:pt x="31" y="73"/>
                </a:lnTo>
                <a:lnTo>
                  <a:pt x="29" y="72"/>
                </a:lnTo>
                <a:lnTo>
                  <a:pt x="27" y="72"/>
                </a:lnTo>
                <a:lnTo>
                  <a:pt x="24" y="71"/>
                </a:lnTo>
                <a:lnTo>
                  <a:pt x="21" y="70"/>
                </a:lnTo>
                <a:lnTo>
                  <a:pt x="19" y="69"/>
                </a:lnTo>
                <a:lnTo>
                  <a:pt x="16" y="67"/>
                </a:lnTo>
                <a:lnTo>
                  <a:pt x="14" y="65"/>
                </a:lnTo>
                <a:lnTo>
                  <a:pt x="12" y="63"/>
                </a:lnTo>
                <a:lnTo>
                  <a:pt x="9" y="61"/>
                </a:lnTo>
                <a:lnTo>
                  <a:pt x="8" y="59"/>
                </a:lnTo>
                <a:lnTo>
                  <a:pt x="6" y="57"/>
                </a:lnTo>
                <a:lnTo>
                  <a:pt x="4" y="54"/>
                </a:lnTo>
                <a:lnTo>
                  <a:pt x="3" y="51"/>
                </a:lnTo>
                <a:lnTo>
                  <a:pt x="2" y="48"/>
                </a:lnTo>
                <a:lnTo>
                  <a:pt x="1" y="44"/>
                </a:lnTo>
                <a:lnTo>
                  <a:pt x="0" y="40"/>
                </a:lnTo>
                <a:lnTo>
                  <a:pt x="0" y="36"/>
                </a:lnTo>
                <a:lnTo>
                  <a:pt x="0" y="32"/>
                </a:lnTo>
                <a:lnTo>
                  <a:pt x="0" y="27"/>
                </a:lnTo>
                <a:lnTo>
                  <a:pt x="0" y="24"/>
                </a:lnTo>
                <a:lnTo>
                  <a:pt x="0" y="21"/>
                </a:lnTo>
                <a:lnTo>
                  <a:pt x="0" y="18"/>
                </a:lnTo>
                <a:lnTo>
                  <a:pt x="0" y="14"/>
                </a:lnTo>
                <a:lnTo>
                  <a:pt x="1" y="10"/>
                </a:lnTo>
                <a:lnTo>
                  <a:pt x="1" y="7"/>
                </a:lnTo>
                <a:lnTo>
                  <a:pt x="2" y="3"/>
                </a:lnTo>
                <a:lnTo>
                  <a:pt x="2" y="0"/>
                </a:lnTo>
                <a:lnTo>
                  <a:pt x="27" y="4"/>
                </a:lnTo>
                <a:lnTo>
                  <a:pt x="27" y="6"/>
                </a:lnTo>
                <a:lnTo>
                  <a:pt x="27" y="9"/>
                </a:lnTo>
                <a:lnTo>
                  <a:pt x="26" y="11"/>
                </a:lnTo>
                <a:lnTo>
                  <a:pt x="26" y="13"/>
                </a:lnTo>
                <a:lnTo>
                  <a:pt x="26" y="15"/>
                </a:lnTo>
                <a:lnTo>
                  <a:pt x="26" y="18"/>
                </a:lnTo>
                <a:lnTo>
                  <a:pt x="26" y="20"/>
                </a:lnTo>
                <a:lnTo>
                  <a:pt x="26" y="22"/>
                </a:lnTo>
                <a:lnTo>
                  <a:pt x="26" y="25"/>
                </a:lnTo>
                <a:lnTo>
                  <a:pt x="26" y="28"/>
                </a:lnTo>
                <a:lnTo>
                  <a:pt x="26" y="31"/>
                </a:lnTo>
                <a:lnTo>
                  <a:pt x="27" y="33"/>
                </a:lnTo>
                <a:lnTo>
                  <a:pt x="28" y="35"/>
                </a:lnTo>
                <a:lnTo>
                  <a:pt x="29" y="37"/>
                </a:lnTo>
                <a:lnTo>
                  <a:pt x="30" y="39"/>
                </a:lnTo>
                <a:lnTo>
                  <a:pt x="31" y="40"/>
                </a:lnTo>
                <a:lnTo>
                  <a:pt x="32" y="42"/>
                </a:lnTo>
                <a:lnTo>
                  <a:pt x="34" y="43"/>
                </a:lnTo>
                <a:lnTo>
                  <a:pt x="36" y="44"/>
                </a:lnTo>
                <a:lnTo>
                  <a:pt x="38" y="44"/>
                </a:lnTo>
                <a:lnTo>
                  <a:pt x="42" y="45"/>
                </a:lnTo>
                <a:lnTo>
                  <a:pt x="45" y="45"/>
                </a:lnTo>
                <a:lnTo>
                  <a:pt x="48" y="46"/>
                </a:lnTo>
                <a:lnTo>
                  <a:pt x="51" y="46"/>
                </a:lnTo>
                <a:lnTo>
                  <a:pt x="67" y="46"/>
                </a:lnTo>
                <a:lnTo>
                  <a:pt x="67" y="12"/>
                </a:lnTo>
                <a:lnTo>
                  <a:pt x="89" y="12"/>
                </a:lnTo>
                <a:lnTo>
                  <a:pt x="89" y="46"/>
                </a:lnTo>
                <a:lnTo>
                  <a:pt x="233" y="46"/>
                </a:lnTo>
                <a:lnTo>
                  <a:pt x="233" y="75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43" name="Freeform 257"/>
          <p:cNvSpPr>
            <a:spLocks noEditPoints="1"/>
          </p:cNvSpPr>
          <p:nvPr/>
        </p:nvSpPr>
        <p:spPr bwMode="auto">
          <a:xfrm>
            <a:off x="6681623" y="3104544"/>
            <a:ext cx="68555" cy="58703"/>
          </a:xfrm>
          <a:custGeom>
            <a:avLst/>
            <a:gdLst>
              <a:gd name="T0" fmla="*/ 0 w 174"/>
              <a:gd name="T1" fmla="*/ 0 h 160"/>
              <a:gd name="T2" fmla="*/ 0 w 174"/>
              <a:gd name="T3" fmla="*/ 0 h 160"/>
              <a:gd name="T4" fmla="*/ 0 w 174"/>
              <a:gd name="T5" fmla="*/ 0 h 160"/>
              <a:gd name="T6" fmla="*/ 0 w 174"/>
              <a:gd name="T7" fmla="*/ 0 h 160"/>
              <a:gd name="T8" fmla="*/ 0 w 174"/>
              <a:gd name="T9" fmla="*/ 0 h 160"/>
              <a:gd name="T10" fmla="*/ 0 w 174"/>
              <a:gd name="T11" fmla="*/ 0 h 160"/>
              <a:gd name="T12" fmla="*/ 0 w 174"/>
              <a:gd name="T13" fmla="*/ 0 h 160"/>
              <a:gd name="T14" fmla="*/ 0 w 174"/>
              <a:gd name="T15" fmla="*/ 0 h 160"/>
              <a:gd name="T16" fmla="*/ 0 w 174"/>
              <a:gd name="T17" fmla="*/ 0 h 160"/>
              <a:gd name="T18" fmla="*/ 0 w 174"/>
              <a:gd name="T19" fmla="*/ 0 h 160"/>
              <a:gd name="T20" fmla="*/ 0 w 174"/>
              <a:gd name="T21" fmla="*/ 0 h 160"/>
              <a:gd name="T22" fmla="*/ 0 w 174"/>
              <a:gd name="T23" fmla="*/ 0 h 160"/>
              <a:gd name="T24" fmla="*/ 0 w 174"/>
              <a:gd name="T25" fmla="*/ 0 h 160"/>
              <a:gd name="T26" fmla="*/ 0 w 174"/>
              <a:gd name="T27" fmla="*/ 0 h 160"/>
              <a:gd name="T28" fmla="*/ 0 w 174"/>
              <a:gd name="T29" fmla="*/ 0 h 160"/>
              <a:gd name="T30" fmla="*/ 0 w 174"/>
              <a:gd name="T31" fmla="*/ 0 h 160"/>
              <a:gd name="T32" fmla="*/ 0 w 174"/>
              <a:gd name="T33" fmla="*/ 0 h 160"/>
              <a:gd name="T34" fmla="*/ 0 w 174"/>
              <a:gd name="T35" fmla="*/ 0 h 160"/>
              <a:gd name="T36" fmla="*/ 0 w 174"/>
              <a:gd name="T37" fmla="*/ 0 h 160"/>
              <a:gd name="T38" fmla="*/ 0 w 174"/>
              <a:gd name="T39" fmla="*/ 0 h 160"/>
              <a:gd name="T40" fmla="*/ 0 w 174"/>
              <a:gd name="T41" fmla="*/ 0 h 160"/>
              <a:gd name="T42" fmla="*/ 0 w 174"/>
              <a:gd name="T43" fmla="*/ 0 h 160"/>
              <a:gd name="T44" fmla="*/ 0 w 174"/>
              <a:gd name="T45" fmla="*/ 0 h 160"/>
              <a:gd name="T46" fmla="*/ 0 w 174"/>
              <a:gd name="T47" fmla="*/ 0 h 160"/>
              <a:gd name="T48" fmla="*/ 0 w 174"/>
              <a:gd name="T49" fmla="*/ 0 h 160"/>
              <a:gd name="T50" fmla="*/ 0 w 174"/>
              <a:gd name="T51" fmla="*/ 0 h 160"/>
              <a:gd name="T52" fmla="*/ 0 w 174"/>
              <a:gd name="T53" fmla="*/ 0 h 160"/>
              <a:gd name="T54" fmla="*/ 0 w 174"/>
              <a:gd name="T55" fmla="*/ 0 h 160"/>
              <a:gd name="T56" fmla="*/ 0 w 174"/>
              <a:gd name="T57" fmla="*/ 0 h 160"/>
              <a:gd name="T58" fmla="*/ 0 w 174"/>
              <a:gd name="T59" fmla="*/ 0 h 160"/>
              <a:gd name="T60" fmla="*/ 0 w 174"/>
              <a:gd name="T61" fmla="*/ 0 h 160"/>
              <a:gd name="T62" fmla="*/ 0 w 174"/>
              <a:gd name="T63" fmla="*/ 0 h 160"/>
              <a:gd name="T64" fmla="*/ 0 w 174"/>
              <a:gd name="T65" fmla="*/ 0 h 160"/>
              <a:gd name="T66" fmla="*/ 0 w 174"/>
              <a:gd name="T67" fmla="*/ 0 h 160"/>
              <a:gd name="T68" fmla="*/ 0 w 174"/>
              <a:gd name="T69" fmla="*/ 0 h 160"/>
              <a:gd name="T70" fmla="*/ 0 w 174"/>
              <a:gd name="T71" fmla="*/ 0 h 160"/>
              <a:gd name="T72" fmla="*/ 0 w 174"/>
              <a:gd name="T73" fmla="*/ 0 h 160"/>
              <a:gd name="T74" fmla="*/ 0 w 174"/>
              <a:gd name="T75" fmla="*/ 0 h 160"/>
              <a:gd name="T76" fmla="*/ 0 w 174"/>
              <a:gd name="T77" fmla="*/ 0 h 160"/>
              <a:gd name="T78" fmla="*/ 0 w 174"/>
              <a:gd name="T79" fmla="*/ 0 h 160"/>
              <a:gd name="T80" fmla="*/ 0 w 174"/>
              <a:gd name="T81" fmla="*/ 0 h 160"/>
              <a:gd name="T82" fmla="*/ 0 w 174"/>
              <a:gd name="T83" fmla="*/ 0 h 160"/>
              <a:gd name="T84" fmla="*/ 0 w 174"/>
              <a:gd name="T85" fmla="*/ 0 h 160"/>
              <a:gd name="T86" fmla="*/ 0 w 174"/>
              <a:gd name="T87" fmla="*/ 0 h 160"/>
              <a:gd name="T88" fmla="*/ 0 w 174"/>
              <a:gd name="T89" fmla="*/ 0 h 160"/>
              <a:gd name="T90" fmla="*/ 0 w 174"/>
              <a:gd name="T91" fmla="*/ 0 h 16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74"/>
              <a:gd name="T139" fmla="*/ 0 h 160"/>
              <a:gd name="T140" fmla="*/ 174 w 174"/>
              <a:gd name="T141" fmla="*/ 160 h 16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74" h="160">
                <a:moveTo>
                  <a:pt x="87" y="160"/>
                </a:moveTo>
                <a:lnTo>
                  <a:pt x="76" y="160"/>
                </a:lnTo>
                <a:lnTo>
                  <a:pt x="65" y="159"/>
                </a:lnTo>
                <a:lnTo>
                  <a:pt x="56" y="157"/>
                </a:lnTo>
                <a:lnTo>
                  <a:pt x="47" y="154"/>
                </a:lnTo>
                <a:lnTo>
                  <a:pt x="38" y="150"/>
                </a:lnTo>
                <a:lnTo>
                  <a:pt x="31" y="146"/>
                </a:lnTo>
                <a:lnTo>
                  <a:pt x="25" y="140"/>
                </a:lnTo>
                <a:lnTo>
                  <a:pt x="18" y="134"/>
                </a:lnTo>
                <a:lnTo>
                  <a:pt x="14" y="129"/>
                </a:lnTo>
                <a:lnTo>
                  <a:pt x="11" y="123"/>
                </a:lnTo>
                <a:lnTo>
                  <a:pt x="7" y="116"/>
                </a:lnTo>
                <a:lnTo>
                  <a:pt x="4" y="109"/>
                </a:lnTo>
                <a:lnTo>
                  <a:pt x="2" y="102"/>
                </a:lnTo>
                <a:lnTo>
                  <a:pt x="1" y="95"/>
                </a:lnTo>
                <a:lnTo>
                  <a:pt x="0" y="88"/>
                </a:lnTo>
                <a:lnTo>
                  <a:pt x="0" y="80"/>
                </a:lnTo>
                <a:lnTo>
                  <a:pt x="0" y="72"/>
                </a:lnTo>
                <a:lnTo>
                  <a:pt x="1" y="64"/>
                </a:lnTo>
                <a:lnTo>
                  <a:pt x="3" y="55"/>
                </a:lnTo>
                <a:lnTo>
                  <a:pt x="5" y="48"/>
                </a:lnTo>
                <a:lnTo>
                  <a:pt x="9" y="41"/>
                </a:lnTo>
                <a:lnTo>
                  <a:pt x="13" y="34"/>
                </a:lnTo>
                <a:lnTo>
                  <a:pt x="17" y="28"/>
                </a:lnTo>
                <a:lnTo>
                  <a:pt x="22" y="23"/>
                </a:lnTo>
                <a:lnTo>
                  <a:pt x="29" y="17"/>
                </a:lnTo>
                <a:lnTo>
                  <a:pt x="35" y="13"/>
                </a:lnTo>
                <a:lnTo>
                  <a:pt x="42" y="9"/>
                </a:lnTo>
                <a:lnTo>
                  <a:pt x="49" y="6"/>
                </a:lnTo>
                <a:lnTo>
                  <a:pt x="58" y="4"/>
                </a:lnTo>
                <a:lnTo>
                  <a:pt x="66" y="1"/>
                </a:lnTo>
                <a:lnTo>
                  <a:pt x="75" y="0"/>
                </a:lnTo>
                <a:lnTo>
                  <a:pt x="84" y="0"/>
                </a:lnTo>
                <a:lnTo>
                  <a:pt x="92" y="0"/>
                </a:lnTo>
                <a:lnTo>
                  <a:pt x="99" y="0"/>
                </a:lnTo>
                <a:lnTo>
                  <a:pt x="107" y="1"/>
                </a:lnTo>
                <a:lnTo>
                  <a:pt x="113" y="3"/>
                </a:lnTo>
                <a:lnTo>
                  <a:pt x="120" y="4"/>
                </a:lnTo>
                <a:lnTo>
                  <a:pt x="125" y="6"/>
                </a:lnTo>
                <a:lnTo>
                  <a:pt x="130" y="8"/>
                </a:lnTo>
                <a:lnTo>
                  <a:pt x="135" y="10"/>
                </a:lnTo>
                <a:lnTo>
                  <a:pt x="140" y="13"/>
                </a:lnTo>
                <a:lnTo>
                  <a:pt x="144" y="16"/>
                </a:lnTo>
                <a:lnTo>
                  <a:pt x="148" y="19"/>
                </a:lnTo>
                <a:lnTo>
                  <a:pt x="152" y="22"/>
                </a:lnTo>
                <a:lnTo>
                  <a:pt x="155" y="26"/>
                </a:lnTo>
                <a:lnTo>
                  <a:pt x="158" y="30"/>
                </a:lnTo>
                <a:lnTo>
                  <a:pt x="161" y="34"/>
                </a:lnTo>
                <a:lnTo>
                  <a:pt x="164" y="39"/>
                </a:lnTo>
                <a:lnTo>
                  <a:pt x="166" y="43"/>
                </a:lnTo>
                <a:lnTo>
                  <a:pt x="168" y="48"/>
                </a:lnTo>
                <a:lnTo>
                  <a:pt x="170" y="53"/>
                </a:lnTo>
                <a:lnTo>
                  <a:pt x="171" y="58"/>
                </a:lnTo>
                <a:lnTo>
                  <a:pt x="172" y="64"/>
                </a:lnTo>
                <a:lnTo>
                  <a:pt x="173" y="70"/>
                </a:lnTo>
                <a:lnTo>
                  <a:pt x="174" y="75"/>
                </a:lnTo>
                <a:lnTo>
                  <a:pt x="174" y="80"/>
                </a:lnTo>
                <a:lnTo>
                  <a:pt x="173" y="89"/>
                </a:lnTo>
                <a:lnTo>
                  <a:pt x="172" y="97"/>
                </a:lnTo>
                <a:lnTo>
                  <a:pt x="171" y="105"/>
                </a:lnTo>
                <a:lnTo>
                  <a:pt x="168" y="112"/>
                </a:lnTo>
                <a:lnTo>
                  <a:pt x="165" y="120"/>
                </a:lnTo>
                <a:lnTo>
                  <a:pt x="161" y="127"/>
                </a:lnTo>
                <a:lnTo>
                  <a:pt x="157" y="133"/>
                </a:lnTo>
                <a:lnTo>
                  <a:pt x="152" y="138"/>
                </a:lnTo>
                <a:lnTo>
                  <a:pt x="145" y="144"/>
                </a:lnTo>
                <a:lnTo>
                  <a:pt x="139" y="148"/>
                </a:lnTo>
                <a:lnTo>
                  <a:pt x="132" y="152"/>
                </a:lnTo>
                <a:lnTo>
                  <a:pt x="124" y="155"/>
                </a:lnTo>
                <a:lnTo>
                  <a:pt x="115" y="157"/>
                </a:lnTo>
                <a:lnTo>
                  <a:pt x="107" y="159"/>
                </a:lnTo>
                <a:lnTo>
                  <a:pt x="97" y="160"/>
                </a:lnTo>
                <a:lnTo>
                  <a:pt x="87" y="160"/>
                </a:lnTo>
                <a:close/>
                <a:moveTo>
                  <a:pt x="87" y="131"/>
                </a:moveTo>
                <a:lnTo>
                  <a:pt x="95" y="131"/>
                </a:lnTo>
                <a:lnTo>
                  <a:pt x="102" y="130"/>
                </a:lnTo>
                <a:lnTo>
                  <a:pt x="109" y="129"/>
                </a:lnTo>
                <a:lnTo>
                  <a:pt x="114" y="127"/>
                </a:lnTo>
                <a:lnTo>
                  <a:pt x="121" y="125"/>
                </a:lnTo>
                <a:lnTo>
                  <a:pt x="126" y="123"/>
                </a:lnTo>
                <a:lnTo>
                  <a:pt x="130" y="120"/>
                </a:lnTo>
                <a:lnTo>
                  <a:pt x="135" y="116"/>
                </a:lnTo>
                <a:lnTo>
                  <a:pt x="139" y="112"/>
                </a:lnTo>
                <a:lnTo>
                  <a:pt x="142" y="108"/>
                </a:lnTo>
                <a:lnTo>
                  <a:pt x="144" y="104"/>
                </a:lnTo>
                <a:lnTo>
                  <a:pt x="147" y="100"/>
                </a:lnTo>
                <a:lnTo>
                  <a:pt x="149" y="95"/>
                </a:lnTo>
                <a:lnTo>
                  <a:pt x="150" y="91"/>
                </a:lnTo>
                <a:lnTo>
                  <a:pt x="151" y="86"/>
                </a:lnTo>
                <a:lnTo>
                  <a:pt x="151" y="80"/>
                </a:lnTo>
                <a:lnTo>
                  <a:pt x="151" y="75"/>
                </a:lnTo>
                <a:lnTo>
                  <a:pt x="150" y="70"/>
                </a:lnTo>
                <a:lnTo>
                  <a:pt x="149" y="65"/>
                </a:lnTo>
                <a:lnTo>
                  <a:pt x="147" y="61"/>
                </a:lnTo>
                <a:lnTo>
                  <a:pt x="144" y="56"/>
                </a:lnTo>
                <a:lnTo>
                  <a:pt x="142" y="51"/>
                </a:lnTo>
                <a:lnTo>
                  <a:pt x="139" y="48"/>
                </a:lnTo>
                <a:lnTo>
                  <a:pt x="135" y="44"/>
                </a:lnTo>
                <a:lnTo>
                  <a:pt x="130" y="41"/>
                </a:lnTo>
                <a:lnTo>
                  <a:pt x="126" y="38"/>
                </a:lnTo>
                <a:lnTo>
                  <a:pt x="121" y="35"/>
                </a:lnTo>
                <a:lnTo>
                  <a:pt x="114" y="33"/>
                </a:lnTo>
                <a:lnTo>
                  <a:pt x="108" y="32"/>
                </a:lnTo>
                <a:lnTo>
                  <a:pt x="102" y="31"/>
                </a:lnTo>
                <a:lnTo>
                  <a:pt x="94" y="30"/>
                </a:lnTo>
                <a:lnTo>
                  <a:pt x="86" y="30"/>
                </a:lnTo>
                <a:lnTo>
                  <a:pt x="78" y="30"/>
                </a:lnTo>
                <a:lnTo>
                  <a:pt x="72" y="31"/>
                </a:lnTo>
                <a:lnTo>
                  <a:pt x="65" y="32"/>
                </a:lnTo>
                <a:lnTo>
                  <a:pt x="59" y="33"/>
                </a:lnTo>
                <a:lnTo>
                  <a:pt x="53" y="35"/>
                </a:lnTo>
                <a:lnTo>
                  <a:pt x="48" y="38"/>
                </a:lnTo>
                <a:lnTo>
                  <a:pt x="44" y="41"/>
                </a:lnTo>
                <a:lnTo>
                  <a:pt x="40" y="44"/>
                </a:lnTo>
                <a:lnTo>
                  <a:pt x="35" y="48"/>
                </a:lnTo>
                <a:lnTo>
                  <a:pt x="32" y="52"/>
                </a:lnTo>
                <a:lnTo>
                  <a:pt x="30" y="56"/>
                </a:lnTo>
                <a:lnTo>
                  <a:pt x="28" y="61"/>
                </a:lnTo>
                <a:lnTo>
                  <a:pt x="26" y="66"/>
                </a:lnTo>
                <a:lnTo>
                  <a:pt x="25" y="70"/>
                </a:lnTo>
                <a:lnTo>
                  <a:pt x="23" y="75"/>
                </a:lnTo>
                <a:lnTo>
                  <a:pt x="23" y="80"/>
                </a:lnTo>
                <a:lnTo>
                  <a:pt x="23" y="86"/>
                </a:lnTo>
                <a:lnTo>
                  <a:pt x="25" y="91"/>
                </a:lnTo>
                <a:lnTo>
                  <a:pt x="26" y="95"/>
                </a:lnTo>
                <a:lnTo>
                  <a:pt x="28" y="100"/>
                </a:lnTo>
                <a:lnTo>
                  <a:pt x="30" y="104"/>
                </a:lnTo>
                <a:lnTo>
                  <a:pt x="32" y="108"/>
                </a:lnTo>
                <a:lnTo>
                  <a:pt x="35" y="112"/>
                </a:lnTo>
                <a:lnTo>
                  <a:pt x="40" y="116"/>
                </a:lnTo>
                <a:lnTo>
                  <a:pt x="44" y="120"/>
                </a:lnTo>
                <a:lnTo>
                  <a:pt x="48" y="123"/>
                </a:lnTo>
                <a:lnTo>
                  <a:pt x="53" y="125"/>
                </a:lnTo>
                <a:lnTo>
                  <a:pt x="59" y="127"/>
                </a:lnTo>
                <a:lnTo>
                  <a:pt x="65" y="129"/>
                </a:lnTo>
                <a:lnTo>
                  <a:pt x="72" y="130"/>
                </a:lnTo>
                <a:lnTo>
                  <a:pt x="79" y="131"/>
                </a:lnTo>
                <a:lnTo>
                  <a:pt x="87" y="13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44" name="Freeform 258"/>
          <p:cNvSpPr>
            <a:spLocks/>
          </p:cNvSpPr>
          <p:nvPr/>
        </p:nvSpPr>
        <p:spPr bwMode="auto">
          <a:xfrm>
            <a:off x="6681623" y="3058683"/>
            <a:ext cx="66596" cy="34855"/>
          </a:xfrm>
          <a:custGeom>
            <a:avLst/>
            <a:gdLst>
              <a:gd name="T0" fmla="*/ 0 w 170"/>
              <a:gd name="T1" fmla="*/ 0 h 93"/>
              <a:gd name="T2" fmla="*/ 0 w 170"/>
              <a:gd name="T3" fmla="*/ 0 h 93"/>
              <a:gd name="T4" fmla="*/ 0 w 170"/>
              <a:gd name="T5" fmla="*/ 0 h 93"/>
              <a:gd name="T6" fmla="*/ 0 w 170"/>
              <a:gd name="T7" fmla="*/ 0 h 93"/>
              <a:gd name="T8" fmla="*/ 0 w 170"/>
              <a:gd name="T9" fmla="*/ 0 h 93"/>
              <a:gd name="T10" fmla="*/ 0 w 170"/>
              <a:gd name="T11" fmla="*/ 0 h 93"/>
              <a:gd name="T12" fmla="*/ 0 w 170"/>
              <a:gd name="T13" fmla="*/ 0 h 93"/>
              <a:gd name="T14" fmla="*/ 0 w 170"/>
              <a:gd name="T15" fmla="*/ 0 h 93"/>
              <a:gd name="T16" fmla="*/ 0 w 170"/>
              <a:gd name="T17" fmla="*/ 0 h 93"/>
              <a:gd name="T18" fmla="*/ 0 w 170"/>
              <a:gd name="T19" fmla="*/ 0 h 93"/>
              <a:gd name="T20" fmla="*/ 0 w 170"/>
              <a:gd name="T21" fmla="*/ 0 h 93"/>
              <a:gd name="T22" fmla="*/ 0 w 170"/>
              <a:gd name="T23" fmla="*/ 0 h 93"/>
              <a:gd name="T24" fmla="*/ 0 w 170"/>
              <a:gd name="T25" fmla="*/ 0 h 93"/>
              <a:gd name="T26" fmla="*/ 0 w 170"/>
              <a:gd name="T27" fmla="*/ 0 h 93"/>
              <a:gd name="T28" fmla="*/ 0 w 170"/>
              <a:gd name="T29" fmla="*/ 0 h 93"/>
              <a:gd name="T30" fmla="*/ 0 w 170"/>
              <a:gd name="T31" fmla="*/ 0 h 93"/>
              <a:gd name="T32" fmla="*/ 0 w 170"/>
              <a:gd name="T33" fmla="*/ 0 h 93"/>
              <a:gd name="T34" fmla="*/ 0 w 170"/>
              <a:gd name="T35" fmla="*/ 0 h 93"/>
              <a:gd name="T36" fmla="*/ 0 w 170"/>
              <a:gd name="T37" fmla="*/ 0 h 93"/>
              <a:gd name="T38" fmla="*/ 0 w 170"/>
              <a:gd name="T39" fmla="*/ 0 h 93"/>
              <a:gd name="T40" fmla="*/ 0 w 170"/>
              <a:gd name="T41" fmla="*/ 0 h 93"/>
              <a:gd name="T42" fmla="*/ 0 w 170"/>
              <a:gd name="T43" fmla="*/ 0 h 93"/>
              <a:gd name="T44" fmla="*/ 0 w 170"/>
              <a:gd name="T45" fmla="*/ 0 h 93"/>
              <a:gd name="T46" fmla="*/ 0 w 170"/>
              <a:gd name="T47" fmla="*/ 0 h 93"/>
              <a:gd name="T48" fmla="*/ 0 w 170"/>
              <a:gd name="T49" fmla="*/ 0 h 93"/>
              <a:gd name="T50" fmla="*/ 0 w 170"/>
              <a:gd name="T51" fmla="*/ 0 h 93"/>
              <a:gd name="T52" fmla="*/ 0 w 170"/>
              <a:gd name="T53" fmla="*/ 0 h 93"/>
              <a:gd name="T54" fmla="*/ 0 w 170"/>
              <a:gd name="T55" fmla="*/ 0 h 93"/>
              <a:gd name="T56" fmla="*/ 0 w 170"/>
              <a:gd name="T57" fmla="*/ 0 h 93"/>
              <a:gd name="T58" fmla="*/ 0 w 170"/>
              <a:gd name="T59" fmla="*/ 0 h 93"/>
              <a:gd name="T60" fmla="*/ 0 w 170"/>
              <a:gd name="T61" fmla="*/ 0 h 93"/>
              <a:gd name="T62" fmla="*/ 0 w 170"/>
              <a:gd name="T63" fmla="*/ 0 h 93"/>
              <a:gd name="T64" fmla="*/ 0 w 170"/>
              <a:gd name="T65" fmla="*/ 0 h 93"/>
              <a:gd name="T66" fmla="*/ 0 w 170"/>
              <a:gd name="T67" fmla="*/ 0 h 93"/>
              <a:gd name="T68" fmla="*/ 0 w 170"/>
              <a:gd name="T69" fmla="*/ 0 h 93"/>
              <a:gd name="T70" fmla="*/ 0 w 170"/>
              <a:gd name="T71" fmla="*/ 0 h 93"/>
              <a:gd name="T72" fmla="*/ 0 w 170"/>
              <a:gd name="T73" fmla="*/ 0 h 93"/>
              <a:gd name="T74" fmla="*/ 0 w 170"/>
              <a:gd name="T75" fmla="*/ 0 h 93"/>
              <a:gd name="T76" fmla="*/ 0 w 170"/>
              <a:gd name="T77" fmla="*/ 0 h 93"/>
              <a:gd name="T78" fmla="*/ 0 w 170"/>
              <a:gd name="T79" fmla="*/ 0 h 93"/>
              <a:gd name="T80" fmla="*/ 0 w 170"/>
              <a:gd name="T81" fmla="*/ 0 h 93"/>
              <a:gd name="T82" fmla="*/ 0 w 170"/>
              <a:gd name="T83" fmla="*/ 0 h 93"/>
              <a:gd name="T84" fmla="*/ 0 w 170"/>
              <a:gd name="T85" fmla="*/ 0 h 93"/>
              <a:gd name="T86" fmla="*/ 0 w 170"/>
              <a:gd name="T87" fmla="*/ 0 h 93"/>
              <a:gd name="T88" fmla="*/ 0 w 170"/>
              <a:gd name="T89" fmla="*/ 0 h 93"/>
              <a:gd name="T90" fmla="*/ 0 w 170"/>
              <a:gd name="T91" fmla="*/ 0 h 93"/>
              <a:gd name="T92" fmla="*/ 0 w 170"/>
              <a:gd name="T93" fmla="*/ 0 h 93"/>
              <a:gd name="T94" fmla="*/ 0 w 170"/>
              <a:gd name="T95" fmla="*/ 0 h 93"/>
              <a:gd name="T96" fmla="*/ 0 w 170"/>
              <a:gd name="T97" fmla="*/ 0 h 93"/>
              <a:gd name="T98" fmla="*/ 0 w 170"/>
              <a:gd name="T99" fmla="*/ 0 h 93"/>
              <a:gd name="T100" fmla="*/ 0 w 170"/>
              <a:gd name="T101" fmla="*/ 0 h 93"/>
              <a:gd name="T102" fmla="*/ 0 w 170"/>
              <a:gd name="T103" fmla="*/ 0 h 93"/>
              <a:gd name="T104" fmla="*/ 0 w 170"/>
              <a:gd name="T105" fmla="*/ 0 h 93"/>
              <a:gd name="T106" fmla="*/ 0 w 170"/>
              <a:gd name="T107" fmla="*/ 0 h 93"/>
              <a:gd name="T108" fmla="*/ 0 w 170"/>
              <a:gd name="T109" fmla="*/ 0 h 93"/>
              <a:gd name="T110" fmla="*/ 0 w 170"/>
              <a:gd name="T111" fmla="*/ 0 h 93"/>
              <a:gd name="T112" fmla="*/ 0 w 170"/>
              <a:gd name="T113" fmla="*/ 0 h 93"/>
              <a:gd name="T114" fmla="*/ 0 w 170"/>
              <a:gd name="T115" fmla="*/ 0 h 93"/>
              <a:gd name="T116" fmla="*/ 0 w 170"/>
              <a:gd name="T117" fmla="*/ 0 h 93"/>
              <a:gd name="T118" fmla="*/ 0 w 170"/>
              <a:gd name="T119" fmla="*/ 0 h 93"/>
              <a:gd name="T120" fmla="*/ 0 w 170"/>
              <a:gd name="T121" fmla="*/ 0 h 93"/>
              <a:gd name="T122" fmla="*/ 0 w 170"/>
              <a:gd name="T123" fmla="*/ 0 h 93"/>
              <a:gd name="T124" fmla="*/ 0 w 170"/>
              <a:gd name="T125" fmla="*/ 0 h 9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0"/>
              <a:gd name="T190" fmla="*/ 0 h 93"/>
              <a:gd name="T191" fmla="*/ 170 w 170"/>
              <a:gd name="T192" fmla="*/ 93 h 9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0" h="93">
                <a:moveTo>
                  <a:pt x="170" y="93"/>
                </a:moveTo>
                <a:lnTo>
                  <a:pt x="4" y="93"/>
                </a:lnTo>
                <a:lnTo>
                  <a:pt x="4" y="67"/>
                </a:lnTo>
                <a:lnTo>
                  <a:pt x="29" y="67"/>
                </a:lnTo>
                <a:lnTo>
                  <a:pt x="25" y="64"/>
                </a:lnTo>
                <a:lnTo>
                  <a:pt x="21" y="62"/>
                </a:lnTo>
                <a:lnTo>
                  <a:pt x="17" y="60"/>
                </a:lnTo>
                <a:lnTo>
                  <a:pt x="14" y="57"/>
                </a:lnTo>
                <a:lnTo>
                  <a:pt x="12" y="55"/>
                </a:lnTo>
                <a:lnTo>
                  <a:pt x="10" y="53"/>
                </a:lnTo>
                <a:lnTo>
                  <a:pt x="7" y="51"/>
                </a:lnTo>
                <a:lnTo>
                  <a:pt x="5" y="49"/>
                </a:lnTo>
                <a:lnTo>
                  <a:pt x="4" y="47"/>
                </a:lnTo>
                <a:lnTo>
                  <a:pt x="3" y="44"/>
                </a:lnTo>
                <a:lnTo>
                  <a:pt x="2" y="42"/>
                </a:lnTo>
                <a:lnTo>
                  <a:pt x="1" y="40"/>
                </a:lnTo>
                <a:lnTo>
                  <a:pt x="1" y="38"/>
                </a:lnTo>
                <a:lnTo>
                  <a:pt x="0" y="35"/>
                </a:lnTo>
                <a:lnTo>
                  <a:pt x="0" y="33"/>
                </a:lnTo>
                <a:lnTo>
                  <a:pt x="0" y="30"/>
                </a:lnTo>
                <a:lnTo>
                  <a:pt x="0" y="27"/>
                </a:lnTo>
                <a:lnTo>
                  <a:pt x="0" y="23"/>
                </a:lnTo>
                <a:lnTo>
                  <a:pt x="1" y="19"/>
                </a:lnTo>
                <a:lnTo>
                  <a:pt x="2" y="16"/>
                </a:lnTo>
                <a:lnTo>
                  <a:pt x="3" y="11"/>
                </a:lnTo>
                <a:lnTo>
                  <a:pt x="5" y="7"/>
                </a:lnTo>
                <a:lnTo>
                  <a:pt x="6" y="4"/>
                </a:lnTo>
                <a:lnTo>
                  <a:pt x="9" y="0"/>
                </a:lnTo>
                <a:lnTo>
                  <a:pt x="35" y="10"/>
                </a:lnTo>
                <a:lnTo>
                  <a:pt x="34" y="14"/>
                </a:lnTo>
                <a:lnTo>
                  <a:pt x="32" y="16"/>
                </a:lnTo>
                <a:lnTo>
                  <a:pt x="31" y="19"/>
                </a:lnTo>
                <a:lnTo>
                  <a:pt x="31" y="21"/>
                </a:lnTo>
                <a:lnTo>
                  <a:pt x="30" y="24"/>
                </a:lnTo>
                <a:lnTo>
                  <a:pt x="30" y="27"/>
                </a:lnTo>
                <a:lnTo>
                  <a:pt x="29" y="29"/>
                </a:lnTo>
                <a:lnTo>
                  <a:pt x="29" y="32"/>
                </a:lnTo>
                <a:lnTo>
                  <a:pt x="29" y="34"/>
                </a:lnTo>
                <a:lnTo>
                  <a:pt x="30" y="36"/>
                </a:lnTo>
                <a:lnTo>
                  <a:pt x="30" y="39"/>
                </a:lnTo>
                <a:lnTo>
                  <a:pt x="31" y="41"/>
                </a:lnTo>
                <a:lnTo>
                  <a:pt x="31" y="43"/>
                </a:lnTo>
                <a:lnTo>
                  <a:pt x="32" y="45"/>
                </a:lnTo>
                <a:lnTo>
                  <a:pt x="33" y="47"/>
                </a:lnTo>
                <a:lnTo>
                  <a:pt x="34" y="49"/>
                </a:lnTo>
                <a:lnTo>
                  <a:pt x="36" y="50"/>
                </a:lnTo>
                <a:lnTo>
                  <a:pt x="37" y="52"/>
                </a:lnTo>
                <a:lnTo>
                  <a:pt x="40" y="54"/>
                </a:lnTo>
                <a:lnTo>
                  <a:pt x="42" y="55"/>
                </a:lnTo>
                <a:lnTo>
                  <a:pt x="44" y="56"/>
                </a:lnTo>
                <a:lnTo>
                  <a:pt x="46" y="57"/>
                </a:lnTo>
                <a:lnTo>
                  <a:pt x="48" y="58"/>
                </a:lnTo>
                <a:lnTo>
                  <a:pt x="50" y="59"/>
                </a:lnTo>
                <a:lnTo>
                  <a:pt x="53" y="60"/>
                </a:lnTo>
                <a:lnTo>
                  <a:pt x="58" y="61"/>
                </a:lnTo>
                <a:lnTo>
                  <a:pt x="62" y="62"/>
                </a:lnTo>
                <a:lnTo>
                  <a:pt x="66" y="63"/>
                </a:lnTo>
                <a:lnTo>
                  <a:pt x="69" y="63"/>
                </a:lnTo>
                <a:lnTo>
                  <a:pt x="74" y="64"/>
                </a:lnTo>
                <a:lnTo>
                  <a:pt x="79" y="64"/>
                </a:lnTo>
                <a:lnTo>
                  <a:pt x="83" y="64"/>
                </a:lnTo>
                <a:lnTo>
                  <a:pt x="170" y="64"/>
                </a:lnTo>
                <a:lnTo>
                  <a:pt x="170" y="93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45" name="Freeform 259"/>
          <p:cNvSpPr>
            <a:spLocks/>
          </p:cNvSpPr>
          <p:nvPr/>
        </p:nvSpPr>
        <p:spPr bwMode="auto">
          <a:xfrm>
            <a:off x="6681623" y="2966960"/>
            <a:ext cx="66596" cy="86220"/>
          </a:xfrm>
          <a:custGeom>
            <a:avLst/>
            <a:gdLst>
              <a:gd name="T0" fmla="*/ 0 w 170"/>
              <a:gd name="T1" fmla="*/ 0 h 232"/>
              <a:gd name="T2" fmla="*/ 0 w 170"/>
              <a:gd name="T3" fmla="*/ 0 h 232"/>
              <a:gd name="T4" fmla="*/ 0 w 170"/>
              <a:gd name="T5" fmla="*/ 0 h 232"/>
              <a:gd name="T6" fmla="*/ 0 w 170"/>
              <a:gd name="T7" fmla="*/ 0 h 232"/>
              <a:gd name="T8" fmla="*/ 0 w 170"/>
              <a:gd name="T9" fmla="*/ 0 h 232"/>
              <a:gd name="T10" fmla="*/ 0 w 170"/>
              <a:gd name="T11" fmla="*/ 0 h 232"/>
              <a:gd name="T12" fmla="*/ 0 w 170"/>
              <a:gd name="T13" fmla="*/ 0 h 232"/>
              <a:gd name="T14" fmla="*/ 0 w 170"/>
              <a:gd name="T15" fmla="*/ 0 h 232"/>
              <a:gd name="T16" fmla="*/ 0 w 170"/>
              <a:gd name="T17" fmla="*/ 0 h 232"/>
              <a:gd name="T18" fmla="*/ 0 w 170"/>
              <a:gd name="T19" fmla="*/ 0 h 232"/>
              <a:gd name="T20" fmla="*/ 0 w 170"/>
              <a:gd name="T21" fmla="*/ 0 h 232"/>
              <a:gd name="T22" fmla="*/ 0 w 170"/>
              <a:gd name="T23" fmla="*/ 0 h 232"/>
              <a:gd name="T24" fmla="*/ 0 w 170"/>
              <a:gd name="T25" fmla="*/ 0 h 232"/>
              <a:gd name="T26" fmla="*/ 0 w 170"/>
              <a:gd name="T27" fmla="*/ 0 h 232"/>
              <a:gd name="T28" fmla="*/ 0 w 170"/>
              <a:gd name="T29" fmla="*/ 0 h 232"/>
              <a:gd name="T30" fmla="*/ 0 w 170"/>
              <a:gd name="T31" fmla="*/ 0 h 232"/>
              <a:gd name="T32" fmla="*/ 0 w 170"/>
              <a:gd name="T33" fmla="*/ 0 h 232"/>
              <a:gd name="T34" fmla="*/ 0 w 170"/>
              <a:gd name="T35" fmla="*/ 0 h 232"/>
              <a:gd name="T36" fmla="*/ 0 w 170"/>
              <a:gd name="T37" fmla="*/ 0 h 232"/>
              <a:gd name="T38" fmla="*/ 0 w 170"/>
              <a:gd name="T39" fmla="*/ 0 h 232"/>
              <a:gd name="T40" fmla="*/ 0 w 170"/>
              <a:gd name="T41" fmla="*/ 0 h 232"/>
              <a:gd name="T42" fmla="*/ 0 w 170"/>
              <a:gd name="T43" fmla="*/ 0 h 232"/>
              <a:gd name="T44" fmla="*/ 0 w 170"/>
              <a:gd name="T45" fmla="*/ 0 h 232"/>
              <a:gd name="T46" fmla="*/ 0 w 170"/>
              <a:gd name="T47" fmla="*/ 0 h 232"/>
              <a:gd name="T48" fmla="*/ 0 w 170"/>
              <a:gd name="T49" fmla="*/ 0 h 232"/>
              <a:gd name="T50" fmla="*/ 0 w 170"/>
              <a:gd name="T51" fmla="*/ 0 h 232"/>
              <a:gd name="T52" fmla="*/ 0 w 170"/>
              <a:gd name="T53" fmla="*/ 0 h 232"/>
              <a:gd name="T54" fmla="*/ 0 w 170"/>
              <a:gd name="T55" fmla="*/ 0 h 232"/>
              <a:gd name="T56" fmla="*/ 0 w 170"/>
              <a:gd name="T57" fmla="*/ 0 h 232"/>
              <a:gd name="T58" fmla="*/ 0 w 170"/>
              <a:gd name="T59" fmla="*/ 0 h 232"/>
              <a:gd name="T60" fmla="*/ 0 w 170"/>
              <a:gd name="T61" fmla="*/ 0 h 232"/>
              <a:gd name="T62" fmla="*/ 0 w 170"/>
              <a:gd name="T63" fmla="*/ 0 h 232"/>
              <a:gd name="T64" fmla="*/ 0 w 170"/>
              <a:gd name="T65" fmla="*/ 0 h 232"/>
              <a:gd name="T66" fmla="*/ 0 w 170"/>
              <a:gd name="T67" fmla="*/ 0 h 232"/>
              <a:gd name="T68" fmla="*/ 0 w 170"/>
              <a:gd name="T69" fmla="*/ 0 h 232"/>
              <a:gd name="T70" fmla="*/ 0 w 170"/>
              <a:gd name="T71" fmla="*/ 0 h 232"/>
              <a:gd name="T72" fmla="*/ 0 w 170"/>
              <a:gd name="T73" fmla="*/ 0 h 232"/>
              <a:gd name="T74" fmla="*/ 0 w 170"/>
              <a:gd name="T75" fmla="*/ 0 h 232"/>
              <a:gd name="T76" fmla="*/ 0 w 170"/>
              <a:gd name="T77" fmla="*/ 0 h 232"/>
              <a:gd name="T78" fmla="*/ 0 w 170"/>
              <a:gd name="T79" fmla="*/ 0 h 232"/>
              <a:gd name="T80" fmla="*/ 0 w 170"/>
              <a:gd name="T81" fmla="*/ 0 h 232"/>
              <a:gd name="T82" fmla="*/ 0 w 170"/>
              <a:gd name="T83" fmla="*/ 0 h 232"/>
              <a:gd name="T84" fmla="*/ 0 w 170"/>
              <a:gd name="T85" fmla="*/ 0 h 232"/>
              <a:gd name="T86" fmla="*/ 0 w 170"/>
              <a:gd name="T87" fmla="*/ 0 h 232"/>
              <a:gd name="T88" fmla="*/ 0 w 170"/>
              <a:gd name="T89" fmla="*/ 0 h 232"/>
              <a:gd name="T90" fmla="*/ 0 w 170"/>
              <a:gd name="T91" fmla="*/ 0 h 232"/>
              <a:gd name="T92" fmla="*/ 0 w 170"/>
              <a:gd name="T93" fmla="*/ 0 h 232"/>
              <a:gd name="T94" fmla="*/ 0 w 170"/>
              <a:gd name="T95" fmla="*/ 0 h 232"/>
              <a:gd name="T96" fmla="*/ 0 w 170"/>
              <a:gd name="T97" fmla="*/ 0 h 23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0"/>
              <a:gd name="T148" fmla="*/ 0 h 232"/>
              <a:gd name="T149" fmla="*/ 170 w 170"/>
              <a:gd name="T150" fmla="*/ 232 h 23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0" h="232">
                <a:moveTo>
                  <a:pt x="170" y="232"/>
                </a:moveTo>
                <a:lnTo>
                  <a:pt x="4" y="232"/>
                </a:lnTo>
                <a:lnTo>
                  <a:pt x="4" y="207"/>
                </a:lnTo>
                <a:lnTo>
                  <a:pt x="27" y="207"/>
                </a:lnTo>
                <a:lnTo>
                  <a:pt x="25" y="205"/>
                </a:lnTo>
                <a:lnTo>
                  <a:pt x="21" y="201"/>
                </a:lnTo>
                <a:lnTo>
                  <a:pt x="18" y="199"/>
                </a:lnTo>
                <a:lnTo>
                  <a:pt x="16" y="196"/>
                </a:lnTo>
                <a:lnTo>
                  <a:pt x="14" y="194"/>
                </a:lnTo>
                <a:lnTo>
                  <a:pt x="12" y="191"/>
                </a:lnTo>
                <a:lnTo>
                  <a:pt x="10" y="188"/>
                </a:lnTo>
                <a:lnTo>
                  <a:pt x="7" y="184"/>
                </a:lnTo>
                <a:lnTo>
                  <a:pt x="5" y="181"/>
                </a:lnTo>
                <a:lnTo>
                  <a:pt x="4" y="178"/>
                </a:lnTo>
                <a:lnTo>
                  <a:pt x="3" y="174"/>
                </a:lnTo>
                <a:lnTo>
                  <a:pt x="2" y="170"/>
                </a:lnTo>
                <a:lnTo>
                  <a:pt x="1" y="167"/>
                </a:lnTo>
                <a:lnTo>
                  <a:pt x="0" y="163"/>
                </a:lnTo>
                <a:lnTo>
                  <a:pt x="0" y="159"/>
                </a:lnTo>
                <a:lnTo>
                  <a:pt x="0" y="155"/>
                </a:lnTo>
                <a:lnTo>
                  <a:pt x="0" y="150"/>
                </a:lnTo>
                <a:lnTo>
                  <a:pt x="0" y="146"/>
                </a:lnTo>
                <a:lnTo>
                  <a:pt x="1" y="140"/>
                </a:lnTo>
                <a:lnTo>
                  <a:pt x="2" y="137"/>
                </a:lnTo>
                <a:lnTo>
                  <a:pt x="3" y="133"/>
                </a:lnTo>
                <a:lnTo>
                  <a:pt x="4" y="129"/>
                </a:lnTo>
                <a:lnTo>
                  <a:pt x="5" y="126"/>
                </a:lnTo>
                <a:lnTo>
                  <a:pt x="7" y="123"/>
                </a:lnTo>
                <a:lnTo>
                  <a:pt x="10" y="120"/>
                </a:lnTo>
                <a:lnTo>
                  <a:pt x="12" y="117"/>
                </a:lnTo>
                <a:lnTo>
                  <a:pt x="14" y="115"/>
                </a:lnTo>
                <a:lnTo>
                  <a:pt x="17" y="113"/>
                </a:lnTo>
                <a:lnTo>
                  <a:pt x="19" y="111"/>
                </a:lnTo>
                <a:lnTo>
                  <a:pt x="22" y="109"/>
                </a:lnTo>
                <a:lnTo>
                  <a:pt x="26" y="107"/>
                </a:lnTo>
                <a:lnTo>
                  <a:pt x="29" y="106"/>
                </a:lnTo>
                <a:lnTo>
                  <a:pt x="22" y="101"/>
                </a:lnTo>
                <a:lnTo>
                  <a:pt x="16" y="95"/>
                </a:lnTo>
                <a:lnTo>
                  <a:pt x="12" y="89"/>
                </a:lnTo>
                <a:lnTo>
                  <a:pt x="7" y="82"/>
                </a:lnTo>
                <a:lnTo>
                  <a:pt x="4" y="75"/>
                </a:lnTo>
                <a:lnTo>
                  <a:pt x="2" y="68"/>
                </a:lnTo>
                <a:lnTo>
                  <a:pt x="0" y="61"/>
                </a:lnTo>
                <a:lnTo>
                  <a:pt x="0" y="53"/>
                </a:lnTo>
                <a:lnTo>
                  <a:pt x="0" y="47"/>
                </a:lnTo>
                <a:lnTo>
                  <a:pt x="1" y="41"/>
                </a:lnTo>
                <a:lnTo>
                  <a:pt x="2" y="36"/>
                </a:lnTo>
                <a:lnTo>
                  <a:pt x="3" y="31"/>
                </a:lnTo>
                <a:lnTo>
                  <a:pt x="5" y="25"/>
                </a:lnTo>
                <a:lnTo>
                  <a:pt x="7" y="21"/>
                </a:lnTo>
                <a:lnTo>
                  <a:pt x="11" y="17"/>
                </a:lnTo>
                <a:lnTo>
                  <a:pt x="14" y="14"/>
                </a:lnTo>
                <a:lnTo>
                  <a:pt x="17" y="10"/>
                </a:lnTo>
                <a:lnTo>
                  <a:pt x="21" y="8"/>
                </a:lnTo>
                <a:lnTo>
                  <a:pt x="26" y="5"/>
                </a:lnTo>
                <a:lnTo>
                  <a:pt x="31" y="3"/>
                </a:lnTo>
                <a:lnTo>
                  <a:pt x="36" y="2"/>
                </a:lnTo>
                <a:lnTo>
                  <a:pt x="43" y="1"/>
                </a:lnTo>
                <a:lnTo>
                  <a:pt x="49" y="0"/>
                </a:lnTo>
                <a:lnTo>
                  <a:pt x="56" y="0"/>
                </a:lnTo>
                <a:lnTo>
                  <a:pt x="170" y="0"/>
                </a:lnTo>
                <a:lnTo>
                  <a:pt x="170" y="28"/>
                </a:lnTo>
                <a:lnTo>
                  <a:pt x="65" y="28"/>
                </a:lnTo>
                <a:lnTo>
                  <a:pt x="61" y="28"/>
                </a:lnTo>
                <a:lnTo>
                  <a:pt x="58" y="30"/>
                </a:lnTo>
                <a:lnTo>
                  <a:pt x="53" y="30"/>
                </a:lnTo>
                <a:lnTo>
                  <a:pt x="50" y="30"/>
                </a:lnTo>
                <a:lnTo>
                  <a:pt x="48" y="30"/>
                </a:lnTo>
                <a:lnTo>
                  <a:pt x="45" y="31"/>
                </a:lnTo>
                <a:lnTo>
                  <a:pt x="43" y="32"/>
                </a:lnTo>
                <a:lnTo>
                  <a:pt x="41" y="32"/>
                </a:lnTo>
                <a:lnTo>
                  <a:pt x="40" y="33"/>
                </a:lnTo>
                <a:lnTo>
                  <a:pt x="37" y="34"/>
                </a:lnTo>
                <a:lnTo>
                  <a:pt x="35" y="35"/>
                </a:lnTo>
                <a:lnTo>
                  <a:pt x="34" y="36"/>
                </a:lnTo>
                <a:lnTo>
                  <a:pt x="33" y="37"/>
                </a:lnTo>
                <a:lnTo>
                  <a:pt x="31" y="39"/>
                </a:lnTo>
                <a:lnTo>
                  <a:pt x="30" y="40"/>
                </a:lnTo>
                <a:lnTo>
                  <a:pt x="29" y="42"/>
                </a:lnTo>
                <a:lnTo>
                  <a:pt x="28" y="44"/>
                </a:lnTo>
                <a:lnTo>
                  <a:pt x="27" y="46"/>
                </a:lnTo>
                <a:lnTo>
                  <a:pt x="26" y="48"/>
                </a:lnTo>
                <a:lnTo>
                  <a:pt x="26" y="50"/>
                </a:lnTo>
                <a:lnTo>
                  <a:pt x="25" y="52"/>
                </a:lnTo>
                <a:lnTo>
                  <a:pt x="25" y="55"/>
                </a:lnTo>
                <a:lnTo>
                  <a:pt x="25" y="57"/>
                </a:lnTo>
                <a:lnTo>
                  <a:pt x="25" y="59"/>
                </a:lnTo>
                <a:lnTo>
                  <a:pt x="25" y="64"/>
                </a:lnTo>
                <a:lnTo>
                  <a:pt x="26" y="68"/>
                </a:lnTo>
                <a:lnTo>
                  <a:pt x="26" y="72"/>
                </a:lnTo>
                <a:lnTo>
                  <a:pt x="28" y="76"/>
                </a:lnTo>
                <a:lnTo>
                  <a:pt x="29" y="79"/>
                </a:lnTo>
                <a:lnTo>
                  <a:pt x="31" y="83"/>
                </a:lnTo>
                <a:lnTo>
                  <a:pt x="33" y="86"/>
                </a:lnTo>
                <a:lnTo>
                  <a:pt x="36" y="90"/>
                </a:lnTo>
                <a:lnTo>
                  <a:pt x="40" y="93"/>
                </a:lnTo>
                <a:lnTo>
                  <a:pt x="43" y="95"/>
                </a:lnTo>
                <a:lnTo>
                  <a:pt x="47" y="97"/>
                </a:lnTo>
                <a:lnTo>
                  <a:pt x="51" y="99"/>
                </a:lnTo>
                <a:lnTo>
                  <a:pt x="57" y="100"/>
                </a:lnTo>
                <a:lnTo>
                  <a:pt x="62" y="101"/>
                </a:lnTo>
                <a:lnTo>
                  <a:pt x="67" y="101"/>
                </a:lnTo>
                <a:lnTo>
                  <a:pt x="74" y="102"/>
                </a:lnTo>
                <a:lnTo>
                  <a:pt x="170" y="102"/>
                </a:lnTo>
                <a:lnTo>
                  <a:pt x="170" y="130"/>
                </a:lnTo>
                <a:lnTo>
                  <a:pt x="62" y="130"/>
                </a:lnTo>
                <a:lnTo>
                  <a:pt x="58" y="130"/>
                </a:lnTo>
                <a:lnTo>
                  <a:pt x="53" y="131"/>
                </a:lnTo>
                <a:lnTo>
                  <a:pt x="49" y="131"/>
                </a:lnTo>
                <a:lnTo>
                  <a:pt x="46" y="132"/>
                </a:lnTo>
                <a:lnTo>
                  <a:pt x="42" y="133"/>
                </a:lnTo>
                <a:lnTo>
                  <a:pt x="40" y="134"/>
                </a:lnTo>
                <a:lnTo>
                  <a:pt x="36" y="135"/>
                </a:lnTo>
                <a:lnTo>
                  <a:pt x="34" y="137"/>
                </a:lnTo>
                <a:lnTo>
                  <a:pt x="32" y="139"/>
                </a:lnTo>
                <a:lnTo>
                  <a:pt x="30" y="141"/>
                </a:lnTo>
                <a:lnTo>
                  <a:pt x="28" y="144"/>
                </a:lnTo>
                <a:lnTo>
                  <a:pt x="27" y="147"/>
                </a:lnTo>
                <a:lnTo>
                  <a:pt x="26" y="150"/>
                </a:lnTo>
                <a:lnTo>
                  <a:pt x="25" y="154"/>
                </a:lnTo>
                <a:lnTo>
                  <a:pt x="25" y="157"/>
                </a:lnTo>
                <a:lnTo>
                  <a:pt x="25" y="161"/>
                </a:lnTo>
                <a:lnTo>
                  <a:pt x="25" y="164"/>
                </a:lnTo>
                <a:lnTo>
                  <a:pt x="25" y="167"/>
                </a:lnTo>
                <a:lnTo>
                  <a:pt x="26" y="170"/>
                </a:lnTo>
                <a:lnTo>
                  <a:pt x="26" y="172"/>
                </a:lnTo>
                <a:lnTo>
                  <a:pt x="27" y="175"/>
                </a:lnTo>
                <a:lnTo>
                  <a:pt x="28" y="178"/>
                </a:lnTo>
                <a:lnTo>
                  <a:pt x="29" y="181"/>
                </a:lnTo>
                <a:lnTo>
                  <a:pt x="31" y="183"/>
                </a:lnTo>
                <a:lnTo>
                  <a:pt x="32" y="186"/>
                </a:lnTo>
                <a:lnTo>
                  <a:pt x="34" y="188"/>
                </a:lnTo>
                <a:lnTo>
                  <a:pt x="36" y="190"/>
                </a:lnTo>
                <a:lnTo>
                  <a:pt x="38" y="192"/>
                </a:lnTo>
                <a:lnTo>
                  <a:pt x="41" y="194"/>
                </a:lnTo>
                <a:lnTo>
                  <a:pt x="44" y="195"/>
                </a:lnTo>
                <a:lnTo>
                  <a:pt x="46" y="197"/>
                </a:lnTo>
                <a:lnTo>
                  <a:pt x="49" y="198"/>
                </a:lnTo>
                <a:lnTo>
                  <a:pt x="52" y="199"/>
                </a:lnTo>
                <a:lnTo>
                  <a:pt x="56" y="200"/>
                </a:lnTo>
                <a:lnTo>
                  <a:pt x="60" y="201"/>
                </a:lnTo>
                <a:lnTo>
                  <a:pt x="64" y="201"/>
                </a:lnTo>
                <a:lnTo>
                  <a:pt x="68" y="202"/>
                </a:lnTo>
                <a:lnTo>
                  <a:pt x="73" y="202"/>
                </a:lnTo>
                <a:lnTo>
                  <a:pt x="78" y="202"/>
                </a:lnTo>
                <a:lnTo>
                  <a:pt x="83" y="204"/>
                </a:lnTo>
                <a:lnTo>
                  <a:pt x="170" y="204"/>
                </a:lnTo>
                <a:lnTo>
                  <a:pt x="170" y="232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46" name="Freeform 260"/>
          <p:cNvSpPr>
            <a:spLocks noEditPoints="1"/>
          </p:cNvSpPr>
          <p:nvPr/>
        </p:nvSpPr>
        <p:spPr bwMode="auto">
          <a:xfrm>
            <a:off x="6681623" y="2897250"/>
            <a:ext cx="68555" cy="56868"/>
          </a:xfrm>
          <a:custGeom>
            <a:avLst/>
            <a:gdLst>
              <a:gd name="T0" fmla="*/ 0 w 174"/>
              <a:gd name="T1" fmla="*/ 0 h 157"/>
              <a:gd name="T2" fmla="*/ 0 w 174"/>
              <a:gd name="T3" fmla="*/ 0 h 157"/>
              <a:gd name="T4" fmla="*/ 0 w 174"/>
              <a:gd name="T5" fmla="*/ 0 h 157"/>
              <a:gd name="T6" fmla="*/ 0 w 174"/>
              <a:gd name="T7" fmla="*/ 0 h 157"/>
              <a:gd name="T8" fmla="*/ 0 w 174"/>
              <a:gd name="T9" fmla="*/ 0 h 157"/>
              <a:gd name="T10" fmla="*/ 0 w 174"/>
              <a:gd name="T11" fmla="*/ 0 h 157"/>
              <a:gd name="T12" fmla="*/ 0 w 174"/>
              <a:gd name="T13" fmla="*/ 0 h 157"/>
              <a:gd name="T14" fmla="*/ 0 w 174"/>
              <a:gd name="T15" fmla="*/ 0 h 157"/>
              <a:gd name="T16" fmla="*/ 0 w 174"/>
              <a:gd name="T17" fmla="*/ 0 h 157"/>
              <a:gd name="T18" fmla="*/ 0 w 174"/>
              <a:gd name="T19" fmla="*/ 0 h 157"/>
              <a:gd name="T20" fmla="*/ 0 w 174"/>
              <a:gd name="T21" fmla="*/ 0 h 157"/>
              <a:gd name="T22" fmla="*/ 0 w 174"/>
              <a:gd name="T23" fmla="*/ 0 h 157"/>
              <a:gd name="T24" fmla="*/ 0 w 174"/>
              <a:gd name="T25" fmla="*/ 0 h 157"/>
              <a:gd name="T26" fmla="*/ 0 w 174"/>
              <a:gd name="T27" fmla="*/ 0 h 157"/>
              <a:gd name="T28" fmla="*/ 0 w 174"/>
              <a:gd name="T29" fmla="*/ 0 h 157"/>
              <a:gd name="T30" fmla="*/ 0 w 174"/>
              <a:gd name="T31" fmla="*/ 0 h 157"/>
              <a:gd name="T32" fmla="*/ 0 w 174"/>
              <a:gd name="T33" fmla="*/ 0 h 157"/>
              <a:gd name="T34" fmla="*/ 0 w 174"/>
              <a:gd name="T35" fmla="*/ 0 h 157"/>
              <a:gd name="T36" fmla="*/ 0 w 174"/>
              <a:gd name="T37" fmla="*/ 0 h 157"/>
              <a:gd name="T38" fmla="*/ 0 w 174"/>
              <a:gd name="T39" fmla="*/ 0 h 157"/>
              <a:gd name="T40" fmla="*/ 0 w 174"/>
              <a:gd name="T41" fmla="*/ 0 h 157"/>
              <a:gd name="T42" fmla="*/ 0 w 174"/>
              <a:gd name="T43" fmla="*/ 0 h 157"/>
              <a:gd name="T44" fmla="*/ 0 w 174"/>
              <a:gd name="T45" fmla="*/ 0 h 157"/>
              <a:gd name="T46" fmla="*/ 0 w 174"/>
              <a:gd name="T47" fmla="*/ 0 h 157"/>
              <a:gd name="T48" fmla="*/ 0 w 174"/>
              <a:gd name="T49" fmla="*/ 0 h 157"/>
              <a:gd name="T50" fmla="*/ 0 w 174"/>
              <a:gd name="T51" fmla="*/ 0 h 157"/>
              <a:gd name="T52" fmla="*/ 0 w 174"/>
              <a:gd name="T53" fmla="*/ 0 h 157"/>
              <a:gd name="T54" fmla="*/ 0 w 174"/>
              <a:gd name="T55" fmla="*/ 0 h 157"/>
              <a:gd name="T56" fmla="*/ 0 w 174"/>
              <a:gd name="T57" fmla="*/ 0 h 157"/>
              <a:gd name="T58" fmla="*/ 0 w 174"/>
              <a:gd name="T59" fmla="*/ 0 h 157"/>
              <a:gd name="T60" fmla="*/ 0 w 174"/>
              <a:gd name="T61" fmla="*/ 0 h 157"/>
              <a:gd name="T62" fmla="*/ 0 w 174"/>
              <a:gd name="T63" fmla="*/ 0 h 157"/>
              <a:gd name="T64" fmla="*/ 0 w 174"/>
              <a:gd name="T65" fmla="*/ 0 h 157"/>
              <a:gd name="T66" fmla="*/ 0 w 174"/>
              <a:gd name="T67" fmla="*/ 0 h 157"/>
              <a:gd name="T68" fmla="*/ 0 w 174"/>
              <a:gd name="T69" fmla="*/ 0 h 157"/>
              <a:gd name="T70" fmla="*/ 0 w 174"/>
              <a:gd name="T71" fmla="*/ 0 h 157"/>
              <a:gd name="T72" fmla="*/ 0 w 174"/>
              <a:gd name="T73" fmla="*/ 0 h 157"/>
              <a:gd name="T74" fmla="*/ 0 w 174"/>
              <a:gd name="T75" fmla="*/ 0 h 157"/>
              <a:gd name="T76" fmla="*/ 0 w 174"/>
              <a:gd name="T77" fmla="*/ 0 h 157"/>
              <a:gd name="T78" fmla="*/ 0 w 174"/>
              <a:gd name="T79" fmla="*/ 0 h 157"/>
              <a:gd name="T80" fmla="*/ 0 w 174"/>
              <a:gd name="T81" fmla="*/ 0 h 157"/>
              <a:gd name="T82" fmla="*/ 0 w 174"/>
              <a:gd name="T83" fmla="*/ 0 h 157"/>
              <a:gd name="T84" fmla="*/ 0 w 174"/>
              <a:gd name="T85" fmla="*/ 0 h 157"/>
              <a:gd name="T86" fmla="*/ 0 w 174"/>
              <a:gd name="T87" fmla="*/ 0 h 157"/>
              <a:gd name="T88" fmla="*/ 0 w 174"/>
              <a:gd name="T89" fmla="*/ 0 h 157"/>
              <a:gd name="T90" fmla="*/ 0 w 174"/>
              <a:gd name="T91" fmla="*/ 0 h 157"/>
              <a:gd name="T92" fmla="*/ 0 w 174"/>
              <a:gd name="T93" fmla="*/ 0 h 157"/>
              <a:gd name="T94" fmla="*/ 0 w 174"/>
              <a:gd name="T95" fmla="*/ 0 h 157"/>
              <a:gd name="T96" fmla="*/ 0 w 174"/>
              <a:gd name="T97" fmla="*/ 0 h 157"/>
              <a:gd name="T98" fmla="*/ 0 w 174"/>
              <a:gd name="T99" fmla="*/ 0 h 157"/>
              <a:gd name="T100" fmla="*/ 0 w 174"/>
              <a:gd name="T101" fmla="*/ 0 h 157"/>
              <a:gd name="T102" fmla="*/ 0 w 174"/>
              <a:gd name="T103" fmla="*/ 0 h 157"/>
              <a:gd name="T104" fmla="*/ 0 w 174"/>
              <a:gd name="T105" fmla="*/ 0 h 157"/>
              <a:gd name="T106" fmla="*/ 0 w 174"/>
              <a:gd name="T107" fmla="*/ 0 h 15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74"/>
              <a:gd name="T163" fmla="*/ 0 h 157"/>
              <a:gd name="T164" fmla="*/ 174 w 174"/>
              <a:gd name="T165" fmla="*/ 157 h 15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74" h="157">
                <a:moveTo>
                  <a:pt x="150" y="36"/>
                </a:moveTo>
                <a:lnTo>
                  <a:pt x="153" y="40"/>
                </a:lnTo>
                <a:lnTo>
                  <a:pt x="156" y="44"/>
                </a:lnTo>
                <a:lnTo>
                  <a:pt x="158" y="49"/>
                </a:lnTo>
                <a:lnTo>
                  <a:pt x="161" y="52"/>
                </a:lnTo>
                <a:lnTo>
                  <a:pt x="164" y="56"/>
                </a:lnTo>
                <a:lnTo>
                  <a:pt x="166" y="60"/>
                </a:lnTo>
                <a:lnTo>
                  <a:pt x="167" y="64"/>
                </a:lnTo>
                <a:lnTo>
                  <a:pt x="169" y="67"/>
                </a:lnTo>
                <a:lnTo>
                  <a:pt x="170" y="71"/>
                </a:lnTo>
                <a:lnTo>
                  <a:pt x="171" y="75"/>
                </a:lnTo>
                <a:lnTo>
                  <a:pt x="172" y="79"/>
                </a:lnTo>
                <a:lnTo>
                  <a:pt x="172" y="83"/>
                </a:lnTo>
                <a:lnTo>
                  <a:pt x="173" y="87"/>
                </a:lnTo>
                <a:lnTo>
                  <a:pt x="173" y="91"/>
                </a:lnTo>
                <a:lnTo>
                  <a:pt x="174" y="95"/>
                </a:lnTo>
                <a:lnTo>
                  <a:pt x="174" y="99"/>
                </a:lnTo>
                <a:lnTo>
                  <a:pt x="173" y="107"/>
                </a:lnTo>
                <a:lnTo>
                  <a:pt x="173" y="113"/>
                </a:lnTo>
                <a:lnTo>
                  <a:pt x="172" y="119"/>
                </a:lnTo>
                <a:lnTo>
                  <a:pt x="171" y="124"/>
                </a:lnTo>
                <a:lnTo>
                  <a:pt x="169" y="130"/>
                </a:lnTo>
                <a:lnTo>
                  <a:pt x="167" y="134"/>
                </a:lnTo>
                <a:lnTo>
                  <a:pt x="164" y="139"/>
                </a:lnTo>
                <a:lnTo>
                  <a:pt x="160" y="143"/>
                </a:lnTo>
                <a:lnTo>
                  <a:pt x="157" y="146"/>
                </a:lnTo>
                <a:lnTo>
                  <a:pt x="153" y="149"/>
                </a:lnTo>
                <a:lnTo>
                  <a:pt x="150" y="152"/>
                </a:lnTo>
                <a:lnTo>
                  <a:pt x="145" y="154"/>
                </a:lnTo>
                <a:lnTo>
                  <a:pt x="141" y="155"/>
                </a:lnTo>
                <a:lnTo>
                  <a:pt x="136" y="156"/>
                </a:lnTo>
                <a:lnTo>
                  <a:pt x="132" y="157"/>
                </a:lnTo>
                <a:lnTo>
                  <a:pt x="126" y="157"/>
                </a:lnTo>
                <a:lnTo>
                  <a:pt x="123" y="157"/>
                </a:lnTo>
                <a:lnTo>
                  <a:pt x="121" y="157"/>
                </a:lnTo>
                <a:lnTo>
                  <a:pt x="118" y="157"/>
                </a:lnTo>
                <a:lnTo>
                  <a:pt x="114" y="156"/>
                </a:lnTo>
                <a:lnTo>
                  <a:pt x="112" y="155"/>
                </a:lnTo>
                <a:lnTo>
                  <a:pt x="109" y="154"/>
                </a:lnTo>
                <a:lnTo>
                  <a:pt x="107" y="153"/>
                </a:lnTo>
                <a:lnTo>
                  <a:pt x="104" y="152"/>
                </a:lnTo>
                <a:lnTo>
                  <a:pt x="102" y="150"/>
                </a:lnTo>
                <a:lnTo>
                  <a:pt x="99" y="149"/>
                </a:lnTo>
                <a:lnTo>
                  <a:pt x="97" y="147"/>
                </a:lnTo>
                <a:lnTo>
                  <a:pt x="95" y="145"/>
                </a:lnTo>
                <a:lnTo>
                  <a:pt x="93" y="143"/>
                </a:lnTo>
                <a:lnTo>
                  <a:pt x="91" y="141"/>
                </a:lnTo>
                <a:lnTo>
                  <a:pt x="90" y="139"/>
                </a:lnTo>
                <a:lnTo>
                  <a:pt x="88" y="137"/>
                </a:lnTo>
                <a:lnTo>
                  <a:pt x="87" y="135"/>
                </a:lnTo>
                <a:lnTo>
                  <a:pt x="84" y="132"/>
                </a:lnTo>
                <a:lnTo>
                  <a:pt x="83" y="130"/>
                </a:lnTo>
                <a:lnTo>
                  <a:pt x="82" y="127"/>
                </a:lnTo>
                <a:lnTo>
                  <a:pt x="81" y="125"/>
                </a:lnTo>
                <a:lnTo>
                  <a:pt x="80" y="122"/>
                </a:lnTo>
                <a:lnTo>
                  <a:pt x="79" y="119"/>
                </a:lnTo>
                <a:lnTo>
                  <a:pt x="78" y="116"/>
                </a:lnTo>
                <a:lnTo>
                  <a:pt x="78" y="114"/>
                </a:lnTo>
                <a:lnTo>
                  <a:pt x="77" y="112"/>
                </a:lnTo>
                <a:lnTo>
                  <a:pt x="77" y="109"/>
                </a:lnTo>
                <a:lnTo>
                  <a:pt x="76" y="106"/>
                </a:lnTo>
                <a:lnTo>
                  <a:pt x="76" y="102"/>
                </a:lnTo>
                <a:lnTo>
                  <a:pt x="75" y="98"/>
                </a:lnTo>
                <a:lnTo>
                  <a:pt x="75" y="94"/>
                </a:lnTo>
                <a:lnTo>
                  <a:pt x="74" y="90"/>
                </a:lnTo>
                <a:lnTo>
                  <a:pt x="73" y="82"/>
                </a:lnTo>
                <a:lnTo>
                  <a:pt x="72" y="74"/>
                </a:lnTo>
                <a:lnTo>
                  <a:pt x="71" y="67"/>
                </a:lnTo>
                <a:lnTo>
                  <a:pt x="69" y="60"/>
                </a:lnTo>
                <a:lnTo>
                  <a:pt x="68" y="54"/>
                </a:lnTo>
                <a:lnTo>
                  <a:pt x="67" y="49"/>
                </a:lnTo>
                <a:lnTo>
                  <a:pt x="66" y="43"/>
                </a:lnTo>
                <a:lnTo>
                  <a:pt x="64" y="38"/>
                </a:lnTo>
                <a:lnTo>
                  <a:pt x="63" y="38"/>
                </a:lnTo>
                <a:lnTo>
                  <a:pt x="62" y="38"/>
                </a:lnTo>
                <a:lnTo>
                  <a:pt x="61" y="38"/>
                </a:lnTo>
                <a:lnTo>
                  <a:pt x="60" y="38"/>
                </a:lnTo>
                <a:lnTo>
                  <a:pt x="59" y="38"/>
                </a:lnTo>
                <a:lnTo>
                  <a:pt x="58" y="38"/>
                </a:lnTo>
                <a:lnTo>
                  <a:pt x="57" y="38"/>
                </a:lnTo>
                <a:lnTo>
                  <a:pt x="53" y="38"/>
                </a:lnTo>
                <a:lnTo>
                  <a:pt x="49" y="39"/>
                </a:lnTo>
                <a:lnTo>
                  <a:pt x="46" y="39"/>
                </a:lnTo>
                <a:lnTo>
                  <a:pt x="43" y="40"/>
                </a:lnTo>
                <a:lnTo>
                  <a:pt x="40" y="41"/>
                </a:lnTo>
                <a:lnTo>
                  <a:pt x="37" y="43"/>
                </a:lnTo>
                <a:lnTo>
                  <a:pt x="35" y="44"/>
                </a:lnTo>
                <a:lnTo>
                  <a:pt x="33" y="47"/>
                </a:lnTo>
                <a:lnTo>
                  <a:pt x="31" y="50"/>
                </a:lnTo>
                <a:lnTo>
                  <a:pt x="29" y="53"/>
                </a:lnTo>
                <a:lnTo>
                  <a:pt x="27" y="57"/>
                </a:lnTo>
                <a:lnTo>
                  <a:pt x="26" y="61"/>
                </a:lnTo>
                <a:lnTo>
                  <a:pt x="25" y="65"/>
                </a:lnTo>
                <a:lnTo>
                  <a:pt x="23" y="70"/>
                </a:lnTo>
                <a:lnTo>
                  <a:pt x="23" y="74"/>
                </a:lnTo>
                <a:lnTo>
                  <a:pt x="23" y="80"/>
                </a:lnTo>
                <a:lnTo>
                  <a:pt x="23" y="85"/>
                </a:lnTo>
                <a:lnTo>
                  <a:pt x="23" y="89"/>
                </a:lnTo>
                <a:lnTo>
                  <a:pt x="25" y="93"/>
                </a:lnTo>
                <a:lnTo>
                  <a:pt x="25" y="97"/>
                </a:lnTo>
                <a:lnTo>
                  <a:pt x="26" y="101"/>
                </a:lnTo>
                <a:lnTo>
                  <a:pt x="27" y="105"/>
                </a:lnTo>
                <a:lnTo>
                  <a:pt x="29" y="108"/>
                </a:lnTo>
                <a:lnTo>
                  <a:pt x="30" y="110"/>
                </a:lnTo>
                <a:lnTo>
                  <a:pt x="32" y="113"/>
                </a:lnTo>
                <a:lnTo>
                  <a:pt x="34" y="115"/>
                </a:lnTo>
                <a:lnTo>
                  <a:pt x="37" y="117"/>
                </a:lnTo>
                <a:lnTo>
                  <a:pt x="40" y="119"/>
                </a:lnTo>
                <a:lnTo>
                  <a:pt x="43" y="120"/>
                </a:lnTo>
                <a:lnTo>
                  <a:pt x="47" y="122"/>
                </a:lnTo>
                <a:lnTo>
                  <a:pt x="50" y="123"/>
                </a:lnTo>
                <a:lnTo>
                  <a:pt x="55" y="125"/>
                </a:lnTo>
                <a:lnTo>
                  <a:pt x="51" y="152"/>
                </a:lnTo>
                <a:lnTo>
                  <a:pt x="47" y="151"/>
                </a:lnTo>
                <a:lnTo>
                  <a:pt x="43" y="150"/>
                </a:lnTo>
                <a:lnTo>
                  <a:pt x="38" y="149"/>
                </a:lnTo>
                <a:lnTo>
                  <a:pt x="35" y="147"/>
                </a:lnTo>
                <a:lnTo>
                  <a:pt x="32" y="146"/>
                </a:lnTo>
                <a:lnTo>
                  <a:pt x="29" y="144"/>
                </a:lnTo>
                <a:lnTo>
                  <a:pt x="26" y="142"/>
                </a:lnTo>
                <a:lnTo>
                  <a:pt x="22" y="140"/>
                </a:lnTo>
                <a:lnTo>
                  <a:pt x="20" y="138"/>
                </a:lnTo>
                <a:lnTo>
                  <a:pt x="17" y="135"/>
                </a:lnTo>
                <a:lnTo>
                  <a:pt x="15" y="132"/>
                </a:lnTo>
                <a:lnTo>
                  <a:pt x="13" y="129"/>
                </a:lnTo>
                <a:lnTo>
                  <a:pt x="11" y="126"/>
                </a:lnTo>
                <a:lnTo>
                  <a:pt x="9" y="123"/>
                </a:lnTo>
                <a:lnTo>
                  <a:pt x="7" y="119"/>
                </a:lnTo>
                <a:lnTo>
                  <a:pt x="5" y="115"/>
                </a:lnTo>
                <a:lnTo>
                  <a:pt x="4" y="111"/>
                </a:lnTo>
                <a:lnTo>
                  <a:pt x="3" y="106"/>
                </a:lnTo>
                <a:lnTo>
                  <a:pt x="2" y="101"/>
                </a:lnTo>
                <a:lnTo>
                  <a:pt x="1" y="96"/>
                </a:lnTo>
                <a:lnTo>
                  <a:pt x="1" y="91"/>
                </a:lnTo>
                <a:lnTo>
                  <a:pt x="0" y="86"/>
                </a:lnTo>
                <a:lnTo>
                  <a:pt x="0" y="81"/>
                </a:lnTo>
                <a:lnTo>
                  <a:pt x="0" y="76"/>
                </a:lnTo>
                <a:lnTo>
                  <a:pt x="0" y="70"/>
                </a:lnTo>
                <a:lnTo>
                  <a:pt x="0" y="65"/>
                </a:lnTo>
                <a:lnTo>
                  <a:pt x="1" y="61"/>
                </a:lnTo>
                <a:lnTo>
                  <a:pt x="1" y="56"/>
                </a:lnTo>
                <a:lnTo>
                  <a:pt x="2" y="52"/>
                </a:lnTo>
                <a:lnTo>
                  <a:pt x="3" y="48"/>
                </a:lnTo>
                <a:lnTo>
                  <a:pt x="4" y="43"/>
                </a:lnTo>
                <a:lnTo>
                  <a:pt x="5" y="40"/>
                </a:lnTo>
                <a:lnTo>
                  <a:pt x="6" y="36"/>
                </a:lnTo>
                <a:lnTo>
                  <a:pt x="7" y="33"/>
                </a:lnTo>
                <a:lnTo>
                  <a:pt x="10" y="30"/>
                </a:lnTo>
                <a:lnTo>
                  <a:pt x="11" y="28"/>
                </a:lnTo>
                <a:lnTo>
                  <a:pt x="12" y="26"/>
                </a:lnTo>
                <a:lnTo>
                  <a:pt x="14" y="23"/>
                </a:lnTo>
                <a:lnTo>
                  <a:pt x="16" y="21"/>
                </a:lnTo>
                <a:lnTo>
                  <a:pt x="17" y="20"/>
                </a:lnTo>
                <a:lnTo>
                  <a:pt x="19" y="18"/>
                </a:lnTo>
                <a:lnTo>
                  <a:pt x="21" y="17"/>
                </a:lnTo>
                <a:lnTo>
                  <a:pt x="23" y="16"/>
                </a:lnTo>
                <a:lnTo>
                  <a:pt x="27" y="14"/>
                </a:lnTo>
                <a:lnTo>
                  <a:pt x="29" y="13"/>
                </a:lnTo>
                <a:lnTo>
                  <a:pt x="31" y="12"/>
                </a:lnTo>
                <a:lnTo>
                  <a:pt x="34" y="12"/>
                </a:lnTo>
                <a:lnTo>
                  <a:pt x="36" y="11"/>
                </a:lnTo>
                <a:lnTo>
                  <a:pt x="38" y="11"/>
                </a:lnTo>
                <a:lnTo>
                  <a:pt x="41" y="10"/>
                </a:lnTo>
                <a:lnTo>
                  <a:pt x="44" y="10"/>
                </a:lnTo>
                <a:lnTo>
                  <a:pt x="47" y="10"/>
                </a:lnTo>
                <a:lnTo>
                  <a:pt x="50" y="10"/>
                </a:lnTo>
                <a:lnTo>
                  <a:pt x="55" y="10"/>
                </a:lnTo>
                <a:lnTo>
                  <a:pt x="59" y="9"/>
                </a:lnTo>
                <a:lnTo>
                  <a:pt x="63" y="9"/>
                </a:lnTo>
                <a:lnTo>
                  <a:pt x="101" y="9"/>
                </a:lnTo>
                <a:lnTo>
                  <a:pt x="110" y="9"/>
                </a:lnTo>
                <a:lnTo>
                  <a:pt x="119" y="9"/>
                </a:lnTo>
                <a:lnTo>
                  <a:pt x="126" y="9"/>
                </a:lnTo>
                <a:lnTo>
                  <a:pt x="133" y="9"/>
                </a:lnTo>
                <a:lnTo>
                  <a:pt x="138" y="9"/>
                </a:lnTo>
                <a:lnTo>
                  <a:pt x="143" y="8"/>
                </a:lnTo>
                <a:lnTo>
                  <a:pt x="148" y="8"/>
                </a:lnTo>
                <a:lnTo>
                  <a:pt x="150" y="8"/>
                </a:lnTo>
                <a:lnTo>
                  <a:pt x="153" y="7"/>
                </a:lnTo>
                <a:lnTo>
                  <a:pt x="155" y="6"/>
                </a:lnTo>
                <a:lnTo>
                  <a:pt x="158" y="6"/>
                </a:lnTo>
                <a:lnTo>
                  <a:pt x="160" y="5"/>
                </a:lnTo>
                <a:lnTo>
                  <a:pt x="163" y="4"/>
                </a:lnTo>
                <a:lnTo>
                  <a:pt x="166" y="3"/>
                </a:lnTo>
                <a:lnTo>
                  <a:pt x="168" y="2"/>
                </a:lnTo>
                <a:lnTo>
                  <a:pt x="170" y="0"/>
                </a:lnTo>
                <a:lnTo>
                  <a:pt x="170" y="30"/>
                </a:lnTo>
                <a:lnTo>
                  <a:pt x="168" y="31"/>
                </a:lnTo>
                <a:lnTo>
                  <a:pt x="166" y="32"/>
                </a:lnTo>
                <a:lnTo>
                  <a:pt x="164" y="33"/>
                </a:lnTo>
                <a:lnTo>
                  <a:pt x="160" y="34"/>
                </a:lnTo>
                <a:lnTo>
                  <a:pt x="158" y="35"/>
                </a:lnTo>
                <a:lnTo>
                  <a:pt x="155" y="35"/>
                </a:lnTo>
                <a:lnTo>
                  <a:pt x="153" y="36"/>
                </a:lnTo>
                <a:lnTo>
                  <a:pt x="150" y="36"/>
                </a:lnTo>
                <a:close/>
                <a:moveTo>
                  <a:pt x="87" y="38"/>
                </a:moveTo>
                <a:lnTo>
                  <a:pt x="88" y="42"/>
                </a:lnTo>
                <a:lnTo>
                  <a:pt x="90" y="48"/>
                </a:lnTo>
                <a:lnTo>
                  <a:pt x="91" y="53"/>
                </a:lnTo>
                <a:lnTo>
                  <a:pt x="92" y="59"/>
                </a:lnTo>
                <a:lnTo>
                  <a:pt x="94" y="65"/>
                </a:lnTo>
                <a:lnTo>
                  <a:pt x="95" y="71"/>
                </a:lnTo>
                <a:lnTo>
                  <a:pt x="96" y="78"/>
                </a:lnTo>
                <a:lnTo>
                  <a:pt x="97" y="86"/>
                </a:lnTo>
                <a:lnTo>
                  <a:pt x="98" y="90"/>
                </a:lnTo>
                <a:lnTo>
                  <a:pt x="98" y="94"/>
                </a:lnTo>
                <a:lnTo>
                  <a:pt x="99" y="98"/>
                </a:lnTo>
                <a:lnTo>
                  <a:pt x="99" y="101"/>
                </a:lnTo>
                <a:lnTo>
                  <a:pt x="101" y="105"/>
                </a:lnTo>
                <a:lnTo>
                  <a:pt x="102" y="107"/>
                </a:lnTo>
                <a:lnTo>
                  <a:pt x="103" y="110"/>
                </a:lnTo>
                <a:lnTo>
                  <a:pt x="103" y="112"/>
                </a:lnTo>
                <a:lnTo>
                  <a:pt x="104" y="114"/>
                </a:lnTo>
                <a:lnTo>
                  <a:pt x="105" y="115"/>
                </a:lnTo>
                <a:lnTo>
                  <a:pt x="106" y="117"/>
                </a:lnTo>
                <a:lnTo>
                  <a:pt x="107" y="118"/>
                </a:lnTo>
                <a:lnTo>
                  <a:pt x="108" y="120"/>
                </a:lnTo>
                <a:lnTo>
                  <a:pt x="109" y="121"/>
                </a:lnTo>
                <a:lnTo>
                  <a:pt x="110" y="122"/>
                </a:lnTo>
                <a:lnTo>
                  <a:pt x="112" y="123"/>
                </a:lnTo>
                <a:lnTo>
                  <a:pt x="113" y="124"/>
                </a:lnTo>
                <a:lnTo>
                  <a:pt x="115" y="125"/>
                </a:lnTo>
                <a:lnTo>
                  <a:pt x="117" y="125"/>
                </a:lnTo>
                <a:lnTo>
                  <a:pt x="119" y="126"/>
                </a:lnTo>
                <a:lnTo>
                  <a:pt x="120" y="126"/>
                </a:lnTo>
                <a:lnTo>
                  <a:pt x="122" y="127"/>
                </a:lnTo>
                <a:lnTo>
                  <a:pt x="124" y="127"/>
                </a:lnTo>
                <a:lnTo>
                  <a:pt x="125" y="127"/>
                </a:lnTo>
                <a:lnTo>
                  <a:pt x="128" y="127"/>
                </a:lnTo>
                <a:lnTo>
                  <a:pt x="130" y="126"/>
                </a:lnTo>
                <a:lnTo>
                  <a:pt x="134" y="126"/>
                </a:lnTo>
                <a:lnTo>
                  <a:pt x="136" y="125"/>
                </a:lnTo>
                <a:lnTo>
                  <a:pt x="138" y="124"/>
                </a:lnTo>
                <a:lnTo>
                  <a:pt x="140" y="122"/>
                </a:lnTo>
                <a:lnTo>
                  <a:pt x="142" y="120"/>
                </a:lnTo>
                <a:lnTo>
                  <a:pt x="144" y="118"/>
                </a:lnTo>
                <a:lnTo>
                  <a:pt x="147" y="116"/>
                </a:lnTo>
                <a:lnTo>
                  <a:pt x="148" y="114"/>
                </a:lnTo>
                <a:lnTo>
                  <a:pt x="149" y="111"/>
                </a:lnTo>
                <a:lnTo>
                  <a:pt x="150" y="108"/>
                </a:lnTo>
                <a:lnTo>
                  <a:pt x="151" y="104"/>
                </a:lnTo>
                <a:lnTo>
                  <a:pt x="152" y="100"/>
                </a:lnTo>
                <a:lnTo>
                  <a:pt x="152" y="96"/>
                </a:lnTo>
                <a:lnTo>
                  <a:pt x="152" y="92"/>
                </a:lnTo>
                <a:lnTo>
                  <a:pt x="152" y="88"/>
                </a:lnTo>
                <a:lnTo>
                  <a:pt x="152" y="84"/>
                </a:lnTo>
                <a:lnTo>
                  <a:pt x="151" y="80"/>
                </a:lnTo>
                <a:lnTo>
                  <a:pt x="150" y="76"/>
                </a:lnTo>
                <a:lnTo>
                  <a:pt x="149" y="73"/>
                </a:lnTo>
                <a:lnTo>
                  <a:pt x="148" y="69"/>
                </a:lnTo>
                <a:lnTo>
                  <a:pt x="147" y="66"/>
                </a:lnTo>
                <a:lnTo>
                  <a:pt x="144" y="63"/>
                </a:lnTo>
                <a:lnTo>
                  <a:pt x="143" y="60"/>
                </a:lnTo>
                <a:lnTo>
                  <a:pt x="141" y="57"/>
                </a:lnTo>
                <a:lnTo>
                  <a:pt x="139" y="54"/>
                </a:lnTo>
                <a:lnTo>
                  <a:pt x="136" y="52"/>
                </a:lnTo>
                <a:lnTo>
                  <a:pt x="134" y="49"/>
                </a:lnTo>
                <a:lnTo>
                  <a:pt x="132" y="47"/>
                </a:lnTo>
                <a:lnTo>
                  <a:pt x="128" y="44"/>
                </a:lnTo>
                <a:lnTo>
                  <a:pt x="125" y="43"/>
                </a:lnTo>
                <a:lnTo>
                  <a:pt x="123" y="42"/>
                </a:lnTo>
                <a:lnTo>
                  <a:pt x="120" y="41"/>
                </a:lnTo>
                <a:lnTo>
                  <a:pt x="117" y="40"/>
                </a:lnTo>
                <a:lnTo>
                  <a:pt x="113" y="39"/>
                </a:lnTo>
                <a:lnTo>
                  <a:pt x="110" y="39"/>
                </a:lnTo>
                <a:lnTo>
                  <a:pt x="106" y="39"/>
                </a:lnTo>
                <a:lnTo>
                  <a:pt x="102" y="38"/>
                </a:lnTo>
                <a:lnTo>
                  <a:pt x="97" y="38"/>
                </a:lnTo>
                <a:lnTo>
                  <a:pt x="87" y="38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47" name="Freeform 261"/>
          <p:cNvSpPr>
            <a:spLocks noEditPoints="1"/>
          </p:cNvSpPr>
          <p:nvPr/>
        </p:nvSpPr>
        <p:spPr bwMode="auto">
          <a:xfrm>
            <a:off x="6681623" y="2833044"/>
            <a:ext cx="92059" cy="55034"/>
          </a:xfrm>
          <a:custGeom>
            <a:avLst/>
            <a:gdLst>
              <a:gd name="T0" fmla="*/ 0 w 233"/>
              <a:gd name="T1" fmla="*/ 0 h 149"/>
              <a:gd name="T2" fmla="*/ 0 w 233"/>
              <a:gd name="T3" fmla="*/ 0 h 149"/>
              <a:gd name="T4" fmla="*/ 0 w 233"/>
              <a:gd name="T5" fmla="*/ 0 h 149"/>
              <a:gd name="T6" fmla="*/ 0 w 233"/>
              <a:gd name="T7" fmla="*/ 0 h 149"/>
              <a:gd name="T8" fmla="*/ 0 w 233"/>
              <a:gd name="T9" fmla="*/ 0 h 149"/>
              <a:gd name="T10" fmla="*/ 0 w 233"/>
              <a:gd name="T11" fmla="*/ 0 h 149"/>
              <a:gd name="T12" fmla="*/ 0 w 233"/>
              <a:gd name="T13" fmla="*/ 0 h 149"/>
              <a:gd name="T14" fmla="*/ 0 w 233"/>
              <a:gd name="T15" fmla="*/ 0 h 149"/>
              <a:gd name="T16" fmla="*/ 0 w 233"/>
              <a:gd name="T17" fmla="*/ 0 h 149"/>
              <a:gd name="T18" fmla="*/ 0 w 233"/>
              <a:gd name="T19" fmla="*/ 0 h 149"/>
              <a:gd name="T20" fmla="*/ 0 w 233"/>
              <a:gd name="T21" fmla="*/ 0 h 149"/>
              <a:gd name="T22" fmla="*/ 0 w 233"/>
              <a:gd name="T23" fmla="*/ 0 h 149"/>
              <a:gd name="T24" fmla="*/ 0 w 233"/>
              <a:gd name="T25" fmla="*/ 0 h 149"/>
              <a:gd name="T26" fmla="*/ 0 w 233"/>
              <a:gd name="T27" fmla="*/ 0 h 149"/>
              <a:gd name="T28" fmla="*/ 0 w 233"/>
              <a:gd name="T29" fmla="*/ 0 h 149"/>
              <a:gd name="T30" fmla="*/ 0 w 233"/>
              <a:gd name="T31" fmla="*/ 0 h 149"/>
              <a:gd name="T32" fmla="*/ 0 w 233"/>
              <a:gd name="T33" fmla="*/ 0 h 149"/>
              <a:gd name="T34" fmla="*/ 0 w 233"/>
              <a:gd name="T35" fmla="*/ 0 h 149"/>
              <a:gd name="T36" fmla="*/ 0 w 233"/>
              <a:gd name="T37" fmla="*/ 0 h 149"/>
              <a:gd name="T38" fmla="*/ 0 w 233"/>
              <a:gd name="T39" fmla="*/ 0 h 149"/>
              <a:gd name="T40" fmla="*/ 0 w 233"/>
              <a:gd name="T41" fmla="*/ 0 h 149"/>
              <a:gd name="T42" fmla="*/ 0 w 233"/>
              <a:gd name="T43" fmla="*/ 0 h 149"/>
              <a:gd name="T44" fmla="*/ 0 w 233"/>
              <a:gd name="T45" fmla="*/ 0 h 149"/>
              <a:gd name="T46" fmla="*/ 0 w 233"/>
              <a:gd name="T47" fmla="*/ 0 h 149"/>
              <a:gd name="T48" fmla="*/ 0 w 233"/>
              <a:gd name="T49" fmla="*/ 0 h 149"/>
              <a:gd name="T50" fmla="*/ 0 w 233"/>
              <a:gd name="T51" fmla="*/ 0 h 149"/>
              <a:gd name="T52" fmla="*/ 0 w 233"/>
              <a:gd name="T53" fmla="*/ 0 h 149"/>
              <a:gd name="T54" fmla="*/ 0 w 233"/>
              <a:gd name="T55" fmla="*/ 0 h 149"/>
              <a:gd name="T56" fmla="*/ 0 w 233"/>
              <a:gd name="T57" fmla="*/ 0 h 149"/>
              <a:gd name="T58" fmla="*/ 0 w 233"/>
              <a:gd name="T59" fmla="*/ 0 h 149"/>
              <a:gd name="T60" fmla="*/ 0 w 233"/>
              <a:gd name="T61" fmla="*/ 0 h 149"/>
              <a:gd name="T62" fmla="*/ 0 w 233"/>
              <a:gd name="T63" fmla="*/ 0 h 149"/>
              <a:gd name="T64" fmla="*/ 0 w 233"/>
              <a:gd name="T65" fmla="*/ 0 h 149"/>
              <a:gd name="T66" fmla="*/ 0 w 233"/>
              <a:gd name="T67" fmla="*/ 0 h 149"/>
              <a:gd name="T68" fmla="*/ 0 w 233"/>
              <a:gd name="T69" fmla="*/ 0 h 149"/>
              <a:gd name="T70" fmla="*/ 0 w 233"/>
              <a:gd name="T71" fmla="*/ 0 h 149"/>
              <a:gd name="T72" fmla="*/ 0 w 233"/>
              <a:gd name="T73" fmla="*/ 0 h 149"/>
              <a:gd name="T74" fmla="*/ 0 w 233"/>
              <a:gd name="T75" fmla="*/ 0 h 149"/>
              <a:gd name="T76" fmla="*/ 0 w 233"/>
              <a:gd name="T77" fmla="*/ 0 h 149"/>
              <a:gd name="T78" fmla="*/ 0 w 233"/>
              <a:gd name="T79" fmla="*/ 0 h 149"/>
              <a:gd name="T80" fmla="*/ 0 w 233"/>
              <a:gd name="T81" fmla="*/ 0 h 149"/>
              <a:gd name="T82" fmla="*/ 0 w 233"/>
              <a:gd name="T83" fmla="*/ 0 h 149"/>
              <a:gd name="T84" fmla="*/ 0 w 233"/>
              <a:gd name="T85" fmla="*/ 0 h 149"/>
              <a:gd name="T86" fmla="*/ 0 w 233"/>
              <a:gd name="T87" fmla="*/ 0 h 149"/>
              <a:gd name="T88" fmla="*/ 0 w 233"/>
              <a:gd name="T89" fmla="*/ 0 h 149"/>
              <a:gd name="T90" fmla="*/ 0 w 233"/>
              <a:gd name="T91" fmla="*/ 0 h 149"/>
              <a:gd name="T92" fmla="*/ 0 w 233"/>
              <a:gd name="T93" fmla="*/ 0 h 149"/>
              <a:gd name="T94" fmla="*/ 0 w 233"/>
              <a:gd name="T95" fmla="*/ 0 h 149"/>
              <a:gd name="T96" fmla="*/ 0 w 233"/>
              <a:gd name="T97" fmla="*/ 0 h 149"/>
              <a:gd name="T98" fmla="*/ 0 w 233"/>
              <a:gd name="T99" fmla="*/ 0 h 149"/>
              <a:gd name="T100" fmla="*/ 0 w 233"/>
              <a:gd name="T101" fmla="*/ 0 h 149"/>
              <a:gd name="T102" fmla="*/ 0 w 233"/>
              <a:gd name="T103" fmla="*/ 0 h 149"/>
              <a:gd name="T104" fmla="*/ 0 w 233"/>
              <a:gd name="T105" fmla="*/ 0 h 149"/>
              <a:gd name="T106" fmla="*/ 0 w 233"/>
              <a:gd name="T107" fmla="*/ 0 h 149"/>
              <a:gd name="T108" fmla="*/ 0 w 233"/>
              <a:gd name="T109" fmla="*/ 0 h 149"/>
              <a:gd name="T110" fmla="*/ 0 w 233"/>
              <a:gd name="T111" fmla="*/ 0 h 149"/>
              <a:gd name="T112" fmla="*/ 0 w 233"/>
              <a:gd name="T113" fmla="*/ 0 h 149"/>
              <a:gd name="T114" fmla="*/ 0 w 233"/>
              <a:gd name="T115" fmla="*/ 0 h 14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33"/>
              <a:gd name="T175" fmla="*/ 0 h 149"/>
              <a:gd name="T176" fmla="*/ 233 w 233"/>
              <a:gd name="T177" fmla="*/ 149 h 14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33" h="149">
                <a:moveTo>
                  <a:pt x="109" y="28"/>
                </a:moveTo>
                <a:lnTo>
                  <a:pt x="113" y="0"/>
                </a:lnTo>
                <a:lnTo>
                  <a:pt x="120" y="2"/>
                </a:lnTo>
                <a:lnTo>
                  <a:pt x="126" y="4"/>
                </a:lnTo>
                <a:lnTo>
                  <a:pt x="133" y="6"/>
                </a:lnTo>
                <a:lnTo>
                  <a:pt x="138" y="9"/>
                </a:lnTo>
                <a:lnTo>
                  <a:pt x="143" y="12"/>
                </a:lnTo>
                <a:lnTo>
                  <a:pt x="149" y="15"/>
                </a:lnTo>
                <a:lnTo>
                  <a:pt x="154" y="19"/>
                </a:lnTo>
                <a:lnTo>
                  <a:pt x="158" y="24"/>
                </a:lnTo>
                <a:lnTo>
                  <a:pt x="161" y="29"/>
                </a:lnTo>
                <a:lnTo>
                  <a:pt x="165" y="34"/>
                </a:lnTo>
                <a:lnTo>
                  <a:pt x="168" y="39"/>
                </a:lnTo>
                <a:lnTo>
                  <a:pt x="170" y="45"/>
                </a:lnTo>
                <a:lnTo>
                  <a:pt x="172" y="52"/>
                </a:lnTo>
                <a:lnTo>
                  <a:pt x="173" y="58"/>
                </a:lnTo>
                <a:lnTo>
                  <a:pt x="173" y="65"/>
                </a:lnTo>
                <a:lnTo>
                  <a:pt x="174" y="71"/>
                </a:lnTo>
                <a:lnTo>
                  <a:pt x="173" y="80"/>
                </a:lnTo>
                <a:lnTo>
                  <a:pt x="172" y="88"/>
                </a:lnTo>
                <a:lnTo>
                  <a:pt x="171" y="95"/>
                </a:lnTo>
                <a:lnTo>
                  <a:pt x="168" y="103"/>
                </a:lnTo>
                <a:lnTo>
                  <a:pt x="166" y="110"/>
                </a:lnTo>
                <a:lnTo>
                  <a:pt x="161" y="117"/>
                </a:lnTo>
                <a:lnTo>
                  <a:pt x="157" y="123"/>
                </a:lnTo>
                <a:lnTo>
                  <a:pt x="152" y="128"/>
                </a:lnTo>
                <a:lnTo>
                  <a:pt x="145" y="133"/>
                </a:lnTo>
                <a:lnTo>
                  <a:pt x="139" y="137"/>
                </a:lnTo>
                <a:lnTo>
                  <a:pt x="133" y="141"/>
                </a:lnTo>
                <a:lnTo>
                  <a:pt x="124" y="144"/>
                </a:lnTo>
                <a:lnTo>
                  <a:pt x="117" y="146"/>
                </a:lnTo>
                <a:lnTo>
                  <a:pt x="107" y="148"/>
                </a:lnTo>
                <a:lnTo>
                  <a:pt x="97" y="149"/>
                </a:lnTo>
                <a:lnTo>
                  <a:pt x="88" y="149"/>
                </a:lnTo>
                <a:lnTo>
                  <a:pt x="81" y="149"/>
                </a:lnTo>
                <a:lnTo>
                  <a:pt x="75" y="148"/>
                </a:lnTo>
                <a:lnTo>
                  <a:pt x="68" y="148"/>
                </a:lnTo>
                <a:lnTo>
                  <a:pt x="62" y="147"/>
                </a:lnTo>
                <a:lnTo>
                  <a:pt x="57" y="145"/>
                </a:lnTo>
                <a:lnTo>
                  <a:pt x="51" y="144"/>
                </a:lnTo>
                <a:lnTo>
                  <a:pt x="46" y="142"/>
                </a:lnTo>
                <a:lnTo>
                  <a:pt x="41" y="140"/>
                </a:lnTo>
                <a:lnTo>
                  <a:pt x="35" y="138"/>
                </a:lnTo>
                <a:lnTo>
                  <a:pt x="31" y="135"/>
                </a:lnTo>
                <a:lnTo>
                  <a:pt x="27" y="132"/>
                </a:lnTo>
                <a:lnTo>
                  <a:pt x="22" y="129"/>
                </a:lnTo>
                <a:lnTo>
                  <a:pt x="19" y="125"/>
                </a:lnTo>
                <a:lnTo>
                  <a:pt x="16" y="121"/>
                </a:lnTo>
                <a:lnTo>
                  <a:pt x="13" y="117"/>
                </a:lnTo>
                <a:lnTo>
                  <a:pt x="10" y="112"/>
                </a:lnTo>
                <a:lnTo>
                  <a:pt x="7" y="108"/>
                </a:lnTo>
                <a:lnTo>
                  <a:pt x="5" y="102"/>
                </a:lnTo>
                <a:lnTo>
                  <a:pt x="4" y="97"/>
                </a:lnTo>
                <a:lnTo>
                  <a:pt x="2" y="92"/>
                </a:lnTo>
                <a:lnTo>
                  <a:pt x="1" y="87"/>
                </a:lnTo>
                <a:lnTo>
                  <a:pt x="1" y="82"/>
                </a:lnTo>
                <a:lnTo>
                  <a:pt x="0" y="77"/>
                </a:lnTo>
                <a:lnTo>
                  <a:pt x="0" y="71"/>
                </a:lnTo>
                <a:lnTo>
                  <a:pt x="0" y="65"/>
                </a:lnTo>
                <a:lnTo>
                  <a:pt x="1" y="58"/>
                </a:lnTo>
                <a:lnTo>
                  <a:pt x="2" y="52"/>
                </a:lnTo>
                <a:lnTo>
                  <a:pt x="3" y="45"/>
                </a:lnTo>
                <a:lnTo>
                  <a:pt x="5" y="40"/>
                </a:lnTo>
                <a:lnTo>
                  <a:pt x="7" y="35"/>
                </a:lnTo>
                <a:lnTo>
                  <a:pt x="11" y="30"/>
                </a:lnTo>
                <a:lnTo>
                  <a:pt x="14" y="25"/>
                </a:lnTo>
                <a:lnTo>
                  <a:pt x="17" y="21"/>
                </a:lnTo>
                <a:lnTo>
                  <a:pt x="21" y="18"/>
                </a:lnTo>
                <a:lnTo>
                  <a:pt x="26" y="14"/>
                </a:lnTo>
                <a:lnTo>
                  <a:pt x="30" y="11"/>
                </a:lnTo>
                <a:lnTo>
                  <a:pt x="35" y="9"/>
                </a:lnTo>
                <a:lnTo>
                  <a:pt x="41" y="6"/>
                </a:lnTo>
                <a:lnTo>
                  <a:pt x="46" y="4"/>
                </a:lnTo>
                <a:lnTo>
                  <a:pt x="52" y="3"/>
                </a:lnTo>
                <a:lnTo>
                  <a:pt x="57" y="31"/>
                </a:lnTo>
                <a:lnTo>
                  <a:pt x="52" y="32"/>
                </a:lnTo>
                <a:lnTo>
                  <a:pt x="49" y="33"/>
                </a:lnTo>
                <a:lnTo>
                  <a:pt x="46" y="35"/>
                </a:lnTo>
                <a:lnTo>
                  <a:pt x="42" y="36"/>
                </a:lnTo>
                <a:lnTo>
                  <a:pt x="40" y="38"/>
                </a:lnTo>
                <a:lnTo>
                  <a:pt x="36" y="40"/>
                </a:lnTo>
                <a:lnTo>
                  <a:pt x="34" y="42"/>
                </a:lnTo>
                <a:lnTo>
                  <a:pt x="32" y="45"/>
                </a:lnTo>
                <a:lnTo>
                  <a:pt x="30" y="48"/>
                </a:lnTo>
                <a:lnTo>
                  <a:pt x="28" y="51"/>
                </a:lnTo>
                <a:lnTo>
                  <a:pt x="27" y="54"/>
                </a:lnTo>
                <a:lnTo>
                  <a:pt x="26" y="57"/>
                </a:lnTo>
                <a:lnTo>
                  <a:pt x="25" y="60"/>
                </a:lnTo>
                <a:lnTo>
                  <a:pt x="23" y="63"/>
                </a:lnTo>
                <a:lnTo>
                  <a:pt x="23" y="67"/>
                </a:lnTo>
                <a:lnTo>
                  <a:pt x="23" y="70"/>
                </a:lnTo>
                <a:lnTo>
                  <a:pt x="23" y="75"/>
                </a:lnTo>
                <a:lnTo>
                  <a:pt x="25" y="80"/>
                </a:lnTo>
                <a:lnTo>
                  <a:pt x="26" y="85"/>
                </a:lnTo>
                <a:lnTo>
                  <a:pt x="27" y="90"/>
                </a:lnTo>
                <a:lnTo>
                  <a:pt x="29" y="94"/>
                </a:lnTo>
                <a:lnTo>
                  <a:pt x="32" y="98"/>
                </a:lnTo>
                <a:lnTo>
                  <a:pt x="35" y="102"/>
                </a:lnTo>
                <a:lnTo>
                  <a:pt x="38" y="106"/>
                </a:lnTo>
                <a:lnTo>
                  <a:pt x="43" y="109"/>
                </a:lnTo>
                <a:lnTo>
                  <a:pt x="47" y="112"/>
                </a:lnTo>
                <a:lnTo>
                  <a:pt x="52" y="114"/>
                </a:lnTo>
                <a:lnTo>
                  <a:pt x="58" y="116"/>
                </a:lnTo>
                <a:lnTo>
                  <a:pt x="64" y="118"/>
                </a:lnTo>
                <a:lnTo>
                  <a:pt x="72" y="119"/>
                </a:lnTo>
                <a:lnTo>
                  <a:pt x="79" y="119"/>
                </a:lnTo>
                <a:lnTo>
                  <a:pt x="87" y="120"/>
                </a:lnTo>
                <a:lnTo>
                  <a:pt x="95" y="119"/>
                </a:lnTo>
                <a:lnTo>
                  <a:pt x="103" y="119"/>
                </a:lnTo>
                <a:lnTo>
                  <a:pt x="109" y="118"/>
                </a:lnTo>
                <a:lnTo>
                  <a:pt x="115" y="116"/>
                </a:lnTo>
                <a:lnTo>
                  <a:pt x="122" y="115"/>
                </a:lnTo>
                <a:lnTo>
                  <a:pt x="127" y="112"/>
                </a:lnTo>
                <a:lnTo>
                  <a:pt x="132" y="110"/>
                </a:lnTo>
                <a:lnTo>
                  <a:pt x="136" y="107"/>
                </a:lnTo>
                <a:lnTo>
                  <a:pt x="139" y="102"/>
                </a:lnTo>
                <a:lnTo>
                  <a:pt x="142" y="99"/>
                </a:lnTo>
                <a:lnTo>
                  <a:pt x="144" y="95"/>
                </a:lnTo>
                <a:lnTo>
                  <a:pt x="147" y="91"/>
                </a:lnTo>
                <a:lnTo>
                  <a:pt x="149" y="86"/>
                </a:lnTo>
                <a:lnTo>
                  <a:pt x="150" y="82"/>
                </a:lnTo>
                <a:lnTo>
                  <a:pt x="151" y="77"/>
                </a:lnTo>
                <a:lnTo>
                  <a:pt x="151" y="72"/>
                </a:lnTo>
                <a:lnTo>
                  <a:pt x="151" y="68"/>
                </a:lnTo>
                <a:lnTo>
                  <a:pt x="150" y="64"/>
                </a:lnTo>
                <a:lnTo>
                  <a:pt x="150" y="60"/>
                </a:lnTo>
                <a:lnTo>
                  <a:pt x="149" y="56"/>
                </a:lnTo>
                <a:lnTo>
                  <a:pt x="147" y="53"/>
                </a:lnTo>
                <a:lnTo>
                  <a:pt x="145" y="50"/>
                </a:lnTo>
                <a:lnTo>
                  <a:pt x="143" y="46"/>
                </a:lnTo>
                <a:lnTo>
                  <a:pt x="140" y="43"/>
                </a:lnTo>
                <a:lnTo>
                  <a:pt x="138" y="40"/>
                </a:lnTo>
                <a:lnTo>
                  <a:pt x="135" y="38"/>
                </a:lnTo>
                <a:lnTo>
                  <a:pt x="132" y="35"/>
                </a:lnTo>
                <a:lnTo>
                  <a:pt x="127" y="33"/>
                </a:lnTo>
                <a:lnTo>
                  <a:pt x="124" y="32"/>
                </a:lnTo>
                <a:lnTo>
                  <a:pt x="119" y="30"/>
                </a:lnTo>
                <a:lnTo>
                  <a:pt x="114" y="29"/>
                </a:lnTo>
                <a:lnTo>
                  <a:pt x="109" y="28"/>
                </a:lnTo>
                <a:close/>
                <a:moveTo>
                  <a:pt x="191" y="96"/>
                </a:moveTo>
                <a:lnTo>
                  <a:pt x="164" y="87"/>
                </a:lnTo>
                <a:lnTo>
                  <a:pt x="164" y="66"/>
                </a:lnTo>
                <a:lnTo>
                  <a:pt x="181" y="71"/>
                </a:lnTo>
                <a:lnTo>
                  <a:pt x="181" y="68"/>
                </a:lnTo>
                <a:lnTo>
                  <a:pt x="182" y="65"/>
                </a:lnTo>
                <a:lnTo>
                  <a:pt x="182" y="62"/>
                </a:lnTo>
                <a:lnTo>
                  <a:pt x="183" y="59"/>
                </a:lnTo>
                <a:lnTo>
                  <a:pt x="184" y="57"/>
                </a:lnTo>
                <a:lnTo>
                  <a:pt x="185" y="55"/>
                </a:lnTo>
                <a:lnTo>
                  <a:pt x="187" y="53"/>
                </a:lnTo>
                <a:lnTo>
                  <a:pt x="188" y="51"/>
                </a:lnTo>
                <a:lnTo>
                  <a:pt x="190" y="49"/>
                </a:lnTo>
                <a:lnTo>
                  <a:pt x="191" y="48"/>
                </a:lnTo>
                <a:lnTo>
                  <a:pt x="194" y="46"/>
                </a:lnTo>
                <a:lnTo>
                  <a:pt x="196" y="45"/>
                </a:lnTo>
                <a:lnTo>
                  <a:pt x="198" y="44"/>
                </a:lnTo>
                <a:lnTo>
                  <a:pt x="199" y="44"/>
                </a:lnTo>
                <a:lnTo>
                  <a:pt x="201" y="43"/>
                </a:lnTo>
                <a:lnTo>
                  <a:pt x="203" y="43"/>
                </a:lnTo>
                <a:lnTo>
                  <a:pt x="206" y="43"/>
                </a:lnTo>
                <a:lnTo>
                  <a:pt x="209" y="44"/>
                </a:lnTo>
                <a:lnTo>
                  <a:pt x="212" y="45"/>
                </a:lnTo>
                <a:lnTo>
                  <a:pt x="214" y="46"/>
                </a:lnTo>
                <a:lnTo>
                  <a:pt x="217" y="49"/>
                </a:lnTo>
                <a:lnTo>
                  <a:pt x="219" y="51"/>
                </a:lnTo>
                <a:lnTo>
                  <a:pt x="221" y="53"/>
                </a:lnTo>
                <a:lnTo>
                  <a:pt x="225" y="56"/>
                </a:lnTo>
                <a:lnTo>
                  <a:pt x="226" y="59"/>
                </a:lnTo>
                <a:lnTo>
                  <a:pt x="228" y="62"/>
                </a:lnTo>
                <a:lnTo>
                  <a:pt x="230" y="66"/>
                </a:lnTo>
                <a:lnTo>
                  <a:pt x="231" y="70"/>
                </a:lnTo>
                <a:lnTo>
                  <a:pt x="232" y="74"/>
                </a:lnTo>
                <a:lnTo>
                  <a:pt x="232" y="79"/>
                </a:lnTo>
                <a:lnTo>
                  <a:pt x="233" y="84"/>
                </a:lnTo>
                <a:lnTo>
                  <a:pt x="233" y="90"/>
                </a:lnTo>
                <a:lnTo>
                  <a:pt x="233" y="93"/>
                </a:lnTo>
                <a:lnTo>
                  <a:pt x="233" y="96"/>
                </a:lnTo>
                <a:lnTo>
                  <a:pt x="233" y="99"/>
                </a:lnTo>
                <a:lnTo>
                  <a:pt x="232" y="102"/>
                </a:lnTo>
                <a:lnTo>
                  <a:pt x="232" y="106"/>
                </a:lnTo>
                <a:lnTo>
                  <a:pt x="232" y="109"/>
                </a:lnTo>
                <a:lnTo>
                  <a:pt x="232" y="111"/>
                </a:lnTo>
                <a:lnTo>
                  <a:pt x="231" y="114"/>
                </a:lnTo>
                <a:lnTo>
                  <a:pt x="213" y="112"/>
                </a:lnTo>
                <a:lnTo>
                  <a:pt x="213" y="110"/>
                </a:lnTo>
                <a:lnTo>
                  <a:pt x="213" y="107"/>
                </a:lnTo>
                <a:lnTo>
                  <a:pt x="213" y="104"/>
                </a:lnTo>
                <a:lnTo>
                  <a:pt x="213" y="102"/>
                </a:lnTo>
                <a:lnTo>
                  <a:pt x="214" y="100"/>
                </a:lnTo>
                <a:lnTo>
                  <a:pt x="214" y="99"/>
                </a:lnTo>
                <a:lnTo>
                  <a:pt x="214" y="97"/>
                </a:lnTo>
                <a:lnTo>
                  <a:pt x="214" y="96"/>
                </a:lnTo>
                <a:lnTo>
                  <a:pt x="214" y="93"/>
                </a:lnTo>
                <a:lnTo>
                  <a:pt x="213" y="89"/>
                </a:lnTo>
                <a:lnTo>
                  <a:pt x="213" y="86"/>
                </a:lnTo>
                <a:lnTo>
                  <a:pt x="213" y="83"/>
                </a:lnTo>
                <a:lnTo>
                  <a:pt x="212" y="81"/>
                </a:lnTo>
                <a:lnTo>
                  <a:pt x="211" y="79"/>
                </a:lnTo>
                <a:lnTo>
                  <a:pt x="211" y="77"/>
                </a:lnTo>
                <a:lnTo>
                  <a:pt x="210" y="75"/>
                </a:lnTo>
                <a:lnTo>
                  <a:pt x="209" y="74"/>
                </a:lnTo>
                <a:lnTo>
                  <a:pt x="207" y="73"/>
                </a:lnTo>
                <a:lnTo>
                  <a:pt x="206" y="72"/>
                </a:lnTo>
                <a:lnTo>
                  <a:pt x="205" y="71"/>
                </a:lnTo>
                <a:lnTo>
                  <a:pt x="204" y="71"/>
                </a:lnTo>
                <a:lnTo>
                  <a:pt x="203" y="71"/>
                </a:lnTo>
                <a:lnTo>
                  <a:pt x="202" y="71"/>
                </a:lnTo>
                <a:lnTo>
                  <a:pt x="201" y="71"/>
                </a:lnTo>
                <a:lnTo>
                  <a:pt x="200" y="71"/>
                </a:lnTo>
                <a:lnTo>
                  <a:pt x="199" y="71"/>
                </a:lnTo>
                <a:lnTo>
                  <a:pt x="198" y="72"/>
                </a:lnTo>
                <a:lnTo>
                  <a:pt x="197" y="72"/>
                </a:lnTo>
                <a:lnTo>
                  <a:pt x="196" y="73"/>
                </a:lnTo>
                <a:lnTo>
                  <a:pt x="196" y="74"/>
                </a:lnTo>
                <a:lnTo>
                  <a:pt x="195" y="74"/>
                </a:lnTo>
                <a:lnTo>
                  <a:pt x="195" y="75"/>
                </a:lnTo>
                <a:lnTo>
                  <a:pt x="195" y="76"/>
                </a:lnTo>
                <a:lnTo>
                  <a:pt x="194" y="77"/>
                </a:lnTo>
                <a:lnTo>
                  <a:pt x="194" y="78"/>
                </a:lnTo>
                <a:lnTo>
                  <a:pt x="193" y="79"/>
                </a:lnTo>
                <a:lnTo>
                  <a:pt x="193" y="81"/>
                </a:lnTo>
                <a:lnTo>
                  <a:pt x="193" y="82"/>
                </a:lnTo>
                <a:lnTo>
                  <a:pt x="191" y="84"/>
                </a:lnTo>
                <a:lnTo>
                  <a:pt x="191" y="86"/>
                </a:lnTo>
                <a:lnTo>
                  <a:pt x="191" y="88"/>
                </a:lnTo>
                <a:lnTo>
                  <a:pt x="191" y="90"/>
                </a:lnTo>
                <a:lnTo>
                  <a:pt x="191" y="93"/>
                </a:lnTo>
                <a:lnTo>
                  <a:pt x="191" y="96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48" name="Freeform 262"/>
          <p:cNvSpPr>
            <a:spLocks noEditPoints="1"/>
          </p:cNvSpPr>
          <p:nvPr/>
        </p:nvSpPr>
        <p:spPr bwMode="auto">
          <a:xfrm>
            <a:off x="6660077" y="2768838"/>
            <a:ext cx="90100" cy="58703"/>
          </a:xfrm>
          <a:custGeom>
            <a:avLst/>
            <a:gdLst>
              <a:gd name="T0" fmla="*/ 0 w 231"/>
              <a:gd name="T1" fmla="*/ 0 h 157"/>
              <a:gd name="T2" fmla="*/ 0 w 231"/>
              <a:gd name="T3" fmla="*/ 0 h 157"/>
              <a:gd name="T4" fmla="*/ 0 w 231"/>
              <a:gd name="T5" fmla="*/ 0 h 157"/>
              <a:gd name="T6" fmla="*/ 0 w 231"/>
              <a:gd name="T7" fmla="*/ 0 h 157"/>
              <a:gd name="T8" fmla="*/ 0 w 231"/>
              <a:gd name="T9" fmla="*/ 0 h 157"/>
              <a:gd name="T10" fmla="*/ 0 w 231"/>
              <a:gd name="T11" fmla="*/ 0 h 157"/>
              <a:gd name="T12" fmla="*/ 0 w 231"/>
              <a:gd name="T13" fmla="*/ 0 h 157"/>
              <a:gd name="T14" fmla="*/ 0 w 231"/>
              <a:gd name="T15" fmla="*/ 0 h 157"/>
              <a:gd name="T16" fmla="*/ 0 w 231"/>
              <a:gd name="T17" fmla="*/ 0 h 157"/>
              <a:gd name="T18" fmla="*/ 0 w 231"/>
              <a:gd name="T19" fmla="*/ 0 h 157"/>
              <a:gd name="T20" fmla="*/ 0 w 231"/>
              <a:gd name="T21" fmla="*/ 0 h 157"/>
              <a:gd name="T22" fmla="*/ 0 w 231"/>
              <a:gd name="T23" fmla="*/ 0 h 157"/>
              <a:gd name="T24" fmla="*/ 0 w 231"/>
              <a:gd name="T25" fmla="*/ 0 h 157"/>
              <a:gd name="T26" fmla="*/ 0 w 231"/>
              <a:gd name="T27" fmla="*/ 0 h 157"/>
              <a:gd name="T28" fmla="*/ 0 w 231"/>
              <a:gd name="T29" fmla="*/ 0 h 157"/>
              <a:gd name="T30" fmla="*/ 0 w 231"/>
              <a:gd name="T31" fmla="*/ 0 h 157"/>
              <a:gd name="T32" fmla="*/ 0 w 231"/>
              <a:gd name="T33" fmla="*/ 0 h 157"/>
              <a:gd name="T34" fmla="*/ 0 w 231"/>
              <a:gd name="T35" fmla="*/ 0 h 157"/>
              <a:gd name="T36" fmla="*/ 0 w 231"/>
              <a:gd name="T37" fmla="*/ 0 h 157"/>
              <a:gd name="T38" fmla="*/ 0 w 231"/>
              <a:gd name="T39" fmla="*/ 0 h 157"/>
              <a:gd name="T40" fmla="*/ 0 w 231"/>
              <a:gd name="T41" fmla="*/ 0 h 157"/>
              <a:gd name="T42" fmla="*/ 0 w 231"/>
              <a:gd name="T43" fmla="*/ 0 h 157"/>
              <a:gd name="T44" fmla="*/ 0 w 231"/>
              <a:gd name="T45" fmla="*/ 0 h 157"/>
              <a:gd name="T46" fmla="*/ 0 w 231"/>
              <a:gd name="T47" fmla="*/ 0 h 157"/>
              <a:gd name="T48" fmla="*/ 0 w 231"/>
              <a:gd name="T49" fmla="*/ 0 h 157"/>
              <a:gd name="T50" fmla="*/ 0 w 231"/>
              <a:gd name="T51" fmla="*/ 0 h 157"/>
              <a:gd name="T52" fmla="*/ 0 w 231"/>
              <a:gd name="T53" fmla="*/ 0 h 157"/>
              <a:gd name="T54" fmla="*/ 0 w 231"/>
              <a:gd name="T55" fmla="*/ 0 h 157"/>
              <a:gd name="T56" fmla="*/ 0 w 231"/>
              <a:gd name="T57" fmla="*/ 0 h 157"/>
              <a:gd name="T58" fmla="*/ 0 w 231"/>
              <a:gd name="T59" fmla="*/ 0 h 157"/>
              <a:gd name="T60" fmla="*/ 0 w 231"/>
              <a:gd name="T61" fmla="*/ 0 h 157"/>
              <a:gd name="T62" fmla="*/ 0 w 231"/>
              <a:gd name="T63" fmla="*/ 0 h 157"/>
              <a:gd name="T64" fmla="*/ 0 w 231"/>
              <a:gd name="T65" fmla="*/ 0 h 157"/>
              <a:gd name="T66" fmla="*/ 0 w 231"/>
              <a:gd name="T67" fmla="*/ 0 h 157"/>
              <a:gd name="T68" fmla="*/ 0 w 231"/>
              <a:gd name="T69" fmla="*/ 0 h 157"/>
              <a:gd name="T70" fmla="*/ 0 w 231"/>
              <a:gd name="T71" fmla="*/ 0 h 157"/>
              <a:gd name="T72" fmla="*/ 0 w 231"/>
              <a:gd name="T73" fmla="*/ 0 h 157"/>
              <a:gd name="T74" fmla="*/ 0 w 231"/>
              <a:gd name="T75" fmla="*/ 0 h 157"/>
              <a:gd name="T76" fmla="*/ 0 w 231"/>
              <a:gd name="T77" fmla="*/ 0 h 157"/>
              <a:gd name="T78" fmla="*/ 0 w 231"/>
              <a:gd name="T79" fmla="*/ 0 h 157"/>
              <a:gd name="T80" fmla="*/ 0 w 231"/>
              <a:gd name="T81" fmla="*/ 0 h 157"/>
              <a:gd name="T82" fmla="*/ 0 w 231"/>
              <a:gd name="T83" fmla="*/ 0 h 157"/>
              <a:gd name="T84" fmla="*/ 0 w 231"/>
              <a:gd name="T85" fmla="*/ 0 h 157"/>
              <a:gd name="T86" fmla="*/ 0 w 231"/>
              <a:gd name="T87" fmla="*/ 0 h 157"/>
              <a:gd name="T88" fmla="*/ 0 w 231"/>
              <a:gd name="T89" fmla="*/ 0 h 157"/>
              <a:gd name="T90" fmla="*/ 0 w 231"/>
              <a:gd name="T91" fmla="*/ 0 h 157"/>
              <a:gd name="T92" fmla="*/ 0 w 231"/>
              <a:gd name="T93" fmla="*/ 0 h 157"/>
              <a:gd name="T94" fmla="*/ 0 w 231"/>
              <a:gd name="T95" fmla="*/ 0 h 157"/>
              <a:gd name="T96" fmla="*/ 0 w 231"/>
              <a:gd name="T97" fmla="*/ 0 h 157"/>
              <a:gd name="T98" fmla="*/ 0 w 231"/>
              <a:gd name="T99" fmla="*/ 0 h 157"/>
              <a:gd name="T100" fmla="*/ 0 w 231"/>
              <a:gd name="T101" fmla="*/ 0 h 157"/>
              <a:gd name="T102" fmla="*/ 0 w 231"/>
              <a:gd name="T103" fmla="*/ 0 h 157"/>
              <a:gd name="T104" fmla="*/ 0 w 231"/>
              <a:gd name="T105" fmla="*/ 0 h 157"/>
              <a:gd name="T106" fmla="*/ 0 w 231"/>
              <a:gd name="T107" fmla="*/ 0 h 157"/>
              <a:gd name="T108" fmla="*/ 0 w 231"/>
              <a:gd name="T109" fmla="*/ 0 h 157"/>
              <a:gd name="T110" fmla="*/ 0 w 231"/>
              <a:gd name="T111" fmla="*/ 0 h 157"/>
              <a:gd name="T112" fmla="*/ 0 w 231"/>
              <a:gd name="T113" fmla="*/ 0 h 157"/>
              <a:gd name="T114" fmla="*/ 0 w 231"/>
              <a:gd name="T115" fmla="*/ 0 h 157"/>
              <a:gd name="T116" fmla="*/ 0 w 231"/>
              <a:gd name="T117" fmla="*/ 0 h 157"/>
              <a:gd name="T118" fmla="*/ 0 w 231"/>
              <a:gd name="T119" fmla="*/ 0 h 157"/>
              <a:gd name="T120" fmla="*/ 0 w 231"/>
              <a:gd name="T121" fmla="*/ 0 h 1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31"/>
              <a:gd name="T184" fmla="*/ 0 h 157"/>
              <a:gd name="T185" fmla="*/ 231 w 231"/>
              <a:gd name="T186" fmla="*/ 157 h 15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31" h="157">
                <a:moveTo>
                  <a:pt x="207" y="35"/>
                </a:moveTo>
                <a:lnTo>
                  <a:pt x="210" y="39"/>
                </a:lnTo>
                <a:lnTo>
                  <a:pt x="213" y="43"/>
                </a:lnTo>
                <a:lnTo>
                  <a:pt x="215" y="48"/>
                </a:lnTo>
                <a:lnTo>
                  <a:pt x="218" y="52"/>
                </a:lnTo>
                <a:lnTo>
                  <a:pt x="221" y="56"/>
                </a:lnTo>
                <a:lnTo>
                  <a:pt x="223" y="59"/>
                </a:lnTo>
                <a:lnTo>
                  <a:pt x="224" y="63"/>
                </a:lnTo>
                <a:lnTo>
                  <a:pt x="226" y="67"/>
                </a:lnTo>
                <a:lnTo>
                  <a:pt x="227" y="70"/>
                </a:lnTo>
                <a:lnTo>
                  <a:pt x="228" y="74"/>
                </a:lnTo>
                <a:lnTo>
                  <a:pt x="229" y="78"/>
                </a:lnTo>
                <a:lnTo>
                  <a:pt x="229" y="82"/>
                </a:lnTo>
                <a:lnTo>
                  <a:pt x="230" y="86"/>
                </a:lnTo>
                <a:lnTo>
                  <a:pt x="230" y="90"/>
                </a:lnTo>
                <a:lnTo>
                  <a:pt x="231" y="94"/>
                </a:lnTo>
                <a:lnTo>
                  <a:pt x="231" y="98"/>
                </a:lnTo>
                <a:lnTo>
                  <a:pt x="230" y="106"/>
                </a:lnTo>
                <a:lnTo>
                  <a:pt x="230" y="112"/>
                </a:lnTo>
                <a:lnTo>
                  <a:pt x="229" y="118"/>
                </a:lnTo>
                <a:lnTo>
                  <a:pt x="228" y="124"/>
                </a:lnTo>
                <a:lnTo>
                  <a:pt x="226" y="129"/>
                </a:lnTo>
                <a:lnTo>
                  <a:pt x="224" y="133"/>
                </a:lnTo>
                <a:lnTo>
                  <a:pt x="221" y="138"/>
                </a:lnTo>
                <a:lnTo>
                  <a:pt x="217" y="142"/>
                </a:lnTo>
                <a:lnTo>
                  <a:pt x="214" y="145"/>
                </a:lnTo>
                <a:lnTo>
                  <a:pt x="210" y="148"/>
                </a:lnTo>
                <a:lnTo>
                  <a:pt x="207" y="151"/>
                </a:lnTo>
                <a:lnTo>
                  <a:pt x="202" y="153"/>
                </a:lnTo>
                <a:lnTo>
                  <a:pt x="198" y="155"/>
                </a:lnTo>
                <a:lnTo>
                  <a:pt x="193" y="156"/>
                </a:lnTo>
                <a:lnTo>
                  <a:pt x="189" y="156"/>
                </a:lnTo>
                <a:lnTo>
                  <a:pt x="183" y="157"/>
                </a:lnTo>
                <a:lnTo>
                  <a:pt x="180" y="157"/>
                </a:lnTo>
                <a:lnTo>
                  <a:pt x="178" y="156"/>
                </a:lnTo>
                <a:lnTo>
                  <a:pt x="175" y="156"/>
                </a:lnTo>
                <a:lnTo>
                  <a:pt x="171" y="155"/>
                </a:lnTo>
                <a:lnTo>
                  <a:pt x="169" y="154"/>
                </a:lnTo>
                <a:lnTo>
                  <a:pt x="166" y="153"/>
                </a:lnTo>
                <a:lnTo>
                  <a:pt x="164" y="152"/>
                </a:lnTo>
                <a:lnTo>
                  <a:pt x="161" y="151"/>
                </a:lnTo>
                <a:lnTo>
                  <a:pt x="159" y="150"/>
                </a:lnTo>
                <a:lnTo>
                  <a:pt x="156" y="148"/>
                </a:lnTo>
                <a:lnTo>
                  <a:pt x="154" y="146"/>
                </a:lnTo>
                <a:lnTo>
                  <a:pt x="152" y="145"/>
                </a:lnTo>
                <a:lnTo>
                  <a:pt x="150" y="143"/>
                </a:lnTo>
                <a:lnTo>
                  <a:pt x="148" y="141"/>
                </a:lnTo>
                <a:lnTo>
                  <a:pt x="147" y="139"/>
                </a:lnTo>
                <a:lnTo>
                  <a:pt x="145" y="136"/>
                </a:lnTo>
                <a:lnTo>
                  <a:pt x="144" y="134"/>
                </a:lnTo>
                <a:lnTo>
                  <a:pt x="141" y="132"/>
                </a:lnTo>
                <a:lnTo>
                  <a:pt x="140" y="129"/>
                </a:lnTo>
                <a:lnTo>
                  <a:pt x="139" y="127"/>
                </a:lnTo>
                <a:lnTo>
                  <a:pt x="138" y="124"/>
                </a:lnTo>
                <a:lnTo>
                  <a:pt x="137" y="121"/>
                </a:lnTo>
                <a:lnTo>
                  <a:pt x="136" y="119"/>
                </a:lnTo>
                <a:lnTo>
                  <a:pt x="135" y="116"/>
                </a:lnTo>
                <a:lnTo>
                  <a:pt x="135" y="114"/>
                </a:lnTo>
                <a:lnTo>
                  <a:pt x="134" y="111"/>
                </a:lnTo>
                <a:lnTo>
                  <a:pt x="134" y="108"/>
                </a:lnTo>
                <a:lnTo>
                  <a:pt x="133" y="105"/>
                </a:lnTo>
                <a:lnTo>
                  <a:pt x="133" y="101"/>
                </a:lnTo>
                <a:lnTo>
                  <a:pt x="132" y="97"/>
                </a:lnTo>
                <a:lnTo>
                  <a:pt x="132" y="94"/>
                </a:lnTo>
                <a:lnTo>
                  <a:pt x="131" y="89"/>
                </a:lnTo>
                <a:lnTo>
                  <a:pt x="130" y="81"/>
                </a:lnTo>
                <a:lnTo>
                  <a:pt x="129" y="73"/>
                </a:lnTo>
                <a:lnTo>
                  <a:pt x="128" y="66"/>
                </a:lnTo>
                <a:lnTo>
                  <a:pt x="126" y="59"/>
                </a:lnTo>
                <a:lnTo>
                  <a:pt x="125" y="53"/>
                </a:lnTo>
                <a:lnTo>
                  <a:pt x="124" y="48"/>
                </a:lnTo>
                <a:lnTo>
                  <a:pt x="123" y="42"/>
                </a:lnTo>
                <a:lnTo>
                  <a:pt x="121" y="38"/>
                </a:lnTo>
                <a:lnTo>
                  <a:pt x="120" y="37"/>
                </a:lnTo>
                <a:lnTo>
                  <a:pt x="119" y="37"/>
                </a:lnTo>
                <a:lnTo>
                  <a:pt x="118" y="37"/>
                </a:lnTo>
                <a:lnTo>
                  <a:pt x="117" y="37"/>
                </a:lnTo>
                <a:lnTo>
                  <a:pt x="116" y="37"/>
                </a:lnTo>
                <a:lnTo>
                  <a:pt x="115" y="37"/>
                </a:lnTo>
                <a:lnTo>
                  <a:pt x="114" y="37"/>
                </a:lnTo>
                <a:lnTo>
                  <a:pt x="110" y="37"/>
                </a:lnTo>
                <a:lnTo>
                  <a:pt x="106" y="38"/>
                </a:lnTo>
                <a:lnTo>
                  <a:pt x="103" y="38"/>
                </a:lnTo>
                <a:lnTo>
                  <a:pt x="100" y="39"/>
                </a:lnTo>
                <a:lnTo>
                  <a:pt x="97" y="41"/>
                </a:lnTo>
                <a:lnTo>
                  <a:pt x="94" y="42"/>
                </a:lnTo>
                <a:lnTo>
                  <a:pt x="92" y="45"/>
                </a:lnTo>
                <a:lnTo>
                  <a:pt x="90" y="46"/>
                </a:lnTo>
                <a:lnTo>
                  <a:pt x="88" y="49"/>
                </a:lnTo>
                <a:lnTo>
                  <a:pt x="86" y="53"/>
                </a:lnTo>
                <a:lnTo>
                  <a:pt x="84" y="56"/>
                </a:lnTo>
                <a:lnTo>
                  <a:pt x="83" y="60"/>
                </a:lnTo>
                <a:lnTo>
                  <a:pt x="82" y="64"/>
                </a:lnTo>
                <a:lnTo>
                  <a:pt x="80" y="69"/>
                </a:lnTo>
                <a:lnTo>
                  <a:pt x="80" y="74"/>
                </a:lnTo>
                <a:lnTo>
                  <a:pt x="80" y="79"/>
                </a:lnTo>
                <a:lnTo>
                  <a:pt x="80" y="84"/>
                </a:lnTo>
                <a:lnTo>
                  <a:pt x="80" y="88"/>
                </a:lnTo>
                <a:lnTo>
                  <a:pt x="82" y="93"/>
                </a:lnTo>
                <a:lnTo>
                  <a:pt x="82" y="96"/>
                </a:lnTo>
                <a:lnTo>
                  <a:pt x="83" y="100"/>
                </a:lnTo>
                <a:lnTo>
                  <a:pt x="84" y="104"/>
                </a:lnTo>
                <a:lnTo>
                  <a:pt x="86" y="107"/>
                </a:lnTo>
                <a:lnTo>
                  <a:pt x="87" y="110"/>
                </a:lnTo>
                <a:lnTo>
                  <a:pt x="89" y="112"/>
                </a:lnTo>
                <a:lnTo>
                  <a:pt x="91" y="114"/>
                </a:lnTo>
                <a:lnTo>
                  <a:pt x="94" y="116"/>
                </a:lnTo>
                <a:lnTo>
                  <a:pt x="97" y="118"/>
                </a:lnTo>
                <a:lnTo>
                  <a:pt x="100" y="120"/>
                </a:lnTo>
                <a:lnTo>
                  <a:pt x="104" y="121"/>
                </a:lnTo>
                <a:lnTo>
                  <a:pt x="107" y="123"/>
                </a:lnTo>
                <a:lnTo>
                  <a:pt x="112" y="124"/>
                </a:lnTo>
                <a:lnTo>
                  <a:pt x="108" y="152"/>
                </a:lnTo>
                <a:lnTo>
                  <a:pt x="104" y="151"/>
                </a:lnTo>
                <a:lnTo>
                  <a:pt x="100" y="150"/>
                </a:lnTo>
                <a:lnTo>
                  <a:pt x="95" y="148"/>
                </a:lnTo>
                <a:lnTo>
                  <a:pt x="92" y="147"/>
                </a:lnTo>
                <a:lnTo>
                  <a:pt x="89" y="145"/>
                </a:lnTo>
                <a:lnTo>
                  <a:pt x="86" y="143"/>
                </a:lnTo>
                <a:lnTo>
                  <a:pt x="83" y="141"/>
                </a:lnTo>
                <a:lnTo>
                  <a:pt x="79" y="139"/>
                </a:lnTo>
                <a:lnTo>
                  <a:pt x="77" y="137"/>
                </a:lnTo>
                <a:lnTo>
                  <a:pt x="74" y="134"/>
                </a:lnTo>
                <a:lnTo>
                  <a:pt x="72" y="132"/>
                </a:lnTo>
                <a:lnTo>
                  <a:pt x="70" y="129"/>
                </a:lnTo>
                <a:lnTo>
                  <a:pt x="68" y="125"/>
                </a:lnTo>
                <a:lnTo>
                  <a:pt x="66" y="122"/>
                </a:lnTo>
                <a:lnTo>
                  <a:pt x="64" y="118"/>
                </a:lnTo>
                <a:lnTo>
                  <a:pt x="62" y="114"/>
                </a:lnTo>
                <a:lnTo>
                  <a:pt x="61" y="110"/>
                </a:lnTo>
                <a:lnTo>
                  <a:pt x="60" y="105"/>
                </a:lnTo>
                <a:lnTo>
                  <a:pt x="59" y="100"/>
                </a:lnTo>
                <a:lnTo>
                  <a:pt x="58" y="95"/>
                </a:lnTo>
                <a:lnTo>
                  <a:pt x="58" y="90"/>
                </a:lnTo>
                <a:lnTo>
                  <a:pt x="57" y="85"/>
                </a:lnTo>
                <a:lnTo>
                  <a:pt x="57" y="80"/>
                </a:lnTo>
                <a:lnTo>
                  <a:pt x="57" y="75"/>
                </a:lnTo>
                <a:lnTo>
                  <a:pt x="57" y="70"/>
                </a:lnTo>
                <a:lnTo>
                  <a:pt x="57" y="65"/>
                </a:lnTo>
                <a:lnTo>
                  <a:pt x="58" y="60"/>
                </a:lnTo>
                <a:lnTo>
                  <a:pt x="58" y="55"/>
                </a:lnTo>
                <a:lnTo>
                  <a:pt x="59" y="51"/>
                </a:lnTo>
                <a:lnTo>
                  <a:pt x="60" y="47"/>
                </a:lnTo>
                <a:lnTo>
                  <a:pt x="61" y="42"/>
                </a:lnTo>
                <a:lnTo>
                  <a:pt x="62" y="39"/>
                </a:lnTo>
                <a:lnTo>
                  <a:pt x="63" y="36"/>
                </a:lnTo>
                <a:lnTo>
                  <a:pt x="64" y="33"/>
                </a:lnTo>
                <a:lnTo>
                  <a:pt x="67" y="30"/>
                </a:lnTo>
                <a:lnTo>
                  <a:pt x="68" y="27"/>
                </a:lnTo>
                <a:lnTo>
                  <a:pt x="69" y="25"/>
                </a:lnTo>
                <a:lnTo>
                  <a:pt x="71" y="23"/>
                </a:lnTo>
                <a:lnTo>
                  <a:pt x="73" y="21"/>
                </a:lnTo>
                <a:lnTo>
                  <a:pt x="74" y="19"/>
                </a:lnTo>
                <a:lnTo>
                  <a:pt x="76" y="17"/>
                </a:lnTo>
                <a:lnTo>
                  <a:pt x="78" y="16"/>
                </a:lnTo>
                <a:lnTo>
                  <a:pt x="80" y="15"/>
                </a:lnTo>
                <a:lnTo>
                  <a:pt x="84" y="14"/>
                </a:lnTo>
                <a:lnTo>
                  <a:pt x="86" y="13"/>
                </a:lnTo>
                <a:lnTo>
                  <a:pt x="88" y="12"/>
                </a:lnTo>
                <a:lnTo>
                  <a:pt x="91" y="11"/>
                </a:lnTo>
                <a:lnTo>
                  <a:pt x="93" y="10"/>
                </a:lnTo>
                <a:lnTo>
                  <a:pt x="95" y="10"/>
                </a:lnTo>
                <a:lnTo>
                  <a:pt x="98" y="9"/>
                </a:lnTo>
                <a:lnTo>
                  <a:pt x="101" y="9"/>
                </a:lnTo>
                <a:lnTo>
                  <a:pt x="104" y="9"/>
                </a:lnTo>
                <a:lnTo>
                  <a:pt x="107" y="9"/>
                </a:lnTo>
                <a:lnTo>
                  <a:pt x="112" y="9"/>
                </a:lnTo>
                <a:lnTo>
                  <a:pt x="116" y="9"/>
                </a:lnTo>
                <a:lnTo>
                  <a:pt x="120" y="9"/>
                </a:lnTo>
                <a:lnTo>
                  <a:pt x="158" y="9"/>
                </a:lnTo>
                <a:lnTo>
                  <a:pt x="167" y="9"/>
                </a:lnTo>
                <a:lnTo>
                  <a:pt x="176" y="9"/>
                </a:lnTo>
                <a:lnTo>
                  <a:pt x="183" y="8"/>
                </a:lnTo>
                <a:lnTo>
                  <a:pt x="190" y="8"/>
                </a:lnTo>
                <a:lnTo>
                  <a:pt x="195" y="8"/>
                </a:lnTo>
                <a:lnTo>
                  <a:pt x="200" y="8"/>
                </a:lnTo>
                <a:lnTo>
                  <a:pt x="205" y="7"/>
                </a:lnTo>
                <a:lnTo>
                  <a:pt x="207" y="7"/>
                </a:lnTo>
                <a:lnTo>
                  <a:pt x="210" y="6"/>
                </a:lnTo>
                <a:lnTo>
                  <a:pt x="212" y="6"/>
                </a:lnTo>
                <a:lnTo>
                  <a:pt x="215" y="5"/>
                </a:lnTo>
                <a:lnTo>
                  <a:pt x="217" y="4"/>
                </a:lnTo>
                <a:lnTo>
                  <a:pt x="220" y="3"/>
                </a:lnTo>
                <a:lnTo>
                  <a:pt x="223" y="2"/>
                </a:lnTo>
                <a:lnTo>
                  <a:pt x="225" y="1"/>
                </a:lnTo>
                <a:lnTo>
                  <a:pt x="227" y="0"/>
                </a:lnTo>
                <a:lnTo>
                  <a:pt x="227" y="29"/>
                </a:lnTo>
                <a:lnTo>
                  <a:pt x="225" y="31"/>
                </a:lnTo>
                <a:lnTo>
                  <a:pt x="223" y="31"/>
                </a:lnTo>
                <a:lnTo>
                  <a:pt x="221" y="32"/>
                </a:lnTo>
                <a:lnTo>
                  <a:pt x="217" y="33"/>
                </a:lnTo>
                <a:lnTo>
                  <a:pt x="215" y="34"/>
                </a:lnTo>
                <a:lnTo>
                  <a:pt x="212" y="34"/>
                </a:lnTo>
                <a:lnTo>
                  <a:pt x="210" y="35"/>
                </a:lnTo>
                <a:lnTo>
                  <a:pt x="207" y="35"/>
                </a:lnTo>
                <a:close/>
                <a:moveTo>
                  <a:pt x="144" y="38"/>
                </a:moveTo>
                <a:lnTo>
                  <a:pt x="145" y="42"/>
                </a:lnTo>
                <a:lnTo>
                  <a:pt x="147" y="47"/>
                </a:lnTo>
                <a:lnTo>
                  <a:pt x="148" y="52"/>
                </a:lnTo>
                <a:lnTo>
                  <a:pt x="149" y="58"/>
                </a:lnTo>
                <a:lnTo>
                  <a:pt x="151" y="64"/>
                </a:lnTo>
                <a:lnTo>
                  <a:pt x="152" y="71"/>
                </a:lnTo>
                <a:lnTo>
                  <a:pt x="153" y="78"/>
                </a:lnTo>
                <a:lnTo>
                  <a:pt x="154" y="85"/>
                </a:lnTo>
                <a:lnTo>
                  <a:pt x="155" y="89"/>
                </a:lnTo>
                <a:lnTo>
                  <a:pt x="155" y="93"/>
                </a:lnTo>
                <a:lnTo>
                  <a:pt x="156" y="97"/>
                </a:lnTo>
                <a:lnTo>
                  <a:pt x="156" y="100"/>
                </a:lnTo>
                <a:lnTo>
                  <a:pt x="158" y="104"/>
                </a:lnTo>
                <a:lnTo>
                  <a:pt x="159" y="107"/>
                </a:lnTo>
                <a:lnTo>
                  <a:pt x="160" y="109"/>
                </a:lnTo>
                <a:lnTo>
                  <a:pt x="160" y="111"/>
                </a:lnTo>
                <a:lnTo>
                  <a:pt x="161" y="113"/>
                </a:lnTo>
                <a:lnTo>
                  <a:pt x="162" y="114"/>
                </a:lnTo>
                <a:lnTo>
                  <a:pt x="163" y="116"/>
                </a:lnTo>
                <a:lnTo>
                  <a:pt x="164" y="117"/>
                </a:lnTo>
                <a:lnTo>
                  <a:pt x="165" y="119"/>
                </a:lnTo>
                <a:lnTo>
                  <a:pt x="166" y="120"/>
                </a:lnTo>
                <a:lnTo>
                  <a:pt x="167" y="121"/>
                </a:lnTo>
                <a:lnTo>
                  <a:pt x="169" y="122"/>
                </a:lnTo>
                <a:lnTo>
                  <a:pt x="170" y="123"/>
                </a:lnTo>
                <a:lnTo>
                  <a:pt x="172" y="124"/>
                </a:lnTo>
                <a:lnTo>
                  <a:pt x="174" y="125"/>
                </a:lnTo>
                <a:lnTo>
                  <a:pt x="176" y="125"/>
                </a:lnTo>
                <a:lnTo>
                  <a:pt x="177" y="126"/>
                </a:lnTo>
                <a:lnTo>
                  <a:pt x="179" y="126"/>
                </a:lnTo>
                <a:lnTo>
                  <a:pt x="181" y="126"/>
                </a:lnTo>
                <a:lnTo>
                  <a:pt x="182" y="126"/>
                </a:lnTo>
                <a:lnTo>
                  <a:pt x="185" y="126"/>
                </a:lnTo>
                <a:lnTo>
                  <a:pt x="187" y="126"/>
                </a:lnTo>
                <a:lnTo>
                  <a:pt x="191" y="125"/>
                </a:lnTo>
                <a:lnTo>
                  <a:pt x="193" y="124"/>
                </a:lnTo>
                <a:lnTo>
                  <a:pt x="195" y="123"/>
                </a:lnTo>
                <a:lnTo>
                  <a:pt x="197" y="121"/>
                </a:lnTo>
                <a:lnTo>
                  <a:pt x="199" y="120"/>
                </a:lnTo>
                <a:lnTo>
                  <a:pt x="201" y="118"/>
                </a:lnTo>
                <a:lnTo>
                  <a:pt x="204" y="115"/>
                </a:lnTo>
                <a:lnTo>
                  <a:pt x="205" y="113"/>
                </a:lnTo>
                <a:lnTo>
                  <a:pt x="206" y="110"/>
                </a:lnTo>
                <a:lnTo>
                  <a:pt x="207" y="107"/>
                </a:lnTo>
                <a:lnTo>
                  <a:pt x="208" y="104"/>
                </a:lnTo>
                <a:lnTo>
                  <a:pt x="209" y="99"/>
                </a:lnTo>
                <a:lnTo>
                  <a:pt x="209" y="95"/>
                </a:lnTo>
                <a:lnTo>
                  <a:pt x="209" y="91"/>
                </a:lnTo>
                <a:lnTo>
                  <a:pt x="209" y="87"/>
                </a:lnTo>
                <a:lnTo>
                  <a:pt x="209" y="83"/>
                </a:lnTo>
                <a:lnTo>
                  <a:pt x="208" y="79"/>
                </a:lnTo>
                <a:lnTo>
                  <a:pt x="207" y="76"/>
                </a:lnTo>
                <a:lnTo>
                  <a:pt x="206" y="72"/>
                </a:lnTo>
                <a:lnTo>
                  <a:pt x="205" y="69"/>
                </a:lnTo>
                <a:lnTo>
                  <a:pt x="204" y="65"/>
                </a:lnTo>
                <a:lnTo>
                  <a:pt x="201" y="62"/>
                </a:lnTo>
                <a:lnTo>
                  <a:pt x="200" y="59"/>
                </a:lnTo>
                <a:lnTo>
                  <a:pt x="198" y="56"/>
                </a:lnTo>
                <a:lnTo>
                  <a:pt x="196" y="53"/>
                </a:lnTo>
                <a:lnTo>
                  <a:pt x="193" y="51"/>
                </a:lnTo>
                <a:lnTo>
                  <a:pt x="191" y="49"/>
                </a:lnTo>
                <a:lnTo>
                  <a:pt x="189" y="47"/>
                </a:lnTo>
                <a:lnTo>
                  <a:pt x="185" y="45"/>
                </a:lnTo>
                <a:lnTo>
                  <a:pt x="182" y="42"/>
                </a:lnTo>
                <a:lnTo>
                  <a:pt x="180" y="41"/>
                </a:lnTo>
                <a:lnTo>
                  <a:pt x="177" y="40"/>
                </a:lnTo>
                <a:lnTo>
                  <a:pt x="174" y="39"/>
                </a:lnTo>
                <a:lnTo>
                  <a:pt x="170" y="39"/>
                </a:lnTo>
                <a:lnTo>
                  <a:pt x="167" y="38"/>
                </a:lnTo>
                <a:lnTo>
                  <a:pt x="163" y="38"/>
                </a:lnTo>
                <a:lnTo>
                  <a:pt x="159" y="38"/>
                </a:lnTo>
                <a:lnTo>
                  <a:pt x="154" y="38"/>
                </a:lnTo>
                <a:lnTo>
                  <a:pt x="144" y="38"/>
                </a:lnTo>
                <a:close/>
                <a:moveTo>
                  <a:pt x="36" y="132"/>
                </a:moveTo>
                <a:lnTo>
                  <a:pt x="32" y="132"/>
                </a:lnTo>
                <a:lnTo>
                  <a:pt x="28" y="132"/>
                </a:lnTo>
                <a:lnTo>
                  <a:pt x="25" y="131"/>
                </a:lnTo>
                <a:lnTo>
                  <a:pt x="22" y="130"/>
                </a:lnTo>
                <a:lnTo>
                  <a:pt x="18" y="129"/>
                </a:lnTo>
                <a:lnTo>
                  <a:pt x="15" y="127"/>
                </a:lnTo>
                <a:lnTo>
                  <a:pt x="12" y="125"/>
                </a:lnTo>
                <a:lnTo>
                  <a:pt x="10" y="123"/>
                </a:lnTo>
                <a:lnTo>
                  <a:pt x="8" y="121"/>
                </a:lnTo>
                <a:lnTo>
                  <a:pt x="6" y="118"/>
                </a:lnTo>
                <a:lnTo>
                  <a:pt x="5" y="116"/>
                </a:lnTo>
                <a:lnTo>
                  <a:pt x="2" y="113"/>
                </a:lnTo>
                <a:lnTo>
                  <a:pt x="1" y="110"/>
                </a:lnTo>
                <a:lnTo>
                  <a:pt x="1" y="107"/>
                </a:lnTo>
                <a:lnTo>
                  <a:pt x="0" y="102"/>
                </a:lnTo>
                <a:lnTo>
                  <a:pt x="0" y="99"/>
                </a:lnTo>
                <a:lnTo>
                  <a:pt x="0" y="96"/>
                </a:lnTo>
                <a:lnTo>
                  <a:pt x="1" y="94"/>
                </a:lnTo>
                <a:lnTo>
                  <a:pt x="1" y="91"/>
                </a:lnTo>
                <a:lnTo>
                  <a:pt x="2" y="87"/>
                </a:lnTo>
                <a:lnTo>
                  <a:pt x="3" y="84"/>
                </a:lnTo>
                <a:lnTo>
                  <a:pt x="5" y="80"/>
                </a:lnTo>
                <a:lnTo>
                  <a:pt x="7" y="76"/>
                </a:lnTo>
                <a:lnTo>
                  <a:pt x="9" y="72"/>
                </a:lnTo>
                <a:lnTo>
                  <a:pt x="10" y="70"/>
                </a:lnTo>
                <a:lnTo>
                  <a:pt x="11" y="68"/>
                </a:lnTo>
                <a:lnTo>
                  <a:pt x="12" y="66"/>
                </a:lnTo>
                <a:lnTo>
                  <a:pt x="12" y="64"/>
                </a:lnTo>
                <a:lnTo>
                  <a:pt x="13" y="62"/>
                </a:lnTo>
                <a:lnTo>
                  <a:pt x="13" y="60"/>
                </a:lnTo>
                <a:lnTo>
                  <a:pt x="13" y="59"/>
                </a:lnTo>
                <a:lnTo>
                  <a:pt x="13" y="57"/>
                </a:lnTo>
                <a:lnTo>
                  <a:pt x="13" y="56"/>
                </a:lnTo>
                <a:lnTo>
                  <a:pt x="13" y="55"/>
                </a:lnTo>
                <a:lnTo>
                  <a:pt x="13" y="54"/>
                </a:lnTo>
                <a:lnTo>
                  <a:pt x="13" y="53"/>
                </a:lnTo>
                <a:lnTo>
                  <a:pt x="12" y="52"/>
                </a:lnTo>
                <a:lnTo>
                  <a:pt x="12" y="51"/>
                </a:lnTo>
                <a:lnTo>
                  <a:pt x="11" y="50"/>
                </a:lnTo>
                <a:lnTo>
                  <a:pt x="11" y="49"/>
                </a:lnTo>
                <a:lnTo>
                  <a:pt x="10" y="49"/>
                </a:lnTo>
                <a:lnTo>
                  <a:pt x="9" y="48"/>
                </a:lnTo>
                <a:lnTo>
                  <a:pt x="8" y="48"/>
                </a:lnTo>
                <a:lnTo>
                  <a:pt x="7" y="47"/>
                </a:lnTo>
                <a:lnTo>
                  <a:pt x="6" y="47"/>
                </a:lnTo>
                <a:lnTo>
                  <a:pt x="3" y="46"/>
                </a:lnTo>
                <a:lnTo>
                  <a:pt x="1" y="46"/>
                </a:lnTo>
                <a:lnTo>
                  <a:pt x="0" y="46"/>
                </a:lnTo>
                <a:lnTo>
                  <a:pt x="0" y="24"/>
                </a:lnTo>
                <a:lnTo>
                  <a:pt x="5" y="24"/>
                </a:lnTo>
                <a:lnTo>
                  <a:pt x="8" y="25"/>
                </a:lnTo>
                <a:lnTo>
                  <a:pt x="12" y="26"/>
                </a:lnTo>
                <a:lnTo>
                  <a:pt x="15" y="27"/>
                </a:lnTo>
                <a:lnTo>
                  <a:pt x="18" y="28"/>
                </a:lnTo>
                <a:lnTo>
                  <a:pt x="22" y="29"/>
                </a:lnTo>
                <a:lnTo>
                  <a:pt x="24" y="31"/>
                </a:lnTo>
                <a:lnTo>
                  <a:pt x="27" y="33"/>
                </a:lnTo>
                <a:lnTo>
                  <a:pt x="29" y="35"/>
                </a:lnTo>
                <a:lnTo>
                  <a:pt x="30" y="38"/>
                </a:lnTo>
                <a:lnTo>
                  <a:pt x="32" y="40"/>
                </a:lnTo>
                <a:lnTo>
                  <a:pt x="33" y="43"/>
                </a:lnTo>
                <a:lnTo>
                  <a:pt x="34" y="47"/>
                </a:lnTo>
                <a:lnTo>
                  <a:pt x="36" y="50"/>
                </a:lnTo>
                <a:lnTo>
                  <a:pt x="36" y="53"/>
                </a:lnTo>
                <a:lnTo>
                  <a:pt x="36" y="56"/>
                </a:lnTo>
                <a:lnTo>
                  <a:pt x="36" y="59"/>
                </a:lnTo>
                <a:lnTo>
                  <a:pt x="36" y="62"/>
                </a:lnTo>
                <a:lnTo>
                  <a:pt x="34" y="65"/>
                </a:lnTo>
                <a:lnTo>
                  <a:pt x="33" y="68"/>
                </a:lnTo>
                <a:lnTo>
                  <a:pt x="32" y="71"/>
                </a:lnTo>
                <a:lnTo>
                  <a:pt x="30" y="75"/>
                </a:lnTo>
                <a:lnTo>
                  <a:pt x="29" y="78"/>
                </a:lnTo>
                <a:lnTo>
                  <a:pt x="27" y="82"/>
                </a:lnTo>
                <a:lnTo>
                  <a:pt x="26" y="85"/>
                </a:lnTo>
                <a:lnTo>
                  <a:pt x="25" y="87"/>
                </a:lnTo>
                <a:lnTo>
                  <a:pt x="24" y="90"/>
                </a:lnTo>
                <a:lnTo>
                  <a:pt x="23" y="92"/>
                </a:lnTo>
                <a:lnTo>
                  <a:pt x="22" y="94"/>
                </a:lnTo>
                <a:lnTo>
                  <a:pt x="22" y="95"/>
                </a:lnTo>
                <a:lnTo>
                  <a:pt x="22" y="97"/>
                </a:lnTo>
                <a:lnTo>
                  <a:pt x="22" y="98"/>
                </a:lnTo>
                <a:lnTo>
                  <a:pt x="22" y="99"/>
                </a:lnTo>
                <a:lnTo>
                  <a:pt x="22" y="101"/>
                </a:lnTo>
                <a:lnTo>
                  <a:pt x="22" y="102"/>
                </a:lnTo>
                <a:lnTo>
                  <a:pt x="22" y="104"/>
                </a:lnTo>
                <a:lnTo>
                  <a:pt x="23" y="105"/>
                </a:lnTo>
                <a:lnTo>
                  <a:pt x="24" y="106"/>
                </a:lnTo>
                <a:lnTo>
                  <a:pt x="24" y="107"/>
                </a:lnTo>
                <a:lnTo>
                  <a:pt x="25" y="108"/>
                </a:lnTo>
                <a:lnTo>
                  <a:pt x="26" y="108"/>
                </a:lnTo>
                <a:lnTo>
                  <a:pt x="27" y="109"/>
                </a:lnTo>
                <a:lnTo>
                  <a:pt x="28" y="110"/>
                </a:lnTo>
                <a:lnTo>
                  <a:pt x="29" y="110"/>
                </a:lnTo>
                <a:lnTo>
                  <a:pt x="31" y="111"/>
                </a:lnTo>
                <a:lnTo>
                  <a:pt x="32" y="111"/>
                </a:lnTo>
                <a:lnTo>
                  <a:pt x="34" y="111"/>
                </a:lnTo>
                <a:lnTo>
                  <a:pt x="36" y="111"/>
                </a:lnTo>
                <a:lnTo>
                  <a:pt x="36" y="132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49" name="Freeform 263"/>
          <p:cNvSpPr>
            <a:spLocks noEditPoints="1"/>
          </p:cNvSpPr>
          <p:nvPr/>
        </p:nvSpPr>
        <p:spPr bwMode="auto">
          <a:xfrm>
            <a:off x="6681623" y="2700963"/>
            <a:ext cx="68555" cy="58703"/>
          </a:xfrm>
          <a:custGeom>
            <a:avLst/>
            <a:gdLst>
              <a:gd name="T0" fmla="*/ 0 w 174"/>
              <a:gd name="T1" fmla="*/ 0 h 160"/>
              <a:gd name="T2" fmla="*/ 0 w 174"/>
              <a:gd name="T3" fmla="*/ 0 h 160"/>
              <a:gd name="T4" fmla="*/ 0 w 174"/>
              <a:gd name="T5" fmla="*/ 0 h 160"/>
              <a:gd name="T6" fmla="*/ 0 w 174"/>
              <a:gd name="T7" fmla="*/ 0 h 160"/>
              <a:gd name="T8" fmla="*/ 0 w 174"/>
              <a:gd name="T9" fmla="*/ 0 h 160"/>
              <a:gd name="T10" fmla="*/ 0 w 174"/>
              <a:gd name="T11" fmla="*/ 0 h 160"/>
              <a:gd name="T12" fmla="*/ 0 w 174"/>
              <a:gd name="T13" fmla="*/ 0 h 160"/>
              <a:gd name="T14" fmla="*/ 0 w 174"/>
              <a:gd name="T15" fmla="*/ 0 h 160"/>
              <a:gd name="T16" fmla="*/ 0 w 174"/>
              <a:gd name="T17" fmla="*/ 0 h 160"/>
              <a:gd name="T18" fmla="*/ 0 w 174"/>
              <a:gd name="T19" fmla="*/ 0 h 160"/>
              <a:gd name="T20" fmla="*/ 0 w 174"/>
              <a:gd name="T21" fmla="*/ 0 h 160"/>
              <a:gd name="T22" fmla="*/ 0 w 174"/>
              <a:gd name="T23" fmla="*/ 0 h 160"/>
              <a:gd name="T24" fmla="*/ 0 w 174"/>
              <a:gd name="T25" fmla="*/ 0 h 160"/>
              <a:gd name="T26" fmla="*/ 0 w 174"/>
              <a:gd name="T27" fmla="*/ 0 h 160"/>
              <a:gd name="T28" fmla="*/ 0 w 174"/>
              <a:gd name="T29" fmla="*/ 0 h 160"/>
              <a:gd name="T30" fmla="*/ 0 w 174"/>
              <a:gd name="T31" fmla="*/ 0 h 160"/>
              <a:gd name="T32" fmla="*/ 0 w 174"/>
              <a:gd name="T33" fmla="*/ 0 h 160"/>
              <a:gd name="T34" fmla="*/ 0 w 174"/>
              <a:gd name="T35" fmla="*/ 0 h 160"/>
              <a:gd name="T36" fmla="*/ 0 w 174"/>
              <a:gd name="T37" fmla="*/ 0 h 160"/>
              <a:gd name="T38" fmla="*/ 0 w 174"/>
              <a:gd name="T39" fmla="*/ 0 h 160"/>
              <a:gd name="T40" fmla="*/ 0 w 174"/>
              <a:gd name="T41" fmla="*/ 0 h 160"/>
              <a:gd name="T42" fmla="*/ 0 w 174"/>
              <a:gd name="T43" fmla="*/ 0 h 160"/>
              <a:gd name="T44" fmla="*/ 0 w 174"/>
              <a:gd name="T45" fmla="*/ 0 h 160"/>
              <a:gd name="T46" fmla="*/ 0 w 174"/>
              <a:gd name="T47" fmla="*/ 0 h 160"/>
              <a:gd name="T48" fmla="*/ 0 w 174"/>
              <a:gd name="T49" fmla="*/ 0 h 160"/>
              <a:gd name="T50" fmla="*/ 0 w 174"/>
              <a:gd name="T51" fmla="*/ 0 h 160"/>
              <a:gd name="T52" fmla="*/ 0 w 174"/>
              <a:gd name="T53" fmla="*/ 0 h 160"/>
              <a:gd name="T54" fmla="*/ 0 w 174"/>
              <a:gd name="T55" fmla="*/ 0 h 160"/>
              <a:gd name="T56" fmla="*/ 0 w 174"/>
              <a:gd name="T57" fmla="*/ 0 h 160"/>
              <a:gd name="T58" fmla="*/ 0 w 174"/>
              <a:gd name="T59" fmla="*/ 0 h 160"/>
              <a:gd name="T60" fmla="*/ 0 w 174"/>
              <a:gd name="T61" fmla="*/ 0 h 160"/>
              <a:gd name="T62" fmla="*/ 0 w 174"/>
              <a:gd name="T63" fmla="*/ 0 h 160"/>
              <a:gd name="T64" fmla="*/ 0 w 174"/>
              <a:gd name="T65" fmla="*/ 0 h 160"/>
              <a:gd name="T66" fmla="*/ 0 w 174"/>
              <a:gd name="T67" fmla="*/ 0 h 160"/>
              <a:gd name="T68" fmla="*/ 0 w 174"/>
              <a:gd name="T69" fmla="*/ 0 h 160"/>
              <a:gd name="T70" fmla="*/ 0 w 174"/>
              <a:gd name="T71" fmla="*/ 0 h 160"/>
              <a:gd name="T72" fmla="*/ 0 w 174"/>
              <a:gd name="T73" fmla="*/ 0 h 160"/>
              <a:gd name="T74" fmla="*/ 0 w 174"/>
              <a:gd name="T75" fmla="*/ 0 h 160"/>
              <a:gd name="T76" fmla="*/ 0 w 174"/>
              <a:gd name="T77" fmla="*/ 0 h 160"/>
              <a:gd name="T78" fmla="*/ 0 w 174"/>
              <a:gd name="T79" fmla="*/ 0 h 160"/>
              <a:gd name="T80" fmla="*/ 0 w 174"/>
              <a:gd name="T81" fmla="*/ 0 h 160"/>
              <a:gd name="T82" fmla="*/ 0 w 174"/>
              <a:gd name="T83" fmla="*/ 0 h 160"/>
              <a:gd name="T84" fmla="*/ 0 w 174"/>
              <a:gd name="T85" fmla="*/ 0 h 160"/>
              <a:gd name="T86" fmla="*/ 0 w 174"/>
              <a:gd name="T87" fmla="*/ 0 h 160"/>
              <a:gd name="T88" fmla="*/ 0 w 174"/>
              <a:gd name="T89" fmla="*/ 0 h 160"/>
              <a:gd name="T90" fmla="*/ 0 w 174"/>
              <a:gd name="T91" fmla="*/ 0 h 16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74"/>
              <a:gd name="T139" fmla="*/ 0 h 160"/>
              <a:gd name="T140" fmla="*/ 174 w 174"/>
              <a:gd name="T141" fmla="*/ 160 h 16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74" h="160">
                <a:moveTo>
                  <a:pt x="87" y="160"/>
                </a:moveTo>
                <a:lnTo>
                  <a:pt x="76" y="160"/>
                </a:lnTo>
                <a:lnTo>
                  <a:pt x="65" y="159"/>
                </a:lnTo>
                <a:lnTo>
                  <a:pt x="56" y="157"/>
                </a:lnTo>
                <a:lnTo>
                  <a:pt x="47" y="154"/>
                </a:lnTo>
                <a:lnTo>
                  <a:pt x="38" y="150"/>
                </a:lnTo>
                <a:lnTo>
                  <a:pt x="31" y="146"/>
                </a:lnTo>
                <a:lnTo>
                  <a:pt x="25" y="140"/>
                </a:lnTo>
                <a:lnTo>
                  <a:pt x="18" y="134"/>
                </a:lnTo>
                <a:lnTo>
                  <a:pt x="14" y="129"/>
                </a:lnTo>
                <a:lnTo>
                  <a:pt x="11" y="123"/>
                </a:lnTo>
                <a:lnTo>
                  <a:pt x="7" y="117"/>
                </a:lnTo>
                <a:lnTo>
                  <a:pt x="4" y="109"/>
                </a:lnTo>
                <a:lnTo>
                  <a:pt x="2" y="102"/>
                </a:lnTo>
                <a:lnTo>
                  <a:pt x="1" y="95"/>
                </a:lnTo>
                <a:lnTo>
                  <a:pt x="0" y="88"/>
                </a:lnTo>
                <a:lnTo>
                  <a:pt x="0" y="80"/>
                </a:lnTo>
                <a:lnTo>
                  <a:pt x="0" y="72"/>
                </a:lnTo>
                <a:lnTo>
                  <a:pt x="1" y="64"/>
                </a:lnTo>
                <a:lnTo>
                  <a:pt x="3" y="55"/>
                </a:lnTo>
                <a:lnTo>
                  <a:pt x="5" y="48"/>
                </a:lnTo>
                <a:lnTo>
                  <a:pt x="9" y="41"/>
                </a:lnTo>
                <a:lnTo>
                  <a:pt x="13" y="34"/>
                </a:lnTo>
                <a:lnTo>
                  <a:pt x="17" y="28"/>
                </a:lnTo>
                <a:lnTo>
                  <a:pt x="22" y="22"/>
                </a:lnTo>
                <a:lnTo>
                  <a:pt x="29" y="17"/>
                </a:lnTo>
                <a:lnTo>
                  <a:pt x="35" y="13"/>
                </a:lnTo>
                <a:lnTo>
                  <a:pt x="42" y="9"/>
                </a:lnTo>
                <a:lnTo>
                  <a:pt x="49" y="6"/>
                </a:lnTo>
                <a:lnTo>
                  <a:pt x="58" y="4"/>
                </a:lnTo>
                <a:lnTo>
                  <a:pt x="66" y="2"/>
                </a:lnTo>
                <a:lnTo>
                  <a:pt x="75" y="1"/>
                </a:lnTo>
                <a:lnTo>
                  <a:pt x="84" y="0"/>
                </a:lnTo>
                <a:lnTo>
                  <a:pt x="92" y="1"/>
                </a:lnTo>
                <a:lnTo>
                  <a:pt x="99" y="1"/>
                </a:lnTo>
                <a:lnTo>
                  <a:pt x="107" y="2"/>
                </a:lnTo>
                <a:lnTo>
                  <a:pt x="113" y="3"/>
                </a:lnTo>
                <a:lnTo>
                  <a:pt x="120" y="4"/>
                </a:lnTo>
                <a:lnTo>
                  <a:pt x="125" y="6"/>
                </a:lnTo>
                <a:lnTo>
                  <a:pt x="130" y="8"/>
                </a:lnTo>
                <a:lnTo>
                  <a:pt x="135" y="10"/>
                </a:lnTo>
                <a:lnTo>
                  <a:pt x="140" y="13"/>
                </a:lnTo>
                <a:lnTo>
                  <a:pt x="144" y="16"/>
                </a:lnTo>
                <a:lnTo>
                  <a:pt x="148" y="19"/>
                </a:lnTo>
                <a:lnTo>
                  <a:pt x="152" y="22"/>
                </a:lnTo>
                <a:lnTo>
                  <a:pt x="155" y="26"/>
                </a:lnTo>
                <a:lnTo>
                  <a:pt x="158" y="30"/>
                </a:lnTo>
                <a:lnTo>
                  <a:pt x="161" y="34"/>
                </a:lnTo>
                <a:lnTo>
                  <a:pt x="164" y="39"/>
                </a:lnTo>
                <a:lnTo>
                  <a:pt x="166" y="43"/>
                </a:lnTo>
                <a:lnTo>
                  <a:pt x="168" y="48"/>
                </a:lnTo>
                <a:lnTo>
                  <a:pt x="170" y="53"/>
                </a:lnTo>
                <a:lnTo>
                  <a:pt x="171" y="59"/>
                </a:lnTo>
                <a:lnTo>
                  <a:pt x="172" y="64"/>
                </a:lnTo>
                <a:lnTo>
                  <a:pt x="173" y="69"/>
                </a:lnTo>
                <a:lnTo>
                  <a:pt x="174" y="75"/>
                </a:lnTo>
                <a:lnTo>
                  <a:pt x="174" y="80"/>
                </a:lnTo>
                <a:lnTo>
                  <a:pt x="173" y="89"/>
                </a:lnTo>
                <a:lnTo>
                  <a:pt x="172" y="97"/>
                </a:lnTo>
                <a:lnTo>
                  <a:pt x="171" y="105"/>
                </a:lnTo>
                <a:lnTo>
                  <a:pt x="168" y="112"/>
                </a:lnTo>
                <a:lnTo>
                  <a:pt x="165" y="120"/>
                </a:lnTo>
                <a:lnTo>
                  <a:pt x="161" y="127"/>
                </a:lnTo>
                <a:lnTo>
                  <a:pt x="157" y="133"/>
                </a:lnTo>
                <a:lnTo>
                  <a:pt x="152" y="138"/>
                </a:lnTo>
                <a:lnTo>
                  <a:pt x="145" y="143"/>
                </a:lnTo>
                <a:lnTo>
                  <a:pt x="139" y="148"/>
                </a:lnTo>
                <a:lnTo>
                  <a:pt x="132" y="152"/>
                </a:lnTo>
                <a:lnTo>
                  <a:pt x="124" y="155"/>
                </a:lnTo>
                <a:lnTo>
                  <a:pt x="115" y="157"/>
                </a:lnTo>
                <a:lnTo>
                  <a:pt x="107" y="159"/>
                </a:lnTo>
                <a:lnTo>
                  <a:pt x="97" y="160"/>
                </a:lnTo>
                <a:lnTo>
                  <a:pt x="87" y="160"/>
                </a:lnTo>
                <a:close/>
                <a:moveTo>
                  <a:pt x="87" y="131"/>
                </a:moveTo>
                <a:lnTo>
                  <a:pt x="95" y="131"/>
                </a:lnTo>
                <a:lnTo>
                  <a:pt x="102" y="130"/>
                </a:lnTo>
                <a:lnTo>
                  <a:pt x="109" y="129"/>
                </a:lnTo>
                <a:lnTo>
                  <a:pt x="114" y="127"/>
                </a:lnTo>
                <a:lnTo>
                  <a:pt x="121" y="125"/>
                </a:lnTo>
                <a:lnTo>
                  <a:pt x="126" y="123"/>
                </a:lnTo>
                <a:lnTo>
                  <a:pt x="130" y="120"/>
                </a:lnTo>
                <a:lnTo>
                  <a:pt x="135" y="117"/>
                </a:lnTo>
                <a:lnTo>
                  <a:pt x="139" y="112"/>
                </a:lnTo>
                <a:lnTo>
                  <a:pt x="142" y="108"/>
                </a:lnTo>
                <a:lnTo>
                  <a:pt x="144" y="104"/>
                </a:lnTo>
                <a:lnTo>
                  <a:pt x="147" y="100"/>
                </a:lnTo>
                <a:lnTo>
                  <a:pt x="149" y="95"/>
                </a:lnTo>
                <a:lnTo>
                  <a:pt x="150" y="90"/>
                </a:lnTo>
                <a:lnTo>
                  <a:pt x="151" y="85"/>
                </a:lnTo>
                <a:lnTo>
                  <a:pt x="151" y="80"/>
                </a:lnTo>
                <a:lnTo>
                  <a:pt x="151" y="75"/>
                </a:lnTo>
                <a:lnTo>
                  <a:pt x="150" y="70"/>
                </a:lnTo>
                <a:lnTo>
                  <a:pt x="149" y="65"/>
                </a:lnTo>
                <a:lnTo>
                  <a:pt x="147" y="61"/>
                </a:lnTo>
                <a:lnTo>
                  <a:pt x="144" y="55"/>
                </a:lnTo>
                <a:lnTo>
                  <a:pt x="142" y="51"/>
                </a:lnTo>
                <a:lnTo>
                  <a:pt x="139" y="47"/>
                </a:lnTo>
                <a:lnTo>
                  <a:pt x="135" y="44"/>
                </a:lnTo>
                <a:lnTo>
                  <a:pt x="130" y="41"/>
                </a:lnTo>
                <a:lnTo>
                  <a:pt x="126" y="38"/>
                </a:lnTo>
                <a:lnTo>
                  <a:pt x="121" y="35"/>
                </a:lnTo>
                <a:lnTo>
                  <a:pt x="114" y="33"/>
                </a:lnTo>
                <a:lnTo>
                  <a:pt x="108" y="32"/>
                </a:lnTo>
                <a:lnTo>
                  <a:pt x="102" y="31"/>
                </a:lnTo>
                <a:lnTo>
                  <a:pt x="94" y="30"/>
                </a:lnTo>
                <a:lnTo>
                  <a:pt x="86" y="30"/>
                </a:lnTo>
                <a:lnTo>
                  <a:pt x="78" y="30"/>
                </a:lnTo>
                <a:lnTo>
                  <a:pt x="72" y="31"/>
                </a:lnTo>
                <a:lnTo>
                  <a:pt x="65" y="32"/>
                </a:lnTo>
                <a:lnTo>
                  <a:pt x="59" y="33"/>
                </a:lnTo>
                <a:lnTo>
                  <a:pt x="53" y="35"/>
                </a:lnTo>
                <a:lnTo>
                  <a:pt x="48" y="38"/>
                </a:lnTo>
                <a:lnTo>
                  <a:pt x="44" y="41"/>
                </a:lnTo>
                <a:lnTo>
                  <a:pt x="40" y="44"/>
                </a:lnTo>
                <a:lnTo>
                  <a:pt x="35" y="48"/>
                </a:lnTo>
                <a:lnTo>
                  <a:pt x="32" y="51"/>
                </a:lnTo>
                <a:lnTo>
                  <a:pt x="30" y="57"/>
                </a:lnTo>
                <a:lnTo>
                  <a:pt x="28" y="61"/>
                </a:lnTo>
                <a:lnTo>
                  <a:pt x="26" y="65"/>
                </a:lnTo>
                <a:lnTo>
                  <a:pt x="25" y="70"/>
                </a:lnTo>
                <a:lnTo>
                  <a:pt x="23" y="75"/>
                </a:lnTo>
                <a:lnTo>
                  <a:pt x="23" y="80"/>
                </a:lnTo>
                <a:lnTo>
                  <a:pt x="23" y="85"/>
                </a:lnTo>
                <a:lnTo>
                  <a:pt x="25" y="90"/>
                </a:lnTo>
                <a:lnTo>
                  <a:pt x="26" y="95"/>
                </a:lnTo>
                <a:lnTo>
                  <a:pt x="28" y="100"/>
                </a:lnTo>
                <a:lnTo>
                  <a:pt x="30" y="104"/>
                </a:lnTo>
                <a:lnTo>
                  <a:pt x="32" y="108"/>
                </a:lnTo>
                <a:lnTo>
                  <a:pt x="35" y="112"/>
                </a:lnTo>
                <a:lnTo>
                  <a:pt x="40" y="117"/>
                </a:lnTo>
                <a:lnTo>
                  <a:pt x="44" y="120"/>
                </a:lnTo>
                <a:lnTo>
                  <a:pt x="48" y="123"/>
                </a:lnTo>
                <a:lnTo>
                  <a:pt x="53" y="125"/>
                </a:lnTo>
                <a:lnTo>
                  <a:pt x="59" y="127"/>
                </a:lnTo>
                <a:lnTo>
                  <a:pt x="65" y="129"/>
                </a:lnTo>
                <a:lnTo>
                  <a:pt x="72" y="130"/>
                </a:lnTo>
                <a:lnTo>
                  <a:pt x="79" y="131"/>
                </a:lnTo>
                <a:lnTo>
                  <a:pt x="87" y="13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50" name="Freeform 264"/>
          <p:cNvSpPr>
            <a:spLocks/>
          </p:cNvSpPr>
          <p:nvPr/>
        </p:nvSpPr>
        <p:spPr bwMode="auto">
          <a:xfrm>
            <a:off x="6681623" y="2607406"/>
            <a:ext cx="68555" cy="51365"/>
          </a:xfrm>
          <a:custGeom>
            <a:avLst/>
            <a:gdLst>
              <a:gd name="T0" fmla="*/ 0 w 174"/>
              <a:gd name="T1" fmla="*/ 0 h 143"/>
              <a:gd name="T2" fmla="*/ 0 w 174"/>
              <a:gd name="T3" fmla="*/ 0 h 143"/>
              <a:gd name="T4" fmla="*/ 0 w 174"/>
              <a:gd name="T5" fmla="*/ 0 h 143"/>
              <a:gd name="T6" fmla="*/ 0 w 174"/>
              <a:gd name="T7" fmla="*/ 0 h 143"/>
              <a:gd name="T8" fmla="*/ 0 w 174"/>
              <a:gd name="T9" fmla="*/ 0 h 143"/>
              <a:gd name="T10" fmla="*/ 0 w 174"/>
              <a:gd name="T11" fmla="*/ 0 h 143"/>
              <a:gd name="T12" fmla="*/ 0 w 174"/>
              <a:gd name="T13" fmla="*/ 0 h 143"/>
              <a:gd name="T14" fmla="*/ 0 w 174"/>
              <a:gd name="T15" fmla="*/ 0 h 143"/>
              <a:gd name="T16" fmla="*/ 0 w 174"/>
              <a:gd name="T17" fmla="*/ 0 h 143"/>
              <a:gd name="T18" fmla="*/ 0 w 174"/>
              <a:gd name="T19" fmla="*/ 0 h 143"/>
              <a:gd name="T20" fmla="*/ 0 w 174"/>
              <a:gd name="T21" fmla="*/ 0 h 143"/>
              <a:gd name="T22" fmla="*/ 0 w 174"/>
              <a:gd name="T23" fmla="*/ 0 h 143"/>
              <a:gd name="T24" fmla="*/ 0 w 174"/>
              <a:gd name="T25" fmla="*/ 0 h 143"/>
              <a:gd name="T26" fmla="*/ 0 w 174"/>
              <a:gd name="T27" fmla="*/ 0 h 143"/>
              <a:gd name="T28" fmla="*/ 0 w 174"/>
              <a:gd name="T29" fmla="*/ 0 h 143"/>
              <a:gd name="T30" fmla="*/ 0 w 174"/>
              <a:gd name="T31" fmla="*/ 0 h 143"/>
              <a:gd name="T32" fmla="*/ 0 w 174"/>
              <a:gd name="T33" fmla="*/ 0 h 143"/>
              <a:gd name="T34" fmla="*/ 0 w 174"/>
              <a:gd name="T35" fmla="*/ 0 h 143"/>
              <a:gd name="T36" fmla="*/ 0 w 174"/>
              <a:gd name="T37" fmla="*/ 0 h 143"/>
              <a:gd name="T38" fmla="*/ 0 w 174"/>
              <a:gd name="T39" fmla="*/ 0 h 143"/>
              <a:gd name="T40" fmla="*/ 0 w 174"/>
              <a:gd name="T41" fmla="*/ 0 h 143"/>
              <a:gd name="T42" fmla="*/ 0 w 174"/>
              <a:gd name="T43" fmla="*/ 0 h 143"/>
              <a:gd name="T44" fmla="*/ 0 w 174"/>
              <a:gd name="T45" fmla="*/ 0 h 143"/>
              <a:gd name="T46" fmla="*/ 0 w 174"/>
              <a:gd name="T47" fmla="*/ 0 h 143"/>
              <a:gd name="T48" fmla="*/ 0 w 174"/>
              <a:gd name="T49" fmla="*/ 0 h 143"/>
              <a:gd name="T50" fmla="*/ 0 w 174"/>
              <a:gd name="T51" fmla="*/ 0 h 143"/>
              <a:gd name="T52" fmla="*/ 0 w 174"/>
              <a:gd name="T53" fmla="*/ 0 h 143"/>
              <a:gd name="T54" fmla="*/ 0 w 174"/>
              <a:gd name="T55" fmla="*/ 0 h 143"/>
              <a:gd name="T56" fmla="*/ 0 w 174"/>
              <a:gd name="T57" fmla="*/ 0 h 143"/>
              <a:gd name="T58" fmla="*/ 0 w 174"/>
              <a:gd name="T59" fmla="*/ 0 h 143"/>
              <a:gd name="T60" fmla="*/ 0 w 174"/>
              <a:gd name="T61" fmla="*/ 0 h 143"/>
              <a:gd name="T62" fmla="*/ 0 w 174"/>
              <a:gd name="T63" fmla="*/ 0 h 143"/>
              <a:gd name="T64" fmla="*/ 0 w 174"/>
              <a:gd name="T65" fmla="*/ 0 h 143"/>
              <a:gd name="T66" fmla="*/ 0 w 174"/>
              <a:gd name="T67" fmla="*/ 0 h 143"/>
              <a:gd name="T68" fmla="*/ 0 w 174"/>
              <a:gd name="T69" fmla="*/ 0 h 143"/>
              <a:gd name="T70" fmla="*/ 0 w 174"/>
              <a:gd name="T71" fmla="*/ 0 h 143"/>
              <a:gd name="T72" fmla="*/ 0 w 174"/>
              <a:gd name="T73" fmla="*/ 0 h 143"/>
              <a:gd name="T74" fmla="*/ 0 w 174"/>
              <a:gd name="T75" fmla="*/ 0 h 143"/>
              <a:gd name="T76" fmla="*/ 0 w 174"/>
              <a:gd name="T77" fmla="*/ 0 h 143"/>
              <a:gd name="T78" fmla="*/ 0 w 174"/>
              <a:gd name="T79" fmla="*/ 0 h 143"/>
              <a:gd name="T80" fmla="*/ 0 w 174"/>
              <a:gd name="T81" fmla="*/ 0 h 143"/>
              <a:gd name="T82" fmla="*/ 0 w 174"/>
              <a:gd name="T83" fmla="*/ 0 h 143"/>
              <a:gd name="T84" fmla="*/ 0 w 174"/>
              <a:gd name="T85" fmla="*/ 0 h 143"/>
              <a:gd name="T86" fmla="*/ 0 w 174"/>
              <a:gd name="T87" fmla="*/ 0 h 143"/>
              <a:gd name="T88" fmla="*/ 0 w 174"/>
              <a:gd name="T89" fmla="*/ 0 h 143"/>
              <a:gd name="T90" fmla="*/ 0 w 174"/>
              <a:gd name="T91" fmla="*/ 0 h 143"/>
              <a:gd name="T92" fmla="*/ 0 w 174"/>
              <a:gd name="T93" fmla="*/ 0 h 143"/>
              <a:gd name="T94" fmla="*/ 0 w 174"/>
              <a:gd name="T95" fmla="*/ 0 h 143"/>
              <a:gd name="T96" fmla="*/ 0 w 174"/>
              <a:gd name="T97" fmla="*/ 0 h 143"/>
              <a:gd name="T98" fmla="*/ 0 w 174"/>
              <a:gd name="T99" fmla="*/ 0 h 143"/>
              <a:gd name="T100" fmla="*/ 0 w 174"/>
              <a:gd name="T101" fmla="*/ 0 h 143"/>
              <a:gd name="T102" fmla="*/ 0 w 174"/>
              <a:gd name="T103" fmla="*/ 0 h 143"/>
              <a:gd name="T104" fmla="*/ 0 w 174"/>
              <a:gd name="T105" fmla="*/ 0 h 143"/>
              <a:gd name="T106" fmla="*/ 0 w 174"/>
              <a:gd name="T107" fmla="*/ 0 h 143"/>
              <a:gd name="T108" fmla="*/ 0 w 174"/>
              <a:gd name="T109" fmla="*/ 0 h 143"/>
              <a:gd name="T110" fmla="*/ 0 w 174"/>
              <a:gd name="T111" fmla="*/ 0 h 143"/>
              <a:gd name="T112" fmla="*/ 0 w 174"/>
              <a:gd name="T113" fmla="*/ 0 h 143"/>
              <a:gd name="T114" fmla="*/ 0 w 174"/>
              <a:gd name="T115" fmla="*/ 0 h 143"/>
              <a:gd name="T116" fmla="*/ 0 w 174"/>
              <a:gd name="T117" fmla="*/ 0 h 143"/>
              <a:gd name="T118" fmla="*/ 0 w 174"/>
              <a:gd name="T119" fmla="*/ 0 h 143"/>
              <a:gd name="T120" fmla="*/ 0 w 174"/>
              <a:gd name="T121" fmla="*/ 0 h 143"/>
              <a:gd name="T122" fmla="*/ 0 w 174"/>
              <a:gd name="T123" fmla="*/ 0 h 14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74"/>
              <a:gd name="T187" fmla="*/ 0 h 143"/>
              <a:gd name="T188" fmla="*/ 174 w 174"/>
              <a:gd name="T189" fmla="*/ 143 h 14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74" h="143">
                <a:moveTo>
                  <a:pt x="121" y="143"/>
                </a:moveTo>
                <a:lnTo>
                  <a:pt x="117" y="114"/>
                </a:lnTo>
                <a:lnTo>
                  <a:pt x="120" y="113"/>
                </a:lnTo>
                <a:lnTo>
                  <a:pt x="124" y="112"/>
                </a:lnTo>
                <a:lnTo>
                  <a:pt x="127" y="111"/>
                </a:lnTo>
                <a:lnTo>
                  <a:pt x="130" y="110"/>
                </a:lnTo>
                <a:lnTo>
                  <a:pt x="134" y="108"/>
                </a:lnTo>
                <a:lnTo>
                  <a:pt x="137" y="106"/>
                </a:lnTo>
                <a:lnTo>
                  <a:pt x="139" y="103"/>
                </a:lnTo>
                <a:lnTo>
                  <a:pt x="142" y="101"/>
                </a:lnTo>
                <a:lnTo>
                  <a:pt x="144" y="98"/>
                </a:lnTo>
                <a:lnTo>
                  <a:pt x="145" y="95"/>
                </a:lnTo>
                <a:lnTo>
                  <a:pt x="148" y="91"/>
                </a:lnTo>
                <a:lnTo>
                  <a:pt x="149" y="88"/>
                </a:lnTo>
                <a:lnTo>
                  <a:pt x="150" y="84"/>
                </a:lnTo>
                <a:lnTo>
                  <a:pt x="150" y="79"/>
                </a:lnTo>
                <a:lnTo>
                  <a:pt x="151" y="74"/>
                </a:lnTo>
                <a:lnTo>
                  <a:pt x="151" y="69"/>
                </a:lnTo>
                <a:lnTo>
                  <a:pt x="151" y="65"/>
                </a:lnTo>
                <a:lnTo>
                  <a:pt x="151" y="60"/>
                </a:lnTo>
                <a:lnTo>
                  <a:pt x="150" y="56"/>
                </a:lnTo>
                <a:lnTo>
                  <a:pt x="149" y="52"/>
                </a:lnTo>
                <a:lnTo>
                  <a:pt x="148" y="49"/>
                </a:lnTo>
                <a:lnTo>
                  <a:pt x="147" y="46"/>
                </a:lnTo>
                <a:lnTo>
                  <a:pt x="144" y="43"/>
                </a:lnTo>
                <a:lnTo>
                  <a:pt x="143" y="40"/>
                </a:lnTo>
                <a:lnTo>
                  <a:pt x="141" y="38"/>
                </a:lnTo>
                <a:lnTo>
                  <a:pt x="139" y="36"/>
                </a:lnTo>
                <a:lnTo>
                  <a:pt x="137" y="34"/>
                </a:lnTo>
                <a:lnTo>
                  <a:pt x="135" y="33"/>
                </a:lnTo>
                <a:lnTo>
                  <a:pt x="132" y="32"/>
                </a:lnTo>
                <a:lnTo>
                  <a:pt x="129" y="31"/>
                </a:lnTo>
                <a:lnTo>
                  <a:pt x="127" y="31"/>
                </a:lnTo>
                <a:lnTo>
                  <a:pt x="124" y="31"/>
                </a:lnTo>
                <a:lnTo>
                  <a:pt x="122" y="31"/>
                </a:lnTo>
                <a:lnTo>
                  <a:pt x="120" y="31"/>
                </a:lnTo>
                <a:lnTo>
                  <a:pt x="118" y="32"/>
                </a:lnTo>
                <a:lnTo>
                  <a:pt x="115" y="33"/>
                </a:lnTo>
                <a:lnTo>
                  <a:pt x="114" y="34"/>
                </a:lnTo>
                <a:lnTo>
                  <a:pt x="112" y="35"/>
                </a:lnTo>
                <a:lnTo>
                  <a:pt x="110" y="37"/>
                </a:lnTo>
                <a:lnTo>
                  <a:pt x="109" y="39"/>
                </a:lnTo>
                <a:lnTo>
                  <a:pt x="108" y="41"/>
                </a:lnTo>
                <a:lnTo>
                  <a:pt x="107" y="43"/>
                </a:lnTo>
                <a:lnTo>
                  <a:pt x="106" y="46"/>
                </a:lnTo>
                <a:lnTo>
                  <a:pt x="105" y="49"/>
                </a:lnTo>
                <a:lnTo>
                  <a:pt x="104" y="53"/>
                </a:lnTo>
                <a:lnTo>
                  <a:pt x="103" y="58"/>
                </a:lnTo>
                <a:lnTo>
                  <a:pt x="102" y="63"/>
                </a:lnTo>
                <a:lnTo>
                  <a:pt x="99" y="68"/>
                </a:lnTo>
                <a:lnTo>
                  <a:pt x="97" y="76"/>
                </a:lnTo>
                <a:lnTo>
                  <a:pt x="96" y="84"/>
                </a:lnTo>
                <a:lnTo>
                  <a:pt x="94" y="90"/>
                </a:lnTo>
                <a:lnTo>
                  <a:pt x="92" y="96"/>
                </a:lnTo>
                <a:lnTo>
                  <a:pt x="91" y="101"/>
                </a:lnTo>
                <a:lnTo>
                  <a:pt x="89" y="106"/>
                </a:lnTo>
                <a:lnTo>
                  <a:pt x="88" y="110"/>
                </a:lnTo>
                <a:lnTo>
                  <a:pt x="87" y="113"/>
                </a:lnTo>
                <a:lnTo>
                  <a:pt x="84" y="116"/>
                </a:lnTo>
                <a:lnTo>
                  <a:pt x="83" y="119"/>
                </a:lnTo>
                <a:lnTo>
                  <a:pt x="81" y="121"/>
                </a:lnTo>
                <a:lnTo>
                  <a:pt x="79" y="123"/>
                </a:lnTo>
                <a:lnTo>
                  <a:pt x="77" y="126"/>
                </a:lnTo>
                <a:lnTo>
                  <a:pt x="75" y="128"/>
                </a:lnTo>
                <a:lnTo>
                  <a:pt x="73" y="130"/>
                </a:lnTo>
                <a:lnTo>
                  <a:pt x="71" y="131"/>
                </a:lnTo>
                <a:lnTo>
                  <a:pt x="67" y="133"/>
                </a:lnTo>
                <a:lnTo>
                  <a:pt x="65" y="134"/>
                </a:lnTo>
                <a:lnTo>
                  <a:pt x="62" y="135"/>
                </a:lnTo>
                <a:lnTo>
                  <a:pt x="60" y="136"/>
                </a:lnTo>
                <a:lnTo>
                  <a:pt x="57" y="137"/>
                </a:lnTo>
                <a:lnTo>
                  <a:pt x="53" y="137"/>
                </a:lnTo>
                <a:lnTo>
                  <a:pt x="51" y="137"/>
                </a:lnTo>
                <a:lnTo>
                  <a:pt x="48" y="137"/>
                </a:lnTo>
                <a:lnTo>
                  <a:pt x="45" y="137"/>
                </a:lnTo>
                <a:lnTo>
                  <a:pt x="43" y="137"/>
                </a:lnTo>
                <a:lnTo>
                  <a:pt x="40" y="137"/>
                </a:lnTo>
                <a:lnTo>
                  <a:pt x="37" y="136"/>
                </a:lnTo>
                <a:lnTo>
                  <a:pt x="34" y="135"/>
                </a:lnTo>
                <a:lnTo>
                  <a:pt x="32" y="135"/>
                </a:lnTo>
                <a:lnTo>
                  <a:pt x="30" y="134"/>
                </a:lnTo>
                <a:lnTo>
                  <a:pt x="28" y="132"/>
                </a:lnTo>
                <a:lnTo>
                  <a:pt x="25" y="131"/>
                </a:lnTo>
                <a:lnTo>
                  <a:pt x="22" y="130"/>
                </a:lnTo>
                <a:lnTo>
                  <a:pt x="20" y="128"/>
                </a:lnTo>
                <a:lnTo>
                  <a:pt x="18" y="126"/>
                </a:lnTo>
                <a:lnTo>
                  <a:pt x="17" y="124"/>
                </a:lnTo>
                <a:lnTo>
                  <a:pt x="15" y="122"/>
                </a:lnTo>
                <a:lnTo>
                  <a:pt x="13" y="120"/>
                </a:lnTo>
                <a:lnTo>
                  <a:pt x="12" y="118"/>
                </a:lnTo>
                <a:lnTo>
                  <a:pt x="11" y="117"/>
                </a:lnTo>
                <a:lnTo>
                  <a:pt x="10" y="115"/>
                </a:lnTo>
                <a:lnTo>
                  <a:pt x="9" y="113"/>
                </a:lnTo>
                <a:lnTo>
                  <a:pt x="7" y="110"/>
                </a:lnTo>
                <a:lnTo>
                  <a:pt x="6" y="108"/>
                </a:lnTo>
                <a:lnTo>
                  <a:pt x="5" y="106"/>
                </a:lnTo>
                <a:lnTo>
                  <a:pt x="4" y="103"/>
                </a:lnTo>
                <a:lnTo>
                  <a:pt x="3" y="100"/>
                </a:lnTo>
                <a:lnTo>
                  <a:pt x="2" y="97"/>
                </a:lnTo>
                <a:lnTo>
                  <a:pt x="2" y="94"/>
                </a:lnTo>
                <a:lnTo>
                  <a:pt x="1" y="91"/>
                </a:lnTo>
                <a:lnTo>
                  <a:pt x="1" y="88"/>
                </a:lnTo>
                <a:lnTo>
                  <a:pt x="0" y="85"/>
                </a:lnTo>
                <a:lnTo>
                  <a:pt x="0" y="82"/>
                </a:lnTo>
                <a:lnTo>
                  <a:pt x="0" y="78"/>
                </a:lnTo>
                <a:lnTo>
                  <a:pt x="0" y="74"/>
                </a:lnTo>
                <a:lnTo>
                  <a:pt x="0" y="70"/>
                </a:lnTo>
                <a:lnTo>
                  <a:pt x="0" y="65"/>
                </a:lnTo>
                <a:lnTo>
                  <a:pt x="1" y="60"/>
                </a:lnTo>
                <a:lnTo>
                  <a:pt x="1" y="56"/>
                </a:lnTo>
                <a:lnTo>
                  <a:pt x="2" y="52"/>
                </a:lnTo>
                <a:lnTo>
                  <a:pt x="3" y="48"/>
                </a:lnTo>
                <a:lnTo>
                  <a:pt x="4" y="44"/>
                </a:lnTo>
                <a:lnTo>
                  <a:pt x="5" y="40"/>
                </a:lnTo>
                <a:lnTo>
                  <a:pt x="7" y="36"/>
                </a:lnTo>
                <a:lnTo>
                  <a:pt x="9" y="33"/>
                </a:lnTo>
                <a:lnTo>
                  <a:pt x="11" y="30"/>
                </a:lnTo>
                <a:lnTo>
                  <a:pt x="12" y="27"/>
                </a:lnTo>
                <a:lnTo>
                  <a:pt x="14" y="24"/>
                </a:lnTo>
                <a:lnTo>
                  <a:pt x="16" y="21"/>
                </a:lnTo>
                <a:lnTo>
                  <a:pt x="18" y="18"/>
                </a:lnTo>
                <a:lnTo>
                  <a:pt x="21" y="17"/>
                </a:lnTo>
                <a:lnTo>
                  <a:pt x="23" y="15"/>
                </a:lnTo>
                <a:lnTo>
                  <a:pt x="26" y="13"/>
                </a:lnTo>
                <a:lnTo>
                  <a:pt x="29" y="12"/>
                </a:lnTo>
                <a:lnTo>
                  <a:pt x="32" y="11"/>
                </a:lnTo>
                <a:lnTo>
                  <a:pt x="35" y="9"/>
                </a:lnTo>
                <a:lnTo>
                  <a:pt x="38" y="8"/>
                </a:lnTo>
                <a:lnTo>
                  <a:pt x="43" y="8"/>
                </a:lnTo>
                <a:lnTo>
                  <a:pt x="47" y="7"/>
                </a:lnTo>
                <a:lnTo>
                  <a:pt x="50" y="36"/>
                </a:lnTo>
                <a:lnTo>
                  <a:pt x="47" y="36"/>
                </a:lnTo>
                <a:lnTo>
                  <a:pt x="45" y="37"/>
                </a:lnTo>
                <a:lnTo>
                  <a:pt x="42" y="38"/>
                </a:lnTo>
                <a:lnTo>
                  <a:pt x="38" y="39"/>
                </a:lnTo>
                <a:lnTo>
                  <a:pt x="36" y="41"/>
                </a:lnTo>
                <a:lnTo>
                  <a:pt x="34" y="43"/>
                </a:lnTo>
                <a:lnTo>
                  <a:pt x="32" y="45"/>
                </a:lnTo>
                <a:lnTo>
                  <a:pt x="30" y="47"/>
                </a:lnTo>
                <a:lnTo>
                  <a:pt x="29" y="49"/>
                </a:lnTo>
                <a:lnTo>
                  <a:pt x="27" y="52"/>
                </a:lnTo>
                <a:lnTo>
                  <a:pt x="26" y="55"/>
                </a:lnTo>
                <a:lnTo>
                  <a:pt x="25" y="58"/>
                </a:lnTo>
                <a:lnTo>
                  <a:pt x="25" y="61"/>
                </a:lnTo>
                <a:lnTo>
                  <a:pt x="23" y="65"/>
                </a:lnTo>
                <a:lnTo>
                  <a:pt x="23" y="68"/>
                </a:lnTo>
                <a:lnTo>
                  <a:pt x="23" y="72"/>
                </a:lnTo>
                <a:lnTo>
                  <a:pt x="23" y="77"/>
                </a:lnTo>
                <a:lnTo>
                  <a:pt x="23" y="83"/>
                </a:lnTo>
                <a:lnTo>
                  <a:pt x="25" y="87"/>
                </a:lnTo>
                <a:lnTo>
                  <a:pt x="25" y="90"/>
                </a:lnTo>
                <a:lnTo>
                  <a:pt x="26" y="94"/>
                </a:lnTo>
                <a:lnTo>
                  <a:pt x="27" y="97"/>
                </a:lnTo>
                <a:lnTo>
                  <a:pt x="28" y="99"/>
                </a:lnTo>
                <a:lnTo>
                  <a:pt x="30" y="101"/>
                </a:lnTo>
                <a:lnTo>
                  <a:pt x="31" y="103"/>
                </a:lnTo>
                <a:lnTo>
                  <a:pt x="33" y="105"/>
                </a:lnTo>
                <a:lnTo>
                  <a:pt x="34" y="107"/>
                </a:lnTo>
                <a:lnTo>
                  <a:pt x="36" y="108"/>
                </a:lnTo>
                <a:lnTo>
                  <a:pt x="38" y="109"/>
                </a:lnTo>
                <a:lnTo>
                  <a:pt x="41" y="109"/>
                </a:lnTo>
                <a:lnTo>
                  <a:pt x="43" y="110"/>
                </a:lnTo>
                <a:lnTo>
                  <a:pt x="45" y="110"/>
                </a:lnTo>
                <a:lnTo>
                  <a:pt x="46" y="110"/>
                </a:lnTo>
                <a:lnTo>
                  <a:pt x="47" y="110"/>
                </a:lnTo>
                <a:lnTo>
                  <a:pt x="48" y="109"/>
                </a:lnTo>
                <a:lnTo>
                  <a:pt x="50" y="109"/>
                </a:lnTo>
                <a:lnTo>
                  <a:pt x="51" y="109"/>
                </a:lnTo>
                <a:lnTo>
                  <a:pt x="52" y="108"/>
                </a:lnTo>
                <a:lnTo>
                  <a:pt x="53" y="107"/>
                </a:lnTo>
                <a:lnTo>
                  <a:pt x="55" y="106"/>
                </a:lnTo>
                <a:lnTo>
                  <a:pt x="56" y="105"/>
                </a:lnTo>
                <a:lnTo>
                  <a:pt x="57" y="104"/>
                </a:lnTo>
                <a:lnTo>
                  <a:pt x="58" y="103"/>
                </a:lnTo>
                <a:lnTo>
                  <a:pt x="59" y="102"/>
                </a:lnTo>
                <a:lnTo>
                  <a:pt x="60" y="101"/>
                </a:lnTo>
                <a:lnTo>
                  <a:pt x="61" y="99"/>
                </a:lnTo>
                <a:lnTo>
                  <a:pt x="61" y="97"/>
                </a:lnTo>
                <a:lnTo>
                  <a:pt x="62" y="95"/>
                </a:lnTo>
                <a:lnTo>
                  <a:pt x="62" y="94"/>
                </a:lnTo>
                <a:lnTo>
                  <a:pt x="63" y="92"/>
                </a:lnTo>
                <a:lnTo>
                  <a:pt x="64" y="90"/>
                </a:lnTo>
                <a:lnTo>
                  <a:pt x="64" y="87"/>
                </a:lnTo>
                <a:lnTo>
                  <a:pt x="65" y="84"/>
                </a:lnTo>
                <a:lnTo>
                  <a:pt x="66" y="79"/>
                </a:lnTo>
                <a:lnTo>
                  <a:pt x="67" y="74"/>
                </a:lnTo>
                <a:lnTo>
                  <a:pt x="69" y="69"/>
                </a:lnTo>
                <a:lnTo>
                  <a:pt x="72" y="62"/>
                </a:lnTo>
                <a:lnTo>
                  <a:pt x="73" y="55"/>
                </a:lnTo>
                <a:lnTo>
                  <a:pt x="75" y="49"/>
                </a:lnTo>
                <a:lnTo>
                  <a:pt x="77" y="44"/>
                </a:lnTo>
                <a:lnTo>
                  <a:pt x="78" y="39"/>
                </a:lnTo>
                <a:lnTo>
                  <a:pt x="79" y="34"/>
                </a:lnTo>
                <a:lnTo>
                  <a:pt x="81" y="30"/>
                </a:lnTo>
                <a:lnTo>
                  <a:pt x="82" y="27"/>
                </a:lnTo>
                <a:lnTo>
                  <a:pt x="83" y="24"/>
                </a:lnTo>
                <a:lnTo>
                  <a:pt x="86" y="20"/>
                </a:lnTo>
                <a:lnTo>
                  <a:pt x="87" y="18"/>
                </a:lnTo>
                <a:lnTo>
                  <a:pt x="89" y="15"/>
                </a:lnTo>
                <a:lnTo>
                  <a:pt x="91" y="13"/>
                </a:lnTo>
                <a:lnTo>
                  <a:pt x="93" y="11"/>
                </a:lnTo>
                <a:lnTo>
                  <a:pt x="95" y="9"/>
                </a:lnTo>
                <a:lnTo>
                  <a:pt x="97" y="7"/>
                </a:lnTo>
                <a:lnTo>
                  <a:pt x="99" y="6"/>
                </a:lnTo>
                <a:lnTo>
                  <a:pt x="103" y="4"/>
                </a:lnTo>
                <a:lnTo>
                  <a:pt x="105" y="3"/>
                </a:lnTo>
                <a:lnTo>
                  <a:pt x="108" y="2"/>
                </a:lnTo>
                <a:lnTo>
                  <a:pt x="111" y="1"/>
                </a:lnTo>
                <a:lnTo>
                  <a:pt x="114" y="1"/>
                </a:lnTo>
                <a:lnTo>
                  <a:pt x="118" y="1"/>
                </a:lnTo>
                <a:lnTo>
                  <a:pt x="121" y="0"/>
                </a:lnTo>
                <a:lnTo>
                  <a:pt x="125" y="1"/>
                </a:lnTo>
                <a:lnTo>
                  <a:pt x="128" y="1"/>
                </a:lnTo>
                <a:lnTo>
                  <a:pt x="132" y="2"/>
                </a:lnTo>
                <a:lnTo>
                  <a:pt x="135" y="3"/>
                </a:lnTo>
                <a:lnTo>
                  <a:pt x="138" y="4"/>
                </a:lnTo>
                <a:lnTo>
                  <a:pt x="141" y="5"/>
                </a:lnTo>
                <a:lnTo>
                  <a:pt x="144" y="7"/>
                </a:lnTo>
                <a:lnTo>
                  <a:pt x="148" y="9"/>
                </a:lnTo>
                <a:lnTo>
                  <a:pt x="151" y="11"/>
                </a:lnTo>
                <a:lnTo>
                  <a:pt x="154" y="13"/>
                </a:lnTo>
                <a:lnTo>
                  <a:pt x="156" y="16"/>
                </a:lnTo>
                <a:lnTo>
                  <a:pt x="159" y="19"/>
                </a:lnTo>
                <a:lnTo>
                  <a:pt x="161" y="23"/>
                </a:lnTo>
                <a:lnTo>
                  <a:pt x="164" y="26"/>
                </a:lnTo>
                <a:lnTo>
                  <a:pt x="166" y="30"/>
                </a:lnTo>
                <a:lnTo>
                  <a:pt x="167" y="34"/>
                </a:lnTo>
                <a:lnTo>
                  <a:pt x="169" y="38"/>
                </a:lnTo>
                <a:lnTo>
                  <a:pt x="170" y="42"/>
                </a:lnTo>
                <a:lnTo>
                  <a:pt x="171" y="46"/>
                </a:lnTo>
                <a:lnTo>
                  <a:pt x="172" y="50"/>
                </a:lnTo>
                <a:lnTo>
                  <a:pt x="173" y="55"/>
                </a:lnTo>
                <a:lnTo>
                  <a:pt x="173" y="60"/>
                </a:lnTo>
                <a:lnTo>
                  <a:pt x="174" y="64"/>
                </a:lnTo>
                <a:lnTo>
                  <a:pt x="174" y="69"/>
                </a:lnTo>
                <a:lnTo>
                  <a:pt x="173" y="77"/>
                </a:lnTo>
                <a:lnTo>
                  <a:pt x="173" y="86"/>
                </a:lnTo>
                <a:lnTo>
                  <a:pt x="172" y="93"/>
                </a:lnTo>
                <a:lnTo>
                  <a:pt x="171" y="99"/>
                </a:lnTo>
                <a:lnTo>
                  <a:pt x="169" y="105"/>
                </a:lnTo>
                <a:lnTo>
                  <a:pt x="167" y="111"/>
                </a:lnTo>
                <a:lnTo>
                  <a:pt x="164" y="116"/>
                </a:lnTo>
                <a:lnTo>
                  <a:pt x="160" y="120"/>
                </a:lnTo>
                <a:lnTo>
                  <a:pt x="157" y="124"/>
                </a:lnTo>
                <a:lnTo>
                  <a:pt x="153" y="128"/>
                </a:lnTo>
                <a:lnTo>
                  <a:pt x="149" y="131"/>
                </a:lnTo>
                <a:lnTo>
                  <a:pt x="143" y="134"/>
                </a:lnTo>
                <a:lnTo>
                  <a:pt x="139" y="137"/>
                </a:lnTo>
                <a:lnTo>
                  <a:pt x="133" y="140"/>
                </a:lnTo>
                <a:lnTo>
                  <a:pt x="127" y="142"/>
                </a:lnTo>
                <a:lnTo>
                  <a:pt x="121" y="143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51" name="Freeform 265"/>
          <p:cNvSpPr>
            <a:spLocks noEditPoints="1"/>
          </p:cNvSpPr>
          <p:nvPr/>
        </p:nvSpPr>
        <p:spPr bwMode="auto">
          <a:xfrm>
            <a:off x="6681623" y="2539531"/>
            <a:ext cx="68555" cy="58703"/>
          </a:xfrm>
          <a:custGeom>
            <a:avLst/>
            <a:gdLst>
              <a:gd name="T0" fmla="*/ 0 w 174"/>
              <a:gd name="T1" fmla="*/ 0 h 161"/>
              <a:gd name="T2" fmla="*/ 0 w 174"/>
              <a:gd name="T3" fmla="*/ 0 h 161"/>
              <a:gd name="T4" fmla="*/ 0 w 174"/>
              <a:gd name="T5" fmla="*/ 0 h 161"/>
              <a:gd name="T6" fmla="*/ 0 w 174"/>
              <a:gd name="T7" fmla="*/ 0 h 161"/>
              <a:gd name="T8" fmla="*/ 0 w 174"/>
              <a:gd name="T9" fmla="*/ 0 h 161"/>
              <a:gd name="T10" fmla="*/ 0 w 174"/>
              <a:gd name="T11" fmla="*/ 0 h 161"/>
              <a:gd name="T12" fmla="*/ 0 w 174"/>
              <a:gd name="T13" fmla="*/ 0 h 161"/>
              <a:gd name="T14" fmla="*/ 0 w 174"/>
              <a:gd name="T15" fmla="*/ 0 h 161"/>
              <a:gd name="T16" fmla="*/ 0 w 174"/>
              <a:gd name="T17" fmla="*/ 0 h 161"/>
              <a:gd name="T18" fmla="*/ 0 w 174"/>
              <a:gd name="T19" fmla="*/ 0 h 161"/>
              <a:gd name="T20" fmla="*/ 0 w 174"/>
              <a:gd name="T21" fmla="*/ 0 h 161"/>
              <a:gd name="T22" fmla="*/ 0 w 174"/>
              <a:gd name="T23" fmla="*/ 0 h 161"/>
              <a:gd name="T24" fmla="*/ 0 w 174"/>
              <a:gd name="T25" fmla="*/ 0 h 161"/>
              <a:gd name="T26" fmla="*/ 0 w 174"/>
              <a:gd name="T27" fmla="*/ 0 h 161"/>
              <a:gd name="T28" fmla="*/ 0 w 174"/>
              <a:gd name="T29" fmla="*/ 0 h 161"/>
              <a:gd name="T30" fmla="*/ 0 w 174"/>
              <a:gd name="T31" fmla="*/ 0 h 161"/>
              <a:gd name="T32" fmla="*/ 0 w 174"/>
              <a:gd name="T33" fmla="*/ 0 h 161"/>
              <a:gd name="T34" fmla="*/ 0 w 174"/>
              <a:gd name="T35" fmla="*/ 0 h 161"/>
              <a:gd name="T36" fmla="*/ 0 w 174"/>
              <a:gd name="T37" fmla="*/ 0 h 161"/>
              <a:gd name="T38" fmla="*/ 0 w 174"/>
              <a:gd name="T39" fmla="*/ 0 h 161"/>
              <a:gd name="T40" fmla="*/ 0 w 174"/>
              <a:gd name="T41" fmla="*/ 0 h 161"/>
              <a:gd name="T42" fmla="*/ 0 w 174"/>
              <a:gd name="T43" fmla="*/ 0 h 161"/>
              <a:gd name="T44" fmla="*/ 0 w 174"/>
              <a:gd name="T45" fmla="*/ 0 h 161"/>
              <a:gd name="T46" fmla="*/ 0 w 174"/>
              <a:gd name="T47" fmla="*/ 0 h 161"/>
              <a:gd name="T48" fmla="*/ 0 w 174"/>
              <a:gd name="T49" fmla="*/ 0 h 161"/>
              <a:gd name="T50" fmla="*/ 0 w 174"/>
              <a:gd name="T51" fmla="*/ 0 h 161"/>
              <a:gd name="T52" fmla="*/ 0 w 174"/>
              <a:gd name="T53" fmla="*/ 0 h 161"/>
              <a:gd name="T54" fmla="*/ 0 w 174"/>
              <a:gd name="T55" fmla="*/ 0 h 161"/>
              <a:gd name="T56" fmla="*/ 0 w 174"/>
              <a:gd name="T57" fmla="*/ 0 h 161"/>
              <a:gd name="T58" fmla="*/ 0 w 174"/>
              <a:gd name="T59" fmla="*/ 0 h 161"/>
              <a:gd name="T60" fmla="*/ 0 w 174"/>
              <a:gd name="T61" fmla="*/ 0 h 161"/>
              <a:gd name="T62" fmla="*/ 0 w 174"/>
              <a:gd name="T63" fmla="*/ 0 h 161"/>
              <a:gd name="T64" fmla="*/ 0 w 174"/>
              <a:gd name="T65" fmla="*/ 0 h 161"/>
              <a:gd name="T66" fmla="*/ 0 w 174"/>
              <a:gd name="T67" fmla="*/ 0 h 161"/>
              <a:gd name="T68" fmla="*/ 0 w 174"/>
              <a:gd name="T69" fmla="*/ 0 h 161"/>
              <a:gd name="T70" fmla="*/ 0 w 174"/>
              <a:gd name="T71" fmla="*/ 0 h 161"/>
              <a:gd name="T72" fmla="*/ 0 w 174"/>
              <a:gd name="T73" fmla="*/ 0 h 161"/>
              <a:gd name="T74" fmla="*/ 0 w 174"/>
              <a:gd name="T75" fmla="*/ 0 h 161"/>
              <a:gd name="T76" fmla="*/ 0 w 174"/>
              <a:gd name="T77" fmla="*/ 0 h 161"/>
              <a:gd name="T78" fmla="*/ 0 w 174"/>
              <a:gd name="T79" fmla="*/ 0 h 161"/>
              <a:gd name="T80" fmla="*/ 0 w 174"/>
              <a:gd name="T81" fmla="*/ 0 h 161"/>
              <a:gd name="T82" fmla="*/ 0 w 174"/>
              <a:gd name="T83" fmla="*/ 0 h 161"/>
              <a:gd name="T84" fmla="*/ 0 w 174"/>
              <a:gd name="T85" fmla="*/ 0 h 161"/>
              <a:gd name="T86" fmla="*/ 0 w 174"/>
              <a:gd name="T87" fmla="*/ 0 h 161"/>
              <a:gd name="T88" fmla="*/ 0 w 174"/>
              <a:gd name="T89" fmla="*/ 0 h 161"/>
              <a:gd name="T90" fmla="*/ 0 w 174"/>
              <a:gd name="T91" fmla="*/ 0 h 16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74"/>
              <a:gd name="T139" fmla="*/ 0 h 161"/>
              <a:gd name="T140" fmla="*/ 174 w 174"/>
              <a:gd name="T141" fmla="*/ 161 h 16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74" h="161">
                <a:moveTo>
                  <a:pt x="87" y="161"/>
                </a:moveTo>
                <a:lnTo>
                  <a:pt x="76" y="161"/>
                </a:lnTo>
                <a:lnTo>
                  <a:pt x="65" y="160"/>
                </a:lnTo>
                <a:lnTo>
                  <a:pt x="56" y="158"/>
                </a:lnTo>
                <a:lnTo>
                  <a:pt x="47" y="155"/>
                </a:lnTo>
                <a:lnTo>
                  <a:pt x="38" y="151"/>
                </a:lnTo>
                <a:lnTo>
                  <a:pt x="31" y="146"/>
                </a:lnTo>
                <a:lnTo>
                  <a:pt x="25" y="140"/>
                </a:lnTo>
                <a:lnTo>
                  <a:pt x="18" y="134"/>
                </a:lnTo>
                <a:lnTo>
                  <a:pt x="14" y="129"/>
                </a:lnTo>
                <a:lnTo>
                  <a:pt x="11" y="123"/>
                </a:lnTo>
                <a:lnTo>
                  <a:pt x="7" y="117"/>
                </a:lnTo>
                <a:lnTo>
                  <a:pt x="4" y="110"/>
                </a:lnTo>
                <a:lnTo>
                  <a:pt x="2" y="103"/>
                </a:lnTo>
                <a:lnTo>
                  <a:pt x="1" y="96"/>
                </a:lnTo>
                <a:lnTo>
                  <a:pt x="0" y="88"/>
                </a:lnTo>
                <a:lnTo>
                  <a:pt x="0" y="80"/>
                </a:lnTo>
                <a:lnTo>
                  <a:pt x="0" y="72"/>
                </a:lnTo>
                <a:lnTo>
                  <a:pt x="1" y="64"/>
                </a:lnTo>
                <a:lnTo>
                  <a:pt x="3" y="56"/>
                </a:lnTo>
                <a:lnTo>
                  <a:pt x="5" y="49"/>
                </a:lnTo>
                <a:lnTo>
                  <a:pt x="9" y="42"/>
                </a:lnTo>
                <a:lnTo>
                  <a:pt x="13" y="35"/>
                </a:lnTo>
                <a:lnTo>
                  <a:pt x="17" y="28"/>
                </a:lnTo>
                <a:lnTo>
                  <a:pt x="22" y="22"/>
                </a:lnTo>
                <a:lnTo>
                  <a:pt x="29" y="17"/>
                </a:lnTo>
                <a:lnTo>
                  <a:pt x="35" y="13"/>
                </a:lnTo>
                <a:lnTo>
                  <a:pt x="42" y="9"/>
                </a:lnTo>
                <a:lnTo>
                  <a:pt x="49" y="6"/>
                </a:lnTo>
                <a:lnTo>
                  <a:pt x="58" y="4"/>
                </a:lnTo>
                <a:lnTo>
                  <a:pt x="66" y="2"/>
                </a:lnTo>
                <a:lnTo>
                  <a:pt x="75" y="1"/>
                </a:lnTo>
                <a:lnTo>
                  <a:pt x="84" y="0"/>
                </a:lnTo>
                <a:lnTo>
                  <a:pt x="92" y="1"/>
                </a:lnTo>
                <a:lnTo>
                  <a:pt x="99" y="1"/>
                </a:lnTo>
                <a:lnTo>
                  <a:pt x="107" y="2"/>
                </a:lnTo>
                <a:lnTo>
                  <a:pt x="113" y="3"/>
                </a:lnTo>
                <a:lnTo>
                  <a:pt x="120" y="4"/>
                </a:lnTo>
                <a:lnTo>
                  <a:pt x="125" y="6"/>
                </a:lnTo>
                <a:lnTo>
                  <a:pt x="130" y="8"/>
                </a:lnTo>
                <a:lnTo>
                  <a:pt x="135" y="10"/>
                </a:lnTo>
                <a:lnTo>
                  <a:pt x="140" y="13"/>
                </a:lnTo>
                <a:lnTo>
                  <a:pt x="144" y="16"/>
                </a:lnTo>
                <a:lnTo>
                  <a:pt x="148" y="19"/>
                </a:lnTo>
                <a:lnTo>
                  <a:pt x="152" y="22"/>
                </a:lnTo>
                <a:lnTo>
                  <a:pt x="155" y="26"/>
                </a:lnTo>
                <a:lnTo>
                  <a:pt x="158" y="30"/>
                </a:lnTo>
                <a:lnTo>
                  <a:pt x="161" y="35"/>
                </a:lnTo>
                <a:lnTo>
                  <a:pt x="164" y="40"/>
                </a:lnTo>
                <a:lnTo>
                  <a:pt x="166" y="44"/>
                </a:lnTo>
                <a:lnTo>
                  <a:pt x="168" y="49"/>
                </a:lnTo>
                <a:lnTo>
                  <a:pt x="170" y="54"/>
                </a:lnTo>
                <a:lnTo>
                  <a:pt x="171" y="59"/>
                </a:lnTo>
                <a:lnTo>
                  <a:pt x="172" y="64"/>
                </a:lnTo>
                <a:lnTo>
                  <a:pt x="173" y="69"/>
                </a:lnTo>
                <a:lnTo>
                  <a:pt x="174" y="75"/>
                </a:lnTo>
                <a:lnTo>
                  <a:pt x="174" y="80"/>
                </a:lnTo>
                <a:lnTo>
                  <a:pt x="173" y="89"/>
                </a:lnTo>
                <a:lnTo>
                  <a:pt x="172" y="98"/>
                </a:lnTo>
                <a:lnTo>
                  <a:pt x="171" y="106"/>
                </a:lnTo>
                <a:lnTo>
                  <a:pt x="168" y="113"/>
                </a:lnTo>
                <a:lnTo>
                  <a:pt x="165" y="120"/>
                </a:lnTo>
                <a:lnTo>
                  <a:pt x="161" y="127"/>
                </a:lnTo>
                <a:lnTo>
                  <a:pt x="157" y="133"/>
                </a:lnTo>
                <a:lnTo>
                  <a:pt x="152" y="138"/>
                </a:lnTo>
                <a:lnTo>
                  <a:pt x="145" y="143"/>
                </a:lnTo>
                <a:lnTo>
                  <a:pt x="139" y="149"/>
                </a:lnTo>
                <a:lnTo>
                  <a:pt x="132" y="153"/>
                </a:lnTo>
                <a:lnTo>
                  <a:pt x="124" y="156"/>
                </a:lnTo>
                <a:lnTo>
                  <a:pt x="115" y="158"/>
                </a:lnTo>
                <a:lnTo>
                  <a:pt x="107" y="160"/>
                </a:lnTo>
                <a:lnTo>
                  <a:pt x="97" y="161"/>
                </a:lnTo>
                <a:lnTo>
                  <a:pt x="87" y="161"/>
                </a:lnTo>
                <a:close/>
                <a:moveTo>
                  <a:pt x="87" y="131"/>
                </a:moveTo>
                <a:lnTo>
                  <a:pt x="95" y="131"/>
                </a:lnTo>
                <a:lnTo>
                  <a:pt x="102" y="130"/>
                </a:lnTo>
                <a:lnTo>
                  <a:pt x="109" y="129"/>
                </a:lnTo>
                <a:lnTo>
                  <a:pt x="114" y="127"/>
                </a:lnTo>
                <a:lnTo>
                  <a:pt x="121" y="125"/>
                </a:lnTo>
                <a:lnTo>
                  <a:pt x="126" y="123"/>
                </a:lnTo>
                <a:lnTo>
                  <a:pt x="130" y="120"/>
                </a:lnTo>
                <a:lnTo>
                  <a:pt x="135" y="117"/>
                </a:lnTo>
                <a:lnTo>
                  <a:pt x="139" y="113"/>
                </a:lnTo>
                <a:lnTo>
                  <a:pt x="142" y="109"/>
                </a:lnTo>
                <a:lnTo>
                  <a:pt x="144" y="105"/>
                </a:lnTo>
                <a:lnTo>
                  <a:pt x="147" y="101"/>
                </a:lnTo>
                <a:lnTo>
                  <a:pt x="149" y="96"/>
                </a:lnTo>
                <a:lnTo>
                  <a:pt x="150" y="91"/>
                </a:lnTo>
                <a:lnTo>
                  <a:pt x="151" y="85"/>
                </a:lnTo>
                <a:lnTo>
                  <a:pt x="151" y="80"/>
                </a:lnTo>
                <a:lnTo>
                  <a:pt x="151" y="75"/>
                </a:lnTo>
                <a:lnTo>
                  <a:pt x="150" y="70"/>
                </a:lnTo>
                <a:lnTo>
                  <a:pt x="149" y="65"/>
                </a:lnTo>
                <a:lnTo>
                  <a:pt x="147" y="61"/>
                </a:lnTo>
                <a:lnTo>
                  <a:pt x="144" y="56"/>
                </a:lnTo>
                <a:lnTo>
                  <a:pt x="142" y="52"/>
                </a:lnTo>
                <a:lnTo>
                  <a:pt x="139" y="48"/>
                </a:lnTo>
                <a:lnTo>
                  <a:pt x="135" y="45"/>
                </a:lnTo>
                <a:lnTo>
                  <a:pt x="130" y="42"/>
                </a:lnTo>
                <a:lnTo>
                  <a:pt x="126" y="39"/>
                </a:lnTo>
                <a:lnTo>
                  <a:pt x="121" y="36"/>
                </a:lnTo>
                <a:lnTo>
                  <a:pt x="114" y="34"/>
                </a:lnTo>
                <a:lnTo>
                  <a:pt x="108" y="33"/>
                </a:lnTo>
                <a:lnTo>
                  <a:pt x="102" y="31"/>
                </a:lnTo>
                <a:lnTo>
                  <a:pt x="94" y="30"/>
                </a:lnTo>
                <a:lnTo>
                  <a:pt x="86" y="30"/>
                </a:lnTo>
                <a:lnTo>
                  <a:pt x="78" y="30"/>
                </a:lnTo>
                <a:lnTo>
                  <a:pt x="72" y="31"/>
                </a:lnTo>
                <a:lnTo>
                  <a:pt x="65" y="33"/>
                </a:lnTo>
                <a:lnTo>
                  <a:pt x="59" y="34"/>
                </a:lnTo>
                <a:lnTo>
                  <a:pt x="53" y="36"/>
                </a:lnTo>
                <a:lnTo>
                  <a:pt x="48" y="39"/>
                </a:lnTo>
                <a:lnTo>
                  <a:pt x="44" y="42"/>
                </a:lnTo>
                <a:lnTo>
                  <a:pt x="40" y="45"/>
                </a:lnTo>
                <a:lnTo>
                  <a:pt x="35" y="49"/>
                </a:lnTo>
                <a:lnTo>
                  <a:pt x="32" y="52"/>
                </a:lnTo>
                <a:lnTo>
                  <a:pt x="30" y="57"/>
                </a:lnTo>
                <a:lnTo>
                  <a:pt x="28" y="61"/>
                </a:lnTo>
                <a:lnTo>
                  <a:pt x="26" y="65"/>
                </a:lnTo>
                <a:lnTo>
                  <a:pt x="25" y="70"/>
                </a:lnTo>
                <a:lnTo>
                  <a:pt x="23" y="75"/>
                </a:lnTo>
                <a:lnTo>
                  <a:pt x="23" y="80"/>
                </a:lnTo>
                <a:lnTo>
                  <a:pt x="23" y="85"/>
                </a:lnTo>
                <a:lnTo>
                  <a:pt x="25" y="91"/>
                </a:lnTo>
                <a:lnTo>
                  <a:pt x="26" y="96"/>
                </a:lnTo>
                <a:lnTo>
                  <a:pt x="28" y="101"/>
                </a:lnTo>
                <a:lnTo>
                  <a:pt x="30" y="105"/>
                </a:lnTo>
                <a:lnTo>
                  <a:pt x="32" y="109"/>
                </a:lnTo>
                <a:lnTo>
                  <a:pt x="35" y="113"/>
                </a:lnTo>
                <a:lnTo>
                  <a:pt x="40" y="117"/>
                </a:lnTo>
                <a:lnTo>
                  <a:pt x="44" y="120"/>
                </a:lnTo>
                <a:lnTo>
                  <a:pt x="48" y="123"/>
                </a:lnTo>
                <a:lnTo>
                  <a:pt x="53" y="125"/>
                </a:lnTo>
                <a:lnTo>
                  <a:pt x="59" y="127"/>
                </a:lnTo>
                <a:lnTo>
                  <a:pt x="65" y="129"/>
                </a:lnTo>
                <a:lnTo>
                  <a:pt x="72" y="130"/>
                </a:lnTo>
                <a:lnTo>
                  <a:pt x="79" y="131"/>
                </a:lnTo>
                <a:lnTo>
                  <a:pt x="87" y="13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52" name="Freeform 266"/>
          <p:cNvSpPr>
            <a:spLocks noEditPoints="1"/>
          </p:cNvSpPr>
          <p:nvPr/>
        </p:nvSpPr>
        <p:spPr bwMode="auto">
          <a:xfrm>
            <a:off x="6658119" y="2473491"/>
            <a:ext cx="92059" cy="53199"/>
          </a:xfrm>
          <a:custGeom>
            <a:avLst/>
            <a:gdLst>
              <a:gd name="T0" fmla="*/ 0 w 234"/>
              <a:gd name="T1" fmla="*/ 0 h 148"/>
              <a:gd name="T2" fmla="*/ 0 w 234"/>
              <a:gd name="T3" fmla="*/ 0 h 148"/>
              <a:gd name="T4" fmla="*/ 0 w 234"/>
              <a:gd name="T5" fmla="*/ 0 h 148"/>
              <a:gd name="T6" fmla="*/ 0 w 234"/>
              <a:gd name="T7" fmla="*/ 0 h 148"/>
              <a:gd name="T8" fmla="*/ 0 w 234"/>
              <a:gd name="T9" fmla="*/ 0 h 148"/>
              <a:gd name="T10" fmla="*/ 0 w 234"/>
              <a:gd name="T11" fmla="*/ 0 h 148"/>
              <a:gd name="T12" fmla="*/ 0 w 234"/>
              <a:gd name="T13" fmla="*/ 0 h 148"/>
              <a:gd name="T14" fmla="*/ 0 w 234"/>
              <a:gd name="T15" fmla="*/ 0 h 148"/>
              <a:gd name="T16" fmla="*/ 0 w 234"/>
              <a:gd name="T17" fmla="*/ 0 h 148"/>
              <a:gd name="T18" fmla="*/ 0 w 234"/>
              <a:gd name="T19" fmla="*/ 0 h 148"/>
              <a:gd name="T20" fmla="*/ 0 w 234"/>
              <a:gd name="T21" fmla="*/ 0 h 148"/>
              <a:gd name="T22" fmla="*/ 0 w 234"/>
              <a:gd name="T23" fmla="*/ 0 h 148"/>
              <a:gd name="T24" fmla="*/ 0 w 234"/>
              <a:gd name="T25" fmla="*/ 0 h 148"/>
              <a:gd name="T26" fmla="*/ 0 w 234"/>
              <a:gd name="T27" fmla="*/ 0 h 148"/>
              <a:gd name="T28" fmla="*/ 0 w 234"/>
              <a:gd name="T29" fmla="*/ 0 h 148"/>
              <a:gd name="T30" fmla="*/ 0 w 234"/>
              <a:gd name="T31" fmla="*/ 0 h 148"/>
              <a:gd name="T32" fmla="*/ 0 w 234"/>
              <a:gd name="T33" fmla="*/ 0 h 148"/>
              <a:gd name="T34" fmla="*/ 0 w 234"/>
              <a:gd name="T35" fmla="*/ 0 h 148"/>
              <a:gd name="T36" fmla="*/ 0 w 234"/>
              <a:gd name="T37" fmla="*/ 0 h 148"/>
              <a:gd name="T38" fmla="*/ 0 w 234"/>
              <a:gd name="T39" fmla="*/ 0 h 148"/>
              <a:gd name="T40" fmla="*/ 0 w 234"/>
              <a:gd name="T41" fmla="*/ 0 h 148"/>
              <a:gd name="T42" fmla="*/ 0 w 234"/>
              <a:gd name="T43" fmla="*/ 0 h 148"/>
              <a:gd name="T44" fmla="*/ 0 w 234"/>
              <a:gd name="T45" fmla="*/ 0 h 148"/>
              <a:gd name="T46" fmla="*/ 0 w 234"/>
              <a:gd name="T47" fmla="*/ 0 h 148"/>
              <a:gd name="T48" fmla="*/ 0 w 234"/>
              <a:gd name="T49" fmla="*/ 0 h 148"/>
              <a:gd name="T50" fmla="*/ 0 w 234"/>
              <a:gd name="T51" fmla="*/ 0 h 148"/>
              <a:gd name="T52" fmla="*/ 0 w 234"/>
              <a:gd name="T53" fmla="*/ 0 h 148"/>
              <a:gd name="T54" fmla="*/ 0 w 234"/>
              <a:gd name="T55" fmla="*/ 0 h 148"/>
              <a:gd name="T56" fmla="*/ 0 w 234"/>
              <a:gd name="T57" fmla="*/ 0 h 148"/>
              <a:gd name="T58" fmla="*/ 0 w 234"/>
              <a:gd name="T59" fmla="*/ 0 h 148"/>
              <a:gd name="T60" fmla="*/ 0 w 234"/>
              <a:gd name="T61" fmla="*/ 0 h 148"/>
              <a:gd name="T62" fmla="*/ 0 w 234"/>
              <a:gd name="T63" fmla="*/ 0 h 148"/>
              <a:gd name="T64" fmla="*/ 0 w 234"/>
              <a:gd name="T65" fmla="*/ 0 h 148"/>
              <a:gd name="T66" fmla="*/ 0 w 234"/>
              <a:gd name="T67" fmla="*/ 0 h 148"/>
              <a:gd name="T68" fmla="*/ 0 w 234"/>
              <a:gd name="T69" fmla="*/ 0 h 148"/>
              <a:gd name="T70" fmla="*/ 0 w 234"/>
              <a:gd name="T71" fmla="*/ 0 h 148"/>
              <a:gd name="T72" fmla="*/ 0 w 234"/>
              <a:gd name="T73" fmla="*/ 0 h 148"/>
              <a:gd name="T74" fmla="*/ 0 w 234"/>
              <a:gd name="T75" fmla="*/ 0 h 148"/>
              <a:gd name="T76" fmla="*/ 0 w 234"/>
              <a:gd name="T77" fmla="*/ 0 h 148"/>
              <a:gd name="T78" fmla="*/ 0 w 234"/>
              <a:gd name="T79" fmla="*/ 0 h 148"/>
              <a:gd name="T80" fmla="*/ 0 w 234"/>
              <a:gd name="T81" fmla="*/ 0 h 148"/>
              <a:gd name="T82" fmla="*/ 0 w 234"/>
              <a:gd name="T83" fmla="*/ 0 h 148"/>
              <a:gd name="T84" fmla="*/ 0 w 234"/>
              <a:gd name="T85" fmla="*/ 0 h 148"/>
              <a:gd name="T86" fmla="*/ 0 w 234"/>
              <a:gd name="T87" fmla="*/ 0 h 148"/>
              <a:gd name="T88" fmla="*/ 0 w 234"/>
              <a:gd name="T89" fmla="*/ 0 h 14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34"/>
              <a:gd name="T136" fmla="*/ 0 h 148"/>
              <a:gd name="T137" fmla="*/ 234 w 234"/>
              <a:gd name="T138" fmla="*/ 148 h 14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34" h="148">
                <a:moveTo>
                  <a:pt x="230" y="122"/>
                </a:moveTo>
                <a:lnTo>
                  <a:pt x="230" y="148"/>
                </a:lnTo>
                <a:lnTo>
                  <a:pt x="0" y="148"/>
                </a:lnTo>
                <a:lnTo>
                  <a:pt x="0" y="120"/>
                </a:lnTo>
                <a:lnTo>
                  <a:pt x="82" y="120"/>
                </a:lnTo>
                <a:lnTo>
                  <a:pt x="77" y="115"/>
                </a:lnTo>
                <a:lnTo>
                  <a:pt x="73" y="110"/>
                </a:lnTo>
                <a:lnTo>
                  <a:pt x="69" y="105"/>
                </a:lnTo>
                <a:lnTo>
                  <a:pt x="65" y="99"/>
                </a:lnTo>
                <a:lnTo>
                  <a:pt x="63" y="92"/>
                </a:lnTo>
                <a:lnTo>
                  <a:pt x="61" y="86"/>
                </a:lnTo>
                <a:lnTo>
                  <a:pt x="60" y="79"/>
                </a:lnTo>
                <a:lnTo>
                  <a:pt x="60" y="73"/>
                </a:lnTo>
                <a:lnTo>
                  <a:pt x="60" y="69"/>
                </a:lnTo>
                <a:lnTo>
                  <a:pt x="60" y="65"/>
                </a:lnTo>
                <a:lnTo>
                  <a:pt x="61" y="61"/>
                </a:lnTo>
                <a:lnTo>
                  <a:pt x="61" y="57"/>
                </a:lnTo>
                <a:lnTo>
                  <a:pt x="62" y="54"/>
                </a:lnTo>
                <a:lnTo>
                  <a:pt x="63" y="50"/>
                </a:lnTo>
                <a:lnTo>
                  <a:pt x="64" y="47"/>
                </a:lnTo>
                <a:lnTo>
                  <a:pt x="66" y="43"/>
                </a:lnTo>
                <a:lnTo>
                  <a:pt x="67" y="40"/>
                </a:lnTo>
                <a:lnTo>
                  <a:pt x="70" y="36"/>
                </a:lnTo>
                <a:lnTo>
                  <a:pt x="72" y="32"/>
                </a:lnTo>
                <a:lnTo>
                  <a:pt x="74" y="30"/>
                </a:lnTo>
                <a:lnTo>
                  <a:pt x="76" y="27"/>
                </a:lnTo>
                <a:lnTo>
                  <a:pt x="78" y="24"/>
                </a:lnTo>
                <a:lnTo>
                  <a:pt x="80" y="22"/>
                </a:lnTo>
                <a:lnTo>
                  <a:pt x="83" y="19"/>
                </a:lnTo>
                <a:lnTo>
                  <a:pt x="87" y="17"/>
                </a:lnTo>
                <a:lnTo>
                  <a:pt x="90" y="15"/>
                </a:lnTo>
                <a:lnTo>
                  <a:pt x="92" y="13"/>
                </a:lnTo>
                <a:lnTo>
                  <a:pt x="96" y="11"/>
                </a:lnTo>
                <a:lnTo>
                  <a:pt x="100" y="10"/>
                </a:lnTo>
                <a:lnTo>
                  <a:pt x="103" y="8"/>
                </a:lnTo>
                <a:lnTo>
                  <a:pt x="107" y="7"/>
                </a:lnTo>
                <a:lnTo>
                  <a:pt x="110" y="5"/>
                </a:lnTo>
                <a:lnTo>
                  <a:pt x="115" y="4"/>
                </a:lnTo>
                <a:lnTo>
                  <a:pt x="119" y="3"/>
                </a:lnTo>
                <a:lnTo>
                  <a:pt x="123" y="2"/>
                </a:lnTo>
                <a:lnTo>
                  <a:pt x="127" y="2"/>
                </a:lnTo>
                <a:lnTo>
                  <a:pt x="132" y="1"/>
                </a:lnTo>
                <a:lnTo>
                  <a:pt x="136" y="1"/>
                </a:lnTo>
                <a:lnTo>
                  <a:pt x="140" y="0"/>
                </a:lnTo>
                <a:lnTo>
                  <a:pt x="144" y="0"/>
                </a:lnTo>
                <a:lnTo>
                  <a:pt x="155" y="1"/>
                </a:lnTo>
                <a:lnTo>
                  <a:pt x="165" y="2"/>
                </a:lnTo>
                <a:lnTo>
                  <a:pt x="173" y="3"/>
                </a:lnTo>
                <a:lnTo>
                  <a:pt x="182" y="6"/>
                </a:lnTo>
                <a:lnTo>
                  <a:pt x="190" y="9"/>
                </a:lnTo>
                <a:lnTo>
                  <a:pt x="198" y="12"/>
                </a:lnTo>
                <a:lnTo>
                  <a:pt x="204" y="17"/>
                </a:lnTo>
                <a:lnTo>
                  <a:pt x="211" y="22"/>
                </a:lnTo>
                <a:lnTo>
                  <a:pt x="216" y="27"/>
                </a:lnTo>
                <a:lnTo>
                  <a:pt x="220" y="33"/>
                </a:lnTo>
                <a:lnTo>
                  <a:pt x="225" y="40"/>
                </a:lnTo>
                <a:lnTo>
                  <a:pt x="228" y="46"/>
                </a:lnTo>
                <a:lnTo>
                  <a:pt x="231" y="53"/>
                </a:lnTo>
                <a:lnTo>
                  <a:pt x="232" y="60"/>
                </a:lnTo>
                <a:lnTo>
                  <a:pt x="233" y="67"/>
                </a:lnTo>
                <a:lnTo>
                  <a:pt x="234" y="74"/>
                </a:lnTo>
                <a:lnTo>
                  <a:pt x="233" y="81"/>
                </a:lnTo>
                <a:lnTo>
                  <a:pt x="232" y="88"/>
                </a:lnTo>
                <a:lnTo>
                  <a:pt x="230" y="95"/>
                </a:lnTo>
                <a:lnTo>
                  <a:pt x="228" y="102"/>
                </a:lnTo>
                <a:lnTo>
                  <a:pt x="225" y="107"/>
                </a:lnTo>
                <a:lnTo>
                  <a:pt x="220" y="112"/>
                </a:lnTo>
                <a:lnTo>
                  <a:pt x="215" y="117"/>
                </a:lnTo>
                <a:lnTo>
                  <a:pt x="210" y="122"/>
                </a:lnTo>
                <a:lnTo>
                  <a:pt x="230" y="122"/>
                </a:lnTo>
                <a:close/>
                <a:moveTo>
                  <a:pt x="146" y="122"/>
                </a:moveTo>
                <a:lnTo>
                  <a:pt x="153" y="122"/>
                </a:lnTo>
                <a:lnTo>
                  <a:pt x="159" y="122"/>
                </a:lnTo>
                <a:lnTo>
                  <a:pt x="166" y="121"/>
                </a:lnTo>
                <a:lnTo>
                  <a:pt x="171" y="120"/>
                </a:lnTo>
                <a:lnTo>
                  <a:pt x="177" y="119"/>
                </a:lnTo>
                <a:lnTo>
                  <a:pt x="181" y="117"/>
                </a:lnTo>
                <a:lnTo>
                  <a:pt x="185" y="116"/>
                </a:lnTo>
                <a:lnTo>
                  <a:pt x="189" y="114"/>
                </a:lnTo>
                <a:lnTo>
                  <a:pt x="194" y="110"/>
                </a:lnTo>
                <a:lnTo>
                  <a:pt x="199" y="107"/>
                </a:lnTo>
                <a:lnTo>
                  <a:pt x="202" y="102"/>
                </a:lnTo>
                <a:lnTo>
                  <a:pt x="205" y="97"/>
                </a:lnTo>
                <a:lnTo>
                  <a:pt x="208" y="92"/>
                </a:lnTo>
                <a:lnTo>
                  <a:pt x="210" y="87"/>
                </a:lnTo>
                <a:lnTo>
                  <a:pt x="211" y="82"/>
                </a:lnTo>
                <a:lnTo>
                  <a:pt x="211" y="76"/>
                </a:lnTo>
                <a:lnTo>
                  <a:pt x="211" y="72"/>
                </a:lnTo>
                <a:lnTo>
                  <a:pt x="210" y="67"/>
                </a:lnTo>
                <a:lnTo>
                  <a:pt x="209" y="63"/>
                </a:lnTo>
                <a:lnTo>
                  <a:pt x="207" y="59"/>
                </a:lnTo>
                <a:lnTo>
                  <a:pt x="204" y="55"/>
                </a:lnTo>
                <a:lnTo>
                  <a:pt x="202" y="51"/>
                </a:lnTo>
                <a:lnTo>
                  <a:pt x="198" y="48"/>
                </a:lnTo>
                <a:lnTo>
                  <a:pt x="195" y="44"/>
                </a:lnTo>
                <a:lnTo>
                  <a:pt x="190" y="41"/>
                </a:lnTo>
                <a:lnTo>
                  <a:pt x="186" y="37"/>
                </a:lnTo>
                <a:lnTo>
                  <a:pt x="181" y="35"/>
                </a:lnTo>
                <a:lnTo>
                  <a:pt x="174" y="33"/>
                </a:lnTo>
                <a:lnTo>
                  <a:pt x="168" y="31"/>
                </a:lnTo>
                <a:lnTo>
                  <a:pt x="162" y="30"/>
                </a:lnTo>
                <a:lnTo>
                  <a:pt x="154" y="30"/>
                </a:lnTo>
                <a:lnTo>
                  <a:pt x="147" y="29"/>
                </a:lnTo>
                <a:lnTo>
                  <a:pt x="139" y="30"/>
                </a:lnTo>
                <a:lnTo>
                  <a:pt x="132" y="30"/>
                </a:lnTo>
                <a:lnTo>
                  <a:pt x="125" y="31"/>
                </a:lnTo>
                <a:lnTo>
                  <a:pt x="119" y="33"/>
                </a:lnTo>
                <a:lnTo>
                  <a:pt x="112" y="35"/>
                </a:lnTo>
                <a:lnTo>
                  <a:pt x="107" y="37"/>
                </a:lnTo>
                <a:lnTo>
                  <a:pt x="103" y="40"/>
                </a:lnTo>
                <a:lnTo>
                  <a:pt x="98" y="43"/>
                </a:lnTo>
                <a:lnTo>
                  <a:pt x="95" y="47"/>
                </a:lnTo>
                <a:lnTo>
                  <a:pt x="92" y="50"/>
                </a:lnTo>
                <a:lnTo>
                  <a:pt x="89" y="54"/>
                </a:lnTo>
                <a:lnTo>
                  <a:pt x="87" y="58"/>
                </a:lnTo>
                <a:lnTo>
                  <a:pt x="86" y="62"/>
                </a:lnTo>
                <a:lnTo>
                  <a:pt x="85" y="66"/>
                </a:lnTo>
                <a:lnTo>
                  <a:pt x="83" y="71"/>
                </a:lnTo>
                <a:lnTo>
                  <a:pt x="83" y="75"/>
                </a:lnTo>
                <a:lnTo>
                  <a:pt x="83" y="80"/>
                </a:lnTo>
                <a:lnTo>
                  <a:pt x="85" y="84"/>
                </a:lnTo>
                <a:lnTo>
                  <a:pt x="86" y="88"/>
                </a:lnTo>
                <a:lnTo>
                  <a:pt x="87" y="93"/>
                </a:lnTo>
                <a:lnTo>
                  <a:pt x="90" y="97"/>
                </a:lnTo>
                <a:lnTo>
                  <a:pt x="92" y="101"/>
                </a:lnTo>
                <a:lnTo>
                  <a:pt x="95" y="105"/>
                </a:lnTo>
                <a:lnTo>
                  <a:pt x="100" y="108"/>
                </a:lnTo>
                <a:lnTo>
                  <a:pt x="104" y="112"/>
                </a:lnTo>
                <a:lnTo>
                  <a:pt x="108" y="114"/>
                </a:lnTo>
                <a:lnTo>
                  <a:pt x="113" y="117"/>
                </a:lnTo>
                <a:lnTo>
                  <a:pt x="119" y="119"/>
                </a:lnTo>
                <a:lnTo>
                  <a:pt x="125" y="120"/>
                </a:lnTo>
                <a:lnTo>
                  <a:pt x="132" y="121"/>
                </a:lnTo>
                <a:lnTo>
                  <a:pt x="138" y="122"/>
                </a:lnTo>
                <a:lnTo>
                  <a:pt x="146" y="122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53" name="Freeform 267"/>
          <p:cNvSpPr>
            <a:spLocks/>
          </p:cNvSpPr>
          <p:nvPr/>
        </p:nvSpPr>
        <p:spPr bwMode="auto">
          <a:xfrm>
            <a:off x="6681623" y="2425795"/>
            <a:ext cx="66596" cy="34855"/>
          </a:xfrm>
          <a:custGeom>
            <a:avLst/>
            <a:gdLst>
              <a:gd name="T0" fmla="*/ 0 w 170"/>
              <a:gd name="T1" fmla="*/ 0 h 93"/>
              <a:gd name="T2" fmla="*/ 0 w 170"/>
              <a:gd name="T3" fmla="*/ 0 h 93"/>
              <a:gd name="T4" fmla="*/ 0 w 170"/>
              <a:gd name="T5" fmla="*/ 0 h 93"/>
              <a:gd name="T6" fmla="*/ 0 w 170"/>
              <a:gd name="T7" fmla="*/ 0 h 93"/>
              <a:gd name="T8" fmla="*/ 0 w 170"/>
              <a:gd name="T9" fmla="*/ 0 h 93"/>
              <a:gd name="T10" fmla="*/ 0 w 170"/>
              <a:gd name="T11" fmla="*/ 0 h 93"/>
              <a:gd name="T12" fmla="*/ 0 w 170"/>
              <a:gd name="T13" fmla="*/ 0 h 93"/>
              <a:gd name="T14" fmla="*/ 0 w 170"/>
              <a:gd name="T15" fmla="*/ 0 h 93"/>
              <a:gd name="T16" fmla="*/ 0 w 170"/>
              <a:gd name="T17" fmla="*/ 0 h 93"/>
              <a:gd name="T18" fmla="*/ 0 w 170"/>
              <a:gd name="T19" fmla="*/ 0 h 93"/>
              <a:gd name="T20" fmla="*/ 0 w 170"/>
              <a:gd name="T21" fmla="*/ 0 h 93"/>
              <a:gd name="T22" fmla="*/ 0 w 170"/>
              <a:gd name="T23" fmla="*/ 0 h 93"/>
              <a:gd name="T24" fmla="*/ 0 w 170"/>
              <a:gd name="T25" fmla="*/ 0 h 93"/>
              <a:gd name="T26" fmla="*/ 0 w 170"/>
              <a:gd name="T27" fmla="*/ 0 h 93"/>
              <a:gd name="T28" fmla="*/ 0 w 170"/>
              <a:gd name="T29" fmla="*/ 0 h 93"/>
              <a:gd name="T30" fmla="*/ 0 w 170"/>
              <a:gd name="T31" fmla="*/ 0 h 93"/>
              <a:gd name="T32" fmla="*/ 0 w 170"/>
              <a:gd name="T33" fmla="*/ 0 h 93"/>
              <a:gd name="T34" fmla="*/ 0 w 170"/>
              <a:gd name="T35" fmla="*/ 0 h 93"/>
              <a:gd name="T36" fmla="*/ 0 w 170"/>
              <a:gd name="T37" fmla="*/ 0 h 93"/>
              <a:gd name="T38" fmla="*/ 0 w 170"/>
              <a:gd name="T39" fmla="*/ 0 h 93"/>
              <a:gd name="T40" fmla="*/ 0 w 170"/>
              <a:gd name="T41" fmla="*/ 0 h 93"/>
              <a:gd name="T42" fmla="*/ 0 w 170"/>
              <a:gd name="T43" fmla="*/ 0 h 93"/>
              <a:gd name="T44" fmla="*/ 0 w 170"/>
              <a:gd name="T45" fmla="*/ 0 h 93"/>
              <a:gd name="T46" fmla="*/ 0 w 170"/>
              <a:gd name="T47" fmla="*/ 0 h 93"/>
              <a:gd name="T48" fmla="*/ 0 w 170"/>
              <a:gd name="T49" fmla="*/ 0 h 93"/>
              <a:gd name="T50" fmla="*/ 0 w 170"/>
              <a:gd name="T51" fmla="*/ 0 h 93"/>
              <a:gd name="T52" fmla="*/ 0 w 170"/>
              <a:gd name="T53" fmla="*/ 0 h 93"/>
              <a:gd name="T54" fmla="*/ 0 w 170"/>
              <a:gd name="T55" fmla="*/ 0 h 93"/>
              <a:gd name="T56" fmla="*/ 0 w 170"/>
              <a:gd name="T57" fmla="*/ 0 h 93"/>
              <a:gd name="T58" fmla="*/ 0 w 170"/>
              <a:gd name="T59" fmla="*/ 0 h 93"/>
              <a:gd name="T60" fmla="*/ 0 w 170"/>
              <a:gd name="T61" fmla="*/ 0 h 93"/>
              <a:gd name="T62" fmla="*/ 0 w 170"/>
              <a:gd name="T63" fmla="*/ 0 h 93"/>
              <a:gd name="T64" fmla="*/ 0 w 170"/>
              <a:gd name="T65" fmla="*/ 0 h 93"/>
              <a:gd name="T66" fmla="*/ 0 w 170"/>
              <a:gd name="T67" fmla="*/ 0 h 93"/>
              <a:gd name="T68" fmla="*/ 0 w 170"/>
              <a:gd name="T69" fmla="*/ 0 h 93"/>
              <a:gd name="T70" fmla="*/ 0 w 170"/>
              <a:gd name="T71" fmla="*/ 0 h 93"/>
              <a:gd name="T72" fmla="*/ 0 w 170"/>
              <a:gd name="T73" fmla="*/ 0 h 93"/>
              <a:gd name="T74" fmla="*/ 0 w 170"/>
              <a:gd name="T75" fmla="*/ 0 h 93"/>
              <a:gd name="T76" fmla="*/ 0 w 170"/>
              <a:gd name="T77" fmla="*/ 0 h 93"/>
              <a:gd name="T78" fmla="*/ 0 w 170"/>
              <a:gd name="T79" fmla="*/ 0 h 93"/>
              <a:gd name="T80" fmla="*/ 0 w 170"/>
              <a:gd name="T81" fmla="*/ 0 h 93"/>
              <a:gd name="T82" fmla="*/ 0 w 170"/>
              <a:gd name="T83" fmla="*/ 0 h 93"/>
              <a:gd name="T84" fmla="*/ 0 w 170"/>
              <a:gd name="T85" fmla="*/ 0 h 93"/>
              <a:gd name="T86" fmla="*/ 0 w 170"/>
              <a:gd name="T87" fmla="*/ 0 h 93"/>
              <a:gd name="T88" fmla="*/ 0 w 170"/>
              <a:gd name="T89" fmla="*/ 0 h 93"/>
              <a:gd name="T90" fmla="*/ 0 w 170"/>
              <a:gd name="T91" fmla="*/ 0 h 93"/>
              <a:gd name="T92" fmla="*/ 0 w 170"/>
              <a:gd name="T93" fmla="*/ 0 h 93"/>
              <a:gd name="T94" fmla="*/ 0 w 170"/>
              <a:gd name="T95" fmla="*/ 0 h 93"/>
              <a:gd name="T96" fmla="*/ 0 w 170"/>
              <a:gd name="T97" fmla="*/ 0 h 93"/>
              <a:gd name="T98" fmla="*/ 0 w 170"/>
              <a:gd name="T99" fmla="*/ 0 h 93"/>
              <a:gd name="T100" fmla="*/ 0 w 170"/>
              <a:gd name="T101" fmla="*/ 0 h 93"/>
              <a:gd name="T102" fmla="*/ 0 w 170"/>
              <a:gd name="T103" fmla="*/ 0 h 93"/>
              <a:gd name="T104" fmla="*/ 0 w 170"/>
              <a:gd name="T105" fmla="*/ 0 h 93"/>
              <a:gd name="T106" fmla="*/ 0 w 170"/>
              <a:gd name="T107" fmla="*/ 0 h 93"/>
              <a:gd name="T108" fmla="*/ 0 w 170"/>
              <a:gd name="T109" fmla="*/ 0 h 93"/>
              <a:gd name="T110" fmla="*/ 0 w 170"/>
              <a:gd name="T111" fmla="*/ 0 h 93"/>
              <a:gd name="T112" fmla="*/ 0 w 170"/>
              <a:gd name="T113" fmla="*/ 0 h 93"/>
              <a:gd name="T114" fmla="*/ 0 w 170"/>
              <a:gd name="T115" fmla="*/ 0 h 93"/>
              <a:gd name="T116" fmla="*/ 0 w 170"/>
              <a:gd name="T117" fmla="*/ 0 h 93"/>
              <a:gd name="T118" fmla="*/ 0 w 170"/>
              <a:gd name="T119" fmla="*/ 0 h 93"/>
              <a:gd name="T120" fmla="*/ 0 w 170"/>
              <a:gd name="T121" fmla="*/ 0 h 93"/>
              <a:gd name="T122" fmla="*/ 0 w 170"/>
              <a:gd name="T123" fmla="*/ 0 h 93"/>
              <a:gd name="T124" fmla="*/ 0 w 170"/>
              <a:gd name="T125" fmla="*/ 0 h 9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0"/>
              <a:gd name="T190" fmla="*/ 0 h 93"/>
              <a:gd name="T191" fmla="*/ 170 w 170"/>
              <a:gd name="T192" fmla="*/ 93 h 9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0" h="93">
                <a:moveTo>
                  <a:pt x="170" y="93"/>
                </a:moveTo>
                <a:lnTo>
                  <a:pt x="4" y="93"/>
                </a:lnTo>
                <a:lnTo>
                  <a:pt x="4" y="67"/>
                </a:lnTo>
                <a:lnTo>
                  <a:pt x="29" y="67"/>
                </a:lnTo>
                <a:lnTo>
                  <a:pt x="25" y="65"/>
                </a:lnTo>
                <a:lnTo>
                  <a:pt x="21" y="62"/>
                </a:lnTo>
                <a:lnTo>
                  <a:pt x="17" y="60"/>
                </a:lnTo>
                <a:lnTo>
                  <a:pt x="14" y="58"/>
                </a:lnTo>
                <a:lnTo>
                  <a:pt x="12" y="56"/>
                </a:lnTo>
                <a:lnTo>
                  <a:pt x="10" y="53"/>
                </a:lnTo>
                <a:lnTo>
                  <a:pt x="7" y="50"/>
                </a:lnTo>
                <a:lnTo>
                  <a:pt x="5" y="48"/>
                </a:lnTo>
                <a:lnTo>
                  <a:pt x="4" y="46"/>
                </a:lnTo>
                <a:lnTo>
                  <a:pt x="3" y="44"/>
                </a:lnTo>
                <a:lnTo>
                  <a:pt x="2" y="42"/>
                </a:lnTo>
                <a:lnTo>
                  <a:pt x="1" y="39"/>
                </a:lnTo>
                <a:lnTo>
                  <a:pt x="1" y="37"/>
                </a:lnTo>
                <a:lnTo>
                  <a:pt x="0" y="35"/>
                </a:lnTo>
                <a:lnTo>
                  <a:pt x="0" y="32"/>
                </a:lnTo>
                <a:lnTo>
                  <a:pt x="0" y="30"/>
                </a:lnTo>
                <a:lnTo>
                  <a:pt x="0" y="26"/>
                </a:lnTo>
                <a:lnTo>
                  <a:pt x="0" y="23"/>
                </a:lnTo>
                <a:lnTo>
                  <a:pt x="1" y="19"/>
                </a:lnTo>
                <a:lnTo>
                  <a:pt x="2" y="15"/>
                </a:lnTo>
                <a:lnTo>
                  <a:pt x="3" y="12"/>
                </a:lnTo>
                <a:lnTo>
                  <a:pt x="5" y="8"/>
                </a:lnTo>
                <a:lnTo>
                  <a:pt x="6" y="4"/>
                </a:lnTo>
                <a:lnTo>
                  <a:pt x="9" y="0"/>
                </a:lnTo>
                <a:lnTo>
                  <a:pt x="35" y="10"/>
                </a:lnTo>
                <a:lnTo>
                  <a:pt x="34" y="13"/>
                </a:lnTo>
                <a:lnTo>
                  <a:pt x="32" y="16"/>
                </a:lnTo>
                <a:lnTo>
                  <a:pt x="31" y="18"/>
                </a:lnTo>
                <a:lnTo>
                  <a:pt x="31" y="21"/>
                </a:lnTo>
                <a:lnTo>
                  <a:pt x="30" y="23"/>
                </a:lnTo>
                <a:lnTo>
                  <a:pt x="30" y="26"/>
                </a:lnTo>
                <a:lnTo>
                  <a:pt x="29" y="29"/>
                </a:lnTo>
                <a:lnTo>
                  <a:pt x="29" y="31"/>
                </a:lnTo>
                <a:lnTo>
                  <a:pt x="29" y="34"/>
                </a:lnTo>
                <a:lnTo>
                  <a:pt x="30" y="36"/>
                </a:lnTo>
                <a:lnTo>
                  <a:pt x="30" y="38"/>
                </a:lnTo>
                <a:lnTo>
                  <a:pt x="31" y="40"/>
                </a:lnTo>
                <a:lnTo>
                  <a:pt x="31" y="42"/>
                </a:lnTo>
                <a:lnTo>
                  <a:pt x="32" y="44"/>
                </a:lnTo>
                <a:lnTo>
                  <a:pt x="33" y="46"/>
                </a:lnTo>
                <a:lnTo>
                  <a:pt x="34" y="48"/>
                </a:lnTo>
                <a:lnTo>
                  <a:pt x="36" y="50"/>
                </a:lnTo>
                <a:lnTo>
                  <a:pt x="37" y="52"/>
                </a:lnTo>
                <a:lnTo>
                  <a:pt x="40" y="54"/>
                </a:lnTo>
                <a:lnTo>
                  <a:pt x="42" y="55"/>
                </a:lnTo>
                <a:lnTo>
                  <a:pt x="44" y="57"/>
                </a:lnTo>
                <a:lnTo>
                  <a:pt x="46" y="58"/>
                </a:lnTo>
                <a:lnTo>
                  <a:pt x="48" y="59"/>
                </a:lnTo>
                <a:lnTo>
                  <a:pt x="50" y="60"/>
                </a:lnTo>
                <a:lnTo>
                  <a:pt x="53" y="61"/>
                </a:lnTo>
                <a:lnTo>
                  <a:pt x="58" y="62"/>
                </a:lnTo>
                <a:lnTo>
                  <a:pt x="62" y="63"/>
                </a:lnTo>
                <a:lnTo>
                  <a:pt x="66" y="63"/>
                </a:lnTo>
                <a:lnTo>
                  <a:pt x="69" y="64"/>
                </a:lnTo>
                <a:lnTo>
                  <a:pt x="74" y="64"/>
                </a:lnTo>
                <a:lnTo>
                  <a:pt x="79" y="64"/>
                </a:lnTo>
                <a:lnTo>
                  <a:pt x="83" y="64"/>
                </a:lnTo>
                <a:lnTo>
                  <a:pt x="170" y="64"/>
                </a:lnTo>
                <a:lnTo>
                  <a:pt x="170" y="93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54" name="Freeform 268"/>
          <p:cNvSpPr>
            <a:spLocks noEditPoints="1"/>
          </p:cNvSpPr>
          <p:nvPr/>
        </p:nvSpPr>
        <p:spPr bwMode="auto">
          <a:xfrm>
            <a:off x="6681623" y="2365258"/>
            <a:ext cx="68555" cy="56868"/>
          </a:xfrm>
          <a:custGeom>
            <a:avLst/>
            <a:gdLst>
              <a:gd name="T0" fmla="*/ 0 w 174"/>
              <a:gd name="T1" fmla="*/ 0 h 157"/>
              <a:gd name="T2" fmla="*/ 0 w 174"/>
              <a:gd name="T3" fmla="*/ 0 h 157"/>
              <a:gd name="T4" fmla="*/ 0 w 174"/>
              <a:gd name="T5" fmla="*/ 0 h 157"/>
              <a:gd name="T6" fmla="*/ 0 w 174"/>
              <a:gd name="T7" fmla="*/ 0 h 157"/>
              <a:gd name="T8" fmla="*/ 0 w 174"/>
              <a:gd name="T9" fmla="*/ 0 h 157"/>
              <a:gd name="T10" fmla="*/ 0 w 174"/>
              <a:gd name="T11" fmla="*/ 0 h 157"/>
              <a:gd name="T12" fmla="*/ 0 w 174"/>
              <a:gd name="T13" fmla="*/ 0 h 157"/>
              <a:gd name="T14" fmla="*/ 0 w 174"/>
              <a:gd name="T15" fmla="*/ 0 h 157"/>
              <a:gd name="T16" fmla="*/ 0 w 174"/>
              <a:gd name="T17" fmla="*/ 0 h 157"/>
              <a:gd name="T18" fmla="*/ 0 w 174"/>
              <a:gd name="T19" fmla="*/ 0 h 157"/>
              <a:gd name="T20" fmla="*/ 0 w 174"/>
              <a:gd name="T21" fmla="*/ 0 h 157"/>
              <a:gd name="T22" fmla="*/ 0 w 174"/>
              <a:gd name="T23" fmla="*/ 0 h 157"/>
              <a:gd name="T24" fmla="*/ 0 w 174"/>
              <a:gd name="T25" fmla="*/ 0 h 157"/>
              <a:gd name="T26" fmla="*/ 0 w 174"/>
              <a:gd name="T27" fmla="*/ 0 h 157"/>
              <a:gd name="T28" fmla="*/ 0 w 174"/>
              <a:gd name="T29" fmla="*/ 0 h 157"/>
              <a:gd name="T30" fmla="*/ 0 w 174"/>
              <a:gd name="T31" fmla="*/ 0 h 157"/>
              <a:gd name="T32" fmla="*/ 0 w 174"/>
              <a:gd name="T33" fmla="*/ 0 h 157"/>
              <a:gd name="T34" fmla="*/ 0 w 174"/>
              <a:gd name="T35" fmla="*/ 0 h 157"/>
              <a:gd name="T36" fmla="*/ 0 w 174"/>
              <a:gd name="T37" fmla="*/ 0 h 157"/>
              <a:gd name="T38" fmla="*/ 0 w 174"/>
              <a:gd name="T39" fmla="*/ 0 h 157"/>
              <a:gd name="T40" fmla="*/ 0 w 174"/>
              <a:gd name="T41" fmla="*/ 0 h 157"/>
              <a:gd name="T42" fmla="*/ 0 w 174"/>
              <a:gd name="T43" fmla="*/ 0 h 157"/>
              <a:gd name="T44" fmla="*/ 0 w 174"/>
              <a:gd name="T45" fmla="*/ 0 h 157"/>
              <a:gd name="T46" fmla="*/ 0 w 174"/>
              <a:gd name="T47" fmla="*/ 0 h 157"/>
              <a:gd name="T48" fmla="*/ 0 w 174"/>
              <a:gd name="T49" fmla="*/ 0 h 157"/>
              <a:gd name="T50" fmla="*/ 0 w 174"/>
              <a:gd name="T51" fmla="*/ 0 h 157"/>
              <a:gd name="T52" fmla="*/ 0 w 174"/>
              <a:gd name="T53" fmla="*/ 0 h 157"/>
              <a:gd name="T54" fmla="*/ 0 w 174"/>
              <a:gd name="T55" fmla="*/ 0 h 157"/>
              <a:gd name="T56" fmla="*/ 0 w 174"/>
              <a:gd name="T57" fmla="*/ 0 h 157"/>
              <a:gd name="T58" fmla="*/ 0 w 174"/>
              <a:gd name="T59" fmla="*/ 0 h 157"/>
              <a:gd name="T60" fmla="*/ 0 w 174"/>
              <a:gd name="T61" fmla="*/ 0 h 157"/>
              <a:gd name="T62" fmla="*/ 0 w 174"/>
              <a:gd name="T63" fmla="*/ 0 h 157"/>
              <a:gd name="T64" fmla="*/ 0 w 174"/>
              <a:gd name="T65" fmla="*/ 0 h 157"/>
              <a:gd name="T66" fmla="*/ 0 w 174"/>
              <a:gd name="T67" fmla="*/ 0 h 157"/>
              <a:gd name="T68" fmla="*/ 0 w 174"/>
              <a:gd name="T69" fmla="*/ 0 h 157"/>
              <a:gd name="T70" fmla="*/ 0 w 174"/>
              <a:gd name="T71" fmla="*/ 0 h 157"/>
              <a:gd name="T72" fmla="*/ 0 w 174"/>
              <a:gd name="T73" fmla="*/ 0 h 157"/>
              <a:gd name="T74" fmla="*/ 0 w 174"/>
              <a:gd name="T75" fmla="*/ 0 h 157"/>
              <a:gd name="T76" fmla="*/ 0 w 174"/>
              <a:gd name="T77" fmla="*/ 0 h 157"/>
              <a:gd name="T78" fmla="*/ 0 w 174"/>
              <a:gd name="T79" fmla="*/ 0 h 157"/>
              <a:gd name="T80" fmla="*/ 0 w 174"/>
              <a:gd name="T81" fmla="*/ 0 h 157"/>
              <a:gd name="T82" fmla="*/ 0 w 174"/>
              <a:gd name="T83" fmla="*/ 0 h 157"/>
              <a:gd name="T84" fmla="*/ 0 w 174"/>
              <a:gd name="T85" fmla="*/ 0 h 157"/>
              <a:gd name="T86" fmla="*/ 0 w 174"/>
              <a:gd name="T87" fmla="*/ 0 h 157"/>
              <a:gd name="T88" fmla="*/ 0 w 174"/>
              <a:gd name="T89" fmla="*/ 0 h 157"/>
              <a:gd name="T90" fmla="*/ 0 w 174"/>
              <a:gd name="T91" fmla="*/ 0 h 157"/>
              <a:gd name="T92" fmla="*/ 0 w 174"/>
              <a:gd name="T93" fmla="*/ 0 h 15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74"/>
              <a:gd name="T142" fmla="*/ 0 h 157"/>
              <a:gd name="T143" fmla="*/ 174 w 174"/>
              <a:gd name="T144" fmla="*/ 157 h 15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74" h="157">
                <a:moveTo>
                  <a:pt x="117" y="30"/>
                </a:moveTo>
                <a:lnTo>
                  <a:pt x="120" y="1"/>
                </a:lnTo>
                <a:lnTo>
                  <a:pt x="126" y="3"/>
                </a:lnTo>
                <a:lnTo>
                  <a:pt x="133" y="5"/>
                </a:lnTo>
                <a:lnTo>
                  <a:pt x="138" y="8"/>
                </a:lnTo>
                <a:lnTo>
                  <a:pt x="143" y="11"/>
                </a:lnTo>
                <a:lnTo>
                  <a:pt x="148" y="14"/>
                </a:lnTo>
                <a:lnTo>
                  <a:pt x="152" y="18"/>
                </a:lnTo>
                <a:lnTo>
                  <a:pt x="156" y="22"/>
                </a:lnTo>
                <a:lnTo>
                  <a:pt x="160" y="27"/>
                </a:lnTo>
                <a:lnTo>
                  <a:pt x="164" y="32"/>
                </a:lnTo>
                <a:lnTo>
                  <a:pt x="166" y="37"/>
                </a:lnTo>
                <a:lnTo>
                  <a:pt x="169" y="43"/>
                </a:lnTo>
                <a:lnTo>
                  <a:pt x="170" y="49"/>
                </a:lnTo>
                <a:lnTo>
                  <a:pt x="172" y="55"/>
                </a:lnTo>
                <a:lnTo>
                  <a:pt x="173" y="62"/>
                </a:lnTo>
                <a:lnTo>
                  <a:pt x="173" y="69"/>
                </a:lnTo>
                <a:lnTo>
                  <a:pt x="174" y="76"/>
                </a:lnTo>
                <a:lnTo>
                  <a:pt x="173" y="85"/>
                </a:lnTo>
                <a:lnTo>
                  <a:pt x="172" y="93"/>
                </a:lnTo>
                <a:lnTo>
                  <a:pt x="171" y="102"/>
                </a:lnTo>
                <a:lnTo>
                  <a:pt x="168" y="110"/>
                </a:lnTo>
                <a:lnTo>
                  <a:pt x="165" y="117"/>
                </a:lnTo>
                <a:lnTo>
                  <a:pt x="161" y="124"/>
                </a:lnTo>
                <a:lnTo>
                  <a:pt x="157" y="130"/>
                </a:lnTo>
                <a:lnTo>
                  <a:pt x="152" y="135"/>
                </a:lnTo>
                <a:lnTo>
                  <a:pt x="145" y="140"/>
                </a:lnTo>
                <a:lnTo>
                  <a:pt x="139" y="145"/>
                </a:lnTo>
                <a:lnTo>
                  <a:pt x="132" y="149"/>
                </a:lnTo>
                <a:lnTo>
                  <a:pt x="124" y="152"/>
                </a:lnTo>
                <a:lnTo>
                  <a:pt x="117" y="154"/>
                </a:lnTo>
                <a:lnTo>
                  <a:pt x="108" y="156"/>
                </a:lnTo>
                <a:lnTo>
                  <a:pt x="98" y="157"/>
                </a:lnTo>
                <a:lnTo>
                  <a:pt x="89" y="157"/>
                </a:lnTo>
                <a:lnTo>
                  <a:pt x="78" y="157"/>
                </a:lnTo>
                <a:lnTo>
                  <a:pt x="68" y="156"/>
                </a:lnTo>
                <a:lnTo>
                  <a:pt x="60" y="154"/>
                </a:lnTo>
                <a:lnTo>
                  <a:pt x="51" y="152"/>
                </a:lnTo>
                <a:lnTo>
                  <a:pt x="43" y="148"/>
                </a:lnTo>
                <a:lnTo>
                  <a:pt x="36" y="145"/>
                </a:lnTo>
                <a:lnTo>
                  <a:pt x="29" y="140"/>
                </a:lnTo>
                <a:lnTo>
                  <a:pt x="23" y="135"/>
                </a:lnTo>
                <a:lnTo>
                  <a:pt x="18" y="129"/>
                </a:lnTo>
                <a:lnTo>
                  <a:pt x="13" y="123"/>
                </a:lnTo>
                <a:lnTo>
                  <a:pt x="9" y="117"/>
                </a:lnTo>
                <a:lnTo>
                  <a:pt x="5" y="110"/>
                </a:lnTo>
                <a:lnTo>
                  <a:pt x="3" y="103"/>
                </a:lnTo>
                <a:lnTo>
                  <a:pt x="1" y="94"/>
                </a:lnTo>
                <a:lnTo>
                  <a:pt x="0" y="86"/>
                </a:lnTo>
                <a:lnTo>
                  <a:pt x="0" y="77"/>
                </a:lnTo>
                <a:lnTo>
                  <a:pt x="0" y="69"/>
                </a:lnTo>
                <a:lnTo>
                  <a:pt x="1" y="61"/>
                </a:lnTo>
                <a:lnTo>
                  <a:pt x="3" y="54"/>
                </a:lnTo>
                <a:lnTo>
                  <a:pt x="5" y="47"/>
                </a:lnTo>
                <a:lnTo>
                  <a:pt x="9" y="39"/>
                </a:lnTo>
                <a:lnTo>
                  <a:pt x="13" y="33"/>
                </a:lnTo>
                <a:lnTo>
                  <a:pt x="17" y="27"/>
                </a:lnTo>
                <a:lnTo>
                  <a:pt x="22" y="21"/>
                </a:lnTo>
                <a:lnTo>
                  <a:pt x="29" y="16"/>
                </a:lnTo>
                <a:lnTo>
                  <a:pt x="35" y="12"/>
                </a:lnTo>
                <a:lnTo>
                  <a:pt x="43" y="8"/>
                </a:lnTo>
                <a:lnTo>
                  <a:pt x="50" y="5"/>
                </a:lnTo>
                <a:lnTo>
                  <a:pt x="59" y="3"/>
                </a:lnTo>
                <a:lnTo>
                  <a:pt x="67" y="1"/>
                </a:lnTo>
                <a:lnTo>
                  <a:pt x="77" y="0"/>
                </a:lnTo>
                <a:lnTo>
                  <a:pt x="87" y="0"/>
                </a:lnTo>
                <a:lnTo>
                  <a:pt x="88" y="0"/>
                </a:lnTo>
                <a:lnTo>
                  <a:pt x="89" y="0"/>
                </a:lnTo>
                <a:lnTo>
                  <a:pt x="90" y="0"/>
                </a:lnTo>
                <a:lnTo>
                  <a:pt x="91" y="0"/>
                </a:lnTo>
                <a:lnTo>
                  <a:pt x="92" y="0"/>
                </a:lnTo>
                <a:lnTo>
                  <a:pt x="93" y="0"/>
                </a:lnTo>
                <a:lnTo>
                  <a:pt x="94" y="0"/>
                </a:lnTo>
                <a:lnTo>
                  <a:pt x="94" y="128"/>
                </a:lnTo>
                <a:lnTo>
                  <a:pt x="101" y="127"/>
                </a:lnTo>
                <a:lnTo>
                  <a:pt x="107" y="126"/>
                </a:lnTo>
                <a:lnTo>
                  <a:pt x="113" y="125"/>
                </a:lnTo>
                <a:lnTo>
                  <a:pt x="119" y="123"/>
                </a:lnTo>
                <a:lnTo>
                  <a:pt x="123" y="121"/>
                </a:lnTo>
                <a:lnTo>
                  <a:pt x="128" y="118"/>
                </a:lnTo>
                <a:lnTo>
                  <a:pt x="133" y="115"/>
                </a:lnTo>
                <a:lnTo>
                  <a:pt x="136" y="112"/>
                </a:lnTo>
                <a:lnTo>
                  <a:pt x="140" y="108"/>
                </a:lnTo>
                <a:lnTo>
                  <a:pt x="142" y="104"/>
                </a:lnTo>
                <a:lnTo>
                  <a:pt x="145" y="99"/>
                </a:lnTo>
                <a:lnTo>
                  <a:pt x="148" y="95"/>
                </a:lnTo>
                <a:lnTo>
                  <a:pt x="149" y="91"/>
                </a:lnTo>
                <a:lnTo>
                  <a:pt x="150" y="86"/>
                </a:lnTo>
                <a:lnTo>
                  <a:pt x="151" y="81"/>
                </a:lnTo>
                <a:lnTo>
                  <a:pt x="151" y="76"/>
                </a:lnTo>
                <a:lnTo>
                  <a:pt x="151" y="72"/>
                </a:lnTo>
                <a:lnTo>
                  <a:pt x="151" y="68"/>
                </a:lnTo>
                <a:lnTo>
                  <a:pt x="150" y="65"/>
                </a:lnTo>
                <a:lnTo>
                  <a:pt x="149" y="61"/>
                </a:lnTo>
                <a:lnTo>
                  <a:pt x="148" y="58"/>
                </a:lnTo>
                <a:lnTo>
                  <a:pt x="147" y="55"/>
                </a:lnTo>
                <a:lnTo>
                  <a:pt x="144" y="52"/>
                </a:lnTo>
                <a:lnTo>
                  <a:pt x="142" y="49"/>
                </a:lnTo>
                <a:lnTo>
                  <a:pt x="140" y="46"/>
                </a:lnTo>
                <a:lnTo>
                  <a:pt x="138" y="44"/>
                </a:lnTo>
                <a:lnTo>
                  <a:pt x="135" y="40"/>
                </a:lnTo>
                <a:lnTo>
                  <a:pt x="132" y="38"/>
                </a:lnTo>
                <a:lnTo>
                  <a:pt x="128" y="36"/>
                </a:lnTo>
                <a:lnTo>
                  <a:pt x="125" y="34"/>
                </a:lnTo>
                <a:lnTo>
                  <a:pt x="121" y="32"/>
                </a:lnTo>
                <a:lnTo>
                  <a:pt x="117" y="30"/>
                </a:lnTo>
                <a:close/>
                <a:moveTo>
                  <a:pt x="71" y="126"/>
                </a:moveTo>
                <a:lnTo>
                  <a:pt x="71" y="30"/>
                </a:lnTo>
                <a:lnTo>
                  <a:pt x="66" y="31"/>
                </a:lnTo>
                <a:lnTo>
                  <a:pt x="61" y="31"/>
                </a:lnTo>
                <a:lnTo>
                  <a:pt x="57" y="32"/>
                </a:lnTo>
                <a:lnTo>
                  <a:pt x="52" y="34"/>
                </a:lnTo>
                <a:lnTo>
                  <a:pt x="49" y="35"/>
                </a:lnTo>
                <a:lnTo>
                  <a:pt x="45" y="37"/>
                </a:lnTo>
                <a:lnTo>
                  <a:pt x="43" y="39"/>
                </a:lnTo>
                <a:lnTo>
                  <a:pt x="40" y="41"/>
                </a:lnTo>
                <a:lnTo>
                  <a:pt x="35" y="45"/>
                </a:lnTo>
                <a:lnTo>
                  <a:pt x="32" y="49"/>
                </a:lnTo>
                <a:lnTo>
                  <a:pt x="30" y="53"/>
                </a:lnTo>
                <a:lnTo>
                  <a:pt x="27" y="57"/>
                </a:lnTo>
                <a:lnTo>
                  <a:pt x="26" y="62"/>
                </a:lnTo>
                <a:lnTo>
                  <a:pt x="25" y="67"/>
                </a:lnTo>
                <a:lnTo>
                  <a:pt x="23" y="72"/>
                </a:lnTo>
                <a:lnTo>
                  <a:pt x="23" y="77"/>
                </a:lnTo>
                <a:lnTo>
                  <a:pt x="23" y="82"/>
                </a:lnTo>
                <a:lnTo>
                  <a:pt x="23" y="87"/>
                </a:lnTo>
                <a:lnTo>
                  <a:pt x="25" y="91"/>
                </a:lnTo>
                <a:lnTo>
                  <a:pt x="27" y="95"/>
                </a:lnTo>
                <a:lnTo>
                  <a:pt x="28" y="99"/>
                </a:lnTo>
                <a:lnTo>
                  <a:pt x="31" y="104"/>
                </a:lnTo>
                <a:lnTo>
                  <a:pt x="33" y="108"/>
                </a:lnTo>
                <a:lnTo>
                  <a:pt x="36" y="111"/>
                </a:lnTo>
                <a:lnTo>
                  <a:pt x="40" y="114"/>
                </a:lnTo>
                <a:lnTo>
                  <a:pt x="43" y="117"/>
                </a:lnTo>
                <a:lnTo>
                  <a:pt x="47" y="119"/>
                </a:lnTo>
                <a:lnTo>
                  <a:pt x="51" y="122"/>
                </a:lnTo>
                <a:lnTo>
                  <a:pt x="56" y="123"/>
                </a:lnTo>
                <a:lnTo>
                  <a:pt x="61" y="124"/>
                </a:lnTo>
                <a:lnTo>
                  <a:pt x="65" y="125"/>
                </a:lnTo>
                <a:lnTo>
                  <a:pt x="71" y="126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55" name="Freeform 269"/>
          <p:cNvSpPr>
            <a:spLocks noEditPoints="1"/>
          </p:cNvSpPr>
          <p:nvPr/>
        </p:nvSpPr>
        <p:spPr bwMode="auto">
          <a:xfrm>
            <a:off x="6681623" y="2264362"/>
            <a:ext cx="68555" cy="56868"/>
          </a:xfrm>
          <a:custGeom>
            <a:avLst/>
            <a:gdLst>
              <a:gd name="T0" fmla="*/ 0 w 174"/>
              <a:gd name="T1" fmla="*/ 0 h 158"/>
              <a:gd name="T2" fmla="*/ 0 w 174"/>
              <a:gd name="T3" fmla="*/ 0 h 158"/>
              <a:gd name="T4" fmla="*/ 0 w 174"/>
              <a:gd name="T5" fmla="*/ 0 h 158"/>
              <a:gd name="T6" fmla="*/ 0 w 174"/>
              <a:gd name="T7" fmla="*/ 0 h 158"/>
              <a:gd name="T8" fmla="*/ 0 w 174"/>
              <a:gd name="T9" fmla="*/ 0 h 158"/>
              <a:gd name="T10" fmla="*/ 0 w 174"/>
              <a:gd name="T11" fmla="*/ 0 h 158"/>
              <a:gd name="T12" fmla="*/ 0 w 174"/>
              <a:gd name="T13" fmla="*/ 0 h 158"/>
              <a:gd name="T14" fmla="*/ 0 w 174"/>
              <a:gd name="T15" fmla="*/ 0 h 158"/>
              <a:gd name="T16" fmla="*/ 0 w 174"/>
              <a:gd name="T17" fmla="*/ 0 h 158"/>
              <a:gd name="T18" fmla="*/ 0 w 174"/>
              <a:gd name="T19" fmla="*/ 0 h 158"/>
              <a:gd name="T20" fmla="*/ 0 w 174"/>
              <a:gd name="T21" fmla="*/ 0 h 158"/>
              <a:gd name="T22" fmla="*/ 0 w 174"/>
              <a:gd name="T23" fmla="*/ 0 h 158"/>
              <a:gd name="T24" fmla="*/ 0 w 174"/>
              <a:gd name="T25" fmla="*/ 0 h 158"/>
              <a:gd name="T26" fmla="*/ 0 w 174"/>
              <a:gd name="T27" fmla="*/ 0 h 158"/>
              <a:gd name="T28" fmla="*/ 0 w 174"/>
              <a:gd name="T29" fmla="*/ 0 h 158"/>
              <a:gd name="T30" fmla="*/ 0 w 174"/>
              <a:gd name="T31" fmla="*/ 0 h 158"/>
              <a:gd name="T32" fmla="*/ 0 w 174"/>
              <a:gd name="T33" fmla="*/ 0 h 158"/>
              <a:gd name="T34" fmla="*/ 0 w 174"/>
              <a:gd name="T35" fmla="*/ 0 h 158"/>
              <a:gd name="T36" fmla="*/ 0 w 174"/>
              <a:gd name="T37" fmla="*/ 0 h 158"/>
              <a:gd name="T38" fmla="*/ 0 w 174"/>
              <a:gd name="T39" fmla="*/ 0 h 158"/>
              <a:gd name="T40" fmla="*/ 0 w 174"/>
              <a:gd name="T41" fmla="*/ 0 h 158"/>
              <a:gd name="T42" fmla="*/ 0 w 174"/>
              <a:gd name="T43" fmla="*/ 0 h 158"/>
              <a:gd name="T44" fmla="*/ 0 w 174"/>
              <a:gd name="T45" fmla="*/ 0 h 158"/>
              <a:gd name="T46" fmla="*/ 0 w 174"/>
              <a:gd name="T47" fmla="*/ 0 h 158"/>
              <a:gd name="T48" fmla="*/ 0 w 174"/>
              <a:gd name="T49" fmla="*/ 0 h 158"/>
              <a:gd name="T50" fmla="*/ 0 w 174"/>
              <a:gd name="T51" fmla="*/ 0 h 158"/>
              <a:gd name="T52" fmla="*/ 0 w 174"/>
              <a:gd name="T53" fmla="*/ 0 h 158"/>
              <a:gd name="T54" fmla="*/ 0 w 174"/>
              <a:gd name="T55" fmla="*/ 0 h 158"/>
              <a:gd name="T56" fmla="*/ 0 w 174"/>
              <a:gd name="T57" fmla="*/ 0 h 158"/>
              <a:gd name="T58" fmla="*/ 0 w 174"/>
              <a:gd name="T59" fmla="*/ 0 h 158"/>
              <a:gd name="T60" fmla="*/ 0 w 174"/>
              <a:gd name="T61" fmla="*/ 0 h 158"/>
              <a:gd name="T62" fmla="*/ 0 w 174"/>
              <a:gd name="T63" fmla="*/ 0 h 158"/>
              <a:gd name="T64" fmla="*/ 0 w 174"/>
              <a:gd name="T65" fmla="*/ 0 h 158"/>
              <a:gd name="T66" fmla="*/ 0 w 174"/>
              <a:gd name="T67" fmla="*/ 0 h 158"/>
              <a:gd name="T68" fmla="*/ 0 w 174"/>
              <a:gd name="T69" fmla="*/ 0 h 158"/>
              <a:gd name="T70" fmla="*/ 0 w 174"/>
              <a:gd name="T71" fmla="*/ 0 h 158"/>
              <a:gd name="T72" fmla="*/ 0 w 174"/>
              <a:gd name="T73" fmla="*/ 0 h 158"/>
              <a:gd name="T74" fmla="*/ 0 w 174"/>
              <a:gd name="T75" fmla="*/ 0 h 158"/>
              <a:gd name="T76" fmla="*/ 0 w 174"/>
              <a:gd name="T77" fmla="*/ 0 h 158"/>
              <a:gd name="T78" fmla="*/ 0 w 174"/>
              <a:gd name="T79" fmla="*/ 0 h 158"/>
              <a:gd name="T80" fmla="*/ 0 w 174"/>
              <a:gd name="T81" fmla="*/ 0 h 158"/>
              <a:gd name="T82" fmla="*/ 0 w 174"/>
              <a:gd name="T83" fmla="*/ 0 h 158"/>
              <a:gd name="T84" fmla="*/ 0 w 174"/>
              <a:gd name="T85" fmla="*/ 0 h 158"/>
              <a:gd name="T86" fmla="*/ 0 w 174"/>
              <a:gd name="T87" fmla="*/ 0 h 158"/>
              <a:gd name="T88" fmla="*/ 0 w 174"/>
              <a:gd name="T89" fmla="*/ 0 h 158"/>
              <a:gd name="T90" fmla="*/ 0 w 174"/>
              <a:gd name="T91" fmla="*/ 0 h 158"/>
              <a:gd name="T92" fmla="*/ 0 w 174"/>
              <a:gd name="T93" fmla="*/ 0 h 158"/>
              <a:gd name="T94" fmla="*/ 0 w 174"/>
              <a:gd name="T95" fmla="*/ 0 h 158"/>
              <a:gd name="T96" fmla="*/ 0 w 174"/>
              <a:gd name="T97" fmla="*/ 0 h 158"/>
              <a:gd name="T98" fmla="*/ 0 w 174"/>
              <a:gd name="T99" fmla="*/ 0 h 158"/>
              <a:gd name="T100" fmla="*/ 0 w 174"/>
              <a:gd name="T101" fmla="*/ 0 h 158"/>
              <a:gd name="T102" fmla="*/ 0 w 174"/>
              <a:gd name="T103" fmla="*/ 0 h 158"/>
              <a:gd name="T104" fmla="*/ 0 w 174"/>
              <a:gd name="T105" fmla="*/ 0 h 158"/>
              <a:gd name="T106" fmla="*/ 0 w 174"/>
              <a:gd name="T107" fmla="*/ 0 h 1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74"/>
              <a:gd name="T163" fmla="*/ 0 h 158"/>
              <a:gd name="T164" fmla="*/ 174 w 174"/>
              <a:gd name="T165" fmla="*/ 158 h 15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74" h="158">
                <a:moveTo>
                  <a:pt x="150" y="37"/>
                </a:moveTo>
                <a:lnTo>
                  <a:pt x="153" y="41"/>
                </a:lnTo>
                <a:lnTo>
                  <a:pt x="156" y="45"/>
                </a:lnTo>
                <a:lnTo>
                  <a:pt x="158" y="49"/>
                </a:lnTo>
                <a:lnTo>
                  <a:pt x="161" y="53"/>
                </a:lnTo>
                <a:lnTo>
                  <a:pt x="164" y="56"/>
                </a:lnTo>
                <a:lnTo>
                  <a:pt x="166" y="60"/>
                </a:lnTo>
                <a:lnTo>
                  <a:pt x="167" y="64"/>
                </a:lnTo>
                <a:lnTo>
                  <a:pt x="169" y="67"/>
                </a:lnTo>
                <a:lnTo>
                  <a:pt x="170" y="71"/>
                </a:lnTo>
                <a:lnTo>
                  <a:pt x="171" y="75"/>
                </a:lnTo>
                <a:lnTo>
                  <a:pt x="172" y="79"/>
                </a:lnTo>
                <a:lnTo>
                  <a:pt x="172" y="83"/>
                </a:lnTo>
                <a:lnTo>
                  <a:pt x="173" y="88"/>
                </a:lnTo>
                <a:lnTo>
                  <a:pt x="173" y="92"/>
                </a:lnTo>
                <a:lnTo>
                  <a:pt x="174" y="96"/>
                </a:lnTo>
                <a:lnTo>
                  <a:pt x="174" y="100"/>
                </a:lnTo>
                <a:lnTo>
                  <a:pt x="173" y="107"/>
                </a:lnTo>
                <a:lnTo>
                  <a:pt x="173" y="113"/>
                </a:lnTo>
                <a:lnTo>
                  <a:pt x="172" y="119"/>
                </a:lnTo>
                <a:lnTo>
                  <a:pt x="171" y="124"/>
                </a:lnTo>
                <a:lnTo>
                  <a:pt x="169" y="130"/>
                </a:lnTo>
                <a:lnTo>
                  <a:pt x="167" y="134"/>
                </a:lnTo>
                <a:lnTo>
                  <a:pt x="164" y="139"/>
                </a:lnTo>
                <a:lnTo>
                  <a:pt x="160" y="144"/>
                </a:lnTo>
                <a:lnTo>
                  <a:pt x="157" y="147"/>
                </a:lnTo>
                <a:lnTo>
                  <a:pt x="153" y="150"/>
                </a:lnTo>
                <a:lnTo>
                  <a:pt x="150" y="153"/>
                </a:lnTo>
                <a:lnTo>
                  <a:pt x="145" y="155"/>
                </a:lnTo>
                <a:lnTo>
                  <a:pt x="141" y="156"/>
                </a:lnTo>
                <a:lnTo>
                  <a:pt x="136" y="158"/>
                </a:lnTo>
                <a:lnTo>
                  <a:pt x="132" y="158"/>
                </a:lnTo>
                <a:lnTo>
                  <a:pt x="126" y="158"/>
                </a:lnTo>
                <a:lnTo>
                  <a:pt x="123" y="158"/>
                </a:lnTo>
                <a:lnTo>
                  <a:pt x="121" y="158"/>
                </a:lnTo>
                <a:lnTo>
                  <a:pt x="118" y="158"/>
                </a:lnTo>
                <a:lnTo>
                  <a:pt x="114" y="157"/>
                </a:lnTo>
                <a:lnTo>
                  <a:pt x="112" y="156"/>
                </a:lnTo>
                <a:lnTo>
                  <a:pt x="109" y="155"/>
                </a:lnTo>
                <a:lnTo>
                  <a:pt x="107" y="154"/>
                </a:lnTo>
                <a:lnTo>
                  <a:pt x="104" y="153"/>
                </a:lnTo>
                <a:lnTo>
                  <a:pt x="102" y="151"/>
                </a:lnTo>
                <a:lnTo>
                  <a:pt x="99" y="150"/>
                </a:lnTo>
                <a:lnTo>
                  <a:pt x="97" y="148"/>
                </a:lnTo>
                <a:lnTo>
                  <a:pt x="95" y="146"/>
                </a:lnTo>
                <a:lnTo>
                  <a:pt x="93" y="144"/>
                </a:lnTo>
                <a:lnTo>
                  <a:pt x="91" y="141"/>
                </a:lnTo>
                <a:lnTo>
                  <a:pt x="90" y="139"/>
                </a:lnTo>
                <a:lnTo>
                  <a:pt x="88" y="137"/>
                </a:lnTo>
                <a:lnTo>
                  <a:pt x="87" y="135"/>
                </a:lnTo>
                <a:lnTo>
                  <a:pt x="84" y="132"/>
                </a:lnTo>
                <a:lnTo>
                  <a:pt x="83" y="130"/>
                </a:lnTo>
                <a:lnTo>
                  <a:pt x="82" y="127"/>
                </a:lnTo>
                <a:lnTo>
                  <a:pt x="81" y="125"/>
                </a:lnTo>
                <a:lnTo>
                  <a:pt x="80" y="122"/>
                </a:lnTo>
                <a:lnTo>
                  <a:pt x="79" y="119"/>
                </a:lnTo>
                <a:lnTo>
                  <a:pt x="78" y="117"/>
                </a:lnTo>
                <a:lnTo>
                  <a:pt x="78" y="114"/>
                </a:lnTo>
                <a:lnTo>
                  <a:pt x="77" y="112"/>
                </a:lnTo>
                <a:lnTo>
                  <a:pt x="77" y="109"/>
                </a:lnTo>
                <a:lnTo>
                  <a:pt x="76" y="106"/>
                </a:lnTo>
                <a:lnTo>
                  <a:pt x="76" y="103"/>
                </a:lnTo>
                <a:lnTo>
                  <a:pt x="75" y="99"/>
                </a:lnTo>
                <a:lnTo>
                  <a:pt x="75" y="95"/>
                </a:lnTo>
                <a:lnTo>
                  <a:pt x="74" y="91"/>
                </a:lnTo>
                <a:lnTo>
                  <a:pt x="73" y="82"/>
                </a:lnTo>
                <a:lnTo>
                  <a:pt x="72" y="74"/>
                </a:lnTo>
                <a:lnTo>
                  <a:pt x="71" y="67"/>
                </a:lnTo>
                <a:lnTo>
                  <a:pt x="69" y="60"/>
                </a:lnTo>
                <a:lnTo>
                  <a:pt x="68" y="54"/>
                </a:lnTo>
                <a:lnTo>
                  <a:pt x="67" y="49"/>
                </a:lnTo>
                <a:lnTo>
                  <a:pt x="66" y="44"/>
                </a:lnTo>
                <a:lnTo>
                  <a:pt x="64" y="39"/>
                </a:lnTo>
                <a:lnTo>
                  <a:pt x="63" y="39"/>
                </a:lnTo>
                <a:lnTo>
                  <a:pt x="62" y="39"/>
                </a:lnTo>
                <a:lnTo>
                  <a:pt x="61" y="39"/>
                </a:lnTo>
                <a:lnTo>
                  <a:pt x="60" y="39"/>
                </a:lnTo>
                <a:lnTo>
                  <a:pt x="59" y="39"/>
                </a:lnTo>
                <a:lnTo>
                  <a:pt x="58" y="39"/>
                </a:lnTo>
                <a:lnTo>
                  <a:pt x="57" y="39"/>
                </a:lnTo>
                <a:lnTo>
                  <a:pt x="53" y="39"/>
                </a:lnTo>
                <a:lnTo>
                  <a:pt x="49" y="40"/>
                </a:lnTo>
                <a:lnTo>
                  <a:pt x="46" y="40"/>
                </a:lnTo>
                <a:lnTo>
                  <a:pt x="43" y="41"/>
                </a:lnTo>
                <a:lnTo>
                  <a:pt x="40" y="42"/>
                </a:lnTo>
                <a:lnTo>
                  <a:pt x="37" y="44"/>
                </a:lnTo>
                <a:lnTo>
                  <a:pt x="35" y="45"/>
                </a:lnTo>
                <a:lnTo>
                  <a:pt x="33" y="47"/>
                </a:lnTo>
                <a:lnTo>
                  <a:pt x="31" y="50"/>
                </a:lnTo>
                <a:lnTo>
                  <a:pt x="29" y="53"/>
                </a:lnTo>
                <a:lnTo>
                  <a:pt x="27" y="57"/>
                </a:lnTo>
                <a:lnTo>
                  <a:pt x="26" y="61"/>
                </a:lnTo>
                <a:lnTo>
                  <a:pt x="25" y="65"/>
                </a:lnTo>
                <a:lnTo>
                  <a:pt x="23" y="70"/>
                </a:lnTo>
                <a:lnTo>
                  <a:pt x="23" y="75"/>
                </a:lnTo>
                <a:lnTo>
                  <a:pt x="23" y="80"/>
                </a:lnTo>
                <a:lnTo>
                  <a:pt x="23" y="86"/>
                </a:lnTo>
                <a:lnTo>
                  <a:pt x="23" y="90"/>
                </a:lnTo>
                <a:lnTo>
                  <a:pt x="25" y="94"/>
                </a:lnTo>
                <a:lnTo>
                  <a:pt x="25" y="98"/>
                </a:lnTo>
                <a:lnTo>
                  <a:pt x="26" y="102"/>
                </a:lnTo>
                <a:lnTo>
                  <a:pt x="27" y="105"/>
                </a:lnTo>
                <a:lnTo>
                  <a:pt x="29" y="108"/>
                </a:lnTo>
                <a:lnTo>
                  <a:pt x="30" y="111"/>
                </a:lnTo>
                <a:lnTo>
                  <a:pt x="32" y="113"/>
                </a:lnTo>
                <a:lnTo>
                  <a:pt x="34" y="115"/>
                </a:lnTo>
                <a:lnTo>
                  <a:pt x="37" y="117"/>
                </a:lnTo>
                <a:lnTo>
                  <a:pt x="40" y="119"/>
                </a:lnTo>
                <a:lnTo>
                  <a:pt x="43" y="121"/>
                </a:lnTo>
                <a:lnTo>
                  <a:pt x="47" y="122"/>
                </a:lnTo>
                <a:lnTo>
                  <a:pt x="50" y="123"/>
                </a:lnTo>
                <a:lnTo>
                  <a:pt x="55" y="125"/>
                </a:lnTo>
                <a:lnTo>
                  <a:pt x="51" y="154"/>
                </a:lnTo>
                <a:lnTo>
                  <a:pt x="47" y="153"/>
                </a:lnTo>
                <a:lnTo>
                  <a:pt x="43" y="151"/>
                </a:lnTo>
                <a:lnTo>
                  <a:pt x="38" y="150"/>
                </a:lnTo>
                <a:lnTo>
                  <a:pt x="35" y="149"/>
                </a:lnTo>
                <a:lnTo>
                  <a:pt x="32" y="147"/>
                </a:lnTo>
                <a:lnTo>
                  <a:pt x="29" y="145"/>
                </a:lnTo>
                <a:lnTo>
                  <a:pt x="26" y="142"/>
                </a:lnTo>
                <a:lnTo>
                  <a:pt x="22" y="140"/>
                </a:lnTo>
                <a:lnTo>
                  <a:pt x="20" y="138"/>
                </a:lnTo>
                <a:lnTo>
                  <a:pt x="17" y="135"/>
                </a:lnTo>
                <a:lnTo>
                  <a:pt x="15" y="132"/>
                </a:lnTo>
                <a:lnTo>
                  <a:pt x="13" y="129"/>
                </a:lnTo>
                <a:lnTo>
                  <a:pt x="11" y="126"/>
                </a:lnTo>
                <a:lnTo>
                  <a:pt x="9" y="123"/>
                </a:lnTo>
                <a:lnTo>
                  <a:pt x="7" y="119"/>
                </a:lnTo>
                <a:lnTo>
                  <a:pt x="5" y="115"/>
                </a:lnTo>
                <a:lnTo>
                  <a:pt x="4" y="111"/>
                </a:lnTo>
                <a:lnTo>
                  <a:pt x="3" y="106"/>
                </a:lnTo>
                <a:lnTo>
                  <a:pt x="2" y="102"/>
                </a:lnTo>
                <a:lnTo>
                  <a:pt x="1" y="97"/>
                </a:lnTo>
                <a:lnTo>
                  <a:pt x="1" y="92"/>
                </a:lnTo>
                <a:lnTo>
                  <a:pt x="0" y="87"/>
                </a:lnTo>
                <a:lnTo>
                  <a:pt x="0" y="81"/>
                </a:lnTo>
                <a:lnTo>
                  <a:pt x="0" y="76"/>
                </a:lnTo>
                <a:lnTo>
                  <a:pt x="0" y="70"/>
                </a:lnTo>
                <a:lnTo>
                  <a:pt x="0" y="65"/>
                </a:lnTo>
                <a:lnTo>
                  <a:pt x="1" y="61"/>
                </a:lnTo>
                <a:lnTo>
                  <a:pt x="1" y="56"/>
                </a:lnTo>
                <a:lnTo>
                  <a:pt x="2" y="52"/>
                </a:lnTo>
                <a:lnTo>
                  <a:pt x="3" y="48"/>
                </a:lnTo>
                <a:lnTo>
                  <a:pt x="4" y="44"/>
                </a:lnTo>
                <a:lnTo>
                  <a:pt x="5" y="41"/>
                </a:lnTo>
                <a:lnTo>
                  <a:pt x="6" y="37"/>
                </a:lnTo>
                <a:lnTo>
                  <a:pt x="7" y="34"/>
                </a:lnTo>
                <a:lnTo>
                  <a:pt x="10" y="32"/>
                </a:lnTo>
                <a:lnTo>
                  <a:pt x="11" y="29"/>
                </a:lnTo>
                <a:lnTo>
                  <a:pt x="12" y="26"/>
                </a:lnTo>
                <a:lnTo>
                  <a:pt x="14" y="23"/>
                </a:lnTo>
                <a:lnTo>
                  <a:pt x="16" y="22"/>
                </a:lnTo>
                <a:lnTo>
                  <a:pt x="17" y="20"/>
                </a:lnTo>
                <a:lnTo>
                  <a:pt x="19" y="18"/>
                </a:lnTo>
                <a:lnTo>
                  <a:pt x="21" y="17"/>
                </a:lnTo>
                <a:lnTo>
                  <a:pt x="23" y="16"/>
                </a:lnTo>
                <a:lnTo>
                  <a:pt x="27" y="14"/>
                </a:lnTo>
                <a:lnTo>
                  <a:pt x="29" y="13"/>
                </a:lnTo>
                <a:lnTo>
                  <a:pt x="31" y="12"/>
                </a:lnTo>
                <a:lnTo>
                  <a:pt x="34" y="12"/>
                </a:lnTo>
                <a:lnTo>
                  <a:pt x="36" y="11"/>
                </a:lnTo>
                <a:lnTo>
                  <a:pt x="38" y="11"/>
                </a:lnTo>
                <a:lnTo>
                  <a:pt x="41" y="10"/>
                </a:lnTo>
                <a:lnTo>
                  <a:pt x="44" y="10"/>
                </a:lnTo>
                <a:lnTo>
                  <a:pt x="47" y="10"/>
                </a:lnTo>
                <a:lnTo>
                  <a:pt x="50" y="10"/>
                </a:lnTo>
                <a:lnTo>
                  <a:pt x="55" y="10"/>
                </a:lnTo>
                <a:lnTo>
                  <a:pt x="59" y="10"/>
                </a:lnTo>
                <a:lnTo>
                  <a:pt x="63" y="10"/>
                </a:lnTo>
                <a:lnTo>
                  <a:pt x="101" y="10"/>
                </a:lnTo>
                <a:lnTo>
                  <a:pt x="110" y="9"/>
                </a:lnTo>
                <a:lnTo>
                  <a:pt x="119" y="9"/>
                </a:lnTo>
                <a:lnTo>
                  <a:pt x="126" y="9"/>
                </a:lnTo>
                <a:lnTo>
                  <a:pt x="133" y="9"/>
                </a:lnTo>
                <a:lnTo>
                  <a:pt x="138" y="9"/>
                </a:lnTo>
                <a:lnTo>
                  <a:pt x="143" y="8"/>
                </a:lnTo>
                <a:lnTo>
                  <a:pt x="148" y="8"/>
                </a:lnTo>
                <a:lnTo>
                  <a:pt x="150" y="8"/>
                </a:lnTo>
                <a:lnTo>
                  <a:pt x="153" y="7"/>
                </a:lnTo>
                <a:lnTo>
                  <a:pt x="155" y="7"/>
                </a:lnTo>
                <a:lnTo>
                  <a:pt x="158" y="6"/>
                </a:lnTo>
                <a:lnTo>
                  <a:pt x="160" y="5"/>
                </a:lnTo>
                <a:lnTo>
                  <a:pt x="163" y="4"/>
                </a:lnTo>
                <a:lnTo>
                  <a:pt x="166" y="3"/>
                </a:lnTo>
                <a:lnTo>
                  <a:pt x="168" y="2"/>
                </a:lnTo>
                <a:lnTo>
                  <a:pt x="170" y="0"/>
                </a:lnTo>
                <a:lnTo>
                  <a:pt x="170" y="31"/>
                </a:lnTo>
                <a:lnTo>
                  <a:pt x="168" y="32"/>
                </a:lnTo>
                <a:lnTo>
                  <a:pt x="166" y="33"/>
                </a:lnTo>
                <a:lnTo>
                  <a:pt x="164" y="34"/>
                </a:lnTo>
                <a:lnTo>
                  <a:pt x="160" y="35"/>
                </a:lnTo>
                <a:lnTo>
                  <a:pt x="158" y="36"/>
                </a:lnTo>
                <a:lnTo>
                  <a:pt x="155" y="36"/>
                </a:lnTo>
                <a:lnTo>
                  <a:pt x="153" y="37"/>
                </a:lnTo>
                <a:lnTo>
                  <a:pt x="150" y="37"/>
                </a:lnTo>
                <a:close/>
                <a:moveTo>
                  <a:pt x="87" y="39"/>
                </a:moveTo>
                <a:lnTo>
                  <a:pt x="88" y="43"/>
                </a:lnTo>
                <a:lnTo>
                  <a:pt x="90" y="48"/>
                </a:lnTo>
                <a:lnTo>
                  <a:pt x="91" y="53"/>
                </a:lnTo>
                <a:lnTo>
                  <a:pt x="92" y="59"/>
                </a:lnTo>
                <a:lnTo>
                  <a:pt x="94" y="65"/>
                </a:lnTo>
                <a:lnTo>
                  <a:pt x="95" y="71"/>
                </a:lnTo>
                <a:lnTo>
                  <a:pt x="96" y="78"/>
                </a:lnTo>
                <a:lnTo>
                  <a:pt x="97" y="87"/>
                </a:lnTo>
                <a:lnTo>
                  <a:pt x="98" y="91"/>
                </a:lnTo>
                <a:lnTo>
                  <a:pt x="98" y="95"/>
                </a:lnTo>
                <a:lnTo>
                  <a:pt x="99" y="99"/>
                </a:lnTo>
                <a:lnTo>
                  <a:pt x="99" y="102"/>
                </a:lnTo>
                <a:lnTo>
                  <a:pt x="101" y="105"/>
                </a:lnTo>
                <a:lnTo>
                  <a:pt x="102" y="108"/>
                </a:lnTo>
                <a:lnTo>
                  <a:pt x="103" y="110"/>
                </a:lnTo>
                <a:lnTo>
                  <a:pt x="103" y="112"/>
                </a:lnTo>
                <a:lnTo>
                  <a:pt x="104" y="114"/>
                </a:lnTo>
                <a:lnTo>
                  <a:pt x="105" y="115"/>
                </a:lnTo>
                <a:lnTo>
                  <a:pt x="106" y="117"/>
                </a:lnTo>
                <a:lnTo>
                  <a:pt x="107" y="118"/>
                </a:lnTo>
                <a:lnTo>
                  <a:pt x="108" y="120"/>
                </a:lnTo>
                <a:lnTo>
                  <a:pt x="109" y="121"/>
                </a:lnTo>
                <a:lnTo>
                  <a:pt x="110" y="122"/>
                </a:lnTo>
                <a:lnTo>
                  <a:pt x="112" y="123"/>
                </a:lnTo>
                <a:lnTo>
                  <a:pt x="113" y="124"/>
                </a:lnTo>
                <a:lnTo>
                  <a:pt x="115" y="125"/>
                </a:lnTo>
                <a:lnTo>
                  <a:pt x="117" y="126"/>
                </a:lnTo>
                <a:lnTo>
                  <a:pt x="119" y="126"/>
                </a:lnTo>
                <a:lnTo>
                  <a:pt x="120" y="127"/>
                </a:lnTo>
                <a:lnTo>
                  <a:pt x="122" y="127"/>
                </a:lnTo>
                <a:lnTo>
                  <a:pt x="124" y="127"/>
                </a:lnTo>
                <a:lnTo>
                  <a:pt x="125" y="127"/>
                </a:lnTo>
                <a:lnTo>
                  <a:pt x="128" y="127"/>
                </a:lnTo>
                <a:lnTo>
                  <a:pt x="130" y="127"/>
                </a:lnTo>
                <a:lnTo>
                  <a:pt x="134" y="126"/>
                </a:lnTo>
                <a:lnTo>
                  <a:pt x="136" y="125"/>
                </a:lnTo>
                <a:lnTo>
                  <a:pt x="138" y="124"/>
                </a:lnTo>
                <a:lnTo>
                  <a:pt x="140" y="122"/>
                </a:lnTo>
                <a:lnTo>
                  <a:pt x="142" y="120"/>
                </a:lnTo>
                <a:lnTo>
                  <a:pt x="144" y="118"/>
                </a:lnTo>
                <a:lnTo>
                  <a:pt x="147" y="116"/>
                </a:lnTo>
                <a:lnTo>
                  <a:pt x="148" y="114"/>
                </a:lnTo>
                <a:lnTo>
                  <a:pt x="149" y="111"/>
                </a:lnTo>
                <a:lnTo>
                  <a:pt x="150" y="108"/>
                </a:lnTo>
                <a:lnTo>
                  <a:pt x="151" y="105"/>
                </a:lnTo>
                <a:lnTo>
                  <a:pt x="152" y="101"/>
                </a:lnTo>
                <a:lnTo>
                  <a:pt x="152" y="97"/>
                </a:lnTo>
                <a:lnTo>
                  <a:pt x="152" y="93"/>
                </a:lnTo>
                <a:lnTo>
                  <a:pt x="152" y="89"/>
                </a:lnTo>
                <a:lnTo>
                  <a:pt x="152" y="84"/>
                </a:lnTo>
                <a:lnTo>
                  <a:pt x="151" y="80"/>
                </a:lnTo>
                <a:lnTo>
                  <a:pt x="150" y="77"/>
                </a:lnTo>
                <a:lnTo>
                  <a:pt x="149" y="73"/>
                </a:lnTo>
                <a:lnTo>
                  <a:pt x="148" y="69"/>
                </a:lnTo>
                <a:lnTo>
                  <a:pt x="147" y="66"/>
                </a:lnTo>
                <a:lnTo>
                  <a:pt x="144" y="63"/>
                </a:lnTo>
                <a:lnTo>
                  <a:pt x="143" y="60"/>
                </a:lnTo>
                <a:lnTo>
                  <a:pt x="141" y="57"/>
                </a:lnTo>
                <a:lnTo>
                  <a:pt x="139" y="54"/>
                </a:lnTo>
                <a:lnTo>
                  <a:pt x="136" y="52"/>
                </a:lnTo>
                <a:lnTo>
                  <a:pt x="134" y="49"/>
                </a:lnTo>
                <a:lnTo>
                  <a:pt x="132" y="47"/>
                </a:lnTo>
                <a:lnTo>
                  <a:pt x="128" y="46"/>
                </a:lnTo>
                <a:lnTo>
                  <a:pt x="125" y="44"/>
                </a:lnTo>
                <a:lnTo>
                  <a:pt x="123" y="43"/>
                </a:lnTo>
                <a:lnTo>
                  <a:pt x="120" y="42"/>
                </a:lnTo>
                <a:lnTo>
                  <a:pt x="117" y="41"/>
                </a:lnTo>
                <a:lnTo>
                  <a:pt x="113" y="40"/>
                </a:lnTo>
                <a:lnTo>
                  <a:pt x="110" y="40"/>
                </a:lnTo>
                <a:lnTo>
                  <a:pt x="106" y="40"/>
                </a:lnTo>
                <a:lnTo>
                  <a:pt x="102" y="39"/>
                </a:lnTo>
                <a:lnTo>
                  <a:pt x="97" y="39"/>
                </a:lnTo>
                <a:lnTo>
                  <a:pt x="87" y="3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56" name="Freeform 270"/>
          <p:cNvSpPr>
            <a:spLocks noEditPoints="1"/>
          </p:cNvSpPr>
          <p:nvPr/>
        </p:nvSpPr>
        <p:spPr bwMode="auto">
          <a:xfrm>
            <a:off x="6681623" y="2167136"/>
            <a:ext cx="92059" cy="53199"/>
          </a:xfrm>
          <a:custGeom>
            <a:avLst/>
            <a:gdLst>
              <a:gd name="T0" fmla="*/ 0 w 234"/>
              <a:gd name="T1" fmla="*/ 0 h 149"/>
              <a:gd name="T2" fmla="*/ 0 w 234"/>
              <a:gd name="T3" fmla="*/ 0 h 149"/>
              <a:gd name="T4" fmla="*/ 0 w 234"/>
              <a:gd name="T5" fmla="*/ 0 h 149"/>
              <a:gd name="T6" fmla="*/ 0 w 234"/>
              <a:gd name="T7" fmla="*/ 0 h 149"/>
              <a:gd name="T8" fmla="*/ 0 w 234"/>
              <a:gd name="T9" fmla="*/ 0 h 149"/>
              <a:gd name="T10" fmla="*/ 0 w 234"/>
              <a:gd name="T11" fmla="*/ 0 h 149"/>
              <a:gd name="T12" fmla="*/ 0 w 234"/>
              <a:gd name="T13" fmla="*/ 0 h 149"/>
              <a:gd name="T14" fmla="*/ 0 w 234"/>
              <a:gd name="T15" fmla="*/ 0 h 149"/>
              <a:gd name="T16" fmla="*/ 0 w 234"/>
              <a:gd name="T17" fmla="*/ 0 h 149"/>
              <a:gd name="T18" fmla="*/ 0 w 234"/>
              <a:gd name="T19" fmla="*/ 0 h 149"/>
              <a:gd name="T20" fmla="*/ 0 w 234"/>
              <a:gd name="T21" fmla="*/ 0 h 149"/>
              <a:gd name="T22" fmla="*/ 0 w 234"/>
              <a:gd name="T23" fmla="*/ 0 h 149"/>
              <a:gd name="T24" fmla="*/ 0 w 234"/>
              <a:gd name="T25" fmla="*/ 0 h 149"/>
              <a:gd name="T26" fmla="*/ 0 w 234"/>
              <a:gd name="T27" fmla="*/ 0 h 149"/>
              <a:gd name="T28" fmla="*/ 0 w 234"/>
              <a:gd name="T29" fmla="*/ 0 h 149"/>
              <a:gd name="T30" fmla="*/ 0 w 234"/>
              <a:gd name="T31" fmla="*/ 0 h 149"/>
              <a:gd name="T32" fmla="*/ 0 w 234"/>
              <a:gd name="T33" fmla="*/ 0 h 149"/>
              <a:gd name="T34" fmla="*/ 0 w 234"/>
              <a:gd name="T35" fmla="*/ 0 h 149"/>
              <a:gd name="T36" fmla="*/ 0 w 234"/>
              <a:gd name="T37" fmla="*/ 0 h 149"/>
              <a:gd name="T38" fmla="*/ 0 w 234"/>
              <a:gd name="T39" fmla="*/ 0 h 149"/>
              <a:gd name="T40" fmla="*/ 0 w 234"/>
              <a:gd name="T41" fmla="*/ 0 h 149"/>
              <a:gd name="T42" fmla="*/ 0 w 234"/>
              <a:gd name="T43" fmla="*/ 0 h 149"/>
              <a:gd name="T44" fmla="*/ 0 w 234"/>
              <a:gd name="T45" fmla="*/ 0 h 149"/>
              <a:gd name="T46" fmla="*/ 0 w 234"/>
              <a:gd name="T47" fmla="*/ 0 h 149"/>
              <a:gd name="T48" fmla="*/ 0 w 234"/>
              <a:gd name="T49" fmla="*/ 0 h 149"/>
              <a:gd name="T50" fmla="*/ 0 w 234"/>
              <a:gd name="T51" fmla="*/ 0 h 149"/>
              <a:gd name="T52" fmla="*/ 0 w 234"/>
              <a:gd name="T53" fmla="*/ 0 h 149"/>
              <a:gd name="T54" fmla="*/ 0 w 234"/>
              <a:gd name="T55" fmla="*/ 0 h 149"/>
              <a:gd name="T56" fmla="*/ 0 w 234"/>
              <a:gd name="T57" fmla="*/ 0 h 149"/>
              <a:gd name="T58" fmla="*/ 0 w 234"/>
              <a:gd name="T59" fmla="*/ 0 h 149"/>
              <a:gd name="T60" fmla="*/ 0 w 234"/>
              <a:gd name="T61" fmla="*/ 0 h 149"/>
              <a:gd name="T62" fmla="*/ 0 w 234"/>
              <a:gd name="T63" fmla="*/ 0 h 149"/>
              <a:gd name="T64" fmla="*/ 0 w 234"/>
              <a:gd name="T65" fmla="*/ 0 h 149"/>
              <a:gd name="T66" fmla="*/ 0 w 234"/>
              <a:gd name="T67" fmla="*/ 0 h 149"/>
              <a:gd name="T68" fmla="*/ 0 w 234"/>
              <a:gd name="T69" fmla="*/ 0 h 149"/>
              <a:gd name="T70" fmla="*/ 0 w 234"/>
              <a:gd name="T71" fmla="*/ 0 h 149"/>
              <a:gd name="T72" fmla="*/ 0 w 234"/>
              <a:gd name="T73" fmla="*/ 0 h 149"/>
              <a:gd name="T74" fmla="*/ 0 w 234"/>
              <a:gd name="T75" fmla="*/ 0 h 149"/>
              <a:gd name="T76" fmla="*/ 0 w 234"/>
              <a:gd name="T77" fmla="*/ 0 h 149"/>
              <a:gd name="T78" fmla="*/ 0 w 234"/>
              <a:gd name="T79" fmla="*/ 0 h 149"/>
              <a:gd name="T80" fmla="*/ 0 w 234"/>
              <a:gd name="T81" fmla="*/ 0 h 149"/>
              <a:gd name="T82" fmla="*/ 0 w 234"/>
              <a:gd name="T83" fmla="*/ 0 h 149"/>
              <a:gd name="T84" fmla="*/ 0 w 234"/>
              <a:gd name="T85" fmla="*/ 0 h 149"/>
              <a:gd name="T86" fmla="*/ 0 w 234"/>
              <a:gd name="T87" fmla="*/ 0 h 149"/>
              <a:gd name="T88" fmla="*/ 0 w 234"/>
              <a:gd name="T89" fmla="*/ 0 h 14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34"/>
              <a:gd name="T136" fmla="*/ 0 h 149"/>
              <a:gd name="T137" fmla="*/ 234 w 234"/>
              <a:gd name="T138" fmla="*/ 149 h 14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34" h="149">
                <a:moveTo>
                  <a:pt x="234" y="30"/>
                </a:moveTo>
                <a:lnTo>
                  <a:pt x="153" y="30"/>
                </a:lnTo>
                <a:lnTo>
                  <a:pt x="155" y="32"/>
                </a:lnTo>
                <a:lnTo>
                  <a:pt x="157" y="33"/>
                </a:lnTo>
                <a:lnTo>
                  <a:pt x="159" y="36"/>
                </a:lnTo>
                <a:lnTo>
                  <a:pt x="161" y="38"/>
                </a:lnTo>
                <a:lnTo>
                  <a:pt x="163" y="40"/>
                </a:lnTo>
                <a:lnTo>
                  <a:pt x="165" y="43"/>
                </a:lnTo>
                <a:lnTo>
                  <a:pt x="166" y="46"/>
                </a:lnTo>
                <a:lnTo>
                  <a:pt x="168" y="48"/>
                </a:lnTo>
                <a:lnTo>
                  <a:pt x="169" y="51"/>
                </a:lnTo>
                <a:lnTo>
                  <a:pt x="170" y="55"/>
                </a:lnTo>
                <a:lnTo>
                  <a:pt x="171" y="58"/>
                </a:lnTo>
                <a:lnTo>
                  <a:pt x="172" y="62"/>
                </a:lnTo>
                <a:lnTo>
                  <a:pt x="173" y="65"/>
                </a:lnTo>
                <a:lnTo>
                  <a:pt x="173" y="68"/>
                </a:lnTo>
                <a:lnTo>
                  <a:pt x="174" y="72"/>
                </a:lnTo>
                <a:lnTo>
                  <a:pt x="174" y="75"/>
                </a:lnTo>
                <a:lnTo>
                  <a:pt x="173" y="82"/>
                </a:lnTo>
                <a:lnTo>
                  <a:pt x="172" y="89"/>
                </a:lnTo>
                <a:lnTo>
                  <a:pt x="171" y="96"/>
                </a:lnTo>
                <a:lnTo>
                  <a:pt x="168" y="103"/>
                </a:lnTo>
                <a:lnTo>
                  <a:pt x="165" y="109"/>
                </a:lnTo>
                <a:lnTo>
                  <a:pt x="160" y="115"/>
                </a:lnTo>
                <a:lnTo>
                  <a:pt x="156" y="122"/>
                </a:lnTo>
                <a:lnTo>
                  <a:pt x="151" y="127"/>
                </a:lnTo>
                <a:lnTo>
                  <a:pt x="144" y="133"/>
                </a:lnTo>
                <a:lnTo>
                  <a:pt x="137" y="137"/>
                </a:lnTo>
                <a:lnTo>
                  <a:pt x="130" y="141"/>
                </a:lnTo>
                <a:lnTo>
                  <a:pt x="122" y="144"/>
                </a:lnTo>
                <a:lnTo>
                  <a:pt x="113" y="146"/>
                </a:lnTo>
                <a:lnTo>
                  <a:pt x="105" y="148"/>
                </a:lnTo>
                <a:lnTo>
                  <a:pt x="95" y="149"/>
                </a:lnTo>
                <a:lnTo>
                  <a:pt x="86" y="149"/>
                </a:lnTo>
                <a:lnTo>
                  <a:pt x="79" y="149"/>
                </a:lnTo>
                <a:lnTo>
                  <a:pt x="73" y="149"/>
                </a:lnTo>
                <a:lnTo>
                  <a:pt x="67" y="148"/>
                </a:lnTo>
                <a:lnTo>
                  <a:pt x="62" y="147"/>
                </a:lnTo>
                <a:lnTo>
                  <a:pt x="56" y="146"/>
                </a:lnTo>
                <a:lnTo>
                  <a:pt x="50" y="144"/>
                </a:lnTo>
                <a:lnTo>
                  <a:pt x="46" y="142"/>
                </a:lnTo>
                <a:lnTo>
                  <a:pt x="41" y="140"/>
                </a:lnTo>
                <a:lnTo>
                  <a:pt x="35" y="138"/>
                </a:lnTo>
                <a:lnTo>
                  <a:pt x="31" y="135"/>
                </a:lnTo>
                <a:lnTo>
                  <a:pt x="27" y="133"/>
                </a:lnTo>
                <a:lnTo>
                  <a:pt x="22" y="130"/>
                </a:lnTo>
                <a:lnTo>
                  <a:pt x="19" y="126"/>
                </a:lnTo>
                <a:lnTo>
                  <a:pt x="16" y="123"/>
                </a:lnTo>
                <a:lnTo>
                  <a:pt x="13" y="118"/>
                </a:lnTo>
                <a:lnTo>
                  <a:pt x="11" y="114"/>
                </a:lnTo>
                <a:lnTo>
                  <a:pt x="7" y="110"/>
                </a:lnTo>
                <a:lnTo>
                  <a:pt x="5" y="105"/>
                </a:lnTo>
                <a:lnTo>
                  <a:pt x="4" y="101"/>
                </a:lnTo>
                <a:lnTo>
                  <a:pt x="2" y="96"/>
                </a:lnTo>
                <a:lnTo>
                  <a:pt x="1" y="92"/>
                </a:lnTo>
                <a:lnTo>
                  <a:pt x="1" y="87"/>
                </a:lnTo>
                <a:lnTo>
                  <a:pt x="0" y="82"/>
                </a:lnTo>
                <a:lnTo>
                  <a:pt x="0" y="77"/>
                </a:lnTo>
                <a:lnTo>
                  <a:pt x="0" y="70"/>
                </a:lnTo>
                <a:lnTo>
                  <a:pt x="1" y="62"/>
                </a:lnTo>
                <a:lnTo>
                  <a:pt x="3" y="55"/>
                </a:lnTo>
                <a:lnTo>
                  <a:pt x="6" y="48"/>
                </a:lnTo>
                <a:lnTo>
                  <a:pt x="10" y="42"/>
                </a:lnTo>
                <a:lnTo>
                  <a:pt x="15" y="37"/>
                </a:lnTo>
                <a:lnTo>
                  <a:pt x="20" y="32"/>
                </a:lnTo>
                <a:lnTo>
                  <a:pt x="26" y="27"/>
                </a:lnTo>
                <a:lnTo>
                  <a:pt x="4" y="27"/>
                </a:lnTo>
                <a:lnTo>
                  <a:pt x="4" y="0"/>
                </a:lnTo>
                <a:lnTo>
                  <a:pt x="234" y="0"/>
                </a:lnTo>
                <a:lnTo>
                  <a:pt x="234" y="30"/>
                </a:lnTo>
                <a:close/>
                <a:moveTo>
                  <a:pt x="87" y="120"/>
                </a:moveTo>
                <a:lnTo>
                  <a:pt x="94" y="120"/>
                </a:lnTo>
                <a:lnTo>
                  <a:pt x="102" y="118"/>
                </a:lnTo>
                <a:lnTo>
                  <a:pt x="108" y="117"/>
                </a:lnTo>
                <a:lnTo>
                  <a:pt x="114" y="115"/>
                </a:lnTo>
                <a:lnTo>
                  <a:pt x="121" y="113"/>
                </a:lnTo>
                <a:lnTo>
                  <a:pt x="125" y="111"/>
                </a:lnTo>
                <a:lnTo>
                  <a:pt x="130" y="108"/>
                </a:lnTo>
                <a:lnTo>
                  <a:pt x="135" y="105"/>
                </a:lnTo>
                <a:lnTo>
                  <a:pt x="138" y="102"/>
                </a:lnTo>
                <a:lnTo>
                  <a:pt x="142" y="98"/>
                </a:lnTo>
                <a:lnTo>
                  <a:pt x="144" y="94"/>
                </a:lnTo>
                <a:lnTo>
                  <a:pt x="147" y="90"/>
                </a:lnTo>
                <a:lnTo>
                  <a:pt x="149" y="86"/>
                </a:lnTo>
                <a:lnTo>
                  <a:pt x="150" y="82"/>
                </a:lnTo>
                <a:lnTo>
                  <a:pt x="151" y="77"/>
                </a:lnTo>
                <a:lnTo>
                  <a:pt x="151" y="73"/>
                </a:lnTo>
                <a:lnTo>
                  <a:pt x="151" y="68"/>
                </a:lnTo>
                <a:lnTo>
                  <a:pt x="150" y="64"/>
                </a:lnTo>
                <a:lnTo>
                  <a:pt x="149" y="59"/>
                </a:lnTo>
                <a:lnTo>
                  <a:pt x="147" y="55"/>
                </a:lnTo>
                <a:lnTo>
                  <a:pt x="144" y="51"/>
                </a:lnTo>
                <a:lnTo>
                  <a:pt x="142" y="47"/>
                </a:lnTo>
                <a:lnTo>
                  <a:pt x="139" y="44"/>
                </a:lnTo>
                <a:lnTo>
                  <a:pt x="136" y="40"/>
                </a:lnTo>
                <a:lnTo>
                  <a:pt x="132" y="37"/>
                </a:lnTo>
                <a:lnTo>
                  <a:pt x="127" y="34"/>
                </a:lnTo>
                <a:lnTo>
                  <a:pt x="122" y="32"/>
                </a:lnTo>
                <a:lnTo>
                  <a:pt x="117" y="30"/>
                </a:lnTo>
                <a:lnTo>
                  <a:pt x="110" y="29"/>
                </a:lnTo>
                <a:lnTo>
                  <a:pt x="104" y="28"/>
                </a:lnTo>
                <a:lnTo>
                  <a:pt x="96" y="27"/>
                </a:lnTo>
                <a:lnTo>
                  <a:pt x="89" y="27"/>
                </a:lnTo>
                <a:lnTo>
                  <a:pt x="81" y="27"/>
                </a:lnTo>
                <a:lnTo>
                  <a:pt x="74" y="28"/>
                </a:lnTo>
                <a:lnTo>
                  <a:pt x="66" y="29"/>
                </a:lnTo>
                <a:lnTo>
                  <a:pt x="60" y="30"/>
                </a:lnTo>
                <a:lnTo>
                  <a:pt x="53" y="32"/>
                </a:lnTo>
                <a:lnTo>
                  <a:pt x="48" y="35"/>
                </a:lnTo>
                <a:lnTo>
                  <a:pt x="44" y="38"/>
                </a:lnTo>
                <a:lnTo>
                  <a:pt x="38" y="41"/>
                </a:lnTo>
                <a:lnTo>
                  <a:pt x="35" y="44"/>
                </a:lnTo>
                <a:lnTo>
                  <a:pt x="32" y="48"/>
                </a:lnTo>
                <a:lnTo>
                  <a:pt x="29" y="52"/>
                </a:lnTo>
                <a:lnTo>
                  <a:pt x="27" y="56"/>
                </a:lnTo>
                <a:lnTo>
                  <a:pt x="25" y="61"/>
                </a:lnTo>
                <a:lnTo>
                  <a:pt x="23" y="65"/>
                </a:lnTo>
                <a:lnTo>
                  <a:pt x="22" y="70"/>
                </a:lnTo>
                <a:lnTo>
                  <a:pt x="22" y="74"/>
                </a:lnTo>
                <a:lnTo>
                  <a:pt x="22" y="79"/>
                </a:lnTo>
                <a:lnTo>
                  <a:pt x="23" y="83"/>
                </a:lnTo>
                <a:lnTo>
                  <a:pt x="25" y="88"/>
                </a:lnTo>
                <a:lnTo>
                  <a:pt x="26" y="92"/>
                </a:lnTo>
                <a:lnTo>
                  <a:pt x="28" y="95"/>
                </a:lnTo>
                <a:lnTo>
                  <a:pt x="31" y="99"/>
                </a:lnTo>
                <a:lnTo>
                  <a:pt x="34" y="103"/>
                </a:lnTo>
                <a:lnTo>
                  <a:pt x="37" y="106"/>
                </a:lnTo>
                <a:lnTo>
                  <a:pt x="42" y="109"/>
                </a:lnTo>
                <a:lnTo>
                  <a:pt x="47" y="111"/>
                </a:lnTo>
                <a:lnTo>
                  <a:pt x="52" y="114"/>
                </a:lnTo>
                <a:lnTo>
                  <a:pt x="58" y="116"/>
                </a:lnTo>
                <a:lnTo>
                  <a:pt x="64" y="117"/>
                </a:lnTo>
                <a:lnTo>
                  <a:pt x="71" y="118"/>
                </a:lnTo>
                <a:lnTo>
                  <a:pt x="78" y="120"/>
                </a:lnTo>
                <a:lnTo>
                  <a:pt x="87" y="12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57" name="Freeform 271"/>
          <p:cNvSpPr>
            <a:spLocks/>
          </p:cNvSpPr>
          <p:nvPr/>
        </p:nvSpPr>
        <p:spPr bwMode="auto">
          <a:xfrm>
            <a:off x="6683582" y="2099261"/>
            <a:ext cx="66596" cy="51365"/>
          </a:xfrm>
          <a:custGeom>
            <a:avLst/>
            <a:gdLst>
              <a:gd name="T0" fmla="*/ 0 w 170"/>
              <a:gd name="T1" fmla="*/ 0 h 139"/>
              <a:gd name="T2" fmla="*/ 0 w 170"/>
              <a:gd name="T3" fmla="*/ 0 h 139"/>
              <a:gd name="T4" fmla="*/ 0 w 170"/>
              <a:gd name="T5" fmla="*/ 0 h 139"/>
              <a:gd name="T6" fmla="*/ 0 w 170"/>
              <a:gd name="T7" fmla="*/ 0 h 139"/>
              <a:gd name="T8" fmla="*/ 0 w 170"/>
              <a:gd name="T9" fmla="*/ 0 h 139"/>
              <a:gd name="T10" fmla="*/ 0 w 170"/>
              <a:gd name="T11" fmla="*/ 0 h 139"/>
              <a:gd name="T12" fmla="*/ 0 w 170"/>
              <a:gd name="T13" fmla="*/ 0 h 139"/>
              <a:gd name="T14" fmla="*/ 0 w 170"/>
              <a:gd name="T15" fmla="*/ 0 h 139"/>
              <a:gd name="T16" fmla="*/ 0 w 170"/>
              <a:gd name="T17" fmla="*/ 0 h 139"/>
              <a:gd name="T18" fmla="*/ 0 w 170"/>
              <a:gd name="T19" fmla="*/ 0 h 139"/>
              <a:gd name="T20" fmla="*/ 0 w 170"/>
              <a:gd name="T21" fmla="*/ 0 h 139"/>
              <a:gd name="T22" fmla="*/ 0 w 170"/>
              <a:gd name="T23" fmla="*/ 0 h 139"/>
              <a:gd name="T24" fmla="*/ 0 w 170"/>
              <a:gd name="T25" fmla="*/ 0 h 139"/>
              <a:gd name="T26" fmla="*/ 0 w 170"/>
              <a:gd name="T27" fmla="*/ 0 h 139"/>
              <a:gd name="T28" fmla="*/ 0 w 170"/>
              <a:gd name="T29" fmla="*/ 0 h 139"/>
              <a:gd name="T30" fmla="*/ 0 w 170"/>
              <a:gd name="T31" fmla="*/ 0 h 139"/>
              <a:gd name="T32" fmla="*/ 0 w 170"/>
              <a:gd name="T33" fmla="*/ 0 h 139"/>
              <a:gd name="T34" fmla="*/ 0 w 170"/>
              <a:gd name="T35" fmla="*/ 0 h 139"/>
              <a:gd name="T36" fmla="*/ 0 w 170"/>
              <a:gd name="T37" fmla="*/ 0 h 139"/>
              <a:gd name="T38" fmla="*/ 0 w 170"/>
              <a:gd name="T39" fmla="*/ 0 h 139"/>
              <a:gd name="T40" fmla="*/ 0 w 170"/>
              <a:gd name="T41" fmla="*/ 0 h 139"/>
              <a:gd name="T42" fmla="*/ 0 w 170"/>
              <a:gd name="T43" fmla="*/ 0 h 139"/>
              <a:gd name="T44" fmla="*/ 0 w 170"/>
              <a:gd name="T45" fmla="*/ 0 h 139"/>
              <a:gd name="T46" fmla="*/ 0 w 170"/>
              <a:gd name="T47" fmla="*/ 0 h 139"/>
              <a:gd name="T48" fmla="*/ 0 w 170"/>
              <a:gd name="T49" fmla="*/ 0 h 139"/>
              <a:gd name="T50" fmla="*/ 0 w 170"/>
              <a:gd name="T51" fmla="*/ 0 h 139"/>
              <a:gd name="T52" fmla="*/ 0 w 170"/>
              <a:gd name="T53" fmla="*/ 0 h 139"/>
              <a:gd name="T54" fmla="*/ 0 w 170"/>
              <a:gd name="T55" fmla="*/ 0 h 139"/>
              <a:gd name="T56" fmla="*/ 0 w 170"/>
              <a:gd name="T57" fmla="*/ 0 h 139"/>
              <a:gd name="T58" fmla="*/ 0 w 170"/>
              <a:gd name="T59" fmla="*/ 0 h 139"/>
              <a:gd name="T60" fmla="*/ 0 w 170"/>
              <a:gd name="T61" fmla="*/ 0 h 139"/>
              <a:gd name="T62" fmla="*/ 0 w 170"/>
              <a:gd name="T63" fmla="*/ 0 h 139"/>
              <a:gd name="T64" fmla="*/ 0 w 170"/>
              <a:gd name="T65" fmla="*/ 0 h 139"/>
              <a:gd name="T66" fmla="*/ 0 w 170"/>
              <a:gd name="T67" fmla="*/ 0 h 139"/>
              <a:gd name="T68" fmla="*/ 0 w 170"/>
              <a:gd name="T69" fmla="*/ 0 h 139"/>
              <a:gd name="T70" fmla="*/ 0 w 170"/>
              <a:gd name="T71" fmla="*/ 0 h 139"/>
              <a:gd name="T72" fmla="*/ 0 w 170"/>
              <a:gd name="T73" fmla="*/ 0 h 139"/>
              <a:gd name="T74" fmla="*/ 0 w 170"/>
              <a:gd name="T75" fmla="*/ 0 h 139"/>
              <a:gd name="T76" fmla="*/ 0 w 170"/>
              <a:gd name="T77" fmla="*/ 0 h 139"/>
              <a:gd name="T78" fmla="*/ 0 w 170"/>
              <a:gd name="T79" fmla="*/ 0 h 139"/>
              <a:gd name="T80" fmla="*/ 0 w 170"/>
              <a:gd name="T81" fmla="*/ 0 h 139"/>
              <a:gd name="T82" fmla="*/ 0 w 170"/>
              <a:gd name="T83" fmla="*/ 0 h 139"/>
              <a:gd name="T84" fmla="*/ 0 w 170"/>
              <a:gd name="T85" fmla="*/ 0 h 139"/>
              <a:gd name="T86" fmla="*/ 0 w 170"/>
              <a:gd name="T87" fmla="*/ 0 h 139"/>
              <a:gd name="T88" fmla="*/ 0 w 170"/>
              <a:gd name="T89" fmla="*/ 0 h 139"/>
              <a:gd name="T90" fmla="*/ 0 w 170"/>
              <a:gd name="T91" fmla="*/ 0 h 139"/>
              <a:gd name="T92" fmla="*/ 0 w 170"/>
              <a:gd name="T93" fmla="*/ 0 h 139"/>
              <a:gd name="T94" fmla="*/ 0 w 170"/>
              <a:gd name="T95" fmla="*/ 0 h 13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0"/>
              <a:gd name="T145" fmla="*/ 0 h 139"/>
              <a:gd name="T146" fmla="*/ 170 w 170"/>
              <a:gd name="T147" fmla="*/ 139 h 13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0" h="139">
                <a:moveTo>
                  <a:pt x="166" y="26"/>
                </a:moveTo>
                <a:lnTo>
                  <a:pt x="141" y="26"/>
                </a:lnTo>
                <a:lnTo>
                  <a:pt x="148" y="31"/>
                </a:lnTo>
                <a:lnTo>
                  <a:pt x="154" y="37"/>
                </a:lnTo>
                <a:lnTo>
                  <a:pt x="159" y="43"/>
                </a:lnTo>
                <a:lnTo>
                  <a:pt x="163" y="50"/>
                </a:lnTo>
                <a:lnTo>
                  <a:pt x="166" y="56"/>
                </a:lnTo>
                <a:lnTo>
                  <a:pt x="168" y="64"/>
                </a:lnTo>
                <a:lnTo>
                  <a:pt x="169" y="73"/>
                </a:lnTo>
                <a:lnTo>
                  <a:pt x="170" y="81"/>
                </a:lnTo>
                <a:lnTo>
                  <a:pt x="170" y="84"/>
                </a:lnTo>
                <a:lnTo>
                  <a:pt x="169" y="88"/>
                </a:lnTo>
                <a:lnTo>
                  <a:pt x="169" y="92"/>
                </a:lnTo>
                <a:lnTo>
                  <a:pt x="168" y="95"/>
                </a:lnTo>
                <a:lnTo>
                  <a:pt x="168" y="99"/>
                </a:lnTo>
                <a:lnTo>
                  <a:pt x="167" y="102"/>
                </a:lnTo>
                <a:lnTo>
                  <a:pt x="166" y="105"/>
                </a:lnTo>
                <a:lnTo>
                  <a:pt x="164" y="109"/>
                </a:lnTo>
                <a:lnTo>
                  <a:pt x="163" y="112"/>
                </a:lnTo>
                <a:lnTo>
                  <a:pt x="162" y="115"/>
                </a:lnTo>
                <a:lnTo>
                  <a:pt x="160" y="117"/>
                </a:lnTo>
                <a:lnTo>
                  <a:pt x="157" y="120"/>
                </a:lnTo>
                <a:lnTo>
                  <a:pt x="156" y="122"/>
                </a:lnTo>
                <a:lnTo>
                  <a:pt x="154" y="124"/>
                </a:lnTo>
                <a:lnTo>
                  <a:pt x="152" y="126"/>
                </a:lnTo>
                <a:lnTo>
                  <a:pt x="150" y="129"/>
                </a:lnTo>
                <a:lnTo>
                  <a:pt x="148" y="130"/>
                </a:lnTo>
                <a:lnTo>
                  <a:pt x="146" y="132"/>
                </a:lnTo>
                <a:lnTo>
                  <a:pt x="144" y="133"/>
                </a:lnTo>
                <a:lnTo>
                  <a:pt x="140" y="134"/>
                </a:lnTo>
                <a:lnTo>
                  <a:pt x="138" y="135"/>
                </a:lnTo>
                <a:lnTo>
                  <a:pt x="135" y="136"/>
                </a:lnTo>
                <a:lnTo>
                  <a:pt x="132" y="137"/>
                </a:lnTo>
                <a:lnTo>
                  <a:pt x="130" y="138"/>
                </a:lnTo>
                <a:lnTo>
                  <a:pt x="128" y="138"/>
                </a:lnTo>
                <a:lnTo>
                  <a:pt x="124" y="138"/>
                </a:lnTo>
                <a:lnTo>
                  <a:pt x="121" y="139"/>
                </a:lnTo>
                <a:lnTo>
                  <a:pt x="119" y="139"/>
                </a:lnTo>
                <a:lnTo>
                  <a:pt x="115" y="139"/>
                </a:lnTo>
                <a:lnTo>
                  <a:pt x="111" y="139"/>
                </a:lnTo>
                <a:lnTo>
                  <a:pt x="107" y="139"/>
                </a:lnTo>
                <a:lnTo>
                  <a:pt x="103" y="139"/>
                </a:lnTo>
                <a:lnTo>
                  <a:pt x="0" y="139"/>
                </a:lnTo>
                <a:lnTo>
                  <a:pt x="0" y="110"/>
                </a:lnTo>
                <a:lnTo>
                  <a:pt x="92" y="110"/>
                </a:lnTo>
                <a:lnTo>
                  <a:pt x="98" y="110"/>
                </a:lnTo>
                <a:lnTo>
                  <a:pt x="102" y="110"/>
                </a:lnTo>
                <a:lnTo>
                  <a:pt x="106" y="110"/>
                </a:lnTo>
                <a:lnTo>
                  <a:pt x="110" y="109"/>
                </a:lnTo>
                <a:lnTo>
                  <a:pt x="114" y="109"/>
                </a:lnTo>
                <a:lnTo>
                  <a:pt x="117" y="109"/>
                </a:lnTo>
                <a:lnTo>
                  <a:pt x="120" y="108"/>
                </a:lnTo>
                <a:lnTo>
                  <a:pt x="122" y="108"/>
                </a:lnTo>
                <a:lnTo>
                  <a:pt x="124" y="107"/>
                </a:lnTo>
                <a:lnTo>
                  <a:pt x="128" y="106"/>
                </a:lnTo>
                <a:lnTo>
                  <a:pt x="130" y="105"/>
                </a:lnTo>
                <a:lnTo>
                  <a:pt x="132" y="104"/>
                </a:lnTo>
                <a:lnTo>
                  <a:pt x="134" y="102"/>
                </a:lnTo>
                <a:lnTo>
                  <a:pt x="136" y="101"/>
                </a:lnTo>
                <a:lnTo>
                  <a:pt x="137" y="99"/>
                </a:lnTo>
                <a:lnTo>
                  <a:pt x="139" y="97"/>
                </a:lnTo>
                <a:lnTo>
                  <a:pt x="140" y="94"/>
                </a:lnTo>
                <a:lnTo>
                  <a:pt x="143" y="92"/>
                </a:lnTo>
                <a:lnTo>
                  <a:pt x="144" y="89"/>
                </a:lnTo>
                <a:lnTo>
                  <a:pt x="144" y="87"/>
                </a:lnTo>
                <a:lnTo>
                  <a:pt x="145" y="84"/>
                </a:lnTo>
                <a:lnTo>
                  <a:pt x="146" y="81"/>
                </a:lnTo>
                <a:lnTo>
                  <a:pt x="146" y="78"/>
                </a:lnTo>
                <a:lnTo>
                  <a:pt x="146" y="75"/>
                </a:lnTo>
                <a:lnTo>
                  <a:pt x="146" y="72"/>
                </a:lnTo>
                <a:lnTo>
                  <a:pt x="146" y="68"/>
                </a:lnTo>
                <a:lnTo>
                  <a:pt x="145" y="65"/>
                </a:lnTo>
                <a:lnTo>
                  <a:pt x="144" y="62"/>
                </a:lnTo>
                <a:lnTo>
                  <a:pt x="144" y="59"/>
                </a:lnTo>
                <a:lnTo>
                  <a:pt x="143" y="56"/>
                </a:lnTo>
                <a:lnTo>
                  <a:pt x="140" y="53"/>
                </a:lnTo>
                <a:lnTo>
                  <a:pt x="139" y="50"/>
                </a:lnTo>
                <a:lnTo>
                  <a:pt x="137" y="47"/>
                </a:lnTo>
                <a:lnTo>
                  <a:pt x="136" y="45"/>
                </a:lnTo>
                <a:lnTo>
                  <a:pt x="134" y="42"/>
                </a:lnTo>
                <a:lnTo>
                  <a:pt x="132" y="40"/>
                </a:lnTo>
                <a:lnTo>
                  <a:pt x="130" y="38"/>
                </a:lnTo>
                <a:lnTo>
                  <a:pt x="126" y="37"/>
                </a:lnTo>
                <a:lnTo>
                  <a:pt x="124" y="35"/>
                </a:lnTo>
                <a:lnTo>
                  <a:pt x="121" y="34"/>
                </a:lnTo>
                <a:lnTo>
                  <a:pt x="119" y="33"/>
                </a:lnTo>
                <a:lnTo>
                  <a:pt x="115" y="32"/>
                </a:lnTo>
                <a:lnTo>
                  <a:pt x="111" y="31"/>
                </a:lnTo>
                <a:lnTo>
                  <a:pt x="107" y="31"/>
                </a:lnTo>
                <a:lnTo>
                  <a:pt x="104" y="30"/>
                </a:lnTo>
                <a:lnTo>
                  <a:pt x="99" y="30"/>
                </a:lnTo>
                <a:lnTo>
                  <a:pt x="94" y="29"/>
                </a:lnTo>
                <a:lnTo>
                  <a:pt x="89" y="29"/>
                </a:lnTo>
                <a:lnTo>
                  <a:pt x="0" y="29"/>
                </a:lnTo>
                <a:lnTo>
                  <a:pt x="0" y="0"/>
                </a:lnTo>
                <a:lnTo>
                  <a:pt x="166" y="0"/>
                </a:lnTo>
                <a:lnTo>
                  <a:pt x="166" y="26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58" name="Freeform 272"/>
          <p:cNvSpPr>
            <a:spLocks noEditPoints="1"/>
          </p:cNvSpPr>
          <p:nvPr/>
        </p:nvSpPr>
        <p:spPr bwMode="auto">
          <a:xfrm>
            <a:off x="6681623" y="2027717"/>
            <a:ext cx="68555" cy="58703"/>
          </a:xfrm>
          <a:custGeom>
            <a:avLst/>
            <a:gdLst>
              <a:gd name="T0" fmla="*/ 0 w 174"/>
              <a:gd name="T1" fmla="*/ 0 h 158"/>
              <a:gd name="T2" fmla="*/ 0 w 174"/>
              <a:gd name="T3" fmla="*/ 0 h 158"/>
              <a:gd name="T4" fmla="*/ 0 w 174"/>
              <a:gd name="T5" fmla="*/ 0 h 158"/>
              <a:gd name="T6" fmla="*/ 0 w 174"/>
              <a:gd name="T7" fmla="*/ 0 h 158"/>
              <a:gd name="T8" fmla="*/ 0 w 174"/>
              <a:gd name="T9" fmla="*/ 0 h 158"/>
              <a:gd name="T10" fmla="*/ 0 w 174"/>
              <a:gd name="T11" fmla="*/ 0 h 158"/>
              <a:gd name="T12" fmla="*/ 0 w 174"/>
              <a:gd name="T13" fmla="*/ 0 h 158"/>
              <a:gd name="T14" fmla="*/ 0 w 174"/>
              <a:gd name="T15" fmla="*/ 0 h 158"/>
              <a:gd name="T16" fmla="*/ 0 w 174"/>
              <a:gd name="T17" fmla="*/ 0 h 158"/>
              <a:gd name="T18" fmla="*/ 0 w 174"/>
              <a:gd name="T19" fmla="*/ 0 h 158"/>
              <a:gd name="T20" fmla="*/ 0 w 174"/>
              <a:gd name="T21" fmla="*/ 0 h 158"/>
              <a:gd name="T22" fmla="*/ 0 w 174"/>
              <a:gd name="T23" fmla="*/ 0 h 158"/>
              <a:gd name="T24" fmla="*/ 0 w 174"/>
              <a:gd name="T25" fmla="*/ 0 h 158"/>
              <a:gd name="T26" fmla="*/ 0 w 174"/>
              <a:gd name="T27" fmla="*/ 0 h 158"/>
              <a:gd name="T28" fmla="*/ 0 w 174"/>
              <a:gd name="T29" fmla="*/ 0 h 158"/>
              <a:gd name="T30" fmla="*/ 0 w 174"/>
              <a:gd name="T31" fmla="*/ 0 h 158"/>
              <a:gd name="T32" fmla="*/ 0 w 174"/>
              <a:gd name="T33" fmla="*/ 0 h 158"/>
              <a:gd name="T34" fmla="*/ 0 w 174"/>
              <a:gd name="T35" fmla="*/ 0 h 158"/>
              <a:gd name="T36" fmla="*/ 0 w 174"/>
              <a:gd name="T37" fmla="*/ 0 h 158"/>
              <a:gd name="T38" fmla="*/ 0 w 174"/>
              <a:gd name="T39" fmla="*/ 0 h 158"/>
              <a:gd name="T40" fmla="*/ 0 w 174"/>
              <a:gd name="T41" fmla="*/ 0 h 158"/>
              <a:gd name="T42" fmla="*/ 0 w 174"/>
              <a:gd name="T43" fmla="*/ 0 h 158"/>
              <a:gd name="T44" fmla="*/ 0 w 174"/>
              <a:gd name="T45" fmla="*/ 0 h 158"/>
              <a:gd name="T46" fmla="*/ 0 w 174"/>
              <a:gd name="T47" fmla="*/ 0 h 158"/>
              <a:gd name="T48" fmla="*/ 0 w 174"/>
              <a:gd name="T49" fmla="*/ 0 h 158"/>
              <a:gd name="T50" fmla="*/ 0 w 174"/>
              <a:gd name="T51" fmla="*/ 0 h 158"/>
              <a:gd name="T52" fmla="*/ 0 w 174"/>
              <a:gd name="T53" fmla="*/ 0 h 158"/>
              <a:gd name="T54" fmla="*/ 0 w 174"/>
              <a:gd name="T55" fmla="*/ 0 h 158"/>
              <a:gd name="T56" fmla="*/ 0 w 174"/>
              <a:gd name="T57" fmla="*/ 0 h 158"/>
              <a:gd name="T58" fmla="*/ 0 w 174"/>
              <a:gd name="T59" fmla="*/ 0 h 158"/>
              <a:gd name="T60" fmla="*/ 0 w 174"/>
              <a:gd name="T61" fmla="*/ 0 h 158"/>
              <a:gd name="T62" fmla="*/ 0 w 174"/>
              <a:gd name="T63" fmla="*/ 0 h 158"/>
              <a:gd name="T64" fmla="*/ 0 w 174"/>
              <a:gd name="T65" fmla="*/ 0 h 158"/>
              <a:gd name="T66" fmla="*/ 0 w 174"/>
              <a:gd name="T67" fmla="*/ 0 h 158"/>
              <a:gd name="T68" fmla="*/ 0 w 174"/>
              <a:gd name="T69" fmla="*/ 0 h 158"/>
              <a:gd name="T70" fmla="*/ 0 w 174"/>
              <a:gd name="T71" fmla="*/ 0 h 158"/>
              <a:gd name="T72" fmla="*/ 0 w 174"/>
              <a:gd name="T73" fmla="*/ 0 h 158"/>
              <a:gd name="T74" fmla="*/ 0 w 174"/>
              <a:gd name="T75" fmla="*/ 0 h 158"/>
              <a:gd name="T76" fmla="*/ 0 w 174"/>
              <a:gd name="T77" fmla="*/ 0 h 158"/>
              <a:gd name="T78" fmla="*/ 0 w 174"/>
              <a:gd name="T79" fmla="*/ 0 h 158"/>
              <a:gd name="T80" fmla="*/ 0 w 174"/>
              <a:gd name="T81" fmla="*/ 0 h 158"/>
              <a:gd name="T82" fmla="*/ 0 w 174"/>
              <a:gd name="T83" fmla="*/ 0 h 158"/>
              <a:gd name="T84" fmla="*/ 0 w 174"/>
              <a:gd name="T85" fmla="*/ 0 h 158"/>
              <a:gd name="T86" fmla="*/ 0 w 174"/>
              <a:gd name="T87" fmla="*/ 0 h 158"/>
              <a:gd name="T88" fmla="*/ 0 w 174"/>
              <a:gd name="T89" fmla="*/ 0 h 158"/>
              <a:gd name="T90" fmla="*/ 0 w 174"/>
              <a:gd name="T91" fmla="*/ 0 h 158"/>
              <a:gd name="T92" fmla="*/ 0 w 174"/>
              <a:gd name="T93" fmla="*/ 0 h 158"/>
              <a:gd name="T94" fmla="*/ 0 w 174"/>
              <a:gd name="T95" fmla="*/ 0 h 158"/>
              <a:gd name="T96" fmla="*/ 0 w 174"/>
              <a:gd name="T97" fmla="*/ 0 h 158"/>
              <a:gd name="T98" fmla="*/ 0 w 174"/>
              <a:gd name="T99" fmla="*/ 0 h 158"/>
              <a:gd name="T100" fmla="*/ 0 w 174"/>
              <a:gd name="T101" fmla="*/ 0 h 158"/>
              <a:gd name="T102" fmla="*/ 0 w 174"/>
              <a:gd name="T103" fmla="*/ 0 h 158"/>
              <a:gd name="T104" fmla="*/ 0 w 174"/>
              <a:gd name="T105" fmla="*/ 0 h 158"/>
              <a:gd name="T106" fmla="*/ 0 w 174"/>
              <a:gd name="T107" fmla="*/ 0 h 1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74"/>
              <a:gd name="T163" fmla="*/ 0 h 158"/>
              <a:gd name="T164" fmla="*/ 174 w 174"/>
              <a:gd name="T165" fmla="*/ 158 h 15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74" h="158">
                <a:moveTo>
                  <a:pt x="150" y="36"/>
                </a:moveTo>
                <a:lnTo>
                  <a:pt x="153" y="40"/>
                </a:lnTo>
                <a:lnTo>
                  <a:pt x="156" y="44"/>
                </a:lnTo>
                <a:lnTo>
                  <a:pt x="158" y="48"/>
                </a:lnTo>
                <a:lnTo>
                  <a:pt x="161" y="52"/>
                </a:lnTo>
                <a:lnTo>
                  <a:pt x="164" y="56"/>
                </a:lnTo>
                <a:lnTo>
                  <a:pt x="166" y="59"/>
                </a:lnTo>
                <a:lnTo>
                  <a:pt x="167" y="63"/>
                </a:lnTo>
                <a:lnTo>
                  <a:pt x="169" y="67"/>
                </a:lnTo>
                <a:lnTo>
                  <a:pt x="170" y="71"/>
                </a:lnTo>
                <a:lnTo>
                  <a:pt x="171" y="74"/>
                </a:lnTo>
                <a:lnTo>
                  <a:pt x="172" y="78"/>
                </a:lnTo>
                <a:lnTo>
                  <a:pt x="172" y="82"/>
                </a:lnTo>
                <a:lnTo>
                  <a:pt x="173" y="86"/>
                </a:lnTo>
                <a:lnTo>
                  <a:pt x="173" y="91"/>
                </a:lnTo>
                <a:lnTo>
                  <a:pt x="174" y="95"/>
                </a:lnTo>
                <a:lnTo>
                  <a:pt x="174" y="99"/>
                </a:lnTo>
                <a:lnTo>
                  <a:pt x="173" y="106"/>
                </a:lnTo>
                <a:lnTo>
                  <a:pt x="173" y="112"/>
                </a:lnTo>
                <a:lnTo>
                  <a:pt x="172" y="118"/>
                </a:lnTo>
                <a:lnTo>
                  <a:pt x="171" y="124"/>
                </a:lnTo>
                <a:lnTo>
                  <a:pt x="169" y="129"/>
                </a:lnTo>
                <a:lnTo>
                  <a:pt x="167" y="134"/>
                </a:lnTo>
                <a:lnTo>
                  <a:pt x="164" y="138"/>
                </a:lnTo>
                <a:lnTo>
                  <a:pt x="160" y="142"/>
                </a:lnTo>
                <a:lnTo>
                  <a:pt x="157" y="145"/>
                </a:lnTo>
                <a:lnTo>
                  <a:pt x="153" y="149"/>
                </a:lnTo>
                <a:lnTo>
                  <a:pt x="150" y="152"/>
                </a:lnTo>
                <a:lnTo>
                  <a:pt x="145" y="154"/>
                </a:lnTo>
                <a:lnTo>
                  <a:pt x="141" y="156"/>
                </a:lnTo>
                <a:lnTo>
                  <a:pt x="136" y="157"/>
                </a:lnTo>
                <a:lnTo>
                  <a:pt x="132" y="158"/>
                </a:lnTo>
                <a:lnTo>
                  <a:pt x="126" y="158"/>
                </a:lnTo>
                <a:lnTo>
                  <a:pt x="123" y="158"/>
                </a:lnTo>
                <a:lnTo>
                  <a:pt x="121" y="158"/>
                </a:lnTo>
                <a:lnTo>
                  <a:pt x="118" y="157"/>
                </a:lnTo>
                <a:lnTo>
                  <a:pt x="114" y="156"/>
                </a:lnTo>
                <a:lnTo>
                  <a:pt x="112" y="156"/>
                </a:lnTo>
                <a:lnTo>
                  <a:pt x="109" y="155"/>
                </a:lnTo>
                <a:lnTo>
                  <a:pt x="107" y="154"/>
                </a:lnTo>
                <a:lnTo>
                  <a:pt x="104" y="152"/>
                </a:lnTo>
                <a:lnTo>
                  <a:pt x="102" y="151"/>
                </a:lnTo>
                <a:lnTo>
                  <a:pt x="99" y="149"/>
                </a:lnTo>
                <a:lnTo>
                  <a:pt x="97" y="148"/>
                </a:lnTo>
                <a:lnTo>
                  <a:pt x="95" y="145"/>
                </a:lnTo>
                <a:lnTo>
                  <a:pt x="93" y="143"/>
                </a:lnTo>
                <a:lnTo>
                  <a:pt x="91" y="141"/>
                </a:lnTo>
                <a:lnTo>
                  <a:pt x="90" y="139"/>
                </a:lnTo>
                <a:lnTo>
                  <a:pt x="88" y="137"/>
                </a:lnTo>
                <a:lnTo>
                  <a:pt x="87" y="134"/>
                </a:lnTo>
                <a:lnTo>
                  <a:pt x="84" y="132"/>
                </a:lnTo>
                <a:lnTo>
                  <a:pt x="83" y="129"/>
                </a:lnTo>
                <a:lnTo>
                  <a:pt x="82" y="127"/>
                </a:lnTo>
                <a:lnTo>
                  <a:pt x="81" y="124"/>
                </a:lnTo>
                <a:lnTo>
                  <a:pt x="80" y="122"/>
                </a:lnTo>
                <a:lnTo>
                  <a:pt x="79" y="119"/>
                </a:lnTo>
                <a:lnTo>
                  <a:pt x="78" y="116"/>
                </a:lnTo>
                <a:lnTo>
                  <a:pt x="78" y="114"/>
                </a:lnTo>
                <a:lnTo>
                  <a:pt x="77" y="111"/>
                </a:lnTo>
                <a:lnTo>
                  <a:pt x="77" y="108"/>
                </a:lnTo>
                <a:lnTo>
                  <a:pt x="76" y="105"/>
                </a:lnTo>
                <a:lnTo>
                  <a:pt x="76" y="102"/>
                </a:lnTo>
                <a:lnTo>
                  <a:pt x="75" y="99"/>
                </a:lnTo>
                <a:lnTo>
                  <a:pt x="75" y="95"/>
                </a:lnTo>
                <a:lnTo>
                  <a:pt x="74" y="91"/>
                </a:lnTo>
                <a:lnTo>
                  <a:pt x="73" y="81"/>
                </a:lnTo>
                <a:lnTo>
                  <a:pt x="72" y="73"/>
                </a:lnTo>
                <a:lnTo>
                  <a:pt x="71" y="66"/>
                </a:lnTo>
                <a:lnTo>
                  <a:pt x="69" y="60"/>
                </a:lnTo>
                <a:lnTo>
                  <a:pt x="68" y="54"/>
                </a:lnTo>
                <a:lnTo>
                  <a:pt x="67" y="48"/>
                </a:lnTo>
                <a:lnTo>
                  <a:pt x="66" y="43"/>
                </a:lnTo>
                <a:lnTo>
                  <a:pt x="64" y="39"/>
                </a:lnTo>
                <a:lnTo>
                  <a:pt x="63" y="39"/>
                </a:lnTo>
                <a:lnTo>
                  <a:pt x="62" y="39"/>
                </a:lnTo>
                <a:lnTo>
                  <a:pt x="61" y="39"/>
                </a:lnTo>
                <a:lnTo>
                  <a:pt x="60" y="39"/>
                </a:lnTo>
                <a:lnTo>
                  <a:pt x="59" y="39"/>
                </a:lnTo>
                <a:lnTo>
                  <a:pt x="58" y="39"/>
                </a:lnTo>
                <a:lnTo>
                  <a:pt x="57" y="39"/>
                </a:lnTo>
                <a:lnTo>
                  <a:pt x="53" y="39"/>
                </a:lnTo>
                <a:lnTo>
                  <a:pt x="49" y="39"/>
                </a:lnTo>
                <a:lnTo>
                  <a:pt x="46" y="40"/>
                </a:lnTo>
                <a:lnTo>
                  <a:pt x="43" y="41"/>
                </a:lnTo>
                <a:lnTo>
                  <a:pt x="40" y="42"/>
                </a:lnTo>
                <a:lnTo>
                  <a:pt x="37" y="43"/>
                </a:lnTo>
                <a:lnTo>
                  <a:pt x="35" y="45"/>
                </a:lnTo>
                <a:lnTo>
                  <a:pt x="33" y="47"/>
                </a:lnTo>
                <a:lnTo>
                  <a:pt x="31" y="50"/>
                </a:lnTo>
                <a:lnTo>
                  <a:pt x="29" y="53"/>
                </a:lnTo>
                <a:lnTo>
                  <a:pt x="27" y="56"/>
                </a:lnTo>
                <a:lnTo>
                  <a:pt x="26" y="60"/>
                </a:lnTo>
                <a:lnTo>
                  <a:pt x="25" y="64"/>
                </a:lnTo>
                <a:lnTo>
                  <a:pt x="23" y="69"/>
                </a:lnTo>
                <a:lnTo>
                  <a:pt x="23" y="74"/>
                </a:lnTo>
                <a:lnTo>
                  <a:pt x="23" y="79"/>
                </a:lnTo>
                <a:lnTo>
                  <a:pt x="23" y="84"/>
                </a:lnTo>
                <a:lnTo>
                  <a:pt x="23" y="90"/>
                </a:lnTo>
                <a:lnTo>
                  <a:pt x="25" y="94"/>
                </a:lnTo>
                <a:lnTo>
                  <a:pt x="25" y="98"/>
                </a:lnTo>
                <a:lnTo>
                  <a:pt x="26" y="101"/>
                </a:lnTo>
                <a:lnTo>
                  <a:pt x="27" y="104"/>
                </a:lnTo>
                <a:lnTo>
                  <a:pt x="29" y="107"/>
                </a:lnTo>
                <a:lnTo>
                  <a:pt x="30" y="110"/>
                </a:lnTo>
                <a:lnTo>
                  <a:pt x="32" y="112"/>
                </a:lnTo>
                <a:lnTo>
                  <a:pt x="34" y="114"/>
                </a:lnTo>
                <a:lnTo>
                  <a:pt x="37" y="116"/>
                </a:lnTo>
                <a:lnTo>
                  <a:pt x="40" y="118"/>
                </a:lnTo>
                <a:lnTo>
                  <a:pt x="43" y="120"/>
                </a:lnTo>
                <a:lnTo>
                  <a:pt x="47" y="121"/>
                </a:lnTo>
                <a:lnTo>
                  <a:pt x="50" y="123"/>
                </a:lnTo>
                <a:lnTo>
                  <a:pt x="55" y="124"/>
                </a:lnTo>
                <a:lnTo>
                  <a:pt x="51" y="153"/>
                </a:lnTo>
                <a:lnTo>
                  <a:pt x="47" y="152"/>
                </a:lnTo>
                <a:lnTo>
                  <a:pt x="43" y="151"/>
                </a:lnTo>
                <a:lnTo>
                  <a:pt x="38" y="149"/>
                </a:lnTo>
                <a:lnTo>
                  <a:pt x="35" y="148"/>
                </a:lnTo>
                <a:lnTo>
                  <a:pt x="32" y="145"/>
                </a:lnTo>
                <a:lnTo>
                  <a:pt x="29" y="143"/>
                </a:lnTo>
                <a:lnTo>
                  <a:pt x="26" y="142"/>
                </a:lnTo>
                <a:lnTo>
                  <a:pt x="22" y="139"/>
                </a:lnTo>
                <a:lnTo>
                  <a:pt x="20" y="137"/>
                </a:lnTo>
                <a:lnTo>
                  <a:pt x="17" y="135"/>
                </a:lnTo>
                <a:lnTo>
                  <a:pt x="15" y="132"/>
                </a:lnTo>
                <a:lnTo>
                  <a:pt x="13" y="129"/>
                </a:lnTo>
                <a:lnTo>
                  <a:pt x="11" y="126"/>
                </a:lnTo>
                <a:lnTo>
                  <a:pt x="9" y="122"/>
                </a:lnTo>
                <a:lnTo>
                  <a:pt x="7" y="118"/>
                </a:lnTo>
                <a:lnTo>
                  <a:pt x="5" y="114"/>
                </a:lnTo>
                <a:lnTo>
                  <a:pt x="4" y="110"/>
                </a:lnTo>
                <a:lnTo>
                  <a:pt x="3" y="106"/>
                </a:lnTo>
                <a:lnTo>
                  <a:pt x="2" y="101"/>
                </a:lnTo>
                <a:lnTo>
                  <a:pt x="1" y="96"/>
                </a:lnTo>
                <a:lnTo>
                  <a:pt x="1" y="92"/>
                </a:lnTo>
                <a:lnTo>
                  <a:pt x="0" y="86"/>
                </a:lnTo>
                <a:lnTo>
                  <a:pt x="0" y="80"/>
                </a:lnTo>
                <a:lnTo>
                  <a:pt x="0" y="75"/>
                </a:lnTo>
                <a:lnTo>
                  <a:pt x="0" y="70"/>
                </a:lnTo>
                <a:lnTo>
                  <a:pt x="0" y="65"/>
                </a:lnTo>
                <a:lnTo>
                  <a:pt x="1" y="60"/>
                </a:lnTo>
                <a:lnTo>
                  <a:pt x="1" y="56"/>
                </a:lnTo>
                <a:lnTo>
                  <a:pt x="2" y="51"/>
                </a:lnTo>
                <a:lnTo>
                  <a:pt x="3" y="47"/>
                </a:lnTo>
                <a:lnTo>
                  <a:pt x="4" y="44"/>
                </a:lnTo>
                <a:lnTo>
                  <a:pt x="5" y="40"/>
                </a:lnTo>
                <a:lnTo>
                  <a:pt x="6" y="37"/>
                </a:lnTo>
                <a:lnTo>
                  <a:pt x="7" y="34"/>
                </a:lnTo>
                <a:lnTo>
                  <a:pt x="10" y="31"/>
                </a:lnTo>
                <a:lnTo>
                  <a:pt x="11" y="27"/>
                </a:lnTo>
                <a:lnTo>
                  <a:pt x="12" y="25"/>
                </a:lnTo>
                <a:lnTo>
                  <a:pt x="14" y="23"/>
                </a:lnTo>
                <a:lnTo>
                  <a:pt x="16" y="21"/>
                </a:lnTo>
                <a:lnTo>
                  <a:pt x="17" y="19"/>
                </a:lnTo>
                <a:lnTo>
                  <a:pt x="19" y="18"/>
                </a:lnTo>
                <a:lnTo>
                  <a:pt x="21" y="16"/>
                </a:lnTo>
                <a:lnTo>
                  <a:pt x="23" y="15"/>
                </a:lnTo>
                <a:lnTo>
                  <a:pt x="27" y="14"/>
                </a:lnTo>
                <a:lnTo>
                  <a:pt x="29" y="13"/>
                </a:lnTo>
                <a:lnTo>
                  <a:pt x="31" y="12"/>
                </a:lnTo>
                <a:lnTo>
                  <a:pt x="34" y="11"/>
                </a:lnTo>
                <a:lnTo>
                  <a:pt x="36" y="10"/>
                </a:lnTo>
                <a:lnTo>
                  <a:pt x="38" y="10"/>
                </a:lnTo>
                <a:lnTo>
                  <a:pt x="41" y="10"/>
                </a:lnTo>
                <a:lnTo>
                  <a:pt x="44" y="9"/>
                </a:lnTo>
                <a:lnTo>
                  <a:pt x="47" y="9"/>
                </a:lnTo>
                <a:lnTo>
                  <a:pt x="50" y="9"/>
                </a:lnTo>
                <a:lnTo>
                  <a:pt x="55" y="9"/>
                </a:lnTo>
                <a:lnTo>
                  <a:pt x="59" y="9"/>
                </a:lnTo>
                <a:lnTo>
                  <a:pt x="63" y="9"/>
                </a:lnTo>
                <a:lnTo>
                  <a:pt x="101" y="9"/>
                </a:lnTo>
                <a:lnTo>
                  <a:pt x="110" y="9"/>
                </a:lnTo>
                <a:lnTo>
                  <a:pt x="119" y="9"/>
                </a:lnTo>
                <a:lnTo>
                  <a:pt x="126" y="9"/>
                </a:lnTo>
                <a:lnTo>
                  <a:pt x="133" y="8"/>
                </a:lnTo>
                <a:lnTo>
                  <a:pt x="138" y="8"/>
                </a:lnTo>
                <a:lnTo>
                  <a:pt x="143" y="8"/>
                </a:lnTo>
                <a:lnTo>
                  <a:pt x="148" y="7"/>
                </a:lnTo>
                <a:lnTo>
                  <a:pt x="150" y="7"/>
                </a:lnTo>
                <a:lnTo>
                  <a:pt x="153" y="7"/>
                </a:lnTo>
                <a:lnTo>
                  <a:pt x="155" y="6"/>
                </a:lnTo>
                <a:lnTo>
                  <a:pt x="158" y="5"/>
                </a:lnTo>
                <a:lnTo>
                  <a:pt x="160" y="4"/>
                </a:lnTo>
                <a:lnTo>
                  <a:pt x="163" y="3"/>
                </a:lnTo>
                <a:lnTo>
                  <a:pt x="166" y="2"/>
                </a:lnTo>
                <a:lnTo>
                  <a:pt x="168" y="1"/>
                </a:lnTo>
                <a:lnTo>
                  <a:pt x="170" y="0"/>
                </a:lnTo>
                <a:lnTo>
                  <a:pt x="170" y="31"/>
                </a:lnTo>
                <a:lnTo>
                  <a:pt x="168" y="32"/>
                </a:lnTo>
                <a:lnTo>
                  <a:pt x="166" y="33"/>
                </a:lnTo>
                <a:lnTo>
                  <a:pt x="164" y="34"/>
                </a:lnTo>
                <a:lnTo>
                  <a:pt x="160" y="34"/>
                </a:lnTo>
                <a:lnTo>
                  <a:pt x="158" y="35"/>
                </a:lnTo>
                <a:lnTo>
                  <a:pt x="155" y="36"/>
                </a:lnTo>
                <a:lnTo>
                  <a:pt x="153" y="36"/>
                </a:lnTo>
                <a:lnTo>
                  <a:pt x="150" y="36"/>
                </a:lnTo>
                <a:close/>
                <a:moveTo>
                  <a:pt x="87" y="39"/>
                </a:moveTo>
                <a:lnTo>
                  <a:pt x="88" y="43"/>
                </a:lnTo>
                <a:lnTo>
                  <a:pt x="90" y="47"/>
                </a:lnTo>
                <a:lnTo>
                  <a:pt x="91" y="53"/>
                </a:lnTo>
                <a:lnTo>
                  <a:pt x="92" y="58"/>
                </a:lnTo>
                <a:lnTo>
                  <a:pt x="94" y="64"/>
                </a:lnTo>
                <a:lnTo>
                  <a:pt x="95" y="71"/>
                </a:lnTo>
                <a:lnTo>
                  <a:pt x="96" y="78"/>
                </a:lnTo>
                <a:lnTo>
                  <a:pt x="97" y="85"/>
                </a:lnTo>
                <a:lnTo>
                  <a:pt x="98" y="91"/>
                </a:lnTo>
                <a:lnTo>
                  <a:pt x="98" y="94"/>
                </a:lnTo>
                <a:lnTo>
                  <a:pt x="99" y="98"/>
                </a:lnTo>
                <a:lnTo>
                  <a:pt x="99" y="101"/>
                </a:lnTo>
                <a:lnTo>
                  <a:pt x="101" y="104"/>
                </a:lnTo>
                <a:lnTo>
                  <a:pt x="102" y="107"/>
                </a:lnTo>
                <a:lnTo>
                  <a:pt x="103" y="109"/>
                </a:lnTo>
                <a:lnTo>
                  <a:pt x="103" y="111"/>
                </a:lnTo>
                <a:lnTo>
                  <a:pt x="104" y="113"/>
                </a:lnTo>
                <a:lnTo>
                  <a:pt x="105" y="115"/>
                </a:lnTo>
                <a:lnTo>
                  <a:pt x="106" y="116"/>
                </a:lnTo>
                <a:lnTo>
                  <a:pt x="107" y="118"/>
                </a:lnTo>
                <a:lnTo>
                  <a:pt x="108" y="119"/>
                </a:lnTo>
                <a:lnTo>
                  <a:pt x="109" y="120"/>
                </a:lnTo>
                <a:lnTo>
                  <a:pt x="110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4"/>
                </a:lnTo>
                <a:lnTo>
                  <a:pt x="117" y="125"/>
                </a:lnTo>
                <a:lnTo>
                  <a:pt x="119" y="125"/>
                </a:lnTo>
                <a:lnTo>
                  <a:pt x="120" y="126"/>
                </a:lnTo>
                <a:lnTo>
                  <a:pt x="122" y="126"/>
                </a:lnTo>
                <a:lnTo>
                  <a:pt x="124" y="126"/>
                </a:lnTo>
                <a:lnTo>
                  <a:pt x="125" y="126"/>
                </a:lnTo>
                <a:lnTo>
                  <a:pt x="128" y="126"/>
                </a:lnTo>
                <a:lnTo>
                  <a:pt x="130" y="126"/>
                </a:lnTo>
                <a:lnTo>
                  <a:pt x="134" y="125"/>
                </a:lnTo>
                <a:lnTo>
                  <a:pt x="136" y="124"/>
                </a:lnTo>
                <a:lnTo>
                  <a:pt x="138" y="123"/>
                </a:lnTo>
                <a:lnTo>
                  <a:pt x="140" y="122"/>
                </a:lnTo>
                <a:lnTo>
                  <a:pt x="142" y="120"/>
                </a:lnTo>
                <a:lnTo>
                  <a:pt x="144" y="118"/>
                </a:lnTo>
                <a:lnTo>
                  <a:pt x="147" y="116"/>
                </a:lnTo>
                <a:lnTo>
                  <a:pt x="148" y="113"/>
                </a:lnTo>
                <a:lnTo>
                  <a:pt x="149" y="110"/>
                </a:lnTo>
                <a:lnTo>
                  <a:pt x="150" y="107"/>
                </a:lnTo>
                <a:lnTo>
                  <a:pt x="151" y="104"/>
                </a:lnTo>
                <a:lnTo>
                  <a:pt x="152" y="100"/>
                </a:lnTo>
                <a:lnTo>
                  <a:pt x="152" y="97"/>
                </a:lnTo>
                <a:lnTo>
                  <a:pt x="152" y="93"/>
                </a:lnTo>
                <a:lnTo>
                  <a:pt x="152" y="87"/>
                </a:lnTo>
                <a:lnTo>
                  <a:pt x="152" y="84"/>
                </a:lnTo>
                <a:lnTo>
                  <a:pt x="151" y="80"/>
                </a:lnTo>
                <a:lnTo>
                  <a:pt x="150" y="76"/>
                </a:lnTo>
                <a:lnTo>
                  <a:pt x="149" y="72"/>
                </a:lnTo>
                <a:lnTo>
                  <a:pt x="148" y="69"/>
                </a:lnTo>
                <a:lnTo>
                  <a:pt x="147" y="65"/>
                </a:lnTo>
                <a:lnTo>
                  <a:pt x="144" y="62"/>
                </a:lnTo>
                <a:lnTo>
                  <a:pt x="143" y="59"/>
                </a:lnTo>
                <a:lnTo>
                  <a:pt x="141" y="56"/>
                </a:lnTo>
                <a:lnTo>
                  <a:pt x="139" y="54"/>
                </a:lnTo>
                <a:lnTo>
                  <a:pt x="136" y="51"/>
                </a:lnTo>
                <a:lnTo>
                  <a:pt x="134" y="49"/>
                </a:lnTo>
                <a:lnTo>
                  <a:pt x="132" y="47"/>
                </a:lnTo>
                <a:lnTo>
                  <a:pt x="128" y="45"/>
                </a:lnTo>
                <a:lnTo>
                  <a:pt x="125" y="43"/>
                </a:lnTo>
                <a:lnTo>
                  <a:pt x="123" y="42"/>
                </a:lnTo>
                <a:lnTo>
                  <a:pt x="120" y="41"/>
                </a:lnTo>
                <a:lnTo>
                  <a:pt x="117" y="41"/>
                </a:lnTo>
                <a:lnTo>
                  <a:pt x="113" y="40"/>
                </a:lnTo>
                <a:lnTo>
                  <a:pt x="110" y="39"/>
                </a:lnTo>
                <a:lnTo>
                  <a:pt x="106" y="39"/>
                </a:lnTo>
                <a:lnTo>
                  <a:pt x="102" y="39"/>
                </a:lnTo>
                <a:lnTo>
                  <a:pt x="97" y="39"/>
                </a:lnTo>
                <a:lnTo>
                  <a:pt x="87" y="3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59" name="Rectangle 273"/>
          <p:cNvSpPr>
            <a:spLocks noChangeArrowheads="1"/>
          </p:cNvSpPr>
          <p:nvPr/>
        </p:nvSpPr>
        <p:spPr bwMode="auto">
          <a:xfrm>
            <a:off x="6658119" y="2005704"/>
            <a:ext cx="90100" cy="9172"/>
          </a:xfrm>
          <a:prstGeom prst="rect">
            <a:avLst/>
          </a:pr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BR" sz="180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760" name="Freeform 274"/>
          <p:cNvSpPr>
            <a:spLocks noEditPoints="1"/>
          </p:cNvSpPr>
          <p:nvPr/>
        </p:nvSpPr>
        <p:spPr bwMode="auto">
          <a:xfrm>
            <a:off x="6658119" y="1978187"/>
            <a:ext cx="90100" cy="11007"/>
          </a:xfrm>
          <a:custGeom>
            <a:avLst/>
            <a:gdLst>
              <a:gd name="T0" fmla="*/ 0 w 230"/>
              <a:gd name="T1" fmla="*/ 0 h 29"/>
              <a:gd name="T2" fmla="*/ 0 w 230"/>
              <a:gd name="T3" fmla="*/ 0 h 29"/>
              <a:gd name="T4" fmla="*/ 0 w 230"/>
              <a:gd name="T5" fmla="*/ 0 h 29"/>
              <a:gd name="T6" fmla="*/ 0 w 230"/>
              <a:gd name="T7" fmla="*/ 0 h 29"/>
              <a:gd name="T8" fmla="*/ 0 w 230"/>
              <a:gd name="T9" fmla="*/ 0 h 29"/>
              <a:gd name="T10" fmla="*/ 0 w 230"/>
              <a:gd name="T11" fmla="*/ 0 h 29"/>
              <a:gd name="T12" fmla="*/ 0 w 230"/>
              <a:gd name="T13" fmla="*/ 0 h 29"/>
              <a:gd name="T14" fmla="*/ 0 w 230"/>
              <a:gd name="T15" fmla="*/ 0 h 29"/>
              <a:gd name="T16" fmla="*/ 0 w 230"/>
              <a:gd name="T17" fmla="*/ 0 h 29"/>
              <a:gd name="T18" fmla="*/ 0 w 230"/>
              <a:gd name="T19" fmla="*/ 0 h 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0"/>
              <a:gd name="T31" fmla="*/ 0 h 29"/>
              <a:gd name="T32" fmla="*/ 230 w 230"/>
              <a:gd name="T33" fmla="*/ 29 h 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0" h="29">
                <a:moveTo>
                  <a:pt x="33" y="29"/>
                </a:moveTo>
                <a:lnTo>
                  <a:pt x="0" y="29"/>
                </a:lnTo>
                <a:lnTo>
                  <a:pt x="0" y="0"/>
                </a:lnTo>
                <a:lnTo>
                  <a:pt x="33" y="0"/>
                </a:lnTo>
                <a:lnTo>
                  <a:pt x="33" y="29"/>
                </a:lnTo>
                <a:close/>
                <a:moveTo>
                  <a:pt x="230" y="29"/>
                </a:moveTo>
                <a:lnTo>
                  <a:pt x="64" y="29"/>
                </a:lnTo>
                <a:lnTo>
                  <a:pt x="64" y="0"/>
                </a:lnTo>
                <a:lnTo>
                  <a:pt x="230" y="0"/>
                </a:lnTo>
                <a:lnTo>
                  <a:pt x="230" y="2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61" name="Freeform 275"/>
          <p:cNvSpPr>
            <a:spLocks noEditPoints="1"/>
          </p:cNvSpPr>
          <p:nvPr/>
        </p:nvSpPr>
        <p:spPr bwMode="auto">
          <a:xfrm>
            <a:off x="6658119" y="1910312"/>
            <a:ext cx="92059" cy="55034"/>
          </a:xfrm>
          <a:custGeom>
            <a:avLst/>
            <a:gdLst>
              <a:gd name="T0" fmla="*/ 0 w 234"/>
              <a:gd name="T1" fmla="*/ 0 h 149"/>
              <a:gd name="T2" fmla="*/ 0 w 234"/>
              <a:gd name="T3" fmla="*/ 0 h 149"/>
              <a:gd name="T4" fmla="*/ 0 w 234"/>
              <a:gd name="T5" fmla="*/ 0 h 149"/>
              <a:gd name="T6" fmla="*/ 0 w 234"/>
              <a:gd name="T7" fmla="*/ 0 h 149"/>
              <a:gd name="T8" fmla="*/ 0 w 234"/>
              <a:gd name="T9" fmla="*/ 0 h 149"/>
              <a:gd name="T10" fmla="*/ 0 w 234"/>
              <a:gd name="T11" fmla="*/ 0 h 149"/>
              <a:gd name="T12" fmla="*/ 0 w 234"/>
              <a:gd name="T13" fmla="*/ 0 h 149"/>
              <a:gd name="T14" fmla="*/ 0 w 234"/>
              <a:gd name="T15" fmla="*/ 0 h 149"/>
              <a:gd name="T16" fmla="*/ 0 w 234"/>
              <a:gd name="T17" fmla="*/ 0 h 149"/>
              <a:gd name="T18" fmla="*/ 0 w 234"/>
              <a:gd name="T19" fmla="*/ 0 h 149"/>
              <a:gd name="T20" fmla="*/ 0 w 234"/>
              <a:gd name="T21" fmla="*/ 0 h 149"/>
              <a:gd name="T22" fmla="*/ 0 w 234"/>
              <a:gd name="T23" fmla="*/ 0 h 149"/>
              <a:gd name="T24" fmla="*/ 0 w 234"/>
              <a:gd name="T25" fmla="*/ 0 h 149"/>
              <a:gd name="T26" fmla="*/ 0 w 234"/>
              <a:gd name="T27" fmla="*/ 0 h 149"/>
              <a:gd name="T28" fmla="*/ 0 w 234"/>
              <a:gd name="T29" fmla="*/ 0 h 149"/>
              <a:gd name="T30" fmla="*/ 0 w 234"/>
              <a:gd name="T31" fmla="*/ 0 h 149"/>
              <a:gd name="T32" fmla="*/ 0 w 234"/>
              <a:gd name="T33" fmla="*/ 0 h 149"/>
              <a:gd name="T34" fmla="*/ 0 w 234"/>
              <a:gd name="T35" fmla="*/ 0 h 149"/>
              <a:gd name="T36" fmla="*/ 0 w 234"/>
              <a:gd name="T37" fmla="*/ 0 h 149"/>
              <a:gd name="T38" fmla="*/ 0 w 234"/>
              <a:gd name="T39" fmla="*/ 0 h 149"/>
              <a:gd name="T40" fmla="*/ 0 w 234"/>
              <a:gd name="T41" fmla="*/ 0 h 149"/>
              <a:gd name="T42" fmla="*/ 0 w 234"/>
              <a:gd name="T43" fmla="*/ 0 h 149"/>
              <a:gd name="T44" fmla="*/ 0 w 234"/>
              <a:gd name="T45" fmla="*/ 0 h 149"/>
              <a:gd name="T46" fmla="*/ 0 w 234"/>
              <a:gd name="T47" fmla="*/ 0 h 149"/>
              <a:gd name="T48" fmla="*/ 0 w 234"/>
              <a:gd name="T49" fmla="*/ 0 h 149"/>
              <a:gd name="T50" fmla="*/ 0 w 234"/>
              <a:gd name="T51" fmla="*/ 0 h 149"/>
              <a:gd name="T52" fmla="*/ 0 w 234"/>
              <a:gd name="T53" fmla="*/ 0 h 149"/>
              <a:gd name="T54" fmla="*/ 0 w 234"/>
              <a:gd name="T55" fmla="*/ 0 h 149"/>
              <a:gd name="T56" fmla="*/ 0 w 234"/>
              <a:gd name="T57" fmla="*/ 0 h 149"/>
              <a:gd name="T58" fmla="*/ 0 w 234"/>
              <a:gd name="T59" fmla="*/ 0 h 149"/>
              <a:gd name="T60" fmla="*/ 0 w 234"/>
              <a:gd name="T61" fmla="*/ 0 h 149"/>
              <a:gd name="T62" fmla="*/ 0 w 234"/>
              <a:gd name="T63" fmla="*/ 0 h 149"/>
              <a:gd name="T64" fmla="*/ 0 w 234"/>
              <a:gd name="T65" fmla="*/ 0 h 149"/>
              <a:gd name="T66" fmla="*/ 0 w 234"/>
              <a:gd name="T67" fmla="*/ 0 h 149"/>
              <a:gd name="T68" fmla="*/ 0 w 234"/>
              <a:gd name="T69" fmla="*/ 0 h 149"/>
              <a:gd name="T70" fmla="*/ 0 w 234"/>
              <a:gd name="T71" fmla="*/ 0 h 149"/>
              <a:gd name="T72" fmla="*/ 0 w 234"/>
              <a:gd name="T73" fmla="*/ 0 h 149"/>
              <a:gd name="T74" fmla="*/ 0 w 234"/>
              <a:gd name="T75" fmla="*/ 0 h 149"/>
              <a:gd name="T76" fmla="*/ 0 w 234"/>
              <a:gd name="T77" fmla="*/ 0 h 149"/>
              <a:gd name="T78" fmla="*/ 0 w 234"/>
              <a:gd name="T79" fmla="*/ 0 h 149"/>
              <a:gd name="T80" fmla="*/ 0 w 234"/>
              <a:gd name="T81" fmla="*/ 0 h 149"/>
              <a:gd name="T82" fmla="*/ 0 w 234"/>
              <a:gd name="T83" fmla="*/ 0 h 149"/>
              <a:gd name="T84" fmla="*/ 0 w 234"/>
              <a:gd name="T85" fmla="*/ 0 h 149"/>
              <a:gd name="T86" fmla="*/ 0 w 234"/>
              <a:gd name="T87" fmla="*/ 0 h 149"/>
              <a:gd name="T88" fmla="*/ 0 w 234"/>
              <a:gd name="T89" fmla="*/ 0 h 149"/>
              <a:gd name="T90" fmla="*/ 0 w 234"/>
              <a:gd name="T91" fmla="*/ 0 h 149"/>
              <a:gd name="T92" fmla="*/ 0 w 234"/>
              <a:gd name="T93" fmla="*/ 0 h 14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34"/>
              <a:gd name="T142" fmla="*/ 0 h 149"/>
              <a:gd name="T143" fmla="*/ 234 w 234"/>
              <a:gd name="T144" fmla="*/ 149 h 14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34" h="149">
                <a:moveTo>
                  <a:pt x="230" y="27"/>
                </a:moveTo>
                <a:lnTo>
                  <a:pt x="210" y="27"/>
                </a:lnTo>
                <a:lnTo>
                  <a:pt x="215" y="32"/>
                </a:lnTo>
                <a:lnTo>
                  <a:pt x="220" y="36"/>
                </a:lnTo>
                <a:lnTo>
                  <a:pt x="225" y="42"/>
                </a:lnTo>
                <a:lnTo>
                  <a:pt x="228" y="47"/>
                </a:lnTo>
                <a:lnTo>
                  <a:pt x="230" y="53"/>
                </a:lnTo>
                <a:lnTo>
                  <a:pt x="232" y="61"/>
                </a:lnTo>
                <a:lnTo>
                  <a:pt x="233" y="68"/>
                </a:lnTo>
                <a:lnTo>
                  <a:pt x="234" y="75"/>
                </a:lnTo>
                <a:lnTo>
                  <a:pt x="234" y="80"/>
                </a:lnTo>
                <a:lnTo>
                  <a:pt x="233" y="85"/>
                </a:lnTo>
                <a:lnTo>
                  <a:pt x="232" y="90"/>
                </a:lnTo>
                <a:lnTo>
                  <a:pt x="231" y="95"/>
                </a:lnTo>
                <a:lnTo>
                  <a:pt x="230" y="99"/>
                </a:lnTo>
                <a:lnTo>
                  <a:pt x="228" y="104"/>
                </a:lnTo>
                <a:lnTo>
                  <a:pt x="226" y="108"/>
                </a:lnTo>
                <a:lnTo>
                  <a:pt x="223" y="112"/>
                </a:lnTo>
                <a:lnTo>
                  <a:pt x="220" y="117"/>
                </a:lnTo>
                <a:lnTo>
                  <a:pt x="217" y="121"/>
                </a:lnTo>
                <a:lnTo>
                  <a:pt x="214" y="125"/>
                </a:lnTo>
                <a:lnTo>
                  <a:pt x="210" y="128"/>
                </a:lnTo>
                <a:lnTo>
                  <a:pt x="205" y="132"/>
                </a:lnTo>
                <a:lnTo>
                  <a:pt x="201" y="135"/>
                </a:lnTo>
                <a:lnTo>
                  <a:pt x="197" y="137"/>
                </a:lnTo>
                <a:lnTo>
                  <a:pt x="193" y="140"/>
                </a:lnTo>
                <a:lnTo>
                  <a:pt x="187" y="142"/>
                </a:lnTo>
                <a:lnTo>
                  <a:pt x="182" y="144"/>
                </a:lnTo>
                <a:lnTo>
                  <a:pt x="177" y="145"/>
                </a:lnTo>
                <a:lnTo>
                  <a:pt x="171" y="147"/>
                </a:lnTo>
                <a:lnTo>
                  <a:pt x="166" y="148"/>
                </a:lnTo>
                <a:lnTo>
                  <a:pt x="159" y="148"/>
                </a:lnTo>
                <a:lnTo>
                  <a:pt x="153" y="149"/>
                </a:lnTo>
                <a:lnTo>
                  <a:pt x="147" y="149"/>
                </a:lnTo>
                <a:lnTo>
                  <a:pt x="141" y="149"/>
                </a:lnTo>
                <a:lnTo>
                  <a:pt x="135" y="148"/>
                </a:lnTo>
                <a:lnTo>
                  <a:pt x="129" y="148"/>
                </a:lnTo>
                <a:lnTo>
                  <a:pt x="123" y="147"/>
                </a:lnTo>
                <a:lnTo>
                  <a:pt x="118" y="146"/>
                </a:lnTo>
                <a:lnTo>
                  <a:pt x="112" y="144"/>
                </a:lnTo>
                <a:lnTo>
                  <a:pt x="107" y="142"/>
                </a:lnTo>
                <a:lnTo>
                  <a:pt x="102" y="141"/>
                </a:lnTo>
                <a:lnTo>
                  <a:pt x="97" y="138"/>
                </a:lnTo>
                <a:lnTo>
                  <a:pt x="92" y="136"/>
                </a:lnTo>
                <a:lnTo>
                  <a:pt x="88" y="133"/>
                </a:lnTo>
                <a:lnTo>
                  <a:pt x="83" y="130"/>
                </a:lnTo>
                <a:lnTo>
                  <a:pt x="80" y="127"/>
                </a:lnTo>
                <a:lnTo>
                  <a:pt x="77" y="123"/>
                </a:lnTo>
                <a:lnTo>
                  <a:pt x="74" y="119"/>
                </a:lnTo>
                <a:lnTo>
                  <a:pt x="71" y="114"/>
                </a:lnTo>
                <a:lnTo>
                  <a:pt x="69" y="110"/>
                </a:lnTo>
                <a:lnTo>
                  <a:pt x="66" y="106"/>
                </a:lnTo>
                <a:lnTo>
                  <a:pt x="64" y="101"/>
                </a:lnTo>
                <a:lnTo>
                  <a:pt x="62" y="97"/>
                </a:lnTo>
                <a:lnTo>
                  <a:pt x="61" y="92"/>
                </a:lnTo>
                <a:lnTo>
                  <a:pt x="61" y="87"/>
                </a:lnTo>
                <a:lnTo>
                  <a:pt x="60" y="82"/>
                </a:lnTo>
                <a:lnTo>
                  <a:pt x="60" y="77"/>
                </a:lnTo>
                <a:lnTo>
                  <a:pt x="60" y="73"/>
                </a:lnTo>
                <a:lnTo>
                  <a:pt x="60" y="69"/>
                </a:lnTo>
                <a:lnTo>
                  <a:pt x="61" y="66"/>
                </a:lnTo>
                <a:lnTo>
                  <a:pt x="61" y="62"/>
                </a:lnTo>
                <a:lnTo>
                  <a:pt x="62" y="58"/>
                </a:lnTo>
                <a:lnTo>
                  <a:pt x="63" y="55"/>
                </a:lnTo>
                <a:lnTo>
                  <a:pt x="65" y="52"/>
                </a:lnTo>
                <a:lnTo>
                  <a:pt x="66" y="49"/>
                </a:lnTo>
                <a:lnTo>
                  <a:pt x="67" y="46"/>
                </a:lnTo>
                <a:lnTo>
                  <a:pt x="70" y="43"/>
                </a:lnTo>
                <a:lnTo>
                  <a:pt x="72" y="40"/>
                </a:lnTo>
                <a:lnTo>
                  <a:pt x="74" y="38"/>
                </a:lnTo>
                <a:lnTo>
                  <a:pt x="76" y="36"/>
                </a:lnTo>
                <a:lnTo>
                  <a:pt x="78" y="33"/>
                </a:lnTo>
                <a:lnTo>
                  <a:pt x="80" y="31"/>
                </a:lnTo>
                <a:lnTo>
                  <a:pt x="82" y="29"/>
                </a:lnTo>
                <a:lnTo>
                  <a:pt x="0" y="29"/>
                </a:lnTo>
                <a:lnTo>
                  <a:pt x="0" y="0"/>
                </a:lnTo>
                <a:lnTo>
                  <a:pt x="230" y="0"/>
                </a:lnTo>
                <a:lnTo>
                  <a:pt x="230" y="27"/>
                </a:lnTo>
                <a:close/>
                <a:moveTo>
                  <a:pt x="147" y="120"/>
                </a:moveTo>
                <a:lnTo>
                  <a:pt x="155" y="119"/>
                </a:lnTo>
                <a:lnTo>
                  <a:pt x="162" y="119"/>
                </a:lnTo>
                <a:lnTo>
                  <a:pt x="169" y="117"/>
                </a:lnTo>
                <a:lnTo>
                  <a:pt x="175" y="115"/>
                </a:lnTo>
                <a:lnTo>
                  <a:pt x="181" y="113"/>
                </a:lnTo>
                <a:lnTo>
                  <a:pt x="186" y="111"/>
                </a:lnTo>
                <a:lnTo>
                  <a:pt x="190" y="108"/>
                </a:lnTo>
                <a:lnTo>
                  <a:pt x="195" y="105"/>
                </a:lnTo>
                <a:lnTo>
                  <a:pt x="199" y="101"/>
                </a:lnTo>
                <a:lnTo>
                  <a:pt x="202" y="98"/>
                </a:lnTo>
                <a:lnTo>
                  <a:pt x="204" y="94"/>
                </a:lnTo>
                <a:lnTo>
                  <a:pt x="207" y="90"/>
                </a:lnTo>
                <a:lnTo>
                  <a:pt x="209" y="86"/>
                </a:lnTo>
                <a:lnTo>
                  <a:pt x="210" y="82"/>
                </a:lnTo>
                <a:lnTo>
                  <a:pt x="211" y="77"/>
                </a:lnTo>
                <a:lnTo>
                  <a:pt x="211" y="73"/>
                </a:lnTo>
                <a:lnTo>
                  <a:pt x="211" y="68"/>
                </a:lnTo>
                <a:lnTo>
                  <a:pt x="210" y="64"/>
                </a:lnTo>
                <a:lnTo>
                  <a:pt x="209" y="59"/>
                </a:lnTo>
                <a:lnTo>
                  <a:pt x="207" y="55"/>
                </a:lnTo>
                <a:lnTo>
                  <a:pt x="204" y="51"/>
                </a:lnTo>
                <a:lnTo>
                  <a:pt x="202" y="47"/>
                </a:lnTo>
                <a:lnTo>
                  <a:pt x="199" y="43"/>
                </a:lnTo>
                <a:lnTo>
                  <a:pt x="196" y="40"/>
                </a:lnTo>
                <a:lnTo>
                  <a:pt x="192" y="37"/>
                </a:lnTo>
                <a:lnTo>
                  <a:pt x="187" y="34"/>
                </a:lnTo>
                <a:lnTo>
                  <a:pt x="182" y="32"/>
                </a:lnTo>
                <a:lnTo>
                  <a:pt x="177" y="30"/>
                </a:lnTo>
                <a:lnTo>
                  <a:pt x="170" y="29"/>
                </a:lnTo>
                <a:lnTo>
                  <a:pt x="164" y="28"/>
                </a:lnTo>
                <a:lnTo>
                  <a:pt x="157" y="27"/>
                </a:lnTo>
                <a:lnTo>
                  <a:pt x="150" y="27"/>
                </a:lnTo>
                <a:lnTo>
                  <a:pt x="141" y="27"/>
                </a:lnTo>
                <a:lnTo>
                  <a:pt x="134" y="28"/>
                </a:lnTo>
                <a:lnTo>
                  <a:pt x="126" y="29"/>
                </a:lnTo>
                <a:lnTo>
                  <a:pt x="120" y="30"/>
                </a:lnTo>
                <a:lnTo>
                  <a:pt x="113" y="32"/>
                </a:lnTo>
                <a:lnTo>
                  <a:pt x="108" y="34"/>
                </a:lnTo>
                <a:lnTo>
                  <a:pt x="104" y="37"/>
                </a:lnTo>
                <a:lnTo>
                  <a:pt x="100" y="40"/>
                </a:lnTo>
                <a:lnTo>
                  <a:pt x="95" y="44"/>
                </a:lnTo>
                <a:lnTo>
                  <a:pt x="92" y="47"/>
                </a:lnTo>
                <a:lnTo>
                  <a:pt x="90" y="51"/>
                </a:lnTo>
                <a:lnTo>
                  <a:pt x="88" y="55"/>
                </a:lnTo>
                <a:lnTo>
                  <a:pt x="86" y="59"/>
                </a:lnTo>
                <a:lnTo>
                  <a:pt x="85" y="65"/>
                </a:lnTo>
                <a:lnTo>
                  <a:pt x="83" y="69"/>
                </a:lnTo>
                <a:lnTo>
                  <a:pt x="83" y="74"/>
                </a:lnTo>
                <a:lnTo>
                  <a:pt x="83" y="79"/>
                </a:lnTo>
                <a:lnTo>
                  <a:pt x="85" y="83"/>
                </a:lnTo>
                <a:lnTo>
                  <a:pt x="86" y="87"/>
                </a:lnTo>
                <a:lnTo>
                  <a:pt x="87" y="92"/>
                </a:lnTo>
                <a:lnTo>
                  <a:pt x="89" y="95"/>
                </a:lnTo>
                <a:lnTo>
                  <a:pt x="92" y="99"/>
                </a:lnTo>
                <a:lnTo>
                  <a:pt x="95" y="103"/>
                </a:lnTo>
                <a:lnTo>
                  <a:pt x="98" y="106"/>
                </a:lnTo>
                <a:lnTo>
                  <a:pt x="103" y="109"/>
                </a:lnTo>
                <a:lnTo>
                  <a:pt x="107" y="111"/>
                </a:lnTo>
                <a:lnTo>
                  <a:pt x="112" y="114"/>
                </a:lnTo>
                <a:lnTo>
                  <a:pt x="119" y="115"/>
                </a:lnTo>
                <a:lnTo>
                  <a:pt x="125" y="117"/>
                </a:lnTo>
                <a:lnTo>
                  <a:pt x="132" y="119"/>
                </a:lnTo>
                <a:lnTo>
                  <a:pt x="139" y="119"/>
                </a:lnTo>
                <a:lnTo>
                  <a:pt x="147" y="12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62" name="Freeform 276"/>
          <p:cNvSpPr>
            <a:spLocks noEditPoints="1"/>
          </p:cNvSpPr>
          <p:nvPr/>
        </p:nvSpPr>
        <p:spPr bwMode="auto">
          <a:xfrm>
            <a:off x="6681623" y="1840603"/>
            <a:ext cx="68555" cy="56868"/>
          </a:xfrm>
          <a:custGeom>
            <a:avLst/>
            <a:gdLst>
              <a:gd name="T0" fmla="*/ 0 w 174"/>
              <a:gd name="T1" fmla="*/ 0 h 158"/>
              <a:gd name="T2" fmla="*/ 0 w 174"/>
              <a:gd name="T3" fmla="*/ 0 h 158"/>
              <a:gd name="T4" fmla="*/ 0 w 174"/>
              <a:gd name="T5" fmla="*/ 0 h 158"/>
              <a:gd name="T6" fmla="*/ 0 w 174"/>
              <a:gd name="T7" fmla="*/ 0 h 158"/>
              <a:gd name="T8" fmla="*/ 0 w 174"/>
              <a:gd name="T9" fmla="*/ 0 h 158"/>
              <a:gd name="T10" fmla="*/ 0 w 174"/>
              <a:gd name="T11" fmla="*/ 0 h 158"/>
              <a:gd name="T12" fmla="*/ 0 w 174"/>
              <a:gd name="T13" fmla="*/ 0 h 158"/>
              <a:gd name="T14" fmla="*/ 0 w 174"/>
              <a:gd name="T15" fmla="*/ 0 h 158"/>
              <a:gd name="T16" fmla="*/ 0 w 174"/>
              <a:gd name="T17" fmla="*/ 0 h 158"/>
              <a:gd name="T18" fmla="*/ 0 w 174"/>
              <a:gd name="T19" fmla="*/ 0 h 158"/>
              <a:gd name="T20" fmla="*/ 0 w 174"/>
              <a:gd name="T21" fmla="*/ 0 h 158"/>
              <a:gd name="T22" fmla="*/ 0 w 174"/>
              <a:gd name="T23" fmla="*/ 0 h 158"/>
              <a:gd name="T24" fmla="*/ 0 w 174"/>
              <a:gd name="T25" fmla="*/ 0 h 158"/>
              <a:gd name="T26" fmla="*/ 0 w 174"/>
              <a:gd name="T27" fmla="*/ 0 h 158"/>
              <a:gd name="T28" fmla="*/ 0 w 174"/>
              <a:gd name="T29" fmla="*/ 0 h 158"/>
              <a:gd name="T30" fmla="*/ 0 w 174"/>
              <a:gd name="T31" fmla="*/ 0 h 158"/>
              <a:gd name="T32" fmla="*/ 0 w 174"/>
              <a:gd name="T33" fmla="*/ 0 h 158"/>
              <a:gd name="T34" fmla="*/ 0 w 174"/>
              <a:gd name="T35" fmla="*/ 0 h 158"/>
              <a:gd name="T36" fmla="*/ 0 w 174"/>
              <a:gd name="T37" fmla="*/ 0 h 158"/>
              <a:gd name="T38" fmla="*/ 0 w 174"/>
              <a:gd name="T39" fmla="*/ 0 h 158"/>
              <a:gd name="T40" fmla="*/ 0 w 174"/>
              <a:gd name="T41" fmla="*/ 0 h 158"/>
              <a:gd name="T42" fmla="*/ 0 w 174"/>
              <a:gd name="T43" fmla="*/ 0 h 158"/>
              <a:gd name="T44" fmla="*/ 0 w 174"/>
              <a:gd name="T45" fmla="*/ 0 h 158"/>
              <a:gd name="T46" fmla="*/ 0 w 174"/>
              <a:gd name="T47" fmla="*/ 0 h 158"/>
              <a:gd name="T48" fmla="*/ 0 w 174"/>
              <a:gd name="T49" fmla="*/ 0 h 158"/>
              <a:gd name="T50" fmla="*/ 0 w 174"/>
              <a:gd name="T51" fmla="*/ 0 h 158"/>
              <a:gd name="T52" fmla="*/ 0 w 174"/>
              <a:gd name="T53" fmla="*/ 0 h 158"/>
              <a:gd name="T54" fmla="*/ 0 w 174"/>
              <a:gd name="T55" fmla="*/ 0 h 158"/>
              <a:gd name="T56" fmla="*/ 0 w 174"/>
              <a:gd name="T57" fmla="*/ 0 h 158"/>
              <a:gd name="T58" fmla="*/ 0 w 174"/>
              <a:gd name="T59" fmla="*/ 0 h 158"/>
              <a:gd name="T60" fmla="*/ 0 w 174"/>
              <a:gd name="T61" fmla="*/ 0 h 158"/>
              <a:gd name="T62" fmla="*/ 0 w 174"/>
              <a:gd name="T63" fmla="*/ 0 h 158"/>
              <a:gd name="T64" fmla="*/ 0 w 174"/>
              <a:gd name="T65" fmla="*/ 0 h 158"/>
              <a:gd name="T66" fmla="*/ 0 w 174"/>
              <a:gd name="T67" fmla="*/ 0 h 158"/>
              <a:gd name="T68" fmla="*/ 0 w 174"/>
              <a:gd name="T69" fmla="*/ 0 h 158"/>
              <a:gd name="T70" fmla="*/ 0 w 174"/>
              <a:gd name="T71" fmla="*/ 0 h 158"/>
              <a:gd name="T72" fmla="*/ 0 w 174"/>
              <a:gd name="T73" fmla="*/ 0 h 158"/>
              <a:gd name="T74" fmla="*/ 0 w 174"/>
              <a:gd name="T75" fmla="*/ 0 h 158"/>
              <a:gd name="T76" fmla="*/ 0 w 174"/>
              <a:gd name="T77" fmla="*/ 0 h 158"/>
              <a:gd name="T78" fmla="*/ 0 w 174"/>
              <a:gd name="T79" fmla="*/ 0 h 158"/>
              <a:gd name="T80" fmla="*/ 0 w 174"/>
              <a:gd name="T81" fmla="*/ 0 h 158"/>
              <a:gd name="T82" fmla="*/ 0 w 174"/>
              <a:gd name="T83" fmla="*/ 0 h 158"/>
              <a:gd name="T84" fmla="*/ 0 w 174"/>
              <a:gd name="T85" fmla="*/ 0 h 158"/>
              <a:gd name="T86" fmla="*/ 0 w 174"/>
              <a:gd name="T87" fmla="*/ 0 h 158"/>
              <a:gd name="T88" fmla="*/ 0 w 174"/>
              <a:gd name="T89" fmla="*/ 0 h 158"/>
              <a:gd name="T90" fmla="*/ 0 w 174"/>
              <a:gd name="T91" fmla="*/ 0 h 158"/>
              <a:gd name="T92" fmla="*/ 0 w 174"/>
              <a:gd name="T93" fmla="*/ 0 h 158"/>
              <a:gd name="T94" fmla="*/ 0 w 174"/>
              <a:gd name="T95" fmla="*/ 0 h 158"/>
              <a:gd name="T96" fmla="*/ 0 w 174"/>
              <a:gd name="T97" fmla="*/ 0 h 158"/>
              <a:gd name="T98" fmla="*/ 0 w 174"/>
              <a:gd name="T99" fmla="*/ 0 h 158"/>
              <a:gd name="T100" fmla="*/ 0 w 174"/>
              <a:gd name="T101" fmla="*/ 0 h 158"/>
              <a:gd name="T102" fmla="*/ 0 w 174"/>
              <a:gd name="T103" fmla="*/ 0 h 158"/>
              <a:gd name="T104" fmla="*/ 0 w 174"/>
              <a:gd name="T105" fmla="*/ 0 h 158"/>
              <a:gd name="T106" fmla="*/ 0 w 174"/>
              <a:gd name="T107" fmla="*/ 0 h 1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74"/>
              <a:gd name="T163" fmla="*/ 0 h 158"/>
              <a:gd name="T164" fmla="*/ 174 w 174"/>
              <a:gd name="T165" fmla="*/ 158 h 15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74" h="158">
                <a:moveTo>
                  <a:pt x="150" y="36"/>
                </a:moveTo>
                <a:lnTo>
                  <a:pt x="153" y="40"/>
                </a:lnTo>
                <a:lnTo>
                  <a:pt x="156" y="44"/>
                </a:lnTo>
                <a:lnTo>
                  <a:pt x="158" y="48"/>
                </a:lnTo>
                <a:lnTo>
                  <a:pt x="161" y="52"/>
                </a:lnTo>
                <a:lnTo>
                  <a:pt x="164" y="56"/>
                </a:lnTo>
                <a:lnTo>
                  <a:pt x="166" y="59"/>
                </a:lnTo>
                <a:lnTo>
                  <a:pt x="167" y="63"/>
                </a:lnTo>
                <a:lnTo>
                  <a:pt x="169" y="67"/>
                </a:lnTo>
                <a:lnTo>
                  <a:pt x="170" y="71"/>
                </a:lnTo>
                <a:lnTo>
                  <a:pt x="171" y="74"/>
                </a:lnTo>
                <a:lnTo>
                  <a:pt x="172" y="79"/>
                </a:lnTo>
                <a:lnTo>
                  <a:pt x="172" y="83"/>
                </a:lnTo>
                <a:lnTo>
                  <a:pt x="173" y="87"/>
                </a:lnTo>
                <a:lnTo>
                  <a:pt x="173" y="91"/>
                </a:lnTo>
                <a:lnTo>
                  <a:pt x="174" y="95"/>
                </a:lnTo>
                <a:lnTo>
                  <a:pt x="174" y="99"/>
                </a:lnTo>
                <a:lnTo>
                  <a:pt x="173" y="106"/>
                </a:lnTo>
                <a:lnTo>
                  <a:pt x="173" y="112"/>
                </a:lnTo>
                <a:lnTo>
                  <a:pt x="172" y="118"/>
                </a:lnTo>
                <a:lnTo>
                  <a:pt x="171" y="124"/>
                </a:lnTo>
                <a:lnTo>
                  <a:pt x="169" y="129"/>
                </a:lnTo>
                <a:lnTo>
                  <a:pt x="167" y="134"/>
                </a:lnTo>
                <a:lnTo>
                  <a:pt x="164" y="139"/>
                </a:lnTo>
                <a:lnTo>
                  <a:pt x="160" y="143"/>
                </a:lnTo>
                <a:lnTo>
                  <a:pt x="157" y="146"/>
                </a:lnTo>
                <a:lnTo>
                  <a:pt x="153" y="149"/>
                </a:lnTo>
                <a:lnTo>
                  <a:pt x="150" y="152"/>
                </a:lnTo>
                <a:lnTo>
                  <a:pt x="145" y="154"/>
                </a:lnTo>
                <a:lnTo>
                  <a:pt x="141" y="156"/>
                </a:lnTo>
                <a:lnTo>
                  <a:pt x="136" y="157"/>
                </a:lnTo>
                <a:lnTo>
                  <a:pt x="132" y="158"/>
                </a:lnTo>
                <a:lnTo>
                  <a:pt x="126" y="158"/>
                </a:lnTo>
                <a:lnTo>
                  <a:pt x="123" y="158"/>
                </a:lnTo>
                <a:lnTo>
                  <a:pt x="121" y="157"/>
                </a:lnTo>
                <a:lnTo>
                  <a:pt x="118" y="157"/>
                </a:lnTo>
                <a:lnTo>
                  <a:pt x="114" y="156"/>
                </a:lnTo>
                <a:lnTo>
                  <a:pt x="112" y="156"/>
                </a:lnTo>
                <a:lnTo>
                  <a:pt x="109" y="155"/>
                </a:lnTo>
                <a:lnTo>
                  <a:pt x="107" y="154"/>
                </a:lnTo>
                <a:lnTo>
                  <a:pt x="104" y="152"/>
                </a:lnTo>
                <a:lnTo>
                  <a:pt x="102" y="151"/>
                </a:lnTo>
                <a:lnTo>
                  <a:pt x="99" y="149"/>
                </a:lnTo>
                <a:lnTo>
                  <a:pt x="97" y="147"/>
                </a:lnTo>
                <a:lnTo>
                  <a:pt x="95" y="146"/>
                </a:lnTo>
                <a:lnTo>
                  <a:pt x="93" y="144"/>
                </a:lnTo>
                <a:lnTo>
                  <a:pt x="91" y="142"/>
                </a:lnTo>
                <a:lnTo>
                  <a:pt x="90" y="140"/>
                </a:lnTo>
                <a:lnTo>
                  <a:pt x="88" y="137"/>
                </a:lnTo>
                <a:lnTo>
                  <a:pt x="87" y="134"/>
                </a:lnTo>
                <a:lnTo>
                  <a:pt x="84" y="132"/>
                </a:lnTo>
                <a:lnTo>
                  <a:pt x="83" y="129"/>
                </a:lnTo>
                <a:lnTo>
                  <a:pt x="82" y="127"/>
                </a:lnTo>
                <a:lnTo>
                  <a:pt x="81" y="124"/>
                </a:lnTo>
                <a:lnTo>
                  <a:pt x="80" y="121"/>
                </a:lnTo>
                <a:lnTo>
                  <a:pt x="79" y="119"/>
                </a:lnTo>
                <a:lnTo>
                  <a:pt x="78" y="116"/>
                </a:lnTo>
                <a:lnTo>
                  <a:pt x="78" y="114"/>
                </a:lnTo>
                <a:lnTo>
                  <a:pt x="77" y="111"/>
                </a:lnTo>
                <a:lnTo>
                  <a:pt x="77" y="108"/>
                </a:lnTo>
                <a:lnTo>
                  <a:pt x="76" y="105"/>
                </a:lnTo>
                <a:lnTo>
                  <a:pt x="76" y="102"/>
                </a:lnTo>
                <a:lnTo>
                  <a:pt x="75" y="99"/>
                </a:lnTo>
                <a:lnTo>
                  <a:pt x="75" y="95"/>
                </a:lnTo>
                <a:lnTo>
                  <a:pt x="74" y="91"/>
                </a:lnTo>
                <a:lnTo>
                  <a:pt x="73" y="82"/>
                </a:lnTo>
                <a:lnTo>
                  <a:pt x="72" y="73"/>
                </a:lnTo>
                <a:lnTo>
                  <a:pt x="71" y="66"/>
                </a:lnTo>
                <a:lnTo>
                  <a:pt x="69" y="60"/>
                </a:lnTo>
                <a:lnTo>
                  <a:pt x="68" y="54"/>
                </a:lnTo>
                <a:lnTo>
                  <a:pt x="67" y="48"/>
                </a:lnTo>
                <a:lnTo>
                  <a:pt x="66" y="43"/>
                </a:lnTo>
                <a:lnTo>
                  <a:pt x="64" y="39"/>
                </a:lnTo>
                <a:lnTo>
                  <a:pt x="63" y="39"/>
                </a:lnTo>
                <a:lnTo>
                  <a:pt x="62" y="39"/>
                </a:lnTo>
                <a:lnTo>
                  <a:pt x="61" y="39"/>
                </a:lnTo>
                <a:lnTo>
                  <a:pt x="60" y="39"/>
                </a:lnTo>
                <a:lnTo>
                  <a:pt x="59" y="39"/>
                </a:lnTo>
                <a:lnTo>
                  <a:pt x="58" y="39"/>
                </a:lnTo>
                <a:lnTo>
                  <a:pt x="57" y="39"/>
                </a:lnTo>
                <a:lnTo>
                  <a:pt x="53" y="39"/>
                </a:lnTo>
                <a:lnTo>
                  <a:pt x="49" y="39"/>
                </a:lnTo>
                <a:lnTo>
                  <a:pt x="46" y="40"/>
                </a:lnTo>
                <a:lnTo>
                  <a:pt x="43" y="41"/>
                </a:lnTo>
                <a:lnTo>
                  <a:pt x="40" y="42"/>
                </a:lnTo>
                <a:lnTo>
                  <a:pt x="37" y="43"/>
                </a:lnTo>
                <a:lnTo>
                  <a:pt x="35" y="45"/>
                </a:lnTo>
                <a:lnTo>
                  <a:pt x="33" y="47"/>
                </a:lnTo>
                <a:lnTo>
                  <a:pt x="31" y="50"/>
                </a:lnTo>
                <a:lnTo>
                  <a:pt x="29" y="53"/>
                </a:lnTo>
                <a:lnTo>
                  <a:pt x="27" y="56"/>
                </a:lnTo>
                <a:lnTo>
                  <a:pt x="26" y="60"/>
                </a:lnTo>
                <a:lnTo>
                  <a:pt x="25" y="64"/>
                </a:lnTo>
                <a:lnTo>
                  <a:pt x="23" y="69"/>
                </a:lnTo>
                <a:lnTo>
                  <a:pt x="23" y="74"/>
                </a:lnTo>
                <a:lnTo>
                  <a:pt x="23" y="80"/>
                </a:lnTo>
                <a:lnTo>
                  <a:pt x="23" y="85"/>
                </a:lnTo>
                <a:lnTo>
                  <a:pt x="23" y="90"/>
                </a:lnTo>
                <a:lnTo>
                  <a:pt x="25" y="94"/>
                </a:lnTo>
                <a:lnTo>
                  <a:pt x="25" y="98"/>
                </a:lnTo>
                <a:lnTo>
                  <a:pt x="26" y="101"/>
                </a:lnTo>
                <a:lnTo>
                  <a:pt x="27" y="104"/>
                </a:lnTo>
                <a:lnTo>
                  <a:pt x="29" y="107"/>
                </a:lnTo>
                <a:lnTo>
                  <a:pt x="30" y="110"/>
                </a:lnTo>
                <a:lnTo>
                  <a:pt x="32" y="112"/>
                </a:lnTo>
                <a:lnTo>
                  <a:pt x="34" y="114"/>
                </a:lnTo>
                <a:lnTo>
                  <a:pt x="37" y="116"/>
                </a:lnTo>
                <a:lnTo>
                  <a:pt x="40" y="118"/>
                </a:lnTo>
                <a:lnTo>
                  <a:pt x="43" y="120"/>
                </a:lnTo>
                <a:lnTo>
                  <a:pt x="47" y="121"/>
                </a:lnTo>
                <a:lnTo>
                  <a:pt x="50" y="123"/>
                </a:lnTo>
                <a:lnTo>
                  <a:pt x="55" y="124"/>
                </a:lnTo>
                <a:lnTo>
                  <a:pt x="51" y="153"/>
                </a:lnTo>
                <a:lnTo>
                  <a:pt x="47" y="152"/>
                </a:lnTo>
                <a:lnTo>
                  <a:pt x="43" y="151"/>
                </a:lnTo>
                <a:lnTo>
                  <a:pt x="38" y="149"/>
                </a:lnTo>
                <a:lnTo>
                  <a:pt x="35" y="148"/>
                </a:lnTo>
                <a:lnTo>
                  <a:pt x="32" y="146"/>
                </a:lnTo>
                <a:lnTo>
                  <a:pt x="29" y="144"/>
                </a:lnTo>
                <a:lnTo>
                  <a:pt x="26" y="142"/>
                </a:lnTo>
                <a:lnTo>
                  <a:pt x="22" y="140"/>
                </a:lnTo>
                <a:lnTo>
                  <a:pt x="20" y="138"/>
                </a:lnTo>
                <a:lnTo>
                  <a:pt x="17" y="135"/>
                </a:lnTo>
                <a:lnTo>
                  <a:pt x="15" y="132"/>
                </a:lnTo>
                <a:lnTo>
                  <a:pt x="13" y="129"/>
                </a:lnTo>
                <a:lnTo>
                  <a:pt x="11" y="125"/>
                </a:lnTo>
                <a:lnTo>
                  <a:pt x="9" y="122"/>
                </a:lnTo>
                <a:lnTo>
                  <a:pt x="7" y="118"/>
                </a:lnTo>
                <a:lnTo>
                  <a:pt x="5" y="114"/>
                </a:lnTo>
                <a:lnTo>
                  <a:pt x="4" y="110"/>
                </a:lnTo>
                <a:lnTo>
                  <a:pt x="3" y="106"/>
                </a:lnTo>
                <a:lnTo>
                  <a:pt x="2" y="101"/>
                </a:lnTo>
                <a:lnTo>
                  <a:pt x="1" y="96"/>
                </a:lnTo>
                <a:lnTo>
                  <a:pt x="1" y="92"/>
                </a:lnTo>
                <a:lnTo>
                  <a:pt x="0" y="87"/>
                </a:lnTo>
                <a:lnTo>
                  <a:pt x="0" y="81"/>
                </a:lnTo>
                <a:lnTo>
                  <a:pt x="0" y="75"/>
                </a:lnTo>
                <a:lnTo>
                  <a:pt x="0" y="70"/>
                </a:lnTo>
                <a:lnTo>
                  <a:pt x="0" y="65"/>
                </a:lnTo>
                <a:lnTo>
                  <a:pt x="1" y="60"/>
                </a:lnTo>
                <a:lnTo>
                  <a:pt x="1" y="55"/>
                </a:lnTo>
                <a:lnTo>
                  <a:pt x="2" y="51"/>
                </a:lnTo>
                <a:lnTo>
                  <a:pt x="3" y="47"/>
                </a:lnTo>
                <a:lnTo>
                  <a:pt x="4" y="43"/>
                </a:lnTo>
                <a:lnTo>
                  <a:pt x="5" y="40"/>
                </a:lnTo>
                <a:lnTo>
                  <a:pt x="6" y="37"/>
                </a:lnTo>
                <a:lnTo>
                  <a:pt x="7" y="34"/>
                </a:lnTo>
                <a:lnTo>
                  <a:pt x="10" y="31"/>
                </a:lnTo>
                <a:lnTo>
                  <a:pt x="11" y="28"/>
                </a:lnTo>
                <a:lnTo>
                  <a:pt x="12" y="26"/>
                </a:lnTo>
                <a:lnTo>
                  <a:pt x="14" y="24"/>
                </a:lnTo>
                <a:lnTo>
                  <a:pt x="16" y="22"/>
                </a:lnTo>
                <a:lnTo>
                  <a:pt x="17" y="19"/>
                </a:lnTo>
                <a:lnTo>
                  <a:pt x="19" y="18"/>
                </a:lnTo>
                <a:lnTo>
                  <a:pt x="21" y="16"/>
                </a:lnTo>
                <a:lnTo>
                  <a:pt x="23" y="15"/>
                </a:lnTo>
                <a:lnTo>
                  <a:pt x="27" y="14"/>
                </a:lnTo>
                <a:lnTo>
                  <a:pt x="29" y="13"/>
                </a:lnTo>
                <a:lnTo>
                  <a:pt x="31" y="12"/>
                </a:lnTo>
                <a:lnTo>
                  <a:pt x="34" y="11"/>
                </a:lnTo>
                <a:lnTo>
                  <a:pt x="36" y="10"/>
                </a:lnTo>
                <a:lnTo>
                  <a:pt x="38" y="10"/>
                </a:lnTo>
                <a:lnTo>
                  <a:pt x="41" y="10"/>
                </a:lnTo>
                <a:lnTo>
                  <a:pt x="44" y="9"/>
                </a:lnTo>
                <a:lnTo>
                  <a:pt x="47" y="9"/>
                </a:lnTo>
                <a:lnTo>
                  <a:pt x="50" y="9"/>
                </a:lnTo>
                <a:lnTo>
                  <a:pt x="55" y="9"/>
                </a:lnTo>
                <a:lnTo>
                  <a:pt x="59" y="9"/>
                </a:lnTo>
                <a:lnTo>
                  <a:pt x="63" y="9"/>
                </a:lnTo>
                <a:lnTo>
                  <a:pt x="101" y="9"/>
                </a:lnTo>
                <a:lnTo>
                  <a:pt x="110" y="9"/>
                </a:lnTo>
                <a:lnTo>
                  <a:pt x="119" y="9"/>
                </a:lnTo>
                <a:lnTo>
                  <a:pt x="126" y="9"/>
                </a:lnTo>
                <a:lnTo>
                  <a:pt x="133" y="8"/>
                </a:lnTo>
                <a:lnTo>
                  <a:pt x="138" y="8"/>
                </a:lnTo>
                <a:lnTo>
                  <a:pt x="143" y="8"/>
                </a:lnTo>
                <a:lnTo>
                  <a:pt x="148" y="7"/>
                </a:lnTo>
                <a:lnTo>
                  <a:pt x="150" y="7"/>
                </a:lnTo>
                <a:lnTo>
                  <a:pt x="153" y="7"/>
                </a:lnTo>
                <a:lnTo>
                  <a:pt x="155" y="6"/>
                </a:lnTo>
                <a:lnTo>
                  <a:pt x="158" y="5"/>
                </a:lnTo>
                <a:lnTo>
                  <a:pt x="160" y="4"/>
                </a:lnTo>
                <a:lnTo>
                  <a:pt x="163" y="3"/>
                </a:lnTo>
                <a:lnTo>
                  <a:pt x="166" y="2"/>
                </a:lnTo>
                <a:lnTo>
                  <a:pt x="168" y="1"/>
                </a:lnTo>
                <a:lnTo>
                  <a:pt x="170" y="0"/>
                </a:lnTo>
                <a:lnTo>
                  <a:pt x="170" y="31"/>
                </a:lnTo>
                <a:lnTo>
                  <a:pt x="168" y="32"/>
                </a:lnTo>
                <a:lnTo>
                  <a:pt x="166" y="33"/>
                </a:lnTo>
                <a:lnTo>
                  <a:pt x="164" y="34"/>
                </a:lnTo>
                <a:lnTo>
                  <a:pt x="160" y="34"/>
                </a:lnTo>
                <a:lnTo>
                  <a:pt x="158" y="35"/>
                </a:lnTo>
                <a:lnTo>
                  <a:pt x="155" y="35"/>
                </a:lnTo>
                <a:lnTo>
                  <a:pt x="153" y="36"/>
                </a:lnTo>
                <a:lnTo>
                  <a:pt x="150" y="36"/>
                </a:lnTo>
                <a:close/>
                <a:moveTo>
                  <a:pt x="87" y="39"/>
                </a:moveTo>
                <a:lnTo>
                  <a:pt x="88" y="43"/>
                </a:lnTo>
                <a:lnTo>
                  <a:pt x="90" y="47"/>
                </a:lnTo>
                <a:lnTo>
                  <a:pt x="91" y="53"/>
                </a:lnTo>
                <a:lnTo>
                  <a:pt x="92" y="58"/>
                </a:lnTo>
                <a:lnTo>
                  <a:pt x="94" y="64"/>
                </a:lnTo>
                <a:lnTo>
                  <a:pt x="95" y="71"/>
                </a:lnTo>
                <a:lnTo>
                  <a:pt x="96" y="79"/>
                </a:lnTo>
                <a:lnTo>
                  <a:pt x="97" y="86"/>
                </a:lnTo>
                <a:lnTo>
                  <a:pt x="98" y="91"/>
                </a:lnTo>
                <a:lnTo>
                  <a:pt x="98" y="94"/>
                </a:lnTo>
                <a:lnTo>
                  <a:pt x="99" y="98"/>
                </a:lnTo>
                <a:lnTo>
                  <a:pt x="99" y="101"/>
                </a:lnTo>
                <a:lnTo>
                  <a:pt x="101" y="104"/>
                </a:lnTo>
                <a:lnTo>
                  <a:pt x="102" y="107"/>
                </a:lnTo>
                <a:lnTo>
                  <a:pt x="103" y="109"/>
                </a:lnTo>
                <a:lnTo>
                  <a:pt x="103" y="111"/>
                </a:lnTo>
                <a:lnTo>
                  <a:pt x="104" y="113"/>
                </a:lnTo>
                <a:lnTo>
                  <a:pt x="105" y="115"/>
                </a:lnTo>
                <a:lnTo>
                  <a:pt x="106" y="116"/>
                </a:lnTo>
                <a:lnTo>
                  <a:pt x="107" y="118"/>
                </a:lnTo>
                <a:lnTo>
                  <a:pt x="108" y="119"/>
                </a:lnTo>
                <a:lnTo>
                  <a:pt x="109" y="120"/>
                </a:lnTo>
                <a:lnTo>
                  <a:pt x="110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4"/>
                </a:lnTo>
                <a:lnTo>
                  <a:pt x="117" y="125"/>
                </a:lnTo>
                <a:lnTo>
                  <a:pt x="119" y="125"/>
                </a:lnTo>
                <a:lnTo>
                  <a:pt x="120" y="126"/>
                </a:lnTo>
                <a:lnTo>
                  <a:pt x="122" y="126"/>
                </a:lnTo>
                <a:lnTo>
                  <a:pt x="124" y="126"/>
                </a:lnTo>
                <a:lnTo>
                  <a:pt x="125" y="126"/>
                </a:lnTo>
                <a:lnTo>
                  <a:pt x="128" y="126"/>
                </a:lnTo>
                <a:lnTo>
                  <a:pt x="130" y="126"/>
                </a:lnTo>
                <a:lnTo>
                  <a:pt x="134" y="125"/>
                </a:lnTo>
                <a:lnTo>
                  <a:pt x="136" y="124"/>
                </a:lnTo>
                <a:lnTo>
                  <a:pt x="138" y="123"/>
                </a:lnTo>
                <a:lnTo>
                  <a:pt x="140" y="122"/>
                </a:lnTo>
                <a:lnTo>
                  <a:pt x="142" y="120"/>
                </a:lnTo>
                <a:lnTo>
                  <a:pt x="144" y="118"/>
                </a:lnTo>
                <a:lnTo>
                  <a:pt x="147" y="115"/>
                </a:lnTo>
                <a:lnTo>
                  <a:pt x="148" y="113"/>
                </a:lnTo>
                <a:lnTo>
                  <a:pt x="149" y="110"/>
                </a:lnTo>
                <a:lnTo>
                  <a:pt x="150" y="107"/>
                </a:lnTo>
                <a:lnTo>
                  <a:pt x="151" y="104"/>
                </a:lnTo>
                <a:lnTo>
                  <a:pt x="152" y="100"/>
                </a:lnTo>
                <a:lnTo>
                  <a:pt x="152" y="97"/>
                </a:lnTo>
                <a:lnTo>
                  <a:pt x="152" y="92"/>
                </a:lnTo>
                <a:lnTo>
                  <a:pt x="152" y="88"/>
                </a:lnTo>
                <a:lnTo>
                  <a:pt x="152" y="84"/>
                </a:lnTo>
                <a:lnTo>
                  <a:pt x="151" y="81"/>
                </a:lnTo>
                <a:lnTo>
                  <a:pt x="150" y="76"/>
                </a:lnTo>
                <a:lnTo>
                  <a:pt x="149" y="72"/>
                </a:lnTo>
                <a:lnTo>
                  <a:pt x="148" y="69"/>
                </a:lnTo>
                <a:lnTo>
                  <a:pt x="147" y="65"/>
                </a:lnTo>
                <a:lnTo>
                  <a:pt x="144" y="62"/>
                </a:lnTo>
                <a:lnTo>
                  <a:pt x="143" y="59"/>
                </a:lnTo>
                <a:lnTo>
                  <a:pt x="141" y="56"/>
                </a:lnTo>
                <a:lnTo>
                  <a:pt x="139" y="54"/>
                </a:lnTo>
                <a:lnTo>
                  <a:pt x="136" y="51"/>
                </a:lnTo>
                <a:lnTo>
                  <a:pt x="134" y="49"/>
                </a:lnTo>
                <a:lnTo>
                  <a:pt x="132" y="47"/>
                </a:lnTo>
                <a:lnTo>
                  <a:pt x="128" y="45"/>
                </a:lnTo>
                <a:lnTo>
                  <a:pt x="125" y="43"/>
                </a:lnTo>
                <a:lnTo>
                  <a:pt x="123" y="42"/>
                </a:lnTo>
                <a:lnTo>
                  <a:pt x="120" y="41"/>
                </a:lnTo>
                <a:lnTo>
                  <a:pt x="117" y="40"/>
                </a:lnTo>
                <a:lnTo>
                  <a:pt x="113" y="40"/>
                </a:lnTo>
                <a:lnTo>
                  <a:pt x="110" y="39"/>
                </a:lnTo>
                <a:lnTo>
                  <a:pt x="106" y="39"/>
                </a:lnTo>
                <a:lnTo>
                  <a:pt x="102" y="39"/>
                </a:lnTo>
                <a:lnTo>
                  <a:pt x="97" y="39"/>
                </a:lnTo>
                <a:lnTo>
                  <a:pt x="87" y="3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63" name="Freeform 277"/>
          <p:cNvSpPr>
            <a:spLocks noEditPoints="1"/>
          </p:cNvSpPr>
          <p:nvPr/>
        </p:nvSpPr>
        <p:spPr bwMode="auto">
          <a:xfrm>
            <a:off x="6658119" y="1776397"/>
            <a:ext cx="92059" cy="55034"/>
          </a:xfrm>
          <a:custGeom>
            <a:avLst/>
            <a:gdLst>
              <a:gd name="T0" fmla="*/ 0 w 234"/>
              <a:gd name="T1" fmla="*/ 0 h 149"/>
              <a:gd name="T2" fmla="*/ 0 w 234"/>
              <a:gd name="T3" fmla="*/ 0 h 149"/>
              <a:gd name="T4" fmla="*/ 0 w 234"/>
              <a:gd name="T5" fmla="*/ 0 h 149"/>
              <a:gd name="T6" fmla="*/ 0 w 234"/>
              <a:gd name="T7" fmla="*/ 0 h 149"/>
              <a:gd name="T8" fmla="*/ 0 w 234"/>
              <a:gd name="T9" fmla="*/ 0 h 149"/>
              <a:gd name="T10" fmla="*/ 0 w 234"/>
              <a:gd name="T11" fmla="*/ 0 h 149"/>
              <a:gd name="T12" fmla="*/ 0 w 234"/>
              <a:gd name="T13" fmla="*/ 0 h 149"/>
              <a:gd name="T14" fmla="*/ 0 w 234"/>
              <a:gd name="T15" fmla="*/ 0 h 149"/>
              <a:gd name="T16" fmla="*/ 0 w 234"/>
              <a:gd name="T17" fmla="*/ 0 h 149"/>
              <a:gd name="T18" fmla="*/ 0 w 234"/>
              <a:gd name="T19" fmla="*/ 0 h 149"/>
              <a:gd name="T20" fmla="*/ 0 w 234"/>
              <a:gd name="T21" fmla="*/ 0 h 149"/>
              <a:gd name="T22" fmla="*/ 0 w 234"/>
              <a:gd name="T23" fmla="*/ 0 h 149"/>
              <a:gd name="T24" fmla="*/ 0 w 234"/>
              <a:gd name="T25" fmla="*/ 0 h 149"/>
              <a:gd name="T26" fmla="*/ 0 w 234"/>
              <a:gd name="T27" fmla="*/ 0 h 149"/>
              <a:gd name="T28" fmla="*/ 0 w 234"/>
              <a:gd name="T29" fmla="*/ 0 h 149"/>
              <a:gd name="T30" fmla="*/ 0 w 234"/>
              <a:gd name="T31" fmla="*/ 0 h 149"/>
              <a:gd name="T32" fmla="*/ 0 w 234"/>
              <a:gd name="T33" fmla="*/ 0 h 149"/>
              <a:gd name="T34" fmla="*/ 0 w 234"/>
              <a:gd name="T35" fmla="*/ 0 h 149"/>
              <a:gd name="T36" fmla="*/ 0 w 234"/>
              <a:gd name="T37" fmla="*/ 0 h 149"/>
              <a:gd name="T38" fmla="*/ 0 w 234"/>
              <a:gd name="T39" fmla="*/ 0 h 149"/>
              <a:gd name="T40" fmla="*/ 0 w 234"/>
              <a:gd name="T41" fmla="*/ 0 h 149"/>
              <a:gd name="T42" fmla="*/ 0 w 234"/>
              <a:gd name="T43" fmla="*/ 0 h 149"/>
              <a:gd name="T44" fmla="*/ 0 w 234"/>
              <a:gd name="T45" fmla="*/ 0 h 149"/>
              <a:gd name="T46" fmla="*/ 0 w 234"/>
              <a:gd name="T47" fmla="*/ 0 h 149"/>
              <a:gd name="T48" fmla="*/ 0 w 234"/>
              <a:gd name="T49" fmla="*/ 0 h 149"/>
              <a:gd name="T50" fmla="*/ 0 w 234"/>
              <a:gd name="T51" fmla="*/ 0 h 149"/>
              <a:gd name="T52" fmla="*/ 0 w 234"/>
              <a:gd name="T53" fmla="*/ 0 h 149"/>
              <a:gd name="T54" fmla="*/ 0 w 234"/>
              <a:gd name="T55" fmla="*/ 0 h 149"/>
              <a:gd name="T56" fmla="*/ 0 w 234"/>
              <a:gd name="T57" fmla="*/ 0 h 149"/>
              <a:gd name="T58" fmla="*/ 0 w 234"/>
              <a:gd name="T59" fmla="*/ 0 h 149"/>
              <a:gd name="T60" fmla="*/ 0 w 234"/>
              <a:gd name="T61" fmla="*/ 0 h 149"/>
              <a:gd name="T62" fmla="*/ 0 w 234"/>
              <a:gd name="T63" fmla="*/ 0 h 149"/>
              <a:gd name="T64" fmla="*/ 0 w 234"/>
              <a:gd name="T65" fmla="*/ 0 h 149"/>
              <a:gd name="T66" fmla="*/ 0 w 234"/>
              <a:gd name="T67" fmla="*/ 0 h 149"/>
              <a:gd name="T68" fmla="*/ 0 w 234"/>
              <a:gd name="T69" fmla="*/ 0 h 149"/>
              <a:gd name="T70" fmla="*/ 0 w 234"/>
              <a:gd name="T71" fmla="*/ 0 h 149"/>
              <a:gd name="T72" fmla="*/ 0 w 234"/>
              <a:gd name="T73" fmla="*/ 0 h 149"/>
              <a:gd name="T74" fmla="*/ 0 w 234"/>
              <a:gd name="T75" fmla="*/ 0 h 149"/>
              <a:gd name="T76" fmla="*/ 0 w 234"/>
              <a:gd name="T77" fmla="*/ 0 h 149"/>
              <a:gd name="T78" fmla="*/ 0 w 234"/>
              <a:gd name="T79" fmla="*/ 0 h 149"/>
              <a:gd name="T80" fmla="*/ 0 w 234"/>
              <a:gd name="T81" fmla="*/ 0 h 149"/>
              <a:gd name="T82" fmla="*/ 0 w 234"/>
              <a:gd name="T83" fmla="*/ 0 h 149"/>
              <a:gd name="T84" fmla="*/ 0 w 234"/>
              <a:gd name="T85" fmla="*/ 0 h 149"/>
              <a:gd name="T86" fmla="*/ 0 w 234"/>
              <a:gd name="T87" fmla="*/ 0 h 149"/>
              <a:gd name="T88" fmla="*/ 0 w 234"/>
              <a:gd name="T89" fmla="*/ 0 h 149"/>
              <a:gd name="T90" fmla="*/ 0 w 234"/>
              <a:gd name="T91" fmla="*/ 0 h 149"/>
              <a:gd name="T92" fmla="*/ 0 w 234"/>
              <a:gd name="T93" fmla="*/ 0 h 14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34"/>
              <a:gd name="T142" fmla="*/ 0 h 149"/>
              <a:gd name="T143" fmla="*/ 234 w 234"/>
              <a:gd name="T144" fmla="*/ 149 h 14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34" h="149">
                <a:moveTo>
                  <a:pt x="230" y="27"/>
                </a:moveTo>
                <a:lnTo>
                  <a:pt x="210" y="27"/>
                </a:lnTo>
                <a:lnTo>
                  <a:pt x="215" y="32"/>
                </a:lnTo>
                <a:lnTo>
                  <a:pt x="220" y="36"/>
                </a:lnTo>
                <a:lnTo>
                  <a:pt x="225" y="42"/>
                </a:lnTo>
                <a:lnTo>
                  <a:pt x="228" y="47"/>
                </a:lnTo>
                <a:lnTo>
                  <a:pt x="230" y="53"/>
                </a:lnTo>
                <a:lnTo>
                  <a:pt x="232" y="60"/>
                </a:lnTo>
                <a:lnTo>
                  <a:pt x="233" y="67"/>
                </a:lnTo>
                <a:lnTo>
                  <a:pt x="234" y="75"/>
                </a:lnTo>
                <a:lnTo>
                  <a:pt x="234" y="81"/>
                </a:lnTo>
                <a:lnTo>
                  <a:pt x="233" y="85"/>
                </a:lnTo>
                <a:lnTo>
                  <a:pt x="232" y="90"/>
                </a:lnTo>
                <a:lnTo>
                  <a:pt x="231" y="95"/>
                </a:lnTo>
                <a:lnTo>
                  <a:pt x="230" y="99"/>
                </a:lnTo>
                <a:lnTo>
                  <a:pt x="228" y="104"/>
                </a:lnTo>
                <a:lnTo>
                  <a:pt x="226" y="108"/>
                </a:lnTo>
                <a:lnTo>
                  <a:pt x="223" y="113"/>
                </a:lnTo>
                <a:lnTo>
                  <a:pt x="220" y="117"/>
                </a:lnTo>
                <a:lnTo>
                  <a:pt x="217" y="121"/>
                </a:lnTo>
                <a:lnTo>
                  <a:pt x="214" y="124"/>
                </a:lnTo>
                <a:lnTo>
                  <a:pt x="210" y="128"/>
                </a:lnTo>
                <a:lnTo>
                  <a:pt x="205" y="131"/>
                </a:lnTo>
                <a:lnTo>
                  <a:pt x="201" y="134"/>
                </a:lnTo>
                <a:lnTo>
                  <a:pt x="197" y="137"/>
                </a:lnTo>
                <a:lnTo>
                  <a:pt x="193" y="140"/>
                </a:lnTo>
                <a:lnTo>
                  <a:pt x="187" y="142"/>
                </a:lnTo>
                <a:lnTo>
                  <a:pt x="182" y="144"/>
                </a:lnTo>
                <a:lnTo>
                  <a:pt x="177" y="145"/>
                </a:lnTo>
                <a:lnTo>
                  <a:pt x="171" y="147"/>
                </a:lnTo>
                <a:lnTo>
                  <a:pt x="166" y="148"/>
                </a:lnTo>
                <a:lnTo>
                  <a:pt x="159" y="148"/>
                </a:lnTo>
                <a:lnTo>
                  <a:pt x="153" y="149"/>
                </a:lnTo>
                <a:lnTo>
                  <a:pt x="147" y="149"/>
                </a:lnTo>
                <a:lnTo>
                  <a:pt x="141" y="149"/>
                </a:lnTo>
                <a:lnTo>
                  <a:pt x="135" y="148"/>
                </a:lnTo>
                <a:lnTo>
                  <a:pt x="129" y="148"/>
                </a:lnTo>
                <a:lnTo>
                  <a:pt x="123" y="147"/>
                </a:lnTo>
                <a:lnTo>
                  <a:pt x="118" y="146"/>
                </a:lnTo>
                <a:lnTo>
                  <a:pt x="112" y="144"/>
                </a:lnTo>
                <a:lnTo>
                  <a:pt x="107" y="143"/>
                </a:lnTo>
                <a:lnTo>
                  <a:pt x="102" y="141"/>
                </a:lnTo>
                <a:lnTo>
                  <a:pt x="97" y="138"/>
                </a:lnTo>
                <a:lnTo>
                  <a:pt x="92" y="135"/>
                </a:lnTo>
                <a:lnTo>
                  <a:pt x="88" y="132"/>
                </a:lnTo>
                <a:lnTo>
                  <a:pt x="83" y="129"/>
                </a:lnTo>
                <a:lnTo>
                  <a:pt x="80" y="126"/>
                </a:lnTo>
                <a:lnTo>
                  <a:pt x="77" y="122"/>
                </a:lnTo>
                <a:lnTo>
                  <a:pt x="74" y="118"/>
                </a:lnTo>
                <a:lnTo>
                  <a:pt x="71" y="114"/>
                </a:lnTo>
                <a:lnTo>
                  <a:pt x="69" y="110"/>
                </a:lnTo>
                <a:lnTo>
                  <a:pt x="66" y="106"/>
                </a:lnTo>
                <a:lnTo>
                  <a:pt x="64" y="101"/>
                </a:lnTo>
                <a:lnTo>
                  <a:pt x="62" y="97"/>
                </a:lnTo>
                <a:lnTo>
                  <a:pt x="61" y="92"/>
                </a:lnTo>
                <a:lnTo>
                  <a:pt x="61" y="87"/>
                </a:lnTo>
                <a:lnTo>
                  <a:pt x="60" y="82"/>
                </a:lnTo>
                <a:lnTo>
                  <a:pt x="60" y="76"/>
                </a:lnTo>
                <a:lnTo>
                  <a:pt x="60" y="72"/>
                </a:lnTo>
                <a:lnTo>
                  <a:pt x="60" y="68"/>
                </a:lnTo>
                <a:lnTo>
                  <a:pt x="61" y="65"/>
                </a:lnTo>
                <a:lnTo>
                  <a:pt x="61" y="61"/>
                </a:lnTo>
                <a:lnTo>
                  <a:pt x="62" y="58"/>
                </a:lnTo>
                <a:lnTo>
                  <a:pt x="63" y="55"/>
                </a:lnTo>
                <a:lnTo>
                  <a:pt x="65" y="52"/>
                </a:lnTo>
                <a:lnTo>
                  <a:pt x="66" y="49"/>
                </a:lnTo>
                <a:lnTo>
                  <a:pt x="67" y="46"/>
                </a:lnTo>
                <a:lnTo>
                  <a:pt x="70" y="43"/>
                </a:lnTo>
                <a:lnTo>
                  <a:pt x="72" y="40"/>
                </a:lnTo>
                <a:lnTo>
                  <a:pt x="74" y="38"/>
                </a:lnTo>
                <a:lnTo>
                  <a:pt x="76" y="36"/>
                </a:lnTo>
                <a:lnTo>
                  <a:pt x="78" y="33"/>
                </a:lnTo>
                <a:lnTo>
                  <a:pt x="80" y="31"/>
                </a:lnTo>
                <a:lnTo>
                  <a:pt x="82" y="29"/>
                </a:lnTo>
                <a:lnTo>
                  <a:pt x="0" y="29"/>
                </a:lnTo>
                <a:lnTo>
                  <a:pt x="0" y="0"/>
                </a:lnTo>
                <a:lnTo>
                  <a:pt x="230" y="0"/>
                </a:lnTo>
                <a:lnTo>
                  <a:pt x="230" y="27"/>
                </a:lnTo>
                <a:close/>
                <a:moveTo>
                  <a:pt x="147" y="119"/>
                </a:moveTo>
                <a:lnTo>
                  <a:pt x="155" y="118"/>
                </a:lnTo>
                <a:lnTo>
                  <a:pt x="162" y="118"/>
                </a:lnTo>
                <a:lnTo>
                  <a:pt x="169" y="117"/>
                </a:lnTo>
                <a:lnTo>
                  <a:pt x="175" y="115"/>
                </a:lnTo>
                <a:lnTo>
                  <a:pt x="181" y="113"/>
                </a:lnTo>
                <a:lnTo>
                  <a:pt x="186" y="111"/>
                </a:lnTo>
                <a:lnTo>
                  <a:pt x="190" y="108"/>
                </a:lnTo>
                <a:lnTo>
                  <a:pt x="195" y="105"/>
                </a:lnTo>
                <a:lnTo>
                  <a:pt x="199" y="102"/>
                </a:lnTo>
                <a:lnTo>
                  <a:pt x="202" y="98"/>
                </a:lnTo>
                <a:lnTo>
                  <a:pt x="204" y="94"/>
                </a:lnTo>
                <a:lnTo>
                  <a:pt x="207" y="90"/>
                </a:lnTo>
                <a:lnTo>
                  <a:pt x="209" y="86"/>
                </a:lnTo>
                <a:lnTo>
                  <a:pt x="210" y="82"/>
                </a:lnTo>
                <a:lnTo>
                  <a:pt x="211" y="76"/>
                </a:lnTo>
                <a:lnTo>
                  <a:pt x="211" y="72"/>
                </a:lnTo>
                <a:lnTo>
                  <a:pt x="211" y="67"/>
                </a:lnTo>
                <a:lnTo>
                  <a:pt x="210" y="63"/>
                </a:lnTo>
                <a:lnTo>
                  <a:pt x="209" y="59"/>
                </a:lnTo>
                <a:lnTo>
                  <a:pt x="207" y="55"/>
                </a:lnTo>
                <a:lnTo>
                  <a:pt x="204" y="51"/>
                </a:lnTo>
                <a:lnTo>
                  <a:pt x="202" y="47"/>
                </a:lnTo>
                <a:lnTo>
                  <a:pt x="199" y="43"/>
                </a:lnTo>
                <a:lnTo>
                  <a:pt x="196" y="40"/>
                </a:lnTo>
                <a:lnTo>
                  <a:pt x="192" y="37"/>
                </a:lnTo>
                <a:lnTo>
                  <a:pt x="187" y="34"/>
                </a:lnTo>
                <a:lnTo>
                  <a:pt x="182" y="32"/>
                </a:lnTo>
                <a:lnTo>
                  <a:pt x="177" y="30"/>
                </a:lnTo>
                <a:lnTo>
                  <a:pt x="170" y="29"/>
                </a:lnTo>
                <a:lnTo>
                  <a:pt x="164" y="28"/>
                </a:lnTo>
                <a:lnTo>
                  <a:pt x="157" y="27"/>
                </a:lnTo>
                <a:lnTo>
                  <a:pt x="150" y="27"/>
                </a:lnTo>
                <a:lnTo>
                  <a:pt x="141" y="27"/>
                </a:lnTo>
                <a:lnTo>
                  <a:pt x="134" y="28"/>
                </a:lnTo>
                <a:lnTo>
                  <a:pt x="126" y="29"/>
                </a:lnTo>
                <a:lnTo>
                  <a:pt x="120" y="30"/>
                </a:lnTo>
                <a:lnTo>
                  <a:pt x="113" y="32"/>
                </a:lnTo>
                <a:lnTo>
                  <a:pt x="108" y="34"/>
                </a:lnTo>
                <a:lnTo>
                  <a:pt x="104" y="37"/>
                </a:lnTo>
                <a:lnTo>
                  <a:pt x="100" y="40"/>
                </a:lnTo>
                <a:lnTo>
                  <a:pt x="95" y="44"/>
                </a:lnTo>
                <a:lnTo>
                  <a:pt x="92" y="47"/>
                </a:lnTo>
                <a:lnTo>
                  <a:pt x="90" y="51"/>
                </a:lnTo>
                <a:lnTo>
                  <a:pt x="88" y="55"/>
                </a:lnTo>
                <a:lnTo>
                  <a:pt x="86" y="59"/>
                </a:lnTo>
                <a:lnTo>
                  <a:pt x="85" y="64"/>
                </a:lnTo>
                <a:lnTo>
                  <a:pt x="83" y="68"/>
                </a:lnTo>
                <a:lnTo>
                  <a:pt x="83" y="73"/>
                </a:lnTo>
                <a:lnTo>
                  <a:pt x="83" y="79"/>
                </a:lnTo>
                <a:lnTo>
                  <a:pt x="85" y="83"/>
                </a:lnTo>
                <a:lnTo>
                  <a:pt x="86" y="88"/>
                </a:lnTo>
                <a:lnTo>
                  <a:pt x="87" y="92"/>
                </a:lnTo>
                <a:lnTo>
                  <a:pt x="89" y="95"/>
                </a:lnTo>
                <a:lnTo>
                  <a:pt x="92" y="99"/>
                </a:lnTo>
                <a:lnTo>
                  <a:pt x="95" y="103"/>
                </a:lnTo>
                <a:lnTo>
                  <a:pt x="98" y="106"/>
                </a:lnTo>
                <a:lnTo>
                  <a:pt x="103" y="109"/>
                </a:lnTo>
                <a:lnTo>
                  <a:pt x="107" y="111"/>
                </a:lnTo>
                <a:lnTo>
                  <a:pt x="112" y="114"/>
                </a:lnTo>
                <a:lnTo>
                  <a:pt x="119" y="115"/>
                </a:lnTo>
                <a:lnTo>
                  <a:pt x="125" y="117"/>
                </a:lnTo>
                <a:lnTo>
                  <a:pt x="132" y="118"/>
                </a:lnTo>
                <a:lnTo>
                  <a:pt x="139" y="118"/>
                </a:lnTo>
                <a:lnTo>
                  <a:pt x="147" y="11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64" name="Freeform 278"/>
          <p:cNvSpPr>
            <a:spLocks noEditPoints="1"/>
          </p:cNvSpPr>
          <p:nvPr/>
        </p:nvSpPr>
        <p:spPr bwMode="auto">
          <a:xfrm>
            <a:off x="6681623" y="1704853"/>
            <a:ext cx="68555" cy="58703"/>
          </a:xfrm>
          <a:custGeom>
            <a:avLst/>
            <a:gdLst>
              <a:gd name="T0" fmla="*/ 0 w 174"/>
              <a:gd name="T1" fmla="*/ 0 h 158"/>
              <a:gd name="T2" fmla="*/ 0 w 174"/>
              <a:gd name="T3" fmla="*/ 0 h 158"/>
              <a:gd name="T4" fmla="*/ 0 w 174"/>
              <a:gd name="T5" fmla="*/ 0 h 158"/>
              <a:gd name="T6" fmla="*/ 0 w 174"/>
              <a:gd name="T7" fmla="*/ 0 h 158"/>
              <a:gd name="T8" fmla="*/ 0 w 174"/>
              <a:gd name="T9" fmla="*/ 0 h 158"/>
              <a:gd name="T10" fmla="*/ 0 w 174"/>
              <a:gd name="T11" fmla="*/ 0 h 158"/>
              <a:gd name="T12" fmla="*/ 0 w 174"/>
              <a:gd name="T13" fmla="*/ 0 h 158"/>
              <a:gd name="T14" fmla="*/ 0 w 174"/>
              <a:gd name="T15" fmla="*/ 0 h 158"/>
              <a:gd name="T16" fmla="*/ 0 w 174"/>
              <a:gd name="T17" fmla="*/ 0 h 158"/>
              <a:gd name="T18" fmla="*/ 0 w 174"/>
              <a:gd name="T19" fmla="*/ 0 h 158"/>
              <a:gd name="T20" fmla="*/ 0 w 174"/>
              <a:gd name="T21" fmla="*/ 0 h 158"/>
              <a:gd name="T22" fmla="*/ 0 w 174"/>
              <a:gd name="T23" fmla="*/ 0 h 158"/>
              <a:gd name="T24" fmla="*/ 0 w 174"/>
              <a:gd name="T25" fmla="*/ 0 h 158"/>
              <a:gd name="T26" fmla="*/ 0 w 174"/>
              <a:gd name="T27" fmla="*/ 0 h 158"/>
              <a:gd name="T28" fmla="*/ 0 w 174"/>
              <a:gd name="T29" fmla="*/ 0 h 158"/>
              <a:gd name="T30" fmla="*/ 0 w 174"/>
              <a:gd name="T31" fmla="*/ 0 h 158"/>
              <a:gd name="T32" fmla="*/ 0 w 174"/>
              <a:gd name="T33" fmla="*/ 0 h 158"/>
              <a:gd name="T34" fmla="*/ 0 w 174"/>
              <a:gd name="T35" fmla="*/ 0 h 158"/>
              <a:gd name="T36" fmla="*/ 0 w 174"/>
              <a:gd name="T37" fmla="*/ 0 h 158"/>
              <a:gd name="T38" fmla="*/ 0 w 174"/>
              <a:gd name="T39" fmla="*/ 0 h 158"/>
              <a:gd name="T40" fmla="*/ 0 w 174"/>
              <a:gd name="T41" fmla="*/ 0 h 158"/>
              <a:gd name="T42" fmla="*/ 0 w 174"/>
              <a:gd name="T43" fmla="*/ 0 h 158"/>
              <a:gd name="T44" fmla="*/ 0 w 174"/>
              <a:gd name="T45" fmla="*/ 0 h 158"/>
              <a:gd name="T46" fmla="*/ 0 w 174"/>
              <a:gd name="T47" fmla="*/ 0 h 158"/>
              <a:gd name="T48" fmla="*/ 0 w 174"/>
              <a:gd name="T49" fmla="*/ 0 h 158"/>
              <a:gd name="T50" fmla="*/ 0 w 174"/>
              <a:gd name="T51" fmla="*/ 0 h 158"/>
              <a:gd name="T52" fmla="*/ 0 w 174"/>
              <a:gd name="T53" fmla="*/ 0 h 158"/>
              <a:gd name="T54" fmla="*/ 0 w 174"/>
              <a:gd name="T55" fmla="*/ 0 h 158"/>
              <a:gd name="T56" fmla="*/ 0 w 174"/>
              <a:gd name="T57" fmla="*/ 0 h 158"/>
              <a:gd name="T58" fmla="*/ 0 w 174"/>
              <a:gd name="T59" fmla="*/ 0 h 158"/>
              <a:gd name="T60" fmla="*/ 0 w 174"/>
              <a:gd name="T61" fmla="*/ 0 h 158"/>
              <a:gd name="T62" fmla="*/ 0 w 174"/>
              <a:gd name="T63" fmla="*/ 0 h 158"/>
              <a:gd name="T64" fmla="*/ 0 w 174"/>
              <a:gd name="T65" fmla="*/ 0 h 158"/>
              <a:gd name="T66" fmla="*/ 0 w 174"/>
              <a:gd name="T67" fmla="*/ 0 h 158"/>
              <a:gd name="T68" fmla="*/ 0 w 174"/>
              <a:gd name="T69" fmla="*/ 0 h 158"/>
              <a:gd name="T70" fmla="*/ 0 w 174"/>
              <a:gd name="T71" fmla="*/ 0 h 158"/>
              <a:gd name="T72" fmla="*/ 0 w 174"/>
              <a:gd name="T73" fmla="*/ 0 h 158"/>
              <a:gd name="T74" fmla="*/ 0 w 174"/>
              <a:gd name="T75" fmla="*/ 0 h 158"/>
              <a:gd name="T76" fmla="*/ 0 w 174"/>
              <a:gd name="T77" fmla="*/ 0 h 158"/>
              <a:gd name="T78" fmla="*/ 0 w 174"/>
              <a:gd name="T79" fmla="*/ 0 h 158"/>
              <a:gd name="T80" fmla="*/ 0 w 174"/>
              <a:gd name="T81" fmla="*/ 0 h 158"/>
              <a:gd name="T82" fmla="*/ 0 w 174"/>
              <a:gd name="T83" fmla="*/ 0 h 158"/>
              <a:gd name="T84" fmla="*/ 0 w 174"/>
              <a:gd name="T85" fmla="*/ 0 h 158"/>
              <a:gd name="T86" fmla="*/ 0 w 174"/>
              <a:gd name="T87" fmla="*/ 0 h 158"/>
              <a:gd name="T88" fmla="*/ 0 w 174"/>
              <a:gd name="T89" fmla="*/ 0 h 158"/>
              <a:gd name="T90" fmla="*/ 0 w 174"/>
              <a:gd name="T91" fmla="*/ 0 h 158"/>
              <a:gd name="T92" fmla="*/ 0 w 174"/>
              <a:gd name="T93" fmla="*/ 0 h 15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74"/>
              <a:gd name="T142" fmla="*/ 0 h 158"/>
              <a:gd name="T143" fmla="*/ 174 w 174"/>
              <a:gd name="T144" fmla="*/ 158 h 15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74" h="158">
                <a:moveTo>
                  <a:pt x="117" y="30"/>
                </a:moveTo>
                <a:lnTo>
                  <a:pt x="120" y="1"/>
                </a:lnTo>
                <a:lnTo>
                  <a:pt x="126" y="2"/>
                </a:lnTo>
                <a:lnTo>
                  <a:pt x="133" y="5"/>
                </a:lnTo>
                <a:lnTo>
                  <a:pt x="138" y="7"/>
                </a:lnTo>
                <a:lnTo>
                  <a:pt x="143" y="10"/>
                </a:lnTo>
                <a:lnTo>
                  <a:pt x="148" y="14"/>
                </a:lnTo>
                <a:lnTo>
                  <a:pt x="152" y="18"/>
                </a:lnTo>
                <a:lnTo>
                  <a:pt x="156" y="22"/>
                </a:lnTo>
                <a:lnTo>
                  <a:pt x="160" y="26"/>
                </a:lnTo>
                <a:lnTo>
                  <a:pt x="164" y="31"/>
                </a:lnTo>
                <a:lnTo>
                  <a:pt x="166" y="36"/>
                </a:lnTo>
                <a:lnTo>
                  <a:pt x="169" y="43"/>
                </a:lnTo>
                <a:lnTo>
                  <a:pt x="170" y="49"/>
                </a:lnTo>
                <a:lnTo>
                  <a:pt x="172" y="55"/>
                </a:lnTo>
                <a:lnTo>
                  <a:pt x="173" y="62"/>
                </a:lnTo>
                <a:lnTo>
                  <a:pt x="173" y="68"/>
                </a:lnTo>
                <a:lnTo>
                  <a:pt x="174" y="76"/>
                </a:lnTo>
                <a:lnTo>
                  <a:pt x="173" y="85"/>
                </a:lnTo>
                <a:lnTo>
                  <a:pt x="172" y="93"/>
                </a:lnTo>
                <a:lnTo>
                  <a:pt x="171" y="102"/>
                </a:lnTo>
                <a:lnTo>
                  <a:pt x="168" y="110"/>
                </a:lnTo>
                <a:lnTo>
                  <a:pt x="165" y="117"/>
                </a:lnTo>
                <a:lnTo>
                  <a:pt x="161" y="123"/>
                </a:lnTo>
                <a:lnTo>
                  <a:pt x="157" y="129"/>
                </a:lnTo>
                <a:lnTo>
                  <a:pt x="152" y="135"/>
                </a:lnTo>
                <a:lnTo>
                  <a:pt x="145" y="140"/>
                </a:lnTo>
                <a:lnTo>
                  <a:pt x="139" y="145"/>
                </a:lnTo>
                <a:lnTo>
                  <a:pt x="132" y="148"/>
                </a:lnTo>
                <a:lnTo>
                  <a:pt x="124" y="151"/>
                </a:lnTo>
                <a:lnTo>
                  <a:pt x="117" y="154"/>
                </a:lnTo>
                <a:lnTo>
                  <a:pt x="108" y="156"/>
                </a:lnTo>
                <a:lnTo>
                  <a:pt x="98" y="157"/>
                </a:lnTo>
                <a:lnTo>
                  <a:pt x="89" y="158"/>
                </a:lnTo>
                <a:lnTo>
                  <a:pt x="78" y="157"/>
                </a:lnTo>
                <a:lnTo>
                  <a:pt x="68" y="156"/>
                </a:lnTo>
                <a:lnTo>
                  <a:pt x="60" y="154"/>
                </a:lnTo>
                <a:lnTo>
                  <a:pt x="51" y="151"/>
                </a:lnTo>
                <a:lnTo>
                  <a:pt x="43" y="148"/>
                </a:lnTo>
                <a:lnTo>
                  <a:pt x="36" y="144"/>
                </a:lnTo>
                <a:lnTo>
                  <a:pt x="29" y="140"/>
                </a:lnTo>
                <a:lnTo>
                  <a:pt x="23" y="135"/>
                </a:lnTo>
                <a:lnTo>
                  <a:pt x="18" y="129"/>
                </a:lnTo>
                <a:lnTo>
                  <a:pt x="13" y="123"/>
                </a:lnTo>
                <a:lnTo>
                  <a:pt x="9" y="117"/>
                </a:lnTo>
                <a:lnTo>
                  <a:pt x="5" y="110"/>
                </a:lnTo>
                <a:lnTo>
                  <a:pt x="3" y="102"/>
                </a:lnTo>
                <a:lnTo>
                  <a:pt x="1" y="94"/>
                </a:lnTo>
                <a:lnTo>
                  <a:pt x="0" y="86"/>
                </a:lnTo>
                <a:lnTo>
                  <a:pt x="0" y="77"/>
                </a:lnTo>
                <a:lnTo>
                  <a:pt x="0" y="69"/>
                </a:lnTo>
                <a:lnTo>
                  <a:pt x="1" y="61"/>
                </a:lnTo>
                <a:lnTo>
                  <a:pt x="3" y="54"/>
                </a:lnTo>
                <a:lnTo>
                  <a:pt x="5" y="46"/>
                </a:lnTo>
                <a:lnTo>
                  <a:pt x="9" y="40"/>
                </a:lnTo>
                <a:lnTo>
                  <a:pt x="13" y="32"/>
                </a:lnTo>
                <a:lnTo>
                  <a:pt x="17" y="27"/>
                </a:lnTo>
                <a:lnTo>
                  <a:pt x="22" y="21"/>
                </a:lnTo>
                <a:lnTo>
                  <a:pt x="29" y="16"/>
                </a:lnTo>
                <a:lnTo>
                  <a:pt x="35" y="12"/>
                </a:lnTo>
                <a:lnTo>
                  <a:pt x="43" y="8"/>
                </a:lnTo>
                <a:lnTo>
                  <a:pt x="50" y="5"/>
                </a:lnTo>
                <a:lnTo>
                  <a:pt x="59" y="3"/>
                </a:lnTo>
                <a:lnTo>
                  <a:pt x="67" y="1"/>
                </a:lnTo>
                <a:lnTo>
                  <a:pt x="77" y="0"/>
                </a:lnTo>
                <a:lnTo>
                  <a:pt x="87" y="0"/>
                </a:lnTo>
                <a:lnTo>
                  <a:pt x="88" y="0"/>
                </a:lnTo>
                <a:lnTo>
                  <a:pt x="89" y="0"/>
                </a:lnTo>
                <a:lnTo>
                  <a:pt x="90" y="0"/>
                </a:lnTo>
                <a:lnTo>
                  <a:pt x="91" y="0"/>
                </a:lnTo>
                <a:lnTo>
                  <a:pt x="92" y="0"/>
                </a:lnTo>
                <a:lnTo>
                  <a:pt x="93" y="0"/>
                </a:lnTo>
                <a:lnTo>
                  <a:pt x="94" y="0"/>
                </a:lnTo>
                <a:lnTo>
                  <a:pt x="94" y="127"/>
                </a:lnTo>
                <a:lnTo>
                  <a:pt x="101" y="127"/>
                </a:lnTo>
                <a:lnTo>
                  <a:pt x="107" y="126"/>
                </a:lnTo>
                <a:lnTo>
                  <a:pt x="113" y="124"/>
                </a:lnTo>
                <a:lnTo>
                  <a:pt x="119" y="123"/>
                </a:lnTo>
                <a:lnTo>
                  <a:pt x="123" y="120"/>
                </a:lnTo>
                <a:lnTo>
                  <a:pt x="128" y="118"/>
                </a:lnTo>
                <a:lnTo>
                  <a:pt x="133" y="115"/>
                </a:lnTo>
                <a:lnTo>
                  <a:pt x="136" y="112"/>
                </a:lnTo>
                <a:lnTo>
                  <a:pt x="140" y="108"/>
                </a:lnTo>
                <a:lnTo>
                  <a:pt x="142" y="104"/>
                </a:lnTo>
                <a:lnTo>
                  <a:pt x="145" y="100"/>
                </a:lnTo>
                <a:lnTo>
                  <a:pt x="148" y="95"/>
                </a:lnTo>
                <a:lnTo>
                  <a:pt x="149" y="90"/>
                </a:lnTo>
                <a:lnTo>
                  <a:pt x="150" y="85"/>
                </a:lnTo>
                <a:lnTo>
                  <a:pt x="151" y="81"/>
                </a:lnTo>
                <a:lnTo>
                  <a:pt x="151" y="75"/>
                </a:lnTo>
                <a:lnTo>
                  <a:pt x="151" y="72"/>
                </a:lnTo>
                <a:lnTo>
                  <a:pt x="151" y="68"/>
                </a:lnTo>
                <a:lnTo>
                  <a:pt x="150" y="64"/>
                </a:lnTo>
                <a:lnTo>
                  <a:pt x="149" y="61"/>
                </a:lnTo>
                <a:lnTo>
                  <a:pt x="148" y="58"/>
                </a:lnTo>
                <a:lnTo>
                  <a:pt x="147" y="54"/>
                </a:lnTo>
                <a:lnTo>
                  <a:pt x="144" y="51"/>
                </a:lnTo>
                <a:lnTo>
                  <a:pt x="142" y="49"/>
                </a:lnTo>
                <a:lnTo>
                  <a:pt x="140" y="46"/>
                </a:lnTo>
                <a:lnTo>
                  <a:pt x="138" y="43"/>
                </a:lnTo>
                <a:lnTo>
                  <a:pt x="135" y="41"/>
                </a:lnTo>
                <a:lnTo>
                  <a:pt x="132" y="39"/>
                </a:lnTo>
                <a:lnTo>
                  <a:pt x="128" y="36"/>
                </a:lnTo>
                <a:lnTo>
                  <a:pt x="125" y="34"/>
                </a:lnTo>
                <a:lnTo>
                  <a:pt x="121" y="32"/>
                </a:lnTo>
                <a:lnTo>
                  <a:pt x="117" y="30"/>
                </a:lnTo>
                <a:close/>
                <a:moveTo>
                  <a:pt x="71" y="126"/>
                </a:moveTo>
                <a:lnTo>
                  <a:pt x="71" y="30"/>
                </a:lnTo>
                <a:lnTo>
                  <a:pt x="66" y="30"/>
                </a:lnTo>
                <a:lnTo>
                  <a:pt x="61" y="31"/>
                </a:lnTo>
                <a:lnTo>
                  <a:pt x="57" y="32"/>
                </a:lnTo>
                <a:lnTo>
                  <a:pt x="52" y="33"/>
                </a:lnTo>
                <a:lnTo>
                  <a:pt x="49" y="35"/>
                </a:lnTo>
                <a:lnTo>
                  <a:pt x="45" y="36"/>
                </a:lnTo>
                <a:lnTo>
                  <a:pt x="43" y="39"/>
                </a:lnTo>
                <a:lnTo>
                  <a:pt x="40" y="41"/>
                </a:lnTo>
                <a:lnTo>
                  <a:pt x="35" y="45"/>
                </a:lnTo>
                <a:lnTo>
                  <a:pt x="32" y="49"/>
                </a:lnTo>
                <a:lnTo>
                  <a:pt x="30" y="53"/>
                </a:lnTo>
                <a:lnTo>
                  <a:pt x="27" y="57"/>
                </a:lnTo>
                <a:lnTo>
                  <a:pt x="26" y="62"/>
                </a:lnTo>
                <a:lnTo>
                  <a:pt x="25" y="66"/>
                </a:lnTo>
                <a:lnTo>
                  <a:pt x="23" y="72"/>
                </a:lnTo>
                <a:lnTo>
                  <a:pt x="23" y="77"/>
                </a:lnTo>
                <a:lnTo>
                  <a:pt x="23" y="82"/>
                </a:lnTo>
                <a:lnTo>
                  <a:pt x="23" y="86"/>
                </a:lnTo>
                <a:lnTo>
                  <a:pt x="25" y="91"/>
                </a:lnTo>
                <a:lnTo>
                  <a:pt x="27" y="95"/>
                </a:lnTo>
                <a:lnTo>
                  <a:pt x="28" y="100"/>
                </a:lnTo>
                <a:lnTo>
                  <a:pt x="31" y="104"/>
                </a:lnTo>
                <a:lnTo>
                  <a:pt x="33" y="107"/>
                </a:lnTo>
                <a:lnTo>
                  <a:pt x="36" y="111"/>
                </a:lnTo>
                <a:lnTo>
                  <a:pt x="40" y="114"/>
                </a:lnTo>
                <a:lnTo>
                  <a:pt x="43" y="117"/>
                </a:lnTo>
                <a:lnTo>
                  <a:pt x="47" y="119"/>
                </a:lnTo>
                <a:lnTo>
                  <a:pt x="51" y="121"/>
                </a:lnTo>
                <a:lnTo>
                  <a:pt x="56" y="123"/>
                </a:lnTo>
                <a:lnTo>
                  <a:pt x="61" y="124"/>
                </a:lnTo>
                <a:lnTo>
                  <a:pt x="65" y="125"/>
                </a:lnTo>
                <a:lnTo>
                  <a:pt x="71" y="126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28818" name="Picture 33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4752" y="4558351"/>
            <a:ext cx="567938" cy="14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19" name="Freeform 333"/>
          <p:cNvSpPr>
            <a:spLocks/>
          </p:cNvSpPr>
          <p:nvPr/>
        </p:nvSpPr>
        <p:spPr bwMode="auto">
          <a:xfrm>
            <a:off x="5136209" y="4740881"/>
            <a:ext cx="17628" cy="1030965"/>
          </a:xfrm>
          <a:custGeom>
            <a:avLst/>
            <a:gdLst>
              <a:gd name="T0" fmla="*/ 0 w 45"/>
              <a:gd name="T1" fmla="*/ 0 h 2808"/>
              <a:gd name="T2" fmla="*/ 0 w 45"/>
              <a:gd name="T3" fmla="*/ 0 h 2808"/>
              <a:gd name="T4" fmla="*/ 0 w 45"/>
              <a:gd name="T5" fmla="*/ 0 h 2808"/>
              <a:gd name="T6" fmla="*/ 0 w 45"/>
              <a:gd name="T7" fmla="*/ 0 h 2808"/>
              <a:gd name="T8" fmla="*/ 0 w 45"/>
              <a:gd name="T9" fmla="*/ 0 h 2808"/>
              <a:gd name="T10" fmla="*/ 0 w 45"/>
              <a:gd name="T11" fmla="*/ 0 h 28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"/>
              <a:gd name="T19" fmla="*/ 0 h 2808"/>
              <a:gd name="T20" fmla="*/ 45 w 45"/>
              <a:gd name="T21" fmla="*/ 2808 h 28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" h="2808">
                <a:moveTo>
                  <a:pt x="22" y="2808"/>
                </a:moveTo>
                <a:lnTo>
                  <a:pt x="45" y="2808"/>
                </a:lnTo>
                <a:lnTo>
                  <a:pt x="45" y="0"/>
                </a:lnTo>
                <a:lnTo>
                  <a:pt x="0" y="0"/>
                </a:lnTo>
                <a:lnTo>
                  <a:pt x="0" y="2808"/>
                </a:lnTo>
                <a:lnTo>
                  <a:pt x="22" y="2808"/>
                </a:lnTo>
                <a:close/>
              </a:path>
            </a:pathLst>
          </a:custGeom>
          <a:solidFill>
            <a:srgbClr val="4D48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20" name="Freeform 334"/>
          <p:cNvSpPr>
            <a:spLocks/>
          </p:cNvSpPr>
          <p:nvPr/>
        </p:nvSpPr>
        <p:spPr bwMode="auto">
          <a:xfrm>
            <a:off x="5091159" y="5766343"/>
            <a:ext cx="107729" cy="95392"/>
          </a:xfrm>
          <a:custGeom>
            <a:avLst/>
            <a:gdLst>
              <a:gd name="T0" fmla="*/ 0 w 275"/>
              <a:gd name="T1" fmla="*/ 0 h 262"/>
              <a:gd name="T2" fmla="*/ 0 w 275"/>
              <a:gd name="T3" fmla="*/ 0 h 262"/>
              <a:gd name="T4" fmla="*/ 0 w 275"/>
              <a:gd name="T5" fmla="*/ 0 h 262"/>
              <a:gd name="T6" fmla="*/ 0 w 275"/>
              <a:gd name="T7" fmla="*/ 0 h 262"/>
              <a:gd name="T8" fmla="*/ 0 w 275"/>
              <a:gd name="T9" fmla="*/ 0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262"/>
              <a:gd name="T17" fmla="*/ 275 w 275"/>
              <a:gd name="T18" fmla="*/ 262 h 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262">
                <a:moveTo>
                  <a:pt x="138" y="262"/>
                </a:moveTo>
                <a:lnTo>
                  <a:pt x="275" y="0"/>
                </a:lnTo>
                <a:lnTo>
                  <a:pt x="0" y="0"/>
                </a:lnTo>
                <a:lnTo>
                  <a:pt x="138" y="262"/>
                </a:lnTo>
                <a:close/>
              </a:path>
            </a:pathLst>
          </a:custGeom>
          <a:solidFill>
            <a:srgbClr val="4D48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21" name="Freeform 335"/>
          <p:cNvSpPr>
            <a:spLocks/>
          </p:cNvSpPr>
          <p:nvPr/>
        </p:nvSpPr>
        <p:spPr bwMode="auto">
          <a:xfrm>
            <a:off x="5341872" y="4891306"/>
            <a:ext cx="17628" cy="970428"/>
          </a:xfrm>
          <a:custGeom>
            <a:avLst/>
            <a:gdLst>
              <a:gd name="T0" fmla="*/ 0 w 45"/>
              <a:gd name="T1" fmla="*/ 0 h 2646"/>
              <a:gd name="T2" fmla="*/ 0 w 45"/>
              <a:gd name="T3" fmla="*/ 0 h 2646"/>
              <a:gd name="T4" fmla="*/ 0 w 45"/>
              <a:gd name="T5" fmla="*/ 0 h 2646"/>
              <a:gd name="T6" fmla="*/ 0 w 45"/>
              <a:gd name="T7" fmla="*/ 0 h 2646"/>
              <a:gd name="T8" fmla="*/ 0 w 45"/>
              <a:gd name="T9" fmla="*/ 0 h 2646"/>
              <a:gd name="T10" fmla="*/ 0 w 45"/>
              <a:gd name="T11" fmla="*/ 0 h 26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"/>
              <a:gd name="T19" fmla="*/ 0 h 2646"/>
              <a:gd name="T20" fmla="*/ 45 w 45"/>
              <a:gd name="T21" fmla="*/ 2646 h 26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" h="2646">
                <a:moveTo>
                  <a:pt x="22" y="0"/>
                </a:moveTo>
                <a:lnTo>
                  <a:pt x="0" y="0"/>
                </a:lnTo>
                <a:lnTo>
                  <a:pt x="0" y="2646"/>
                </a:lnTo>
                <a:lnTo>
                  <a:pt x="45" y="2646"/>
                </a:lnTo>
                <a:lnTo>
                  <a:pt x="45" y="0"/>
                </a:lnTo>
                <a:lnTo>
                  <a:pt x="22" y="0"/>
                </a:lnTo>
                <a:close/>
              </a:path>
            </a:pathLst>
          </a:custGeom>
          <a:solidFill>
            <a:srgbClr val="DC274B"/>
          </a:solidFill>
          <a:ln>
            <a:noFill/>
          </a:ln>
          <a:extLst/>
        </p:spPr>
        <p:txBody>
          <a:bodyPr/>
          <a:lstStyle/>
          <a:p>
            <a:endParaRPr lang="pt-BR"/>
          </a:p>
        </p:txBody>
      </p:sp>
      <p:sp>
        <p:nvSpPr>
          <p:cNvPr id="28822" name="Freeform 336"/>
          <p:cNvSpPr>
            <a:spLocks/>
          </p:cNvSpPr>
          <p:nvPr/>
        </p:nvSpPr>
        <p:spPr bwMode="auto">
          <a:xfrm>
            <a:off x="5296822" y="4801418"/>
            <a:ext cx="107729" cy="95392"/>
          </a:xfrm>
          <a:custGeom>
            <a:avLst/>
            <a:gdLst>
              <a:gd name="T0" fmla="*/ 0 w 275"/>
              <a:gd name="T1" fmla="*/ 0 h 261"/>
              <a:gd name="T2" fmla="*/ 0 w 275"/>
              <a:gd name="T3" fmla="*/ 0 h 261"/>
              <a:gd name="T4" fmla="*/ 0 w 275"/>
              <a:gd name="T5" fmla="*/ 0 h 261"/>
              <a:gd name="T6" fmla="*/ 0 w 275"/>
              <a:gd name="T7" fmla="*/ 0 h 261"/>
              <a:gd name="T8" fmla="*/ 0 w 275"/>
              <a:gd name="T9" fmla="*/ 0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261"/>
              <a:gd name="T17" fmla="*/ 275 w 275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261">
                <a:moveTo>
                  <a:pt x="138" y="0"/>
                </a:moveTo>
                <a:lnTo>
                  <a:pt x="0" y="261"/>
                </a:lnTo>
                <a:lnTo>
                  <a:pt x="275" y="261"/>
                </a:lnTo>
                <a:lnTo>
                  <a:pt x="138" y="0"/>
                </a:lnTo>
                <a:close/>
              </a:path>
            </a:pathLst>
          </a:custGeom>
          <a:solidFill>
            <a:srgbClr val="DC27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23" name="Freeform 337"/>
          <p:cNvSpPr>
            <a:spLocks/>
          </p:cNvSpPr>
          <p:nvPr/>
        </p:nvSpPr>
        <p:spPr bwMode="auto">
          <a:xfrm>
            <a:off x="6934295" y="4794080"/>
            <a:ext cx="17628" cy="1012621"/>
          </a:xfrm>
          <a:custGeom>
            <a:avLst/>
            <a:gdLst>
              <a:gd name="T0" fmla="*/ 0 w 45"/>
              <a:gd name="T1" fmla="*/ 0 h 2763"/>
              <a:gd name="T2" fmla="*/ 0 w 45"/>
              <a:gd name="T3" fmla="*/ 0 h 2763"/>
              <a:gd name="T4" fmla="*/ 0 w 45"/>
              <a:gd name="T5" fmla="*/ 0 h 2763"/>
              <a:gd name="T6" fmla="*/ 0 w 45"/>
              <a:gd name="T7" fmla="*/ 0 h 2763"/>
              <a:gd name="T8" fmla="*/ 0 w 45"/>
              <a:gd name="T9" fmla="*/ 0 h 2763"/>
              <a:gd name="T10" fmla="*/ 0 w 45"/>
              <a:gd name="T11" fmla="*/ 0 h 27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"/>
              <a:gd name="T19" fmla="*/ 0 h 2763"/>
              <a:gd name="T20" fmla="*/ 45 w 45"/>
              <a:gd name="T21" fmla="*/ 2763 h 27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" h="2763">
                <a:moveTo>
                  <a:pt x="23" y="2763"/>
                </a:moveTo>
                <a:lnTo>
                  <a:pt x="45" y="2763"/>
                </a:lnTo>
                <a:lnTo>
                  <a:pt x="45" y="0"/>
                </a:lnTo>
                <a:lnTo>
                  <a:pt x="0" y="0"/>
                </a:lnTo>
                <a:lnTo>
                  <a:pt x="0" y="2763"/>
                </a:lnTo>
                <a:lnTo>
                  <a:pt x="23" y="2763"/>
                </a:lnTo>
                <a:close/>
              </a:path>
            </a:pathLst>
          </a:custGeom>
          <a:solidFill>
            <a:srgbClr val="DC27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24" name="Freeform 338"/>
          <p:cNvSpPr>
            <a:spLocks/>
          </p:cNvSpPr>
          <p:nvPr/>
        </p:nvSpPr>
        <p:spPr bwMode="auto">
          <a:xfrm>
            <a:off x="6891204" y="5753501"/>
            <a:ext cx="105770" cy="108233"/>
          </a:xfrm>
          <a:custGeom>
            <a:avLst/>
            <a:gdLst>
              <a:gd name="T0" fmla="*/ 0 w 269"/>
              <a:gd name="T1" fmla="*/ 0 h 299"/>
              <a:gd name="T2" fmla="*/ 0 w 269"/>
              <a:gd name="T3" fmla="*/ 0 h 299"/>
              <a:gd name="T4" fmla="*/ 0 w 269"/>
              <a:gd name="T5" fmla="*/ 0 h 299"/>
              <a:gd name="T6" fmla="*/ 0 w 269"/>
              <a:gd name="T7" fmla="*/ 0 h 299"/>
              <a:gd name="T8" fmla="*/ 0 w 269"/>
              <a:gd name="T9" fmla="*/ 0 h 299"/>
              <a:gd name="T10" fmla="*/ 0 w 269"/>
              <a:gd name="T11" fmla="*/ 0 h 299"/>
              <a:gd name="T12" fmla="*/ 0 w 269"/>
              <a:gd name="T13" fmla="*/ 0 h 299"/>
              <a:gd name="T14" fmla="*/ 0 w 269"/>
              <a:gd name="T15" fmla="*/ 0 h 299"/>
              <a:gd name="T16" fmla="*/ 0 w 269"/>
              <a:gd name="T17" fmla="*/ 0 h 299"/>
              <a:gd name="T18" fmla="*/ 0 w 269"/>
              <a:gd name="T19" fmla="*/ 0 h 299"/>
              <a:gd name="T20" fmla="*/ 0 w 269"/>
              <a:gd name="T21" fmla="*/ 0 h 299"/>
              <a:gd name="T22" fmla="*/ 0 w 269"/>
              <a:gd name="T23" fmla="*/ 0 h 299"/>
              <a:gd name="T24" fmla="*/ 0 w 269"/>
              <a:gd name="T25" fmla="*/ 0 h 299"/>
              <a:gd name="T26" fmla="*/ 0 w 269"/>
              <a:gd name="T27" fmla="*/ 0 h 299"/>
              <a:gd name="T28" fmla="*/ 0 w 269"/>
              <a:gd name="T29" fmla="*/ 0 h 299"/>
              <a:gd name="T30" fmla="*/ 0 w 269"/>
              <a:gd name="T31" fmla="*/ 0 h 299"/>
              <a:gd name="T32" fmla="*/ 0 w 269"/>
              <a:gd name="T33" fmla="*/ 0 h 299"/>
              <a:gd name="T34" fmla="*/ 0 w 269"/>
              <a:gd name="T35" fmla="*/ 0 h 299"/>
              <a:gd name="T36" fmla="*/ 0 w 269"/>
              <a:gd name="T37" fmla="*/ 0 h 299"/>
              <a:gd name="T38" fmla="*/ 0 w 269"/>
              <a:gd name="T39" fmla="*/ 0 h 299"/>
              <a:gd name="T40" fmla="*/ 0 w 269"/>
              <a:gd name="T41" fmla="*/ 0 h 299"/>
              <a:gd name="T42" fmla="*/ 0 w 269"/>
              <a:gd name="T43" fmla="*/ 0 h 299"/>
              <a:gd name="T44" fmla="*/ 0 w 269"/>
              <a:gd name="T45" fmla="*/ 0 h 299"/>
              <a:gd name="T46" fmla="*/ 0 w 269"/>
              <a:gd name="T47" fmla="*/ 0 h 299"/>
              <a:gd name="T48" fmla="*/ 0 w 269"/>
              <a:gd name="T49" fmla="*/ 0 h 299"/>
              <a:gd name="T50" fmla="*/ 0 w 269"/>
              <a:gd name="T51" fmla="*/ 0 h 299"/>
              <a:gd name="T52" fmla="*/ 0 w 269"/>
              <a:gd name="T53" fmla="*/ 0 h 299"/>
              <a:gd name="T54" fmla="*/ 0 w 269"/>
              <a:gd name="T55" fmla="*/ 0 h 299"/>
              <a:gd name="T56" fmla="*/ 0 w 269"/>
              <a:gd name="T57" fmla="*/ 0 h 299"/>
              <a:gd name="T58" fmla="*/ 0 w 269"/>
              <a:gd name="T59" fmla="*/ 0 h 299"/>
              <a:gd name="T60" fmla="*/ 0 w 269"/>
              <a:gd name="T61" fmla="*/ 0 h 299"/>
              <a:gd name="T62" fmla="*/ 0 w 269"/>
              <a:gd name="T63" fmla="*/ 0 h 299"/>
              <a:gd name="T64" fmla="*/ 0 w 269"/>
              <a:gd name="T65" fmla="*/ 0 h 299"/>
              <a:gd name="T66" fmla="*/ 0 w 269"/>
              <a:gd name="T67" fmla="*/ 0 h 29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69"/>
              <a:gd name="T103" fmla="*/ 0 h 299"/>
              <a:gd name="T104" fmla="*/ 269 w 269"/>
              <a:gd name="T105" fmla="*/ 299 h 29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69" h="299">
                <a:moveTo>
                  <a:pt x="135" y="299"/>
                </a:moveTo>
                <a:lnTo>
                  <a:pt x="269" y="0"/>
                </a:lnTo>
                <a:lnTo>
                  <a:pt x="265" y="2"/>
                </a:lnTo>
                <a:lnTo>
                  <a:pt x="261" y="4"/>
                </a:lnTo>
                <a:lnTo>
                  <a:pt x="257" y="6"/>
                </a:lnTo>
                <a:lnTo>
                  <a:pt x="252" y="8"/>
                </a:lnTo>
                <a:lnTo>
                  <a:pt x="248" y="10"/>
                </a:lnTo>
                <a:lnTo>
                  <a:pt x="244" y="11"/>
                </a:lnTo>
                <a:lnTo>
                  <a:pt x="239" y="13"/>
                </a:lnTo>
                <a:lnTo>
                  <a:pt x="235" y="14"/>
                </a:lnTo>
                <a:lnTo>
                  <a:pt x="231" y="16"/>
                </a:lnTo>
                <a:lnTo>
                  <a:pt x="227" y="17"/>
                </a:lnTo>
                <a:lnTo>
                  <a:pt x="222" y="18"/>
                </a:lnTo>
                <a:lnTo>
                  <a:pt x="219" y="20"/>
                </a:lnTo>
                <a:lnTo>
                  <a:pt x="215" y="21"/>
                </a:lnTo>
                <a:lnTo>
                  <a:pt x="211" y="22"/>
                </a:lnTo>
                <a:lnTo>
                  <a:pt x="206" y="23"/>
                </a:lnTo>
                <a:lnTo>
                  <a:pt x="202" y="24"/>
                </a:lnTo>
                <a:lnTo>
                  <a:pt x="198" y="25"/>
                </a:lnTo>
                <a:lnTo>
                  <a:pt x="193" y="26"/>
                </a:lnTo>
                <a:lnTo>
                  <a:pt x="189" y="27"/>
                </a:lnTo>
                <a:lnTo>
                  <a:pt x="185" y="28"/>
                </a:lnTo>
                <a:lnTo>
                  <a:pt x="181" y="28"/>
                </a:lnTo>
                <a:lnTo>
                  <a:pt x="176" y="29"/>
                </a:lnTo>
                <a:lnTo>
                  <a:pt x="172" y="29"/>
                </a:lnTo>
                <a:lnTo>
                  <a:pt x="168" y="30"/>
                </a:lnTo>
                <a:lnTo>
                  <a:pt x="163" y="30"/>
                </a:lnTo>
                <a:lnTo>
                  <a:pt x="159" y="31"/>
                </a:lnTo>
                <a:lnTo>
                  <a:pt x="156" y="31"/>
                </a:lnTo>
                <a:lnTo>
                  <a:pt x="152" y="31"/>
                </a:lnTo>
                <a:lnTo>
                  <a:pt x="147" y="32"/>
                </a:lnTo>
                <a:lnTo>
                  <a:pt x="143" y="32"/>
                </a:lnTo>
                <a:lnTo>
                  <a:pt x="139" y="32"/>
                </a:lnTo>
                <a:lnTo>
                  <a:pt x="135" y="32"/>
                </a:lnTo>
                <a:lnTo>
                  <a:pt x="130" y="32"/>
                </a:lnTo>
                <a:lnTo>
                  <a:pt x="126" y="32"/>
                </a:lnTo>
                <a:lnTo>
                  <a:pt x="122" y="32"/>
                </a:lnTo>
                <a:lnTo>
                  <a:pt x="117" y="31"/>
                </a:lnTo>
                <a:lnTo>
                  <a:pt x="113" y="31"/>
                </a:lnTo>
                <a:lnTo>
                  <a:pt x="109" y="31"/>
                </a:lnTo>
                <a:lnTo>
                  <a:pt x="105" y="30"/>
                </a:lnTo>
                <a:lnTo>
                  <a:pt x="100" y="30"/>
                </a:lnTo>
                <a:lnTo>
                  <a:pt x="96" y="29"/>
                </a:lnTo>
                <a:lnTo>
                  <a:pt x="93" y="29"/>
                </a:lnTo>
                <a:lnTo>
                  <a:pt x="89" y="28"/>
                </a:lnTo>
                <a:lnTo>
                  <a:pt x="84" y="28"/>
                </a:lnTo>
                <a:lnTo>
                  <a:pt x="80" y="27"/>
                </a:lnTo>
                <a:lnTo>
                  <a:pt x="76" y="26"/>
                </a:lnTo>
                <a:lnTo>
                  <a:pt x="71" y="25"/>
                </a:lnTo>
                <a:lnTo>
                  <a:pt x="67" y="24"/>
                </a:lnTo>
                <a:lnTo>
                  <a:pt x="63" y="23"/>
                </a:lnTo>
                <a:lnTo>
                  <a:pt x="59" y="22"/>
                </a:lnTo>
                <a:lnTo>
                  <a:pt x="54" y="21"/>
                </a:lnTo>
                <a:lnTo>
                  <a:pt x="50" y="20"/>
                </a:lnTo>
                <a:lnTo>
                  <a:pt x="46" y="18"/>
                </a:lnTo>
                <a:lnTo>
                  <a:pt x="42" y="17"/>
                </a:lnTo>
                <a:lnTo>
                  <a:pt x="37" y="16"/>
                </a:lnTo>
                <a:lnTo>
                  <a:pt x="33" y="14"/>
                </a:lnTo>
                <a:lnTo>
                  <a:pt x="30" y="13"/>
                </a:lnTo>
                <a:lnTo>
                  <a:pt x="25" y="11"/>
                </a:lnTo>
                <a:lnTo>
                  <a:pt x="21" y="10"/>
                </a:lnTo>
                <a:lnTo>
                  <a:pt x="17" y="8"/>
                </a:lnTo>
                <a:lnTo>
                  <a:pt x="13" y="6"/>
                </a:lnTo>
                <a:lnTo>
                  <a:pt x="8" y="4"/>
                </a:lnTo>
                <a:lnTo>
                  <a:pt x="4" y="2"/>
                </a:lnTo>
                <a:lnTo>
                  <a:pt x="0" y="0"/>
                </a:lnTo>
                <a:lnTo>
                  <a:pt x="135" y="299"/>
                </a:lnTo>
                <a:close/>
              </a:path>
            </a:pathLst>
          </a:custGeom>
          <a:solidFill>
            <a:srgbClr val="DC27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25" name="Freeform 339"/>
          <p:cNvSpPr>
            <a:spLocks/>
          </p:cNvSpPr>
          <p:nvPr/>
        </p:nvSpPr>
        <p:spPr bwMode="auto">
          <a:xfrm>
            <a:off x="4940339" y="760107"/>
            <a:ext cx="13711" cy="36689"/>
          </a:xfrm>
          <a:custGeom>
            <a:avLst/>
            <a:gdLst>
              <a:gd name="T0" fmla="*/ 0 w 34"/>
              <a:gd name="T1" fmla="*/ 0 h 100"/>
              <a:gd name="T2" fmla="*/ 0 w 34"/>
              <a:gd name="T3" fmla="*/ 0 h 100"/>
              <a:gd name="T4" fmla="*/ 0 w 34"/>
              <a:gd name="T5" fmla="*/ 0 h 100"/>
              <a:gd name="T6" fmla="*/ 0 w 34"/>
              <a:gd name="T7" fmla="*/ 0 h 100"/>
              <a:gd name="T8" fmla="*/ 0 w 34"/>
              <a:gd name="T9" fmla="*/ 0 h 100"/>
              <a:gd name="T10" fmla="*/ 0 w 34"/>
              <a:gd name="T11" fmla="*/ 0 h 100"/>
              <a:gd name="T12" fmla="*/ 0 w 34"/>
              <a:gd name="T13" fmla="*/ 0 h 100"/>
              <a:gd name="T14" fmla="*/ 0 w 34"/>
              <a:gd name="T15" fmla="*/ 0 h 100"/>
              <a:gd name="T16" fmla="*/ 0 w 34"/>
              <a:gd name="T17" fmla="*/ 0 h 100"/>
              <a:gd name="T18" fmla="*/ 0 w 34"/>
              <a:gd name="T19" fmla="*/ 0 h 100"/>
              <a:gd name="T20" fmla="*/ 0 w 34"/>
              <a:gd name="T21" fmla="*/ 0 h 100"/>
              <a:gd name="T22" fmla="*/ 0 w 34"/>
              <a:gd name="T23" fmla="*/ 0 h 100"/>
              <a:gd name="T24" fmla="*/ 0 w 34"/>
              <a:gd name="T25" fmla="*/ 0 h 100"/>
              <a:gd name="T26" fmla="*/ 0 w 34"/>
              <a:gd name="T27" fmla="*/ 0 h 100"/>
              <a:gd name="T28" fmla="*/ 0 w 34"/>
              <a:gd name="T29" fmla="*/ 0 h 100"/>
              <a:gd name="T30" fmla="*/ 0 w 34"/>
              <a:gd name="T31" fmla="*/ 0 h 100"/>
              <a:gd name="T32" fmla="*/ 0 w 34"/>
              <a:gd name="T33" fmla="*/ 0 h 100"/>
              <a:gd name="T34" fmla="*/ 0 w 34"/>
              <a:gd name="T35" fmla="*/ 0 h 100"/>
              <a:gd name="T36" fmla="*/ 0 w 34"/>
              <a:gd name="T37" fmla="*/ 0 h 1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"/>
              <a:gd name="T58" fmla="*/ 0 h 100"/>
              <a:gd name="T59" fmla="*/ 34 w 34"/>
              <a:gd name="T60" fmla="*/ 100 h 10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" h="100">
                <a:moveTo>
                  <a:pt x="15" y="100"/>
                </a:moveTo>
                <a:lnTo>
                  <a:pt x="17" y="100"/>
                </a:lnTo>
                <a:lnTo>
                  <a:pt x="19" y="100"/>
                </a:lnTo>
                <a:lnTo>
                  <a:pt x="21" y="100"/>
                </a:lnTo>
                <a:lnTo>
                  <a:pt x="23" y="100"/>
                </a:lnTo>
                <a:lnTo>
                  <a:pt x="26" y="100"/>
                </a:lnTo>
                <a:lnTo>
                  <a:pt x="29" y="100"/>
                </a:lnTo>
                <a:lnTo>
                  <a:pt x="31" y="100"/>
                </a:lnTo>
                <a:lnTo>
                  <a:pt x="34" y="100"/>
                </a:lnTo>
                <a:lnTo>
                  <a:pt x="19" y="0"/>
                </a:lnTo>
                <a:lnTo>
                  <a:pt x="0" y="98"/>
                </a:lnTo>
                <a:lnTo>
                  <a:pt x="1" y="98"/>
                </a:lnTo>
                <a:lnTo>
                  <a:pt x="3" y="98"/>
                </a:lnTo>
                <a:lnTo>
                  <a:pt x="5" y="98"/>
                </a:lnTo>
                <a:lnTo>
                  <a:pt x="7" y="99"/>
                </a:lnTo>
                <a:lnTo>
                  <a:pt x="11" y="99"/>
                </a:lnTo>
                <a:lnTo>
                  <a:pt x="13" y="99"/>
                </a:lnTo>
                <a:lnTo>
                  <a:pt x="15" y="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26" name="Freeform 340"/>
          <p:cNvSpPr>
            <a:spLocks/>
          </p:cNvSpPr>
          <p:nvPr/>
        </p:nvSpPr>
        <p:spPr bwMode="auto">
          <a:xfrm>
            <a:off x="4650451" y="760107"/>
            <a:ext cx="13711" cy="34855"/>
          </a:xfrm>
          <a:custGeom>
            <a:avLst/>
            <a:gdLst>
              <a:gd name="T0" fmla="*/ 0 w 32"/>
              <a:gd name="T1" fmla="*/ 0 h 92"/>
              <a:gd name="T2" fmla="*/ 0 w 32"/>
              <a:gd name="T3" fmla="*/ 0 h 92"/>
              <a:gd name="T4" fmla="*/ 0 w 32"/>
              <a:gd name="T5" fmla="*/ 0 h 92"/>
              <a:gd name="T6" fmla="*/ 0 w 32"/>
              <a:gd name="T7" fmla="*/ 0 h 92"/>
              <a:gd name="T8" fmla="*/ 0 w 32"/>
              <a:gd name="T9" fmla="*/ 0 h 92"/>
              <a:gd name="T10" fmla="*/ 0 w 32"/>
              <a:gd name="T11" fmla="*/ 0 h 92"/>
              <a:gd name="T12" fmla="*/ 0 w 32"/>
              <a:gd name="T13" fmla="*/ 0 h 92"/>
              <a:gd name="T14" fmla="*/ 0 w 32"/>
              <a:gd name="T15" fmla="*/ 0 h 92"/>
              <a:gd name="T16" fmla="*/ 0 w 32"/>
              <a:gd name="T17" fmla="*/ 0 h 92"/>
              <a:gd name="T18" fmla="*/ 0 w 32"/>
              <a:gd name="T19" fmla="*/ 0 h 92"/>
              <a:gd name="T20" fmla="*/ 0 w 32"/>
              <a:gd name="T21" fmla="*/ 0 h 92"/>
              <a:gd name="T22" fmla="*/ 0 w 32"/>
              <a:gd name="T23" fmla="*/ 0 h 92"/>
              <a:gd name="T24" fmla="*/ 0 w 32"/>
              <a:gd name="T25" fmla="*/ 0 h 92"/>
              <a:gd name="T26" fmla="*/ 0 w 32"/>
              <a:gd name="T27" fmla="*/ 0 h 92"/>
              <a:gd name="T28" fmla="*/ 0 w 32"/>
              <a:gd name="T29" fmla="*/ 0 h 92"/>
              <a:gd name="T30" fmla="*/ 0 w 32"/>
              <a:gd name="T31" fmla="*/ 0 h 92"/>
              <a:gd name="T32" fmla="*/ 0 w 32"/>
              <a:gd name="T33" fmla="*/ 0 h 92"/>
              <a:gd name="T34" fmla="*/ 0 w 32"/>
              <a:gd name="T35" fmla="*/ 0 h 92"/>
              <a:gd name="T36" fmla="*/ 0 w 32"/>
              <a:gd name="T37" fmla="*/ 0 h 9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2"/>
              <a:gd name="T58" fmla="*/ 0 h 92"/>
              <a:gd name="T59" fmla="*/ 32 w 32"/>
              <a:gd name="T60" fmla="*/ 92 h 9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2" h="92">
                <a:moveTo>
                  <a:pt x="13" y="92"/>
                </a:moveTo>
                <a:lnTo>
                  <a:pt x="15" y="92"/>
                </a:lnTo>
                <a:lnTo>
                  <a:pt x="16" y="92"/>
                </a:lnTo>
                <a:lnTo>
                  <a:pt x="18" y="92"/>
                </a:lnTo>
                <a:lnTo>
                  <a:pt x="20" y="92"/>
                </a:lnTo>
                <a:lnTo>
                  <a:pt x="23" y="92"/>
                </a:lnTo>
                <a:lnTo>
                  <a:pt x="25" y="92"/>
                </a:lnTo>
                <a:lnTo>
                  <a:pt x="29" y="92"/>
                </a:lnTo>
                <a:lnTo>
                  <a:pt x="32" y="92"/>
                </a:lnTo>
                <a:lnTo>
                  <a:pt x="17" y="0"/>
                </a:lnTo>
                <a:lnTo>
                  <a:pt x="0" y="92"/>
                </a:lnTo>
                <a:lnTo>
                  <a:pt x="1" y="92"/>
                </a:lnTo>
                <a:lnTo>
                  <a:pt x="2" y="92"/>
                </a:lnTo>
                <a:lnTo>
                  <a:pt x="4" y="92"/>
                </a:lnTo>
                <a:lnTo>
                  <a:pt x="6" y="92"/>
                </a:lnTo>
                <a:lnTo>
                  <a:pt x="8" y="92"/>
                </a:lnTo>
                <a:lnTo>
                  <a:pt x="10" y="92"/>
                </a:lnTo>
                <a:lnTo>
                  <a:pt x="13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28" name="Rectangle 342"/>
          <p:cNvSpPr>
            <a:spLocks noChangeArrowheads="1"/>
          </p:cNvSpPr>
          <p:nvPr/>
        </p:nvSpPr>
        <p:spPr bwMode="auto">
          <a:xfrm>
            <a:off x="4055006" y="1292100"/>
            <a:ext cx="1089037" cy="240314"/>
          </a:xfrm>
          <a:prstGeom prst="rect">
            <a:avLst/>
          </a:prstGeom>
          <a:noFill/>
          <a:ln w="1588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BR" sz="180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829" name="Freeform 343"/>
          <p:cNvSpPr>
            <a:spLocks noEditPoints="1"/>
          </p:cNvSpPr>
          <p:nvPr/>
        </p:nvSpPr>
        <p:spPr bwMode="auto">
          <a:xfrm>
            <a:off x="6922543" y="2866065"/>
            <a:ext cx="90100" cy="55034"/>
          </a:xfrm>
          <a:custGeom>
            <a:avLst/>
            <a:gdLst>
              <a:gd name="T0" fmla="*/ 0 w 233"/>
              <a:gd name="T1" fmla="*/ 0 h 149"/>
              <a:gd name="T2" fmla="*/ 0 w 233"/>
              <a:gd name="T3" fmla="*/ 0 h 149"/>
              <a:gd name="T4" fmla="*/ 0 w 233"/>
              <a:gd name="T5" fmla="*/ 0 h 149"/>
              <a:gd name="T6" fmla="*/ 0 w 233"/>
              <a:gd name="T7" fmla="*/ 0 h 149"/>
              <a:gd name="T8" fmla="*/ 0 w 233"/>
              <a:gd name="T9" fmla="*/ 0 h 149"/>
              <a:gd name="T10" fmla="*/ 0 w 233"/>
              <a:gd name="T11" fmla="*/ 0 h 149"/>
              <a:gd name="T12" fmla="*/ 0 w 233"/>
              <a:gd name="T13" fmla="*/ 0 h 149"/>
              <a:gd name="T14" fmla="*/ 0 w 233"/>
              <a:gd name="T15" fmla="*/ 0 h 149"/>
              <a:gd name="T16" fmla="*/ 0 w 233"/>
              <a:gd name="T17" fmla="*/ 0 h 149"/>
              <a:gd name="T18" fmla="*/ 0 w 233"/>
              <a:gd name="T19" fmla="*/ 0 h 149"/>
              <a:gd name="T20" fmla="*/ 0 w 233"/>
              <a:gd name="T21" fmla="*/ 0 h 149"/>
              <a:gd name="T22" fmla="*/ 0 w 233"/>
              <a:gd name="T23" fmla="*/ 0 h 149"/>
              <a:gd name="T24" fmla="*/ 0 w 233"/>
              <a:gd name="T25" fmla="*/ 0 h 149"/>
              <a:gd name="T26" fmla="*/ 0 w 233"/>
              <a:gd name="T27" fmla="*/ 0 h 149"/>
              <a:gd name="T28" fmla="*/ 0 w 233"/>
              <a:gd name="T29" fmla="*/ 0 h 149"/>
              <a:gd name="T30" fmla="*/ 0 w 233"/>
              <a:gd name="T31" fmla="*/ 0 h 149"/>
              <a:gd name="T32" fmla="*/ 0 w 233"/>
              <a:gd name="T33" fmla="*/ 0 h 149"/>
              <a:gd name="T34" fmla="*/ 0 w 233"/>
              <a:gd name="T35" fmla="*/ 0 h 149"/>
              <a:gd name="T36" fmla="*/ 0 w 233"/>
              <a:gd name="T37" fmla="*/ 0 h 149"/>
              <a:gd name="T38" fmla="*/ 0 w 233"/>
              <a:gd name="T39" fmla="*/ 0 h 149"/>
              <a:gd name="T40" fmla="*/ 0 w 233"/>
              <a:gd name="T41" fmla="*/ 0 h 149"/>
              <a:gd name="T42" fmla="*/ 0 w 233"/>
              <a:gd name="T43" fmla="*/ 0 h 149"/>
              <a:gd name="T44" fmla="*/ 0 w 233"/>
              <a:gd name="T45" fmla="*/ 0 h 149"/>
              <a:gd name="T46" fmla="*/ 0 w 233"/>
              <a:gd name="T47" fmla="*/ 0 h 149"/>
              <a:gd name="T48" fmla="*/ 0 w 233"/>
              <a:gd name="T49" fmla="*/ 0 h 149"/>
              <a:gd name="T50" fmla="*/ 0 w 233"/>
              <a:gd name="T51" fmla="*/ 0 h 149"/>
              <a:gd name="T52" fmla="*/ 0 w 233"/>
              <a:gd name="T53" fmla="*/ 0 h 149"/>
              <a:gd name="T54" fmla="*/ 0 w 233"/>
              <a:gd name="T55" fmla="*/ 0 h 149"/>
              <a:gd name="T56" fmla="*/ 0 w 233"/>
              <a:gd name="T57" fmla="*/ 0 h 149"/>
              <a:gd name="T58" fmla="*/ 0 w 233"/>
              <a:gd name="T59" fmla="*/ 0 h 149"/>
              <a:gd name="T60" fmla="*/ 0 w 233"/>
              <a:gd name="T61" fmla="*/ 0 h 149"/>
              <a:gd name="T62" fmla="*/ 0 w 233"/>
              <a:gd name="T63" fmla="*/ 0 h 149"/>
              <a:gd name="T64" fmla="*/ 0 w 233"/>
              <a:gd name="T65" fmla="*/ 0 h 149"/>
              <a:gd name="T66" fmla="*/ 0 w 233"/>
              <a:gd name="T67" fmla="*/ 0 h 149"/>
              <a:gd name="T68" fmla="*/ 0 w 233"/>
              <a:gd name="T69" fmla="*/ 0 h 149"/>
              <a:gd name="T70" fmla="*/ 0 w 233"/>
              <a:gd name="T71" fmla="*/ 0 h 149"/>
              <a:gd name="T72" fmla="*/ 0 w 233"/>
              <a:gd name="T73" fmla="*/ 0 h 149"/>
              <a:gd name="T74" fmla="*/ 0 w 233"/>
              <a:gd name="T75" fmla="*/ 0 h 149"/>
              <a:gd name="T76" fmla="*/ 0 w 233"/>
              <a:gd name="T77" fmla="*/ 0 h 149"/>
              <a:gd name="T78" fmla="*/ 0 w 233"/>
              <a:gd name="T79" fmla="*/ 0 h 149"/>
              <a:gd name="T80" fmla="*/ 0 w 233"/>
              <a:gd name="T81" fmla="*/ 0 h 149"/>
              <a:gd name="T82" fmla="*/ 0 w 233"/>
              <a:gd name="T83" fmla="*/ 0 h 149"/>
              <a:gd name="T84" fmla="*/ 0 w 233"/>
              <a:gd name="T85" fmla="*/ 0 h 149"/>
              <a:gd name="T86" fmla="*/ 0 w 233"/>
              <a:gd name="T87" fmla="*/ 0 h 149"/>
              <a:gd name="T88" fmla="*/ 0 w 233"/>
              <a:gd name="T89" fmla="*/ 0 h 149"/>
              <a:gd name="T90" fmla="*/ 0 w 233"/>
              <a:gd name="T91" fmla="*/ 0 h 149"/>
              <a:gd name="T92" fmla="*/ 0 w 233"/>
              <a:gd name="T93" fmla="*/ 0 h 14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33"/>
              <a:gd name="T142" fmla="*/ 0 h 149"/>
              <a:gd name="T143" fmla="*/ 233 w 233"/>
              <a:gd name="T144" fmla="*/ 149 h 14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33" h="149">
                <a:moveTo>
                  <a:pt x="230" y="28"/>
                </a:moveTo>
                <a:lnTo>
                  <a:pt x="209" y="28"/>
                </a:lnTo>
                <a:lnTo>
                  <a:pt x="214" y="32"/>
                </a:lnTo>
                <a:lnTo>
                  <a:pt x="219" y="37"/>
                </a:lnTo>
                <a:lnTo>
                  <a:pt x="224" y="42"/>
                </a:lnTo>
                <a:lnTo>
                  <a:pt x="227" y="47"/>
                </a:lnTo>
                <a:lnTo>
                  <a:pt x="230" y="54"/>
                </a:lnTo>
                <a:lnTo>
                  <a:pt x="232" y="60"/>
                </a:lnTo>
                <a:lnTo>
                  <a:pt x="233" y="67"/>
                </a:lnTo>
                <a:lnTo>
                  <a:pt x="233" y="76"/>
                </a:lnTo>
                <a:lnTo>
                  <a:pt x="233" y="81"/>
                </a:lnTo>
                <a:lnTo>
                  <a:pt x="232" y="86"/>
                </a:lnTo>
                <a:lnTo>
                  <a:pt x="232" y="90"/>
                </a:lnTo>
                <a:lnTo>
                  <a:pt x="230" y="95"/>
                </a:lnTo>
                <a:lnTo>
                  <a:pt x="229" y="100"/>
                </a:lnTo>
                <a:lnTo>
                  <a:pt x="227" y="104"/>
                </a:lnTo>
                <a:lnTo>
                  <a:pt x="225" y="108"/>
                </a:lnTo>
                <a:lnTo>
                  <a:pt x="223" y="113"/>
                </a:lnTo>
                <a:lnTo>
                  <a:pt x="219" y="117"/>
                </a:lnTo>
                <a:lnTo>
                  <a:pt x="216" y="121"/>
                </a:lnTo>
                <a:lnTo>
                  <a:pt x="213" y="124"/>
                </a:lnTo>
                <a:lnTo>
                  <a:pt x="209" y="129"/>
                </a:lnTo>
                <a:lnTo>
                  <a:pt x="205" y="132"/>
                </a:lnTo>
                <a:lnTo>
                  <a:pt x="201" y="135"/>
                </a:lnTo>
                <a:lnTo>
                  <a:pt x="197" y="137"/>
                </a:lnTo>
                <a:lnTo>
                  <a:pt x="192" y="140"/>
                </a:lnTo>
                <a:lnTo>
                  <a:pt x="186" y="142"/>
                </a:lnTo>
                <a:lnTo>
                  <a:pt x="182" y="144"/>
                </a:lnTo>
                <a:lnTo>
                  <a:pt x="177" y="146"/>
                </a:lnTo>
                <a:lnTo>
                  <a:pt x="170" y="147"/>
                </a:lnTo>
                <a:lnTo>
                  <a:pt x="165" y="148"/>
                </a:lnTo>
                <a:lnTo>
                  <a:pt x="158" y="149"/>
                </a:lnTo>
                <a:lnTo>
                  <a:pt x="153" y="149"/>
                </a:lnTo>
                <a:lnTo>
                  <a:pt x="147" y="149"/>
                </a:lnTo>
                <a:lnTo>
                  <a:pt x="140" y="149"/>
                </a:lnTo>
                <a:lnTo>
                  <a:pt x="134" y="149"/>
                </a:lnTo>
                <a:lnTo>
                  <a:pt x="128" y="148"/>
                </a:lnTo>
                <a:lnTo>
                  <a:pt x="123" y="147"/>
                </a:lnTo>
                <a:lnTo>
                  <a:pt x="117" y="146"/>
                </a:lnTo>
                <a:lnTo>
                  <a:pt x="111" y="144"/>
                </a:lnTo>
                <a:lnTo>
                  <a:pt x="106" y="143"/>
                </a:lnTo>
                <a:lnTo>
                  <a:pt x="102" y="141"/>
                </a:lnTo>
                <a:lnTo>
                  <a:pt x="96" y="139"/>
                </a:lnTo>
                <a:lnTo>
                  <a:pt x="92" y="136"/>
                </a:lnTo>
                <a:lnTo>
                  <a:pt x="88" y="133"/>
                </a:lnTo>
                <a:lnTo>
                  <a:pt x="83" y="130"/>
                </a:lnTo>
                <a:lnTo>
                  <a:pt x="79" y="126"/>
                </a:lnTo>
                <a:lnTo>
                  <a:pt x="76" y="122"/>
                </a:lnTo>
                <a:lnTo>
                  <a:pt x="73" y="119"/>
                </a:lnTo>
                <a:lnTo>
                  <a:pt x="70" y="115"/>
                </a:lnTo>
                <a:lnTo>
                  <a:pt x="67" y="110"/>
                </a:lnTo>
                <a:lnTo>
                  <a:pt x="65" y="106"/>
                </a:lnTo>
                <a:lnTo>
                  <a:pt x="63" y="101"/>
                </a:lnTo>
                <a:lnTo>
                  <a:pt x="62" y="97"/>
                </a:lnTo>
                <a:lnTo>
                  <a:pt x="61" y="92"/>
                </a:lnTo>
                <a:lnTo>
                  <a:pt x="60" y="87"/>
                </a:lnTo>
                <a:lnTo>
                  <a:pt x="59" y="82"/>
                </a:lnTo>
                <a:lnTo>
                  <a:pt x="59" y="77"/>
                </a:lnTo>
                <a:lnTo>
                  <a:pt x="59" y="73"/>
                </a:lnTo>
                <a:lnTo>
                  <a:pt x="60" y="69"/>
                </a:lnTo>
                <a:lnTo>
                  <a:pt x="60" y="65"/>
                </a:lnTo>
                <a:lnTo>
                  <a:pt x="61" y="62"/>
                </a:lnTo>
                <a:lnTo>
                  <a:pt x="62" y="58"/>
                </a:lnTo>
                <a:lnTo>
                  <a:pt x="63" y="55"/>
                </a:lnTo>
                <a:lnTo>
                  <a:pt x="64" y="52"/>
                </a:lnTo>
                <a:lnTo>
                  <a:pt x="65" y="49"/>
                </a:lnTo>
                <a:lnTo>
                  <a:pt x="67" y="46"/>
                </a:lnTo>
                <a:lnTo>
                  <a:pt x="68" y="43"/>
                </a:lnTo>
                <a:lnTo>
                  <a:pt x="71" y="41"/>
                </a:lnTo>
                <a:lnTo>
                  <a:pt x="73" y="38"/>
                </a:lnTo>
                <a:lnTo>
                  <a:pt x="75" y="36"/>
                </a:lnTo>
                <a:lnTo>
                  <a:pt x="77" y="34"/>
                </a:lnTo>
                <a:lnTo>
                  <a:pt x="79" y="31"/>
                </a:lnTo>
                <a:lnTo>
                  <a:pt x="82" y="30"/>
                </a:lnTo>
                <a:lnTo>
                  <a:pt x="0" y="30"/>
                </a:lnTo>
                <a:lnTo>
                  <a:pt x="0" y="0"/>
                </a:lnTo>
                <a:lnTo>
                  <a:pt x="230" y="0"/>
                </a:lnTo>
                <a:lnTo>
                  <a:pt x="230" y="28"/>
                </a:lnTo>
                <a:close/>
                <a:moveTo>
                  <a:pt x="147" y="119"/>
                </a:moveTo>
                <a:lnTo>
                  <a:pt x="154" y="119"/>
                </a:lnTo>
                <a:lnTo>
                  <a:pt x="162" y="118"/>
                </a:lnTo>
                <a:lnTo>
                  <a:pt x="168" y="117"/>
                </a:lnTo>
                <a:lnTo>
                  <a:pt x="174" y="115"/>
                </a:lnTo>
                <a:lnTo>
                  <a:pt x="180" y="114"/>
                </a:lnTo>
                <a:lnTo>
                  <a:pt x="185" y="111"/>
                </a:lnTo>
                <a:lnTo>
                  <a:pt x="190" y="108"/>
                </a:lnTo>
                <a:lnTo>
                  <a:pt x="195" y="105"/>
                </a:lnTo>
                <a:lnTo>
                  <a:pt x="198" y="102"/>
                </a:lnTo>
                <a:lnTo>
                  <a:pt x="201" y="98"/>
                </a:lnTo>
                <a:lnTo>
                  <a:pt x="204" y="94"/>
                </a:lnTo>
                <a:lnTo>
                  <a:pt x="206" y="90"/>
                </a:lnTo>
                <a:lnTo>
                  <a:pt x="208" y="86"/>
                </a:lnTo>
                <a:lnTo>
                  <a:pt x="209" y="82"/>
                </a:lnTo>
                <a:lnTo>
                  <a:pt x="210" y="78"/>
                </a:lnTo>
                <a:lnTo>
                  <a:pt x="210" y="73"/>
                </a:lnTo>
                <a:lnTo>
                  <a:pt x="210" y="67"/>
                </a:lnTo>
                <a:lnTo>
                  <a:pt x="209" y="63"/>
                </a:lnTo>
                <a:lnTo>
                  <a:pt x="208" y="59"/>
                </a:lnTo>
                <a:lnTo>
                  <a:pt x="206" y="55"/>
                </a:lnTo>
                <a:lnTo>
                  <a:pt x="204" y="51"/>
                </a:lnTo>
                <a:lnTo>
                  <a:pt x="201" y="47"/>
                </a:lnTo>
                <a:lnTo>
                  <a:pt x="198" y="44"/>
                </a:lnTo>
                <a:lnTo>
                  <a:pt x="195" y="40"/>
                </a:lnTo>
                <a:lnTo>
                  <a:pt x="190" y="37"/>
                </a:lnTo>
                <a:lnTo>
                  <a:pt x="186" y="35"/>
                </a:lnTo>
                <a:lnTo>
                  <a:pt x="181" y="32"/>
                </a:lnTo>
                <a:lnTo>
                  <a:pt x="175" y="30"/>
                </a:lnTo>
                <a:lnTo>
                  <a:pt x="170" y="29"/>
                </a:lnTo>
                <a:lnTo>
                  <a:pt x="164" y="28"/>
                </a:lnTo>
                <a:lnTo>
                  <a:pt x="156" y="27"/>
                </a:lnTo>
                <a:lnTo>
                  <a:pt x="149" y="27"/>
                </a:lnTo>
                <a:lnTo>
                  <a:pt x="140" y="27"/>
                </a:lnTo>
                <a:lnTo>
                  <a:pt x="133" y="28"/>
                </a:lnTo>
                <a:lnTo>
                  <a:pt x="125" y="29"/>
                </a:lnTo>
                <a:lnTo>
                  <a:pt x="119" y="31"/>
                </a:lnTo>
                <a:lnTo>
                  <a:pt x="113" y="32"/>
                </a:lnTo>
                <a:lnTo>
                  <a:pt x="108" y="35"/>
                </a:lnTo>
                <a:lnTo>
                  <a:pt x="103" y="37"/>
                </a:lnTo>
                <a:lnTo>
                  <a:pt x="98" y="40"/>
                </a:lnTo>
                <a:lnTo>
                  <a:pt x="95" y="44"/>
                </a:lnTo>
                <a:lnTo>
                  <a:pt x="92" y="48"/>
                </a:lnTo>
                <a:lnTo>
                  <a:pt x="89" y="51"/>
                </a:lnTo>
                <a:lnTo>
                  <a:pt x="87" y="55"/>
                </a:lnTo>
                <a:lnTo>
                  <a:pt x="85" y="60"/>
                </a:lnTo>
                <a:lnTo>
                  <a:pt x="83" y="64"/>
                </a:lnTo>
                <a:lnTo>
                  <a:pt x="82" y="69"/>
                </a:lnTo>
                <a:lnTo>
                  <a:pt x="82" y="74"/>
                </a:lnTo>
                <a:lnTo>
                  <a:pt x="82" y="79"/>
                </a:lnTo>
                <a:lnTo>
                  <a:pt x="83" y="83"/>
                </a:lnTo>
                <a:lnTo>
                  <a:pt x="85" y="88"/>
                </a:lnTo>
                <a:lnTo>
                  <a:pt x="87" y="92"/>
                </a:lnTo>
                <a:lnTo>
                  <a:pt x="89" y="96"/>
                </a:lnTo>
                <a:lnTo>
                  <a:pt x="91" y="99"/>
                </a:lnTo>
                <a:lnTo>
                  <a:pt x="94" y="103"/>
                </a:lnTo>
                <a:lnTo>
                  <a:pt x="98" y="106"/>
                </a:lnTo>
                <a:lnTo>
                  <a:pt x="102" y="109"/>
                </a:lnTo>
                <a:lnTo>
                  <a:pt x="107" y="112"/>
                </a:lnTo>
                <a:lnTo>
                  <a:pt x="112" y="114"/>
                </a:lnTo>
                <a:lnTo>
                  <a:pt x="118" y="116"/>
                </a:lnTo>
                <a:lnTo>
                  <a:pt x="124" y="117"/>
                </a:lnTo>
                <a:lnTo>
                  <a:pt x="131" y="118"/>
                </a:lnTo>
                <a:lnTo>
                  <a:pt x="138" y="119"/>
                </a:lnTo>
                <a:lnTo>
                  <a:pt x="147" y="11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30" name="Freeform 344"/>
          <p:cNvSpPr>
            <a:spLocks noEditPoints="1"/>
          </p:cNvSpPr>
          <p:nvPr/>
        </p:nvSpPr>
        <p:spPr bwMode="auto">
          <a:xfrm>
            <a:off x="6922543" y="2840382"/>
            <a:ext cx="90100" cy="9172"/>
          </a:xfrm>
          <a:custGeom>
            <a:avLst/>
            <a:gdLst>
              <a:gd name="T0" fmla="*/ 0 w 230"/>
              <a:gd name="T1" fmla="*/ 0 h 29"/>
              <a:gd name="T2" fmla="*/ 0 w 230"/>
              <a:gd name="T3" fmla="*/ 0 h 29"/>
              <a:gd name="T4" fmla="*/ 0 w 230"/>
              <a:gd name="T5" fmla="*/ 0 h 29"/>
              <a:gd name="T6" fmla="*/ 0 w 230"/>
              <a:gd name="T7" fmla="*/ 0 h 29"/>
              <a:gd name="T8" fmla="*/ 0 w 230"/>
              <a:gd name="T9" fmla="*/ 0 h 29"/>
              <a:gd name="T10" fmla="*/ 0 w 230"/>
              <a:gd name="T11" fmla="*/ 0 h 29"/>
              <a:gd name="T12" fmla="*/ 0 w 230"/>
              <a:gd name="T13" fmla="*/ 0 h 29"/>
              <a:gd name="T14" fmla="*/ 0 w 230"/>
              <a:gd name="T15" fmla="*/ 0 h 29"/>
              <a:gd name="T16" fmla="*/ 0 w 230"/>
              <a:gd name="T17" fmla="*/ 0 h 29"/>
              <a:gd name="T18" fmla="*/ 0 w 230"/>
              <a:gd name="T19" fmla="*/ 0 h 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0"/>
              <a:gd name="T31" fmla="*/ 0 h 29"/>
              <a:gd name="T32" fmla="*/ 230 w 230"/>
              <a:gd name="T33" fmla="*/ 29 h 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0" h="29">
                <a:moveTo>
                  <a:pt x="32" y="29"/>
                </a:moveTo>
                <a:lnTo>
                  <a:pt x="0" y="29"/>
                </a:lnTo>
                <a:lnTo>
                  <a:pt x="0" y="0"/>
                </a:lnTo>
                <a:lnTo>
                  <a:pt x="32" y="0"/>
                </a:lnTo>
                <a:lnTo>
                  <a:pt x="32" y="29"/>
                </a:lnTo>
                <a:close/>
                <a:moveTo>
                  <a:pt x="230" y="29"/>
                </a:moveTo>
                <a:lnTo>
                  <a:pt x="63" y="29"/>
                </a:lnTo>
                <a:lnTo>
                  <a:pt x="63" y="0"/>
                </a:lnTo>
                <a:lnTo>
                  <a:pt x="230" y="0"/>
                </a:lnTo>
                <a:lnTo>
                  <a:pt x="230" y="2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31" name="Freeform 345"/>
          <p:cNvSpPr>
            <a:spLocks/>
          </p:cNvSpPr>
          <p:nvPr/>
        </p:nvSpPr>
        <p:spPr bwMode="auto">
          <a:xfrm>
            <a:off x="6946048" y="2789017"/>
            <a:ext cx="66596" cy="34855"/>
          </a:xfrm>
          <a:custGeom>
            <a:avLst/>
            <a:gdLst>
              <a:gd name="T0" fmla="*/ 0 w 171"/>
              <a:gd name="T1" fmla="*/ 0 h 93"/>
              <a:gd name="T2" fmla="*/ 0 w 171"/>
              <a:gd name="T3" fmla="*/ 0 h 93"/>
              <a:gd name="T4" fmla="*/ 0 w 171"/>
              <a:gd name="T5" fmla="*/ 0 h 93"/>
              <a:gd name="T6" fmla="*/ 0 w 171"/>
              <a:gd name="T7" fmla="*/ 0 h 93"/>
              <a:gd name="T8" fmla="*/ 0 w 171"/>
              <a:gd name="T9" fmla="*/ 0 h 93"/>
              <a:gd name="T10" fmla="*/ 0 w 171"/>
              <a:gd name="T11" fmla="*/ 0 h 93"/>
              <a:gd name="T12" fmla="*/ 0 w 171"/>
              <a:gd name="T13" fmla="*/ 0 h 93"/>
              <a:gd name="T14" fmla="*/ 0 w 171"/>
              <a:gd name="T15" fmla="*/ 0 h 93"/>
              <a:gd name="T16" fmla="*/ 0 w 171"/>
              <a:gd name="T17" fmla="*/ 0 h 93"/>
              <a:gd name="T18" fmla="*/ 0 w 171"/>
              <a:gd name="T19" fmla="*/ 0 h 93"/>
              <a:gd name="T20" fmla="*/ 0 w 171"/>
              <a:gd name="T21" fmla="*/ 0 h 93"/>
              <a:gd name="T22" fmla="*/ 0 w 171"/>
              <a:gd name="T23" fmla="*/ 0 h 93"/>
              <a:gd name="T24" fmla="*/ 0 w 171"/>
              <a:gd name="T25" fmla="*/ 0 h 93"/>
              <a:gd name="T26" fmla="*/ 0 w 171"/>
              <a:gd name="T27" fmla="*/ 0 h 93"/>
              <a:gd name="T28" fmla="*/ 0 w 171"/>
              <a:gd name="T29" fmla="*/ 0 h 93"/>
              <a:gd name="T30" fmla="*/ 0 w 171"/>
              <a:gd name="T31" fmla="*/ 0 h 93"/>
              <a:gd name="T32" fmla="*/ 0 w 171"/>
              <a:gd name="T33" fmla="*/ 0 h 93"/>
              <a:gd name="T34" fmla="*/ 0 w 171"/>
              <a:gd name="T35" fmla="*/ 0 h 93"/>
              <a:gd name="T36" fmla="*/ 0 w 171"/>
              <a:gd name="T37" fmla="*/ 0 h 93"/>
              <a:gd name="T38" fmla="*/ 0 w 171"/>
              <a:gd name="T39" fmla="*/ 0 h 93"/>
              <a:gd name="T40" fmla="*/ 0 w 171"/>
              <a:gd name="T41" fmla="*/ 0 h 93"/>
              <a:gd name="T42" fmla="*/ 0 w 171"/>
              <a:gd name="T43" fmla="*/ 0 h 93"/>
              <a:gd name="T44" fmla="*/ 0 w 171"/>
              <a:gd name="T45" fmla="*/ 0 h 93"/>
              <a:gd name="T46" fmla="*/ 0 w 171"/>
              <a:gd name="T47" fmla="*/ 0 h 93"/>
              <a:gd name="T48" fmla="*/ 0 w 171"/>
              <a:gd name="T49" fmla="*/ 0 h 93"/>
              <a:gd name="T50" fmla="*/ 0 w 171"/>
              <a:gd name="T51" fmla="*/ 0 h 93"/>
              <a:gd name="T52" fmla="*/ 0 w 171"/>
              <a:gd name="T53" fmla="*/ 0 h 93"/>
              <a:gd name="T54" fmla="*/ 0 w 171"/>
              <a:gd name="T55" fmla="*/ 0 h 93"/>
              <a:gd name="T56" fmla="*/ 0 w 171"/>
              <a:gd name="T57" fmla="*/ 0 h 93"/>
              <a:gd name="T58" fmla="*/ 0 w 171"/>
              <a:gd name="T59" fmla="*/ 0 h 93"/>
              <a:gd name="T60" fmla="*/ 0 w 171"/>
              <a:gd name="T61" fmla="*/ 0 h 93"/>
              <a:gd name="T62" fmla="*/ 0 w 171"/>
              <a:gd name="T63" fmla="*/ 0 h 93"/>
              <a:gd name="T64" fmla="*/ 0 w 171"/>
              <a:gd name="T65" fmla="*/ 0 h 93"/>
              <a:gd name="T66" fmla="*/ 0 w 171"/>
              <a:gd name="T67" fmla="*/ 0 h 93"/>
              <a:gd name="T68" fmla="*/ 0 w 171"/>
              <a:gd name="T69" fmla="*/ 0 h 93"/>
              <a:gd name="T70" fmla="*/ 0 w 171"/>
              <a:gd name="T71" fmla="*/ 0 h 93"/>
              <a:gd name="T72" fmla="*/ 0 w 171"/>
              <a:gd name="T73" fmla="*/ 0 h 93"/>
              <a:gd name="T74" fmla="*/ 0 w 171"/>
              <a:gd name="T75" fmla="*/ 0 h 93"/>
              <a:gd name="T76" fmla="*/ 0 w 171"/>
              <a:gd name="T77" fmla="*/ 0 h 93"/>
              <a:gd name="T78" fmla="*/ 0 w 171"/>
              <a:gd name="T79" fmla="*/ 0 h 93"/>
              <a:gd name="T80" fmla="*/ 0 w 171"/>
              <a:gd name="T81" fmla="*/ 0 h 93"/>
              <a:gd name="T82" fmla="*/ 0 w 171"/>
              <a:gd name="T83" fmla="*/ 0 h 93"/>
              <a:gd name="T84" fmla="*/ 0 w 171"/>
              <a:gd name="T85" fmla="*/ 0 h 93"/>
              <a:gd name="T86" fmla="*/ 0 w 171"/>
              <a:gd name="T87" fmla="*/ 0 h 93"/>
              <a:gd name="T88" fmla="*/ 0 w 171"/>
              <a:gd name="T89" fmla="*/ 0 h 93"/>
              <a:gd name="T90" fmla="*/ 0 w 171"/>
              <a:gd name="T91" fmla="*/ 0 h 93"/>
              <a:gd name="T92" fmla="*/ 0 w 171"/>
              <a:gd name="T93" fmla="*/ 0 h 93"/>
              <a:gd name="T94" fmla="*/ 0 w 171"/>
              <a:gd name="T95" fmla="*/ 0 h 93"/>
              <a:gd name="T96" fmla="*/ 0 w 171"/>
              <a:gd name="T97" fmla="*/ 0 h 93"/>
              <a:gd name="T98" fmla="*/ 0 w 171"/>
              <a:gd name="T99" fmla="*/ 0 h 93"/>
              <a:gd name="T100" fmla="*/ 0 w 171"/>
              <a:gd name="T101" fmla="*/ 0 h 93"/>
              <a:gd name="T102" fmla="*/ 0 w 171"/>
              <a:gd name="T103" fmla="*/ 0 h 93"/>
              <a:gd name="T104" fmla="*/ 0 w 171"/>
              <a:gd name="T105" fmla="*/ 0 h 93"/>
              <a:gd name="T106" fmla="*/ 0 w 171"/>
              <a:gd name="T107" fmla="*/ 0 h 93"/>
              <a:gd name="T108" fmla="*/ 0 w 171"/>
              <a:gd name="T109" fmla="*/ 0 h 93"/>
              <a:gd name="T110" fmla="*/ 0 w 171"/>
              <a:gd name="T111" fmla="*/ 0 h 93"/>
              <a:gd name="T112" fmla="*/ 0 w 171"/>
              <a:gd name="T113" fmla="*/ 0 h 93"/>
              <a:gd name="T114" fmla="*/ 0 w 171"/>
              <a:gd name="T115" fmla="*/ 0 h 93"/>
              <a:gd name="T116" fmla="*/ 0 w 171"/>
              <a:gd name="T117" fmla="*/ 0 h 93"/>
              <a:gd name="T118" fmla="*/ 0 w 171"/>
              <a:gd name="T119" fmla="*/ 0 h 93"/>
              <a:gd name="T120" fmla="*/ 0 w 171"/>
              <a:gd name="T121" fmla="*/ 0 h 93"/>
              <a:gd name="T122" fmla="*/ 0 w 171"/>
              <a:gd name="T123" fmla="*/ 0 h 93"/>
              <a:gd name="T124" fmla="*/ 0 w 171"/>
              <a:gd name="T125" fmla="*/ 0 h 9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1"/>
              <a:gd name="T190" fmla="*/ 0 h 93"/>
              <a:gd name="T191" fmla="*/ 171 w 171"/>
              <a:gd name="T192" fmla="*/ 93 h 9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1" h="93">
                <a:moveTo>
                  <a:pt x="171" y="93"/>
                </a:moveTo>
                <a:lnTo>
                  <a:pt x="4" y="93"/>
                </a:lnTo>
                <a:lnTo>
                  <a:pt x="4" y="67"/>
                </a:lnTo>
                <a:lnTo>
                  <a:pt x="29" y="67"/>
                </a:lnTo>
                <a:lnTo>
                  <a:pt x="24" y="65"/>
                </a:lnTo>
                <a:lnTo>
                  <a:pt x="21" y="62"/>
                </a:lnTo>
                <a:lnTo>
                  <a:pt x="18" y="60"/>
                </a:lnTo>
                <a:lnTo>
                  <a:pt x="15" y="58"/>
                </a:lnTo>
                <a:lnTo>
                  <a:pt x="12" y="55"/>
                </a:lnTo>
                <a:lnTo>
                  <a:pt x="9" y="53"/>
                </a:lnTo>
                <a:lnTo>
                  <a:pt x="7" y="51"/>
                </a:lnTo>
                <a:lnTo>
                  <a:pt x="6" y="48"/>
                </a:lnTo>
                <a:lnTo>
                  <a:pt x="4" y="46"/>
                </a:lnTo>
                <a:lnTo>
                  <a:pt x="3" y="44"/>
                </a:lnTo>
                <a:lnTo>
                  <a:pt x="2" y="41"/>
                </a:lnTo>
                <a:lnTo>
                  <a:pt x="2" y="39"/>
                </a:lnTo>
                <a:lnTo>
                  <a:pt x="1" y="37"/>
                </a:lnTo>
                <a:lnTo>
                  <a:pt x="1" y="34"/>
                </a:lnTo>
                <a:lnTo>
                  <a:pt x="0" y="32"/>
                </a:lnTo>
                <a:lnTo>
                  <a:pt x="0" y="30"/>
                </a:lnTo>
                <a:lnTo>
                  <a:pt x="0" y="26"/>
                </a:lnTo>
                <a:lnTo>
                  <a:pt x="1" y="22"/>
                </a:lnTo>
                <a:lnTo>
                  <a:pt x="1" y="19"/>
                </a:lnTo>
                <a:lnTo>
                  <a:pt x="2" y="15"/>
                </a:lnTo>
                <a:lnTo>
                  <a:pt x="4" y="11"/>
                </a:lnTo>
                <a:lnTo>
                  <a:pt x="5" y="8"/>
                </a:lnTo>
                <a:lnTo>
                  <a:pt x="7" y="4"/>
                </a:lnTo>
                <a:lnTo>
                  <a:pt x="9" y="0"/>
                </a:lnTo>
                <a:lnTo>
                  <a:pt x="35" y="10"/>
                </a:lnTo>
                <a:lnTo>
                  <a:pt x="34" y="13"/>
                </a:lnTo>
                <a:lnTo>
                  <a:pt x="33" y="15"/>
                </a:lnTo>
                <a:lnTo>
                  <a:pt x="32" y="18"/>
                </a:lnTo>
                <a:lnTo>
                  <a:pt x="31" y="20"/>
                </a:lnTo>
                <a:lnTo>
                  <a:pt x="30" y="23"/>
                </a:lnTo>
                <a:lnTo>
                  <a:pt x="30" y="26"/>
                </a:lnTo>
                <a:lnTo>
                  <a:pt x="30" y="28"/>
                </a:lnTo>
                <a:lnTo>
                  <a:pt x="30" y="31"/>
                </a:lnTo>
                <a:lnTo>
                  <a:pt x="30" y="33"/>
                </a:lnTo>
                <a:lnTo>
                  <a:pt x="30" y="36"/>
                </a:lnTo>
                <a:lnTo>
                  <a:pt x="30" y="38"/>
                </a:lnTo>
                <a:lnTo>
                  <a:pt x="31" y="40"/>
                </a:lnTo>
                <a:lnTo>
                  <a:pt x="32" y="42"/>
                </a:lnTo>
                <a:lnTo>
                  <a:pt x="32" y="44"/>
                </a:lnTo>
                <a:lnTo>
                  <a:pt x="34" y="46"/>
                </a:lnTo>
                <a:lnTo>
                  <a:pt x="35" y="48"/>
                </a:lnTo>
                <a:lnTo>
                  <a:pt x="36" y="51"/>
                </a:lnTo>
                <a:lnTo>
                  <a:pt x="38" y="52"/>
                </a:lnTo>
                <a:lnTo>
                  <a:pt x="39" y="54"/>
                </a:lnTo>
                <a:lnTo>
                  <a:pt x="42" y="55"/>
                </a:lnTo>
                <a:lnTo>
                  <a:pt x="44" y="56"/>
                </a:lnTo>
                <a:lnTo>
                  <a:pt x="46" y="58"/>
                </a:lnTo>
                <a:lnTo>
                  <a:pt x="48" y="59"/>
                </a:lnTo>
                <a:lnTo>
                  <a:pt x="50" y="59"/>
                </a:lnTo>
                <a:lnTo>
                  <a:pt x="54" y="60"/>
                </a:lnTo>
                <a:lnTo>
                  <a:pt x="58" y="61"/>
                </a:lnTo>
                <a:lnTo>
                  <a:pt x="62" y="62"/>
                </a:lnTo>
                <a:lnTo>
                  <a:pt x="66" y="63"/>
                </a:lnTo>
                <a:lnTo>
                  <a:pt x="70" y="63"/>
                </a:lnTo>
                <a:lnTo>
                  <a:pt x="75" y="64"/>
                </a:lnTo>
                <a:lnTo>
                  <a:pt x="79" y="64"/>
                </a:lnTo>
                <a:lnTo>
                  <a:pt x="83" y="64"/>
                </a:lnTo>
                <a:lnTo>
                  <a:pt x="171" y="64"/>
                </a:lnTo>
                <a:lnTo>
                  <a:pt x="171" y="93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32" name="Freeform 346"/>
          <p:cNvSpPr>
            <a:spLocks noEditPoints="1"/>
          </p:cNvSpPr>
          <p:nvPr/>
        </p:nvSpPr>
        <p:spPr bwMode="auto">
          <a:xfrm>
            <a:off x="6946048" y="2728480"/>
            <a:ext cx="66596" cy="58703"/>
          </a:xfrm>
          <a:custGeom>
            <a:avLst/>
            <a:gdLst>
              <a:gd name="T0" fmla="*/ 0 w 174"/>
              <a:gd name="T1" fmla="*/ 0 h 158"/>
              <a:gd name="T2" fmla="*/ 0 w 174"/>
              <a:gd name="T3" fmla="*/ 0 h 158"/>
              <a:gd name="T4" fmla="*/ 0 w 174"/>
              <a:gd name="T5" fmla="*/ 0 h 158"/>
              <a:gd name="T6" fmla="*/ 0 w 174"/>
              <a:gd name="T7" fmla="*/ 0 h 158"/>
              <a:gd name="T8" fmla="*/ 0 w 174"/>
              <a:gd name="T9" fmla="*/ 0 h 158"/>
              <a:gd name="T10" fmla="*/ 0 w 174"/>
              <a:gd name="T11" fmla="*/ 0 h 158"/>
              <a:gd name="T12" fmla="*/ 0 w 174"/>
              <a:gd name="T13" fmla="*/ 0 h 158"/>
              <a:gd name="T14" fmla="*/ 0 w 174"/>
              <a:gd name="T15" fmla="*/ 0 h 158"/>
              <a:gd name="T16" fmla="*/ 0 w 174"/>
              <a:gd name="T17" fmla="*/ 0 h 158"/>
              <a:gd name="T18" fmla="*/ 0 w 174"/>
              <a:gd name="T19" fmla="*/ 0 h 158"/>
              <a:gd name="T20" fmla="*/ 0 w 174"/>
              <a:gd name="T21" fmla="*/ 0 h 158"/>
              <a:gd name="T22" fmla="*/ 0 w 174"/>
              <a:gd name="T23" fmla="*/ 0 h 158"/>
              <a:gd name="T24" fmla="*/ 0 w 174"/>
              <a:gd name="T25" fmla="*/ 0 h 158"/>
              <a:gd name="T26" fmla="*/ 0 w 174"/>
              <a:gd name="T27" fmla="*/ 0 h 158"/>
              <a:gd name="T28" fmla="*/ 0 w 174"/>
              <a:gd name="T29" fmla="*/ 0 h 158"/>
              <a:gd name="T30" fmla="*/ 0 w 174"/>
              <a:gd name="T31" fmla="*/ 0 h 158"/>
              <a:gd name="T32" fmla="*/ 0 w 174"/>
              <a:gd name="T33" fmla="*/ 0 h 158"/>
              <a:gd name="T34" fmla="*/ 0 w 174"/>
              <a:gd name="T35" fmla="*/ 0 h 158"/>
              <a:gd name="T36" fmla="*/ 0 w 174"/>
              <a:gd name="T37" fmla="*/ 0 h 158"/>
              <a:gd name="T38" fmla="*/ 0 w 174"/>
              <a:gd name="T39" fmla="*/ 0 h 158"/>
              <a:gd name="T40" fmla="*/ 0 w 174"/>
              <a:gd name="T41" fmla="*/ 0 h 158"/>
              <a:gd name="T42" fmla="*/ 0 w 174"/>
              <a:gd name="T43" fmla="*/ 0 h 158"/>
              <a:gd name="T44" fmla="*/ 0 w 174"/>
              <a:gd name="T45" fmla="*/ 0 h 158"/>
              <a:gd name="T46" fmla="*/ 0 w 174"/>
              <a:gd name="T47" fmla="*/ 0 h 158"/>
              <a:gd name="T48" fmla="*/ 0 w 174"/>
              <a:gd name="T49" fmla="*/ 0 h 158"/>
              <a:gd name="T50" fmla="*/ 0 w 174"/>
              <a:gd name="T51" fmla="*/ 0 h 158"/>
              <a:gd name="T52" fmla="*/ 0 w 174"/>
              <a:gd name="T53" fmla="*/ 0 h 158"/>
              <a:gd name="T54" fmla="*/ 0 w 174"/>
              <a:gd name="T55" fmla="*/ 0 h 158"/>
              <a:gd name="T56" fmla="*/ 0 w 174"/>
              <a:gd name="T57" fmla="*/ 0 h 158"/>
              <a:gd name="T58" fmla="*/ 0 w 174"/>
              <a:gd name="T59" fmla="*/ 0 h 158"/>
              <a:gd name="T60" fmla="*/ 0 w 174"/>
              <a:gd name="T61" fmla="*/ 0 h 158"/>
              <a:gd name="T62" fmla="*/ 0 w 174"/>
              <a:gd name="T63" fmla="*/ 0 h 158"/>
              <a:gd name="T64" fmla="*/ 0 w 174"/>
              <a:gd name="T65" fmla="*/ 0 h 158"/>
              <a:gd name="T66" fmla="*/ 0 w 174"/>
              <a:gd name="T67" fmla="*/ 0 h 158"/>
              <a:gd name="T68" fmla="*/ 0 w 174"/>
              <a:gd name="T69" fmla="*/ 0 h 158"/>
              <a:gd name="T70" fmla="*/ 0 w 174"/>
              <a:gd name="T71" fmla="*/ 0 h 158"/>
              <a:gd name="T72" fmla="*/ 0 w 174"/>
              <a:gd name="T73" fmla="*/ 0 h 158"/>
              <a:gd name="T74" fmla="*/ 0 w 174"/>
              <a:gd name="T75" fmla="*/ 0 h 158"/>
              <a:gd name="T76" fmla="*/ 0 w 174"/>
              <a:gd name="T77" fmla="*/ 0 h 158"/>
              <a:gd name="T78" fmla="*/ 0 w 174"/>
              <a:gd name="T79" fmla="*/ 0 h 158"/>
              <a:gd name="T80" fmla="*/ 0 w 174"/>
              <a:gd name="T81" fmla="*/ 0 h 158"/>
              <a:gd name="T82" fmla="*/ 0 w 174"/>
              <a:gd name="T83" fmla="*/ 0 h 158"/>
              <a:gd name="T84" fmla="*/ 0 w 174"/>
              <a:gd name="T85" fmla="*/ 0 h 158"/>
              <a:gd name="T86" fmla="*/ 0 w 174"/>
              <a:gd name="T87" fmla="*/ 0 h 158"/>
              <a:gd name="T88" fmla="*/ 0 w 174"/>
              <a:gd name="T89" fmla="*/ 0 h 158"/>
              <a:gd name="T90" fmla="*/ 0 w 174"/>
              <a:gd name="T91" fmla="*/ 0 h 158"/>
              <a:gd name="T92" fmla="*/ 0 w 174"/>
              <a:gd name="T93" fmla="*/ 0 h 15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74"/>
              <a:gd name="T142" fmla="*/ 0 h 158"/>
              <a:gd name="T143" fmla="*/ 174 w 174"/>
              <a:gd name="T144" fmla="*/ 158 h 15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74" h="158">
                <a:moveTo>
                  <a:pt x="116" y="30"/>
                </a:moveTo>
                <a:lnTo>
                  <a:pt x="121" y="1"/>
                </a:lnTo>
                <a:lnTo>
                  <a:pt x="127" y="3"/>
                </a:lnTo>
                <a:lnTo>
                  <a:pt x="133" y="5"/>
                </a:lnTo>
                <a:lnTo>
                  <a:pt x="138" y="7"/>
                </a:lnTo>
                <a:lnTo>
                  <a:pt x="143" y="11"/>
                </a:lnTo>
                <a:lnTo>
                  <a:pt x="147" y="14"/>
                </a:lnTo>
                <a:lnTo>
                  <a:pt x="153" y="18"/>
                </a:lnTo>
                <a:lnTo>
                  <a:pt x="156" y="22"/>
                </a:lnTo>
                <a:lnTo>
                  <a:pt x="160" y="26"/>
                </a:lnTo>
                <a:lnTo>
                  <a:pt x="164" y="31"/>
                </a:lnTo>
                <a:lnTo>
                  <a:pt x="167" y="36"/>
                </a:lnTo>
                <a:lnTo>
                  <a:pt x="169" y="43"/>
                </a:lnTo>
                <a:lnTo>
                  <a:pt x="171" y="49"/>
                </a:lnTo>
                <a:lnTo>
                  <a:pt x="172" y="55"/>
                </a:lnTo>
                <a:lnTo>
                  <a:pt x="173" y="62"/>
                </a:lnTo>
                <a:lnTo>
                  <a:pt x="174" y="68"/>
                </a:lnTo>
                <a:lnTo>
                  <a:pt x="174" y="76"/>
                </a:lnTo>
                <a:lnTo>
                  <a:pt x="174" y="85"/>
                </a:lnTo>
                <a:lnTo>
                  <a:pt x="173" y="93"/>
                </a:lnTo>
                <a:lnTo>
                  <a:pt x="171" y="102"/>
                </a:lnTo>
                <a:lnTo>
                  <a:pt x="169" y="110"/>
                </a:lnTo>
                <a:lnTo>
                  <a:pt x="166" y="117"/>
                </a:lnTo>
                <a:lnTo>
                  <a:pt x="161" y="123"/>
                </a:lnTo>
                <a:lnTo>
                  <a:pt x="157" y="129"/>
                </a:lnTo>
                <a:lnTo>
                  <a:pt x="152" y="135"/>
                </a:lnTo>
                <a:lnTo>
                  <a:pt x="145" y="140"/>
                </a:lnTo>
                <a:lnTo>
                  <a:pt x="139" y="145"/>
                </a:lnTo>
                <a:lnTo>
                  <a:pt x="133" y="148"/>
                </a:lnTo>
                <a:lnTo>
                  <a:pt x="125" y="151"/>
                </a:lnTo>
                <a:lnTo>
                  <a:pt x="116" y="154"/>
                </a:lnTo>
                <a:lnTo>
                  <a:pt x="108" y="156"/>
                </a:lnTo>
                <a:lnTo>
                  <a:pt x="98" y="157"/>
                </a:lnTo>
                <a:lnTo>
                  <a:pt x="89" y="158"/>
                </a:lnTo>
                <a:lnTo>
                  <a:pt x="78" y="157"/>
                </a:lnTo>
                <a:lnTo>
                  <a:pt x="68" y="156"/>
                </a:lnTo>
                <a:lnTo>
                  <a:pt x="60" y="154"/>
                </a:lnTo>
                <a:lnTo>
                  <a:pt x="51" y="151"/>
                </a:lnTo>
                <a:lnTo>
                  <a:pt x="44" y="148"/>
                </a:lnTo>
                <a:lnTo>
                  <a:pt x="36" y="144"/>
                </a:lnTo>
                <a:lnTo>
                  <a:pt x="30" y="140"/>
                </a:lnTo>
                <a:lnTo>
                  <a:pt x="23" y="135"/>
                </a:lnTo>
                <a:lnTo>
                  <a:pt x="18" y="129"/>
                </a:lnTo>
                <a:lnTo>
                  <a:pt x="14" y="123"/>
                </a:lnTo>
                <a:lnTo>
                  <a:pt x="9" y="117"/>
                </a:lnTo>
                <a:lnTo>
                  <a:pt x="6" y="110"/>
                </a:lnTo>
                <a:lnTo>
                  <a:pt x="3" y="102"/>
                </a:lnTo>
                <a:lnTo>
                  <a:pt x="2" y="94"/>
                </a:lnTo>
                <a:lnTo>
                  <a:pt x="1" y="86"/>
                </a:lnTo>
                <a:lnTo>
                  <a:pt x="0" y="77"/>
                </a:lnTo>
                <a:lnTo>
                  <a:pt x="1" y="69"/>
                </a:lnTo>
                <a:lnTo>
                  <a:pt x="2" y="61"/>
                </a:lnTo>
                <a:lnTo>
                  <a:pt x="3" y="54"/>
                </a:lnTo>
                <a:lnTo>
                  <a:pt x="6" y="46"/>
                </a:lnTo>
                <a:lnTo>
                  <a:pt x="9" y="40"/>
                </a:lnTo>
                <a:lnTo>
                  <a:pt x="13" y="32"/>
                </a:lnTo>
                <a:lnTo>
                  <a:pt x="18" y="27"/>
                </a:lnTo>
                <a:lnTo>
                  <a:pt x="23" y="21"/>
                </a:lnTo>
                <a:lnTo>
                  <a:pt x="29" y="16"/>
                </a:lnTo>
                <a:lnTo>
                  <a:pt x="35" y="12"/>
                </a:lnTo>
                <a:lnTo>
                  <a:pt x="43" y="8"/>
                </a:lnTo>
                <a:lnTo>
                  <a:pt x="50" y="5"/>
                </a:lnTo>
                <a:lnTo>
                  <a:pt x="59" y="3"/>
                </a:lnTo>
                <a:lnTo>
                  <a:pt x="67" y="1"/>
                </a:lnTo>
                <a:lnTo>
                  <a:pt x="77" y="0"/>
                </a:lnTo>
                <a:lnTo>
                  <a:pt x="87" y="0"/>
                </a:lnTo>
                <a:lnTo>
                  <a:pt x="88" y="0"/>
                </a:lnTo>
                <a:lnTo>
                  <a:pt x="89" y="0"/>
                </a:lnTo>
                <a:lnTo>
                  <a:pt x="90" y="0"/>
                </a:lnTo>
                <a:lnTo>
                  <a:pt x="91" y="0"/>
                </a:lnTo>
                <a:lnTo>
                  <a:pt x="92" y="0"/>
                </a:lnTo>
                <a:lnTo>
                  <a:pt x="93" y="0"/>
                </a:lnTo>
                <a:lnTo>
                  <a:pt x="94" y="0"/>
                </a:lnTo>
                <a:lnTo>
                  <a:pt x="94" y="127"/>
                </a:lnTo>
                <a:lnTo>
                  <a:pt x="101" y="127"/>
                </a:lnTo>
                <a:lnTo>
                  <a:pt x="107" y="126"/>
                </a:lnTo>
                <a:lnTo>
                  <a:pt x="113" y="124"/>
                </a:lnTo>
                <a:lnTo>
                  <a:pt x="119" y="123"/>
                </a:lnTo>
                <a:lnTo>
                  <a:pt x="124" y="120"/>
                </a:lnTo>
                <a:lnTo>
                  <a:pt x="128" y="118"/>
                </a:lnTo>
                <a:lnTo>
                  <a:pt x="133" y="115"/>
                </a:lnTo>
                <a:lnTo>
                  <a:pt x="137" y="112"/>
                </a:lnTo>
                <a:lnTo>
                  <a:pt x="140" y="108"/>
                </a:lnTo>
                <a:lnTo>
                  <a:pt x="143" y="104"/>
                </a:lnTo>
                <a:lnTo>
                  <a:pt x="145" y="100"/>
                </a:lnTo>
                <a:lnTo>
                  <a:pt x="147" y="95"/>
                </a:lnTo>
                <a:lnTo>
                  <a:pt x="149" y="90"/>
                </a:lnTo>
                <a:lnTo>
                  <a:pt x="150" y="86"/>
                </a:lnTo>
                <a:lnTo>
                  <a:pt x="151" y="81"/>
                </a:lnTo>
                <a:lnTo>
                  <a:pt x="151" y="75"/>
                </a:lnTo>
                <a:lnTo>
                  <a:pt x="151" y="72"/>
                </a:lnTo>
                <a:lnTo>
                  <a:pt x="151" y="68"/>
                </a:lnTo>
                <a:lnTo>
                  <a:pt x="150" y="64"/>
                </a:lnTo>
                <a:lnTo>
                  <a:pt x="149" y="61"/>
                </a:lnTo>
                <a:lnTo>
                  <a:pt x="147" y="58"/>
                </a:lnTo>
                <a:lnTo>
                  <a:pt x="146" y="54"/>
                </a:lnTo>
                <a:lnTo>
                  <a:pt x="144" y="51"/>
                </a:lnTo>
                <a:lnTo>
                  <a:pt x="143" y="49"/>
                </a:lnTo>
                <a:lnTo>
                  <a:pt x="141" y="46"/>
                </a:lnTo>
                <a:lnTo>
                  <a:pt x="138" y="43"/>
                </a:lnTo>
                <a:lnTo>
                  <a:pt x="136" y="41"/>
                </a:lnTo>
                <a:lnTo>
                  <a:pt x="133" y="38"/>
                </a:lnTo>
                <a:lnTo>
                  <a:pt x="129" y="36"/>
                </a:lnTo>
                <a:lnTo>
                  <a:pt x="125" y="34"/>
                </a:lnTo>
                <a:lnTo>
                  <a:pt x="121" y="32"/>
                </a:lnTo>
                <a:lnTo>
                  <a:pt x="116" y="30"/>
                </a:lnTo>
                <a:close/>
                <a:moveTo>
                  <a:pt x="72" y="126"/>
                </a:moveTo>
                <a:lnTo>
                  <a:pt x="72" y="30"/>
                </a:lnTo>
                <a:lnTo>
                  <a:pt x="66" y="30"/>
                </a:lnTo>
                <a:lnTo>
                  <a:pt x="61" y="31"/>
                </a:lnTo>
                <a:lnTo>
                  <a:pt x="57" y="32"/>
                </a:lnTo>
                <a:lnTo>
                  <a:pt x="53" y="33"/>
                </a:lnTo>
                <a:lnTo>
                  <a:pt x="49" y="35"/>
                </a:lnTo>
                <a:lnTo>
                  <a:pt x="46" y="36"/>
                </a:lnTo>
                <a:lnTo>
                  <a:pt x="43" y="38"/>
                </a:lnTo>
                <a:lnTo>
                  <a:pt x="39" y="41"/>
                </a:lnTo>
                <a:lnTo>
                  <a:pt x="36" y="45"/>
                </a:lnTo>
                <a:lnTo>
                  <a:pt x="33" y="49"/>
                </a:lnTo>
                <a:lnTo>
                  <a:pt x="30" y="53"/>
                </a:lnTo>
                <a:lnTo>
                  <a:pt x="28" y="57"/>
                </a:lnTo>
                <a:lnTo>
                  <a:pt x="26" y="62"/>
                </a:lnTo>
                <a:lnTo>
                  <a:pt x="24" y="66"/>
                </a:lnTo>
                <a:lnTo>
                  <a:pt x="23" y="72"/>
                </a:lnTo>
                <a:lnTo>
                  <a:pt x="23" y="77"/>
                </a:lnTo>
                <a:lnTo>
                  <a:pt x="23" y="82"/>
                </a:lnTo>
                <a:lnTo>
                  <a:pt x="24" y="86"/>
                </a:lnTo>
                <a:lnTo>
                  <a:pt x="26" y="91"/>
                </a:lnTo>
                <a:lnTo>
                  <a:pt x="27" y="95"/>
                </a:lnTo>
                <a:lnTo>
                  <a:pt x="29" y="100"/>
                </a:lnTo>
                <a:lnTo>
                  <a:pt x="31" y="104"/>
                </a:lnTo>
                <a:lnTo>
                  <a:pt x="33" y="107"/>
                </a:lnTo>
                <a:lnTo>
                  <a:pt x="36" y="111"/>
                </a:lnTo>
                <a:lnTo>
                  <a:pt x="39" y="114"/>
                </a:lnTo>
                <a:lnTo>
                  <a:pt x="44" y="117"/>
                </a:lnTo>
                <a:lnTo>
                  <a:pt x="47" y="119"/>
                </a:lnTo>
                <a:lnTo>
                  <a:pt x="51" y="121"/>
                </a:lnTo>
                <a:lnTo>
                  <a:pt x="57" y="123"/>
                </a:lnTo>
                <a:lnTo>
                  <a:pt x="61" y="124"/>
                </a:lnTo>
                <a:lnTo>
                  <a:pt x="66" y="125"/>
                </a:lnTo>
                <a:lnTo>
                  <a:pt x="72" y="126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33" name="Freeform 347"/>
          <p:cNvSpPr>
            <a:spLocks/>
          </p:cNvSpPr>
          <p:nvPr/>
        </p:nvSpPr>
        <p:spPr bwMode="auto">
          <a:xfrm>
            <a:off x="6924502" y="2689957"/>
            <a:ext cx="88142" cy="31186"/>
          </a:xfrm>
          <a:custGeom>
            <a:avLst/>
            <a:gdLst>
              <a:gd name="T0" fmla="*/ 0 w 228"/>
              <a:gd name="T1" fmla="*/ 0 h 84"/>
              <a:gd name="T2" fmla="*/ 0 w 228"/>
              <a:gd name="T3" fmla="*/ 0 h 84"/>
              <a:gd name="T4" fmla="*/ 0 w 228"/>
              <a:gd name="T5" fmla="*/ 0 h 84"/>
              <a:gd name="T6" fmla="*/ 0 w 228"/>
              <a:gd name="T7" fmla="*/ 0 h 84"/>
              <a:gd name="T8" fmla="*/ 0 w 228"/>
              <a:gd name="T9" fmla="*/ 0 h 84"/>
              <a:gd name="T10" fmla="*/ 0 w 228"/>
              <a:gd name="T11" fmla="*/ 0 h 84"/>
              <a:gd name="T12" fmla="*/ 0 w 228"/>
              <a:gd name="T13" fmla="*/ 0 h 84"/>
              <a:gd name="T14" fmla="*/ 0 w 228"/>
              <a:gd name="T15" fmla="*/ 0 h 84"/>
              <a:gd name="T16" fmla="*/ 0 w 228"/>
              <a:gd name="T17" fmla="*/ 0 h 84"/>
              <a:gd name="T18" fmla="*/ 0 w 228"/>
              <a:gd name="T19" fmla="*/ 0 h 84"/>
              <a:gd name="T20" fmla="*/ 0 w 228"/>
              <a:gd name="T21" fmla="*/ 0 h 84"/>
              <a:gd name="T22" fmla="*/ 0 w 228"/>
              <a:gd name="T23" fmla="*/ 0 h 84"/>
              <a:gd name="T24" fmla="*/ 0 w 228"/>
              <a:gd name="T25" fmla="*/ 0 h 84"/>
              <a:gd name="T26" fmla="*/ 0 w 228"/>
              <a:gd name="T27" fmla="*/ 0 h 84"/>
              <a:gd name="T28" fmla="*/ 0 w 228"/>
              <a:gd name="T29" fmla="*/ 0 h 84"/>
              <a:gd name="T30" fmla="*/ 0 w 228"/>
              <a:gd name="T31" fmla="*/ 0 h 84"/>
              <a:gd name="T32" fmla="*/ 0 w 228"/>
              <a:gd name="T33" fmla="*/ 0 h 84"/>
              <a:gd name="T34" fmla="*/ 0 w 228"/>
              <a:gd name="T35" fmla="*/ 0 h 84"/>
              <a:gd name="T36" fmla="*/ 0 w 228"/>
              <a:gd name="T37" fmla="*/ 0 h 84"/>
              <a:gd name="T38" fmla="*/ 0 w 228"/>
              <a:gd name="T39" fmla="*/ 0 h 84"/>
              <a:gd name="T40" fmla="*/ 0 w 228"/>
              <a:gd name="T41" fmla="*/ 0 h 84"/>
              <a:gd name="T42" fmla="*/ 0 w 228"/>
              <a:gd name="T43" fmla="*/ 0 h 84"/>
              <a:gd name="T44" fmla="*/ 0 w 228"/>
              <a:gd name="T45" fmla="*/ 0 h 84"/>
              <a:gd name="T46" fmla="*/ 0 w 228"/>
              <a:gd name="T47" fmla="*/ 0 h 84"/>
              <a:gd name="T48" fmla="*/ 0 w 228"/>
              <a:gd name="T49" fmla="*/ 0 h 84"/>
              <a:gd name="T50" fmla="*/ 0 w 228"/>
              <a:gd name="T51" fmla="*/ 0 h 84"/>
              <a:gd name="T52" fmla="*/ 0 w 228"/>
              <a:gd name="T53" fmla="*/ 0 h 84"/>
              <a:gd name="T54" fmla="*/ 0 w 228"/>
              <a:gd name="T55" fmla="*/ 0 h 84"/>
              <a:gd name="T56" fmla="*/ 0 w 228"/>
              <a:gd name="T57" fmla="*/ 0 h 84"/>
              <a:gd name="T58" fmla="*/ 0 w 228"/>
              <a:gd name="T59" fmla="*/ 0 h 84"/>
              <a:gd name="T60" fmla="*/ 0 w 228"/>
              <a:gd name="T61" fmla="*/ 0 h 84"/>
              <a:gd name="T62" fmla="*/ 0 w 228"/>
              <a:gd name="T63" fmla="*/ 0 h 84"/>
              <a:gd name="T64" fmla="*/ 0 w 228"/>
              <a:gd name="T65" fmla="*/ 0 h 84"/>
              <a:gd name="T66" fmla="*/ 0 w 228"/>
              <a:gd name="T67" fmla="*/ 0 h 84"/>
              <a:gd name="T68" fmla="*/ 0 w 228"/>
              <a:gd name="T69" fmla="*/ 0 h 84"/>
              <a:gd name="T70" fmla="*/ 0 w 228"/>
              <a:gd name="T71" fmla="*/ 0 h 84"/>
              <a:gd name="T72" fmla="*/ 0 w 228"/>
              <a:gd name="T73" fmla="*/ 0 h 84"/>
              <a:gd name="T74" fmla="*/ 0 w 228"/>
              <a:gd name="T75" fmla="*/ 0 h 8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8"/>
              <a:gd name="T115" fmla="*/ 0 h 84"/>
              <a:gd name="T116" fmla="*/ 228 w 228"/>
              <a:gd name="T117" fmla="*/ 84 h 8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8" h="84">
                <a:moveTo>
                  <a:pt x="200" y="4"/>
                </a:moveTo>
                <a:lnTo>
                  <a:pt x="225" y="0"/>
                </a:lnTo>
                <a:lnTo>
                  <a:pt x="226" y="3"/>
                </a:lnTo>
                <a:lnTo>
                  <a:pt x="226" y="6"/>
                </a:lnTo>
                <a:lnTo>
                  <a:pt x="227" y="9"/>
                </a:lnTo>
                <a:lnTo>
                  <a:pt x="227" y="12"/>
                </a:lnTo>
                <a:lnTo>
                  <a:pt x="227" y="14"/>
                </a:lnTo>
                <a:lnTo>
                  <a:pt x="227" y="17"/>
                </a:lnTo>
                <a:lnTo>
                  <a:pt x="228" y="20"/>
                </a:lnTo>
                <a:lnTo>
                  <a:pt x="228" y="22"/>
                </a:lnTo>
                <a:lnTo>
                  <a:pt x="227" y="26"/>
                </a:lnTo>
                <a:lnTo>
                  <a:pt x="227" y="30"/>
                </a:lnTo>
                <a:lnTo>
                  <a:pt x="227" y="34"/>
                </a:lnTo>
                <a:lnTo>
                  <a:pt x="226" y="37"/>
                </a:lnTo>
                <a:lnTo>
                  <a:pt x="226" y="40"/>
                </a:lnTo>
                <a:lnTo>
                  <a:pt x="225" y="42"/>
                </a:lnTo>
                <a:lnTo>
                  <a:pt x="224" y="45"/>
                </a:lnTo>
                <a:lnTo>
                  <a:pt x="223" y="47"/>
                </a:lnTo>
                <a:lnTo>
                  <a:pt x="222" y="49"/>
                </a:lnTo>
                <a:lnTo>
                  <a:pt x="221" y="51"/>
                </a:lnTo>
                <a:lnTo>
                  <a:pt x="219" y="53"/>
                </a:lnTo>
                <a:lnTo>
                  <a:pt x="217" y="54"/>
                </a:lnTo>
                <a:lnTo>
                  <a:pt x="215" y="56"/>
                </a:lnTo>
                <a:lnTo>
                  <a:pt x="214" y="57"/>
                </a:lnTo>
                <a:lnTo>
                  <a:pt x="212" y="58"/>
                </a:lnTo>
                <a:lnTo>
                  <a:pt x="210" y="59"/>
                </a:lnTo>
                <a:lnTo>
                  <a:pt x="208" y="60"/>
                </a:lnTo>
                <a:lnTo>
                  <a:pt x="205" y="61"/>
                </a:lnTo>
                <a:lnTo>
                  <a:pt x="201" y="61"/>
                </a:lnTo>
                <a:lnTo>
                  <a:pt x="198" y="62"/>
                </a:lnTo>
                <a:lnTo>
                  <a:pt x="193" y="62"/>
                </a:lnTo>
                <a:lnTo>
                  <a:pt x="189" y="62"/>
                </a:lnTo>
                <a:lnTo>
                  <a:pt x="183" y="63"/>
                </a:lnTo>
                <a:lnTo>
                  <a:pt x="177" y="63"/>
                </a:lnTo>
                <a:lnTo>
                  <a:pt x="81" y="63"/>
                </a:lnTo>
                <a:lnTo>
                  <a:pt x="81" y="84"/>
                </a:lnTo>
                <a:lnTo>
                  <a:pt x="59" y="84"/>
                </a:lnTo>
                <a:lnTo>
                  <a:pt x="59" y="63"/>
                </a:lnTo>
                <a:lnTo>
                  <a:pt x="17" y="63"/>
                </a:lnTo>
                <a:lnTo>
                  <a:pt x="0" y="34"/>
                </a:lnTo>
                <a:lnTo>
                  <a:pt x="59" y="34"/>
                </a:lnTo>
                <a:lnTo>
                  <a:pt x="59" y="4"/>
                </a:lnTo>
                <a:lnTo>
                  <a:pt x="81" y="4"/>
                </a:lnTo>
                <a:lnTo>
                  <a:pt x="81" y="34"/>
                </a:lnTo>
                <a:lnTo>
                  <a:pt x="178" y="34"/>
                </a:lnTo>
                <a:lnTo>
                  <a:pt x="181" y="34"/>
                </a:lnTo>
                <a:lnTo>
                  <a:pt x="184" y="34"/>
                </a:lnTo>
                <a:lnTo>
                  <a:pt x="186" y="34"/>
                </a:lnTo>
                <a:lnTo>
                  <a:pt x="189" y="34"/>
                </a:lnTo>
                <a:lnTo>
                  <a:pt x="190" y="34"/>
                </a:lnTo>
                <a:lnTo>
                  <a:pt x="192" y="33"/>
                </a:lnTo>
                <a:lnTo>
                  <a:pt x="193" y="33"/>
                </a:lnTo>
                <a:lnTo>
                  <a:pt x="194" y="33"/>
                </a:lnTo>
                <a:lnTo>
                  <a:pt x="195" y="32"/>
                </a:lnTo>
                <a:lnTo>
                  <a:pt x="196" y="31"/>
                </a:lnTo>
                <a:lnTo>
                  <a:pt x="197" y="31"/>
                </a:lnTo>
                <a:lnTo>
                  <a:pt x="197" y="30"/>
                </a:lnTo>
                <a:lnTo>
                  <a:pt x="198" y="29"/>
                </a:lnTo>
                <a:lnTo>
                  <a:pt x="199" y="29"/>
                </a:lnTo>
                <a:lnTo>
                  <a:pt x="199" y="28"/>
                </a:lnTo>
                <a:lnTo>
                  <a:pt x="199" y="26"/>
                </a:lnTo>
                <a:lnTo>
                  <a:pt x="200" y="25"/>
                </a:lnTo>
                <a:lnTo>
                  <a:pt x="200" y="24"/>
                </a:lnTo>
                <a:lnTo>
                  <a:pt x="200" y="23"/>
                </a:lnTo>
                <a:lnTo>
                  <a:pt x="201" y="21"/>
                </a:lnTo>
                <a:lnTo>
                  <a:pt x="201" y="20"/>
                </a:lnTo>
                <a:lnTo>
                  <a:pt x="201" y="19"/>
                </a:lnTo>
                <a:lnTo>
                  <a:pt x="201" y="17"/>
                </a:lnTo>
                <a:lnTo>
                  <a:pt x="201" y="16"/>
                </a:lnTo>
                <a:lnTo>
                  <a:pt x="201" y="14"/>
                </a:lnTo>
                <a:lnTo>
                  <a:pt x="201" y="13"/>
                </a:lnTo>
                <a:lnTo>
                  <a:pt x="201" y="12"/>
                </a:lnTo>
                <a:lnTo>
                  <a:pt x="201" y="10"/>
                </a:lnTo>
                <a:lnTo>
                  <a:pt x="200" y="8"/>
                </a:lnTo>
                <a:lnTo>
                  <a:pt x="200" y="6"/>
                </a:lnTo>
                <a:lnTo>
                  <a:pt x="200" y="4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34" name="Freeform 348"/>
          <p:cNvSpPr>
            <a:spLocks/>
          </p:cNvSpPr>
          <p:nvPr/>
        </p:nvSpPr>
        <p:spPr bwMode="auto">
          <a:xfrm>
            <a:off x="6946048" y="2647764"/>
            <a:ext cx="66596" cy="34855"/>
          </a:xfrm>
          <a:custGeom>
            <a:avLst/>
            <a:gdLst>
              <a:gd name="T0" fmla="*/ 0 w 171"/>
              <a:gd name="T1" fmla="*/ 0 h 94"/>
              <a:gd name="T2" fmla="*/ 0 w 171"/>
              <a:gd name="T3" fmla="*/ 0 h 94"/>
              <a:gd name="T4" fmla="*/ 0 w 171"/>
              <a:gd name="T5" fmla="*/ 0 h 94"/>
              <a:gd name="T6" fmla="*/ 0 w 171"/>
              <a:gd name="T7" fmla="*/ 0 h 94"/>
              <a:gd name="T8" fmla="*/ 0 w 171"/>
              <a:gd name="T9" fmla="*/ 0 h 94"/>
              <a:gd name="T10" fmla="*/ 0 w 171"/>
              <a:gd name="T11" fmla="*/ 0 h 94"/>
              <a:gd name="T12" fmla="*/ 0 w 171"/>
              <a:gd name="T13" fmla="*/ 0 h 94"/>
              <a:gd name="T14" fmla="*/ 0 w 171"/>
              <a:gd name="T15" fmla="*/ 0 h 94"/>
              <a:gd name="T16" fmla="*/ 0 w 171"/>
              <a:gd name="T17" fmla="*/ 0 h 94"/>
              <a:gd name="T18" fmla="*/ 0 w 171"/>
              <a:gd name="T19" fmla="*/ 0 h 94"/>
              <a:gd name="T20" fmla="*/ 0 w 171"/>
              <a:gd name="T21" fmla="*/ 0 h 94"/>
              <a:gd name="T22" fmla="*/ 0 w 171"/>
              <a:gd name="T23" fmla="*/ 0 h 94"/>
              <a:gd name="T24" fmla="*/ 0 w 171"/>
              <a:gd name="T25" fmla="*/ 0 h 94"/>
              <a:gd name="T26" fmla="*/ 0 w 171"/>
              <a:gd name="T27" fmla="*/ 0 h 94"/>
              <a:gd name="T28" fmla="*/ 0 w 171"/>
              <a:gd name="T29" fmla="*/ 0 h 94"/>
              <a:gd name="T30" fmla="*/ 0 w 171"/>
              <a:gd name="T31" fmla="*/ 0 h 94"/>
              <a:gd name="T32" fmla="*/ 0 w 171"/>
              <a:gd name="T33" fmla="*/ 0 h 94"/>
              <a:gd name="T34" fmla="*/ 0 w 171"/>
              <a:gd name="T35" fmla="*/ 0 h 94"/>
              <a:gd name="T36" fmla="*/ 0 w 171"/>
              <a:gd name="T37" fmla="*/ 0 h 94"/>
              <a:gd name="T38" fmla="*/ 0 w 171"/>
              <a:gd name="T39" fmla="*/ 0 h 94"/>
              <a:gd name="T40" fmla="*/ 0 w 171"/>
              <a:gd name="T41" fmla="*/ 0 h 94"/>
              <a:gd name="T42" fmla="*/ 0 w 171"/>
              <a:gd name="T43" fmla="*/ 0 h 94"/>
              <a:gd name="T44" fmla="*/ 0 w 171"/>
              <a:gd name="T45" fmla="*/ 0 h 94"/>
              <a:gd name="T46" fmla="*/ 0 w 171"/>
              <a:gd name="T47" fmla="*/ 0 h 94"/>
              <a:gd name="T48" fmla="*/ 0 w 171"/>
              <a:gd name="T49" fmla="*/ 0 h 94"/>
              <a:gd name="T50" fmla="*/ 0 w 171"/>
              <a:gd name="T51" fmla="*/ 0 h 94"/>
              <a:gd name="T52" fmla="*/ 0 w 171"/>
              <a:gd name="T53" fmla="*/ 0 h 94"/>
              <a:gd name="T54" fmla="*/ 0 w 171"/>
              <a:gd name="T55" fmla="*/ 0 h 94"/>
              <a:gd name="T56" fmla="*/ 0 w 171"/>
              <a:gd name="T57" fmla="*/ 0 h 94"/>
              <a:gd name="T58" fmla="*/ 0 w 171"/>
              <a:gd name="T59" fmla="*/ 0 h 94"/>
              <a:gd name="T60" fmla="*/ 0 w 171"/>
              <a:gd name="T61" fmla="*/ 0 h 94"/>
              <a:gd name="T62" fmla="*/ 0 w 171"/>
              <a:gd name="T63" fmla="*/ 0 h 94"/>
              <a:gd name="T64" fmla="*/ 0 w 171"/>
              <a:gd name="T65" fmla="*/ 0 h 94"/>
              <a:gd name="T66" fmla="*/ 0 w 171"/>
              <a:gd name="T67" fmla="*/ 0 h 94"/>
              <a:gd name="T68" fmla="*/ 0 w 171"/>
              <a:gd name="T69" fmla="*/ 0 h 94"/>
              <a:gd name="T70" fmla="*/ 0 w 171"/>
              <a:gd name="T71" fmla="*/ 0 h 94"/>
              <a:gd name="T72" fmla="*/ 0 w 171"/>
              <a:gd name="T73" fmla="*/ 0 h 94"/>
              <a:gd name="T74" fmla="*/ 0 w 171"/>
              <a:gd name="T75" fmla="*/ 0 h 94"/>
              <a:gd name="T76" fmla="*/ 0 w 171"/>
              <a:gd name="T77" fmla="*/ 0 h 94"/>
              <a:gd name="T78" fmla="*/ 0 w 171"/>
              <a:gd name="T79" fmla="*/ 0 h 94"/>
              <a:gd name="T80" fmla="*/ 0 w 171"/>
              <a:gd name="T81" fmla="*/ 0 h 94"/>
              <a:gd name="T82" fmla="*/ 0 w 171"/>
              <a:gd name="T83" fmla="*/ 0 h 94"/>
              <a:gd name="T84" fmla="*/ 0 w 171"/>
              <a:gd name="T85" fmla="*/ 0 h 94"/>
              <a:gd name="T86" fmla="*/ 0 w 171"/>
              <a:gd name="T87" fmla="*/ 0 h 94"/>
              <a:gd name="T88" fmla="*/ 0 w 171"/>
              <a:gd name="T89" fmla="*/ 0 h 94"/>
              <a:gd name="T90" fmla="*/ 0 w 171"/>
              <a:gd name="T91" fmla="*/ 0 h 94"/>
              <a:gd name="T92" fmla="*/ 0 w 171"/>
              <a:gd name="T93" fmla="*/ 0 h 94"/>
              <a:gd name="T94" fmla="*/ 0 w 171"/>
              <a:gd name="T95" fmla="*/ 0 h 94"/>
              <a:gd name="T96" fmla="*/ 0 w 171"/>
              <a:gd name="T97" fmla="*/ 0 h 94"/>
              <a:gd name="T98" fmla="*/ 0 w 171"/>
              <a:gd name="T99" fmla="*/ 0 h 94"/>
              <a:gd name="T100" fmla="*/ 0 w 171"/>
              <a:gd name="T101" fmla="*/ 0 h 94"/>
              <a:gd name="T102" fmla="*/ 0 w 171"/>
              <a:gd name="T103" fmla="*/ 0 h 94"/>
              <a:gd name="T104" fmla="*/ 0 w 171"/>
              <a:gd name="T105" fmla="*/ 0 h 94"/>
              <a:gd name="T106" fmla="*/ 0 w 171"/>
              <a:gd name="T107" fmla="*/ 0 h 94"/>
              <a:gd name="T108" fmla="*/ 0 w 171"/>
              <a:gd name="T109" fmla="*/ 0 h 94"/>
              <a:gd name="T110" fmla="*/ 0 w 171"/>
              <a:gd name="T111" fmla="*/ 0 h 94"/>
              <a:gd name="T112" fmla="*/ 0 w 171"/>
              <a:gd name="T113" fmla="*/ 0 h 94"/>
              <a:gd name="T114" fmla="*/ 0 w 171"/>
              <a:gd name="T115" fmla="*/ 0 h 94"/>
              <a:gd name="T116" fmla="*/ 0 w 171"/>
              <a:gd name="T117" fmla="*/ 0 h 94"/>
              <a:gd name="T118" fmla="*/ 0 w 171"/>
              <a:gd name="T119" fmla="*/ 0 h 94"/>
              <a:gd name="T120" fmla="*/ 0 w 171"/>
              <a:gd name="T121" fmla="*/ 0 h 94"/>
              <a:gd name="T122" fmla="*/ 0 w 171"/>
              <a:gd name="T123" fmla="*/ 0 h 94"/>
              <a:gd name="T124" fmla="*/ 0 w 171"/>
              <a:gd name="T125" fmla="*/ 0 h 9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1"/>
              <a:gd name="T190" fmla="*/ 0 h 94"/>
              <a:gd name="T191" fmla="*/ 171 w 171"/>
              <a:gd name="T192" fmla="*/ 94 h 9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1" h="94">
                <a:moveTo>
                  <a:pt x="171" y="94"/>
                </a:moveTo>
                <a:lnTo>
                  <a:pt x="4" y="94"/>
                </a:lnTo>
                <a:lnTo>
                  <a:pt x="4" y="67"/>
                </a:lnTo>
                <a:lnTo>
                  <a:pt x="29" y="67"/>
                </a:lnTo>
                <a:lnTo>
                  <a:pt x="24" y="65"/>
                </a:lnTo>
                <a:lnTo>
                  <a:pt x="21" y="62"/>
                </a:lnTo>
                <a:lnTo>
                  <a:pt x="18" y="60"/>
                </a:lnTo>
                <a:lnTo>
                  <a:pt x="15" y="58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49"/>
                </a:lnTo>
                <a:lnTo>
                  <a:pt x="4" y="47"/>
                </a:lnTo>
                <a:lnTo>
                  <a:pt x="3" y="45"/>
                </a:lnTo>
                <a:lnTo>
                  <a:pt x="2" y="43"/>
                </a:lnTo>
                <a:lnTo>
                  <a:pt x="2" y="40"/>
                </a:lnTo>
                <a:lnTo>
                  <a:pt x="1" y="38"/>
                </a:lnTo>
                <a:lnTo>
                  <a:pt x="1" y="36"/>
                </a:lnTo>
                <a:lnTo>
                  <a:pt x="0" y="33"/>
                </a:lnTo>
                <a:lnTo>
                  <a:pt x="0" y="31"/>
                </a:lnTo>
                <a:lnTo>
                  <a:pt x="0" y="26"/>
                </a:lnTo>
                <a:lnTo>
                  <a:pt x="1" y="23"/>
                </a:lnTo>
                <a:lnTo>
                  <a:pt x="1" y="19"/>
                </a:lnTo>
                <a:lnTo>
                  <a:pt x="2" y="15"/>
                </a:lnTo>
                <a:lnTo>
                  <a:pt x="4" y="12"/>
                </a:lnTo>
                <a:lnTo>
                  <a:pt x="5" y="8"/>
                </a:lnTo>
                <a:lnTo>
                  <a:pt x="7" y="4"/>
                </a:lnTo>
                <a:lnTo>
                  <a:pt x="9" y="0"/>
                </a:lnTo>
                <a:lnTo>
                  <a:pt x="35" y="10"/>
                </a:lnTo>
                <a:lnTo>
                  <a:pt x="34" y="13"/>
                </a:lnTo>
                <a:lnTo>
                  <a:pt x="33" y="15"/>
                </a:lnTo>
                <a:lnTo>
                  <a:pt x="32" y="18"/>
                </a:lnTo>
                <a:lnTo>
                  <a:pt x="31" y="21"/>
                </a:lnTo>
                <a:lnTo>
                  <a:pt x="30" y="23"/>
                </a:lnTo>
                <a:lnTo>
                  <a:pt x="30" y="26"/>
                </a:lnTo>
                <a:lnTo>
                  <a:pt x="30" y="30"/>
                </a:lnTo>
                <a:lnTo>
                  <a:pt x="30" y="32"/>
                </a:lnTo>
                <a:lnTo>
                  <a:pt x="30" y="34"/>
                </a:lnTo>
                <a:lnTo>
                  <a:pt x="30" y="37"/>
                </a:lnTo>
                <a:lnTo>
                  <a:pt x="30" y="39"/>
                </a:lnTo>
                <a:lnTo>
                  <a:pt x="31" y="41"/>
                </a:lnTo>
                <a:lnTo>
                  <a:pt x="32" y="43"/>
                </a:lnTo>
                <a:lnTo>
                  <a:pt x="32" y="45"/>
                </a:lnTo>
                <a:lnTo>
                  <a:pt x="34" y="47"/>
                </a:lnTo>
                <a:lnTo>
                  <a:pt x="35" y="49"/>
                </a:lnTo>
                <a:lnTo>
                  <a:pt x="36" y="51"/>
                </a:lnTo>
                <a:lnTo>
                  <a:pt x="38" y="52"/>
                </a:lnTo>
                <a:lnTo>
                  <a:pt x="39" y="54"/>
                </a:lnTo>
                <a:lnTo>
                  <a:pt x="42" y="55"/>
                </a:lnTo>
                <a:lnTo>
                  <a:pt x="44" y="57"/>
                </a:lnTo>
                <a:lnTo>
                  <a:pt x="46" y="58"/>
                </a:lnTo>
                <a:lnTo>
                  <a:pt x="48" y="59"/>
                </a:lnTo>
                <a:lnTo>
                  <a:pt x="50" y="60"/>
                </a:lnTo>
                <a:lnTo>
                  <a:pt x="54" y="61"/>
                </a:lnTo>
                <a:lnTo>
                  <a:pt x="58" y="62"/>
                </a:lnTo>
                <a:lnTo>
                  <a:pt x="62" y="62"/>
                </a:lnTo>
                <a:lnTo>
                  <a:pt x="66" y="63"/>
                </a:lnTo>
                <a:lnTo>
                  <a:pt x="70" y="64"/>
                </a:lnTo>
                <a:lnTo>
                  <a:pt x="75" y="64"/>
                </a:lnTo>
                <a:lnTo>
                  <a:pt x="79" y="64"/>
                </a:lnTo>
                <a:lnTo>
                  <a:pt x="83" y="64"/>
                </a:lnTo>
                <a:lnTo>
                  <a:pt x="171" y="64"/>
                </a:lnTo>
                <a:lnTo>
                  <a:pt x="171" y="94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35" name="Freeform 349"/>
          <p:cNvSpPr>
            <a:spLocks noEditPoints="1"/>
          </p:cNvSpPr>
          <p:nvPr/>
        </p:nvSpPr>
        <p:spPr bwMode="auto">
          <a:xfrm>
            <a:off x="6922543" y="2631254"/>
            <a:ext cx="90100" cy="11007"/>
          </a:xfrm>
          <a:custGeom>
            <a:avLst/>
            <a:gdLst>
              <a:gd name="T0" fmla="*/ 0 w 230"/>
              <a:gd name="T1" fmla="*/ 0 h 29"/>
              <a:gd name="T2" fmla="*/ 0 w 230"/>
              <a:gd name="T3" fmla="*/ 0 h 29"/>
              <a:gd name="T4" fmla="*/ 0 w 230"/>
              <a:gd name="T5" fmla="*/ 0 h 29"/>
              <a:gd name="T6" fmla="*/ 0 w 230"/>
              <a:gd name="T7" fmla="*/ 0 h 29"/>
              <a:gd name="T8" fmla="*/ 0 w 230"/>
              <a:gd name="T9" fmla="*/ 0 h 29"/>
              <a:gd name="T10" fmla="*/ 0 w 230"/>
              <a:gd name="T11" fmla="*/ 0 h 29"/>
              <a:gd name="T12" fmla="*/ 0 w 230"/>
              <a:gd name="T13" fmla="*/ 0 h 29"/>
              <a:gd name="T14" fmla="*/ 0 w 230"/>
              <a:gd name="T15" fmla="*/ 0 h 29"/>
              <a:gd name="T16" fmla="*/ 0 w 230"/>
              <a:gd name="T17" fmla="*/ 0 h 29"/>
              <a:gd name="T18" fmla="*/ 0 w 230"/>
              <a:gd name="T19" fmla="*/ 0 h 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0"/>
              <a:gd name="T31" fmla="*/ 0 h 29"/>
              <a:gd name="T32" fmla="*/ 230 w 230"/>
              <a:gd name="T33" fmla="*/ 29 h 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0" h="29">
                <a:moveTo>
                  <a:pt x="32" y="29"/>
                </a:moveTo>
                <a:lnTo>
                  <a:pt x="0" y="29"/>
                </a:lnTo>
                <a:lnTo>
                  <a:pt x="0" y="0"/>
                </a:lnTo>
                <a:lnTo>
                  <a:pt x="32" y="0"/>
                </a:lnTo>
                <a:lnTo>
                  <a:pt x="32" y="29"/>
                </a:lnTo>
                <a:close/>
                <a:moveTo>
                  <a:pt x="230" y="29"/>
                </a:moveTo>
                <a:lnTo>
                  <a:pt x="63" y="29"/>
                </a:lnTo>
                <a:lnTo>
                  <a:pt x="63" y="0"/>
                </a:lnTo>
                <a:lnTo>
                  <a:pt x="230" y="0"/>
                </a:lnTo>
                <a:lnTo>
                  <a:pt x="230" y="2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36" name="Freeform 350"/>
          <p:cNvSpPr>
            <a:spLocks/>
          </p:cNvSpPr>
          <p:nvPr/>
        </p:nvSpPr>
        <p:spPr bwMode="auto">
          <a:xfrm>
            <a:off x="6946048" y="2565213"/>
            <a:ext cx="66596" cy="55034"/>
          </a:xfrm>
          <a:custGeom>
            <a:avLst/>
            <a:gdLst>
              <a:gd name="T0" fmla="*/ 0 w 167"/>
              <a:gd name="T1" fmla="*/ 0 h 152"/>
              <a:gd name="T2" fmla="*/ 0 w 167"/>
              <a:gd name="T3" fmla="*/ 0 h 152"/>
              <a:gd name="T4" fmla="*/ 0 w 167"/>
              <a:gd name="T5" fmla="*/ 0 h 152"/>
              <a:gd name="T6" fmla="*/ 0 w 167"/>
              <a:gd name="T7" fmla="*/ 0 h 152"/>
              <a:gd name="T8" fmla="*/ 0 w 167"/>
              <a:gd name="T9" fmla="*/ 0 h 152"/>
              <a:gd name="T10" fmla="*/ 0 w 167"/>
              <a:gd name="T11" fmla="*/ 0 h 152"/>
              <a:gd name="T12" fmla="*/ 0 w 167"/>
              <a:gd name="T13" fmla="*/ 0 h 152"/>
              <a:gd name="T14" fmla="*/ 0 w 167"/>
              <a:gd name="T15" fmla="*/ 0 h 152"/>
              <a:gd name="T16" fmla="*/ 0 w 167"/>
              <a:gd name="T17" fmla="*/ 0 h 152"/>
              <a:gd name="T18" fmla="*/ 0 w 167"/>
              <a:gd name="T19" fmla="*/ 0 h 152"/>
              <a:gd name="T20" fmla="*/ 0 w 167"/>
              <a:gd name="T21" fmla="*/ 0 h 152"/>
              <a:gd name="T22" fmla="*/ 0 w 167"/>
              <a:gd name="T23" fmla="*/ 0 h 152"/>
              <a:gd name="T24" fmla="*/ 0 w 167"/>
              <a:gd name="T25" fmla="*/ 0 h 152"/>
              <a:gd name="T26" fmla="*/ 0 w 167"/>
              <a:gd name="T27" fmla="*/ 0 h 152"/>
              <a:gd name="T28" fmla="*/ 0 w 167"/>
              <a:gd name="T29" fmla="*/ 0 h 152"/>
              <a:gd name="T30" fmla="*/ 0 w 167"/>
              <a:gd name="T31" fmla="*/ 0 h 152"/>
              <a:gd name="T32" fmla="*/ 0 w 167"/>
              <a:gd name="T33" fmla="*/ 0 h 152"/>
              <a:gd name="T34" fmla="*/ 0 w 167"/>
              <a:gd name="T35" fmla="*/ 0 h 152"/>
              <a:gd name="T36" fmla="*/ 0 w 167"/>
              <a:gd name="T37" fmla="*/ 0 h 152"/>
              <a:gd name="T38" fmla="*/ 0 w 167"/>
              <a:gd name="T39" fmla="*/ 0 h 152"/>
              <a:gd name="T40" fmla="*/ 0 w 167"/>
              <a:gd name="T41" fmla="*/ 0 h 152"/>
              <a:gd name="T42" fmla="*/ 0 w 167"/>
              <a:gd name="T43" fmla="*/ 0 h 152"/>
              <a:gd name="T44" fmla="*/ 0 w 167"/>
              <a:gd name="T45" fmla="*/ 0 h 152"/>
              <a:gd name="T46" fmla="*/ 0 w 167"/>
              <a:gd name="T47" fmla="*/ 0 h 152"/>
              <a:gd name="T48" fmla="*/ 0 w 167"/>
              <a:gd name="T49" fmla="*/ 0 h 152"/>
              <a:gd name="T50" fmla="*/ 0 w 167"/>
              <a:gd name="T51" fmla="*/ 0 h 152"/>
              <a:gd name="T52" fmla="*/ 0 w 167"/>
              <a:gd name="T53" fmla="*/ 0 h 152"/>
              <a:gd name="T54" fmla="*/ 0 w 167"/>
              <a:gd name="T55" fmla="*/ 0 h 1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67"/>
              <a:gd name="T85" fmla="*/ 0 h 152"/>
              <a:gd name="T86" fmla="*/ 167 w 167"/>
              <a:gd name="T87" fmla="*/ 152 h 1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67" h="152">
                <a:moveTo>
                  <a:pt x="167" y="152"/>
                </a:moveTo>
                <a:lnTo>
                  <a:pt x="143" y="152"/>
                </a:lnTo>
                <a:lnTo>
                  <a:pt x="22" y="43"/>
                </a:lnTo>
                <a:lnTo>
                  <a:pt x="23" y="48"/>
                </a:lnTo>
                <a:lnTo>
                  <a:pt x="23" y="52"/>
                </a:lnTo>
                <a:lnTo>
                  <a:pt x="23" y="56"/>
                </a:lnTo>
                <a:lnTo>
                  <a:pt x="23" y="60"/>
                </a:lnTo>
                <a:lnTo>
                  <a:pt x="23" y="64"/>
                </a:lnTo>
                <a:lnTo>
                  <a:pt x="23" y="68"/>
                </a:lnTo>
                <a:lnTo>
                  <a:pt x="23" y="72"/>
                </a:lnTo>
                <a:lnTo>
                  <a:pt x="23" y="76"/>
                </a:lnTo>
                <a:lnTo>
                  <a:pt x="23" y="146"/>
                </a:lnTo>
                <a:lnTo>
                  <a:pt x="0" y="146"/>
                </a:lnTo>
                <a:lnTo>
                  <a:pt x="0" y="6"/>
                </a:lnTo>
                <a:lnTo>
                  <a:pt x="18" y="6"/>
                </a:lnTo>
                <a:lnTo>
                  <a:pt x="124" y="99"/>
                </a:lnTo>
                <a:lnTo>
                  <a:pt x="143" y="116"/>
                </a:lnTo>
                <a:lnTo>
                  <a:pt x="143" y="112"/>
                </a:lnTo>
                <a:lnTo>
                  <a:pt x="143" y="107"/>
                </a:lnTo>
                <a:lnTo>
                  <a:pt x="142" y="102"/>
                </a:lnTo>
                <a:lnTo>
                  <a:pt x="142" y="98"/>
                </a:lnTo>
                <a:lnTo>
                  <a:pt x="142" y="93"/>
                </a:lnTo>
                <a:lnTo>
                  <a:pt x="142" y="89"/>
                </a:lnTo>
                <a:lnTo>
                  <a:pt x="142" y="85"/>
                </a:lnTo>
                <a:lnTo>
                  <a:pt x="142" y="79"/>
                </a:lnTo>
                <a:lnTo>
                  <a:pt x="142" y="0"/>
                </a:lnTo>
                <a:lnTo>
                  <a:pt x="167" y="0"/>
                </a:lnTo>
                <a:lnTo>
                  <a:pt x="167" y="152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37" name="Freeform 351"/>
          <p:cNvSpPr>
            <a:spLocks noEditPoints="1"/>
          </p:cNvSpPr>
          <p:nvPr/>
        </p:nvSpPr>
        <p:spPr bwMode="auto">
          <a:xfrm>
            <a:off x="6946048" y="2499173"/>
            <a:ext cx="66596" cy="58703"/>
          </a:xfrm>
          <a:custGeom>
            <a:avLst/>
            <a:gdLst>
              <a:gd name="T0" fmla="*/ 0 w 174"/>
              <a:gd name="T1" fmla="*/ 0 h 159"/>
              <a:gd name="T2" fmla="*/ 0 w 174"/>
              <a:gd name="T3" fmla="*/ 0 h 159"/>
              <a:gd name="T4" fmla="*/ 0 w 174"/>
              <a:gd name="T5" fmla="*/ 0 h 159"/>
              <a:gd name="T6" fmla="*/ 0 w 174"/>
              <a:gd name="T7" fmla="*/ 0 h 159"/>
              <a:gd name="T8" fmla="*/ 0 w 174"/>
              <a:gd name="T9" fmla="*/ 0 h 159"/>
              <a:gd name="T10" fmla="*/ 0 w 174"/>
              <a:gd name="T11" fmla="*/ 0 h 159"/>
              <a:gd name="T12" fmla="*/ 0 w 174"/>
              <a:gd name="T13" fmla="*/ 0 h 159"/>
              <a:gd name="T14" fmla="*/ 0 w 174"/>
              <a:gd name="T15" fmla="*/ 0 h 159"/>
              <a:gd name="T16" fmla="*/ 0 w 174"/>
              <a:gd name="T17" fmla="*/ 0 h 159"/>
              <a:gd name="T18" fmla="*/ 0 w 174"/>
              <a:gd name="T19" fmla="*/ 0 h 159"/>
              <a:gd name="T20" fmla="*/ 0 w 174"/>
              <a:gd name="T21" fmla="*/ 0 h 159"/>
              <a:gd name="T22" fmla="*/ 0 w 174"/>
              <a:gd name="T23" fmla="*/ 0 h 159"/>
              <a:gd name="T24" fmla="*/ 0 w 174"/>
              <a:gd name="T25" fmla="*/ 0 h 159"/>
              <a:gd name="T26" fmla="*/ 0 w 174"/>
              <a:gd name="T27" fmla="*/ 0 h 159"/>
              <a:gd name="T28" fmla="*/ 0 w 174"/>
              <a:gd name="T29" fmla="*/ 0 h 159"/>
              <a:gd name="T30" fmla="*/ 0 w 174"/>
              <a:gd name="T31" fmla="*/ 0 h 159"/>
              <a:gd name="T32" fmla="*/ 0 w 174"/>
              <a:gd name="T33" fmla="*/ 0 h 159"/>
              <a:gd name="T34" fmla="*/ 0 w 174"/>
              <a:gd name="T35" fmla="*/ 0 h 159"/>
              <a:gd name="T36" fmla="*/ 0 w 174"/>
              <a:gd name="T37" fmla="*/ 0 h 159"/>
              <a:gd name="T38" fmla="*/ 0 w 174"/>
              <a:gd name="T39" fmla="*/ 0 h 159"/>
              <a:gd name="T40" fmla="*/ 0 w 174"/>
              <a:gd name="T41" fmla="*/ 0 h 159"/>
              <a:gd name="T42" fmla="*/ 0 w 174"/>
              <a:gd name="T43" fmla="*/ 0 h 159"/>
              <a:gd name="T44" fmla="*/ 0 w 174"/>
              <a:gd name="T45" fmla="*/ 0 h 159"/>
              <a:gd name="T46" fmla="*/ 0 w 174"/>
              <a:gd name="T47" fmla="*/ 0 h 159"/>
              <a:gd name="T48" fmla="*/ 0 w 174"/>
              <a:gd name="T49" fmla="*/ 0 h 159"/>
              <a:gd name="T50" fmla="*/ 0 w 174"/>
              <a:gd name="T51" fmla="*/ 0 h 159"/>
              <a:gd name="T52" fmla="*/ 0 w 174"/>
              <a:gd name="T53" fmla="*/ 0 h 159"/>
              <a:gd name="T54" fmla="*/ 0 w 174"/>
              <a:gd name="T55" fmla="*/ 0 h 159"/>
              <a:gd name="T56" fmla="*/ 0 w 174"/>
              <a:gd name="T57" fmla="*/ 0 h 159"/>
              <a:gd name="T58" fmla="*/ 0 w 174"/>
              <a:gd name="T59" fmla="*/ 0 h 159"/>
              <a:gd name="T60" fmla="*/ 0 w 174"/>
              <a:gd name="T61" fmla="*/ 0 h 159"/>
              <a:gd name="T62" fmla="*/ 0 w 174"/>
              <a:gd name="T63" fmla="*/ 0 h 159"/>
              <a:gd name="T64" fmla="*/ 0 w 174"/>
              <a:gd name="T65" fmla="*/ 0 h 159"/>
              <a:gd name="T66" fmla="*/ 0 w 174"/>
              <a:gd name="T67" fmla="*/ 0 h 159"/>
              <a:gd name="T68" fmla="*/ 0 w 174"/>
              <a:gd name="T69" fmla="*/ 0 h 159"/>
              <a:gd name="T70" fmla="*/ 0 w 174"/>
              <a:gd name="T71" fmla="*/ 0 h 159"/>
              <a:gd name="T72" fmla="*/ 0 w 174"/>
              <a:gd name="T73" fmla="*/ 0 h 159"/>
              <a:gd name="T74" fmla="*/ 0 w 174"/>
              <a:gd name="T75" fmla="*/ 0 h 159"/>
              <a:gd name="T76" fmla="*/ 0 w 174"/>
              <a:gd name="T77" fmla="*/ 0 h 159"/>
              <a:gd name="T78" fmla="*/ 0 w 174"/>
              <a:gd name="T79" fmla="*/ 0 h 159"/>
              <a:gd name="T80" fmla="*/ 0 w 174"/>
              <a:gd name="T81" fmla="*/ 0 h 159"/>
              <a:gd name="T82" fmla="*/ 0 w 174"/>
              <a:gd name="T83" fmla="*/ 0 h 159"/>
              <a:gd name="T84" fmla="*/ 0 w 174"/>
              <a:gd name="T85" fmla="*/ 0 h 159"/>
              <a:gd name="T86" fmla="*/ 0 w 174"/>
              <a:gd name="T87" fmla="*/ 0 h 159"/>
              <a:gd name="T88" fmla="*/ 0 w 174"/>
              <a:gd name="T89" fmla="*/ 0 h 159"/>
              <a:gd name="T90" fmla="*/ 0 w 174"/>
              <a:gd name="T91" fmla="*/ 0 h 159"/>
              <a:gd name="T92" fmla="*/ 0 w 174"/>
              <a:gd name="T93" fmla="*/ 0 h 15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74"/>
              <a:gd name="T142" fmla="*/ 0 h 159"/>
              <a:gd name="T143" fmla="*/ 174 w 174"/>
              <a:gd name="T144" fmla="*/ 159 h 15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74" h="159">
                <a:moveTo>
                  <a:pt x="116" y="32"/>
                </a:moveTo>
                <a:lnTo>
                  <a:pt x="121" y="1"/>
                </a:lnTo>
                <a:lnTo>
                  <a:pt x="127" y="3"/>
                </a:lnTo>
                <a:lnTo>
                  <a:pt x="133" y="6"/>
                </a:lnTo>
                <a:lnTo>
                  <a:pt x="138" y="8"/>
                </a:lnTo>
                <a:lnTo>
                  <a:pt x="143" y="11"/>
                </a:lnTo>
                <a:lnTo>
                  <a:pt x="147" y="15"/>
                </a:lnTo>
                <a:lnTo>
                  <a:pt x="153" y="19"/>
                </a:lnTo>
                <a:lnTo>
                  <a:pt x="156" y="23"/>
                </a:lnTo>
                <a:lnTo>
                  <a:pt x="160" y="28"/>
                </a:lnTo>
                <a:lnTo>
                  <a:pt x="164" y="33"/>
                </a:lnTo>
                <a:lnTo>
                  <a:pt x="167" y="38"/>
                </a:lnTo>
                <a:lnTo>
                  <a:pt x="169" y="44"/>
                </a:lnTo>
                <a:lnTo>
                  <a:pt x="171" y="50"/>
                </a:lnTo>
                <a:lnTo>
                  <a:pt x="172" y="56"/>
                </a:lnTo>
                <a:lnTo>
                  <a:pt x="173" y="62"/>
                </a:lnTo>
                <a:lnTo>
                  <a:pt x="174" y="69"/>
                </a:lnTo>
                <a:lnTo>
                  <a:pt x="174" y="76"/>
                </a:lnTo>
                <a:lnTo>
                  <a:pt x="174" y="86"/>
                </a:lnTo>
                <a:lnTo>
                  <a:pt x="173" y="95"/>
                </a:lnTo>
                <a:lnTo>
                  <a:pt x="171" y="103"/>
                </a:lnTo>
                <a:lnTo>
                  <a:pt x="169" y="111"/>
                </a:lnTo>
                <a:lnTo>
                  <a:pt x="166" y="118"/>
                </a:lnTo>
                <a:lnTo>
                  <a:pt x="161" y="124"/>
                </a:lnTo>
                <a:lnTo>
                  <a:pt x="157" y="130"/>
                </a:lnTo>
                <a:lnTo>
                  <a:pt x="152" y="136"/>
                </a:lnTo>
                <a:lnTo>
                  <a:pt x="145" y="142"/>
                </a:lnTo>
                <a:lnTo>
                  <a:pt x="139" y="146"/>
                </a:lnTo>
                <a:lnTo>
                  <a:pt x="133" y="150"/>
                </a:lnTo>
                <a:lnTo>
                  <a:pt x="125" y="153"/>
                </a:lnTo>
                <a:lnTo>
                  <a:pt x="116" y="156"/>
                </a:lnTo>
                <a:lnTo>
                  <a:pt x="108" y="157"/>
                </a:lnTo>
                <a:lnTo>
                  <a:pt x="98" y="158"/>
                </a:lnTo>
                <a:lnTo>
                  <a:pt x="89" y="159"/>
                </a:lnTo>
                <a:lnTo>
                  <a:pt x="78" y="158"/>
                </a:lnTo>
                <a:lnTo>
                  <a:pt x="68" y="157"/>
                </a:lnTo>
                <a:lnTo>
                  <a:pt x="60" y="156"/>
                </a:lnTo>
                <a:lnTo>
                  <a:pt x="51" y="153"/>
                </a:lnTo>
                <a:lnTo>
                  <a:pt x="44" y="150"/>
                </a:lnTo>
                <a:lnTo>
                  <a:pt x="36" y="146"/>
                </a:lnTo>
                <a:lnTo>
                  <a:pt x="30" y="142"/>
                </a:lnTo>
                <a:lnTo>
                  <a:pt x="23" y="136"/>
                </a:lnTo>
                <a:lnTo>
                  <a:pt x="18" y="130"/>
                </a:lnTo>
                <a:lnTo>
                  <a:pt x="14" y="124"/>
                </a:lnTo>
                <a:lnTo>
                  <a:pt x="9" y="118"/>
                </a:lnTo>
                <a:lnTo>
                  <a:pt x="6" y="111"/>
                </a:lnTo>
                <a:lnTo>
                  <a:pt x="3" y="103"/>
                </a:lnTo>
                <a:lnTo>
                  <a:pt x="2" y="96"/>
                </a:lnTo>
                <a:lnTo>
                  <a:pt x="1" y="88"/>
                </a:lnTo>
                <a:lnTo>
                  <a:pt x="0" y="78"/>
                </a:lnTo>
                <a:lnTo>
                  <a:pt x="1" y="70"/>
                </a:lnTo>
                <a:lnTo>
                  <a:pt x="2" y="62"/>
                </a:lnTo>
                <a:lnTo>
                  <a:pt x="3" y="54"/>
                </a:lnTo>
                <a:lnTo>
                  <a:pt x="6" y="47"/>
                </a:lnTo>
                <a:lnTo>
                  <a:pt x="9" y="41"/>
                </a:lnTo>
                <a:lnTo>
                  <a:pt x="13" y="34"/>
                </a:lnTo>
                <a:lnTo>
                  <a:pt x="18" y="28"/>
                </a:lnTo>
                <a:lnTo>
                  <a:pt x="23" y="22"/>
                </a:lnTo>
                <a:lnTo>
                  <a:pt x="29" y="17"/>
                </a:lnTo>
                <a:lnTo>
                  <a:pt x="35" y="13"/>
                </a:lnTo>
                <a:lnTo>
                  <a:pt x="43" y="9"/>
                </a:lnTo>
                <a:lnTo>
                  <a:pt x="50" y="6"/>
                </a:lnTo>
                <a:lnTo>
                  <a:pt x="59" y="3"/>
                </a:lnTo>
                <a:lnTo>
                  <a:pt x="67" y="2"/>
                </a:lnTo>
                <a:lnTo>
                  <a:pt x="77" y="1"/>
                </a:lnTo>
                <a:lnTo>
                  <a:pt x="87" y="0"/>
                </a:lnTo>
                <a:lnTo>
                  <a:pt x="88" y="0"/>
                </a:lnTo>
                <a:lnTo>
                  <a:pt x="89" y="0"/>
                </a:lnTo>
                <a:lnTo>
                  <a:pt x="89" y="1"/>
                </a:lnTo>
                <a:lnTo>
                  <a:pt x="90" y="1"/>
                </a:lnTo>
                <a:lnTo>
                  <a:pt x="91" y="1"/>
                </a:lnTo>
                <a:lnTo>
                  <a:pt x="92" y="1"/>
                </a:lnTo>
                <a:lnTo>
                  <a:pt x="93" y="1"/>
                </a:lnTo>
                <a:lnTo>
                  <a:pt x="94" y="1"/>
                </a:lnTo>
                <a:lnTo>
                  <a:pt x="94" y="128"/>
                </a:lnTo>
                <a:lnTo>
                  <a:pt x="101" y="128"/>
                </a:lnTo>
                <a:lnTo>
                  <a:pt x="107" y="127"/>
                </a:lnTo>
                <a:lnTo>
                  <a:pt x="113" y="125"/>
                </a:lnTo>
                <a:lnTo>
                  <a:pt x="119" y="123"/>
                </a:lnTo>
                <a:lnTo>
                  <a:pt x="124" y="121"/>
                </a:lnTo>
                <a:lnTo>
                  <a:pt x="128" y="119"/>
                </a:lnTo>
                <a:lnTo>
                  <a:pt x="133" y="116"/>
                </a:lnTo>
                <a:lnTo>
                  <a:pt x="137" y="112"/>
                </a:lnTo>
                <a:lnTo>
                  <a:pt x="140" y="109"/>
                </a:lnTo>
                <a:lnTo>
                  <a:pt x="143" y="105"/>
                </a:lnTo>
                <a:lnTo>
                  <a:pt x="145" y="101"/>
                </a:lnTo>
                <a:lnTo>
                  <a:pt x="147" y="97"/>
                </a:lnTo>
                <a:lnTo>
                  <a:pt x="149" y="92"/>
                </a:lnTo>
                <a:lnTo>
                  <a:pt x="150" y="87"/>
                </a:lnTo>
                <a:lnTo>
                  <a:pt x="151" y="81"/>
                </a:lnTo>
                <a:lnTo>
                  <a:pt x="151" y="76"/>
                </a:lnTo>
                <a:lnTo>
                  <a:pt x="151" y="72"/>
                </a:lnTo>
                <a:lnTo>
                  <a:pt x="151" y="69"/>
                </a:lnTo>
                <a:lnTo>
                  <a:pt x="150" y="65"/>
                </a:lnTo>
                <a:lnTo>
                  <a:pt x="149" y="62"/>
                </a:lnTo>
                <a:lnTo>
                  <a:pt x="147" y="58"/>
                </a:lnTo>
                <a:lnTo>
                  <a:pt x="146" y="55"/>
                </a:lnTo>
                <a:lnTo>
                  <a:pt x="144" y="52"/>
                </a:lnTo>
                <a:lnTo>
                  <a:pt x="143" y="50"/>
                </a:lnTo>
                <a:lnTo>
                  <a:pt x="141" y="47"/>
                </a:lnTo>
                <a:lnTo>
                  <a:pt x="138" y="44"/>
                </a:lnTo>
                <a:lnTo>
                  <a:pt x="136" y="42"/>
                </a:lnTo>
                <a:lnTo>
                  <a:pt x="133" y="40"/>
                </a:lnTo>
                <a:lnTo>
                  <a:pt x="129" y="37"/>
                </a:lnTo>
                <a:lnTo>
                  <a:pt x="125" y="35"/>
                </a:lnTo>
                <a:lnTo>
                  <a:pt x="121" y="34"/>
                </a:lnTo>
                <a:lnTo>
                  <a:pt x="116" y="32"/>
                </a:lnTo>
                <a:close/>
                <a:moveTo>
                  <a:pt x="72" y="127"/>
                </a:moveTo>
                <a:lnTo>
                  <a:pt x="72" y="32"/>
                </a:lnTo>
                <a:lnTo>
                  <a:pt x="66" y="32"/>
                </a:lnTo>
                <a:lnTo>
                  <a:pt x="61" y="33"/>
                </a:lnTo>
                <a:lnTo>
                  <a:pt x="57" y="34"/>
                </a:lnTo>
                <a:lnTo>
                  <a:pt x="53" y="35"/>
                </a:lnTo>
                <a:lnTo>
                  <a:pt x="49" y="37"/>
                </a:lnTo>
                <a:lnTo>
                  <a:pt x="46" y="38"/>
                </a:lnTo>
                <a:lnTo>
                  <a:pt x="43" y="40"/>
                </a:lnTo>
                <a:lnTo>
                  <a:pt x="39" y="42"/>
                </a:lnTo>
                <a:lnTo>
                  <a:pt x="36" y="46"/>
                </a:lnTo>
                <a:lnTo>
                  <a:pt x="33" y="50"/>
                </a:lnTo>
                <a:lnTo>
                  <a:pt x="30" y="54"/>
                </a:lnTo>
                <a:lnTo>
                  <a:pt x="28" y="58"/>
                </a:lnTo>
                <a:lnTo>
                  <a:pt x="26" y="63"/>
                </a:lnTo>
                <a:lnTo>
                  <a:pt x="24" y="67"/>
                </a:lnTo>
                <a:lnTo>
                  <a:pt x="23" y="72"/>
                </a:lnTo>
                <a:lnTo>
                  <a:pt x="23" y="78"/>
                </a:lnTo>
                <a:lnTo>
                  <a:pt x="23" y="84"/>
                </a:lnTo>
                <a:lnTo>
                  <a:pt x="24" y="88"/>
                </a:lnTo>
                <a:lnTo>
                  <a:pt x="26" y="93"/>
                </a:lnTo>
                <a:lnTo>
                  <a:pt x="27" y="97"/>
                </a:lnTo>
                <a:lnTo>
                  <a:pt x="29" y="101"/>
                </a:lnTo>
                <a:lnTo>
                  <a:pt x="31" y="105"/>
                </a:lnTo>
                <a:lnTo>
                  <a:pt x="33" y="108"/>
                </a:lnTo>
                <a:lnTo>
                  <a:pt x="36" y="112"/>
                </a:lnTo>
                <a:lnTo>
                  <a:pt x="39" y="115"/>
                </a:lnTo>
                <a:lnTo>
                  <a:pt x="44" y="118"/>
                </a:lnTo>
                <a:lnTo>
                  <a:pt x="47" y="120"/>
                </a:lnTo>
                <a:lnTo>
                  <a:pt x="51" y="122"/>
                </a:lnTo>
                <a:lnTo>
                  <a:pt x="57" y="124"/>
                </a:lnTo>
                <a:lnTo>
                  <a:pt x="61" y="125"/>
                </a:lnTo>
                <a:lnTo>
                  <a:pt x="66" y="126"/>
                </a:lnTo>
                <a:lnTo>
                  <a:pt x="72" y="127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38" name="Freeform 352"/>
          <p:cNvSpPr>
            <a:spLocks/>
          </p:cNvSpPr>
          <p:nvPr/>
        </p:nvSpPr>
        <p:spPr bwMode="auto">
          <a:xfrm>
            <a:off x="6946048" y="2438636"/>
            <a:ext cx="66596" cy="53199"/>
          </a:xfrm>
          <a:custGeom>
            <a:avLst/>
            <a:gdLst>
              <a:gd name="T0" fmla="*/ 0 w 174"/>
              <a:gd name="T1" fmla="*/ 0 h 143"/>
              <a:gd name="T2" fmla="*/ 0 w 174"/>
              <a:gd name="T3" fmla="*/ 0 h 143"/>
              <a:gd name="T4" fmla="*/ 0 w 174"/>
              <a:gd name="T5" fmla="*/ 0 h 143"/>
              <a:gd name="T6" fmla="*/ 0 w 174"/>
              <a:gd name="T7" fmla="*/ 0 h 143"/>
              <a:gd name="T8" fmla="*/ 0 w 174"/>
              <a:gd name="T9" fmla="*/ 0 h 143"/>
              <a:gd name="T10" fmla="*/ 0 w 174"/>
              <a:gd name="T11" fmla="*/ 0 h 143"/>
              <a:gd name="T12" fmla="*/ 0 w 174"/>
              <a:gd name="T13" fmla="*/ 0 h 143"/>
              <a:gd name="T14" fmla="*/ 0 w 174"/>
              <a:gd name="T15" fmla="*/ 0 h 143"/>
              <a:gd name="T16" fmla="*/ 0 w 174"/>
              <a:gd name="T17" fmla="*/ 0 h 143"/>
              <a:gd name="T18" fmla="*/ 0 w 174"/>
              <a:gd name="T19" fmla="*/ 0 h 143"/>
              <a:gd name="T20" fmla="*/ 0 w 174"/>
              <a:gd name="T21" fmla="*/ 0 h 143"/>
              <a:gd name="T22" fmla="*/ 0 w 174"/>
              <a:gd name="T23" fmla="*/ 0 h 143"/>
              <a:gd name="T24" fmla="*/ 0 w 174"/>
              <a:gd name="T25" fmla="*/ 0 h 143"/>
              <a:gd name="T26" fmla="*/ 0 w 174"/>
              <a:gd name="T27" fmla="*/ 0 h 143"/>
              <a:gd name="T28" fmla="*/ 0 w 174"/>
              <a:gd name="T29" fmla="*/ 0 h 143"/>
              <a:gd name="T30" fmla="*/ 0 w 174"/>
              <a:gd name="T31" fmla="*/ 0 h 143"/>
              <a:gd name="T32" fmla="*/ 0 w 174"/>
              <a:gd name="T33" fmla="*/ 0 h 143"/>
              <a:gd name="T34" fmla="*/ 0 w 174"/>
              <a:gd name="T35" fmla="*/ 0 h 143"/>
              <a:gd name="T36" fmla="*/ 0 w 174"/>
              <a:gd name="T37" fmla="*/ 0 h 143"/>
              <a:gd name="T38" fmla="*/ 0 w 174"/>
              <a:gd name="T39" fmla="*/ 0 h 143"/>
              <a:gd name="T40" fmla="*/ 0 w 174"/>
              <a:gd name="T41" fmla="*/ 0 h 143"/>
              <a:gd name="T42" fmla="*/ 0 w 174"/>
              <a:gd name="T43" fmla="*/ 0 h 143"/>
              <a:gd name="T44" fmla="*/ 0 w 174"/>
              <a:gd name="T45" fmla="*/ 0 h 143"/>
              <a:gd name="T46" fmla="*/ 0 w 174"/>
              <a:gd name="T47" fmla="*/ 0 h 143"/>
              <a:gd name="T48" fmla="*/ 0 w 174"/>
              <a:gd name="T49" fmla="*/ 0 h 143"/>
              <a:gd name="T50" fmla="*/ 0 w 174"/>
              <a:gd name="T51" fmla="*/ 0 h 143"/>
              <a:gd name="T52" fmla="*/ 0 w 174"/>
              <a:gd name="T53" fmla="*/ 0 h 143"/>
              <a:gd name="T54" fmla="*/ 0 w 174"/>
              <a:gd name="T55" fmla="*/ 0 h 143"/>
              <a:gd name="T56" fmla="*/ 0 w 174"/>
              <a:gd name="T57" fmla="*/ 0 h 143"/>
              <a:gd name="T58" fmla="*/ 0 w 174"/>
              <a:gd name="T59" fmla="*/ 0 h 143"/>
              <a:gd name="T60" fmla="*/ 0 w 174"/>
              <a:gd name="T61" fmla="*/ 0 h 143"/>
              <a:gd name="T62" fmla="*/ 0 w 174"/>
              <a:gd name="T63" fmla="*/ 0 h 143"/>
              <a:gd name="T64" fmla="*/ 0 w 174"/>
              <a:gd name="T65" fmla="*/ 0 h 143"/>
              <a:gd name="T66" fmla="*/ 0 w 174"/>
              <a:gd name="T67" fmla="*/ 0 h 143"/>
              <a:gd name="T68" fmla="*/ 0 w 174"/>
              <a:gd name="T69" fmla="*/ 0 h 143"/>
              <a:gd name="T70" fmla="*/ 0 w 174"/>
              <a:gd name="T71" fmla="*/ 0 h 143"/>
              <a:gd name="T72" fmla="*/ 0 w 174"/>
              <a:gd name="T73" fmla="*/ 0 h 143"/>
              <a:gd name="T74" fmla="*/ 0 w 174"/>
              <a:gd name="T75" fmla="*/ 0 h 143"/>
              <a:gd name="T76" fmla="*/ 0 w 174"/>
              <a:gd name="T77" fmla="*/ 0 h 143"/>
              <a:gd name="T78" fmla="*/ 0 w 174"/>
              <a:gd name="T79" fmla="*/ 0 h 143"/>
              <a:gd name="T80" fmla="*/ 0 w 174"/>
              <a:gd name="T81" fmla="*/ 0 h 143"/>
              <a:gd name="T82" fmla="*/ 0 w 174"/>
              <a:gd name="T83" fmla="*/ 0 h 143"/>
              <a:gd name="T84" fmla="*/ 0 w 174"/>
              <a:gd name="T85" fmla="*/ 0 h 143"/>
              <a:gd name="T86" fmla="*/ 0 w 174"/>
              <a:gd name="T87" fmla="*/ 0 h 143"/>
              <a:gd name="T88" fmla="*/ 0 w 174"/>
              <a:gd name="T89" fmla="*/ 0 h 143"/>
              <a:gd name="T90" fmla="*/ 0 w 174"/>
              <a:gd name="T91" fmla="*/ 0 h 143"/>
              <a:gd name="T92" fmla="*/ 0 w 174"/>
              <a:gd name="T93" fmla="*/ 0 h 143"/>
              <a:gd name="T94" fmla="*/ 0 w 174"/>
              <a:gd name="T95" fmla="*/ 0 h 143"/>
              <a:gd name="T96" fmla="*/ 0 w 174"/>
              <a:gd name="T97" fmla="*/ 0 h 143"/>
              <a:gd name="T98" fmla="*/ 0 w 174"/>
              <a:gd name="T99" fmla="*/ 0 h 143"/>
              <a:gd name="T100" fmla="*/ 0 w 174"/>
              <a:gd name="T101" fmla="*/ 0 h 143"/>
              <a:gd name="T102" fmla="*/ 0 w 174"/>
              <a:gd name="T103" fmla="*/ 0 h 143"/>
              <a:gd name="T104" fmla="*/ 0 w 174"/>
              <a:gd name="T105" fmla="*/ 0 h 143"/>
              <a:gd name="T106" fmla="*/ 0 w 174"/>
              <a:gd name="T107" fmla="*/ 0 h 143"/>
              <a:gd name="T108" fmla="*/ 0 w 174"/>
              <a:gd name="T109" fmla="*/ 0 h 143"/>
              <a:gd name="T110" fmla="*/ 0 w 174"/>
              <a:gd name="T111" fmla="*/ 0 h 143"/>
              <a:gd name="T112" fmla="*/ 0 w 174"/>
              <a:gd name="T113" fmla="*/ 0 h 143"/>
              <a:gd name="T114" fmla="*/ 0 w 174"/>
              <a:gd name="T115" fmla="*/ 0 h 143"/>
              <a:gd name="T116" fmla="*/ 0 w 174"/>
              <a:gd name="T117" fmla="*/ 0 h 143"/>
              <a:gd name="T118" fmla="*/ 0 w 174"/>
              <a:gd name="T119" fmla="*/ 0 h 143"/>
              <a:gd name="T120" fmla="*/ 0 w 174"/>
              <a:gd name="T121" fmla="*/ 0 h 143"/>
              <a:gd name="T122" fmla="*/ 0 w 174"/>
              <a:gd name="T123" fmla="*/ 0 h 14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74"/>
              <a:gd name="T187" fmla="*/ 0 h 143"/>
              <a:gd name="T188" fmla="*/ 174 w 174"/>
              <a:gd name="T189" fmla="*/ 143 h 14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74" h="143">
                <a:moveTo>
                  <a:pt x="121" y="143"/>
                </a:moveTo>
                <a:lnTo>
                  <a:pt x="116" y="114"/>
                </a:lnTo>
                <a:lnTo>
                  <a:pt x="121" y="113"/>
                </a:lnTo>
                <a:lnTo>
                  <a:pt x="124" y="112"/>
                </a:lnTo>
                <a:lnTo>
                  <a:pt x="128" y="111"/>
                </a:lnTo>
                <a:lnTo>
                  <a:pt x="131" y="109"/>
                </a:lnTo>
                <a:lnTo>
                  <a:pt x="135" y="108"/>
                </a:lnTo>
                <a:lnTo>
                  <a:pt x="137" y="106"/>
                </a:lnTo>
                <a:lnTo>
                  <a:pt x="140" y="103"/>
                </a:lnTo>
                <a:lnTo>
                  <a:pt x="142" y="101"/>
                </a:lnTo>
                <a:lnTo>
                  <a:pt x="144" y="98"/>
                </a:lnTo>
                <a:lnTo>
                  <a:pt x="146" y="95"/>
                </a:lnTo>
                <a:lnTo>
                  <a:pt x="147" y="91"/>
                </a:lnTo>
                <a:lnTo>
                  <a:pt x="149" y="88"/>
                </a:lnTo>
                <a:lnTo>
                  <a:pt x="150" y="84"/>
                </a:lnTo>
                <a:lnTo>
                  <a:pt x="151" y="79"/>
                </a:lnTo>
                <a:lnTo>
                  <a:pt x="151" y="75"/>
                </a:lnTo>
                <a:lnTo>
                  <a:pt x="151" y="69"/>
                </a:lnTo>
                <a:lnTo>
                  <a:pt x="151" y="65"/>
                </a:lnTo>
                <a:lnTo>
                  <a:pt x="151" y="60"/>
                </a:lnTo>
                <a:lnTo>
                  <a:pt x="150" y="56"/>
                </a:lnTo>
                <a:lnTo>
                  <a:pt x="149" y="52"/>
                </a:lnTo>
                <a:lnTo>
                  <a:pt x="147" y="49"/>
                </a:lnTo>
                <a:lnTo>
                  <a:pt x="146" y="45"/>
                </a:lnTo>
                <a:lnTo>
                  <a:pt x="145" y="43"/>
                </a:lnTo>
                <a:lnTo>
                  <a:pt x="143" y="40"/>
                </a:lnTo>
                <a:lnTo>
                  <a:pt x="141" y="38"/>
                </a:lnTo>
                <a:lnTo>
                  <a:pt x="139" y="36"/>
                </a:lnTo>
                <a:lnTo>
                  <a:pt x="137" y="34"/>
                </a:lnTo>
                <a:lnTo>
                  <a:pt x="135" y="33"/>
                </a:lnTo>
                <a:lnTo>
                  <a:pt x="133" y="32"/>
                </a:lnTo>
                <a:lnTo>
                  <a:pt x="129" y="31"/>
                </a:lnTo>
                <a:lnTo>
                  <a:pt x="127" y="31"/>
                </a:lnTo>
                <a:lnTo>
                  <a:pt x="125" y="31"/>
                </a:lnTo>
                <a:lnTo>
                  <a:pt x="122" y="31"/>
                </a:lnTo>
                <a:lnTo>
                  <a:pt x="120" y="31"/>
                </a:lnTo>
                <a:lnTo>
                  <a:pt x="118" y="32"/>
                </a:lnTo>
                <a:lnTo>
                  <a:pt x="116" y="33"/>
                </a:lnTo>
                <a:lnTo>
                  <a:pt x="114" y="34"/>
                </a:lnTo>
                <a:lnTo>
                  <a:pt x="112" y="35"/>
                </a:lnTo>
                <a:lnTo>
                  <a:pt x="111" y="37"/>
                </a:lnTo>
                <a:lnTo>
                  <a:pt x="109" y="39"/>
                </a:lnTo>
                <a:lnTo>
                  <a:pt x="109" y="41"/>
                </a:lnTo>
                <a:lnTo>
                  <a:pt x="108" y="43"/>
                </a:lnTo>
                <a:lnTo>
                  <a:pt x="107" y="46"/>
                </a:lnTo>
                <a:lnTo>
                  <a:pt x="105" y="49"/>
                </a:lnTo>
                <a:lnTo>
                  <a:pt x="104" y="53"/>
                </a:lnTo>
                <a:lnTo>
                  <a:pt x="103" y="58"/>
                </a:lnTo>
                <a:lnTo>
                  <a:pt x="101" y="63"/>
                </a:lnTo>
                <a:lnTo>
                  <a:pt x="100" y="68"/>
                </a:lnTo>
                <a:lnTo>
                  <a:pt x="98" y="77"/>
                </a:lnTo>
                <a:lnTo>
                  <a:pt x="96" y="84"/>
                </a:lnTo>
                <a:lnTo>
                  <a:pt x="94" y="90"/>
                </a:lnTo>
                <a:lnTo>
                  <a:pt x="93" y="96"/>
                </a:lnTo>
                <a:lnTo>
                  <a:pt x="91" y="101"/>
                </a:lnTo>
                <a:lnTo>
                  <a:pt x="90" y="105"/>
                </a:lnTo>
                <a:lnTo>
                  <a:pt x="88" y="109"/>
                </a:lnTo>
                <a:lnTo>
                  <a:pt x="87" y="113"/>
                </a:lnTo>
                <a:lnTo>
                  <a:pt x="84" y="116"/>
                </a:lnTo>
                <a:lnTo>
                  <a:pt x="83" y="118"/>
                </a:lnTo>
                <a:lnTo>
                  <a:pt x="81" y="121"/>
                </a:lnTo>
                <a:lnTo>
                  <a:pt x="79" y="123"/>
                </a:lnTo>
                <a:lnTo>
                  <a:pt x="78" y="126"/>
                </a:lnTo>
                <a:lnTo>
                  <a:pt x="75" y="128"/>
                </a:lnTo>
                <a:lnTo>
                  <a:pt x="73" y="129"/>
                </a:lnTo>
                <a:lnTo>
                  <a:pt x="70" y="131"/>
                </a:lnTo>
                <a:lnTo>
                  <a:pt x="68" y="134"/>
                </a:lnTo>
                <a:lnTo>
                  <a:pt x="65" y="135"/>
                </a:lnTo>
                <a:lnTo>
                  <a:pt x="63" y="136"/>
                </a:lnTo>
                <a:lnTo>
                  <a:pt x="60" y="137"/>
                </a:lnTo>
                <a:lnTo>
                  <a:pt x="57" y="137"/>
                </a:lnTo>
                <a:lnTo>
                  <a:pt x="54" y="138"/>
                </a:lnTo>
                <a:lnTo>
                  <a:pt x="51" y="138"/>
                </a:lnTo>
                <a:lnTo>
                  <a:pt x="48" y="138"/>
                </a:lnTo>
                <a:lnTo>
                  <a:pt x="46" y="138"/>
                </a:lnTo>
                <a:lnTo>
                  <a:pt x="43" y="138"/>
                </a:lnTo>
                <a:lnTo>
                  <a:pt x="41" y="138"/>
                </a:lnTo>
                <a:lnTo>
                  <a:pt x="37" y="137"/>
                </a:lnTo>
                <a:lnTo>
                  <a:pt x="35" y="136"/>
                </a:lnTo>
                <a:lnTo>
                  <a:pt x="32" y="135"/>
                </a:lnTo>
                <a:lnTo>
                  <a:pt x="30" y="134"/>
                </a:lnTo>
                <a:lnTo>
                  <a:pt x="28" y="133"/>
                </a:lnTo>
                <a:lnTo>
                  <a:pt x="26" y="131"/>
                </a:lnTo>
                <a:lnTo>
                  <a:pt x="23" y="129"/>
                </a:lnTo>
                <a:lnTo>
                  <a:pt x="21" y="128"/>
                </a:lnTo>
                <a:lnTo>
                  <a:pt x="19" y="126"/>
                </a:lnTo>
                <a:lnTo>
                  <a:pt x="17" y="124"/>
                </a:lnTo>
                <a:lnTo>
                  <a:pt x="15" y="122"/>
                </a:lnTo>
                <a:lnTo>
                  <a:pt x="14" y="120"/>
                </a:lnTo>
                <a:lnTo>
                  <a:pt x="12" y="118"/>
                </a:lnTo>
                <a:lnTo>
                  <a:pt x="11" y="116"/>
                </a:lnTo>
                <a:lnTo>
                  <a:pt x="9" y="115"/>
                </a:lnTo>
                <a:lnTo>
                  <a:pt x="8" y="112"/>
                </a:lnTo>
                <a:lnTo>
                  <a:pt x="7" y="110"/>
                </a:lnTo>
                <a:lnTo>
                  <a:pt x="6" y="108"/>
                </a:lnTo>
                <a:lnTo>
                  <a:pt x="5" y="105"/>
                </a:lnTo>
                <a:lnTo>
                  <a:pt x="4" y="103"/>
                </a:lnTo>
                <a:lnTo>
                  <a:pt x="3" y="100"/>
                </a:lnTo>
                <a:lnTo>
                  <a:pt x="3" y="97"/>
                </a:lnTo>
                <a:lnTo>
                  <a:pt x="2" y="94"/>
                </a:lnTo>
                <a:lnTo>
                  <a:pt x="2" y="91"/>
                </a:lnTo>
                <a:lnTo>
                  <a:pt x="1" y="88"/>
                </a:lnTo>
                <a:lnTo>
                  <a:pt x="1" y="85"/>
                </a:lnTo>
                <a:lnTo>
                  <a:pt x="0" y="82"/>
                </a:lnTo>
                <a:lnTo>
                  <a:pt x="0" y="79"/>
                </a:lnTo>
                <a:lnTo>
                  <a:pt x="0" y="75"/>
                </a:lnTo>
                <a:lnTo>
                  <a:pt x="0" y="69"/>
                </a:lnTo>
                <a:lnTo>
                  <a:pt x="1" y="65"/>
                </a:lnTo>
                <a:lnTo>
                  <a:pt x="1" y="60"/>
                </a:lnTo>
                <a:lnTo>
                  <a:pt x="2" y="56"/>
                </a:lnTo>
                <a:lnTo>
                  <a:pt x="2" y="51"/>
                </a:lnTo>
                <a:lnTo>
                  <a:pt x="3" y="47"/>
                </a:lnTo>
                <a:lnTo>
                  <a:pt x="4" y="43"/>
                </a:lnTo>
                <a:lnTo>
                  <a:pt x="6" y="40"/>
                </a:lnTo>
                <a:lnTo>
                  <a:pt x="7" y="36"/>
                </a:lnTo>
                <a:lnTo>
                  <a:pt x="8" y="33"/>
                </a:lnTo>
                <a:lnTo>
                  <a:pt x="11" y="29"/>
                </a:lnTo>
                <a:lnTo>
                  <a:pt x="13" y="27"/>
                </a:lnTo>
                <a:lnTo>
                  <a:pt x="15" y="24"/>
                </a:lnTo>
                <a:lnTo>
                  <a:pt x="17" y="21"/>
                </a:lnTo>
                <a:lnTo>
                  <a:pt x="19" y="19"/>
                </a:lnTo>
                <a:lnTo>
                  <a:pt x="21" y="17"/>
                </a:lnTo>
                <a:lnTo>
                  <a:pt x="23" y="15"/>
                </a:lnTo>
                <a:lnTo>
                  <a:pt x="27" y="13"/>
                </a:lnTo>
                <a:lnTo>
                  <a:pt x="29" y="12"/>
                </a:lnTo>
                <a:lnTo>
                  <a:pt x="32" y="10"/>
                </a:lnTo>
                <a:lnTo>
                  <a:pt x="35" y="9"/>
                </a:lnTo>
                <a:lnTo>
                  <a:pt x="39" y="8"/>
                </a:lnTo>
                <a:lnTo>
                  <a:pt x="43" y="7"/>
                </a:lnTo>
                <a:lnTo>
                  <a:pt x="47" y="7"/>
                </a:lnTo>
                <a:lnTo>
                  <a:pt x="51" y="35"/>
                </a:lnTo>
                <a:lnTo>
                  <a:pt x="48" y="36"/>
                </a:lnTo>
                <a:lnTo>
                  <a:pt x="45" y="37"/>
                </a:lnTo>
                <a:lnTo>
                  <a:pt x="42" y="38"/>
                </a:lnTo>
                <a:lnTo>
                  <a:pt x="39" y="39"/>
                </a:lnTo>
                <a:lnTo>
                  <a:pt x="37" y="41"/>
                </a:lnTo>
                <a:lnTo>
                  <a:pt x="34" y="42"/>
                </a:lnTo>
                <a:lnTo>
                  <a:pt x="33" y="44"/>
                </a:lnTo>
                <a:lnTo>
                  <a:pt x="31" y="47"/>
                </a:lnTo>
                <a:lnTo>
                  <a:pt x="29" y="49"/>
                </a:lnTo>
                <a:lnTo>
                  <a:pt x="28" y="52"/>
                </a:lnTo>
                <a:lnTo>
                  <a:pt x="27" y="54"/>
                </a:lnTo>
                <a:lnTo>
                  <a:pt x="26" y="58"/>
                </a:lnTo>
                <a:lnTo>
                  <a:pt x="24" y="61"/>
                </a:lnTo>
                <a:lnTo>
                  <a:pt x="23" y="64"/>
                </a:lnTo>
                <a:lnTo>
                  <a:pt x="23" y="68"/>
                </a:lnTo>
                <a:lnTo>
                  <a:pt x="23" y="72"/>
                </a:lnTo>
                <a:lnTo>
                  <a:pt x="23" y="78"/>
                </a:lnTo>
                <a:lnTo>
                  <a:pt x="23" y="82"/>
                </a:lnTo>
                <a:lnTo>
                  <a:pt x="24" y="86"/>
                </a:lnTo>
                <a:lnTo>
                  <a:pt x="26" y="90"/>
                </a:lnTo>
                <a:lnTo>
                  <a:pt x="26" y="93"/>
                </a:lnTo>
                <a:lnTo>
                  <a:pt x="27" y="96"/>
                </a:lnTo>
                <a:lnTo>
                  <a:pt x="29" y="99"/>
                </a:lnTo>
                <a:lnTo>
                  <a:pt x="30" y="101"/>
                </a:lnTo>
                <a:lnTo>
                  <a:pt x="32" y="103"/>
                </a:lnTo>
                <a:lnTo>
                  <a:pt x="33" y="105"/>
                </a:lnTo>
                <a:lnTo>
                  <a:pt x="35" y="106"/>
                </a:lnTo>
                <a:lnTo>
                  <a:pt x="37" y="108"/>
                </a:lnTo>
                <a:lnTo>
                  <a:pt x="38" y="109"/>
                </a:lnTo>
                <a:lnTo>
                  <a:pt x="41" y="109"/>
                </a:lnTo>
                <a:lnTo>
                  <a:pt x="43" y="110"/>
                </a:lnTo>
                <a:lnTo>
                  <a:pt x="45" y="110"/>
                </a:lnTo>
                <a:lnTo>
                  <a:pt x="46" y="110"/>
                </a:lnTo>
                <a:lnTo>
                  <a:pt x="48" y="110"/>
                </a:lnTo>
                <a:lnTo>
                  <a:pt x="49" y="109"/>
                </a:lnTo>
                <a:lnTo>
                  <a:pt x="50" y="109"/>
                </a:lnTo>
                <a:lnTo>
                  <a:pt x="51" y="108"/>
                </a:lnTo>
                <a:lnTo>
                  <a:pt x="52" y="108"/>
                </a:lnTo>
                <a:lnTo>
                  <a:pt x="53" y="107"/>
                </a:lnTo>
                <a:lnTo>
                  <a:pt x="54" y="106"/>
                </a:lnTo>
                <a:lnTo>
                  <a:pt x="55" y="105"/>
                </a:lnTo>
                <a:lnTo>
                  <a:pt x="57" y="104"/>
                </a:lnTo>
                <a:lnTo>
                  <a:pt x="58" y="103"/>
                </a:lnTo>
                <a:lnTo>
                  <a:pt x="59" y="102"/>
                </a:lnTo>
                <a:lnTo>
                  <a:pt x="60" y="100"/>
                </a:lnTo>
                <a:lnTo>
                  <a:pt x="61" y="99"/>
                </a:lnTo>
                <a:lnTo>
                  <a:pt x="62" y="97"/>
                </a:lnTo>
                <a:lnTo>
                  <a:pt x="62" y="95"/>
                </a:lnTo>
                <a:lnTo>
                  <a:pt x="63" y="94"/>
                </a:lnTo>
                <a:lnTo>
                  <a:pt x="63" y="92"/>
                </a:lnTo>
                <a:lnTo>
                  <a:pt x="64" y="90"/>
                </a:lnTo>
                <a:lnTo>
                  <a:pt x="65" y="87"/>
                </a:lnTo>
                <a:lnTo>
                  <a:pt x="66" y="83"/>
                </a:lnTo>
                <a:lnTo>
                  <a:pt x="67" y="80"/>
                </a:lnTo>
                <a:lnTo>
                  <a:pt x="68" y="75"/>
                </a:lnTo>
                <a:lnTo>
                  <a:pt x="69" y="69"/>
                </a:lnTo>
                <a:lnTo>
                  <a:pt x="72" y="62"/>
                </a:lnTo>
                <a:lnTo>
                  <a:pt x="74" y="55"/>
                </a:lnTo>
                <a:lnTo>
                  <a:pt x="75" y="49"/>
                </a:lnTo>
                <a:lnTo>
                  <a:pt x="77" y="43"/>
                </a:lnTo>
                <a:lnTo>
                  <a:pt x="78" y="38"/>
                </a:lnTo>
                <a:lnTo>
                  <a:pt x="80" y="34"/>
                </a:lnTo>
                <a:lnTo>
                  <a:pt x="81" y="30"/>
                </a:lnTo>
                <a:lnTo>
                  <a:pt x="82" y="27"/>
                </a:lnTo>
                <a:lnTo>
                  <a:pt x="84" y="24"/>
                </a:lnTo>
                <a:lnTo>
                  <a:pt x="85" y="21"/>
                </a:lnTo>
                <a:lnTo>
                  <a:pt x="88" y="19"/>
                </a:lnTo>
                <a:lnTo>
                  <a:pt x="89" y="15"/>
                </a:lnTo>
                <a:lnTo>
                  <a:pt x="91" y="13"/>
                </a:lnTo>
                <a:lnTo>
                  <a:pt x="93" y="11"/>
                </a:lnTo>
                <a:lnTo>
                  <a:pt x="95" y="9"/>
                </a:lnTo>
                <a:lnTo>
                  <a:pt x="97" y="7"/>
                </a:lnTo>
                <a:lnTo>
                  <a:pt x="100" y="5"/>
                </a:lnTo>
                <a:lnTo>
                  <a:pt x="103" y="4"/>
                </a:lnTo>
                <a:lnTo>
                  <a:pt x="106" y="3"/>
                </a:lnTo>
                <a:lnTo>
                  <a:pt x="108" y="2"/>
                </a:lnTo>
                <a:lnTo>
                  <a:pt x="111" y="1"/>
                </a:lnTo>
                <a:lnTo>
                  <a:pt x="114" y="1"/>
                </a:lnTo>
                <a:lnTo>
                  <a:pt x="118" y="0"/>
                </a:lnTo>
                <a:lnTo>
                  <a:pt x="122" y="0"/>
                </a:lnTo>
                <a:lnTo>
                  <a:pt x="125" y="0"/>
                </a:lnTo>
                <a:lnTo>
                  <a:pt x="128" y="1"/>
                </a:lnTo>
                <a:lnTo>
                  <a:pt x="131" y="1"/>
                </a:lnTo>
                <a:lnTo>
                  <a:pt x="136" y="2"/>
                </a:lnTo>
                <a:lnTo>
                  <a:pt x="139" y="4"/>
                </a:lnTo>
                <a:lnTo>
                  <a:pt x="142" y="5"/>
                </a:lnTo>
                <a:lnTo>
                  <a:pt x="145" y="7"/>
                </a:lnTo>
                <a:lnTo>
                  <a:pt x="149" y="9"/>
                </a:lnTo>
                <a:lnTo>
                  <a:pt x="151" y="11"/>
                </a:lnTo>
                <a:lnTo>
                  <a:pt x="154" y="13"/>
                </a:lnTo>
                <a:lnTo>
                  <a:pt x="157" y="17"/>
                </a:lnTo>
                <a:lnTo>
                  <a:pt x="159" y="20"/>
                </a:lnTo>
                <a:lnTo>
                  <a:pt x="161" y="23"/>
                </a:lnTo>
                <a:lnTo>
                  <a:pt x="164" y="26"/>
                </a:lnTo>
                <a:lnTo>
                  <a:pt x="166" y="30"/>
                </a:lnTo>
                <a:lnTo>
                  <a:pt x="168" y="34"/>
                </a:lnTo>
                <a:lnTo>
                  <a:pt x="169" y="38"/>
                </a:lnTo>
                <a:lnTo>
                  <a:pt x="170" y="42"/>
                </a:lnTo>
                <a:lnTo>
                  <a:pt x="172" y="46"/>
                </a:lnTo>
                <a:lnTo>
                  <a:pt x="172" y="50"/>
                </a:lnTo>
                <a:lnTo>
                  <a:pt x="173" y="55"/>
                </a:lnTo>
                <a:lnTo>
                  <a:pt x="174" y="59"/>
                </a:lnTo>
                <a:lnTo>
                  <a:pt x="174" y="64"/>
                </a:lnTo>
                <a:lnTo>
                  <a:pt x="174" y="69"/>
                </a:lnTo>
                <a:lnTo>
                  <a:pt x="174" y="78"/>
                </a:lnTo>
                <a:lnTo>
                  <a:pt x="173" y="86"/>
                </a:lnTo>
                <a:lnTo>
                  <a:pt x="172" y="93"/>
                </a:lnTo>
                <a:lnTo>
                  <a:pt x="171" y="99"/>
                </a:lnTo>
                <a:lnTo>
                  <a:pt x="169" y="105"/>
                </a:lnTo>
                <a:lnTo>
                  <a:pt x="167" y="111"/>
                </a:lnTo>
                <a:lnTo>
                  <a:pt x="164" y="116"/>
                </a:lnTo>
                <a:lnTo>
                  <a:pt x="160" y="120"/>
                </a:lnTo>
                <a:lnTo>
                  <a:pt x="157" y="124"/>
                </a:lnTo>
                <a:lnTo>
                  <a:pt x="153" y="128"/>
                </a:lnTo>
                <a:lnTo>
                  <a:pt x="149" y="131"/>
                </a:lnTo>
                <a:lnTo>
                  <a:pt x="144" y="135"/>
                </a:lnTo>
                <a:lnTo>
                  <a:pt x="139" y="138"/>
                </a:lnTo>
                <a:lnTo>
                  <a:pt x="134" y="140"/>
                </a:lnTo>
                <a:lnTo>
                  <a:pt x="127" y="142"/>
                </a:lnTo>
                <a:lnTo>
                  <a:pt x="121" y="143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39" name="Freeform 353"/>
          <p:cNvSpPr>
            <a:spLocks noEditPoints="1"/>
          </p:cNvSpPr>
          <p:nvPr/>
        </p:nvSpPr>
        <p:spPr bwMode="auto">
          <a:xfrm>
            <a:off x="6946048" y="2341410"/>
            <a:ext cx="92059" cy="55034"/>
          </a:xfrm>
          <a:custGeom>
            <a:avLst/>
            <a:gdLst>
              <a:gd name="T0" fmla="*/ 0 w 238"/>
              <a:gd name="T1" fmla="*/ 0 h 150"/>
              <a:gd name="T2" fmla="*/ 0 w 238"/>
              <a:gd name="T3" fmla="*/ 0 h 150"/>
              <a:gd name="T4" fmla="*/ 0 w 238"/>
              <a:gd name="T5" fmla="*/ 0 h 150"/>
              <a:gd name="T6" fmla="*/ 0 w 238"/>
              <a:gd name="T7" fmla="*/ 0 h 150"/>
              <a:gd name="T8" fmla="*/ 0 w 238"/>
              <a:gd name="T9" fmla="*/ 0 h 150"/>
              <a:gd name="T10" fmla="*/ 0 w 238"/>
              <a:gd name="T11" fmla="*/ 0 h 150"/>
              <a:gd name="T12" fmla="*/ 0 w 238"/>
              <a:gd name="T13" fmla="*/ 0 h 150"/>
              <a:gd name="T14" fmla="*/ 0 w 238"/>
              <a:gd name="T15" fmla="*/ 0 h 150"/>
              <a:gd name="T16" fmla="*/ 0 w 238"/>
              <a:gd name="T17" fmla="*/ 0 h 150"/>
              <a:gd name="T18" fmla="*/ 0 w 238"/>
              <a:gd name="T19" fmla="*/ 0 h 150"/>
              <a:gd name="T20" fmla="*/ 0 w 238"/>
              <a:gd name="T21" fmla="*/ 0 h 150"/>
              <a:gd name="T22" fmla="*/ 0 w 238"/>
              <a:gd name="T23" fmla="*/ 0 h 150"/>
              <a:gd name="T24" fmla="*/ 0 w 238"/>
              <a:gd name="T25" fmla="*/ 0 h 150"/>
              <a:gd name="T26" fmla="*/ 0 w 238"/>
              <a:gd name="T27" fmla="*/ 0 h 150"/>
              <a:gd name="T28" fmla="*/ 0 w 238"/>
              <a:gd name="T29" fmla="*/ 0 h 150"/>
              <a:gd name="T30" fmla="*/ 0 w 238"/>
              <a:gd name="T31" fmla="*/ 0 h 150"/>
              <a:gd name="T32" fmla="*/ 0 w 238"/>
              <a:gd name="T33" fmla="*/ 0 h 150"/>
              <a:gd name="T34" fmla="*/ 0 w 238"/>
              <a:gd name="T35" fmla="*/ 0 h 150"/>
              <a:gd name="T36" fmla="*/ 0 w 238"/>
              <a:gd name="T37" fmla="*/ 0 h 150"/>
              <a:gd name="T38" fmla="*/ 0 w 238"/>
              <a:gd name="T39" fmla="*/ 0 h 150"/>
              <a:gd name="T40" fmla="*/ 0 w 238"/>
              <a:gd name="T41" fmla="*/ 0 h 150"/>
              <a:gd name="T42" fmla="*/ 0 w 238"/>
              <a:gd name="T43" fmla="*/ 0 h 150"/>
              <a:gd name="T44" fmla="*/ 0 w 238"/>
              <a:gd name="T45" fmla="*/ 0 h 150"/>
              <a:gd name="T46" fmla="*/ 0 w 238"/>
              <a:gd name="T47" fmla="*/ 0 h 150"/>
              <a:gd name="T48" fmla="*/ 0 w 238"/>
              <a:gd name="T49" fmla="*/ 0 h 150"/>
              <a:gd name="T50" fmla="*/ 0 w 238"/>
              <a:gd name="T51" fmla="*/ 0 h 150"/>
              <a:gd name="T52" fmla="*/ 0 w 238"/>
              <a:gd name="T53" fmla="*/ 0 h 150"/>
              <a:gd name="T54" fmla="*/ 0 w 238"/>
              <a:gd name="T55" fmla="*/ 0 h 150"/>
              <a:gd name="T56" fmla="*/ 0 w 238"/>
              <a:gd name="T57" fmla="*/ 0 h 150"/>
              <a:gd name="T58" fmla="*/ 0 w 238"/>
              <a:gd name="T59" fmla="*/ 0 h 150"/>
              <a:gd name="T60" fmla="*/ 0 w 238"/>
              <a:gd name="T61" fmla="*/ 0 h 150"/>
              <a:gd name="T62" fmla="*/ 0 w 238"/>
              <a:gd name="T63" fmla="*/ 0 h 150"/>
              <a:gd name="T64" fmla="*/ 0 w 238"/>
              <a:gd name="T65" fmla="*/ 0 h 150"/>
              <a:gd name="T66" fmla="*/ 0 w 238"/>
              <a:gd name="T67" fmla="*/ 0 h 150"/>
              <a:gd name="T68" fmla="*/ 0 w 238"/>
              <a:gd name="T69" fmla="*/ 0 h 150"/>
              <a:gd name="T70" fmla="*/ 0 w 238"/>
              <a:gd name="T71" fmla="*/ 0 h 150"/>
              <a:gd name="T72" fmla="*/ 0 w 238"/>
              <a:gd name="T73" fmla="*/ 0 h 150"/>
              <a:gd name="T74" fmla="*/ 0 w 238"/>
              <a:gd name="T75" fmla="*/ 0 h 150"/>
              <a:gd name="T76" fmla="*/ 0 w 238"/>
              <a:gd name="T77" fmla="*/ 0 h 150"/>
              <a:gd name="T78" fmla="*/ 0 w 238"/>
              <a:gd name="T79" fmla="*/ 0 h 150"/>
              <a:gd name="T80" fmla="*/ 0 w 238"/>
              <a:gd name="T81" fmla="*/ 0 h 150"/>
              <a:gd name="T82" fmla="*/ 0 w 238"/>
              <a:gd name="T83" fmla="*/ 0 h 150"/>
              <a:gd name="T84" fmla="*/ 0 w 238"/>
              <a:gd name="T85" fmla="*/ 0 h 150"/>
              <a:gd name="T86" fmla="*/ 0 w 238"/>
              <a:gd name="T87" fmla="*/ 0 h 150"/>
              <a:gd name="T88" fmla="*/ 0 w 238"/>
              <a:gd name="T89" fmla="*/ 0 h 150"/>
              <a:gd name="T90" fmla="*/ 0 w 238"/>
              <a:gd name="T91" fmla="*/ 0 h 150"/>
              <a:gd name="T92" fmla="*/ 0 w 238"/>
              <a:gd name="T93" fmla="*/ 0 h 150"/>
              <a:gd name="T94" fmla="*/ 0 w 238"/>
              <a:gd name="T95" fmla="*/ 0 h 150"/>
              <a:gd name="T96" fmla="*/ 0 w 238"/>
              <a:gd name="T97" fmla="*/ 0 h 150"/>
              <a:gd name="T98" fmla="*/ 0 w 238"/>
              <a:gd name="T99" fmla="*/ 0 h 150"/>
              <a:gd name="T100" fmla="*/ 0 w 238"/>
              <a:gd name="T101" fmla="*/ 0 h 1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38"/>
              <a:gd name="T154" fmla="*/ 0 h 150"/>
              <a:gd name="T155" fmla="*/ 238 w 238"/>
              <a:gd name="T156" fmla="*/ 150 h 15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38" h="150">
                <a:moveTo>
                  <a:pt x="184" y="144"/>
                </a:moveTo>
                <a:lnTo>
                  <a:pt x="188" y="117"/>
                </a:lnTo>
                <a:lnTo>
                  <a:pt x="191" y="116"/>
                </a:lnTo>
                <a:lnTo>
                  <a:pt x="195" y="115"/>
                </a:lnTo>
                <a:lnTo>
                  <a:pt x="197" y="114"/>
                </a:lnTo>
                <a:lnTo>
                  <a:pt x="199" y="113"/>
                </a:lnTo>
                <a:lnTo>
                  <a:pt x="202" y="112"/>
                </a:lnTo>
                <a:lnTo>
                  <a:pt x="203" y="111"/>
                </a:lnTo>
                <a:lnTo>
                  <a:pt x="205" y="109"/>
                </a:lnTo>
                <a:lnTo>
                  <a:pt x="207" y="106"/>
                </a:lnTo>
                <a:lnTo>
                  <a:pt x="208" y="103"/>
                </a:lnTo>
                <a:lnTo>
                  <a:pt x="211" y="100"/>
                </a:lnTo>
                <a:lnTo>
                  <a:pt x="212" y="97"/>
                </a:lnTo>
                <a:lnTo>
                  <a:pt x="213" y="93"/>
                </a:lnTo>
                <a:lnTo>
                  <a:pt x="214" y="90"/>
                </a:lnTo>
                <a:lnTo>
                  <a:pt x="214" y="86"/>
                </a:lnTo>
                <a:lnTo>
                  <a:pt x="215" y="81"/>
                </a:lnTo>
                <a:lnTo>
                  <a:pt x="215" y="77"/>
                </a:lnTo>
                <a:lnTo>
                  <a:pt x="215" y="72"/>
                </a:lnTo>
                <a:lnTo>
                  <a:pt x="214" y="68"/>
                </a:lnTo>
                <a:lnTo>
                  <a:pt x="214" y="63"/>
                </a:lnTo>
                <a:lnTo>
                  <a:pt x="213" y="59"/>
                </a:lnTo>
                <a:lnTo>
                  <a:pt x="212" y="56"/>
                </a:lnTo>
                <a:lnTo>
                  <a:pt x="211" y="52"/>
                </a:lnTo>
                <a:lnTo>
                  <a:pt x="208" y="48"/>
                </a:lnTo>
                <a:lnTo>
                  <a:pt x="207" y="45"/>
                </a:lnTo>
                <a:lnTo>
                  <a:pt x="205" y="43"/>
                </a:lnTo>
                <a:lnTo>
                  <a:pt x="202" y="40"/>
                </a:lnTo>
                <a:lnTo>
                  <a:pt x="200" y="38"/>
                </a:lnTo>
                <a:lnTo>
                  <a:pt x="198" y="36"/>
                </a:lnTo>
                <a:lnTo>
                  <a:pt x="195" y="35"/>
                </a:lnTo>
                <a:lnTo>
                  <a:pt x="191" y="33"/>
                </a:lnTo>
                <a:lnTo>
                  <a:pt x="188" y="32"/>
                </a:lnTo>
                <a:lnTo>
                  <a:pt x="185" y="31"/>
                </a:lnTo>
                <a:lnTo>
                  <a:pt x="183" y="30"/>
                </a:lnTo>
                <a:lnTo>
                  <a:pt x="180" y="30"/>
                </a:lnTo>
                <a:lnTo>
                  <a:pt x="175" y="29"/>
                </a:lnTo>
                <a:lnTo>
                  <a:pt x="172" y="29"/>
                </a:lnTo>
                <a:lnTo>
                  <a:pt x="167" y="29"/>
                </a:lnTo>
                <a:lnTo>
                  <a:pt x="161" y="29"/>
                </a:lnTo>
                <a:lnTo>
                  <a:pt x="155" y="29"/>
                </a:lnTo>
                <a:lnTo>
                  <a:pt x="149" y="29"/>
                </a:lnTo>
                <a:lnTo>
                  <a:pt x="154" y="34"/>
                </a:lnTo>
                <a:lnTo>
                  <a:pt x="158" y="39"/>
                </a:lnTo>
                <a:lnTo>
                  <a:pt x="162" y="44"/>
                </a:lnTo>
                <a:lnTo>
                  <a:pt x="165" y="51"/>
                </a:lnTo>
                <a:lnTo>
                  <a:pt x="168" y="57"/>
                </a:lnTo>
                <a:lnTo>
                  <a:pt x="169" y="63"/>
                </a:lnTo>
                <a:lnTo>
                  <a:pt x="170" y="70"/>
                </a:lnTo>
                <a:lnTo>
                  <a:pt x="171" y="76"/>
                </a:lnTo>
                <a:lnTo>
                  <a:pt x="170" y="85"/>
                </a:lnTo>
                <a:lnTo>
                  <a:pt x="169" y="93"/>
                </a:lnTo>
                <a:lnTo>
                  <a:pt x="167" y="100"/>
                </a:lnTo>
                <a:lnTo>
                  <a:pt x="165" y="108"/>
                </a:lnTo>
                <a:lnTo>
                  <a:pt x="160" y="115"/>
                </a:lnTo>
                <a:lnTo>
                  <a:pt x="156" y="121"/>
                </a:lnTo>
                <a:lnTo>
                  <a:pt x="152" y="126"/>
                </a:lnTo>
                <a:lnTo>
                  <a:pt x="145" y="131"/>
                </a:lnTo>
                <a:lnTo>
                  <a:pt x="139" y="136"/>
                </a:lnTo>
                <a:lnTo>
                  <a:pt x="133" y="139"/>
                </a:lnTo>
                <a:lnTo>
                  <a:pt x="126" y="143"/>
                </a:lnTo>
                <a:lnTo>
                  <a:pt x="119" y="145"/>
                </a:lnTo>
                <a:lnTo>
                  <a:pt x="111" y="147"/>
                </a:lnTo>
                <a:lnTo>
                  <a:pt x="103" y="149"/>
                </a:lnTo>
                <a:lnTo>
                  <a:pt x="95" y="150"/>
                </a:lnTo>
                <a:lnTo>
                  <a:pt x="87" y="150"/>
                </a:lnTo>
                <a:lnTo>
                  <a:pt x="80" y="150"/>
                </a:lnTo>
                <a:lnTo>
                  <a:pt x="75" y="150"/>
                </a:lnTo>
                <a:lnTo>
                  <a:pt x="69" y="149"/>
                </a:lnTo>
                <a:lnTo>
                  <a:pt x="63" y="148"/>
                </a:lnTo>
                <a:lnTo>
                  <a:pt x="58" y="147"/>
                </a:lnTo>
                <a:lnTo>
                  <a:pt x="52" y="145"/>
                </a:lnTo>
                <a:lnTo>
                  <a:pt x="47" y="143"/>
                </a:lnTo>
                <a:lnTo>
                  <a:pt x="43" y="141"/>
                </a:lnTo>
                <a:lnTo>
                  <a:pt x="37" y="139"/>
                </a:lnTo>
                <a:lnTo>
                  <a:pt x="33" y="137"/>
                </a:lnTo>
                <a:lnTo>
                  <a:pt x="29" y="134"/>
                </a:lnTo>
                <a:lnTo>
                  <a:pt x="24" y="131"/>
                </a:lnTo>
                <a:lnTo>
                  <a:pt x="20" y="127"/>
                </a:lnTo>
                <a:lnTo>
                  <a:pt x="17" y="124"/>
                </a:lnTo>
                <a:lnTo>
                  <a:pt x="14" y="120"/>
                </a:lnTo>
                <a:lnTo>
                  <a:pt x="12" y="116"/>
                </a:lnTo>
                <a:lnTo>
                  <a:pt x="8" y="112"/>
                </a:lnTo>
                <a:lnTo>
                  <a:pt x="6" y="106"/>
                </a:lnTo>
                <a:lnTo>
                  <a:pt x="4" y="102"/>
                </a:lnTo>
                <a:lnTo>
                  <a:pt x="3" y="97"/>
                </a:lnTo>
                <a:lnTo>
                  <a:pt x="2" y="92"/>
                </a:lnTo>
                <a:lnTo>
                  <a:pt x="1" y="87"/>
                </a:lnTo>
                <a:lnTo>
                  <a:pt x="0" y="82"/>
                </a:lnTo>
                <a:lnTo>
                  <a:pt x="0" y="76"/>
                </a:lnTo>
                <a:lnTo>
                  <a:pt x="1" y="69"/>
                </a:lnTo>
                <a:lnTo>
                  <a:pt x="2" y="62"/>
                </a:lnTo>
                <a:lnTo>
                  <a:pt x="3" y="55"/>
                </a:lnTo>
                <a:lnTo>
                  <a:pt x="6" y="48"/>
                </a:lnTo>
                <a:lnTo>
                  <a:pt x="9" y="42"/>
                </a:lnTo>
                <a:lnTo>
                  <a:pt x="14" y="36"/>
                </a:lnTo>
                <a:lnTo>
                  <a:pt x="18" y="31"/>
                </a:lnTo>
                <a:lnTo>
                  <a:pt x="24" y="26"/>
                </a:lnTo>
                <a:lnTo>
                  <a:pt x="4" y="26"/>
                </a:lnTo>
                <a:lnTo>
                  <a:pt x="4" y="0"/>
                </a:lnTo>
                <a:lnTo>
                  <a:pt x="147" y="0"/>
                </a:lnTo>
                <a:lnTo>
                  <a:pt x="157" y="0"/>
                </a:lnTo>
                <a:lnTo>
                  <a:pt x="166" y="0"/>
                </a:lnTo>
                <a:lnTo>
                  <a:pt x="174" y="1"/>
                </a:lnTo>
                <a:lnTo>
                  <a:pt x="181" y="2"/>
                </a:lnTo>
                <a:lnTo>
                  <a:pt x="188" y="3"/>
                </a:lnTo>
                <a:lnTo>
                  <a:pt x="193" y="4"/>
                </a:lnTo>
                <a:lnTo>
                  <a:pt x="199" y="6"/>
                </a:lnTo>
                <a:lnTo>
                  <a:pt x="203" y="8"/>
                </a:lnTo>
                <a:lnTo>
                  <a:pt x="207" y="10"/>
                </a:lnTo>
                <a:lnTo>
                  <a:pt x="211" y="12"/>
                </a:lnTo>
                <a:lnTo>
                  <a:pt x="214" y="15"/>
                </a:lnTo>
                <a:lnTo>
                  <a:pt x="218" y="18"/>
                </a:lnTo>
                <a:lnTo>
                  <a:pt x="220" y="21"/>
                </a:lnTo>
                <a:lnTo>
                  <a:pt x="223" y="25"/>
                </a:lnTo>
                <a:lnTo>
                  <a:pt x="227" y="29"/>
                </a:lnTo>
                <a:lnTo>
                  <a:pt x="229" y="33"/>
                </a:lnTo>
                <a:lnTo>
                  <a:pt x="231" y="38"/>
                </a:lnTo>
                <a:lnTo>
                  <a:pt x="233" y="42"/>
                </a:lnTo>
                <a:lnTo>
                  <a:pt x="234" y="47"/>
                </a:lnTo>
                <a:lnTo>
                  <a:pt x="235" y="53"/>
                </a:lnTo>
                <a:lnTo>
                  <a:pt x="236" y="59"/>
                </a:lnTo>
                <a:lnTo>
                  <a:pt x="237" y="65"/>
                </a:lnTo>
                <a:lnTo>
                  <a:pt x="238" y="71"/>
                </a:lnTo>
                <a:lnTo>
                  <a:pt x="238" y="77"/>
                </a:lnTo>
                <a:lnTo>
                  <a:pt x="238" y="84"/>
                </a:lnTo>
                <a:lnTo>
                  <a:pt x="237" y="91"/>
                </a:lnTo>
                <a:lnTo>
                  <a:pt x="236" y="98"/>
                </a:lnTo>
                <a:lnTo>
                  <a:pt x="235" y="104"/>
                </a:lnTo>
                <a:lnTo>
                  <a:pt x="233" y="111"/>
                </a:lnTo>
                <a:lnTo>
                  <a:pt x="231" y="116"/>
                </a:lnTo>
                <a:lnTo>
                  <a:pt x="228" y="122"/>
                </a:lnTo>
                <a:lnTo>
                  <a:pt x="225" y="126"/>
                </a:lnTo>
                <a:lnTo>
                  <a:pt x="221" y="131"/>
                </a:lnTo>
                <a:lnTo>
                  <a:pt x="217" y="135"/>
                </a:lnTo>
                <a:lnTo>
                  <a:pt x="213" y="138"/>
                </a:lnTo>
                <a:lnTo>
                  <a:pt x="207" y="140"/>
                </a:lnTo>
                <a:lnTo>
                  <a:pt x="203" y="142"/>
                </a:lnTo>
                <a:lnTo>
                  <a:pt x="197" y="143"/>
                </a:lnTo>
                <a:lnTo>
                  <a:pt x="191" y="144"/>
                </a:lnTo>
                <a:lnTo>
                  <a:pt x="184" y="144"/>
                </a:lnTo>
                <a:close/>
                <a:moveTo>
                  <a:pt x="84" y="121"/>
                </a:moveTo>
                <a:lnTo>
                  <a:pt x="92" y="121"/>
                </a:lnTo>
                <a:lnTo>
                  <a:pt x="99" y="120"/>
                </a:lnTo>
                <a:lnTo>
                  <a:pt x="107" y="119"/>
                </a:lnTo>
                <a:lnTo>
                  <a:pt x="112" y="117"/>
                </a:lnTo>
                <a:lnTo>
                  <a:pt x="119" y="116"/>
                </a:lnTo>
                <a:lnTo>
                  <a:pt x="124" y="113"/>
                </a:lnTo>
                <a:lnTo>
                  <a:pt x="128" y="111"/>
                </a:lnTo>
                <a:lnTo>
                  <a:pt x="133" y="108"/>
                </a:lnTo>
                <a:lnTo>
                  <a:pt x="136" y="103"/>
                </a:lnTo>
                <a:lnTo>
                  <a:pt x="139" y="100"/>
                </a:lnTo>
                <a:lnTo>
                  <a:pt x="141" y="96"/>
                </a:lnTo>
                <a:lnTo>
                  <a:pt x="143" y="92"/>
                </a:lnTo>
                <a:lnTo>
                  <a:pt x="145" y="88"/>
                </a:lnTo>
                <a:lnTo>
                  <a:pt x="146" y="83"/>
                </a:lnTo>
                <a:lnTo>
                  <a:pt x="146" y="78"/>
                </a:lnTo>
                <a:lnTo>
                  <a:pt x="147" y="74"/>
                </a:lnTo>
                <a:lnTo>
                  <a:pt x="146" y="69"/>
                </a:lnTo>
                <a:lnTo>
                  <a:pt x="146" y="64"/>
                </a:lnTo>
                <a:lnTo>
                  <a:pt x="145" y="60"/>
                </a:lnTo>
                <a:lnTo>
                  <a:pt x="143" y="56"/>
                </a:lnTo>
                <a:lnTo>
                  <a:pt x="141" y="52"/>
                </a:lnTo>
                <a:lnTo>
                  <a:pt x="139" y="47"/>
                </a:lnTo>
                <a:lnTo>
                  <a:pt x="136" y="43"/>
                </a:lnTo>
                <a:lnTo>
                  <a:pt x="133" y="40"/>
                </a:lnTo>
                <a:lnTo>
                  <a:pt x="128" y="37"/>
                </a:lnTo>
                <a:lnTo>
                  <a:pt x="124" y="34"/>
                </a:lnTo>
                <a:lnTo>
                  <a:pt x="119" y="32"/>
                </a:lnTo>
                <a:lnTo>
                  <a:pt x="113" y="30"/>
                </a:lnTo>
                <a:lnTo>
                  <a:pt x="107" y="28"/>
                </a:lnTo>
                <a:lnTo>
                  <a:pt x="100" y="27"/>
                </a:lnTo>
                <a:lnTo>
                  <a:pt x="93" y="27"/>
                </a:lnTo>
                <a:lnTo>
                  <a:pt x="85" y="26"/>
                </a:lnTo>
                <a:lnTo>
                  <a:pt x="78" y="27"/>
                </a:lnTo>
                <a:lnTo>
                  <a:pt x="70" y="27"/>
                </a:lnTo>
                <a:lnTo>
                  <a:pt x="64" y="28"/>
                </a:lnTo>
                <a:lnTo>
                  <a:pt x="59" y="30"/>
                </a:lnTo>
                <a:lnTo>
                  <a:pt x="52" y="32"/>
                </a:lnTo>
                <a:lnTo>
                  <a:pt x="48" y="34"/>
                </a:lnTo>
                <a:lnTo>
                  <a:pt x="43" y="37"/>
                </a:lnTo>
                <a:lnTo>
                  <a:pt x="39" y="40"/>
                </a:lnTo>
                <a:lnTo>
                  <a:pt x="35" y="44"/>
                </a:lnTo>
                <a:lnTo>
                  <a:pt x="32" y="47"/>
                </a:lnTo>
                <a:lnTo>
                  <a:pt x="30" y="52"/>
                </a:lnTo>
                <a:lnTo>
                  <a:pt x="28" y="56"/>
                </a:lnTo>
                <a:lnTo>
                  <a:pt x="26" y="60"/>
                </a:lnTo>
                <a:lnTo>
                  <a:pt x="24" y="65"/>
                </a:lnTo>
                <a:lnTo>
                  <a:pt x="23" y="69"/>
                </a:lnTo>
                <a:lnTo>
                  <a:pt x="23" y="74"/>
                </a:lnTo>
                <a:lnTo>
                  <a:pt x="23" y="79"/>
                </a:lnTo>
                <a:lnTo>
                  <a:pt x="24" y="83"/>
                </a:lnTo>
                <a:lnTo>
                  <a:pt x="26" y="88"/>
                </a:lnTo>
                <a:lnTo>
                  <a:pt x="28" y="92"/>
                </a:lnTo>
                <a:lnTo>
                  <a:pt x="30" y="96"/>
                </a:lnTo>
                <a:lnTo>
                  <a:pt x="32" y="99"/>
                </a:lnTo>
                <a:lnTo>
                  <a:pt x="35" y="103"/>
                </a:lnTo>
                <a:lnTo>
                  <a:pt x="38" y="106"/>
                </a:lnTo>
                <a:lnTo>
                  <a:pt x="43" y="111"/>
                </a:lnTo>
                <a:lnTo>
                  <a:pt x="47" y="113"/>
                </a:lnTo>
                <a:lnTo>
                  <a:pt x="52" y="116"/>
                </a:lnTo>
                <a:lnTo>
                  <a:pt x="58" y="117"/>
                </a:lnTo>
                <a:lnTo>
                  <a:pt x="64" y="119"/>
                </a:lnTo>
                <a:lnTo>
                  <a:pt x="70" y="120"/>
                </a:lnTo>
                <a:lnTo>
                  <a:pt x="77" y="121"/>
                </a:lnTo>
                <a:lnTo>
                  <a:pt x="84" y="12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40" name="Freeform 354"/>
          <p:cNvSpPr>
            <a:spLocks noEditPoints="1"/>
          </p:cNvSpPr>
          <p:nvPr/>
        </p:nvSpPr>
        <p:spPr bwMode="auto">
          <a:xfrm>
            <a:off x="6946048" y="2269866"/>
            <a:ext cx="66596" cy="58703"/>
          </a:xfrm>
          <a:custGeom>
            <a:avLst/>
            <a:gdLst>
              <a:gd name="T0" fmla="*/ 0 w 174"/>
              <a:gd name="T1" fmla="*/ 0 h 158"/>
              <a:gd name="T2" fmla="*/ 0 w 174"/>
              <a:gd name="T3" fmla="*/ 0 h 158"/>
              <a:gd name="T4" fmla="*/ 0 w 174"/>
              <a:gd name="T5" fmla="*/ 0 h 158"/>
              <a:gd name="T6" fmla="*/ 0 w 174"/>
              <a:gd name="T7" fmla="*/ 0 h 158"/>
              <a:gd name="T8" fmla="*/ 0 w 174"/>
              <a:gd name="T9" fmla="*/ 0 h 158"/>
              <a:gd name="T10" fmla="*/ 0 w 174"/>
              <a:gd name="T11" fmla="*/ 0 h 158"/>
              <a:gd name="T12" fmla="*/ 0 w 174"/>
              <a:gd name="T13" fmla="*/ 0 h 158"/>
              <a:gd name="T14" fmla="*/ 0 w 174"/>
              <a:gd name="T15" fmla="*/ 0 h 158"/>
              <a:gd name="T16" fmla="*/ 0 w 174"/>
              <a:gd name="T17" fmla="*/ 0 h 158"/>
              <a:gd name="T18" fmla="*/ 0 w 174"/>
              <a:gd name="T19" fmla="*/ 0 h 158"/>
              <a:gd name="T20" fmla="*/ 0 w 174"/>
              <a:gd name="T21" fmla="*/ 0 h 158"/>
              <a:gd name="T22" fmla="*/ 0 w 174"/>
              <a:gd name="T23" fmla="*/ 0 h 158"/>
              <a:gd name="T24" fmla="*/ 0 w 174"/>
              <a:gd name="T25" fmla="*/ 0 h 158"/>
              <a:gd name="T26" fmla="*/ 0 w 174"/>
              <a:gd name="T27" fmla="*/ 0 h 158"/>
              <a:gd name="T28" fmla="*/ 0 w 174"/>
              <a:gd name="T29" fmla="*/ 0 h 158"/>
              <a:gd name="T30" fmla="*/ 0 w 174"/>
              <a:gd name="T31" fmla="*/ 0 h 158"/>
              <a:gd name="T32" fmla="*/ 0 w 174"/>
              <a:gd name="T33" fmla="*/ 0 h 158"/>
              <a:gd name="T34" fmla="*/ 0 w 174"/>
              <a:gd name="T35" fmla="*/ 0 h 158"/>
              <a:gd name="T36" fmla="*/ 0 w 174"/>
              <a:gd name="T37" fmla="*/ 0 h 158"/>
              <a:gd name="T38" fmla="*/ 0 w 174"/>
              <a:gd name="T39" fmla="*/ 0 h 158"/>
              <a:gd name="T40" fmla="*/ 0 w 174"/>
              <a:gd name="T41" fmla="*/ 0 h 158"/>
              <a:gd name="T42" fmla="*/ 0 w 174"/>
              <a:gd name="T43" fmla="*/ 0 h 158"/>
              <a:gd name="T44" fmla="*/ 0 w 174"/>
              <a:gd name="T45" fmla="*/ 0 h 158"/>
              <a:gd name="T46" fmla="*/ 0 w 174"/>
              <a:gd name="T47" fmla="*/ 0 h 158"/>
              <a:gd name="T48" fmla="*/ 0 w 174"/>
              <a:gd name="T49" fmla="*/ 0 h 158"/>
              <a:gd name="T50" fmla="*/ 0 w 174"/>
              <a:gd name="T51" fmla="*/ 0 h 158"/>
              <a:gd name="T52" fmla="*/ 0 w 174"/>
              <a:gd name="T53" fmla="*/ 0 h 158"/>
              <a:gd name="T54" fmla="*/ 0 w 174"/>
              <a:gd name="T55" fmla="*/ 0 h 158"/>
              <a:gd name="T56" fmla="*/ 0 w 174"/>
              <a:gd name="T57" fmla="*/ 0 h 158"/>
              <a:gd name="T58" fmla="*/ 0 w 174"/>
              <a:gd name="T59" fmla="*/ 0 h 158"/>
              <a:gd name="T60" fmla="*/ 0 w 174"/>
              <a:gd name="T61" fmla="*/ 0 h 158"/>
              <a:gd name="T62" fmla="*/ 0 w 174"/>
              <a:gd name="T63" fmla="*/ 0 h 158"/>
              <a:gd name="T64" fmla="*/ 0 w 174"/>
              <a:gd name="T65" fmla="*/ 0 h 158"/>
              <a:gd name="T66" fmla="*/ 0 w 174"/>
              <a:gd name="T67" fmla="*/ 0 h 158"/>
              <a:gd name="T68" fmla="*/ 0 w 174"/>
              <a:gd name="T69" fmla="*/ 0 h 158"/>
              <a:gd name="T70" fmla="*/ 0 w 174"/>
              <a:gd name="T71" fmla="*/ 0 h 158"/>
              <a:gd name="T72" fmla="*/ 0 w 174"/>
              <a:gd name="T73" fmla="*/ 0 h 158"/>
              <a:gd name="T74" fmla="*/ 0 w 174"/>
              <a:gd name="T75" fmla="*/ 0 h 158"/>
              <a:gd name="T76" fmla="*/ 0 w 174"/>
              <a:gd name="T77" fmla="*/ 0 h 158"/>
              <a:gd name="T78" fmla="*/ 0 w 174"/>
              <a:gd name="T79" fmla="*/ 0 h 158"/>
              <a:gd name="T80" fmla="*/ 0 w 174"/>
              <a:gd name="T81" fmla="*/ 0 h 158"/>
              <a:gd name="T82" fmla="*/ 0 w 174"/>
              <a:gd name="T83" fmla="*/ 0 h 158"/>
              <a:gd name="T84" fmla="*/ 0 w 174"/>
              <a:gd name="T85" fmla="*/ 0 h 158"/>
              <a:gd name="T86" fmla="*/ 0 w 174"/>
              <a:gd name="T87" fmla="*/ 0 h 158"/>
              <a:gd name="T88" fmla="*/ 0 w 174"/>
              <a:gd name="T89" fmla="*/ 0 h 158"/>
              <a:gd name="T90" fmla="*/ 0 w 174"/>
              <a:gd name="T91" fmla="*/ 0 h 158"/>
              <a:gd name="T92" fmla="*/ 0 w 174"/>
              <a:gd name="T93" fmla="*/ 0 h 15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74"/>
              <a:gd name="T142" fmla="*/ 0 h 158"/>
              <a:gd name="T143" fmla="*/ 174 w 174"/>
              <a:gd name="T144" fmla="*/ 158 h 15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74" h="158">
                <a:moveTo>
                  <a:pt x="116" y="31"/>
                </a:moveTo>
                <a:lnTo>
                  <a:pt x="121" y="1"/>
                </a:lnTo>
                <a:lnTo>
                  <a:pt x="127" y="3"/>
                </a:lnTo>
                <a:lnTo>
                  <a:pt x="133" y="5"/>
                </a:lnTo>
                <a:lnTo>
                  <a:pt x="138" y="8"/>
                </a:lnTo>
                <a:lnTo>
                  <a:pt x="143" y="12"/>
                </a:lnTo>
                <a:lnTo>
                  <a:pt x="147" y="15"/>
                </a:lnTo>
                <a:lnTo>
                  <a:pt x="153" y="19"/>
                </a:lnTo>
                <a:lnTo>
                  <a:pt x="156" y="23"/>
                </a:lnTo>
                <a:lnTo>
                  <a:pt x="160" y="28"/>
                </a:lnTo>
                <a:lnTo>
                  <a:pt x="164" y="33"/>
                </a:lnTo>
                <a:lnTo>
                  <a:pt x="167" y="38"/>
                </a:lnTo>
                <a:lnTo>
                  <a:pt x="169" y="43"/>
                </a:lnTo>
                <a:lnTo>
                  <a:pt x="171" y="49"/>
                </a:lnTo>
                <a:lnTo>
                  <a:pt x="172" y="55"/>
                </a:lnTo>
                <a:lnTo>
                  <a:pt x="173" y="62"/>
                </a:lnTo>
                <a:lnTo>
                  <a:pt x="174" y="70"/>
                </a:lnTo>
                <a:lnTo>
                  <a:pt x="174" y="77"/>
                </a:lnTo>
                <a:lnTo>
                  <a:pt x="174" y="86"/>
                </a:lnTo>
                <a:lnTo>
                  <a:pt x="173" y="95"/>
                </a:lnTo>
                <a:lnTo>
                  <a:pt x="171" y="103"/>
                </a:lnTo>
                <a:lnTo>
                  <a:pt x="169" y="110"/>
                </a:lnTo>
                <a:lnTo>
                  <a:pt x="166" y="117"/>
                </a:lnTo>
                <a:lnTo>
                  <a:pt x="161" y="124"/>
                </a:lnTo>
                <a:lnTo>
                  <a:pt x="157" y="131"/>
                </a:lnTo>
                <a:lnTo>
                  <a:pt x="152" y="137"/>
                </a:lnTo>
                <a:lnTo>
                  <a:pt x="145" y="142"/>
                </a:lnTo>
                <a:lnTo>
                  <a:pt x="139" y="146"/>
                </a:lnTo>
                <a:lnTo>
                  <a:pt x="133" y="150"/>
                </a:lnTo>
                <a:lnTo>
                  <a:pt x="125" y="153"/>
                </a:lnTo>
                <a:lnTo>
                  <a:pt x="116" y="155"/>
                </a:lnTo>
                <a:lnTo>
                  <a:pt x="108" y="157"/>
                </a:lnTo>
                <a:lnTo>
                  <a:pt x="98" y="158"/>
                </a:lnTo>
                <a:lnTo>
                  <a:pt x="89" y="158"/>
                </a:lnTo>
                <a:lnTo>
                  <a:pt x="78" y="158"/>
                </a:lnTo>
                <a:lnTo>
                  <a:pt x="68" y="157"/>
                </a:lnTo>
                <a:lnTo>
                  <a:pt x="60" y="155"/>
                </a:lnTo>
                <a:lnTo>
                  <a:pt x="51" y="153"/>
                </a:lnTo>
                <a:lnTo>
                  <a:pt x="44" y="150"/>
                </a:lnTo>
                <a:lnTo>
                  <a:pt x="36" y="146"/>
                </a:lnTo>
                <a:lnTo>
                  <a:pt x="30" y="141"/>
                </a:lnTo>
                <a:lnTo>
                  <a:pt x="23" y="136"/>
                </a:lnTo>
                <a:lnTo>
                  <a:pt x="18" y="131"/>
                </a:lnTo>
                <a:lnTo>
                  <a:pt x="14" y="124"/>
                </a:lnTo>
                <a:lnTo>
                  <a:pt x="9" y="117"/>
                </a:lnTo>
                <a:lnTo>
                  <a:pt x="6" y="110"/>
                </a:lnTo>
                <a:lnTo>
                  <a:pt x="3" y="103"/>
                </a:lnTo>
                <a:lnTo>
                  <a:pt x="2" y="95"/>
                </a:lnTo>
                <a:lnTo>
                  <a:pt x="1" y="87"/>
                </a:lnTo>
                <a:lnTo>
                  <a:pt x="0" y="79"/>
                </a:lnTo>
                <a:lnTo>
                  <a:pt x="1" y="70"/>
                </a:lnTo>
                <a:lnTo>
                  <a:pt x="2" y="61"/>
                </a:lnTo>
                <a:lnTo>
                  <a:pt x="3" y="54"/>
                </a:lnTo>
                <a:lnTo>
                  <a:pt x="6" y="47"/>
                </a:lnTo>
                <a:lnTo>
                  <a:pt x="9" y="40"/>
                </a:lnTo>
                <a:lnTo>
                  <a:pt x="13" y="34"/>
                </a:lnTo>
                <a:lnTo>
                  <a:pt x="18" y="28"/>
                </a:lnTo>
                <a:lnTo>
                  <a:pt x="23" y="22"/>
                </a:lnTo>
                <a:lnTo>
                  <a:pt x="29" y="17"/>
                </a:lnTo>
                <a:lnTo>
                  <a:pt x="35" y="13"/>
                </a:lnTo>
                <a:lnTo>
                  <a:pt x="43" y="8"/>
                </a:lnTo>
                <a:lnTo>
                  <a:pt x="50" y="5"/>
                </a:lnTo>
                <a:lnTo>
                  <a:pt x="59" y="3"/>
                </a:lnTo>
                <a:lnTo>
                  <a:pt x="67" y="1"/>
                </a:lnTo>
                <a:lnTo>
                  <a:pt x="77" y="0"/>
                </a:lnTo>
                <a:lnTo>
                  <a:pt x="87" y="0"/>
                </a:lnTo>
                <a:lnTo>
                  <a:pt x="88" y="0"/>
                </a:lnTo>
                <a:lnTo>
                  <a:pt x="89" y="0"/>
                </a:lnTo>
                <a:lnTo>
                  <a:pt x="90" y="0"/>
                </a:lnTo>
                <a:lnTo>
                  <a:pt x="91" y="0"/>
                </a:lnTo>
                <a:lnTo>
                  <a:pt x="92" y="0"/>
                </a:lnTo>
                <a:lnTo>
                  <a:pt x="93" y="0"/>
                </a:lnTo>
                <a:lnTo>
                  <a:pt x="94" y="0"/>
                </a:lnTo>
                <a:lnTo>
                  <a:pt x="94" y="129"/>
                </a:lnTo>
                <a:lnTo>
                  <a:pt x="101" y="128"/>
                </a:lnTo>
                <a:lnTo>
                  <a:pt x="107" y="127"/>
                </a:lnTo>
                <a:lnTo>
                  <a:pt x="113" y="126"/>
                </a:lnTo>
                <a:lnTo>
                  <a:pt x="119" y="123"/>
                </a:lnTo>
                <a:lnTo>
                  <a:pt x="124" y="121"/>
                </a:lnTo>
                <a:lnTo>
                  <a:pt x="128" y="118"/>
                </a:lnTo>
                <a:lnTo>
                  <a:pt x="133" y="115"/>
                </a:lnTo>
                <a:lnTo>
                  <a:pt x="137" y="112"/>
                </a:lnTo>
                <a:lnTo>
                  <a:pt x="140" y="108"/>
                </a:lnTo>
                <a:lnTo>
                  <a:pt x="143" y="105"/>
                </a:lnTo>
                <a:lnTo>
                  <a:pt x="145" y="100"/>
                </a:lnTo>
                <a:lnTo>
                  <a:pt x="147" y="96"/>
                </a:lnTo>
                <a:lnTo>
                  <a:pt x="149" y="92"/>
                </a:lnTo>
                <a:lnTo>
                  <a:pt x="150" y="87"/>
                </a:lnTo>
                <a:lnTo>
                  <a:pt x="151" y="82"/>
                </a:lnTo>
                <a:lnTo>
                  <a:pt x="151" y="77"/>
                </a:lnTo>
                <a:lnTo>
                  <a:pt x="151" y="73"/>
                </a:lnTo>
                <a:lnTo>
                  <a:pt x="151" y="69"/>
                </a:lnTo>
                <a:lnTo>
                  <a:pt x="150" y="65"/>
                </a:lnTo>
                <a:lnTo>
                  <a:pt x="149" y="61"/>
                </a:lnTo>
                <a:lnTo>
                  <a:pt x="147" y="58"/>
                </a:lnTo>
                <a:lnTo>
                  <a:pt x="146" y="55"/>
                </a:lnTo>
                <a:lnTo>
                  <a:pt x="144" y="52"/>
                </a:lnTo>
                <a:lnTo>
                  <a:pt x="143" y="49"/>
                </a:lnTo>
                <a:lnTo>
                  <a:pt x="141" y="46"/>
                </a:lnTo>
                <a:lnTo>
                  <a:pt x="138" y="44"/>
                </a:lnTo>
                <a:lnTo>
                  <a:pt x="136" y="41"/>
                </a:lnTo>
                <a:lnTo>
                  <a:pt x="133" y="39"/>
                </a:lnTo>
                <a:lnTo>
                  <a:pt x="129" y="37"/>
                </a:lnTo>
                <a:lnTo>
                  <a:pt x="125" y="35"/>
                </a:lnTo>
                <a:lnTo>
                  <a:pt x="121" y="33"/>
                </a:lnTo>
                <a:lnTo>
                  <a:pt x="116" y="31"/>
                </a:lnTo>
                <a:close/>
                <a:moveTo>
                  <a:pt x="72" y="127"/>
                </a:moveTo>
                <a:lnTo>
                  <a:pt x="72" y="31"/>
                </a:lnTo>
                <a:lnTo>
                  <a:pt x="66" y="32"/>
                </a:lnTo>
                <a:lnTo>
                  <a:pt x="61" y="33"/>
                </a:lnTo>
                <a:lnTo>
                  <a:pt x="57" y="34"/>
                </a:lnTo>
                <a:lnTo>
                  <a:pt x="53" y="35"/>
                </a:lnTo>
                <a:lnTo>
                  <a:pt x="49" y="36"/>
                </a:lnTo>
                <a:lnTo>
                  <a:pt x="46" y="38"/>
                </a:lnTo>
                <a:lnTo>
                  <a:pt x="43" y="40"/>
                </a:lnTo>
                <a:lnTo>
                  <a:pt x="39" y="42"/>
                </a:lnTo>
                <a:lnTo>
                  <a:pt x="36" y="45"/>
                </a:lnTo>
                <a:lnTo>
                  <a:pt x="33" y="49"/>
                </a:lnTo>
                <a:lnTo>
                  <a:pt x="30" y="53"/>
                </a:lnTo>
                <a:lnTo>
                  <a:pt x="28" y="58"/>
                </a:lnTo>
                <a:lnTo>
                  <a:pt x="26" y="62"/>
                </a:lnTo>
                <a:lnTo>
                  <a:pt x="24" y="68"/>
                </a:lnTo>
                <a:lnTo>
                  <a:pt x="23" y="73"/>
                </a:lnTo>
                <a:lnTo>
                  <a:pt x="23" y="78"/>
                </a:lnTo>
                <a:lnTo>
                  <a:pt x="23" y="83"/>
                </a:lnTo>
                <a:lnTo>
                  <a:pt x="24" y="88"/>
                </a:lnTo>
                <a:lnTo>
                  <a:pt x="26" y="92"/>
                </a:lnTo>
                <a:lnTo>
                  <a:pt x="27" y="96"/>
                </a:lnTo>
                <a:lnTo>
                  <a:pt x="29" y="100"/>
                </a:lnTo>
                <a:lnTo>
                  <a:pt x="31" y="104"/>
                </a:lnTo>
                <a:lnTo>
                  <a:pt x="33" y="108"/>
                </a:lnTo>
                <a:lnTo>
                  <a:pt x="36" y="111"/>
                </a:lnTo>
                <a:lnTo>
                  <a:pt x="39" y="114"/>
                </a:lnTo>
                <a:lnTo>
                  <a:pt x="44" y="117"/>
                </a:lnTo>
                <a:lnTo>
                  <a:pt x="47" y="120"/>
                </a:lnTo>
                <a:lnTo>
                  <a:pt x="51" y="122"/>
                </a:lnTo>
                <a:lnTo>
                  <a:pt x="57" y="123"/>
                </a:lnTo>
                <a:lnTo>
                  <a:pt x="61" y="126"/>
                </a:lnTo>
                <a:lnTo>
                  <a:pt x="66" y="127"/>
                </a:lnTo>
                <a:lnTo>
                  <a:pt x="72" y="127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41" name="Freeform 355"/>
          <p:cNvSpPr>
            <a:spLocks/>
          </p:cNvSpPr>
          <p:nvPr/>
        </p:nvSpPr>
        <p:spPr bwMode="auto">
          <a:xfrm>
            <a:off x="6946048" y="2224004"/>
            <a:ext cx="66596" cy="34855"/>
          </a:xfrm>
          <a:custGeom>
            <a:avLst/>
            <a:gdLst>
              <a:gd name="T0" fmla="*/ 0 w 171"/>
              <a:gd name="T1" fmla="*/ 0 h 94"/>
              <a:gd name="T2" fmla="*/ 0 w 171"/>
              <a:gd name="T3" fmla="*/ 0 h 94"/>
              <a:gd name="T4" fmla="*/ 0 w 171"/>
              <a:gd name="T5" fmla="*/ 0 h 94"/>
              <a:gd name="T6" fmla="*/ 0 w 171"/>
              <a:gd name="T7" fmla="*/ 0 h 94"/>
              <a:gd name="T8" fmla="*/ 0 w 171"/>
              <a:gd name="T9" fmla="*/ 0 h 94"/>
              <a:gd name="T10" fmla="*/ 0 w 171"/>
              <a:gd name="T11" fmla="*/ 0 h 94"/>
              <a:gd name="T12" fmla="*/ 0 w 171"/>
              <a:gd name="T13" fmla="*/ 0 h 94"/>
              <a:gd name="T14" fmla="*/ 0 w 171"/>
              <a:gd name="T15" fmla="*/ 0 h 94"/>
              <a:gd name="T16" fmla="*/ 0 w 171"/>
              <a:gd name="T17" fmla="*/ 0 h 94"/>
              <a:gd name="T18" fmla="*/ 0 w 171"/>
              <a:gd name="T19" fmla="*/ 0 h 94"/>
              <a:gd name="T20" fmla="*/ 0 w 171"/>
              <a:gd name="T21" fmla="*/ 0 h 94"/>
              <a:gd name="T22" fmla="*/ 0 w 171"/>
              <a:gd name="T23" fmla="*/ 0 h 94"/>
              <a:gd name="T24" fmla="*/ 0 w 171"/>
              <a:gd name="T25" fmla="*/ 0 h 94"/>
              <a:gd name="T26" fmla="*/ 0 w 171"/>
              <a:gd name="T27" fmla="*/ 0 h 94"/>
              <a:gd name="T28" fmla="*/ 0 w 171"/>
              <a:gd name="T29" fmla="*/ 0 h 94"/>
              <a:gd name="T30" fmla="*/ 0 w 171"/>
              <a:gd name="T31" fmla="*/ 0 h 94"/>
              <a:gd name="T32" fmla="*/ 0 w 171"/>
              <a:gd name="T33" fmla="*/ 0 h 94"/>
              <a:gd name="T34" fmla="*/ 0 w 171"/>
              <a:gd name="T35" fmla="*/ 0 h 94"/>
              <a:gd name="T36" fmla="*/ 0 w 171"/>
              <a:gd name="T37" fmla="*/ 0 h 94"/>
              <a:gd name="T38" fmla="*/ 0 w 171"/>
              <a:gd name="T39" fmla="*/ 0 h 94"/>
              <a:gd name="T40" fmla="*/ 0 w 171"/>
              <a:gd name="T41" fmla="*/ 0 h 94"/>
              <a:gd name="T42" fmla="*/ 0 w 171"/>
              <a:gd name="T43" fmla="*/ 0 h 94"/>
              <a:gd name="T44" fmla="*/ 0 w 171"/>
              <a:gd name="T45" fmla="*/ 0 h 94"/>
              <a:gd name="T46" fmla="*/ 0 w 171"/>
              <a:gd name="T47" fmla="*/ 0 h 94"/>
              <a:gd name="T48" fmla="*/ 0 w 171"/>
              <a:gd name="T49" fmla="*/ 0 h 94"/>
              <a:gd name="T50" fmla="*/ 0 w 171"/>
              <a:gd name="T51" fmla="*/ 0 h 94"/>
              <a:gd name="T52" fmla="*/ 0 w 171"/>
              <a:gd name="T53" fmla="*/ 0 h 94"/>
              <a:gd name="T54" fmla="*/ 0 w 171"/>
              <a:gd name="T55" fmla="*/ 0 h 94"/>
              <a:gd name="T56" fmla="*/ 0 w 171"/>
              <a:gd name="T57" fmla="*/ 0 h 94"/>
              <a:gd name="T58" fmla="*/ 0 w 171"/>
              <a:gd name="T59" fmla="*/ 0 h 94"/>
              <a:gd name="T60" fmla="*/ 0 w 171"/>
              <a:gd name="T61" fmla="*/ 0 h 94"/>
              <a:gd name="T62" fmla="*/ 0 w 171"/>
              <a:gd name="T63" fmla="*/ 0 h 94"/>
              <a:gd name="T64" fmla="*/ 0 w 171"/>
              <a:gd name="T65" fmla="*/ 0 h 94"/>
              <a:gd name="T66" fmla="*/ 0 w 171"/>
              <a:gd name="T67" fmla="*/ 0 h 94"/>
              <a:gd name="T68" fmla="*/ 0 w 171"/>
              <a:gd name="T69" fmla="*/ 0 h 94"/>
              <a:gd name="T70" fmla="*/ 0 w 171"/>
              <a:gd name="T71" fmla="*/ 0 h 94"/>
              <a:gd name="T72" fmla="*/ 0 w 171"/>
              <a:gd name="T73" fmla="*/ 0 h 94"/>
              <a:gd name="T74" fmla="*/ 0 w 171"/>
              <a:gd name="T75" fmla="*/ 0 h 94"/>
              <a:gd name="T76" fmla="*/ 0 w 171"/>
              <a:gd name="T77" fmla="*/ 0 h 94"/>
              <a:gd name="T78" fmla="*/ 0 w 171"/>
              <a:gd name="T79" fmla="*/ 0 h 94"/>
              <a:gd name="T80" fmla="*/ 0 w 171"/>
              <a:gd name="T81" fmla="*/ 0 h 94"/>
              <a:gd name="T82" fmla="*/ 0 w 171"/>
              <a:gd name="T83" fmla="*/ 0 h 94"/>
              <a:gd name="T84" fmla="*/ 0 w 171"/>
              <a:gd name="T85" fmla="*/ 0 h 94"/>
              <a:gd name="T86" fmla="*/ 0 w 171"/>
              <a:gd name="T87" fmla="*/ 0 h 94"/>
              <a:gd name="T88" fmla="*/ 0 w 171"/>
              <a:gd name="T89" fmla="*/ 0 h 94"/>
              <a:gd name="T90" fmla="*/ 0 w 171"/>
              <a:gd name="T91" fmla="*/ 0 h 94"/>
              <a:gd name="T92" fmla="*/ 0 w 171"/>
              <a:gd name="T93" fmla="*/ 0 h 94"/>
              <a:gd name="T94" fmla="*/ 0 w 171"/>
              <a:gd name="T95" fmla="*/ 0 h 94"/>
              <a:gd name="T96" fmla="*/ 0 w 171"/>
              <a:gd name="T97" fmla="*/ 0 h 94"/>
              <a:gd name="T98" fmla="*/ 0 w 171"/>
              <a:gd name="T99" fmla="*/ 0 h 94"/>
              <a:gd name="T100" fmla="*/ 0 w 171"/>
              <a:gd name="T101" fmla="*/ 0 h 94"/>
              <a:gd name="T102" fmla="*/ 0 w 171"/>
              <a:gd name="T103" fmla="*/ 0 h 94"/>
              <a:gd name="T104" fmla="*/ 0 w 171"/>
              <a:gd name="T105" fmla="*/ 0 h 94"/>
              <a:gd name="T106" fmla="*/ 0 w 171"/>
              <a:gd name="T107" fmla="*/ 0 h 94"/>
              <a:gd name="T108" fmla="*/ 0 w 171"/>
              <a:gd name="T109" fmla="*/ 0 h 94"/>
              <a:gd name="T110" fmla="*/ 0 w 171"/>
              <a:gd name="T111" fmla="*/ 0 h 94"/>
              <a:gd name="T112" fmla="*/ 0 w 171"/>
              <a:gd name="T113" fmla="*/ 0 h 94"/>
              <a:gd name="T114" fmla="*/ 0 w 171"/>
              <a:gd name="T115" fmla="*/ 0 h 94"/>
              <a:gd name="T116" fmla="*/ 0 w 171"/>
              <a:gd name="T117" fmla="*/ 0 h 94"/>
              <a:gd name="T118" fmla="*/ 0 w 171"/>
              <a:gd name="T119" fmla="*/ 0 h 94"/>
              <a:gd name="T120" fmla="*/ 0 w 171"/>
              <a:gd name="T121" fmla="*/ 0 h 94"/>
              <a:gd name="T122" fmla="*/ 0 w 171"/>
              <a:gd name="T123" fmla="*/ 0 h 94"/>
              <a:gd name="T124" fmla="*/ 0 w 171"/>
              <a:gd name="T125" fmla="*/ 0 h 9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1"/>
              <a:gd name="T190" fmla="*/ 0 h 94"/>
              <a:gd name="T191" fmla="*/ 171 w 171"/>
              <a:gd name="T192" fmla="*/ 94 h 9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1" h="94">
                <a:moveTo>
                  <a:pt x="171" y="94"/>
                </a:moveTo>
                <a:lnTo>
                  <a:pt x="4" y="94"/>
                </a:lnTo>
                <a:lnTo>
                  <a:pt x="4" y="67"/>
                </a:lnTo>
                <a:lnTo>
                  <a:pt x="29" y="67"/>
                </a:lnTo>
                <a:lnTo>
                  <a:pt x="24" y="64"/>
                </a:lnTo>
                <a:lnTo>
                  <a:pt x="21" y="62"/>
                </a:lnTo>
                <a:lnTo>
                  <a:pt x="18" y="60"/>
                </a:lnTo>
                <a:lnTo>
                  <a:pt x="15" y="57"/>
                </a:lnTo>
                <a:lnTo>
                  <a:pt x="12" y="55"/>
                </a:lnTo>
                <a:lnTo>
                  <a:pt x="9" y="53"/>
                </a:lnTo>
                <a:lnTo>
                  <a:pt x="7" y="51"/>
                </a:lnTo>
                <a:lnTo>
                  <a:pt x="6" y="49"/>
                </a:lnTo>
                <a:lnTo>
                  <a:pt x="4" y="47"/>
                </a:lnTo>
                <a:lnTo>
                  <a:pt x="3" y="44"/>
                </a:lnTo>
                <a:lnTo>
                  <a:pt x="2" y="42"/>
                </a:lnTo>
                <a:lnTo>
                  <a:pt x="2" y="40"/>
                </a:lnTo>
                <a:lnTo>
                  <a:pt x="1" y="38"/>
                </a:lnTo>
                <a:lnTo>
                  <a:pt x="1" y="35"/>
                </a:lnTo>
                <a:lnTo>
                  <a:pt x="0" y="33"/>
                </a:lnTo>
                <a:lnTo>
                  <a:pt x="0" y="30"/>
                </a:lnTo>
                <a:lnTo>
                  <a:pt x="0" y="27"/>
                </a:lnTo>
                <a:lnTo>
                  <a:pt x="1" y="23"/>
                </a:lnTo>
                <a:lnTo>
                  <a:pt x="1" y="19"/>
                </a:lnTo>
                <a:lnTo>
                  <a:pt x="2" y="15"/>
                </a:lnTo>
                <a:lnTo>
                  <a:pt x="4" y="11"/>
                </a:lnTo>
                <a:lnTo>
                  <a:pt x="5" y="8"/>
                </a:lnTo>
                <a:lnTo>
                  <a:pt x="7" y="4"/>
                </a:lnTo>
                <a:lnTo>
                  <a:pt x="9" y="0"/>
                </a:lnTo>
                <a:lnTo>
                  <a:pt x="35" y="10"/>
                </a:lnTo>
                <a:lnTo>
                  <a:pt x="34" y="13"/>
                </a:lnTo>
                <a:lnTo>
                  <a:pt x="33" y="15"/>
                </a:lnTo>
                <a:lnTo>
                  <a:pt x="32" y="18"/>
                </a:lnTo>
                <a:lnTo>
                  <a:pt x="31" y="20"/>
                </a:lnTo>
                <a:lnTo>
                  <a:pt x="30" y="24"/>
                </a:lnTo>
                <a:lnTo>
                  <a:pt x="30" y="27"/>
                </a:lnTo>
                <a:lnTo>
                  <a:pt x="30" y="29"/>
                </a:lnTo>
                <a:lnTo>
                  <a:pt x="30" y="32"/>
                </a:lnTo>
                <a:lnTo>
                  <a:pt x="30" y="34"/>
                </a:lnTo>
                <a:lnTo>
                  <a:pt x="30" y="36"/>
                </a:lnTo>
                <a:lnTo>
                  <a:pt x="30" y="39"/>
                </a:lnTo>
                <a:lnTo>
                  <a:pt x="31" y="41"/>
                </a:lnTo>
                <a:lnTo>
                  <a:pt x="32" y="43"/>
                </a:lnTo>
                <a:lnTo>
                  <a:pt x="32" y="45"/>
                </a:lnTo>
                <a:lnTo>
                  <a:pt x="34" y="47"/>
                </a:lnTo>
                <a:lnTo>
                  <a:pt x="35" y="49"/>
                </a:lnTo>
                <a:lnTo>
                  <a:pt x="36" y="50"/>
                </a:lnTo>
                <a:lnTo>
                  <a:pt x="38" y="52"/>
                </a:lnTo>
                <a:lnTo>
                  <a:pt x="39" y="54"/>
                </a:lnTo>
                <a:lnTo>
                  <a:pt x="42" y="55"/>
                </a:lnTo>
                <a:lnTo>
                  <a:pt x="44" y="56"/>
                </a:lnTo>
                <a:lnTo>
                  <a:pt x="46" y="57"/>
                </a:lnTo>
                <a:lnTo>
                  <a:pt x="48" y="58"/>
                </a:lnTo>
                <a:lnTo>
                  <a:pt x="50" y="59"/>
                </a:lnTo>
                <a:lnTo>
                  <a:pt x="54" y="60"/>
                </a:lnTo>
                <a:lnTo>
                  <a:pt x="58" y="61"/>
                </a:lnTo>
                <a:lnTo>
                  <a:pt x="62" y="62"/>
                </a:lnTo>
                <a:lnTo>
                  <a:pt x="66" y="63"/>
                </a:lnTo>
                <a:lnTo>
                  <a:pt x="70" y="63"/>
                </a:lnTo>
                <a:lnTo>
                  <a:pt x="75" y="64"/>
                </a:lnTo>
                <a:lnTo>
                  <a:pt x="79" y="64"/>
                </a:lnTo>
                <a:lnTo>
                  <a:pt x="83" y="64"/>
                </a:lnTo>
                <a:lnTo>
                  <a:pt x="171" y="64"/>
                </a:lnTo>
                <a:lnTo>
                  <a:pt x="171" y="94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42" name="Freeform 356"/>
          <p:cNvSpPr>
            <a:spLocks noEditPoints="1"/>
          </p:cNvSpPr>
          <p:nvPr/>
        </p:nvSpPr>
        <p:spPr bwMode="auto">
          <a:xfrm>
            <a:off x="6946048" y="2163467"/>
            <a:ext cx="66596" cy="56868"/>
          </a:xfrm>
          <a:custGeom>
            <a:avLst/>
            <a:gdLst>
              <a:gd name="T0" fmla="*/ 0 w 174"/>
              <a:gd name="T1" fmla="*/ 0 h 158"/>
              <a:gd name="T2" fmla="*/ 0 w 174"/>
              <a:gd name="T3" fmla="*/ 0 h 158"/>
              <a:gd name="T4" fmla="*/ 0 w 174"/>
              <a:gd name="T5" fmla="*/ 0 h 158"/>
              <a:gd name="T6" fmla="*/ 0 w 174"/>
              <a:gd name="T7" fmla="*/ 0 h 158"/>
              <a:gd name="T8" fmla="*/ 0 w 174"/>
              <a:gd name="T9" fmla="*/ 0 h 158"/>
              <a:gd name="T10" fmla="*/ 0 w 174"/>
              <a:gd name="T11" fmla="*/ 0 h 158"/>
              <a:gd name="T12" fmla="*/ 0 w 174"/>
              <a:gd name="T13" fmla="*/ 0 h 158"/>
              <a:gd name="T14" fmla="*/ 0 w 174"/>
              <a:gd name="T15" fmla="*/ 0 h 158"/>
              <a:gd name="T16" fmla="*/ 0 w 174"/>
              <a:gd name="T17" fmla="*/ 0 h 158"/>
              <a:gd name="T18" fmla="*/ 0 w 174"/>
              <a:gd name="T19" fmla="*/ 0 h 158"/>
              <a:gd name="T20" fmla="*/ 0 w 174"/>
              <a:gd name="T21" fmla="*/ 0 h 158"/>
              <a:gd name="T22" fmla="*/ 0 w 174"/>
              <a:gd name="T23" fmla="*/ 0 h 158"/>
              <a:gd name="T24" fmla="*/ 0 w 174"/>
              <a:gd name="T25" fmla="*/ 0 h 158"/>
              <a:gd name="T26" fmla="*/ 0 w 174"/>
              <a:gd name="T27" fmla="*/ 0 h 158"/>
              <a:gd name="T28" fmla="*/ 0 w 174"/>
              <a:gd name="T29" fmla="*/ 0 h 158"/>
              <a:gd name="T30" fmla="*/ 0 w 174"/>
              <a:gd name="T31" fmla="*/ 0 h 158"/>
              <a:gd name="T32" fmla="*/ 0 w 174"/>
              <a:gd name="T33" fmla="*/ 0 h 158"/>
              <a:gd name="T34" fmla="*/ 0 w 174"/>
              <a:gd name="T35" fmla="*/ 0 h 158"/>
              <a:gd name="T36" fmla="*/ 0 w 174"/>
              <a:gd name="T37" fmla="*/ 0 h 158"/>
              <a:gd name="T38" fmla="*/ 0 w 174"/>
              <a:gd name="T39" fmla="*/ 0 h 158"/>
              <a:gd name="T40" fmla="*/ 0 w 174"/>
              <a:gd name="T41" fmla="*/ 0 h 158"/>
              <a:gd name="T42" fmla="*/ 0 w 174"/>
              <a:gd name="T43" fmla="*/ 0 h 158"/>
              <a:gd name="T44" fmla="*/ 0 w 174"/>
              <a:gd name="T45" fmla="*/ 0 h 158"/>
              <a:gd name="T46" fmla="*/ 0 w 174"/>
              <a:gd name="T47" fmla="*/ 0 h 158"/>
              <a:gd name="T48" fmla="*/ 0 w 174"/>
              <a:gd name="T49" fmla="*/ 0 h 158"/>
              <a:gd name="T50" fmla="*/ 0 w 174"/>
              <a:gd name="T51" fmla="*/ 0 h 158"/>
              <a:gd name="T52" fmla="*/ 0 w 174"/>
              <a:gd name="T53" fmla="*/ 0 h 158"/>
              <a:gd name="T54" fmla="*/ 0 w 174"/>
              <a:gd name="T55" fmla="*/ 0 h 158"/>
              <a:gd name="T56" fmla="*/ 0 w 174"/>
              <a:gd name="T57" fmla="*/ 0 h 158"/>
              <a:gd name="T58" fmla="*/ 0 w 174"/>
              <a:gd name="T59" fmla="*/ 0 h 158"/>
              <a:gd name="T60" fmla="*/ 0 w 174"/>
              <a:gd name="T61" fmla="*/ 0 h 158"/>
              <a:gd name="T62" fmla="*/ 0 w 174"/>
              <a:gd name="T63" fmla="*/ 0 h 158"/>
              <a:gd name="T64" fmla="*/ 0 w 174"/>
              <a:gd name="T65" fmla="*/ 0 h 158"/>
              <a:gd name="T66" fmla="*/ 0 w 174"/>
              <a:gd name="T67" fmla="*/ 0 h 158"/>
              <a:gd name="T68" fmla="*/ 0 w 174"/>
              <a:gd name="T69" fmla="*/ 0 h 158"/>
              <a:gd name="T70" fmla="*/ 0 w 174"/>
              <a:gd name="T71" fmla="*/ 0 h 158"/>
              <a:gd name="T72" fmla="*/ 0 w 174"/>
              <a:gd name="T73" fmla="*/ 0 h 158"/>
              <a:gd name="T74" fmla="*/ 0 w 174"/>
              <a:gd name="T75" fmla="*/ 0 h 158"/>
              <a:gd name="T76" fmla="*/ 0 w 174"/>
              <a:gd name="T77" fmla="*/ 0 h 158"/>
              <a:gd name="T78" fmla="*/ 0 w 174"/>
              <a:gd name="T79" fmla="*/ 0 h 158"/>
              <a:gd name="T80" fmla="*/ 0 w 174"/>
              <a:gd name="T81" fmla="*/ 0 h 158"/>
              <a:gd name="T82" fmla="*/ 0 w 174"/>
              <a:gd name="T83" fmla="*/ 0 h 158"/>
              <a:gd name="T84" fmla="*/ 0 w 174"/>
              <a:gd name="T85" fmla="*/ 0 h 158"/>
              <a:gd name="T86" fmla="*/ 0 w 174"/>
              <a:gd name="T87" fmla="*/ 0 h 158"/>
              <a:gd name="T88" fmla="*/ 0 w 174"/>
              <a:gd name="T89" fmla="*/ 0 h 158"/>
              <a:gd name="T90" fmla="*/ 0 w 174"/>
              <a:gd name="T91" fmla="*/ 0 h 158"/>
              <a:gd name="T92" fmla="*/ 0 w 174"/>
              <a:gd name="T93" fmla="*/ 0 h 158"/>
              <a:gd name="T94" fmla="*/ 0 w 174"/>
              <a:gd name="T95" fmla="*/ 0 h 158"/>
              <a:gd name="T96" fmla="*/ 0 w 174"/>
              <a:gd name="T97" fmla="*/ 0 h 158"/>
              <a:gd name="T98" fmla="*/ 0 w 174"/>
              <a:gd name="T99" fmla="*/ 0 h 158"/>
              <a:gd name="T100" fmla="*/ 0 w 174"/>
              <a:gd name="T101" fmla="*/ 0 h 158"/>
              <a:gd name="T102" fmla="*/ 0 w 174"/>
              <a:gd name="T103" fmla="*/ 0 h 158"/>
              <a:gd name="T104" fmla="*/ 0 w 174"/>
              <a:gd name="T105" fmla="*/ 0 h 158"/>
              <a:gd name="T106" fmla="*/ 0 w 174"/>
              <a:gd name="T107" fmla="*/ 0 h 1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74"/>
              <a:gd name="T163" fmla="*/ 0 h 158"/>
              <a:gd name="T164" fmla="*/ 174 w 174"/>
              <a:gd name="T165" fmla="*/ 158 h 15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74" h="158">
                <a:moveTo>
                  <a:pt x="150" y="36"/>
                </a:moveTo>
                <a:lnTo>
                  <a:pt x="153" y="40"/>
                </a:lnTo>
                <a:lnTo>
                  <a:pt x="156" y="44"/>
                </a:lnTo>
                <a:lnTo>
                  <a:pt x="159" y="48"/>
                </a:lnTo>
                <a:lnTo>
                  <a:pt x="161" y="52"/>
                </a:lnTo>
                <a:lnTo>
                  <a:pt x="164" y="56"/>
                </a:lnTo>
                <a:lnTo>
                  <a:pt x="166" y="59"/>
                </a:lnTo>
                <a:lnTo>
                  <a:pt x="167" y="63"/>
                </a:lnTo>
                <a:lnTo>
                  <a:pt x="169" y="67"/>
                </a:lnTo>
                <a:lnTo>
                  <a:pt x="170" y="72"/>
                </a:lnTo>
                <a:lnTo>
                  <a:pt x="171" y="75"/>
                </a:lnTo>
                <a:lnTo>
                  <a:pt x="172" y="79"/>
                </a:lnTo>
                <a:lnTo>
                  <a:pt x="173" y="83"/>
                </a:lnTo>
                <a:lnTo>
                  <a:pt x="173" y="87"/>
                </a:lnTo>
                <a:lnTo>
                  <a:pt x="174" y="91"/>
                </a:lnTo>
                <a:lnTo>
                  <a:pt x="174" y="95"/>
                </a:lnTo>
                <a:lnTo>
                  <a:pt x="174" y="99"/>
                </a:lnTo>
                <a:lnTo>
                  <a:pt x="174" y="106"/>
                </a:lnTo>
                <a:lnTo>
                  <a:pt x="173" y="112"/>
                </a:lnTo>
                <a:lnTo>
                  <a:pt x="172" y="118"/>
                </a:lnTo>
                <a:lnTo>
                  <a:pt x="171" y="124"/>
                </a:lnTo>
                <a:lnTo>
                  <a:pt x="169" y="130"/>
                </a:lnTo>
                <a:lnTo>
                  <a:pt x="167" y="135"/>
                </a:lnTo>
                <a:lnTo>
                  <a:pt x="164" y="139"/>
                </a:lnTo>
                <a:lnTo>
                  <a:pt x="160" y="143"/>
                </a:lnTo>
                <a:lnTo>
                  <a:pt x="157" y="146"/>
                </a:lnTo>
                <a:lnTo>
                  <a:pt x="154" y="149"/>
                </a:lnTo>
                <a:lnTo>
                  <a:pt x="150" y="152"/>
                </a:lnTo>
                <a:lnTo>
                  <a:pt x="145" y="154"/>
                </a:lnTo>
                <a:lnTo>
                  <a:pt x="141" y="156"/>
                </a:lnTo>
                <a:lnTo>
                  <a:pt x="137" y="157"/>
                </a:lnTo>
                <a:lnTo>
                  <a:pt x="131" y="158"/>
                </a:lnTo>
                <a:lnTo>
                  <a:pt x="126" y="158"/>
                </a:lnTo>
                <a:lnTo>
                  <a:pt x="124" y="158"/>
                </a:lnTo>
                <a:lnTo>
                  <a:pt x="121" y="157"/>
                </a:lnTo>
                <a:lnTo>
                  <a:pt x="118" y="157"/>
                </a:lnTo>
                <a:lnTo>
                  <a:pt x="115" y="156"/>
                </a:lnTo>
                <a:lnTo>
                  <a:pt x="112" y="156"/>
                </a:lnTo>
                <a:lnTo>
                  <a:pt x="109" y="155"/>
                </a:lnTo>
                <a:lnTo>
                  <a:pt x="107" y="153"/>
                </a:lnTo>
                <a:lnTo>
                  <a:pt x="105" y="152"/>
                </a:lnTo>
                <a:lnTo>
                  <a:pt x="101" y="151"/>
                </a:lnTo>
                <a:lnTo>
                  <a:pt x="99" y="149"/>
                </a:lnTo>
                <a:lnTo>
                  <a:pt x="97" y="147"/>
                </a:lnTo>
                <a:lnTo>
                  <a:pt x="95" y="146"/>
                </a:lnTo>
                <a:lnTo>
                  <a:pt x="93" y="144"/>
                </a:lnTo>
                <a:lnTo>
                  <a:pt x="91" y="142"/>
                </a:lnTo>
                <a:lnTo>
                  <a:pt x="90" y="140"/>
                </a:lnTo>
                <a:lnTo>
                  <a:pt x="88" y="137"/>
                </a:lnTo>
                <a:lnTo>
                  <a:pt x="87" y="135"/>
                </a:lnTo>
                <a:lnTo>
                  <a:pt x="85" y="133"/>
                </a:lnTo>
                <a:lnTo>
                  <a:pt x="83" y="130"/>
                </a:lnTo>
                <a:lnTo>
                  <a:pt x="82" y="127"/>
                </a:lnTo>
                <a:lnTo>
                  <a:pt x="81" y="124"/>
                </a:lnTo>
                <a:lnTo>
                  <a:pt x="80" y="121"/>
                </a:lnTo>
                <a:lnTo>
                  <a:pt x="80" y="119"/>
                </a:lnTo>
                <a:lnTo>
                  <a:pt x="79" y="116"/>
                </a:lnTo>
                <a:lnTo>
                  <a:pt x="78" y="114"/>
                </a:lnTo>
                <a:lnTo>
                  <a:pt x="78" y="111"/>
                </a:lnTo>
                <a:lnTo>
                  <a:pt x="77" y="108"/>
                </a:lnTo>
                <a:lnTo>
                  <a:pt x="77" y="105"/>
                </a:lnTo>
                <a:lnTo>
                  <a:pt x="76" y="102"/>
                </a:lnTo>
                <a:lnTo>
                  <a:pt x="76" y="99"/>
                </a:lnTo>
                <a:lnTo>
                  <a:pt x="75" y="95"/>
                </a:lnTo>
                <a:lnTo>
                  <a:pt x="75" y="91"/>
                </a:lnTo>
                <a:lnTo>
                  <a:pt x="74" y="82"/>
                </a:lnTo>
                <a:lnTo>
                  <a:pt x="73" y="74"/>
                </a:lnTo>
                <a:lnTo>
                  <a:pt x="72" y="66"/>
                </a:lnTo>
                <a:lnTo>
                  <a:pt x="70" y="60"/>
                </a:lnTo>
                <a:lnTo>
                  <a:pt x="68" y="53"/>
                </a:lnTo>
                <a:lnTo>
                  <a:pt x="67" y="48"/>
                </a:lnTo>
                <a:lnTo>
                  <a:pt x="66" y="43"/>
                </a:lnTo>
                <a:lnTo>
                  <a:pt x="65" y="39"/>
                </a:lnTo>
                <a:lnTo>
                  <a:pt x="63" y="39"/>
                </a:lnTo>
                <a:lnTo>
                  <a:pt x="62" y="39"/>
                </a:lnTo>
                <a:lnTo>
                  <a:pt x="61" y="39"/>
                </a:lnTo>
                <a:lnTo>
                  <a:pt x="60" y="39"/>
                </a:lnTo>
                <a:lnTo>
                  <a:pt x="59" y="39"/>
                </a:lnTo>
                <a:lnTo>
                  <a:pt x="58" y="39"/>
                </a:lnTo>
                <a:lnTo>
                  <a:pt x="58" y="38"/>
                </a:lnTo>
                <a:lnTo>
                  <a:pt x="53" y="39"/>
                </a:lnTo>
                <a:lnTo>
                  <a:pt x="49" y="39"/>
                </a:lnTo>
                <a:lnTo>
                  <a:pt x="46" y="40"/>
                </a:lnTo>
                <a:lnTo>
                  <a:pt x="43" y="41"/>
                </a:lnTo>
                <a:lnTo>
                  <a:pt x="39" y="42"/>
                </a:lnTo>
                <a:lnTo>
                  <a:pt x="37" y="43"/>
                </a:lnTo>
                <a:lnTo>
                  <a:pt x="35" y="45"/>
                </a:lnTo>
                <a:lnTo>
                  <a:pt x="33" y="47"/>
                </a:lnTo>
                <a:lnTo>
                  <a:pt x="31" y="50"/>
                </a:lnTo>
                <a:lnTo>
                  <a:pt x="29" y="53"/>
                </a:lnTo>
                <a:lnTo>
                  <a:pt x="28" y="56"/>
                </a:lnTo>
                <a:lnTo>
                  <a:pt x="26" y="60"/>
                </a:lnTo>
                <a:lnTo>
                  <a:pt x="24" y="64"/>
                </a:lnTo>
                <a:lnTo>
                  <a:pt x="24" y="70"/>
                </a:lnTo>
                <a:lnTo>
                  <a:pt x="23" y="75"/>
                </a:lnTo>
                <a:lnTo>
                  <a:pt x="23" y="80"/>
                </a:lnTo>
                <a:lnTo>
                  <a:pt x="23" y="85"/>
                </a:lnTo>
                <a:lnTo>
                  <a:pt x="24" y="89"/>
                </a:lnTo>
                <a:lnTo>
                  <a:pt x="24" y="94"/>
                </a:lnTo>
                <a:lnTo>
                  <a:pt x="26" y="98"/>
                </a:lnTo>
                <a:lnTo>
                  <a:pt x="27" y="101"/>
                </a:lnTo>
                <a:lnTo>
                  <a:pt x="28" y="104"/>
                </a:lnTo>
                <a:lnTo>
                  <a:pt x="29" y="107"/>
                </a:lnTo>
                <a:lnTo>
                  <a:pt x="31" y="110"/>
                </a:lnTo>
                <a:lnTo>
                  <a:pt x="32" y="112"/>
                </a:lnTo>
                <a:lnTo>
                  <a:pt x="35" y="114"/>
                </a:lnTo>
                <a:lnTo>
                  <a:pt x="37" y="116"/>
                </a:lnTo>
                <a:lnTo>
                  <a:pt x="41" y="118"/>
                </a:lnTo>
                <a:lnTo>
                  <a:pt x="44" y="120"/>
                </a:lnTo>
                <a:lnTo>
                  <a:pt x="47" y="121"/>
                </a:lnTo>
                <a:lnTo>
                  <a:pt x="51" y="123"/>
                </a:lnTo>
                <a:lnTo>
                  <a:pt x="55" y="124"/>
                </a:lnTo>
                <a:lnTo>
                  <a:pt x="51" y="153"/>
                </a:lnTo>
                <a:lnTo>
                  <a:pt x="47" y="152"/>
                </a:lnTo>
                <a:lnTo>
                  <a:pt x="43" y="151"/>
                </a:lnTo>
                <a:lnTo>
                  <a:pt x="39" y="149"/>
                </a:lnTo>
                <a:lnTo>
                  <a:pt x="35" y="148"/>
                </a:lnTo>
                <a:lnTo>
                  <a:pt x="32" y="146"/>
                </a:lnTo>
                <a:lnTo>
                  <a:pt x="29" y="144"/>
                </a:lnTo>
                <a:lnTo>
                  <a:pt x="26" y="142"/>
                </a:lnTo>
                <a:lnTo>
                  <a:pt x="23" y="140"/>
                </a:lnTo>
                <a:lnTo>
                  <a:pt x="20" y="138"/>
                </a:lnTo>
                <a:lnTo>
                  <a:pt x="18" y="136"/>
                </a:lnTo>
                <a:lnTo>
                  <a:pt x="15" y="133"/>
                </a:lnTo>
                <a:lnTo>
                  <a:pt x="13" y="130"/>
                </a:lnTo>
                <a:lnTo>
                  <a:pt x="12" y="125"/>
                </a:lnTo>
                <a:lnTo>
                  <a:pt x="9" y="122"/>
                </a:lnTo>
                <a:lnTo>
                  <a:pt x="7" y="118"/>
                </a:lnTo>
                <a:lnTo>
                  <a:pt x="6" y="114"/>
                </a:lnTo>
                <a:lnTo>
                  <a:pt x="5" y="110"/>
                </a:lnTo>
                <a:lnTo>
                  <a:pt x="3" y="106"/>
                </a:lnTo>
                <a:lnTo>
                  <a:pt x="2" y="101"/>
                </a:lnTo>
                <a:lnTo>
                  <a:pt x="2" y="96"/>
                </a:lnTo>
                <a:lnTo>
                  <a:pt x="1" y="92"/>
                </a:lnTo>
                <a:lnTo>
                  <a:pt x="1" y="87"/>
                </a:lnTo>
                <a:lnTo>
                  <a:pt x="0" y="81"/>
                </a:lnTo>
                <a:lnTo>
                  <a:pt x="0" y="76"/>
                </a:lnTo>
                <a:lnTo>
                  <a:pt x="0" y="71"/>
                </a:lnTo>
                <a:lnTo>
                  <a:pt x="1" y="65"/>
                </a:lnTo>
                <a:lnTo>
                  <a:pt x="1" y="60"/>
                </a:lnTo>
                <a:lnTo>
                  <a:pt x="1" y="55"/>
                </a:lnTo>
                <a:lnTo>
                  <a:pt x="2" y="51"/>
                </a:lnTo>
                <a:lnTo>
                  <a:pt x="3" y="47"/>
                </a:lnTo>
                <a:lnTo>
                  <a:pt x="4" y="43"/>
                </a:lnTo>
                <a:lnTo>
                  <a:pt x="5" y="40"/>
                </a:lnTo>
                <a:lnTo>
                  <a:pt x="6" y="37"/>
                </a:lnTo>
                <a:lnTo>
                  <a:pt x="7" y="34"/>
                </a:lnTo>
                <a:lnTo>
                  <a:pt x="9" y="31"/>
                </a:lnTo>
                <a:lnTo>
                  <a:pt x="11" y="28"/>
                </a:lnTo>
                <a:lnTo>
                  <a:pt x="13" y="26"/>
                </a:lnTo>
                <a:lnTo>
                  <a:pt x="14" y="24"/>
                </a:lnTo>
                <a:lnTo>
                  <a:pt x="16" y="22"/>
                </a:lnTo>
                <a:lnTo>
                  <a:pt x="18" y="20"/>
                </a:lnTo>
                <a:lnTo>
                  <a:pt x="20" y="19"/>
                </a:lnTo>
                <a:lnTo>
                  <a:pt x="22" y="17"/>
                </a:lnTo>
                <a:lnTo>
                  <a:pt x="24" y="16"/>
                </a:lnTo>
                <a:lnTo>
                  <a:pt x="27" y="15"/>
                </a:lnTo>
                <a:lnTo>
                  <a:pt x="29" y="14"/>
                </a:lnTo>
                <a:lnTo>
                  <a:pt x="32" y="13"/>
                </a:lnTo>
                <a:lnTo>
                  <a:pt x="34" y="12"/>
                </a:lnTo>
                <a:lnTo>
                  <a:pt x="37" y="10"/>
                </a:lnTo>
                <a:lnTo>
                  <a:pt x="39" y="10"/>
                </a:lnTo>
                <a:lnTo>
                  <a:pt x="42" y="10"/>
                </a:lnTo>
                <a:lnTo>
                  <a:pt x="44" y="9"/>
                </a:lnTo>
                <a:lnTo>
                  <a:pt x="47" y="9"/>
                </a:lnTo>
                <a:lnTo>
                  <a:pt x="50" y="9"/>
                </a:lnTo>
                <a:lnTo>
                  <a:pt x="54" y="9"/>
                </a:lnTo>
                <a:lnTo>
                  <a:pt x="59" y="9"/>
                </a:lnTo>
                <a:lnTo>
                  <a:pt x="63" y="9"/>
                </a:lnTo>
                <a:lnTo>
                  <a:pt x="100" y="9"/>
                </a:lnTo>
                <a:lnTo>
                  <a:pt x="110" y="9"/>
                </a:lnTo>
                <a:lnTo>
                  <a:pt x="119" y="9"/>
                </a:lnTo>
                <a:lnTo>
                  <a:pt x="126" y="9"/>
                </a:lnTo>
                <a:lnTo>
                  <a:pt x="133" y="8"/>
                </a:lnTo>
                <a:lnTo>
                  <a:pt x="139" y="8"/>
                </a:lnTo>
                <a:lnTo>
                  <a:pt x="143" y="8"/>
                </a:lnTo>
                <a:lnTo>
                  <a:pt x="147" y="7"/>
                </a:lnTo>
                <a:lnTo>
                  <a:pt x="151" y="7"/>
                </a:lnTo>
                <a:lnTo>
                  <a:pt x="153" y="6"/>
                </a:lnTo>
                <a:lnTo>
                  <a:pt x="156" y="6"/>
                </a:lnTo>
                <a:lnTo>
                  <a:pt x="158" y="5"/>
                </a:lnTo>
                <a:lnTo>
                  <a:pt x="160" y="4"/>
                </a:lnTo>
                <a:lnTo>
                  <a:pt x="164" y="3"/>
                </a:lnTo>
                <a:lnTo>
                  <a:pt x="166" y="2"/>
                </a:lnTo>
                <a:lnTo>
                  <a:pt x="168" y="1"/>
                </a:lnTo>
                <a:lnTo>
                  <a:pt x="171" y="0"/>
                </a:lnTo>
                <a:lnTo>
                  <a:pt x="171" y="31"/>
                </a:lnTo>
                <a:lnTo>
                  <a:pt x="168" y="32"/>
                </a:lnTo>
                <a:lnTo>
                  <a:pt x="166" y="33"/>
                </a:lnTo>
                <a:lnTo>
                  <a:pt x="164" y="33"/>
                </a:lnTo>
                <a:lnTo>
                  <a:pt x="161" y="34"/>
                </a:lnTo>
                <a:lnTo>
                  <a:pt x="158" y="35"/>
                </a:lnTo>
                <a:lnTo>
                  <a:pt x="156" y="35"/>
                </a:lnTo>
                <a:lnTo>
                  <a:pt x="153" y="36"/>
                </a:lnTo>
                <a:lnTo>
                  <a:pt x="150" y="36"/>
                </a:lnTo>
                <a:close/>
                <a:moveTo>
                  <a:pt x="87" y="39"/>
                </a:moveTo>
                <a:lnTo>
                  <a:pt x="89" y="43"/>
                </a:lnTo>
                <a:lnTo>
                  <a:pt x="90" y="47"/>
                </a:lnTo>
                <a:lnTo>
                  <a:pt x="92" y="53"/>
                </a:lnTo>
                <a:lnTo>
                  <a:pt x="93" y="58"/>
                </a:lnTo>
                <a:lnTo>
                  <a:pt x="94" y="64"/>
                </a:lnTo>
                <a:lnTo>
                  <a:pt x="95" y="72"/>
                </a:lnTo>
                <a:lnTo>
                  <a:pt x="96" y="79"/>
                </a:lnTo>
                <a:lnTo>
                  <a:pt x="97" y="86"/>
                </a:lnTo>
                <a:lnTo>
                  <a:pt x="98" y="90"/>
                </a:lnTo>
                <a:lnTo>
                  <a:pt x="99" y="94"/>
                </a:lnTo>
                <a:lnTo>
                  <a:pt x="99" y="98"/>
                </a:lnTo>
                <a:lnTo>
                  <a:pt x="100" y="101"/>
                </a:lnTo>
                <a:lnTo>
                  <a:pt x="100" y="104"/>
                </a:lnTo>
                <a:lnTo>
                  <a:pt x="101" y="107"/>
                </a:lnTo>
                <a:lnTo>
                  <a:pt x="103" y="109"/>
                </a:lnTo>
                <a:lnTo>
                  <a:pt x="104" y="111"/>
                </a:lnTo>
                <a:lnTo>
                  <a:pt x="104" y="113"/>
                </a:lnTo>
                <a:lnTo>
                  <a:pt x="105" y="115"/>
                </a:lnTo>
                <a:lnTo>
                  <a:pt x="106" y="116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4" y="123"/>
                </a:lnTo>
                <a:lnTo>
                  <a:pt x="115" y="124"/>
                </a:lnTo>
                <a:lnTo>
                  <a:pt x="118" y="125"/>
                </a:lnTo>
                <a:lnTo>
                  <a:pt x="119" y="125"/>
                </a:lnTo>
                <a:lnTo>
                  <a:pt x="121" y="126"/>
                </a:lnTo>
                <a:lnTo>
                  <a:pt x="122" y="126"/>
                </a:lnTo>
                <a:lnTo>
                  <a:pt x="124" y="126"/>
                </a:lnTo>
                <a:lnTo>
                  <a:pt x="126" y="126"/>
                </a:lnTo>
                <a:lnTo>
                  <a:pt x="128" y="126"/>
                </a:lnTo>
                <a:lnTo>
                  <a:pt x="131" y="126"/>
                </a:lnTo>
                <a:lnTo>
                  <a:pt x="134" y="125"/>
                </a:lnTo>
                <a:lnTo>
                  <a:pt x="136" y="124"/>
                </a:lnTo>
                <a:lnTo>
                  <a:pt x="139" y="123"/>
                </a:lnTo>
                <a:lnTo>
                  <a:pt x="141" y="121"/>
                </a:lnTo>
                <a:lnTo>
                  <a:pt x="143" y="120"/>
                </a:lnTo>
                <a:lnTo>
                  <a:pt x="144" y="118"/>
                </a:lnTo>
                <a:lnTo>
                  <a:pt x="146" y="115"/>
                </a:lnTo>
                <a:lnTo>
                  <a:pt x="147" y="113"/>
                </a:lnTo>
                <a:lnTo>
                  <a:pt x="150" y="110"/>
                </a:lnTo>
                <a:lnTo>
                  <a:pt x="151" y="107"/>
                </a:lnTo>
                <a:lnTo>
                  <a:pt x="151" y="104"/>
                </a:lnTo>
                <a:lnTo>
                  <a:pt x="152" y="100"/>
                </a:lnTo>
                <a:lnTo>
                  <a:pt x="152" y="96"/>
                </a:lnTo>
                <a:lnTo>
                  <a:pt x="152" y="92"/>
                </a:lnTo>
                <a:lnTo>
                  <a:pt x="152" y="88"/>
                </a:lnTo>
                <a:lnTo>
                  <a:pt x="152" y="84"/>
                </a:lnTo>
                <a:lnTo>
                  <a:pt x="151" y="81"/>
                </a:lnTo>
                <a:lnTo>
                  <a:pt x="151" y="77"/>
                </a:lnTo>
                <a:lnTo>
                  <a:pt x="150" y="73"/>
                </a:lnTo>
                <a:lnTo>
                  <a:pt x="149" y="70"/>
                </a:lnTo>
                <a:lnTo>
                  <a:pt x="146" y="65"/>
                </a:lnTo>
                <a:lnTo>
                  <a:pt x="145" y="62"/>
                </a:lnTo>
                <a:lnTo>
                  <a:pt x="143" y="59"/>
                </a:lnTo>
                <a:lnTo>
                  <a:pt x="141" y="56"/>
                </a:lnTo>
                <a:lnTo>
                  <a:pt x="139" y="53"/>
                </a:lnTo>
                <a:lnTo>
                  <a:pt x="137" y="51"/>
                </a:lnTo>
                <a:lnTo>
                  <a:pt x="134" y="49"/>
                </a:lnTo>
                <a:lnTo>
                  <a:pt x="131" y="47"/>
                </a:lnTo>
                <a:lnTo>
                  <a:pt x="128" y="45"/>
                </a:lnTo>
                <a:lnTo>
                  <a:pt x="125" y="43"/>
                </a:lnTo>
                <a:lnTo>
                  <a:pt x="123" y="42"/>
                </a:lnTo>
                <a:lnTo>
                  <a:pt x="120" y="41"/>
                </a:lnTo>
                <a:lnTo>
                  <a:pt x="118" y="40"/>
                </a:lnTo>
                <a:lnTo>
                  <a:pt x="113" y="40"/>
                </a:lnTo>
                <a:lnTo>
                  <a:pt x="110" y="39"/>
                </a:lnTo>
                <a:lnTo>
                  <a:pt x="106" y="39"/>
                </a:lnTo>
                <a:lnTo>
                  <a:pt x="101" y="39"/>
                </a:lnTo>
                <a:lnTo>
                  <a:pt x="97" y="39"/>
                </a:lnTo>
                <a:lnTo>
                  <a:pt x="87" y="3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43" name="Freeform 357"/>
          <p:cNvSpPr>
            <a:spLocks noEditPoints="1"/>
          </p:cNvSpPr>
          <p:nvPr/>
        </p:nvSpPr>
        <p:spPr bwMode="auto">
          <a:xfrm>
            <a:off x="6922543" y="2139619"/>
            <a:ext cx="90100" cy="11007"/>
          </a:xfrm>
          <a:custGeom>
            <a:avLst/>
            <a:gdLst>
              <a:gd name="T0" fmla="*/ 0 w 230"/>
              <a:gd name="T1" fmla="*/ 0 h 30"/>
              <a:gd name="T2" fmla="*/ 0 w 230"/>
              <a:gd name="T3" fmla="*/ 0 h 30"/>
              <a:gd name="T4" fmla="*/ 0 w 230"/>
              <a:gd name="T5" fmla="*/ 0 h 30"/>
              <a:gd name="T6" fmla="*/ 0 w 230"/>
              <a:gd name="T7" fmla="*/ 0 h 30"/>
              <a:gd name="T8" fmla="*/ 0 w 230"/>
              <a:gd name="T9" fmla="*/ 0 h 30"/>
              <a:gd name="T10" fmla="*/ 0 w 230"/>
              <a:gd name="T11" fmla="*/ 0 h 30"/>
              <a:gd name="T12" fmla="*/ 0 w 230"/>
              <a:gd name="T13" fmla="*/ 0 h 30"/>
              <a:gd name="T14" fmla="*/ 0 w 230"/>
              <a:gd name="T15" fmla="*/ 0 h 30"/>
              <a:gd name="T16" fmla="*/ 0 w 230"/>
              <a:gd name="T17" fmla="*/ 0 h 30"/>
              <a:gd name="T18" fmla="*/ 0 w 230"/>
              <a:gd name="T19" fmla="*/ 0 h 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0"/>
              <a:gd name="T31" fmla="*/ 0 h 30"/>
              <a:gd name="T32" fmla="*/ 230 w 230"/>
              <a:gd name="T33" fmla="*/ 30 h 3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0" h="30">
                <a:moveTo>
                  <a:pt x="32" y="30"/>
                </a:moveTo>
                <a:lnTo>
                  <a:pt x="0" y="30"/>
                </a:lnTo>
                <a:lnTo>
                  <a:pt x="0" y="0"/>
                </a:lnTo>
                <a:lnTo>
                  <a:pt x="32" y="0"/>
                </a:lnTo>
                <a:lnTo>
                  <a:pt x="32" y="30"/>
                </a:lnTo>
                <a:close/>
                <a:moveTo>
                  <a:pt x="230" y="30"/>
                </a:moveTo>
                <a:lnTo>
                  <a:pt x="63" y="30"/>
                </a:lnTo>
                <a:lnTo>
                  <a:pt x="63" y="0"/>
                </a:lnTo>
                <a:lnTo>
                  <a:pt x="230" y="0"/>
                </a:lnTo>
                <a:lnTo>
                  <a:pt x="230" y="3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44" name="Freeform 358"/>
          <p:cNvSpPr>
            <a:spLocks/>
          </p:cNvSpPr>
          <p:nvPr/>
        </p:nvSpPr>
        <p:spPr bwMode="auto">
          <a:xfrm>
            <a:off x="6946048" y="2075413"/>
            <a:ext cx="66596" cy="51365"/>
          </a:xfrm>
          <a:custGeom>
            <a:avLst/>
            <a:gdLst>
              <a:gd name="T0" fmla="*/ 0 w 174"/>
              <a:gd name="T1" fmla="*/ 0 h 143"/>
              <a:gd name="T2" fmla="*/ 0 w 174"/>
              <a:gd name="T3" fmla="*/ 0 h 143"/>
              <a:gd name="T4" fmla="*/ 0 w 174"/>
              <a:gd name="T5" fmla="*/ 0 h 143"/>
              <a:gd name="T6" fmla="*/ 0 w 174"/>
              <a:gd name="T7" fmla="*/ 0 h 143"/>
              <a:gd name="T8" fmla="*/ 0 w 174"/>
              <a:gd name="T9" fmla="*/ 0 h 143"/>
              <a:gd name="T10" fmla="*/ 0 w 174"/>
              <a:gd name="T11" fmla="*/ 0 h 143"/>
              <a:gd name="T12" fmla="*/ 0 w 174"/>
              <a:gd name="T13" fmla="*/ 0 h 143"/>
              <a:gd name="T14" fmla="*/ 0 w 174"/>
              <a:gd name="T15" fmla="*/ 0 h 143"/>
              <a:gd name="T16" fmla="*/ 0 w 174"/>
              <a:gd name="T17" fmla="*/ 0 h 143"/>
              <a:gd name="T18" fmla="*/ 0 w 174"/>
              <a:gd name="T19" fmla="*/ 0 h 143"/>
              <a:gd name="T20" fmla="*/ 0 w 174"/>
              <a:gd name="T21" fmla="*/ 0 h 143"/>
              <a:gd name="T22" fmla="*/ 0 w 174"/>
              <a:gd name="T23" fmla="*/ 0 h 143"/>
              <a:gd name="T24" fmla="*/ 0 w 174"/>
              <a:gd name="T25" fmla="*/ 0 h 143"/>
              <a:gd name="T26" fmla="*/ 0 w 174"/>
              <a:gd name="T27" fmla="*/ 0 h 143"/>
              <a:gd name="T28" fmla="*/ 0 w 174"/>
              <a:gd name="T29" fmla="*/ 0 h 143"/>
              <a:gd name="T30" fmla="*/ 0 w 174"/>
              <a:gd name="T31" fmla="*/ 0 h 143"/>
              <a:gd name="T32" fmla="*/ 0 w 174"/>
              <a:gd name="T33" fmla="*/ 0 h 143"/>
              <a:gd name="T34" fmla="*/ 0 w 174"/>
              <a:gd name="T35" fmla="*/ 0 h 143"/>
              <a:gd name="T36" fmla="*/ 0 w 174"/>
              <a:gd name="T37" fmla="*/ 0 h 143"/>
              <a:gd name="T38" fmla="*/ 0 w 174"/>
              <a:gd name="T39" fmla="*/ 0 h 143"/>
              <a:gd name="T40" fmla="*/ 0 w 174"/>
              <a:gd name="T41" fmla="*/ 0 h 143"/>
              <a:gd name="T42" fmla="*/ 0 w 174"/>
              <a:gd name="T43" fmla="*/ 0 h 143"/>
              <a:gd name="T44" fmla="*/ 0 w 174"/>
              <a:gd name="T45" fmla="*/ 0 h 143"/>
              <a:gd name="T46" fmla="*/ 0 w 174"/>
              <a:gd name="T47" fmla="*/ 0 h 143"/>
              <a:gd name="T48" fmla="*/ 0 w 174"/>
              <a:gd name="T49" fmla="*/ 0 h 143"/>
              <a:gd name="T50" fmla="*/ 0 w 174"/>
              <a:gd name="T51" fmla="*/ 0 h 143"/>
              <a:gd name="T52" fmla="*/ 0 w 174"/>
              <a:gd name="T53" fmla="*/ 0 h 143"/>
              <a:gd name="T54" fmla="*/ 0 w 174"/>
              <a:gd name="T55" fmla="*/ 0 h 143"/>
              <a:gd name="T56" fmla="*/ 0 w 174"/>
              <a:gd name="T57" fmla="*/ 0 h 143"/>
              <a:gd name="T58" fmla="*/ 0 w 174"/>
              <a:gd name="T59" fmla="*/ 0 h 143"/>
              <a:gd name="T60" fmla="*/ 0 w 174"/>
              <a:gd name="T61" fmla="*/ 0 h 143"/>
              <a:gd name="T62" fmla="*/ 0 w 174"/>
              <a:gd name="T63" fmla="*/ 0 h 143"/>
              <a:gd name="T64" fmla="*/ 0 w 174"/>
              <a:gd name="T65" fmla="*/ 0 h 143"/>
              <a:gd name="T66" fmla="*/ 0 w 174"/>
              <a:gd name="T67" fmla="*/ 0 h 143"/>
              <a:gd name="T68" fmla="*/ 0 w 174"/>
              <a:gd name="T69" fmla="*/ 0 h 143"/>
              <a:gd name="T70" fmla="*/ 0 w 174"/>
              <a:gd name="T71" fmla="*/ 0 h 143"/>
              <a:gd name="T72" fmla="*/ 0 w 174"/>
              <a:gd name="T73" fmla="*/ 0 h 143"/>
              <a:gd name="T74" fmla="*/ 0 w 174"/>
              <a:gd name="T75" fmla="*/ 0 h 143"/>
              <a:gd name="T76" fmla="*/ 0 w 174"/>
              <a:gd name="T77" fmla="*/ 0 h 143"/>
              <a:gd name="T78" fmla="*/ 0 w 174"/>
              <a:gd name="T79" fmla="*/ 0 h 143"/>
              <a:gd name="T80" fmla="*/ 0 w 174"/>
              <a:gd name="T81" fmla="*/ 0 h 143"/>
              <a:gd name="T82" fmla="*/ 0 w 174"/>
              <a:gd name="T83" fmla="*/ 0 h 143"/>
              <a:gd name="T84" fmla="*/ 0 w 174"/>
              <a:gd name="T85" fmla="*/ 0 h 143"/>
              <a:gd name="T86" fmla="*/ 0 w 174"/>
              <a:gd name="T87" fmla="*/ 0 h 143"/>
              <a:gd name="T88" fmla="*/ 0 w 174"/>
              <a:gd name="T89" fmla="*/ 0 h 143"/>
              <a:gd name="T90" fmla="*/ 0 w 174"/>
              <a:gd name="T91" fmla="*/ 0 h 143"/>
              <a:gd name="T92" fmla="*/ 0 w 174"/>
              <a:gd name="T93" fmla="*/ 0 h 143"/>
              <a:gd name="T94" fmla="*/ 0 w 174"/>
              <a:gd name="T95" fmla="*/ 0 h 143"/>
              <a:gd name="T96" fmla="*/ 0 w 174"/>
              <a:gd name="T97" fmla="*/ 0 h 143"/>
              <a:gd name="T98" fmla="*/ 0 w 174"/>
              <a:gd name="T99" fmla="*/ 0 h 143"/>
              <a:gd name="T100" fmla="*/ 0 w 174"/>
              <a:gd name="T101" fmla="*/ 0 h 143"/>
              <a:gd name="T102" fmla="*/ 0 w 174"/>
              <a:gd name="T103" fmla="*/ 0 h 143"/>
              <a:gd name="T104" fmla="*/ 0 w 174"/>
              <a:gd name="T105" fmla="*/ 0 h 143"/>
              <a:gd name="T106" fmla="*/ 0 w 174"/>
              <a:gd name="T107" fmla="*/ 0 h 143"/>
              <a:gd name="T108" fmla="*/ 0 w 174"/>
              <a:gd name="T109" fmla="*/ 0 h 143"/>
              <a:gd name="T110" fmla="*/ 0 w 174"/>
              <a:gd name="T111" fmla="*/ 0 h 143"/>
              <a:gd name="T112" fmla="*/ 0 w 174"/>
              <a:gd name="T113" fmla="*/ 0 h 143"/>
              <a:gd name="T114" fmla="*/ 0 w 174"/>
              <a:gd name="T115" fmla="*/ 0 h 143"/>
              <a:gd name="T116" fmla="*/ 0 w 174"/>
              <a:gd name="T117" fmla="*/ 0 h 143"/>
              <a:gd name="T118" fmla="*/ 0 w 174"/>
              <a:gd name="T119" fmla="*/ 0 h 143"/>
              <a:gd name="T120" fmla="*/ 0 w 174"/>
              <a:gd name="T121" fmla="*/ 0 h 143"/>
              <a:gd name="T122" fmla="*/ 0 w 174"/>
              <a:gd name="T123" fmla="*/ 0 h 14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74"/>
              <a:gd name="T187" fmla="*/ 0 h 143"/>
              <a:gd name="T188" fmla="*/ 174 w 174"/>
              <a:gd name="T189" fmla="*/ 143 h 14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74" h="143">
                <a:moveTo>
                  <a:pt x="121" y="143"/>
                </a:moveTo>
                <a:lnTo>
                  <a:pt x="116" y="114"/>
                </a:lnTo>
                <a:lnTo>
                  <a:pt x="121" y="113"/>
                </a:lnTo>
                <a:lnTo>
                  <a:pt x="124" y="112"/>
                </a:lnTo>
                <a:lnTo>
                  <a:pt x="128" y="111"/>
                </a:lnTo>
                <a:lnTo>
                  <a:pt x="131" y="109"/>
                </a:lnTo>
                <a:lnTo>
                  <a:pt x="135" y="108"/>
                </a:lnTo>
                <a:lnTo>
                  <a:pt x="137" y="105"/>
                </a:lnTo>
                <a:lnTo>
                  <a:pt x="140" y="103"/>
                </a:lnTo>
                <a:lnTo>
                  <a:pt x="142" y="101"/>
                </a:lnTo>
                <a:lnTo>
                  <a:pt x="144" y="98"/>
                </a:lnTo>
                <a:lnTo>
                  <a:pt x="146" y="95"/>
                </a:lnTo>
                <a:lnTo>
                  <a:pt x="147" y="91"/>
                </a:lnTo>
                <a:lnTo>
                  <a:pt x="149" y="88"/>
                </a:lnTo>
                <a:lnTo>
                  <a:pt x="150" y="84"/>
                </a:lnTo>
                <a:lnTo>
                  <a:pt x="151" y="79"/>
                </a:lnTo>
                <a:lnTo>
                  <a:pt x="151" y="74"/>
                </a:lnTo>
                <a:lnTo>
                  <a:pt x="151" y="69"/>
                </a:lnTo>
                <a:lnTo>
                  <a:pt x="151" y="64"/>
                </a:lnTo>
                <a:lnTo>
                  <a:pt x="151" y="60"/>
                </a:lnTo>
                <a:lnTo>
                  <a:pt x="150" y="56"/>
                </a:lnTo>
                <a:lnTo>
                  <a:pt x="149" y="52"/>
                </a:lnTo>
                <a:lnTo>
                  <a:pt x="147" y="49"/>
                </a:lnTo>
                <a:lnTo>
                  <a:pt x="146" y="45"/>
                </a:lnTo>
                <a:lnTo>
                  <a:pt x="145" y="43"/>
                </a:lnTo>
                <a:lnTo>
                  <a:pt x="143" y="40"/>
                </a:lnTo>
                <a:lnTo>
                  <a:pt x="141" y="38"/>
                </a:lnTo>
                <a:lnTo>
                  <a:pt x="139" y="36"/>
                </a:lnTo>
                <a:lnTo>
                  <a:pt x="137" y="34"/>
                </a:lnTo>
                <a:lnTo>
                  <a:pt x="135" y="33"/>
                </a:lnTo>
                <a:lnTo>
                  <a:pt x="133" y="32"/>
                </a:lnTo>
                <a:lnTo>
                  <a:pt x="129" y="31"/>
                </a:lnTo>
                <a:lnTo>
                  <a:pt x="127" y="31"/>
                </a:lnTo>
                <a:lnTo>
                  <a:pt x="125" y="31"/>
                </a:lnTo>
                <a:lnTo>
                  <a:pt x="122" y="31"/>
                </a:lnTo>
                <a:lnTo>
                  <a:pt x="120" y="31"/>
                </a:lnTo>
                <a:lnTo>
                  <a:pt x="118" y="32"/>
                </a:lnTo>
                <a:lnTo>
                  <a:pt x="116" y="33"/>
                </a:lnTo>
                <a:lnTo>
                  <a:pt x="114" y="34"/>
                </a:lnTo>
                <a:lnTo>
                  <a:pt x="112" y="35"/>
                </a:lnTo>
                <a:lnTo>
                  <a:pt x="111" y="37"/>
                </a:lnTo>
                <a:lnTo>
                  <a:pt x="109" y="39"/>
                </a:lnTo>
                <a:lnTo>
                  <a:pt x="109" y="41"/>
                </a:lnTo>
                <a:lnTo>
                  <a:pt x="108" y="43"/>
                </a:lnTo>
                <a:lnTo>
                  <a:pt x="107" y="46"/>
                </a:lnTo>
                <a:lnTo>
                  <a:pt x="105" y="49"/>
                </a:lnTo>
                <a:lnTo>
                  <a:pt x="104" y="53"/>
                </a:lnTo>
                <a:lnTo>
                  <a:pt x="103" y="58"/>
                </a:lnTo>
                <a:lnTo>
                  <a:pt x="101" y="63"/>
                </a:lnTo>
                <a:lnTo>
                  <a:pt x="100" y="68"/>
                </a:lnTo>
                <a:lnTo>
                  <a:pt x="98" y="76"/>
                </a:lnTo>
                <a:lnTo>
                  <a:pt x="96" y="84"/>
                </a:lnTo>
                <a:lnTo>
                  <a:pt x="94" y="90"/>
                </a:lnTo>
                <a:lnTo>
                  <a:pt x="93" y="96"/>
                </a:lnTo>
                <a:lnTo>
                  <a:pt x="91" y="101"/>
                </a:lnTo>
                <a:lnTo>
                  <a:pt x="90" y="105"/>
                </a:lnTo>
                <a:lnTo>
                  <a:pt x="88" y="109"/>
                </a:lnTo>
                <a:lnTo>
                  <a:pt x="87" y="113"/>
                </a:lnTo>
                <a:lnTo>
                  <a:pt x="84" y="116"/>
                </a:lnTo>
                <a:lnTo>
                  <a:pt x="83" y="118"/>
                </a:lnTo>
                <a:lnTo>
                  <a:pt x="81" y="121"/>
                </a:lnTo>
                <a:lnTo>
                  <a:pt x="79" y="123"/>
                </a:lnTo>
                <a:lnTo>
                  <a:pt x="78" y="125"/>
                </a:lnTo>
                <a:lnTo>
                  <a:pt x="75" y="128"/>
                </a:lnTo>
                <a:lnTo>
                  <a:pt x="73" y="129"/>
                </a:lnTo>
                <a:lnTo>
                  <a:pt x="70" y="131"/>
                </a:lnTo>
                <a:lnTo>
                  <a:pt x="68" y="132"/>
                </a:lnTo>
                <a:lnTo>
                  <a:pt x="65" y="134"/>
                </a:lnTo>
                <a:lnTo>
                  <a:pt x="63" y="136"/>
                </a:lnTo>
                <a:lnTo>
                  <a:pt x="60" y="137"/>
                </a:lnTo>
                <a:lnTo>
                  <a:pt x="57" y="137"/>
                </a:lnTo>
                <a:lnTo>
                  <a:pt x="54" y="138"/>
                </a:lnTo>
                <a:lnTo>
                  <a:pt x="51" y="138"/>
                </a:lnTo>
                <a:lnTo>
                  <a:pt x="48" y="138"/>
                </a:lnTo>
                <a:lnTo>
                  <a:pt x="46" y="138"/>
                </a:lnTo>
                <a:lnTo>
                  <a:pt x="43" y="138"/>
                </a:lnTo>
                <a:lnTo>
                  <a:pt x="41" y="138"/>
                </a:lnTo>
                <a:lnTo>
                  <a:pt x="37" y="137"/>
                </a:lnTo>
                <a:lnTo>
                  <a:pt x="35" y="136"/>
                </a:lnTo>
                <a:lnTo>
                  <a:pt x="32" y="134"/>
                </a:lnTo>
                <a:lnTo>
                  <a:pt x="30" y="133"/>
                </a:lnTo>
                <a:lnTo>
                  <a:pt x="28" y="132"/>
                </a:lnTo>
                <a:lnTo>
                  <a:pt x="26" y="131"/>
                </a:lnTo>
                <a:lnTo>
                  <a:pt x="23" y="129"/>
                </a:lnTo>
                <a:lnTo>
                  <a:pt x="21" y="128"/>
                </a:lnTo>
                <a:lnTo>
                  <a:pt x="19" y="126"/>
                </a:lnTo>
                <a:lnTo>
                  <a:pt x="17" y="124"/>
                </a:lnTo>
                <a:lnTo>
                  <a:pt x="15" y="122"/>
                </a:lnTo>
                <a:lnTo>
                  <a:pt x="14" y="120"/>
                </a:lnTo>
                <a:lnTo>
                  <a:pt x="12" y="118"/>
                </a:lnTo>
                <a:lnTo>
                  <a:pt x="11" y="116"/>
                </a:lnTo>
                <a:lnTo>
                  <a:pt x="9" y="114"/>
                </a:lnTo>
                <a:lnTo>
                  <a:pt x="8" y="112"/>
                </a:lnTo>
                <a:lnTo>
                  <a:pt x="7" y="110"/>
                </a:lnTo>
                <a:lnTo>
                  <a:pt x="6" y="108"/>
                </a:lnTo>
                <a:lnTo>
                  <a:pt x="5" y="105"/>
                </a:lnTo>
                <a:lnTo>
                  <a:pt x="4" y="103"/>
                </a:lnTo>
                <a:lnTo>
                  <a:pt x="3" y="100"/>
                </a:lnTo>
                <a:lnTo>
                  <a:pt x="3" y="97"/>
                </a:lnTo>
                <a:lnTo>
                  <a:pt x="2" y="94"/>
                </a:lnTo>
                <a:lnTo>
                  <a:pt x="2" y="91"/>
                </a:lnTo>
                <a:lnTo>
                  <a:pt x="1" y="88"/>
                </a:lnTo>
                <a:lnTo>
                  <a:pt x="1" y="85"/>
                </a:lnTo>
                <a:lnTo>
                  <a:pt x="0" y="82"/>
                </a:lnTo>
                <a:lnTo>
                  <a:pt x="0" y="79"/>
                </a:lnTo>
                <a:lnTo>
                  <a:pt x="0" y="74"/>
                </a:lnTo>
                <a:lnTo>
                  <a:pt x="0" y="69"/>
                </a:lnTo>
                <a:lnTo>
                  <a:pt x="1" y="65"/>
                </a:lnTo>
                <a:lnTo>
                  <a:pt x="1" y="60"/>
                </a:lnTo>
                <a:lnTo>
                  <a:pt x="2" y="56"/>
                </a:lnTo>
                <a:lnTo>
                  <a:pt x="2" y="51"/>
                </a:lnTo>
                <a:lnTo>
                  <a:pt x="3" y="47"/>
                </a:lnTo>
                <a:lnTo>
                  <a:pt x="4" y="43"/>
                </a:lnTo>
                <a:lnTo>
                  <a:pt x="6" y="39"/>
                </a:lnTo>
                <a:lnTo>
                  <a:pt x="7" y="36"/>
                </a:lnTo>
                <a:lnTo>
                  <a:pt x="8" y="33"/>
                </a:lnTo>
                <a:lnTo>
                  <a:pt x="11" y="29"/>
                </a:lnTo>
                <a:lnTo>
                  <a:pt x="13" y="26"/>
                </a:lnTo>
                <a:lnTo>
                  <a:pt x="15" y="24"/>
                </a:lnTo>
                <a:lnTo>
                  <a:pt x="17" y="21"/>
                </a:lnTo>
                <a:lnTo>
                  <a:pt x="19" y="18"/>
                </a:lnTo>
                <a:lnTo>
                  <a:pt x="21" y="16"/>
                </a:lnTo>
                <a:lnTo>
                  <a:pt x="23" y="15"/>
                </a:lnTo>
                <a:lnTo>
                  <a:pt x="27" y="13"/>
                </a:lnTo>
                <a:lnTo>
                  <a:pt x="29" y="12"/>
                </a:lnTo>
                <a:lnTo>
                  <a:pt x="32" y="10"/>
                </a:lnTo>
                <a:lnTo>
                  <a:pt x="35" y="9"/>
                </a:lnTo>
                <a:lnTo>
                  <a:pt x="39" y="8"/>
                </a:lnTo>
                <a:lnTo>
                  <a:pt x="43" y="7"/>
                </a:lnTo>
                <a:lnTo>
                  <a:pt x="47" y="7"/>
                </a:lnTo>
                <a:lnTo>
                  <a:pt x="51" y="35"/>
                </a:lnTo>
                <a:lnTo>
                  <a:pt x="48" y="36"/>
                </a:lnTo>
                <a:lnTo>
                  <a:pt x="45" y="37"/>
                </a:lnTo>
                <a:lnTo>
                  <a:pt x="42" y="38"/>
                </a:lnTo>
                <a:lnTo>
                  <a:pt x="39" y="39"/>
                </a:lnTo>
                <a:lnTo>
                  <a:pt x="37" y="41"/>
                </a:lnTo>
                <a:lnTo>
                  <a:pt x="34" y="42"/>
                </a:lnTo>
                <a:lnTo>
                  <a:pt x="33" y="44"/>
                </a:lnTo>
                <a:lnTo>
                  <a:pt x="31" y="46"/>
                </a:lnTo>
                <a:lnTo>
                  <a:pt x="29" y="49"/>
                </a:lnTo>
                <a:lnTo>
                  <a:pt x="28" y="52"/>
                </a:lnTo>
                <a:lnTo>
                  <a:pt x="27" y="54"/>
                </a:lnTo>
                <a:lnTo>
                  <a:pt x="26" y="57"/>
                </a:lnTo>
                <a:lnTo>
                  <a:pt x="24" y="61"/>
                </a:lnTo>
                <a:lnTo>
                  <a:pt x="23" y="64"/>
                </a:lnTo>
                <a:lnTo>
                  <a:pt x="23" y="68"/>
                </a:lnTo>
                <a:lnTo>
                  <a:pt x="23" y="72"/>
                </a:lnTo>
                <a:lnTo>
                  <a:pt x="23" y="78"/>
                </a:lnTo>
                <a:lnTo>
                  <a:pt x="23" y="82"/>
                </a:lnTo>
                <a:lnTo>
                  <a:pt x="24" y="86"/>
                </a:lnTo>
                <a:lnTo>
                  <a:pt x="26" y="90"/>
                </a:lnTo>
                <a:lnTo>
                  <a:pt x="26" y="93"/>
                </a:lnTo>
                <a:lnTo>
                  <a:pt x="27" y="96"/>
                </a:lnTo>
                <a:lnTo>
                  <a:pt x="29" y="99"/>
                </a:lnTo>
                <a:lnTo>
                  <a:pt x="30" y="101"/>
                </a:lnTo>
                <a:lnTo>
                  <a:pt x="32" y="103"/>
                </a:lnTo>
                <a:lnTo>
                  <a:pt x="33" y="105"/>
                </a:lnTo>
                <a:lnTo>
                  <a:pt x="35" y="106"/>
                </a:lnTo>
                <a:lnTo>
                  <a:pt x="37" y="108"/>
                </a:lnTo>
                <a:lnTo>
                  <a:pt x="38" y="109"/>
                </a:lnTo>
                <a:lnTo>
                  <a:pt x="41" y="109"/>
                </a:lnTo>
                <a:lnTo>
                  <a:pt x="43" y="110"/>
                </a:lnTo>
                <a:lnTo>
                  <a:pt x="45" y="110"/>
                </a:lnTo>
                <a:lnTo>
                  <a:pt x="46" y="110"/>
                </a:lnTo>
                <a:lnTo>
                  <a:pt x="48" y="109"/>
                </a:lnTo>
                <a:lnTo>
                  <a:pt x="49" y="109"/>
                </a:lnTo>
                <a:lnTo>
                  <a:pt x="50" y="109"/>
                </a:lnTo>
                <a:lnTo>
                  <a:pt x="51" y="108"/>
                </a:lnTo>
                <a:lnTo>
                  <a:pt x="52" y="108"/>
                </a:lnTo>
                <a:lnTo>
                  <a:pt x="53" y="107"/>
                </a:lnTo>
                <a:lnTo>
                  <a:pt x="54" y="106"/>
                </a:lnTo>
                <a:lnTo>
                  <a:pt x="55" y="105"/>
                </a:lnTo>
                <a:lnTo>
                  <a:pt x="57" y="104"/>
                </a:lnTo>
                <a:lnTo>
                  <a:pt x="58" y="103"/>
                </a:lnTo>
                <a:lnTo>
                  <a:pt x="59" y="102"/>
                </a:lnTo>
                <a:lnTo>
                  <a:pt x="60" y="100"/>
                </a:lnTo>
                <a:lnTo>
                  <a:pt x="61" y="99"/>
                </a:lnTo>
                <a:lnTo>
                  <a:pt x="62" y="97"/>
                </a:lnTo>
                <a:lnTo>
                  <a:pt x="62" y="95"/>
                </a:lnTo>
                <a:lnTo>
                  <a:pt x="63" y="94"/>
                </a:lnTo>
                <a:lnTo>
                  <a:pt x="63" y="92"/>
                </a:lnTo>
                <a:lnTo>
                  <a:pt x="64" y="90"/>
                </a:lnTo>
                <a:lnTo>
                  <a:pt x="65" y="87"/>
                </a:lnTo>
                <a:lnTo>
                  <a:pt x="66" y="83"/>
                </a:lnTo>
                <a:lnTo>
                  <a:pt x="67" y="79"/>
                </a:lnTo>
                <a:lnTo>
                  <a:pt x="68" y="74"/>
                </a:lnTo>
                <a:lnTo>
                  <a:pt x="69" y="69"/>
                </a:lnTo>
                <a:lnTo>
                  <a:pt x="72" y="62"/>
                </a:lnTo>
                <a:lnTo>
                  <a:pt x="74" y="55"/>
                </a:lnTo>
                <a:lnTo>
                  <a:pt x="75" y="49"/>
                </a:lnTo>
                <a:lnTo>
                  <a:pt x="77" y="43"/>
                </a:lnTo>
                <a:lnTo>
                  <a:pt x="78" y="38"/>
                </a:lnTo>
                <a:lnTo>
                  <a:pt x="80" y="34"/>
                </a:lnTo>
                <a:lnTo>
                  <a:pt x="81" y="30"/>
                </a:lnTo>
                <a:lnTo>
                  <a:pt x="82" y="27"/>
                </a:lnTo>
                <a:lnTo>
                  <a:pt x="84" y="24"/>
                </a:lnTo>
                <a:lnTo>
                  <a:pt x="85" y="21"/>
                </a:lnTo>
                <a:lnTo>
                  <a:pt x="88" y="18"/>
                </a:lnTo>
                <a:lnTo>
                  <a:pt x="89" y="15"/>
                </a:lnTo>
                <a:lnTo>
                  <a:pt x="91" y="13"/>
                </a:lnTo>
                <a:lnTo>
                  <a:pt x="93" y="11"/>
                </a:lnTo>
                <a:lnTo>
                  <a:pt x="95" y="9"/>
                </a:lnTo>
                <a:lnTo>
                  <a:pt x="97" y="7"/>
                </a:lnTo>
                <a:lnTo>
                  <a:pt x="100" y="5"/>
                </a:lnTo>
                <a:lnTo>
                  <a:pt x="103" y="4"/>
                </a:lnTo>
                <a:lnTo>
                  <a:pt x="106" y="3"/>
                </a:lnTo>
                <a:lnTo>
                  <a:pt x="108" y="2"/>
                </a:lnTo>
                <a:lnTo>
                  <a:pt x="111" y="1"/>
                </a:lnTo>
                <a:lnTo>
                  <a:pt x="114" y="1"/>
                </a:lnTo>
                <a:lnTo>
                  <a:pt x="118" y="0"/>
                </a:lnTo>
                <a:lnTo>
                  <a:pt x="122" y="0"/>
                </a:lnTo>
                <a:lnTo>
                  <a:pt x="125" y="0"/>
                </a:lnTo>
                <a:lnTo>
                  <a:pt x="128" y="1"/>
                </a:lnTo>
                <a:lnTo>
                  <a:pt x="131" y="1"/>
                </a:lnTo>
                <a:lnTo>
                  <a:pt x="136" y="2"/>
                </a:lnTo>
                <a:lnTo>
                  <a:pt x="139" y="3"/>
                </a:lnTo>
                <a:lnTo>
                  <a:pt x="142" y="5"/>
                </a:lnTo>
                <a:lnTo>
                  <a:pt x="145" y="7"/>
                </a:lnTo>
                <a:lnTo>
                  <a:pt x="149" y="9"/>
                </a:lnTo>
                <a:lnTo>
                  <a:pt x="151" y="11"/>
                </a:lnTo>
                <a:lnTo>
                  <a:pt x="154" y="13"/>
                </a:lnTo>
                <a:lnTo>
                  <a:pt x="157" y="16"/>
                </a:lnTo>
                <a:lnTo>
                  <a:pt x="159" y="20"/>
                </a:lnTo>
                <a:lnTo>
                  <a:pt x="161" y="23"/>
                </a:lnTo>
                <a:lnTo>
                  <a:pt x="164" y="26"/>
                </a:lnTo>
                <a:lnTo>
                  <a:pt x="166" y="30"/>
                </a:lnTo>
                <a:lnTo>
                  <a:pt x="168" y="34"/>
                </a:lnTo>
                <a:lnTo>
                  <a:pt x="169" y="38"/>
                </a:lnTo>
                <a:lnTo>
                  <a:pt x="170" y="42"/>
                </a:lnTo>
                <a:lnTo>
                  <a:pt x="172" y="46"/>
                </a:lnTo>
                <a:lnTo>
                  <a:pt x="172" y="50"/>
                </a:lnTo>
                <a:lnTo>
                  <a:pt x="173" y="55"/>
                </a:lnTo>
                <a:lnTo>
                  <a:pt x="174" y="59"/>
                </a:lnTo>
                <a:lnTo>
                  <a:pt x="174" y="64"/>
                </a:lnTo>
                <a:lnTo>
                  <a:pt x="174" y="69"/>
                </a:lnTo>
                <a:lnTo>
                  <a:pt x="174" y="78"/>
                </a:lnTo>
                <a:lnTo>
                  <a:pt x="173" y="85"/>
                </a:lnTo>
                <a:lnTo>
                  <a:pt x="172" y="92"/>
                </a:lnTo>
                <a:lnTo>
                  <a:pt x="171" y="99"/>
                </a:lnTo>
                <a:lnTo>
                  <a:pt x="169" y="105"/>
                </a:lnTo>
                <a:lnTo>
                  <a:pt x="167" y="111"/>
                </a:lnTo>
                <a:lnTo>
                  <a:pt x="164" y="116"/>
                </a:lnTo>
                <a:lnTo>
                  <a:pt x="160" y="120"/>
                </a:lnTo>
                <a:lnTo>
                  <a:pt x="157" y="124"/>
                </a:lnTo>
                <a:lnTo>
                  <a:pt x="153" y="128"/>
                </a:lnTo>
                <a:lnTo>
                  <a:pt x="149" y="131"/>
                </a:lnTo>
                <a:lnTo>
                  <a:pt x="144" y="134"/>
                </a:lnTo>
                <a:lnTo>
                  <a:pt x="139" y="138"/>
                </a:lnTo>
                <a:lnTo>
                  <a:pt x="134" y="140"/>
                </a:lnTo>
                <a:lnTo>
                  <a:pt x="127" y="142"/>
                </a:lnTo>
                <a:lnTo>
                  <a:pt x="121" y="143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45" name="Freeform 359"/>
          <p:cNvSpPr>
            <a:spLocks noEditPoints="1"/>
          </p:cNvSpPr>
          <p:nvPr/>
        </p:nvSpPr>
        <p:spPr bwMode="auto">
          <a:xfrm>
            <a:off x="4983430" y="5454485"/>
            <a:ext cx="74431" cy="55034"/>
          </a:xfrm>
          <a:custGeom>
            <a:avLst/>
            <a:gdLst>
              <a:gd name="T0" fmla="*/ 0 w 190"/>
              <a:gd name="T1" fmla="*/ 0 h 147"/>
              <a:gd name="T2" fmla="*/ 0 w 190"/>
              <a:gd name="T3" fmla="*/ 0 h 147"/>
              <a:gd name="T4" fmla="*/ 0 w 190"/>
              <a:gd name="T5" fmla="*/ 0 h 147"/>
              <a:gd name="T6" fmla="*/ 0 w 190"/>
              <a:gd name="T7" fmla="*/ 0 h 147"/>
              <a:gd name="T8" fmla="*/ 0 w 190"/>
              <a:gd name="T9" fmla="*/ 0 h 147"/>
              <a:gd name="T10" fmla="*/ 0 w 190"/>
              <a:gd name="T11" fmla="*/ 0 h 147"/>
              <a:gd name="T12" fmla="*/ 0 w 190"/>
              <a:gd name="T13" fmla="*/ 0 h 147"/>
              <a:gd name="T14" fmla="*/ 0 w 190"/>
              <a:gd name="T15" fmla="*/ 0 h 147"/>
              <a:gd name="T16" fmla="*/ 0 w 190"/>
              <a:gd name="T17" fmla="*/ 0 h 147"/>
              <a:gd name="T18" fmla="*/ 0 w 190"/>
              <a:gd name="T19" fmla="*/ 0 h 147"/>
              <a:gd name="T20" fmla="*/ 0 w 190"/>
              <a:gd name="T21" fmla="*/ 0 h 147"/>
              <a:gd name="T22" fmla="*/ 0 w 190"/>
              <a:gd name="T23" fmla="*/ 0 h 147"/>
              <a:gd name="T24" fmla="*/ 0 w 190"/>
              <a:gd name="T25" fmla="*/ 0 h 147"/>
              <a:gd name="T26" fmla="*/ 0 w 190"/>
              <a:gd name="T27" fmla="*/ 0 h 147"/>
              <a:gd name="T28" fmla="*/ 0 w 190"/>
              <a:gd name="T29" fmla="*/ 0 h 147"/>
              <a:gd name="T30" fmla="*/ 0 w 190"/>
              <a:gd name="T31" fmla="*/ 0 h 147"/>
              <a:gd name="T32" fmla="*/ 0 w 190"/>
              <a:gd name="T33" fmla="*/ 0 h 147"/>
              <a:gd name="T34" fmla="*/ 0 w 190"/>
              <a:gd name="T35" fmla="*/ 0 h 147"/>
              <a:gd name="T36" fmla="*/ 0 w 190"/>
              <a:gd name="T37" fmla="*/ 0 h 147"/>
              <a:gd name="T38" fmla="*/ 0 w 190"/>
              <a:gd name="T39" fmla="*/ 0 h 147"/>
              <a:gd name="T40" fmla="*/ 0 w 190"/>
              <a:gd name="T41" fmla="*/ 0 h 147"/>
              <a:gd name="T42" fmla="*/ 0 w 190"/>
              <a:gd name="T43" fmla="*/ 0 h 147"/>
              <a:gd name="T44" fmla="*/ 0 w 190"/>
              <a:gd name="T45" fmla="*/ 0 h 147"/>
              <a:gd name="T46" fmla="*/ 0 w 190"/>
              <a:gd name="T47" fmla="*/ 0 h 147"/>
              <a:gd name="T48" fmla="*/ 0 w 190"/>
              <a:gd name="T49" fmla="*/ 0 h 147"/>
              <a:gd name="T50" fmla="*/ 0 w 190"/>
              <a:gd name="T51" fmla="*/ 0 h 147"/>
              <a:gd name="T52" fmla="*/ 0 w 190"/>
              <a:gd name="T53" fmla="*/ 0 h 147"/>
              <a:gd name="T54" fmla="*/ 0 w 190"/>
              <a:gd name="T55" fmla="*/ 0 h 147"/>
              <a:gd name="T56" fmla="*/ 0 w 190"/>
              <a:gd name="T57" fmla="*/ 0 h 147"/>
              <a:gd name="T58" fmla="*/ 0 w 190"/>
              <a:gd name="T59" fmla="*/ 0 h 147"/>
              <a:gd name="T60" fmla="*/ 0 w 190"/>
              <a:gd name="T61" fmla="*/ 0 h 147"/>
              <a:gd name="T62" fmla="*/ 0 w 190"/>
              <a:gd name="T63" fmla="*/ 0 h 147"/>
              <a:gd name="T64" fmla="*/ 0 w 190"/>
              <a:gd name="T65" fmla="*/ 0 h 147"/>
              <a:gd name="T66" fmla="*/ 0 w 190"/>
              <a:gd name="T67" fmla="*/ 0 h 147"/>
              <a:gd name="T68" fmla="*/ 0 w 190"/>
              <a:gd name="T69" fmla="*/ 0 h 147"/>
              <a:gd name="T70" fmla="*/ 0 w 190"/>
              <a:gd name="T71" fmla="*/ 0 h 147"/>
              <a:gd name="T72" fmla="*/ 0 w 190"/>
              <a:gd name="T73" fmla="*/ 0 h 147"/>
              <a:gd name="T74" fmla="*/ 0 w 190"/>
              <a:gd name="T75" fmla="*/ 0 h 147"/>
              <a:gd name="T76" fmla="*/ 0 w 190"/>
              <a:gd name="T77" fmla="*/ 0 h 147"/>
              <a:gd name="T78" fmla="*/ 0 w 190"/>
              <a:gd name="T79" fmla="*/ 0 h 147"/>
              <a:gd name="T80" fmla="*/ 0 w 190"/>
              <a:gd name="T81" fmla="*/ 0 h 147"/>
              <a:gd name="T82" fmla="*/ 0 w 190"/>
              <a:gd name="T83" fmla="*/ 0 h 147"/>
              <a:gd name="T84" fmla="*/ 0 w 190"/>
              <a:gd name="T85" fmla="*/ 0 h 147"/>
              <a:gd name="T86" fmla="*/ 0 w 190"/>
              <a:gd name="T87" fmla="*/ 0 h 147"/>
              <a:gd name="T88" fmla="*/ 0 w 190"/>
              <a:gd name="T89" fmla="*/ 0 h 147"/>
              <a:gd name="T90" fmla="*/ 0 w 190"/>
              <a:gd name="T91" fmla="*/ 0 h 147"/>
              <a:gd name="T92" fmla="*/ 0 w 190"/>
              <a:gd name="T93" fmla="*/ 0 h 147"/>
              <a:gd name="T94" fmla="*/ 0 w 190"/>
              <a:gd name="T95" fmla="*/ 0 h 147"/>
              <a:gd name="T96" fmla="*/ 0 w 190"/>
              <a:gd name="T97" fmla="*/ 0 h 147"/>
              <a:gd name="T98" fmla="*/ 0 w 190"/>
              <a:gd name="T99" fmla="*/ 0 h 147"/>
              <a:gd name="T100" fmla="*/ 0 w 190"/>
              <a:gd name="T101" fmla="*/ 0 h 147"/>
              <a:gd name="T102" fmla="*/ 0 w 190"/>
              <a:gd name="T103" fmla="*/ 0 h 147"/>
              <a:gd name="T104" fmla="*/ 0 w 190"/>
              <a:gd name="T105" fmla="*/ 0 h 147"/>
              <a:gd name="T106" fmla="*/ 0 w 190"/>
              <a:gd name="T107" fmla="*/ 0 h 14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90"/>
              <a:gd name="T163" fmla="*/ 0 h 147"/>
              <a:gd name="T164" fmla="*/ 190 w 190"/>
              <a:gd name="T165" fmla="*/ 147 h 14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90" h="147">
                <a:moveTo>
                  <a:pt x="164" y="33"/>
                </a:moveTo>
                <a:lnTo>
                  <a:pt x="167" y="37"/>
                </a:lnTo>
                <a:lnTo>
                  <a:pt x="170" y="40"/>
                </a:lnTo>
                <a:lnTo>
                  <a:pt x="173" y="44"/>
                </a:lnTo>
                <a:lnTo>
                  <a:pt x="176" y="48"/>
                </a:lnTo>
                <a:lnTo>
                  <a:pt x="179" y="52"/>
                </a:lnTo>
                <a:lnTo>
                  <a:pt x="181" y="56"/>
                </a:lnTo>
                <a:lnTo>
                  <a:pt x="183" y="59"/>
                </a:lnTo>
                <a:lnTo>
                  <a:pt x="184" y="63"/>
                </a:lnTo>
                <a:lnTo>
                  <a:pt x="186" y="66"/>
                </a:lnTo>
                <a:lnTo>
                  <a:pt x="187" y="70"/>
                </a:lnTo>
                <a:lnTo>
                  <a:pt x="188" y="73"/>
                </a:lnTo>
                <a:lnTo>
                  <a:pt x="188" y="77"/>
                </a:lnTo>
                <a:lnTo>
                  <a:pt x="189" y="80"/>
                </a:lnTo>
                <a:lnTo>
                  <a:pt x="189" y="84"/>
                </a:lnTo>
                <a:lnTo>
                  <a:pt x="190" y="88"/>
                </a:lnTo>
                <a:lnTo>
                  <a:pt x="190" y="92"/>
                </a:lnTo>
                <a:lnTo>
                  <a:pt x="190" y="98"/>
                </a:lnTo>
                <a:lnTo>
                  <a:pt x="189" y="104"/>
                </a:lnTo>
                <a:lnTo>
                  <a:pt x="188" y="111"/>
                </a:lnTo>
                <a:lnTo>
                  <a:pt x="186" y="116"/>
                </a:lnTo>
                <a:lnTo>
                  <a:pt x="185" y="121"/>
                </a:lnTo>
                <a:lnTo>
                  <a:pt x="182" y="125"/>
                </a:lnTo>
                <a:lnTo>
                  <a:pt x="179" y="129"/>
                </a:lnTo>
                <a:lnTo>
                  <a:pt x="175" y="133"/>
                </a:lnTo>
                <a:lnTo>
                  <a:pt x="172" y="136"/>
                </a:lnTo>
                <a:lnTo>
                  <a:pt x="168" y="139"/>
                </a:lnTo>
                <a:lnTo>
                  <a:pt x="164" y="141"/>
                </a:lnTo>
                <a:lnTo>
                  <a:pt x="159" y="143"/>
                </a:lnTo>
                <a:lnTo>
                  <a:pt x="154" y="145"/>
                </a:lnTo>
                <a:lnTo>
                  <a:pt x="149" y="146"/>
                </a:lnTo>
                <a:lnTo>
                  <a:pt x="143" y="146"/>
                </a:lnTo>
                <a:lnTo>
                  <a:pt x="138" y="147"/>
                </a:lnTo>
                <a:lnTo>
                  <a:pt x="135" y="146"/>
                </a:lnTo>
                <a:lnTo>
                  <a:pt x="132" y="146"/>
                </a:lnTo>
                <a:lnTo>
                  <a:pt x="128" y="146"/>
                </a:lnTo>
                <a:lnTo>
                  <a:pt x="125" y="145"/>
                </a:lnTo>
                <a:lnTo>
                  <a:pt x="123" y="144"/>
                </a:lnTo>
                <a:lnTo>
                  <a:pt x="120" y="144"/>
                </a:lnTo>
                <a:lnTo>
                  <a:pt x="117" y="143"/>
                </a:lnTo>
                <a:lnTo>
                  <a:pt x="114" y="141"/>
                </a:lnTo>
                <a:lnTo>
                  <a:pt x="111" y="140"/>
                </a:lnTo>
                <a:lnTo>
                  <a:pt x="109" y="138"/>
                </a:lnTo>
                <a:lnTo>
                  <a:pt x="106" y="137"/>
                </a:lnTo>
                <a:lnTo>
                  <a:pt x="104" y="135"/>
                </a:lnTo>
                <a:lnTo>
                  <a:pt x="102" y="133"/>
                </a:lnTo>
                <a:lnTo>
                  <a:pt x="99" y="132"/>
                </a:lnTo>
                <a:lnTo>
                  <a:pt x="98" y="130"/>
                </a:lnTo>
                <a:lnTo>
                  <a:pt x="96" y="128"/>
                </a:lnTo>
                <a:lnTo>
                  <a:pt x="94" y="125"/>
                </a:lnTo>
                <a:lnTo>
                  <a:pt x="93" y="123"/>
                </a:lnTo>
                <a:lnTo>
                  <a:pt x="92" y="121"/>
                </a:lnTo>
                <a:lnTo>
                  <a:pt x="90" y="118"/>
                </a:lnTo>
                <a:lnTo>
                  <a:pt x="89" y="116"/>
                </a:lnTo>
                <a:lnTo>
                  <a:pt x="88" y="114"/>
                </a:lnTo>
                <a:lnTo>
                  <a:pt x="87" y="111"/>
                </a:lnTo>
                <a:lnTo>
                  <a:pt x="87" y="107"/>
                </a:lnTo>
                <a:lnTo>
                  <a:pt x="86" y="105"/>
                </a:lnTo>
                <a:lnTo>
                  <a:pt x="84" y="103"/>
                </a:lnTo>
                <a:lnTo>
                  <a:pt x="84" y="100"/>
                </a:lnTo>
                <a:lnTo>
                  <a:pt x="83" y="98"/>
                </a:lnTo>
                <a:lnTo>
                  <a:pt x="83" y="95"/>
                </a:lnTo>
                <a:lnTo>
                  <a:pt x="82" y="91"/>
                </a:lnTo>
                <a:lnTo>
                  <a:pt x="82" y="88"/>
                </a:lnTo>
                <a:lnTo>
                  <a:pt x="81" y="84"/>
                </a:lnTo>
                <a:lnTo>
                  <a:pt x="80" y="76"/>
                </a:lnTo>
                <a:lnTo>
                  <a:pt x="79" y="69"/>
                </a:lnTo>
                <a:lnTo>
                  <a:pt x="78" y="62"/>
                </a:lnTo>
                <a:lnTo>
                  <a:pt x="77" y="56"/>
                </a:lnTo>
                <a:lnTo>
                  <a:pt x="75" y="49"/>
                </a:lnTo>
                <a:lnTo>
                  <a:pt x="74" y="44"/>
                </a:lnTo>
                <a:lnTo>
                  <a:pt x="73" y="39"/>
                </a:lnTo>
                <a:lnTo>
                  <a:pt x="71" y="35"/>
                </a:lnTo>
                <a:lnTo>
                  <a:pt x="69" y="35"/>
                </a:lnTo>
                <a:lnTo>
                  <a:pt x="68" y="35"/>
                </a:lnTo>
                <a:lnTo>
                  <a:pt x="66" y="35"/>
                </a:lnTo>
                <a:lnTo>
                  <a:pt x="65" y="35"/>
                </a:lnTo>
                <a:lnTo>
                  <a:pt x="64" y="35"/>
                </a:lnTo>
                <a:lnTo>
                  <a:pt x="63" y="35"/>
                </a:lnTo>
                <a:lnTo>
                  <a:pt x="59" y="35"/>
                </a:lnTo>
                <a:lnTo>
                  <a:pt x="54" y="36"/>
                </a:lnTo>
                <a:lnTo>
                  <a:pt x="50" y="36"/>
                </a:lnTo>
                <a:lnTo>
                  <a:pt x="47" y="37"/>
                </a:lnTo>
                <a:lnTo>
                  <a:pt x="44" y="38"/>
                </a:lnTo>
                <a:lnTo>
                  <a:pt x="41" y="39"/>
                </a:lnTo>
                <a:lnTo>
                  <a:pt x="38" y="41"/>
                </a:lnTo>
                <a:lnTo>
                  <a:pt x="36" y="43"/>
                </a:lnTo>
                <a:lnTo>
                  <a:pt x="34" y="45"/>
                </a:lnTo>
                <a:lnTo>
                  <a:pt x="32" y="48"/>
                </a:lnTo>
                <a:lnTo>
                  <a:pt x="30" y="53"/>
                </a:lnTo>
                <a:lnTo>
                  <a:pt x="29" y="56"/>
                </a:lnTo>
                <a:lnTo>
                  <a:pt x="28" y="60"/>
                </a:lnTo>
                <a:lnTo>
                  <a:pt x="27" y="65"/>
                </a:lnTo>
                <a:lnTo>
                  <a:pt x="26" y="69"/>
                </a:lnTo>
                <a:lnTo>
                  <a:pt x="26" y="74"/>
                </a:lnTo>
                <a:lnTo>
                  <a:pt x="26" y="79"/>
                </a:lnTo>
                <a:lnTo>
                  <a:pt x="27" y="83"/>
                </a:lnTo>
                <a:lnTo>
                  <a:pt x="27" y="87"/>
                </a:lnTo>
                <a:lnTo>
                  <a:pt x="28" y="90"/>
                </a:lnTo>
                <a:lnTo>
                  <a:pt x="29" y="94"/>
                </a:lnTo>
                <a:lnTo>
                  <a:pt x="30" y="97"/>
                </a:lnTo>
                <a:lnTo>
                  <a:pt x="32" y="99"/>
                </a:lnTo>
                <a:lnTo>
                  <a:pt x="33" y="102"/>
                </a:lnTo>
                <a:lnTo>
                  <a:pt x="35" y="104"/>
                </a:lnTo>
                <a:lnTo>
                  <a:pt x="38" y="106"/>
                </a:lnTo>
                <a:lnTo>
                  <a:pt x="41" y="108"/>
                </a:lnTo>
                <a:lnTo>
                  <a:pt x="44" y="109"/>
                </a:lnTo>
                <a:lnTo>
                  <a:pt x="48" y="112"/>
                </a:lnTo>
                <a:lnTo>
                  <a:pt x="51" y="114"/>
                </a:lnTo>
                <a:lnTo>
                  <a:pt x="56" y="115"/>
                </a:lnTo>
                <a:lnTo>
                  <a:pt x="61" y="116"/>
                </a:lnTo>
                <a:lnTo>
                  <a:pt x="57" y="142"/>
                </a:lnTo>
                <a:lnTo>
                  <a:pt x="51" y="141"/>
                </a:lnTo>
                <a:lnTo>
                  <a:pt x="47" y="140"/>
                </a:lnTo>
                <a:lnTo>
                  <a:pt x="43" y="139"/>
                </a:lnTo>
                <a:lnTo>
                  <a:pt x="38" y="137"/>
                </a:lnTo>
                <a:lnTo>
                  <a:pt x="35" y="136"/>
                </a:lnTo>
                <a:lnTo>
                  <a:pt x="32" y="134"/>
                </a:lnTo>
                <a:lnTo>
                  <a:pt x="28" y="132"/>
                </a:lnTo>
                <a:lnTo>
                  <a:pt x="26" y="130"/>
                </a:lnTo>
                <a:lnTo>
                  <a:pt x="22" y="128"/>
                </a:lnTo>
                <a:lnTo>
                  <a:pt x="19" y="126"/>
                </a:lnTo>
                <a:lnTo>
                  <a:pt x="17" y="123"/>
                </a:lnTo>
                <a:lnTo>
                  <a:pt x="15" y="120"/>
                </a:lnTo>
                <a:lnTo>
                  <a:pt x="13" y="117"/>
                </a:lnTo>
                <a:lnTo>
                  <a:pt x="11" y="114"/>
                </a:lnTo>
                <a:lnTo>
                  <a:pt x="8" y="109"/>
                </a:lnTo>
                <a:lnTo>
                  <a:pt x="6" y="106"/>
                </a:lnTo>
                <a:lnTo>
                  <a:pt x="5" y="102"/>
                </a:lnTo>
                <a:lnTo>
                  <a:pt x="4" y="98"/>
                </a:lnTo>
                <a:lnTo>
                  <a:pt x="3" y="94"/>
                </a:lnTo>
                <a:lnTo>
                  <a:pt x="2" y="89"/>
                </a:lnTo>
                <a:lnTo>
                  <a:pt x="1" y="85"/>
                </a:lnTo>
                <a:lnTo>
                  <a:pt x="1" y="80"/>
                </a:lnTo>
                <a:lnTo>
                  <a:pt x="1" y="75"/>
                </a:lnTo>
                <a:lnTo>
                  <a:pt x="0" y="70"/>
                </a:lnTo>
                <a:lnTo>
                  <a:pt x="1" y="65"/>
                </a:lnTo>
                <a:lnTo>
                  <a:pt x="1" y="61"/>
                </a:lnTo>
                <a:lnTo>
                  <a:pt x="1" y="56"/>
                </a:lnTo>
                <a:lnTo>
                  <a:pt x="2" y="52"/>
                </a:lnTo>
                <a:lnTo>
                  <a:pt x="2" y="47"/>
                </a:lnTo>
                <a:lnTo>
                  <a:pt x="3" y="43"/>
                </a:lnTo>
                <a:lnTo>
                  <a:pt x="4" y="40"/>
                </a:lnTo>
                <a:lnTo>
                  <a:pt x="6" y="37"/>
                </a:lnTo>
                <a:lnTo>
                  <a:pt x="7" y="33"/>
                </a:lnTo>
                <a:lnTo>
                  <a:pt x="8" y="31"/>
                </a:lnTo>
                <a:lnTo>
                  <a:pt x="11" y="28"/>
                </a:lnTo>
                <a:lnTo>
                  <a:pt x="12" y="26"/>
                </a:lnTo>
                <a:lnTo>
                  <a:pt x="14" y="23"/>
                </a:lnTo>
                <a:lnTo>
                  <a:pt x="16" y="21"/>
                </a:lnTo>
                <a:lnTo>
                  <a:pt x="18" y="20"/>
                </a:lnTo>
                <a:lnTo>
                  <a:pt x="19" y="18"/>
                </a:lnTo>
                <a:lnTo>
                  <a:pt x="21" y="17"/>
                </a:lnTo>
                <a:lnTo>
                  <a:pt x="25" y="15"/>
                </a:lnTo>
                <a:lnTo>
                  <a:pt x="27" y="14"/>
                </a:lnTo>
                <a:lnTo>
                  <a:pt x="29" y="13"/>
                </a:lnTo>
                <a:lnTo>
                  <a:pt x="32" y="12"/>
                </a:lnTo>
                <a:lnTo>
                  <a:pt x="34" y="11"/>
                </a:lnTo>
                <a:lnTo>
                  <a:pt x="37" y="10"/>
                </a:lnTo>
                <a:lnTo>
                  <a:pt x="41" y="10"/>
                </a:lnTo>
                <a:lnTo>
                  <a:pt x="43" y="9"/>
                </a:lnTo>
                <a:lnTo>
                  <a:pt x="45" y="9"/>
                </a:lnTo>
                <a:lnTo>
                  <a:pt x="48" y="9"/>
                </a:lnTo>
                <a:lnTo>
                  <a:pt x="51" y="9"/>
                </a:lnTo>
                <a:lnTo>
                  <a:pt x="56" y="9"/>
                </a:lnTo>
                <a:lnTo>
                  <a:pt x="60" y="8"/>
                </a:lnTo>
                <a:lnTo>
                  <a:pt x="64" y="8"/>
                </a:lnTo>
                <a:lnTo>
                  <a:pt x="69" y="8"/>
                </a:lnTo>
                <a:lnTo>
                  <a:pt x="110" y="8"/>
                </a:lnTo>
                <a:lnTo>
                  <a:pt x="120" y="8"/>
                </a:lnTo>
                <a:lnTo>
                  <a:pt x="129" y="8"/>
                </a:lnTo>
                <a:lnTo>
                  <a:pt x="138" y="8"/>
                </a:lnTo>
                <a:lnTo>
                  <a:pt x="145" y="8"/>
                </a:lnTo>
                <a:lnTo>
                  <a:pt x="152" y="8"/>
                </a:lnTo>
                <a:lnTo>
                  <a:pt x="156" y="7"/>
                </a:lnTo>
                <a:lnTo>
                  <a:pt x="161" y="7"/>
                </a:lnTo>
                <a:lnTo>
                  <a:pt x="165" y="7"/>
                </a:lnTo>
                <a:lnTo>
                  <a:pt x="167" y="6"/>
                </a:lnTo>
                <a:lnTo>
                  <a:pt x="170" y="6"/>
                </a:lnTo>
                <a:lnTo>
                  <a:pt x="172" y="5"/>
                </a:lnTo>
                <a:lnTo>
                  <a:pt x="175" y="4"/>
                </a:lnTo>
                <a:lnTo>
                  <a:pt x="179" y="3"/>
                </a:lnTo>
                <a:lnTo>
                  <a:pt x="181" y="2"/>
                </a:lnTo>
                <a:lnTo>
                  <a:pt x="184" y="1"/>
                </a:lnTo>
                <a:lnTo>
                  <a:pt x="186" y="0"/>
                </a:lnTo>
                <a:lnTo>
                  <a:pt x="186" y="28"/>
                </a:lnTo>
                <a:lnTo>
                  <a:pt x="184" y="29"/>
                </a:lnTo>
                <a:lnTo>
                  <a:pt x="181" y="30"/>
                </a:lnTo>
                <a:lnTo>
                  <a:pt x="179" y="30"/>
                </a:lnTo>
                <a:lnTo>
                  <a:pt x="175" y="31"/>
                </a:lnTo>
                <a:lnTo>
                  <a:pt x="173" y="32"/>
                </a:lnTo>
                <a:lnTo>
                  <a:pt x="170" y="32"/>
                </a:lnTo>
                <a:lnTo>
                  <a:pt x="167" y="33"/>
                </a:lnTo>
                <a:lnTo>
                  <a:pt x="164" y="33"/>
                </a:lnTo>
                <a:close/>
                <a:moveTo>
                  <a:pt x="95" y="35"/>
                </a:moveTo>
                <a:lnTo>
                  <a:pt x="96" y="39"/>
                </a:lnTo>
                <a:lnTo>
                  <a:pt x="98" y="43"/>
                </a:lnTo>
                <a:lnTo>
                  <a:pt x="99" y="48"/>
                </a:lnTo>
                <a:lnTo>
                  <a:pt x="102" y="54"/>
                </a:lnTo>
                <a:lnTo>
                  <a:pt x="103" y="60"/>
                </a:lnTo>
                <a:lnTo>
                  <a:pt x="104" y="66"/>
                </a:lnTo>
                <a:lnTo>
                  <a:pt x="106" y="73"/>
                </a:lnTo>
                <a:lnTo>
                  <a:pt x="107" y="80"/>
                </a:lnTo>
                <a:lnTo>
                  <a:pt x="107" y="84"/>
                </a:lnTo>
                <a:lnTo>
                  <a:pt x="108" y="87"/>
                </a:lnTo>
                <a:lnTo>
                  <a:pt x="109" y="91"/>
                </a:lnTo>
                <a:lnTo>
                  <a:pt x="109" y="94"/>
                </a:lnTo>
                <a:lnTo>
                  <a:pt x="110" y="97"/>
                </a:lnTo>
                <a:lnTo>
                  <a:pt x="111" y="99"/>
                </a:lnTo>
                <a:lnTo>
                  <a:pt x="112" y="101"/>
                </a:lnTo>
                <a:lnTo>
                  <a:pt x="112" y="103"/>
                </a:lnTo>
                <a:lnTo>
                  <a:pt x="113" y="105"/>
                </a:lnTo>
                <a:lnTo>
                  <a:pt x="114" y="106"/>
                </a:lnTo>
                <a:lnTo>
                  <a:pt x="115" y="108"/>
                </a:lnTo>
                <a:lnTo>
                  <a:pt x="117" y="109"/>
                </a:lnTo>
                <a:lnTo>
                  <a:pt x="119" y="111"/>
                </a:lnTo>
                <a:lnTo>
                  <a:pt x="120" y="112"/>
                </a:lnTo>
                <a:lnTo>
                  <a:pt x="121" y="113"/>
                </a:lnTo>
                <a:lnTo>
                  <a:pt x="123" y="114"/>
                </a:lnTo>
                <a:lnTo>
                  <a:pt x="124" y="115"/>
                </a:lnTo>
                <a:lnTo>
                  <a:pt x="126" y="116"/>
                </a:lnTo>
                <a:lnTo>
                  <a:pt x="128" y="117"/>
                </a:lnTo>
                <a:lnTo>
                  <a:pt x="129" y="117"/>
                </a:lnTo>
                <a:lnTo>
                  <a:pt x="132" y="118"/>
                </a:lnTo>
                <a:lnTo>
                  <a:pt x="134" y="118"/>
                </a:lnTo>
                <a:lnTo>
                  <a:pt x="136" y="118"/>
                </a:lnTo>
                <a:lnTo>
                  <a:pt x="137" y="118"/>
                </a:lnTo>
                <a:lnTo>
                  <a:pt x="140" y="118"/>
                </a:lnTo>
                <a:lnTo>
                  <a:pt x="143" y="118"/>
                </a:lnTo>
                <a:lnTo>
                  <a:pt x="146" y="117"/>
                </a:lnTo>
                <a:lnTo>
                  <a:pt x="149" y="116"/>
                </a:lnTo>
                <a:lnTo>
                  <a:pt x="151" y="115"/>
                </a:lnTo>
                <a:lnTo>
                  <a:pt x="154" y="114"/>
                </a:lnTo>
                <a:lnTo>
                  <a:pt x="156" y="112"/>
                </a:lnTo>
                <a:lnTo>
                  <a:pt x="158" y="109"/>
                </a:lnTo>
                <a:lnTo>
                  <a:pt x="159" y="107"/>
                </a:lnTo>
                <a:lnTo>
                  <a:pt x="161" y="105"/>
                </a:lnTo>
                <a:lnTo>
                  <a:pt x="163" y="102"/>
                </a:lnTo>
                <a:lnTo>
                  <a:pt x="164" y="99"/>
                </a:lnTo>
                <a:lnTo>
                  <a:pt x="165" y="96"/>
                </a:lnTo>
                <a:lnTo>
                  <a:pt x="166" y="93"/>
                </a:lnTo>
                <a:lnTo>
                  <a:pt x="166" y="89"/>
                </a:lnTo>
                <a:lnTo>
                  <a:pt x="166" y="86"/>
                </a:lnTo>
                <a:lnTo>
                  <a:pt x="166" y="82"/>
                </a:lnTo>
                <a:lnTo>
                  <a:pt x="166" y="78"/>
                </a:lnTo>
                <a:lnTo>
                  <a:pt x="165" y="74"/>
                </a:lnTo>
                <a:lnTo>
                  <a:pt x="165" y="71"/>
                </a:lnTo>
                <a:lnTo>
                  <a:pt x="163" y="68"/>
                </a:lnTo>
                <a:lnTo>
                  <a:pt x="161" y="64"/>
                </a:lnTo>
                <a:lnTo>
                  <a:pt x="160" y="61"/>
                </a:lnTo>
                <a:lnTo>
                  <a:pt x="158" y="58"/>
                </a:lnTo>
                <a:lnTo>
                  <a:pt x="156" y="55"/>
                </a:lnTo>
                <a:lnTo>
                  <a:pt x="154" y="53"/>
                </a:lnTo>
                <a:lnTo>
                  <a:pt x="152" y="49"/>
                </a:lnTo>
                <a:lnTo>
                  <a:pt x="149" y="47"/>
                </a:lnTo>
                <a:lnTo>
                  <a:pt x="146" y="45"/>
                </a:lnTo>
                <a:lnTo>
                  <a:pt x="143" y="43"/>
                </a:lnTo>
                <a:lnTo>
                  <a:pt x="140" y="41"/>
                </a:lnTo>
                <a:lnTo>
                  <a:pt x="137" y="40"/>
                </a:lnTo>
                <a:lnTo>
                  <a:pt x="135" y="39"/>
                </a:lnTo>
                <a:lnTo>
                  <a:pt x="132" y="38"/>
                </a:lnTo>
                <a:lnTo>
                  <a:pt x="128" y="37"/>
                </a:lnTo>
                <a:lnTo>
                  <a:pt x="124" y="36"/>
                </a:lnTo>
                <a:lnTo>
                  <a:pt x="120" y="36"/>
                </a:lnTo>
                <a:lnTo>
                  <a:pt x="115" y="36"/>
                </a:lnTo>
                <a:lnTo>
                  <a:pt x="111" y="35"/>
                </a:lnTo>
                <a:lnTo>
                  <a:pt x="106" y="35"/>
                </a:lnTo>
                <a:lnTo>
                  <a:pt x="95" y="35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46" name="Freeform 360"/>
          <p:cNvSpPr>
            <a:spLocks/>
          </p:cNvSpPr>
          <p:nvPr/>
        </p:nvSpPr>
        <p:spPr bwMode="auto">
          <a:xfrm>
            <a:off x="4983430" y="5362762"/>
            <a:ext cx="72472" cy="78882"/>
          </a:xfrm>
          <a:custGeom>
            <a:avLst/>
            <a:gdLst>
              <a:gd name="T0" fmla="*/ 0 w 186"/>
              <a:gd name="T1" fmla="*/ 0 h 216"/>
              <a:gd name="T2" fmla="*/ 0 w 186"/>
              <a:gd name="T3" fmla="*/ 0 h 216"/>
              <a:gd name="T4" fmla="*/ 0 w 186"/>
              <a:gd name="T5" fmla="*/ 0 h 216"/>
              <a:gd name="T6" fmla="*/ 0 w 186"/>
              <a:gd name="T7" fmla="*/ 0 h 216"/>
              <a:gd name="T8" fmla="*/ 0 w 186"/>
              <a:gd name="T9" fmla="*/ 0 h 216"/>
              <a:gd name="T10" fmla="*/ 0 w 186"/>
              <a:gd name="T11" fmla="*/ 0 h 216"/>
              <a:gd name="T12" fmla="*/ 0 w 186"/>
              <a:gd name="T13" fmla="*/ 0 h 216"/>
              <a:gd name="T14" fmla="*/ 0 w 186"/>
              <a:gd name="T15" fmla="*/ 0 h 216"/>
              <a:gd name="T16" fmla="*/ 0 w 186"/>
              <a:gd name="T17" fmla="*/ 0 h 216"/>
              <a:gd name="T18" fmla="*/ 0 w 186"/>
              <a:gd name="T19" fmla="*/ 0 h 216"/>
              <a:gd name="T20" fmla="*/ 0 w 186"/>
              <a:gd name="T21" fmla="*/ 0 h 216"/>
              <a:gd name="T22" fmla="*/ 0 w 186"/>
              <a:gd name="T23" fmla="*/ 0 h 216"/>
              <a:gd name="T24" fmla="*/ 0 w 186"/>
              <a:gd name="T25" fmla="*/ 0 h 216"/>
              <a:gd name="T26" fmla="*/ 0 w 186"/>
              <a:gd name="T27" fmla="*/ 0 h 216"/>
              <a:gd name="T28" fmla="*/ 0 w 186"/>
              <a:gd name="T29" fmla="*/ 0 h 216"/>
              <a:gd name="T30" fmla="*/ 0 w 186"/>
              <a:gd name="T31" fmla="*/ 0 h 216"/>
              <a:gd name="T32" fmla="*/ 0 w 186"/>
              <a:gd name="T33" fmla="*/ 0 h 216"/>
              <a:gd name="T34" fmla="*/ 0 w 186"/>
              <a:gd name="T35" fmla="*/ 0 h 216"/>
              <a:gd name="T36" fmla="*/ 0 w 186"/>
              <a:gd name="T37" fmla="*/ 0 h 216"/>
              <a:gd name="T38" fmla="*/ 0 w 186"/>
              <a:gd name="T39" fmla="*/ 0 h 216"/>
              <a:gd name="T40" fmla="*/ 0 w 186"/>
              <a:gd name="T41" fmla="*/ 0 h 216"/>
              <a:gd name="T42" fmla="*/ 0 w 186"/>
              <a:gd name="T43" fmla="*/ 0 h 216"/>
              <a:gd name="T44" fmla="*/ 0 w 186"/>
              <a:gd name="T45" fmla="*/ 0 h 216"/>
              <a:gd name="T46" fmla="*/ 0 w 186"/>
              <a:gd name="T47" fmla="*/ 0 h 216"/>
              <a:gd name="T48" fmla="*/ 0 w 186"/>
              <a:gd name="T49" fmla="*/ 0 h 216"/>
              <a:gd name="T50" fmla="*/ 0 w 186"/>
              <a:gd name="T51" fmla="*/ 0 h 216"/>
              <a:gd name="T52" fmla="*/ 0 w 186"/>
              <a:gd name="T53" fmla="*/ 0 h 216"/>
              <a:gd name="T54" fmla="*/ 0 w 186"/>
              <a:gd name="T55" fmla="*/ 0 h 216"/>
              <a:gd name="T56" fmla="*/ 0 w 186"/>
              <a:gd name="T57" fmla="*/ 0 h 216"/>
              <a:gd name="T58" fmla="*/ 0 w 186"/>
              <a:gd name="T59" fmla="*/ 0 h 216"/>
              <a:gd name="T60" fmla="*/ 0 w 186"/>
              <a:gd name="T61" fmla="*/ 0 h 216"/>
              <a:gd name="T62" fmla="*/ 0 w 186"/>
              <a:gd name="T63" fmla="*/ 0 h 216"/>
              <a:gd name="T64" fmla="*/ 0 w 186"/>
              <a:gd name="T65" fmla="*/ 0 h 216"/>
              <a:gd name="T66" fmla="*/ 0 w 186"/>
              <a:gd name="T67" fmla="*/ 0 h 216"/>
              <a:gd name="T68" fmla="*/ 0 w 186"/>
              <a:gd name="T69" fmla="*/ 0 h 216"/>
              <a:gd name="T70" fmla="*/ 0 w 186"/>
              <a:gd name="T71" fmla="*/ 0 h 216"/>
              <a:gd name="T72" fmla="*/ 0 w 186"/>
              <a:gd name="T73" fmla="*/ 0 h 216"/>
              <a:gd name="T74" fmla="*/ 0 w 186"/>
              <a:gd name="T75" fmla="*/ 0 h 216"/>
              <a:gd name="T76" fmla="*/ 0 w 186"/>
              <a:gd name="T77" fmla="*/ 0 h 216"/>
              <a:gd name="T78" fmla="*/ 0 w 186"/>
              <a:gd name="T79" fmla="*/ 0 h 216"/>
              <a:gd name="T80" fmla="*/ 0 w 186"/>
              <a:gd name="T81" fmla="*/ 0 h 216"/>
              <a:gd name="T82" fmla="*/ 0 w 186"/>
              <a:gd name="T83" fmla="*/ 0 h 216"/>
              <a:gd name="T84" fmla="*/ 0 w 186"/>
              <a:gd name="T85" fmla="*/ 0 h 216"/>
              <a:gd name="T86" fmla="*/ 0 w 186"/>
              <a:gd name="T87" fmla="*/ 0 h 216"/>
              <a:gd name="T88" fmla="*/ 0 w 186"/>
              <a:gd name="T89" fmla="*/ 0 h 216"/>
              <a:gd name="T90" fmla="*/ 0 w 186"/>
              <a:gd name="T91" fmla="*/ 0 h 216"/>
              <a:gd name="T92" fmla="*/ 0 w 186"/>
              <a:gd name="T93" fmla="*/ 0 h 216"/>
              <a:gd name="T94" fmla="*/ 0 w 186"/>
              <a:gd name="T95" fmla="*/ 0 h 216"/>
              <a:gd name="T96" fmla="*/ 0 w 186"/>
              <a:gd name="T97" fmla="*/ 0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86"/>
              <a:gd name="T148" fmla="*/ 0 h 216"/>
              <a:gd name="T149" fmla="*/ 186 w 186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86" h="216">
                <a:moveTo>
                  <a:pt x="186" y="216"/>
                </a:moveTo>
                <a:lnTo>
                  <a:pt x="4" y="216"/>
                </a:lnTo>
                <a:lnTo>
                  <a:pt x="4" y="192"/>
                </a:lnTo>
                <a:lnTo>
                  <a:pt x="30" y="192"/>
                </a:lnTo>
                <a:lnTo>
                  <a:pt x="27" y="191"/>
                </a:lnTo>
                <a:lnTo>
                  <a:pt x="23" y="188"/>
                </a:lnTo>
                <a:lnTo>
                  <a:pt x="20" y="186"/>
                </a:lnTo>
                <a:lnTo>
                  <a:pt x="18" y="183"/>
                </a:lnTo>
                <a:lnTo>
                  <a:pt x="15" y="180"/>
                </a:lnTo>
                <a:lnTo>
                  <a:pt x="13" y="178"/>
                </a:lnTo>
                <a:lnTo>
                  <a:pt x="11" y="175"/>
                </a:lnTo>
                <a:lnTo>
                  <a:pt x="8" y="172"/>
                </a:lnTo>
                <a:lnTo>
                  <a:pt x="6" y="169"/>
                </a:lnTo>
                <a:lnTo>
                  <a:pt x="5" y="165"/>
                </a:lnTo>
                <a:lnTo>
                  <a:pt x="3" y="162"/>
                </a:lnTo>
                <a:lnTo>
                  <a:pt x="2" y="159"/>
                </a:lnTo>
                <a:lnTo>
                  <a:pt x="2" y="155"/>
                </a:lnTo>
                <a:lnTo>
                  <a:pt x="1" y="151"/>
                </a:lnTo>
                <a:lnTo>
                  <a:pt x="1" y="148"/>
                </a:lnTo>
                <a:lnTo>
                  <a:pt x="0" y="144"/>
                </a:lnTo>
                <a:lnTo>
                  <a:pt x="1" y="140"/>
                </a:lnTo>
                <a:lnTo>
                  <a:pt x="1" y="136"/>
                </a:lnTo>
                <a:lnTo>
                  <a:pt x="2" y="132"/>
                </a:lnTo>
                <a:lnTo>
                  <a:pt x="2" y="128"/>
                </a:lnTo>
                <a:lnTo>
                  <a:pt x="4" y="124"/>
                </a:lnTo>
                <a:lnTo>
                  <a:pt x="5" y="120"/>
                </a:lnTo>
                <a:lnTo>
                  <a:pt x="6" y="117"/>
                </a:lnTo>
                <a:lnTo>
                  <a:pt x="8" y="114"/>
                </a:lnTo>
                <a:lnTo>
                  <a:pt x="11" y="112"/>
                </a:lnTo>
                <a:lnTo>
                  <a:pt x="14" y="109"/>
                </a:lnTo>
                <a:lnTo>
                  <a:pt x="16" y="107"/>
                </a:lnTo>
                <a:lnTo>
                  <a:pt x="19" y="105"/>
                </a:lnTo>
                <a:lnTo>
                  <a:pt x="22" y="103"/>
                </a:lnTo>
                <a:lnTo>
                  <a:pt x="26" y="101"/>
                </a:lnTo>
                <a:lnTo>
                  <a:pt x="29" y="100"/>
                </a:lnTo>
                <a:lnTo>
                  <a:pt x="32" y="99"/>
                </a:lnTo>
                <a:lnTo>
                  <a:pt x="25" y="94"/>
                </a:lnTo>
                <a:lnTo>
                  <a:pt x="18" y="88"/>
                </a:lnTo>
                <a:lnTo>
                  <a:pt x="13" y="83"/>
                </a:lnTo>
                <a:lnTo>
                  <a:pt x="8" y="77"/>
                </a:lnTo>
                <a:lnTo>
                  <a:pt x="5" y="71"/>
                </a:lnTo>
                <a:lnTo>
                  <a:pt x="2" y="63"/>
                </a:lnTo>
                <a:lnTo>
                  <a:pt x="1" y="56"/>
                </a:lnTo>
                <a:lnTo>
                  <a:pt x="0" y="49"/>
                </a:lnTo>
                <a:lnTo>
                  <a:pt x="1" y="43"/>
                </a:lnTo>
                <a:lnTo>
                  <a:pt x="1" y="38"/>
                </a:lnTo>
                <a:lnTo>
                  <a:pt x="2" y="33"/>
                </a:lnTo>
                <a:lnTo>
                  <a:pt x="4" y="28"/>
                </a:lnTo>
                <a:lnTo>
                  <a:pt x="6" y="24"/>
                </a:lnTo>
                <a:lnTo>
                  <a:pt x="8" y="20"/>
                </a:lnTo>
                <a:lnTo>
                  <a:pt x="12" y="16"/>
                </a:lnTo>
                <a:lnTo>
                  <a:pt x="15" y="13"/>
                </a:lnTo>
                <a:lnTo>
                  <a:pt x="19" y="9"/>
                </a:lnTo>
                <a:lnTo>
                  <a:pt x="23" y="7"/>
                </a:lnTo>
                <a:lnTo>
                  <a:pt x="29" y="4"/>
                </a:lnTo>
                <a:lnTo>
                  <a:pt x="34" y="3"/>
                </a:lnTo>
                <a:lnTo>
                  <a:pt x="41" y="1"/>
                </a:lnTo>
                <a:lnTo>
                  <a:pt x="47" y="0"/>
                </a:lnTo>
                <a:lnTo>
                  <a:pt x="53" y="0"/>
                </a:lnTo>
                <a:lnTo>
                  <a:pt x="62" y="0"/>
                </a:lnTo>
                <a:lnTo>
                  <a:pt x="186" y="0"/>
                </a:lnTo>
                <a:lnTo>
                  <a:pt x="186" y="27"/>
                </a:lnTo>
                <a:lnTo>
                  <a:pt x="72" y="27"/>
                </a:lnTo>
                <a:lnTo>
                  <a:pt x="67" y="27"/>
                </a:lnTo>
                <a:lnTo>
                  <a:pt x="63" y="27"/>
                </a:lnTo>
                <a:lnTo>
                  <a:pt x="60" y="27"/>
                </a:lnTo>
                <a:lnTo>
                  <a:pt x="56" y="28"/>
                </a:lnTo>
                <a:lnTo>
                  <a:pt x="52" y="28"/>
                </a:lnTo>
                <a:lnTo>
                  <a:pt x="50" y="28"/>
                </a:lnTo>
                <a:lnTo>
                  <a:pt x="47" y="29"/>
                </a:lnTo>
                <a:lnTo>
                  <a:pt x="45" y="30"/>
                </a:lnTo>
                <a:lnTo>
                  <a:pt x="43" y="30"/>
                </a:lnTo>
                <a:lnTo>
                  <a:pt x="42" y="31"/>
                </a:lnTo>
                <a:lnTo>
                  <a:pt x="40" y="32"/>
                </a:lnTo>
                <a:lnTo>
                  <a:pt x="37" y="33"/>
                </a:lnTo>
                <a:lnTo>
                  <a:pt x="36" y="34"/>
                </a:lnTo>
                <a:lnTo>
                  <a:pt x="35" y="36"/>
                </a:lnTo>
                <a:lnTo>
                  <a:pt x="33" y="37"/>
                </a:lnTo>
                <a:lnTo>
                  <a:pt x="32" y="39"/>
                </a:lnTo>
                <a:lnTo>
                  <a:pt x="31" y="41"/>
                </a:lnTo>
                <a:lnTo>
                  <a:pt x="30" y="43"/>
                </a:lnTo>
                <a:lnTo>
                  <a:pt x="29" y="44"/>
                </a:lnTo>
                <a:lnTo>
                  <a:pt x="29" y="46"/>
                </a:lnTo>
                <a:lnTo>
                  <a:pt x="28" y="48"/>
                </a:lnTo>
                <a:lnTo>
                  <a:pt x="28" y="51"/>
                </a:lnTo>
                <a:lnTo>
                  <a:pt x="27" y="53"/>
                </a:lnTo>
                <a:lnTo>
                  <a:pt x="27" y="55"/>
                </a:lnTo>
                <a:lnTo>
                  <a:pt x="28" y="59"/>
                </a:lnTo>
                <a:lnTo>
                  <a:pt x="28" y="63"/>
                </a:lnTo>
                <a:lnTo>
                  <a:pt x="29" y="67"/>
                </a:lnTo>
                <a:lnTo>
                  <a:pt x="30" y="71"/>
                </a:lnTo>
                <a:lnTo>
                  <a:pt x="32" y="74"/>
                </a:lnTo>
                <a:lnTo>
                  <a:pt x="34" y="78"/>
                </a:lnTo>
                <a:lnTo>
                  <a:pt x="37" y="81"/>
                </a:lnTo>
                <a:lnTo>
                  <a:pt x="40" y="83"/>
                </a:lnTo>
                <a:lnTo>
                  <a:pt x="44" y="86"/>
                </a:lnTo>
                <a:lnTo>
                  <a:pt x="47" y="88"/>
                </a:lnTo>
                <a:lnTo>
                  <a:pt x="51" y="90"/>
                </a:lnTo>
                <a:lnTo>
                  <a:pt x="57" y="92"/>
                </a:lnTo>
                <a:lnTo>
                  <a:pt x="62" y="93"/>
                </a:lnTo>
                <a:lnTo>
                  <a:pt x="67" y="94"/>
                </a:lnTo>
                <a:lnTo>
                  <a:pt x="74" y="94"/>
                </a:lnTo>
                <a:lnTo>
                  <a:pt x="80" y="94"/>
                </a:lnTo>
                <a:lnTo>
                  <a:pt x="186" y="94"/>
                </a:lnTo>
                <a:lnTo>
                  <a:pt x="186" y="121"/>
                </a:lnTo>
                <a:lnTo>
                  <a:pt x="68" y="121"/>
                </a:lnTo>
                <a:lnTo>
                  <a:pt x="63" y="121"/>
                </a:lnTo>
                <a:lnTo>
                  <a:pt x="59" y="121"/>
                </a:lnTo>
                <a:lnTo>
                  <a:pt x="54" y="122"/>
                </a:lnTo>
                <a:lnTo>
                  <a:pt x="50" y="123"/>
                </a:lnTo>
                <a:lnTo>
                  <a:pt x="47" y="124"/>
                </a:lnTo>
                <a:lnTo>
                  <a:pt x="43" y="125"/>
                </a:lnTo>
                <a:lnTo>
                  <a:pt x="41" y="126"/>
                </a:lnTo>
                <a:lnTo>
                  <a:pt x="37" y="128"/>
                </a:lnTo>
                <a:lnTo>
                  <a:pt x="35" y="130"/>
                </a:lnTo>
                <a:lnTo>
                  <a:pt x="33" y="132"/>
                </a:lnTo>
                <a:lnTo>
                  <a:pt x="31" y="135"/>
                </a:lnTo>
                <a:lnTo>
                  <a:pt x="30" y="137"/>
                </a:lnTo>
                <a:lnTo>
                  <a:pt x="29" y="140"/>
                </a:lnTo>
                <a:lnTo>
                  <a:pt x="28" y="143"/>
                </a:lnTo>
                <a:lnTo>
                  <a:pt x="28" y="146"/>
                </a:lnTo>
                <a:lnTo>
                  <a:pt x="27" y="150"/>
                </a:lnTo>
                <a:lnTo>
                  <a:pt x="28" y="153"/>
                </a:lnTo>
                <a:lnTo>
                  <a:pt x="28" y="155"/>
                </a:lnTo>
                <a:lnTo>
                  <a:pt x="28" y="158"/>
                </a:lnTo>
                <a:lnTo>
                  <a:pt x="29" y="161"/>
                </a:lnTo>
                <a:lnTo>
                  <a:pt x="30" y="163"/>
                </a:lnTo>
                <a:lnTo>
                  <a:pt x="31" y="166"/>
                </a:lnTo>
                <a:lnTo>
                  <a:pt x="32" y="168"/>
                </a:lnTo>
                <a:lnTo>
                  <a:pt x="34" y="170"/>
                </a:lnTo>
                <a:lnTo>
                  <a:pt x="36" y="173"/>
                </a:lnTo>
                <a:lnTo>
                  <a:pt x="37" y="175"/>
                </a:lnTo>
                <a:lnTo>
                  <a:pt x="40" y="177"/>
                </a:lnTo>
                <a:lnTo>
                  <a:pt x="43" y="179"/>
                </a:lnTo>
                <a:lnTo>
                  <a:pt x="45" y="180"/>
                </a:lnTo>
                <a:lnTo>
                  <a:pt x="48" y="182"/>
                </a:lnTo>
                <a:lnTo>
                  <a:pt x="51" y="183"/>
                </a:lnTo>
                <a:lnTo>
                  <a:pt x="53" y="184"/>
                </a:lnTo>
                <a:lnTo>
                  <a:pt x="58" y="186"/>
                </a:lnTo>
                <a:lnTo>
                  <a:pt x="61" y="187"/>
                </a:lnTo>
                <a:lnTo>
                  <a:pt x="65" y="188"/>
                </a:lnTo>
                <a:lnTo>
                  <a:pt x="71" y="189"/>
                </a:lnTo>
                <a:lnTo>
                  <a:pt x="75" y="189"/>
                </a:lnTo>
                <a:lnTo>
                  <a:pt x="80" y="189"/>
                </a:lnTo>
                <a:lnTo>
                  <a:pt x="86" y="190"/>
                </a:lnTo>
                <a:lnTo>
                  <a:pt x="92" y="190"/>
                </a:lnTo>
                <a:lnTo>
                  <a:pt x="186" y="190"/>
                </a:lnTo>
                <a:lnTo>
                  <a:pt x="186" y="216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47" name="Freeform 361"/>
          <p:cNvSpPr>
            <a:spLocks noEditPoints="1"/>
          </p:cNvSpPr>
          <p:nvPr/>
        </p:nvSpPr>
        <p:spPr bwMode="auto">
          <a:xfrm>
            <a:off x="4983430" y="5296721"/>
            <a:ext cx="74431" cy="55034"/>
          </a:xfrm>
          <a:custGeom>
            <a:avLst/>
            <a:gdLst>
              <a:gd name="T0" fmla="*/ 0 w 190"/>
              <a:gd name="T1" fmla="*/ 0 h 150"/>
              <a:gd name="T2" fmla="*/ 0 w 190"/>
              <a:gd name="T3" fmla="*/ 0 h 150"/>
              <a:gd name="T4" fmla="*/ 0 w 190"/>
              <a:gd name="T5" fmla="*/ 0 h 150"/>
              <a:gd name="T6" fmla="*/ 0 w 190"/>
              <a:gd name="T7" fmla="*/ 0 h 150"/>
              <a:gd name="T8" fmla="*/ 0 w 190"/>
              <a:gd name="T9" fmla="*/ 0 h 150"/>
              <a:gd name="T10" fmla="*/ 0 w 190"/>
              <a:gd name="T11" fmla="*/ 0 h 150"/>
              <a:gd name="T12" fmla="*/ 0 w 190"/>
              <a:gd name="T13" fmla="*/ 0 h 150"/>
              <a:gd name="T14" fmla="*/ 0 w 190"/>
              <a:gd name="T15" fmla="*/ 0 h 150"/>
              <a:gd name="T16" fmla="*/ 0 w 190"/>
              <a:gd name="T17" fmla="*/ 0 h 150"/>
              <a:gd name="T18" fmla="*/ 0 w 190"/>
              <a:gd name="T19" fmla="*/ 0 h 150"/>
              <a:gd name="T20" fmla="*/ 0 w 190"/>
              <a:gd name="T21" fmla="*/ 0 h 150"/>
              <a:gd name="T22" fmla="*/ 0 w 190"/>
              <a:gd name="T23" fmla="*/ 0 h 150"/>
              <a:gd name="T24" fmla="*/ 0 w 190"/>
              <a:gd name="T25" fmla="*/ 0 h 150"/>
              <a:gd name="T26" fmla="*/ 0 w 190"/>
              <a:gd name="T27" fmla="*/ 0 h 150"/>
              <a:gd name="T28" fmla="*/ 0 w 190"/>
              <a:gd name="T29" fmla="*/ 0 h 150"/>
              <a:gd name="T30" fmla="*/ 0 w 190"/>
              <a:gd name="T31" fmla="*/ 0 h 150"/>
              <a:gd name="T32" fmla="*/ 0 w 190"/>
              <a:gd name="T33" fmla="*/ 0 h 150"/>
              <a:gd name="T34" fmla="*/ 0 w 190"/>
              <a:gd name="T35" fmla="*/ 0 h 150"/>
              <a:gd name="T36" fmla="*/ 0 w 190"/>
              <a:gd name="T37" fmla="*/ 0 h 150"/>
              <a:gd name="T38" fmla="*/ 0 w 190"/>
              <a:gd name="T39" fmla="*/ 0 h 150"/>
              <a:gd name="T40" fmla="*/ 0 w 190"/>
              <a:gd name="T41" fmla="*/ 0 h 150"/>
              <a:gd name="T42" fmla="*/ 0 w 190"/>
              <a:gd name="T43" fmla="*/ 0 h 150"/>
              <a:gd name="T44" fmla="*/ 0 w 190"/>
              <a:gd name="T45" fmla="*/ 0 h 150"/>
              <a:gd name="T46" fmla="*/ 0 w 190"/>
              <a:gd name="T47" fmla="*/ 0 h 150"/>
              <a:gd name="T48" fmla="*/ 0 w 190"/>
              <a:gd name="T49" fmla="*/ 0 h 150"/>
              <a:gd name="T50" fmla="*/ 0 w 190"/>
              <a:gd name="T51" fmla="*/ 0 h 150"/>
              <a:gd name="T52" fmla="*/ 0 w 190"/>
              <a:gd name="T53" fmla="*/ 0 h 150"/>
              <a:gd name="T54" fmla="*/ 0 w 190"/>
              <a:gd name="T55" fmla="*/ 0 h 150"/>
              <a:gd name="T56" fmla="*/ 0 w 190"/>
              <a:gd name="T57" fmla="*/ 0 h 150"/>
              <a:gd name="T58" fmla="*/ 0 w 190"/>
              <a:gd name="T59" fmla="*/ 0 h 150"/>
              <a:gd name="T60" fmla="*/ 0 w 190"/>
              <a:gd name="T61" fmla="*/ 0 h 150"/>
              <a:gd name="T62" fmla="*/ 0 w 190"/>
              <a:gd name="T63" fmla="*/ 0 h 150"/>
              <a:gd name="T64" fmla="*/ 0 w 190"/>
              <a:gd name="T65" fmla="*/ 0 h 150"/>
              <a:gd name="T66" fmla="*/ 0 w 190"/>
              <a:gd name="T67" fmla="*/ 0 h 150"/>
              <a:gd name="T68" fmla="*/ 0 w 190"/>
              <a:gd name="T69" fmla="*/ 0 h 150"/>
              <a:gd name="T70" fmla="*/ 0 w 190"/>
              <a:gd name="T71" fmla="*/ 0 h 150"/>
              <a:gd name="T72" fmla="*/ 0 w 190"/>
              <a:gd name="T73" fmla="*/ 0 h 150"/>
              <a:gd name="T74" fmla="*/ 0 w 190"/>
              <a:gd name="T75" fmla="*/ 0 h 150"/>
              <a:gd name="T76" fmla="*/ 0 w 190"/>
              <a:gd name="T77" fmla="*/ 0 h 150"/>
              <a:gd name="T78" fmla="*/ 0 w 190"/>
              <a:gd name="T79" fmla="*/ 0 h 150"/>
              <a:gd name="T80" fmla="*/ 0 w 190"/>
              <a:gd name="T81" fmla="*/ 0 h 150"/>
              <a:gd name="T82" fmla="*/ 0 w 190"/>
              <a:gd name="T83" fmla="*/ 0 h 150"/>
              <a:gd name="T84" fmla="*/ 0 w 190"/>
              <a:gd name="T85" fmla="*/ 0 h 150"/>
              <a:gd name="T86" fmla="*/ 0 w 190"/>
              <a:gd name="T87" fmla="*/ 0 h 150"/>
              <a:gd name="T88" fmla="*/ 0 w 190"/>
              <a:gd name="T89" fmla="*/ 0 h 150"/>
              <a:gd name="T90" fmla="*/ 0 w 190"/>
              <a:gd name="T91" fmla="*/ 0 h 1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90"/>
              <a:gd name="T139" fmla="*/ 0 h 150"/>
              <a:gd name="T140" fmla="*/ 190 w 190"/>
              <a:gd name="T141" fmla="*/ 150 h 15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90" h="150">
                <a:moveTo>
                  <a:pt x="95" y="150"/>
                </a:moveTo>
                <a:lnTo>
                  <a:pt x="83" y="150"/>
                </a:lnTo>
                <a:lnTo>
                  <a:pt x="72" y="148"/>
                </a:lnTo>
                <a:lnTo>
                  <a:pt x="61" y="147"/>
                </a:lnTo>
                <a:lnTo>
                  <a:pt x="51" y="144"/>
                </a:lnTo>
                <a:lnTo>
                  <a:pt x="43" y="141"/>
                </a:lnTo>
                <a:lnTo>
                  <a:pt x="34" y="136"/>
                </a:lnTo>
                <a:lnTo>
                  <a:pt x="27" y="130"/>
                </a:lnTo>
                <a:lnTo>
                  <a:pt x="20" y="125"/>
                </a:lnTo>
                <a:lnTo>
                  <a:pt x="16" y="120"/>
                </a:lnTo>
                <a:lnTo>
                  <a:pt x="12" y="114"/>
                </a:lnTo>
                <a:lnTo>
                  <a:pt x="8" y="108"/>
                </a:lnTo>
                <a:lnTo>
                  <a:pt x="5" y="102"/>
                </a:lnTo>
                <a:lnTo>
                  <a:pt x="3" y="96"/>
                </a:lnTo>
                <a:lnTo>
                  <a:pt x="2" y="89"/>
                </a:lnTo>
                <a:lnTo>
                  <a:pt x="1" y="83"/>
                </a:lnTo>
                <a:lnTo>
                  <a:pt x="0" y="75"/>
                </a:lnTo>
                <a:lnTo>
                  <a:pt x="1" y="66"/>
                </a:lnTo>
                <a:lnTo>
                  <a:pt x="2" y="59"/>
                </a:lnTo>
                <a:lnTo>
                  <a:pt x="4" y="52"/>
                </a:lnTo>
                <a:lnTo>
                  <a:pt x="6" y="45"/>
                </a:lnTo>
                <a:lnTo>
                  <a:pt x="10" y="39"/>
                </a:lnTo>
                <a:lnTo>
                  <a:pt x="14" y="32"/>
                </a:lnTo>
                <a:lnTo>
                  <a:pt x="19" y="27"/>
                </a:lnTo>
                <a:lnTo>
                  <a:pt x="25" y="21"/>
                </a:lnTo>
                <a:lnTo>
                  <a:pt x="31" y="17"/>
                </a:lnTo>
                <a:lnTo>
                  <a:pt x="38" y="11"/>
                </a:lnTo>
                <a:lnTo>
                  <a:pt x="46" y="8"/>
                </a:lnTo>
                <a:lnTo>
                  <a:pt x="54" y="5"/>
                </a:lnTo>
                <a:lnTo>
                  <a:pt x="63" y="3"/>
                </a:lnTo>
                <a:lnTo>
                  <a:pt x="73" y="1"/>
                </a:lnTo>
                <a:lnTo>
                  <a:pt x="82" y="0"/>
                </a:lnTo>
                <a:lnTo>
                  <a:pt x="93" y="0"/>
                </a:lnTo>
                <a:lnTo>
                  <a:pt x="102" y="0"/>
                </a:lnTo>
                <a:lnTo>
                  <a:pt x="109" y="0"/>
                </a:lnTo>
                <a:lnTo>
                  <a:pt x="117" y="1"/>
                </a:lnTo>
                <a:lnTo>
                  <a:pt x="124" y="2"/>
                </a:lnTo>
                <a:lnTo>
                  <a:pt x="130" y="3"/>
                </a:lnTo>
                <a:lnTo>
                  <a:pt x="137" y="5"/>
                </a:lnTo>
                <a:lnTo>
                  <a:pt x="142" y="7"/>
                </a:lnTo>
                <a:lnTo>
                  <a:pt x="148" y="9"/>
                </a:lnTo>
                <a:lnTo>
                  <a:pt x="153" y="11"/>
                </a:lnTo>
                <a:lnTo>
                  <a:pt x="157" y="14"/>
                </a:lnTo>
                <a:lnTo>
                  <a:pt x="161" y="18"/>
                </a:lnTo>
                <a:lnTo>
                  <a:pt x="166" y="21"/>
                </a:lnTo>
                <a:lnTo>
                  <a:pt x="169" y="25"/>
                </a:lnTo>
                <a:lnTo>
                  <a:pt x="173" y="28"/>
                </a:lnTo>
                <a:lnTo>
                  <a:pt x="176" y="32"/>
                </a:lnTo>
                <a:lnTo>
                  <a:pt x="179" y="36"/>
                </a:lnTo>
                <a:lnTo>
                  <a:pt x="182" y="41"/>
                </a:lnTo>
                <a:lnTo>
                  <a:pt x="184" y="45"/>
                </a:lnTo>
                <a:lnTo>
                  <a:pt x="186" y="50"/>
                </a:lnTo>
                <a:lnTo>
                  <a:pt x="187" y="55"/>
                </a:lnTo>
                <a:lnTo>
                  <a:pt x="188" y="59"/>
                </a:lnTo>
                <a:lnTo>
                  <a:pt x="189" y="64"/>
                </a:lnTo>
                <a:lnTo>
                  <a:pt x="190" y="69"/>
                </a:lnTo>
                <a:lnTo>
                  <a:pt x="190" y="75"/>
                </a:lnTo>
                <a:lnTo>
                  <a:pt x="189" y="83"/>
                </a:lnTo>
                <a:lnTo>
                  <a:pt x="188" y="91"/>
                </a:lnTo>
                <a:lnTo>
                  <a:pt x="187" y="98"/>
                </a:lnTo>
                <a:lnTo>
                  <a:pt x="184" y="105"/>
                </a:lnTo>
                <a:lnTo>
                  <a:pt x="181" y="112"/>
                </a:lnTo>
                <a:lnTo>
                  <a:pt x="176" y="118"/>
                </a:lnTo>
                <a:lnTo>
                  <a:pt x="171" y="123"/>
                </a:lnTo>
                <a:lnTo>
                  <a:pt x="166" y="129"/>
                </a:lnTo>
                <a:lnTo>
                  <a:pt x="159" y="134"/>
                </a:lnTo>
                <a:lnTo>
                  <a:pt x="152" y="139"/>
                </a:lnTo>
                <a:lnTo>
                  <a:pt x="144" y="142"/>
                </a:lnTo>
                <a:lnTo>
                  <a:pt x="136" y="145"/>
                </a:lnTo>
                <a:lnTo>
                  <a:pt x="127" y="147"/>
                </a:lnTo>
                <a:lnTo>
                  <a:pt x="117" y="149"/>
                </a:lnTo>
                <a:lnTo>
                  <a:pt x="107" y="150"/>
                </a:lnTo>
                <a:lnTo>
                  <a:pt x="95" y="150"/>
                </a:lnTo>
                <a:close/>
                <a:moveTo>
                  <a:pt x="95" y="122"/>
                </a:moveTo>
                <a:lnTo>
                  <a:pt x="104" y="121"/>
                </a:lnTo>
                <a:lnTo>
                  <a:pt x="111" y="121"/>
                </a:lnTo>
                <a:lnTo>
                  <a:pt x="119" y="120"/>
                </a:lnTo>
                <a:lnTo>
                  <a:pt x="126" y="118"/>
                </a:lnTo>
                <a:lnTo>
                  <a:pt x="133" y="117"/>
                </a:lnTo>
                <a:lnTo>
                  <a:pt x="138" y="114"/>
                </a:lnTo>
                <a:lnTo>
                  <a:pt x="143" y="112"/>
                </a:lnTo>
                <a:lnTo>
                  <a:pt x="148" y="108"/>
                </a:lnTo>
                <a:lnTo>
                  <a:pt x="152" y="105"/>
                </a:lnTo>
                <a:lnTo>
                  <a:pt x="155" y="101"/>
                </a:lnTo>
                <a:lnTo>
                  <a:pt x="158" y="98"/>
                </a:lnTo>
                <a:lnTo>
                  <a:pt x="160" y="94"/>
                </a:lnTo>
                <a:lnTo>
                  <a:pt x="163" y="89"/>
                </a:lnTo>
                <a:lnTo>
                  <a:pt x="164" y="85"/>
                </a:lnTo>
                <a:lnTo>
                  <a:pt x="165" y="80"/>
                </a:lnTo>
                <a:lnTo>
                  <a:pt x="165" y="75"/>
                </a:lnTo>
                <a:lnTo>
                  <a:pt x="165" y="70"/>
                </a:lnTo>
                <a:lnTo>
                  <a:pt x="164" y="65"/>
                </a:lnTo>
                <a:lnTo>
                  <a:pt x="163" y="60"/>
                </a:lnTo>
                <a:lnTo>
                  <a:pt x="160" y="56"/>
                </a:lnTo>
                <a:lnTo>
                  <a:pt x="158" y="52"/>
                </a:lnTo>
                <a:lnTo>
                  <a:pt x="155" y="48"/>
                </a:lnTo>
                <a:lnTo>
                  <a:pt x="152" y="45"/>
                </a:lnTo>
                <a:lnTo>
                  <a:pt x="148" y="41"/>
                </a:lnTo>
                <a:lnTo>
                  <a:pt x="143" y="38"/>
                </a:lnTo>
                <a:lnTo>
                  <a:pt x="138" y="36"/>
                </a:lnTo>
                <a:lnTo>
                  <a:pt x="132" y="33"/>
                </a:lnTo>
                <a:lnTo>
                  <a:pt x="125" y="32"/>
                </a:lnTo>
                <a:lnTo>
                  <a:pt x="119" y="30"/>
                </a:lnTo>
                <a:lnTo>
                  <a:pt x="111" y="29"/>
                </a:lnTo>
                <a:lnTo>
                  <a:pt x="103" y="28"/>
                </a:lnTo>
                <a:lnTo>
                  <a:pt x="94" y="28"/>
                </a:lnTo>
                <a:lnTo>
                  <a:pt x="87" y="28"/>
                </a:lnTo>
                <a:lnTo>
                  <a:pt x="78" y="29"/>
                </a:lnTo>
                <a:lnTo>
                  <a:pt x="72" y="30"/>
                </a:lnTo>
                <a:lnTo>
                  <a:pt x="65" y="32"/>
                </a:lnTo>
                <a:lnTo>
                  <a:pt x="59" y="33"/>
                </a:lnTo>
                <a:lnTo>
                  <a:pt x="53" y="36"/>
                </a:lnTo>
                <a:lnTo>
                  <a:pt x="48" y="38"/>
                </a:lnTo>
                <a:lnTo>
                  <a:pt x="44" y="41"/>
                </a:lnTo>
                <a:lnTo>
                  <a:pt x="40" y="45"/>
                </a:lnTo>
                <a:lnTo>
                  <a:pt x="35" y="49"/>
                </a:lnTo>
                <a:lnTo>
                  <a:pt x="33" y="52"/>
                </a:lnTo>
                <a:lnTo>
                  <a:pt x="30" y="56"/>
                </a:lnTo>
                <a:lnTo>
                  <a:pt x="29" y="61"/>
                </a:lnTo>
                <a:lnTo>
                  <a:pt x="27" y="65"/>
                </a:lnTo>
                <a:lnTo>
                  <a:pt x="27" y="70"/>
                </a:lnTo>
                <a:lnTo>
                  <a:pt x="26" y="75"/>
                </a:lnTo>
                <a:lnTo>
                  <a:pt x="27" y="80"/>
                </a:lnTo>
                <a:lnTo>
                  <a:pt x="27" y="85"/>
                </a:lnTo>
                <a:lnTo>
                  <a:pt x="29" y="89"/>
                </a:lnTo>
                <a:lnTo>
                  <a:pt x="30" y="94"/>
                </a:lnTo>
                <a:lnTo>
                  <a:pt x="33" y="98"/>
                </a:lnTo>
                <a:lnTo>
                  <a:pt x="35" y="101"/>
                </a:lnTo>
                <a:lnTo>
                  <a:pt x="40" y="105"/>
                </a:lnTo>
                <a:lnTo>
                  <a:pt x="43" y="108"/>
                </a:lnTo>
                <a:lnTo>
                  <a:pt x="48" y="112"/>
                </a:lnTo>
                <a:lnTo>
                  <a:pt x="53" y="114"/>
                </a:lnTo>
                <a:lnTo>
                  <a:pt x="59" y="117"/>
                </a:lnTo>
                <a:lnTo>
                  <a:pt x="65" y="118"/>
                </a:lnTo>
                <a:lnTo>
                  <a:pt x="72" y="120"/>
                </a:lnTo>
                <a:lnTo>
                  <a:pt x="79" y="121"/>
                </a:lnTo>
                <a:lnTo>
                  <a:pt x="87" y="121"/>
                </a:lnTo>
                <a:lnTo>
                  <a:pt x="95" y="122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48" name="Freeform 362"/>
          <p:cNvSpPr>
            <a:spLocks/>
          </p:cNvSpPr>
          <p:nvPr/>
        </p:nvSpPr>
        <p:spPr bwMode="auto">
          <a:xfrm>
            <a:off x="4983430" y="5241688"/>
            <a:ext cx="74431" cy="47696"/>
          </a:xfrm>
          <a:custGeom>
            <a:avLst/>
            <a:gdLst>
              <a:gd name="T0" fmla="*/ 0 w 190"/>
              <a:gd name="T1" fmla="*/ 0 h 132"/>
              <a:gd name="T2" fmla="*/ 0 w 190"/>
              <a:gd name="T3" fmla="*/ 0 h 132"/>
              <a:gd name="T4" fmla="*/ 0 w 190"/>
              <a:gd name="T5" fmla="*/ 0 h 132"/>
              <a:gd name="T6" fmla="*/ 0 w 190"/>
              <a:gd name="T7" fmla="*/ 0 h 132"/>
              <a:gd name="T8" fmla="*/ 0 w 190"/>
              <a:gd name="T9" fmla="*/ 0 h 132"/>
              <a:gd name="T10" fmla="*/ 0 w 190"/>
              <a:gd name="T11" fmla="*/ 0 h 132"/>
              <a:gd name="T12" fmla="*/ 0 w 190"/>
              <a:gd name="T13" fmla="*/ 0 h 132"/>
              <a:gd name="T14" fmla="*/ 0 w 190"/>
              <a:gd name="T15" fmla="*/ 0 h 132"/>
              <a:gd name="T16" fmla="*/ 0 w 190"/>
              <a:gd name="T17" fmla="*/ 0 h 132"/>
              <a:gd name="T18" fmla="*/ 0 w 190"/>
              <a:gd name="T19" fmla="*/ 0 h 132"/>
              <a:gd name="T20" fmla="*/ 0 w 190"/>
              <a:gd name="T21" fmla="*/ 0 h 132"/>
              <a:gd name="T22" fmla="*/ 0 w 190"/>
              <a:gd name="T23" fmla="*/ 0 h 132"/>
              <a:gd name="T24" fmla="*/ 0 w 190"/>
              <a:gd name="T25" fmla="*/ 0 h 132"/>
              <a:gd name="T26" fmla="*/ 0 w 190"/>
              <a:gd name="T27" fmla="*/ 0 h 132"/>
              <a:gd name="T28" fmla="*/ 0 w 190"/>
              <a:gd name="T29" fmla="*/ 0 h 132"/>
              <a:gd name="T30" fmla="*/ 0 w 190"/>
              <a:gd name="T31" fmla="*/ 0 h 132"/>
              <a:gd name="T32" fmla="*/ 0 w 190"/>
              <a:gd name="T33" fmla="*/ 0 h 132"/>
              <a:gd name="T34" fmla="*/ 0 w 190"/>
              <a:gd name="T35" fmla="*/ 0 h 132"/>
              <a:gd name="T36" fmla="*/ 0 w 190"/>
              <a:gd name="T37" fmla="*/ 0 h 132"/>
              <a:gd name="T38" fmla="*/ 0 w 190"/>
              <a:gd name="T39" fmla="*/ 0 h 132"/>
              <a:gd name="T40" fmla="*/ 0 w 190"/>
              <a:gd name="T41" fmla="*/ 0 h 132"/>
              <a:gd name="T42" fmla="*/ 0 w 190"/>
              <a:gd name="T43" fmla="*/ 0 h 132"/>
              <a:gd name="T44" fmla="*/ 0 w 190"/>
              <a:gd name="T45" fmla="*/ 0 h 132"/>
              <a:gd name="T46" fmla="*/ 0 w 190"/>
              <a:gd name="T47" fmla="*/ 0 h 132"/>
              <a:gd name="T48" fmla="*/ 0 w 190"/>
              <a:gd name="T49" fmla="*/ 0 h 132"/>
              <a:gd name="T50" fmla="*/ 0 w 190"/>
              <a:gd name="T51" fmla="*/ 0 h 132"/>
              <a:gd name="T52" fmla="*/ 0 w 190"/>
              <a:gd name="T53" fmla="*/ 0 h 132"/>
              <a:gd name="T54" fmla="*/ 0 w 190"/>
              <a:gd name="T55" fmla="*/ 0 h 132"/>
              <a:gd name="T56" fmla="*/ 0 w 190"/>
              <a:gd name="T57" fmla="*/ 0 h 132"/>
              <a:gd name="T58" fmla="*/ 0 w 190"/>
              <a:gd name="T59" fmla="*/ 0 h 132"/>
              <a:gd name="T60" fmla="*/ 0 w 190"/>
              <a:gd name="T61" fmla="*/ 0 h 132"/>
              <a:gd name="T62" fmla="*/ 0 w 190"/>
              <a:gd name="T63" fmla="*/ 0 h 132"/>
              <a:gd name="T64" fmla="*/ 0 w 190"/>
              <a:gd name="T65" fmla="*/ 0 h 132"/>
              <a:gd name="T66" fmla="*/ 0 w 190"/>
              <a:gd name="T67" fmla="*/ 0 h 132"/>
              <a:gd name="T68" fmla="*/ 0 w 190"/>
              <a:gd name="T69" fmla="*/ 0 h 132"/>
              <a:gd name="T70" fmla="*/ 0 w 190"/>
              <a:gd name="T71" fmla="*/ 0 h 132"/>
              <a:gd name="T72" fmla="*/ 0 w 190"/>
              <a:gd name="T73" fmla="*/ 0 h 132"/>
              <a:gd name="T74" fmla="*/ 0 w 190"/>
              <a:gd name="T75" fmla="*/ 0 h 132"/>
              <a:gd name="T76" fmla="*/ 0 w 190"/>
              <a:gd name="T77" fmla="*/ 0 h 132"/>
              <a:gd name="T78" fmla="*/ 0 w 190"/>
              <a:gd name="T79" fmla="*/ 0 h 132"/>
              <a:gd name="T80" fmla="*/ 0 w 190"/>
              <a:gd name="T81" fmla="*/ 0 h 132"/>
              <a:gd name="T82" fmla="*/ 0 w 190"/>
              <a:gd name="T83" fmla="*/ 0 h 132"/>
              <a:gd name="T84" fmla="*/ 0 w 190"/>
              <a:gd name="T85" fmla="*/ 0 h 132"/>
              <a:gd name="T86" fmla="*/ 0 w 190"/>
              <a:gd name="T87" fmla="*/ 0 h 132"/>
              <a:gd name="T88" fmla="*/ 0 w 190"/>
              <a:gd name="T89" fmla="*/ 0 h 132"/>
              <a:gd name="T90" fmla="*/ 0 w 190"/>
              <a:gd name="T91" fmla="*/ 0 h 132"/>
              <a:gd name="T92" fmla="*/ 0 w 190"/>
              <a:gd name="T93" fmla="*/ 0 h 132"/>
              <a:gd name="T94" fmla="*/ 0 w 190"/>
              <a:gd name="T95" fmla="*/ 0 h 132"/>
              <a:gd name="T96" fmla="*/ 0 w 190"/>
              <a:gd name="T97" fmla="*/ 0 h 132"/>
              <a:gd name="T98" fmla="*/ 0 w 190"/>
              <a:gd name="T99" fmla="*/ 0 h 132"/>
              <a:gd name="T100" fmla="*/ 0 w 190"/>
              <a:gd name="T101" fmla="*/ 0 h 132"/>
              <a:gd name="T102" fmla="*/ 0 w 190"/>
              <a:gd name="T103" fmla="*/ 0 h 132"/>
              <a:gd name="T104" fmla="*/ 0 w 190"/>
              <a:gd name="T105" fmla="*/ 0 h 132"/>
              <a:gd name="T106" fmla="*/ 0 w 190"/>
              <a:gd name="T107" fmla="*/ 0 h 132"/>
              <a:gd name="T108" fmla="*/ 0 w 190"/>
              <a:gd name="T109" fmla="*/ 0 h 132"/>
              <a:gd name="T110" fmla="*/ 0 w 190"/>
              <a:gd name="T111" fmla="*/ 0 h 132"/>
              <a:gd name="T112" fmla="*/ 0 w 190"/>
              <a:gd name="T113" fmla="*/ 0 h 132"/>
              <a:gd name="T114" fmla="*/ 0 w 190"/>
              <a:gd name="T115" fmla="*/ 0 h 132"/>
              <a:gd name="T116" fmla="*/ 0 w 190"/>
              <a:gd name="T117" fmla="*/ 0 h 132"/>
              <a:gd name="T118" fmla="*/ 0 w 190"/>
              <a:gd name="T119" fmla="*/ 0 h 132"/>
              <a:gd name="T120" fmla="*/ 0 w 190"/>
              <a:gd name="T121" fmla="*/ 0 h 132"/>
              <a:gd name="T122" fmla="*/ 0 w 190"/>
              <a:gd name="T123" fmla="*/ 0 h 13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90"/>
              <a:gd name="T187" fmla="*/ 0 h 132"/>
              <a:gd name="T188" fmla="*/ 190 w 190"/>
              <a:gd name="T189" fmla="*/ 132 h 13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90" h="132">
                <a:moveTo>
                  <a:pt x="132" y="132"/>
                </a:moveTo>
                <a:lnTo>
                  <a:pt x="127" y="105"/>
                </a:lnTo>
                <a:lnTo>
                  <a:pt x="132" y="104"/>
                </a:lnTo>
                <a:lnTo>
                  <a:pt x="136" y="104"/>
                </a:lnTo>
                <a:lnTo>
                  <a:pt x="140" y="102"/>
                </a:lnTo>
                <a:lnTo>
                  <a:pt x="143" y="101"/>
                </a:lnTo>
                <a:lnTo>
                  <a:pt x="146" y="99"/>
                </a:lnTo>
                <a:lnTo>
                  <a:pt x="150" y="97"/>
                </a:lnTo>
                <a:lnTo>
                  <a:pt x="153" y="95"/>
                </a:lnTo>
                <a:lnTo>
                  <a:pt x="155" y="93"/>
                </a:lnTo>
                <a:lnTo>
                  <a:pt x="157" y="90"/>
                </a:lnTo>
                <a:lnTo>
                  <a:pt x="159" y="87"/>
                </a:lnTo>
                <a:lnTo>
                  <a:pt x="161" y="84"/>
                </a:lnTo>
                <a:lnTo>
                  <a:pt x="163" y="81"/>
                </a:lnTo>
                <a:lnTo>
                  <a:pt x="164" y="77"/>
                </a:lnTo>
                <a:lnTo>
                  <a:pt x="165" y="73"/>
                </a:lnTo>
                <a:lnTo>
                  <a:pt x="165" y="69"/>
                </a:lnTo>
                <a:lnTo>
                  <a:pt x="165" y="64"/>
                </a:lnTo>
                <a:lnTo>
                  <a:pt x="165" y="60"/>
                </a:lnTo>
                <a:lnTo>
                  <a:pt x="165" y="56"/>
                </a:lnTo>
                <a:lnTo>
                  <a:pt x="164" y="51"/>
                </a:lnTo>
                <a:lnTo>
                  <a:pt x="163" y="48"/>
                </a:lnTo>
                <a:lnTo>
                  <a:pt x="161" y="44"/>
                </a:lnTo>
                <a:lnTo>
                  <a:pt x="160" y="41"/>
                </a:lnTo>
                <a:lnTo>
                  <a:pt x="158" y="39"/>
                </a:lnTo>
                <a:lnTo>
                  <a:pt x="156" y="36"/>
                </a:lnTo>
                <a:lnTo>
                  <a:pt x="154" y="34"/>
                </a:lnTo>
                <a:lnTo>
                  <a:pt x="152" y="32"/>
                </a:lnTo>
                <a:lnTo>
                  <a:pt x="150" y="31"/>
                </a:lnTo>
                <a:lnTo>
                  <a:pt x="146" y="30"/>
                </a:lnTo>
                <a:lnTo>
                  <a:pt x="144" y="29"/>
                </a:lnTo>
                <a:lnTo>
                  <a:pt x="141" y="28"/>
                </a:lnTo>
                <a:lnTo>
                  <a:pt x="139" y="28"/>
                </a:lnTo>
                <a:lnTo>
                  <a:pt x="136" y="27"/>
                </a:lnTo>
                <a:lnTo>
                  <a:pt x="134" y="28"/>
                </a:lnTo>
                <a:lnTo>
                  <a:pt x="132" y="28"/>
                </a:lnTo>
                <a:lnTo>
                  <a:pt x="128" y="29"/>
                </a:lnTo>
                <a:lnTo>
                  <a:pt x="126" y="29"/>
                </a:lnTo>
                <a:lnTo>
                  <a:pt x="125" y="30"/>
                </a:lnTo>
                <a:lnTo>
                  <a:pt x="123" y="32"/>
                </a:lnTo>
                <a:lnTo>
                  <a:pt x="121" y="33"/>
                </a:lnTo>
                <a:lnTo>
                  <a:pt x="120" y="35"/>
                </a:lnTo>
                <a:lnTo>
                  <a:pt x="119" y="37"/>
                </a:lnTo>
                <a:lnTo>
                  <a:pt x="118" y="39"/>
                </a:lnTo>
                <a:lnTo>
                  <a:pt x="117" y="42"/>
                </a:lnTo>
                <a:lnTo>
                  <a:pt x="114" y="45"/>
                </a:lnTo>
                <a:lnTo>
                  <a:pt x="113" y="48"/>
                </a:lnTo>
                <a:lnTo>
                  <a:pt x="112" y="54"/>
                </a:lnTo>
                <a:lnTo>
                  <a:pt x="111" y="58"/>
                </a:lnTo>
                <a:lnTo>
                  <a:pt x="109" y="63"/>
                </a:lnTo>
                <a:lnTo>
                  <a:pt x="107" y="70"/>
                </a:lnTo>
                <a:lnTo>
                  <a:pt x="105" y="77"/>
                </a:lnTo>
                <a:lnTo>
                  <a:pt x="103" y="83"/>
                </a:lnTo>
                <a:lnTo>
                  <a:pt x="102" y="88"/>
                </a:lnTo>
                <a:lnTo>
                  <a:pt x="99" y="93"/>
                </a:lnTo>
                <a:lnTo>
                  <a:pt x="97" y="97"/>
                </a:lnTo>
                <a:lnTo>
                  <a:pt x="96" y="101"/>
                </a:lnTo>
                <a:lnTo>
                  <a:pt x="94" y="104"/>
                </a:lnTo>
                <a:lnTo>
                  <a:pt x="93" y="107"/>
                </a:lnTo>
                <a:lnTo>
                  <a:pt x="91" y="109"/>
                </a:lnTo>
                <a:lnTo>
                  <a:pt x="89" y="113"/>
                </a:lnTo>
                <a:lnTo>
                  <a:pt x="87" y="115"/>
                </a:lnTo>
                <a:lnTo>
                  <a:pt x="84" y="117"/>
                </a:lnTo>
                <a:lnTo>
                  <a:pt x="82" y="119"/>
                </a:lnTo>
                <a:lnTo>
                  <a:pt x="80" y="121"/>
                </a:lnTo>
                <a:lnTo>
                  <a:pt x="77" y="122"/>
                </a:lnTo>
                <a:lnTo>
                  <a:pt x="75" y="124"/>
                </a:lnTo>
                <a:lnTo>
                  <a:pt x="72" y="125"/>
                </a:lnTo>
                <a:lnTo>
                  <a:pt x="68" y="126"/>
                </a:lnTo>
                <a:lnTo>
                  <a:pt x="65" y="127"/>
                </a:lnTo>
                <a:lnTo>
                  <a:pt x="62" y="127"/>
                </a:lnTo>
                <a:lnTo>
                  <a:pt x="59" y="128"/>
                </a:lnTo>
                <a:lnTo>
                  <a:pt x="56" y="128"/>
                </a:lnTo>
                <a:lnTo>
                  <a:pt x="52" y="128"/>
                </a:lnTo>
                <a:lnTo>
                  <a:pt x="50" y="128"/>
                </a:lnTo>
                <a:lnTo>
                  <a:pt x="47" y="128"/>
                </a:lnTo>
                <a:lnTo>
                  <a:pt x="44" y="127"/>
                </a:lnTo>
                <a:lnTo>
                  <a:pt x="41" y="127"/>
                </a:lnTo>
                <a:lnTo>
                  <a:pt x="38" y="126"/>
                </a:lnTo>
                <a:lnTo>
                  <a:pt x="35" y="125"/>
                </a:lnTo>
                <a:lnTo>
                  <a:pt x="33" y="124"/>
                </a:lnTo>
                <a:lnTo>
                  <a:pt x="30" y="123"/>
                </a:lnTo>
                <a:lnTo>
                  <a:pt x="28" y="122"/>
                </a:lnTo>
                <a:lnTo>
                  <a:pt x="26" y="121"/>
                </a:lnTo>
                <a:lnTo>
                  <a:pt x="23" y="119"/>
                </a:lnTo>
                <a:lnTo>
                  <a:pt x="21" y="118"/>
                </a:lnTo>
                <a:lnTo>
                  <a:pt x="19" y="116"/>
                </a:lnTo>
                <a:lnTo>
                  <a:pt x="17" y="114"/>
                </a:lnTo>
                <a:lnTo>
                  <a:pt x="15" y="112"/>
                </a:lnTo>
                <a:lnTo>
                  <a:pt x="13" y="109"/>
                </a:lnTo>
                <a:lnTo>
                  <a:pt x="12" y="107"/>
                </a:lnTo>
                <a:lnTo>
                  <a:pt x="11" y="106"/>
                </a:lnTo>
                <a:lnTo>
                  <a:pt x="10" y="104"/>
                </a:lnTo>
                <a:lnTo>
                  <a:pt x="8" y="102"/>
                </a:lnTo>
                <a:lnTo>
                  <a:pt x="7" y="100"/>
                </a:lnTo>
                <a:lnTo>
                  <a:pt x="6" y="97"/>
                </a:lnTo>
                <a:lnTo>
                  <a:pt x="5" y="95"/>
                </a:lnTo>
                <a:lnTo>
                  <a:pt x="4" y="92"/>
                </a:lnTo>
                <a:lnTo>
                  <a:pt x="3" y="89"/>
                </a:lnTo>
                <a:lnTo>
                  <a:pt x="2" y="87"/>
                </a:lnTo>
                <a:lnTo>
                  <a:pt x="2" y="84"/>
                </a:lnTo>
                <a:lnTo>
                  <a:pt x="1" y="81"/>
                </a:lnTo>
                <a:lnTo>
                  <a:pt x="1" y="78"/>
                </a:lnTo>
                <a:lnTo>
                  <a:pt x="1" y="75"/>
                </a:lnTo>
                <a:lnTo>
                  <a:pt x="1" y="72"/>
                </a:lnTo>
                <a:lnTo>
                  <a:pt x="0" y="69"/>
                </a:lnTo>
                <a:lnTo>
                  <a:pt x="1" y="65"/>
                </a:lnTo>
                <a:lnTo>
                  <a:pt x="1" y="60"/>
                </a:lnTo>
                <a:lnTo>
                  <a:pt x="1" y="56"/>
                </a:lnTo>
                <a:lnTo>
                  <a:pt x="2" y="51"/>
                </a:lnTo>
                <a:lnTo>
                  <a:pt x="3" y="47"/>
                </a:lnTo>
                <a:lnTo>
                  <a:pt x="4" y="43"/>
                </a:lnTo>
                <a:lnTo>
                  <a:pt x="5" y="39"/>
                </a:lnTo>
                <a:lnTo>
                  <a:pt x="6" y="36"/>
                </a:lnTo>
                <a:lnTo>
                  <a:pt x="8" y="32"/>
                </a:lnTo>
                <a:lnTo>
                  <a:pt x="10" y="29"/>
                </a:lnTo>
                <a:lnTo>
                  <a:pt x="12" y="26"/>
                </a:lnTo>
                <a:lnTo>
                  <a:pt x="14" y="24"/>
                </a:lnTo>
                <a:lnTo>
                  <a:pt x="16" y="21"/>
                </a:lnTo>
                <a:lnTo>
                  <a:pt x="18" y="19"/>
                </a:lnTo>
                <a:lnTo>
                  <a:pt x="20" y="17"/>
                </a:lnTo>
                <a:lnTo>
                  <a:pt x="23" y="15"/>
                </a:lnTo>
                <a:lnTo>
                  <a:pt x="26" y="14"/>
                </a:lnTo>
                <a:lnTo>
                  <a:pt x="29" y="12"/>
                </a:lnTo>
                <a:lnTo>
                  <a:pt x="32" y="11"/>
                </a:lnTo>
                <a:lnTo>
                  <a:pt x="35" y="10"/>
                </a:lnTo>
                <a:lnTo>
                  <a:pt x="40" y="8"/>
                </a:lnTo>
                <a:lnTo>
                  <a:pt x="43" y="8"/>
                </a:lnTo>
                <a:lnTo>
                  <a:pt x="47" y="7"/>
                </a:lnTo>
                <a:lnTo>
                  <a:pt x="51" y="6"/>
                </a:lnTo>
                <a:lnTo>
                  <a:pt x="56" y="32"/>
                </a:lnTo>
                <a:lnTo>
                  <a:pt x="52" y="33"/>
                </a:lnTo>
                <a:lnTo>
                  <a:pt x="49" y="33"/>
                </a:lnTo>
                <a:lnTo>
                  <a:pt x="46" y="34"/>
                </a:lnTo>
                <a:lnTo>
                  <a:pt x="43" y="35"/>
                </a:lnTo>
                <a:lnTo>
                  <a:pt x="41" y="37"/>
                </a:lnTo>
                <a:lnTo>
                  <a:pt x="38" y="38"/>
                </a:lnTo>
                <a:lnTo>
                  <a:pt x="35" y="40"/>
                </a:lnTo>
                <a:lnTo>
                  <a:pt x="34" y="42"/>
                </a:lnTo>
                <a:lnTo>
                  <a:pt x="32" y="45"/>
                </a:lnTo>
                <a:lnTo>
                  <a:pt x="30" y="47"/>
                </a:lnTo>
                <a:lnTo>
                  <a:pt x="29" y="50"/>
                </a:lnTo>
                <a:lnTo>
                  <a:pt x="28" y="54"/>
                </a:lnTo>
                <a:lnTo>
                  <a:pt x="27" y="57"/>
                </a:lnTo>
                <a:lnTo>
                  <a:pt x="27" y="60"/>
                </a:lnTo>
                <a:lnTo>
                  <a:pt x="26" y="64"/>
                </a:lnTo>
                <a:lnTo>
                  <a:pt x="26" y="67"/>
                </a:lnTo>
                <a:lnTo>
                  <a:pt x="26" y="72"/>
                </a:lnTo>
                <a:lnTo>
                  <a:pt x="27" y="76"/>
                </a:lnTo>
                <a:lnTo>
                  <a:pt x="27" y="80"/>
                </a:lnTo>
                <a:lnTo>
                  <a:pt x="28" y="83"/>
                </a:lnTo>
                <a:lnTo>
                  <a:pt x="29" y="86"/>
                </a:lnTo>
                <a:lnTo>
                  <a:pt x="30" y="89"/>
                </a:lnTo>
                <a:lnTo>
                  <a:pt x="31" y="91"/>
                </a:lnTo>
                <a:lnTo>
                  <a:pt x="33" y="93"/>
                </a:lnTo>
                <a:lnTo>
                  <a:pt x="34" y="95"/>
                </a:lnTo>
                <a:lnTo>
                  <a:pt x="36" y="97"/>
                </a:lnTo>
                <a:lnTo>
                  <a:pt x="38" y="98"/>
                </a:lnTo>
                <a:lnTo>
                  <a:pt x="41" y="99"/>
                </a:lnTo>
                <a:lnTo>
                  <a:pt x="43" y="100"/>
                </a:lnTo>
                <a:lnTo>
                  <a:pt x="45" y="101"/>
                </a:lnTo>
                <a:lnTo>
                  <a:pt x="47" y="101"/>
                </a:lnTo>
                <a:lnTo>
                  <a:pt x="49" y="101"/>
                </a:lnTo>
                <a:lnTo>
                  <a:pt x="50" y="101"/>
                </a:lnTo>
                <a:lnTo>
                  <a:pt x="52" y="101"/>
                </a:lnTo>
                <a:lnTo>
                  <a:pt x="53" y="101"/>
                </a:lnTo>
                <a:lnTo>
                  <a:pt x="54" y="100"/>
                </a:lnTo>
                <a:lnTo>
                  <a:pt x="57" y="100"/>
                </a:lnTo>
                <a:lnTo>
                  <a:pt x="58" y="99"/>
                </a:lnTo>
                <a:lnTo>
                  <a:pt x="59" y="99"/>
                </a:lnTo>
                <a:lnTo>
                  <a:pt x="60" y="98"/>
                </a:lnTo>
                <a:lnTo>
                  <a:pt x="61" y="97"/>
                </a:lnTo>
                <a:lnTo>
                  <a:pt x="62" y="96"/>
                </a:lnTo>
                <a:lnTo>
                  <a:pt x="63" y="95"/>
                </a:lnTo>
                <a:lnTo>
                  <a:pt x="64" y="94"/>
                </a:lnTo>
                <a:lnTo>
                  <a:pt x="65" y="93"/>
                </a:lnTo>
                <a:lnTo>
                  <a:pt x="66" y="91"/>
                </a:lnTo>
                <a:lnTo>
                  <a:pt x="67" y="90"/>
                </a:lnTo>
                <a:lnTo>
                  <a:pt x="68" y="88"/>
                </a:lnTo>
                <a:lnTo>
                  <a:pt x="68" y="87"/>
                </a:lnTo>
                <a:lnTo>
                  <a:pt x="69" y="85"/>
                </a:lnTo>
                <a:lnTo>
                  <a:pt x="71" y="83"/>
                </a:lnTo>
                <a:lnTo>
                  <a:pt x="71" y="80"/>
                </a:lnTo>
                <a:lnTo>
                  <a:pt x="72" y="77"/>
                </a:lnTo>
                <a:lnTo>
                  <a:pt x="73" y="73"/>
                </a:lnTo>
                <a:lnTo>
                  <a:pt x="75" y="69"/>
                </a:lnTo>
                <a:lnTo>
                  <a:pt x="76" y="64"/>
                </a:lnTo>
                <a:lnTo>
                  <a:pt x="78" y="58"/>
                </a:lnTo>
                <a:lnTo>
                  <a:pt x="80" y="50"/>
                </a:lnTo>
                <a:lnTo>
                  <a:pt x="82" y="45"/>
                </a:lnTo>
                <a:lnTo>
                  <a:pt x="84" y="39"/>
                </a:lnTo>
                <a:lnTo>
                  <a:pt x="86" y="35"/>
                </a:lnTo>
                <a:lnTo>
                  <a:pt x="88" y="31"/>
                </a:lnTo>
                <a:lnTo>
                  <a:pt x="89" y="27"/>
                </a:lnTo>
                <a:lnTo>
                  <a:pt x="90" y="24"/>
                </a:lnTo>
                <a:lnTo>
                  <a:pt x="92" y="21"/>
                </a:lnTo>
                <a:lnTo>
                  <a:pt x="93" y="19"/>
                </a:lnTo>
                <a:lnTo>
                  <a:pt x="95" y="16"/>
                </a:lnTo>
                <a:lnTo>
                  <a:pt x="97" y="14"/>
                </a:lnTo>
                <a:lnTo>
                  <a:pt x="99" y="12"/>
                </a:lnTo>
                <a:lnTo>
                  <a:pt x="102" y="10"/>
                </a:lnTo>
                <a:lnTo>
                  <a:pt x="104" y="8"/>
                </a:lnTo>
                <a:lnTo>
                  <a:pt x="107" y="6"/>
                </a:lnTo>
                <a:lnTo>
                  <a:pt x="109" y="5"/>
                </a:lnTo>
                <a:lnTo>
                  <a:pt x="112" y="4"/>
                </a:lnTo>
                <a:lnTo>
                  <a:pt x="115" y="3"/>
                </a:lnTo>
                <a:lnTo>
                  <a:pt x="119" y="2"/>
                </a:lnTo>
                <a:lnTo>
                  <a:pt x="122" y="1"/>
                </a:lnTo>
                <a:lnTo>
                  <a:pt x="125" y="0"/>
                </a:lnTo>
                <a:lnTo>
                  <a:pt x="129" y="0"/>
                </a:lnTo>
                <a:lnTo>
                  <a:pt x="133" y="0"/>
                </a:lnTo>
                <a:lnTo>
                  <a:pt x="137" y="0"/>
                </a:lnTo>
                <a:lnTo>
                  <a:pt x="140" y="1"/>
                </a:lnTo>
                <a:lnTo>
                  <a:pt x="144" y="1"/>
                </a:lnTo>
                <a:lnTo>
                  <a:pt x="148" y="2"/>
                </a:lnTo>
                <a:lnTo>
                  <a:pt x="151" y="3"/>
                </a:lnTo>
                <a:lnTo>
                  <a:pt x="155" y="4"/>
                </a:lnTo>
                <a:lnTo>
                  <a:pt x="158" y="6"/>
                </a:lnTo>
                <a:lnTo>
                  <a:pt x="161" y="8"/>
                </a:lnTo>
                <a:lnTo>
                  <a:pt x="165" y="10"/>
                </a:lnTo>
                <a:lnTo>
                  <a:pt x="168" y="12"/>
                </a:lnTo>
                <a:lnTo>
                  <a:pt x="171" y="15"/>
                </a:lnTo>
                <a:lnTo>
                  <a:pt x="174" y="17"/>
                </a:lnTo>
                <a:lnTo>
                  <a:pt x="176" y="20"/>
                </a:lnTo>
                <a:lnTo>
                  <a:pt x="179" y="23"/>
                </a:lnTo>
                <a:lnTo>
                  <a:pt x="181" y="27"/>
                </a:lnTo>
                <a:lnTo>
                  <a:pt x="183" y="30"/>
                </a:lnTo>
                <a:lnTo>
                  <a:pt x="185" y="34"/>
                </a:lnTo>
                <a:lnTo>
                  <a:pt x="186" y="38"/>
                </a:lnTo>
                <a:lnTo>
                  <a:pt x="187" y="42"/>
                </a:lnTo>
                <a:lnTo>
                  <a:pt x="188" y="46"/>
                </a:lnTo>
                <a:lnTo>
                  <a:pt x="189" y="50"/>
                </a:lnTo>
                <a:lnTo>
                  <a:pt x="189" y="55"/>
                </a:lnTo>
                <a:lnTo>
                  <a:pt x="190" y="60"/>
                </a:lnTo>
                <a:lnTo>
                  <a:pt x="190" y="64"/>
                </a:lnTo>
                <a:lnTo>
                  <a:pt x="190" y="72"/>
                </a:lnTo>
                <a:lnTo>
                  <a:pt x="189" y="79"/>
                </a:lnTo>
                <a:lnTo>
                  <a:pt x="188" y="85"/>
                </a:lnTo>
                <a:lnTo>
                  <a:pt x="186" y="91"/>
                </a:lnTo>
                <a:lnTo>
                  <a:pt x="184" y="97"/>
                </a:lnTo>
                <a:lnTo>
                  <a:pt x="182" y="102"/>
                </a:lnTo>
                <a:lnTo>
                  <a:pt x="179" y="107"/>
                </a:lnTo>
                <a:lnTo>
                  <a:pt x="175" y="112"/>
                </a:lnTo>
                <a:lnTo>
                  <a:pt x="171" y="116"/>
                </a:lnTo>
                <a:lnTo>
                  <a:pt x="167" y="119"/>
                </a:lnTo>
                <a:lnTo>
                  <a:pt x="163" y="122"/>
                </a:lnTo>
                <a:lnTo>
                  <a:pt x="157" y="125"/>
                </a:lnTo>
                <a:lnTo>
                  <a:pt x="152" y="127"/>
                </a:lnTo>
                <a:lnTo>
                  <a:pt x="145" y="129"/>
                </a:lnTo>
                <a:lnTo>
                  <a:pt x="139" y="131"/>
                </a:lnTo>
                <a:lnTo>
                  <a:pt x="132" y="132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49" name="Freeform 363"/>
          <p:cNvSpPr>
            <a:spLocks/>
          </p:cNvSpPr>
          <p:nvPr/>
        </p:nvSpPr>
        <p:spPr bwMode="auto">
          <a:xfrm>
            <a:off x="4959926" y="5206833"/>
            <a:ext cx="95976" cy="27517"/>
          </a:xfrm>
          <a:custGeom>
            <a:avLst/>
            <a:gdLst>
              <a:gd name="T0" fmla="*/ 0 w 247"/>
              <a:gd name="T1" fmla="*/ 0 h 77"/>
              <a:gd name="T2" fmla="*/ 0 w 247"/>
              <a:gd name="T3" fmla="*/ 0 h 77"/>
              <a:gd name="T4" fmla="*/ 0 w 247"/>
              <a:gd name="T5" fmla="*/ 0 h 77"/>
              <a:gd name="T6" fmla="*/ 0 w 247"/>
              <a:gd name="T7" fmla="*/ 0 h 77"/>
              <a:gd name="T8" fmla="*/ 0 w 247"/>
              <a:gd name="T9" fmla="*/ 0 h 77"/>
              <a:gd name="T10" fmla="*/ 0 w 247"/>
              <a:gd name="T11" fmla="*/ 0 h 77"/>
              <a:gd name="T12" fmla="*/ 0 w 247"/>
              <a:gd name="T13" fmla="*/ 0 h 77"/>
              <a:gd name="T14" fmla="*/ 0 w 247"/>
              <a:gd name="T15" fmla="*/ 0 h 77"/>
              <a:gd name="T16" fmla="*/ 0 w 247"/>
              <a:gd name="T17" fmla="*/ 0 h 77"/>
              <a:gd name="T18" fmla="*/ 0 w 247"/>
              <a:gd name="T19" fmla="*/ 0 h 77"/>
              <a:gd name="T20" fmla="*/ 0 w 247"/>
              <a:gd name="T21" fmla="*/ 0 h 77"/>
              <a:gd name="T22" fmla="*/ 0 w 247"/>
              <a:gd name="T23" fmla="*/ 0 h 77"/>
              <a:gd name="T24" fmla="*/ 0 w 247"/>
              <a:gd name="T25" fmla="*/ 0 h 77"/>
              <a:gd name="T26" fmla="*/ 0 w 247"/>
              <a:gd name="T27" fmla="*/ 0 h 77"/>
              <a:gd name="T28" fmla="*/ 0 w 247"/>
              <a:gd name="T29" fmla="*/ 0 h 77"/>
              <a:gd name="T30" fmla="*/ 0 w 247"/>
              <a:gd name="T31" fmla="*/ 0 h 77"/>
              <a:gd name="T32" fmla="*/ 0 w 247"/>
              <a:gd name="T33" fmla="*/ 0 h 77"/>
              <a:gd name="T34" fmla="*/ 0 w 247"/>
              <a:gd name="T35" fmla="*/ 0 h 77"/>
              <a:gd name="T36" fmla="*/ 0 w 247"/>
              <a:gd name="T37" fmla="*/ 0 h 77"/>
              <a:gd name="T38" fmla="*/ 0 w 247"/>
              <a:gd name="T39" fmla="*/ 0 h 77"/>
              <a:gd name="T40" fmla="*/ 0 w 247"/>
              <a:gd name="T41" fmla="*/ 0 h 77"/>
              <a:gd name="T42" fmla="*/ 0 w 247"/>
              <a:gd name="T43" fmla="*/ 0 h 77"/>
              <a:gd name="T44" fmla="*/ 0 w 247"/>
              <a:gd name="T45" fmla="*/ 0 h 77"/>
              <a:gd name="T46" fmla="*/ 0 w 247"/>
              <a:gd name="T47" fmla="*/ 0 h 77"/>
              <a:gd name="T48" fmla="*/ 0 w 247"/>
              <a:gd name="T49" fmla="*/ 0 h 77"/>
              <a:gd name="T50" fmla="*/ 0 w 247"/>
              <a:gd name="T51" fmla="*/ 0 h 77"/>
              <a:gd name="T52" fmla="*/ 0 w 247"/>
              <a:gd name="T53" fmla="*/ 0 h 77"/>
              <a:gd name="T54" fmla="*/ 0 w 247"/>
              <a:gd name="T55" fmla="*/ 0 h 77"/>
              <a:gd name="T56" fmla="*/ 0 w 247"/>
              <a:gd name="T57" fmla="*/ 0 h 77"/>
              <a:gd name="T58" fmla="*/ 0 w 247"/>
              <a:gd name="T59" fmla="*/ 0 h 77"/>
              <a:gd name="T60" fmla="*/ 0 w 247"/>
              <a:gd name="T61" fmla="*/ 0 h 77"/>
              <a:gd name="T62" fmla="*/ 0 w 247"/>
              <a:gd name="T63" fmla="*/ 0 h 77"/>
              <a:gd name="T64" fmla="*/ 0 w 247"/>
              <a:gd name="T65" fmla="*/ 0 h 77"/>
              <a:gd name="T66" fmla="*/ 0 w 247"/>
              <a:gd name="T67" fmla="*/ 0 h 77"/>
              <a:gd name="T68" fmla="*/ 0 w 247"/>
              <a:gd name="T69" fmla="*/ 0 h 77"/>
              <a:gd name="T70" fmla="*/ 0 w 247"/>
              <a:gd name="T71" fmla="*/ 0 h 77"/>
              <a:gd name="T72" fmla="*/ 0 w 247"/>
              <a:gd name="T73" fmla="*/ 0 h 77"/>
              <a:gd name="T74" fmla="*/ 0 w 247"/>
              <a:gd name="T75" fmla="*/ 0 h 7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47"/>
              <a:gd name="T115" fmla="*/ 0 h 77"/>
              <a:gd name="T116" fmla="*/ 247 w 247"/>
              <a:gd name="T117" fmla="*/ 77 h 7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47" h="77">
                <a:moveTo>
                  <a:pt x="217" y="3"/>
                </a:moveTo>
                <a:lnTo>
                  <a:pt x="245" y="0"/>
                </a:lnTo>
                <a:lnTo>
                  <a:pt x="245" y="2"/>
                </a:lnTo>
                <a:lnTo>
                  <a:pt x="246" y="5"/>
                </a:lnTo>
                <a:lnTo>
                  <a:pt x="246" y="8"/>
                </a:lnTo>
                <a:lnTo>
                  <a:pt x="247" y="10"/>
                </a:lnTo>
                <a:lnTo>
                  <a:pt x="247" y="13"/>
                </a:lnTo>
                <a:lnTo>
                  <a:pt x="247" y="15"/>
                </a:lnTo>
                <a:lnTo>
                  <a:pt x="247" y="17"/>
                </a:lnTo>
                <a:lnTo>
                  <a:pt x="247" y="20"/>
                </a:lnTo>
                <a:lnTo>
                  <a:pt x="247" y="23"/>
                </a:lnTo>
                <a:lnTo>
                  <a:pt x="247" y="26"/>
                </a:lnTo>
                <a:lnTo>
                  <a:pt x="247" y="30"/>
                </a:lnTo>
                <a:lnTo>
                  <a:pt x="246" y="33"/>
                </a:lnTo>
                <a:lnTo>
                  <a:pt x="245" y="36"/>
                </a:lnTo>
                <a:lnTo>
                  <a:pt x="244" y="39"/>
                </a:lnTo>
                <a:lnTo>
                  <a:pt x="243" y="41"/>
                </a:lnTo>
                <a:lnTo>
                  <a:pt x="242" y="43"/>
                </a:lnTo>
                <a:lnTo>
                  <a:pt x="241" y="45"/>
                </a:lnTo>
                <a:lnTo>
                  <a:pt x="240" y="47"/>
                </a:lnTo>
                <a:lnTo>
                  <a:pt x="238" y="48"/>
                </a:lnTo>
                <a:lnTo>
                  <a:pt x="237" y="50"/>
                </a:lnTo>
                <a:lnTo>
                  <a:pt x="234" y="51"/>
                </a:lnTo>
                <a:lnTo>
                  <a:pt x="232" y="52"/>
                </a:lnTo>
                <a:lnTo>
                  <a:pt x="230" y="53"/>
                </a:lnTo>
                <a:lnTo>
                  <a:pt x="228" y="54"/>
                </a:lnTo>
                <a:lnTo>
                  <a:pt x="226" y="55"/>
                </a:lnTo>
                <a:lnTo>
                  <a:pt x="223" y="56"/>
                </a:lnTo>
                <a:lnTo>
                  <a:pt x="219" y="56"/>
                </a:lnTo>
                <a:lnTo>
                  <a:pt x="215" y="57"/>
                </a:lnTo>
                <a:lnTo>
                  <a:pt x="210" y="57"/>
                </a:lnTo>
                <a:lnTo>
                  <a:pt x="204" y="57"/>
                </a:lnTo>
                <a:lnTo>
                  <a:pt x="199" y="58"/>
                </a:lnTo>
                <a:lnTo>
                  <a:pt x="192" y="58"/>
                </a:lnTo>
                <a:lnTo>
                  <a:pt x="88" y="58"/>
                </a:lnTo>
                <a:lnTo>
                  <a:pt x="88" y="77"/>
                </a:lnTo>
                <a:lnTo>
                  <a:pt x="63" y="77"/>
                </a:lnTo>
                <a:lnTo>
                  <a:pt x="63" y="58"/>
                </a:lnTo>
                <a:lnTo>
                  <a:pt x="18" y="58"/>
                </a:lnTo>
                <a:lnTo>
                  <a:pt x="0" y="30"/>
                </a:lnTo>
                <a:lnTo>
                  <a:pt x="63" y="30"/>
                </a:lnTo>
                <a:lnTo>
                  <a:pt x="63" y="3"/>
                </a:lnTo>
                <a:lnTo>
                  <a:pt x="88" y="3"/>
                </a:lnTo>
                <a:lnTo>
                  <a:pt x="88" y="30"/>
                </a:lnTo>
                <a:lnTo>
                  <a:pt x="194" y="30"/>
                </a:lnTo>
                <a:lnTo>
                  <a:pt x="197" y="30"/>
                </a:lnTo>
                <a:lnTo>
                  <a:pt x="200" y="30"/>
                </a:lnTo>
                <a:lnTo>
                  <a:pt x="202" y="30"/>
                </a:lnTo>
                <a:lnTo>
                  <a:pt x="204" y="30"/>
                </a:lnTo>
                <a:lnTo>
                  <a:pt x="207" y="30"/>
                </a:lnTo>
                <a:lnTo>
                  <a:pt x="208" y="29"/>
                </a:lnTo>
                <a:lnTo>
                  <a:pt x="210" y="29"/>
                </a:lnTo>
                <a:lnTo>
                  <a:pt x="211" y="29"/>
                </a:lnTo>
                <a:lnTo>
                  <a:pt x="212" y="28"/>
                </a:lnTo>
                <a:lnTo>
                  <a:pt x="213" y="27"/>
                </a:lnTo>
                <a:lnTo>
                  <a:pt x="214" y="27"/>
                </a:lnTo>
                <a:lnTo>
                  <a:pt x="215" y="26"/>
                </a:lnTo>
                <a:lnTo>
                  <a:pt x="216" y="25"/>
                </a:lnTo>
                <a:lnTo>
                  <a:pt x="216" y="24"/>
                </a:lnTo>
                <a:lnTo>
                  <a:pt x="217" y="23"/>
                </a:lnTo>
                <a:lnTo>
                  <a:pt x="217" y="22"/>
                </a:lnTo>
                <a:lnTo>
                  <a:pt x="218" y="21"/>
                </a:lnTo>
                <a:lnTo>
                  <a:pt x="218" y="20"/>
                </a:lnTo>
                <a:lnTo>
                  <a:pt x="218" y="19"/>
                </a:lnTo>
                <a:lnTo>
                  <a:pt x="218" y="18"/>
                </a:lnTo>
                <a:lnTo>
                  <a:pt x="218" y="17"/>
                </a:lnTo>
                <a:lnTo>
                  <a:pt x="218" y="15"/>
                </a:lnTo>
                <a:lnTo>
                  <a:pt x="218" y="14"/>
                </a:lnTo>
                <a:lnTo>
                  <a:pt x="218" y="13"/>
                </a:lnTo>
                <a:lnTo>
                  <a:pt x="218" y="11"/>
                </a:lnTo>
                <a:lnTo>
                  <a:pt x="218" y="10"/>
                </a:lnTo>
                <a:lnTo>
                  <a:pt x="218" y="8"/>
                </a:lnTo>
                <a:lnTo>
                  <a:pt x="218" y="7"/>
                </a:lnTo>
                <a:lnTo>
                  <a:pt x="218" y="5"/>
                </a:lnTo>
                <a:lnTo>
                  <a:pt x="217" y="3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50" name="Freeform 364"/>
          <p:cNvSpPr>
            <a:spLocks/>
          </p:cNvSpPr>
          <p:nvPr/>
        </p:nvSpPr>
        <p:spPr bwMode="auto">
          <a:xfrm>
            <a:off x="4983430" y="5166475"/>
            <a:ext cx="72472" cy="31186"/>
          </a:xfrm>
          <a:custGeom>
            <a:avLst/>
            <a:gdLst>
              <a:gd name="T0" fmla="*/ 0 w 186"/>
              <a:gd name="T1" fmla="*/ 0 h 88"/>
              <a:gd name="T2" fmla="*/ 0 w 186"/>
              <a:gd name="T3" fmla="*/ 0 h 88"/>
              <a:gd name="T4" fmla="*/ 0 w 186"/>
              <a:gd name="T5" fmla="*/ 0 h 88"/>
              <a:gd name="T6" fmla="*/ 0 w 186"/>
              <a:gd name="T7" fmla="*/ 0 h 88"/>
              <a:gd name="T8" fmla="*/ 0 w 186"/>
              <a:gd name="T9" fmla="*/ 0 h 88"/>
              <a:gd name="T10" fmla="*/ 0 w 186"/>
              <a:gd name="T11" fmla="*/ 0 h 88"/>
              <a:gd name="T12" fmla="*/ 0 w 186"/>
              <a:gd name="T13" fmla="*/ 0 h 88"/>
              <a:gd name="T14" fmla="*/ 0 w 186"/>
              <a:gd name="T15" fmla="*/ 0 h 88"/>
              <a:gd name="T16" fmla="*/ 0 w 186"/>
              <a:gd name="T17" fmla="*/ 0 h 88"/>
              <a:gd name="T18" fmla="*/ 0 w 186"/>
              <a:gd name="T19" fmla="*/ 0 h 88"/>
              <a:gd name="T20" fmla="*/ 0 w 186"/>
              <a:gd name="T21" fmla="*/ 0 h 88"/>
              <a:gd name="T22" fmla="*/ 0 w 186"/>
              <a:gd name="T23" fmla="*/ 0 h 88"/>
              <a:gd name="T24" fmla="*/ 0 w 186"/>
              <a:gd name="T25" fmla="*/ 0 h 88"/>
              <a:gd name="T26" fmla="*/ 0 w 186"/>
              <a:gd name="T27" fmla="*/ 0 h 88"/>
              <a:gd name="T28" fmla="*/ 0 w 186"/>
              <a:gd name="T29" fmla="*/ 0 h 88"/>
              <a:gd name="T30" fmla="*/ 0 w 186"/>
              <a:gd name="T31" fmla="*/ 0 h 88"/>
              <a:gd name="T32" fmla="*/ 0 w 186"/>
              <a:gd name="T33" fmla="*/ 0 h 88"/>
              <a:gd name="T34" fmla="*/ 0 w 186"/>
              <a:gd name="T35" fmla="*/ 0 h 88"/>
              <a:gd name="T36" fmla="*/ 0 w 186"/>
              <a:gd name="T37" fmla="*/ 0 h 88"/>
              <a:gd name="T38" fmla="*/ 0 w 186"/>
              <a:gd name="T39" fmla="*/ 0 h 88"/>
              <a:gd name="T40" fmla="*/ 0 w 186"/>
              <a:gd name="T41" fmla="*/ 0 h 88"/>
              <a:gd name="T42" fmla="*/ 0 w 186"/>
              <a:gd name="T43" fmla="*/ 0 h 88"/>
              <a:gd name="T44" fmla="*/ 0 w 186"/>
              <a:gd name="T45" fmla="*/ 0 h 88"/>
              <a:gd name="T46" fmla="*/ 0 w 186"/>
              <a:gd name="T47" fmla="*/ 0 h 88"/>
              <a:gd name="T48" fmla="*/ 0 w 186"/>
              <a:gd name="T49" fmla="*/ 0 h 88"/>
              <a:gd name="T50" fmla="*/ 0 w 186"/>
              <a:gd name="T51" fmla="*/ 0 h 88"/>
              <a:gd name="T52" fmla="*/ 0 w 186"/>
              <a:gd name="T53" fmla="*/ 0 h 88"/>
              <a:gd name="T54" fmla="*/ 0 w 186"/>
              <a:gd name="T55" fmla="*/ 0 h 88"/>
              <a:gd name="T56" fmla="*/ 0 w 186"/>
              <a:gd name="T57" fmla="*/ 0 h 88"/>
              <a:gd name="T58" fmla="*/ 0 w 186"/>
              <a:gd name="T59" fmla="*/ 0 h 88"/>
              <a:gd name="T60" fmla="*/ 0 w 186"/>
              <a:gd name="T61" fmla="*/ 0 h 88"/>
              <a:gd name="T62" fmla="*/ 0 w 186"/>
              <a:gd name="T63" fmla="*/ 0 h 88"/>
              <a:gd name="T64" fmla="*/ 0 w 186"/>
              <a:gd name="T65" fmla="*/ 0 h 88"/>
              <a:gd name="T66" fmla="*/ 0 w 186"/>
              <a:gd name="T67" fmla="*/ 0 h 88"/>
              <a:gd name="T68" fmla="*/ 0 w 186"/>
              <a:gd name="T69" fmla="*/ 0 h 88"/>
              <a:gd name="T70" fmla="*/ 0 w 186"/>
              <a:gd name="T71" fmla="*/ 0 h 88"/>
              <a:gd name="T72" fmla="*/ 0 w 186"/>
              <a:gd name="T73" fmla="*/ 0 h 88"/>
              <a:gd name="T74" fmla="*/ 0 w 186"/>
              <a:gd name="T75" fmla="*/ 0 h 88"/>
              <a:gd name="T76" fmla="*/ 0 w 186"/>
              <a:gd name="T77" fmla="*/ 0 h 88"/>
              <a:gd name="T78" fmla="*/ 0 w 186"/>
              <a:gd name="T79" fmla="*/ 0 h 88"/>
              <a:gd name="T80" fmla="*/ 0 w 186"/>
              <a:gd name="T81" fmla="*/ 0 h 88"/>
              <a:gd name="T82" fmla="*/ 0 w 186"/>
              <a:gd name="T83" fmla="*/ 0 h 88"/>
              <a:gd name="T84" fmla="*/ 0 w 186"/>
              <a:gd name="T85" fmla="*/ 0 h 88"/>
              <a:gd name="T86" fmla="*/ 0 w 186"/>
              <a:gd name="T87" fmla="*/ 0 h 88"/>
              <a:gd name="T88" fmla="*/ 0 w 186"/>
              <a:gd name="T89" fmla="*/ 0 h 88"/>
              <a:gd name="T90" fmla="*/ 0 w 186"/>
              <a:gd name="T91" fmla="*/ 0 h 88"/>
              <a:gd name="T92" fmla="*/ 0 w 186"/>
              <a:gd name="T93" fmla="*/ 0 h 88"/>
              <a:gd name="T94" fmla="*/ 0 w 186"/>
              <a:gd name="T95" fmla="*/ 0 h 88"/>
              <a:gd name="T96" fmla="*/ 0 w 186"/>
              <a:gd name="T97" fmla="*/ 0 h 88"/>
              <a:gd name="T98" fmla="*/ 0 w 186"/>
              <a:gd name="T99" fmla="*/ 0 h 88"/>
              <a:gd name="T100" fmla="*/ 0 w 186"/>
              <a:gd name="T101" fmla="*/ 0 h 88"/>
              <a:gd name="T102" fmla="*/ 0 w 186"/>
              <a:gd name="T103" fmla="*/ 0 h 88"/>
              <a:gd name="T104" fmla="*/ 0 w 186"/>
              <a:gd name="T105" fmla="*/ 0 h 88"/>
              <a:gd name="T106" fmla="*/ 0 w 186"/>
              <a:gd name="T107" fmla="*/ 0 h 88"/>
              <a:gd name="T108" fmla="*/ 0 w 186"/>
              <a:gd name="T109" fmla="*/ 0 h 88"/>
              <a:gd name="T110" fmla="*/ 0 w 186"/>
              <a:gd name="T111" fmla="*/ 0 h 88"/>
              <a:gd name="T112" fmla="*/ 0 w 186"/>
              <a:gd name="T113" fmla="*/ 0 h 88"/>
              <a:gd name="T114" fmla="*/ 0 w 186"/>
              <a:gd name="T115" fmla="*/ 0 h 88"/>
              <a:gd name="T116" fmla="*/ 0 w 186"/>
              <a:gd name="T117" fmla="*/ 0 h 88"/>
              <a:gd name="T118" fmla="*/ 0 w 186"/>
              <a:gd name="T119" fmla="*/ 0 h 88"/>
              <a:gd name="T120" fmla="*/ 0 w 186"/>
              <a:gd name="T121" fmla="*/ 0 h 88"/>
              <a:gd name="T122" fmla="*/ 0 w 186"/>
              <a:gd name="T123" fmla="*/ 0 h 88"/>
              <a:gd name="T124" fmla="*/ 0 w 186"/>
              <a:gd name="T125" fmla="*/ 0 h 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6"/>
              <a:gd name="T190" fmla="*/ 0 h 88"/>
              <a:gd name="T191" fmla="*/ 186 w 186"/>
              <a:gd name="T192" fmla="*/ 88 h 8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6" h="88">
                <a:moveTo>
                  <a:pt x="186" y="88"/>
                </a:moveTo>
                <a:lnTo>
                  <a:pt x="4" y="88"/>
                </a:lnTo>
                <a:lnTo>
                  <a:pt x="4" y="63"/>
                </a:lnTo>
                <a:lnTo>
                  <a:pt x="32" y="63"/>
                </a:lnTo>
                <a:lnTo>
                  <a:pt x="28" y="60"/>
                </a:lnTo>
                <a:lnTo>
                  <a:pt x="23" y="58"/>
                </a:lnTo>
                <a:lnTo>
                  <a:pt x="19" y="56"/>
                </a:lnTo>
                <a:lnTo>
                  <a:pt x="16" y="54"/>
                </a:lnTo>
                <a:lnTo>
                  <a:pt x="13" y="52"/>
                </a:lnTo>
                <a:lnTo>
                  <a:pt x="11" y="50"/>
                </a:lnTo>
                <a:lnTo>
                  <a:pt x="8" y="48"/>
                </a:lnTo>
                <a:lnTo>
                  <a:pt x="6" y="46"/>
                </a:lnTo>
                <a:lnTo>
                  <a:pt x="5" y="44"/>
                </a:lnTo>
                <a:lnTo>
                  <a:pt x="4" y="42"/>
                </a:lnTo>
                <a:lnTo>
                  <a:pt x="3" y="40"/>
                </a:lnTo>
                <a:lnTo>
                  <a:pt x="2" y="38"/>
                </a:lnTo>
                <a:lnTo>
                  <a:pt x="1" y="35"/>
                </a:lnTo>
                <a:lnTo>
                  <a:pt x="1" y="33"/>
                </a:lnTo>
                <a:lnTo>
                  <a:pt x="1" y="31"/>
                </a:lnTo>
                <a:lnTo>
                  <a:pt x="0" y="29"/>
                </a:lnTo>
                <a:lnTo>
                  <a:pt x="1" y="24"/>
                </a:lnTo>
                <a:lnTo>
                  <a:pt x="1" y="21"/>
                </a:lnTo>
                <a:lnTo>
                  <a:pt x="2" y="18"/>
                </a:lnTo>
                <a:lnTo>
                  <a:pt x="3" y="14"/>
                </a:lnTo>
                <a:lnTo>
                  <a:pt x="4" y="11"/>
                </a:lnTo>
                <a:lnTo>
                  <a:pt x="6" y="7"/>
                </a:lnTo>
                <a:lnTo>
                  <a:pt x="8" y="4"/>
                </a:lnTo>
                <a:lnTo>
                  <a:pt x="11" y="0"/>
                </a:lnTo>
                <a:lnTo>
                  <a:pt x="38" y="10"/>
                </a:lnTo>
                <a:lnTo>
                  <a:pt x="37" y="12"/>
                </a:lnTo>
                <a:lnTo>
                  <a:pt x="36" y="14"/>
                </a:lnTo>
                <a:lnTo>
                  <a:pt x="35" y="17"/>
                </a:lnTo>
                <a:lnTo>
                  <a:pt x="34" y="19"/>
                </a:lnTo>
                <a:lnTo>
                  <a:pt x="33" y="22"/>
                </a:lnTo>
                <a:lnTo>
                  <a:pt x="33" y="24"/>
                </a:lnTo>
                <a:lnTo>
                  <a:pt x="32" y="28"/>
                </a:lnTo>
                <a:lnTo>
                  <a:pt x="32" y="30"/>
                </a:lnTo>
                <a:lnTo>
                  <a:pt x="32" y="32"/>
                </a:lnTo>
                <a:lnTo>
                  <a:pt x="33" y="34"/>
                </a:lnTo>
                <a:lnTo>
                  <a:pt x="33" y="36"/>
                </a:lnTo>
                <a:lnTo>
                  <a:pt x="34" y="38"/>
                </a:lnTo>
                <a:lnTo>
                  <a:pt x="34" y="40"/>
                </a:lnTo>
                <a:lnTo>
                  <a:pt x="35" y="42"/>
                </a:lnTo>
                <a:lnTo>
                  <a:pt x="37" y="44"/>
                </a:lnTo>
                <a:lnTo>
                  <a:pt x="38" y="46"/>
                </a:lnTo>
                <a:lnTo>
                  <a:pt x="40" y="47"/>
                </a:lnTo>
                <a:lnTo>
                  <a:pt x="42" y="49"/>
                </a:lnTo>
                <a:lnTo>
                  <a:pt x="44" y="50"/>
                </a:lnTo>
                <a:lnTo>
                  <a:pt x="46" y="52"/>
                </a:lnTo>
                <a:lnTo>
                  <a:pt x="48" y="53"/>
                </a:lnTo>
                <a:lnTo>
                  <a:pt x="50" y="54"/>
                </a:lnTo>
                <a:lnTo>
                  <a:pt x="52" y="55"/>
                </a:lnTo>
                <a:lnTo>
                  <a:pt x="56" y="56"/>
                </a:lnTo>
                <a:lnTo>
                  <a:pt x="59" y="57"/>
                </a:lnTo>
                <a:lnTo>
                  <a:pt x="63" y="58"/>
                </a:lnTo>
                <a:lnTo>
                  <a:pt x="68" y="58"/>
                </a:lnTo>
                <a:lnTo>
                  <a:pt x="73" y="59"/>
                </a:lnTo>
                <a:lnTo>
                  <a:pt x="77" y="59"/>
                </a:lnTo>
                <a:lnTo>
                  <a:pt x="81" y="60"/>
                </a:lnTo>
                <a:lnTo>
                  <a:pt x="87" y="60"/>
                </a:lnTo>
                <a:lnTo>
                  <a:pt x="91" y="60"/>
                </a:lnTo>
                <a:lnTo>
                  <a:pt x="186" y="60"/>
                </a:lnTo>
                <a:lnTo>
                  <a:pt x="186" y="88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51" name="Freeform 365"/>
          <p:cNvSpPr>
            <a:spLocks noEditPoints="1"/>
          </p:cNvSpPr>
          <p:nvPr/>
        </p:nvSpPr>
        <p:spPr bwMode="auto">
          <a:xfrm>
            <a:off x="4983430" y="5109607"/>
            <a:ext cx="74431" cy="53199"/>
          </a:xfrm>
          <a:custGeom>
            <a:avLst/>
            <a:gdLst>
              <a:gd name="T0" fmla="*/ 0 w 190"/>
              <a:gd name="T1" fmla="*/ 0 h 148"/>
              <a:gd name="T2" fmla="*/ 0 w 190"/>
              <a:gd name="T3" fmla="*/ 0 h 148"/>
              <a:gd name="T4" fmla="*/ 0 w 190"/>
              <a:gd name="T5" fmla="*/ 0 h 148"/>
              <a:gd name="T6" fmla="*/ 0 w 190"/>
              <a:gd name="T7" fmla="*/ 0 h 148"/>
              <a:gd name="T8" fmla="*/ 0 w 190"/>
              <a:gd name="T9" fmla="*/ 0 h 148"/>
              <a:gd name="T10" fmla="*/ 0 w 190"/>
              <a:gd name="T11" fmla="*/ 0 h 148"/>
              <a:gd name="T12" fmla="*/ 0 w 190"/>
              <a:gd name="T13" fmla="*/ 0 h 148"/>
              <a:gd name="T14" fmla="*/ 0 w 190"/>
              <a:gd name="T15" fmla="*/ 0 h 148"/>
              <a:gd name="T16" fmla="*/ 0 w 190"/>
              <a:gd name="T17" fmla="*/ 0 h 148"/>
              <a:gd name="T18" fmla="*/ 0 w 190"/>
              <a:gd name="T19" fmla="*/ 0 h 148"/>
              <a:gd name="T20" fmla="*/ 0 w 190"/>
              <a:gd name="T21" fmla="*/ 0 h 148"/>
              <a:gd name="T22" fmla="*/ 0 w 190"/>
              <a:gd name="T23" fmla="*/ 0 h 148"/>
              <a:gd name="T24" fmla="*/ 0 w 190"/>
              <a:gd name="T25" fmla="*/ 0 h 148"/>
              <a:gd name="T26" fmla="*/ 0 w 190"/>
              <a:gd name="T27" fmla="*/ 0 h 148"/>
              <a:gd name="T28" fmla="*/ 0 w 190"/>
              <a:gd name="T29" fmla="*/ 0 h 148"/>
              <a:gd name="T30" fmla="*/ 0 w 190"/>
              <a:gd name="T31" fmla="*/ 0 h 148"/>
              <a:gd name="T32" fmla="*/ 0 w 190"/>
              <a:gd name="T33" fmla="*/ 0 h 148"/>
              <a:gd name="T34" fmla="*/ 0 w 190"/>
              <a:gd name="T35" fmla="*/ 0 h 148"/>
              <a:gd name="T36" fmla="*/ 0 w 190"/>
              <a:gd name="T37" fmla="*/ 0 h 148"/>
              <a:gd name="T38" fmla="*/ 0 w 190"/>
              <a:gd name="T39" fmla="*/ 0 h 148"/>
              <a:gd name="T40" fmla="*/ 0 w 190"/>
              <a:gd name="T41" fmla="*/ 0 h 148"/>
              <a:gd name="T42" fmla="*/ 0 w 190"/>
              <a:gd name="T43" fmla="*/ 0 h 148"/>
              <a:gd name="T44" fmla="*/ 0 w 190"/>
              <a:gd name="T45" fmla="*/ 0 h 148"/>
              <a:gd name="T46" fmla="*/ 0 w 190"/>
              <a:gd name="T47" fmla="*/ 0 h 148"/>
              <a:gd name="T48" fmla="*/ 0 w 190"/>
              <a:gd name="T49" fmla="*/ 0 h 148"/>
              <a:gd name="T50" fmla="*/ 0 w 190"/>
              <a:gd name="T51" fmla="*/ 0 h 148"/>
              <a:gd name="T52" fmla="*/ 0 w 190"/>
              <a:gd name="T53" fmla="*/ 0 h 148"/>
              <a:gd name="T54" fmla="*/ 0 w 190"/>
              <a:gd name="T55" fmla="*/ 0 h 148"/>
              <a:gd name="T56" fmla="*/ 0 w 190"/>
              <a:gd name="T57" fmla="*/ 0 h 148"/>
              <a:gd name="T58" fmla="*/ 0 w 190"/>
              <a:gd name="T59" fmla="*/ 0 h 148"/>
              <a:gd name="T60" fmla="*/ 0 w 190"/>
              <a:gd name="T61" fmla="*/ 0 h 148"/>
              <a:gd name="T62" fmla="*/ 0 w 190"/>
              <a:gd name="T63" fmla="*/ 0 h 148"/>
              <a:gd name="T64" fmla="*/ 0 w 190"/>
              <a:gd name="T65" fmla="*/ 0 h 148"/>
              <a:gd name="T66" fmla="*/ 0 w 190"/>
              <a:gd name="T67" fmla="*/ 0 h 148"/>
              <a:gd name="T68" fmla="*/ 0 w 190"/>
              <a:gd name="T69" fmla="*/ 0 h 148"/>
              <a:gd name="T70" fmla="*/ 0 w 190"/>
              <a:gd name="T71" fmla="*/ 0 h 148"/>
              <a:gd name="T72" fmla="*/ 0 w 190"/>
              <a:gd name="T73" fmla="*/ 0 h 148"/>
              <a:gd name="T74" fmla="*/ 0 w 190"/>
              <a:gd name="T75" fmla="*/ 0 h 148"/>
              <a:gd name="T76" fmla="*/ 0 w 190"/>
              <a:gd name="T77" fmla="*/ 0 h 148"/>
              <a:gd name="T78" fmla="*/ 0 w 190"/>
              <a:gd name="T79" fmla="*/ 0 h 148"/>
              <a:gd name="T80" fmla="*/ 0 w 190"/>
              <a:gd name="T81" fmla="*/ 0 h 148"/>
              <a:gd name="T82" fmla="*/ 0 w 190"/>
              <a:gd name="T83" fmla="*/ 0 h 148"/>
              <a:gd name="T84" fmla="*/ 0 w 190"/>
              <a:gd name="T85" fmla="*/ 0 h 148"/>
              <a:gd name="T86" fmla="*/ 0 w 190"/>
              <a:gd name="T87" fmla="*/ 0 h 148"/>
              <a:gd name="T88" fmla="*/ 0 w 190"/>
              <a:gd name="T89" fmla="*/ 0 h 148"/>
              <a:gd name="T90" fmla="*/ 0 w 190"/>
              <a:gd name="T91" fmla="*/ 0 h 148"/>
              <a:gd name="T92" fmla="*/ 0 w 190"/>
              <a:gd name="T93" fmla="*/ 0 h 148"/>
              <a:gd name="T94" fmla="*/ 0 w 190"/>
              <a:gd name="T95" fmla="*/ 0 h 148"/>
              <a:gd name="T96" fmla="*/ 0 w 190"/>
              <a:gd name="T97" fmla="*/ 0 h 148"/>
              <a:gd name="T98" fmla="*/ 0 w 190"/>
              <a:gd name="T99" fmla="*/ 0 h 148"/>
              <a:gd name="T100" fmla="*/ 0 w 190"/>
              <a:gd name="T101" fmla="*/ 0 h 148"/>
              <a:gd name="T102" fmla="*/ 0 w 190"/>
              <a:gd name="T103" fmla="*/ 0 h 148"/>
              <a:gd name="T104" fmla="*/ 0 w 190"/>
              <a:gd name="T105" fmla="*/ 0 h 148"/>
              <a:gd name="T106" fmla="*/ 0 w 190"/>
              <a:gd name="T107" fmla="*/ 0 h 14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90"/>
              <a:gd name="T163" fmla="*/ 0 h 148"/>
              <a:gd name="T164" fmla="*/ 190 w 190"/>
              <a:gd name="T165" fmla="*/ 148 h 14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90" h="148">
                <a:moveTo>
                  <a:pt x="164" y="34"/>
                </a:moveTo>
                <a:lnTo>
                  <a:pt x="167" y="38"/>
                </a:lnTo>
                <a:lnTo>
                  <a:pt x="170" y="41"/>
                </a:lnTo>
                <a:lnTo>
                  <a:pt x="173" y="45"/>
                </a:lnTo>
                <a:lnTo>
                  <a:pt x="176" y="49"/>
                </a:lnTo>
                <a:lnTo>
                  <a:pt x="179" y="52"/>
                </a:lnTo>
                <a:lnTo>
                  <a:pt x="181" y="56"/>
                </a:lnTo>
                <a:lnTo>
                  <a:pt x="183" y="59"/>
                </a:lnTo>
                <a:lnTo>
                  <a:pt x="184" y="64"/>
                </a:lnTo>
                <a:lnTo>
                  <a:pt x="186" y="67"/>
                </a:lnTo>
                <a:lnTo>
                  <a:pt x="187" y="71"/>
                </a:lnTo>
                <a:lnTo>
                  <a:pt x="188" y="74"/>
                </a:lnTo>
                <a:lnTo>
                  <a:pt x="188" y="78"/>
                </a:lnTo>
                <a:lnTo>
                  <a:pt x="189" y="81"/>
                </a:lnTo>
                <a:lnTo>
                  <a:pt x="189" y="85"/>
                </a:lnTo>
                <a:lnTo>
                  <a:pt x="190" y="89"/>
                </a:lnTo>
                <a:lnTo>
                  <a:pt x="190" y="93"/>
                </a:lnTo>
                <a:lnTo>
                  <a:pt x="190" y="99"/>
                </a:lnTo>
                <a:lnTo>
                  <a:pt x="189" y="105"/>
                </a:lnTo>
                <a:lnTo>
                  <a:pt x="188" y="111"/>
                </a:lnTo>
                <a:lnTo>
                  <a:pt x="186" y="116"/>
                </a:lnTo>
                <a:lnTo>
                  <a:pt x="185" y="122"/>
                </a:lnTo>
                <a:lnTo>
                  <a:pt x="182" y="126"/>
                </a:lnTo>
                <a:lnTo>
                  <a:pt x="179" y="130"/>
                </a:lnTo>
                <a:lnTo>
                  <a:pt x="175" y="134"/>
                </a:lnTo>
                <a:lnTo>
                  <a:pt x="172" y="137"/>
                </a:lnTo>
                <a:lnTo>
                  <a:pt x="168" y="140"/>
                </a:lnTo>
                <a:lnTo>
                  <a:pt x="164" y="142"/>
                </a:lnTo>
                <a:lnTo>
                  <a:pt x="159" y="144"/>
                </a:lnTo>
                <a:lnTo>
                  <a:pt x="154" y="146"/>
                </a:lnTo>
                <a:lnTo>
                  <a:pt x="149" y="147"/>
                </a:lnTo>
                <a:lnTo>
                  <a:pt x="143" y="147"/>
                </a:lnTo>
                <a:lnTo>
                  <a:pt x="138" y="148"/>
                </a:lnTo>
                <a:lnTo>
                  <a:pt x="135" y="147"/>
                </a:lnTo>
                <a:lnTo>
                  <a:pt x="132" y="147"/>
                </a:lnTo>
                <a:lnTo>
                  <a:pt x="128" y="147"/>
                </a:lnTo>
                <a:lnTo>
                  <a:pt x="125" y="146"/>
                </a:lnTo>
                <a:lnTo>
                  <a:pt x="123" y="145"/>
                </a:lnTo>
                <a:lnTo>
                  <a:pt x="120" y="145"/>
                </a:lnTo>
                <a:lnTo>
                  <a:pt x="117" y="144"/>
                </a:lnTo>
                <a:lnTo>
                  <a:pt x="114" y="142"/>
                </a:lnTo>
                <a:lnTo>
                  <a:pt x="111" y="141"/>
                </a:lnTo>
                <a:lnTo>
                  <a:pt x="109" y="139"/>
                </a:lnTo>
                <a:lnTo>
                  <a:pt x="106" y="138"/>
                </a:lnTo>
                <a:lnTo>
                  <a:pt x="104" y="136"/>
                </a:lnTo>
                <a:lnTo>
                  <a:pt x="102" y="134"/>
                </a:lnTo>
                <a:lnTo>
                  <a:pt x="99" y="133"/>
                </a:lnTo>
                <a:lnTo>
                  <a:pt x="98" y="131"/>
                </a:lnTo>
                <a:lnTo>
                  <a:pt x="96" y="129"/>
                </a:lnTo>
                <a:lnTo>
                  <a:pt x="94" y="126"/>
                </a:lnTo>
                <a:lnTo>
                  <a:pt x="93" y="124"/>
                </a:lnTo>
                <a:lnTo>
                  <a:pt x="92" y="122"/>
                </a:lnTo>
                <a:lnTo>
                  <a:pt x="90" y="118"/>
                </a:lnTo>
                <a:lnTo>
                  <a:pt x="89" y="116"/>
                </a:lnTo>
                <a:lnTo>
                  <a:pt x="88" y="114"/>
                </a:lnTo>
                <a:lnTo>
                  <a:pt x="87" y="111"/>
                </a:lnTo>
                <a:lnTo>
                  <a:pt x="87" y="108"/>
                </a:lnTo>
                <a:lnTo>
                  <a:pt x="86" y="106"/>
                </a:lnTo>
                <a:lnTo>
                  <a:pt x="84" y="104"/>
                </a:lnTo>
                <a:lnTo>
                  <a:pt x="84" y="101"/>
                </a:lnTo>
                <a:lnTo>
                  <a:pt x="83" y="99"/>
                </a:lnTo>
                <a:lnTo>
                  <a:pt x="83" y="95"/>
                </a:lnTo>
                <a:lnTo>
                  <a:pt x="82" y="92"/>
                </a:lnTo>
                <a:lnTo>
                  <a:pt x="82" y="89"/>
                </a:lnTo>
                <a:lnTo>
                  <a:pt x="81" y="85"/>
                </a:lnTo>
                <a:lnTo>
                  <a:pt x="80" y="77"/>
                </a:lnTo>
                <a:lnTo>
                  <a:pt x="79" y="70"/>
                </a:lnTo>
                <a:lnTo>
                  <a:pt x="78" y="62"/>
                </a:lnTo>
                <a:lnTo>
                  <a:pt x="77" y="56"/>
                </a:lnTo>
                <a:lnTo>
                  <a:pt x="75" y="50"/>
                </a:lnTo>
                <a:lnTo>
                  <a:pt x="74" y="45"/>
                </a:lnTo>
                <a:lnTo>
                  <a:pt x="73" y="40"/>
                </a:lnTo>
                <a:lnTo>
                  <a:pt x="71" y="36"/>
                </a:lnTo>
                <a:lnTo>
                  <a:pt x="69" y="36"/>
                </a:lnTo>
                <a:lnTo>
                  <a:pt x="68" y="36"/>
                </a:lnTo>
                <a:lnTo>
                  <a:pt x="66" y="36"/>
                </a:lnTo>
                <a:lnTo>
                  <a:pt x="65" y="36"/>
                </a:lnTo>
                <a:lnTo>
                  <a:pt x="64" y="36"/>
                </a:lnTo>
                <a:lnTo>
                  <a:pt x="63" y="36"/>
                </a:lnTo>
                <a:lnTo>
                  <a:pt x="59" y="36"/>
                </a:lnTo>
                <a:lnTo>
                  <a:pt x="54" y="37"/>
                </a:lnTo>
                <a:lnTo>
                  <a:pt x="50" y="37"/>
                </a:lnTo>
                <a:lnTo>
                  <a:pt x="47" y="38"/>
                </a:lnTo>
                <a:lnTo>
                  <a:pt x="44" y="39"/>
                </a:lnTo>
                <a:lnTo>
                  <a:pt x="41" y="40"/>
                </a:lnTo>
                <a:lnTo>
                  <a:pt x="38" y="42"/>
                </a:lnTo>
                <a:lnTo>
                  <a:pt x="36" y="44"/>
                </a:lnTo>
                <a:lnTo>
                  <a:pt x="34" y="46"/>
                </a:lnTo>
                <a:lnTo>
                  <a:pt x="32" y="49"/>
                </a:lnTo>
                <a:lnTo>
                  <a:pt x="30" y="53"/>
                </a:lnTo>
                <a:lnTo>
                  <a:pt x="29" y="56"/>
                </a:lnTo>
                <a:lnTo>
                  <a:pt x="28" y="60"/>
                </a:lnTo>
                <a:lnTo>
                  <a:pt x="27" y="66"/>
                </a:lnTo>
                <a:lnTo>
                  <a:pt x="26" y="70"/>
                </a:lnTo>
                <a:lnTo>
                  <a:pt x="26" y="75"/>
                </a:lnTo>
                <a:lnTo>
                  <a:pt x="26" y="80"/>
                </a:lnTo>
                <a:lnTo>
                  <a:pt x="27" y="84"/>
                </a:lnTo>
                <a:lnTo>
                  <a:pt x="27" y="88"/>
                </a:lnTo>
                <a:lnTo>
                  <a:pt x="28" y="91"/>
                </a:lnTo>
                <a:lnTo>
                  <a:pt x="29" y="95"/>
                </a:lnTo>
                <a:lnTo>
                  <a:pt x="30" y="98"/>
                </a:lnTo>
                <a:lnTo>
                  <a:pt x="32" y="100"/>
                </a:lnTo>
                <a:lnTo>
                  <a:pt x="33" y="103"/>
                </a:lnTo>
                <a:lnTo>
                  <a:pt x="35" y="105"/>
                </a:lnTo>
                <a:lnTo>
                  <a:pt x="38" y="107"/>
                </a:lnTo>
                <a:lnTo>
                  <a:pt x="41" y="109"/>
                </a:lnTo>
                <a:lnTo>
                  <a:pt x="44" y="110"/>
                </a:lnTo>
                <a:lnTo>
                  <a:pt x="48" y="112"/>
                </a:lnTo>
                <a:lnTo>
                  <a:pt x="51" y="114"/>
                </a:lnTo>
                <a:lnTo>
                  <a:pt x="56" y="115"/>
                </a:lnTo>
                <a:lnTo>
                  <a:pt x="61" y="116"/>
                </a:lnTo>
                <a:lnTo>
                  <a:pt x="57" y="143"/>
                </a:lnTo>
                <a:lnTo>
                  <a:pt x="51" y="142"/>
                </a:lnTo>
                <a:lnTo>
                  <a:pt x="47" y="141"/>
                </a:lnTo>
                <a:lnTo>
                  <a:pt x="43" y="140"/>
                </a:lnTo>
                <a:lnTo>
                  <a:pt x="38" y="138"/>
                </a:lnTo>
                <a:lnTo>
                  <a:pt x="35" y="137"/>
                </a:lnTo>
                <a:lnTo>
                  <a:pt x="32" y="135"/>
                </a:lnTo>
                <a:lnTo>
                  <a:pt x="28" y="133"/>
                </a:lnTo>
                <a:lnTo>
                  <a:pt x="26" y="131"/>
                </a:lnTo>
                <a:lnTo>
                  <a:pt x="22" y="129"/>
                </a:lnTo>
                <a:lnTo>
                  <a:pt x="19" y="127"/>
                </a:lnTo>
                <a:lnTo>
                  <a:pt x="17" y="124"/>
                </a:lnTo>
                <a:lnTo>
                  <a:pt x="15" y="120"/>
                </a:lnTo>
                <a:lnTo>
                  <a:pt x="13" y="117"/>
                </a:lnTo>
                <a:lnTo>
                  <a:pt x="11" y="114"/>
                </a:lnTo>
                <a:lnTo>
                  <a:pt x="8" y="110"/>
                </a:lnTo>
                <a:lnTo>
                  <a:pt x="6" y="107"/>
                </a:lnTo>
                <a:lnTo>
                  <a:pt x="5" y="103"/>
                </a:lnTo>
                <a:lnTo>
                  <a:pt x="4" y="99"/>
                </a:lnTo>
                <a:lnTo>
                  <a:pt x="3" y="95"/>
                </a:lnTo>
                <a:lnTo>
                  <a:pt x="2" y="90"/>
                </a:lnTo>
                <a:lnTo>
                  <a:pt x="1" y="86"/>
                </a:lnTo>
                <a:lnTo>
                  <a:pt x="1" y="81"/>
                </a:lnTo>
                <a:lnTo>
                  <a:pt x="1" y="76"/>
                </a:lnTo>
                <a:lnTo>
                  <a:pt x="0" y="71"/>
                </a:lnTo>
                <a:lnTo>
                  <a:pt x="1" y="66"/>
                </a:lnTo>
                <a:lnTo>
                  <a:pt x="1" y="61"/>
                </a:lnTo>
                <a:lnTo>
                  <a:pt x="1" y="56"/>
                </a:lnTo>
                <a:lnTo>
                  <a:pt x="2" y="52"/>
                </a:lnTo>
                <a:lnTo>
                  <a:pt x="2" y="48"/>
                </a:lnTo>
                <a:lnTo>
                  <a:pt x="3" y="44"/>
                </a:lnTo>
                <a:lnTo>
                  <a:pt x="4" y="41"/>
                </a:lnTo>
                <a:lnTo>
                  <a:pt x="6" y="37"/>
                </a:lnTo>
                <a:lnTo>
                  <a:pt x="7" y="34"/>
                </a:lnTo>
                <a:lnTo>
                  <a:pt x="8" y="32"/>
                </a:lnTo>
                <a:lnTo>
                  <a:pt x="11" y="29"/>
                </a:lnTo>
                <a:lnTo>
                  <a:pt x="12" y="27"/>
                </a:lnTo>
                <a:lnTo>
                  <a:pt x="14" y="24"/>
                </a:lnTo>
                <a:lnTo>
                  <a:pt x="16" y="22"/>
                </a:lnTo>
                <a:lnTo>
                  <a:pt x="18" y="21"/>
                </a:lnTo>
                <a:lnTo>
                  <a:pt x="19" y="19"/>
                </a:lnTo>
                <a:lnTo>
                  <a:pt x="21" y="18"/>
                </a:lnTo>
                <a:lnTo>
                  <a:pt x="25" y="16"/>
                </a:lnTo>
                <a:lnTo>
                  <a:pt x="27" y="15"/>
                </a:lnTo>
                <a:lnTo>
                  <a:pt x="29" y="14"/>
                </a:lnTo>
                <a:lnTo>
                  <a:pt x="32" y="13"/>
                </a:lnTo>
                <a:lnTo>
                  <a:pt x="34" y="12"/>
                </a:lnTo>
                <a:lnTo>
                  <a:pt x="37" y="11"/>
                </a:lnTo>
                <a:lnTo>
                  <a:pt x="41" y="11"/>
                </a:lnTo>
                <a:lnTo>
                  <a:pt x="43" y="10"/>
                </a:lnTo>
                <a:lnTo>
                  <a:pt x="45" y="10"/>
                </a:lnTo>
                <a:lnTo>
                  <a:pt x="48" y="10"/>
                </a:lnTo>
                <a:lnTo>
                  <a:pt x="51" y="10"/>
                </a:lnTo>
                <a:lnTo>
                  <a:pt x="56" y="10"/>
                </a:lnTo>
                <a:lnTo>
                  <a:pt x="60" y="9"/>
                </a:lnTo>
                <a:lnTo>
                  <a:pt x="64" y="9"/>
                </a:lnTo>
                <a:lnTo>
                  <a:pt x="69" y="9"/>
                </a:lnTo>
                <a:lnTo>
                  <a:pt x="110" y="9"/>
                </a:lnTo>
                <a:lnTo>
                  <a:pt x="120" y="9"/>
                </a:lnTo>
                <a:lnTo>
                  <a:pt x="129" y="9"/>
                </a:lnTo>
                <a:lnTo>
                  <a:pt x="138" y="9"/>
                </a:lnTo>
                <a:lnTo>
                  <a:pt x="145" y="9"/>
                </a:lnTo>
                <a:lnTo>
                  <a:pt x="152" y="9"/>
                </a:lnTo>
                <a:lnTo>
                  <a:pt x="156" y="8"/>
                </a:lnTo>
                <a:lnTo>
                  <a:pt x="161" y="8"/>
                </a:lnTo>
                <a:lnTo>
                  <a:pt x="165" y="8"/>
                </a:lnTo>
                <a:lnTo>
                  <a:pt x="167" y="7"/>
                </a:lnTo>
                <a:lnTo>
                  <a:pt x="170" y="7"/>
                </a:lnTo>
                <a:lnTo>
                  <a:pt x="172" y="6"/>
                </a:lnTo>
                <a:lnTo>
                  <a:pt x="175" y="4"/>
                </a:lnTo>
                <a:lnTo>
                  <a:pt x="179" y="3"/>
                </a:lnTo>
                <a:lnTo>
                  <a:pt x="181" y="2"/>
                </a:lnTo>
                <a:lnTo>
                  <a:pt x="184" y="1"/>
                </a:lnTo>
                <a:lnTo>
                  <a:pt x="186" y="0"/>
                </a:lnTo>
                <a:lnTo>
                  <a:pt x="186" y="29"/>
                </a:lnTo>
                <a:lnTo>
                  <a:pt x="184" y="30"/>
                </a:lnTo>
                <a:lnTo>
                  <a:pt x="181" y="31"/>
                </a:lnTo>
                <a:lnTo>
                  <a:pt x="179" y="31"/>
                </a:lnTo>
                <a:lnTo>
                  <a:pt x="175" y="32"/>
                </a:lnTo>
                <a:lnTo>
                  <a:pt x="173" y="33"/>
                </a:lnTo>
                <a:lnTo>
                  <a:pt x="170" y="33"/>
                </a:lnTo>
                <a:lnTo>
                  <a:pt x="167" y="34"/>
                </a:lnTo>
                <a:lnTo>
                  <a:pt x="164" y="34"/>
                </a:lnTo>
                <a:close/>
                <a:moveTo>
                  <a:pt x="95" y="36"/>
                </a:moveTo>
                <a:lnTo>
                  <a:pt x="96" y="40"/>
                </a:lnTo>
                <a:lnTo>
                  <a:pt x="98" y="44"/>
                </a:lnTo>
                <a:lnTo>
                  <a:pt x="99" y="49"/>
                </a:lnTo>
                <a:lnTo>
                  <a:pt x="102" y="54"/>
                </a:lnTo>
                <a:lnTo>
                  <a:pt x="103" y="60"/>
                </a:lnTo>
                <a:lnTo>
                  <a:pt x="104" y="67"/>
                </a:lnTo>
                <a:lnTo>
                  <a:pt x="106" y="74"/>
                </a:lnTo>
                <a:lnTo>
                  <a:pt x="107" y="81"/>
                </a:lnTo>
                <a:lnTo>
                  <a:pt x="107" y="85"/>
                </a:lnTo>
                <a:lnTo>
                  <a:pt x="108" y="88"/>
                </a:lnTo>
                <a:lnTo>
                  <a:pt x="109" y="92"/>
                </a:lnTo>
                <a:lnTo>
                  <a:pt x="109" y="95"/>
                </a:lnTo>
                <a:lnTo>
                  <a:pt x="110" y="98"/>
                </a:lnTo>
                <a:lnTo>
                  <a:pt x="111" y="100"/>
                </a:lnTo>
                <a:lnTo>
                  <a:pt x="112" y="102"/>
                </a:lnTo>
                <a:lnTo>
                  <a:pt x="112" y="104"/>
                </a:lnTo>
                <a:lnTo>
                  <a:pt x="113" y="106"/>
                </a:lnTo>
                <a:lnTo>
                  <a:pt x="114" y="107"/>
                </a:lnTo>
                <a:lnTo>
                  <a:pt x="115" y="109"/>
                </a:lnTo>
                <a:lnTo>
                  <a:pt x="117" y="110"/>
                </a:lnTo>
                <a:lnTo>
                  <a:pt x="119" y="111"/>
                </a:lnTo>
                <a:lnTo>
                  <a:pt x="120" y="112"/>
                </a:lnTo>
                <a:lnTo>
                  <a:pt x="121" y="113"/>
                </a:lnTo>
                <a:lnTo>
                  <a:pt x="123" y="114"/>
                </a:lnTo>
                <a:lnTo>
                  <a:pt x="124" y="115"/>
                </a:lnTo>
                <a:lnTo>
                  <a:pt x="126" y="116"/>
                </a:lnTo>
                <a:lnTo>
                  <a:pt x="128" y="117"/>
                </a:lnTo>
                <a:lnTo>
                  <a:pt x="129" y="117"/>
                </a:lnTo>
                <a:lnTo>
                  <a:pt x="132" y="118"/>
                </a:lnTo>
                <a:lnTo>
                  <a:pt x="134" y="118"/>
                </a:lnTo>
                <a:lnTo>
                  <a:pt x="136" y="118"/>
                </a:lnTo>
                <a:lnTo>
                  <a:pt x="137" y="118"/>
                </a:lnTo>
                <a:lnTo>
                  <a:pt x="140" y="118"/>
                </a:lnTo>
                <a:lnTo>
                  <a:pt x="143" y="118"/>
                </a:lnTo>
                <a:lnTo>
                  <a:pt x="146" y="117"/>
                </a:lnTo>
                <a:lnTo>
                  <a:pt x="149" y="116"/>
                </a:lnTo>
                <a:lnTo>
                  <a:pt x="151" y="115"/>
                </a:lnTo>
                <a:lnTo>
                  <a:pt x="154" y="114"/>
                </a:lnTo>
                <a:lnTo>
                  <a:pt x="156" y="112"/>
                </a:lnTo>
                <a:lnTo>
                  <a:pt x="158" y="110"/>
                </a:lnTo>
                <a:lnTo>
                  <a:pt x="159" y="108"/>
                </a:lnTo>
                <a:lnTo>
                  <a:pt x="161" y="106"/>
                </a:lnTo>
                <a:lnTo>
                  <a:pt x="163" y="103"/>
                </a:lnTo>
                <a:lnTo>
                  <a:pt x="164" y="100"/>
                </a:lnTo>
                <a:lnTo>
                  <a:pt x="165" y="97"/>
                </a:lnTo>
                <a:lnTo>
                  <a:pt x="166" y="94"/>
                </a:lnTo>
                <a:lnTo>
                  <a:pt x="166" y="90"/>
                </a:lnTo>
                <a:lnTo>
                  <a:pt x="166" y="87"/>
                </a:lnTo>
                <a:lnTo>
                  <a:pt x="166" y="83"/>
                </a:lnTo>
                <a:lnTo>
                  <a:pt x="166" y="79"/>
                </a:lnTo>
                <a:lnTo>
                  <a:pt x="165" y="75"/>
                </a:lnTo>
                <a:lnTo>
                  <a:pt x="165" y="72"/>
                </a:lnTo>
                <a:lnTo>
                  <a:pt x="163" y="69"/>
                </a:lnTo>
                <a:lnTo>
                  <a:pt x="161" y="65"/>
                </a:lnTo>
                <a:lnTo>
                  <a:pt x="160" y="61"/>
                </a:lnTo>
                <a:lnTo>
                  <a:pt x="158" y="58"/>
                </a:lnTo>
                <a:lnTo>
                  <a:pt x="156" y="55"/>
                </a:lnTo>
                <a:lnTo>
                  <a:pt x="154" y="53"/>
                </a:lnTo>
                <a:lnTo>
                  <a:pt x="152" y="50"/>
                </a:lnTo>
                <a:lnTo>
                  <a:pt x="149" y="48"/>
                </a:lnTo>
                <a:lnTo>
                  <a:pt x="146" y="46"/>
                </a:lnTo>
                <a:lnTo>
                  <a:pt x="143" y="44"/>
                </a:lnTo>
                <a:lnTo>
                  <a:pt x="140" y="42"/>
                </a:lnTo>
                <a:lnTo>
                  <a:pt x="137" y="41"/>
                </a:lnTo>
                <a:lnTo>
                  <a:pt x="135" y="40"/>
                </a:lnTo>
                <a:lnTo>
                  <a:pt x="132" y="39"/>
                </a:lnTo>
                <a:lnTo>
                  <a:pt x="128" y="38"/>
                </a:lnTo>
                <a:lnTo>
                  <a:pt x="124" y="37"/>
                </a:lnTo>
                <a:lnTo>
                  <a:pt x="120" y="37"/>
                </a:lnTo>
                <a:lnTo>
                  <a:pt x="115" y="37"/>
                </a:lnTo>
                <a:lnTo>
                  <a:pt x="111" y="36"/>
                </a:lnTo>
                <a:lnTo>
                  <a:pt x="106" y="36"/>
                </a:lnTo>
                <a:lnTo>
                  <a:pt x="95" y="36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52" name="Freeform 366"/>
          <p:cNvSpPr>
            <a:spLocks/>
          </p:cNvSpPr>
          <p:nvPr/>
        </p:nvSpPr>
        <p:spPr bwMode="auto">
          <a:xfrm>
            <a:off x="4983430" y="5052738"/>
            <a:ext cx="74431" cy="47696"/>
          </a:xfrm>
          <a:custGeom>
            <a:avLst/>
            <a:gdLst>
              <a:gd name="T0" fmla="*/ 0 w 190"/>
              <a:gd name="T1" fmla="*/ 0 h 133"/>
              <a:gd name="T2" fmla="*/ 0 w 190"/>
              <a:gd name="T3" fmla="*/ 0 h 133"/>
              <a:gd name="T4" fmla="*/ 0 w 190"/>
              <a:gd name="T5" fmla="*/ 0 h 133"/>
              <a:gd name="T6" fmla="*/ 0 w 190"/>
              <a:gd name="T7" fmla="*/ 0 h 133"/>
              <a:gd name="T8" fmla="*/ 0 w 190"/>
              <a:gd name="T9" fmla="*/ 0 h 133"/>
              <a:gd name="T10" fmla="*/ 0 w 190"/>
              <a:gd name="T11" fmla="*/ 0 h 133"/>
              <a:gd name="T12" fmla="*/ 0 w 190"/>
              <a:gd name="T13" fmla="*/ 0 h 133"/>
              <a:gd name="T14" fmla="*/ 0 w 190"/>
              <a:gd name="T15" fmla="*/ 0 h 133"/>
              <a:gd name="T16" fmla="*/ 0 w 190"/>
              <a:gd name="T17" fmla="*/ 0 h 133"/>
              <a:gd name="T18" fmla="*/ 0 w 190"/>
              <a:gd name="T19" fmla="*/ 0 h 133"/>
              <a:gd name="T20" fmla="*/ 0 w 190"/>
              <a:gd name="T21" fmla="*/ 0 h 133"/>
              <a:gd name="T22" fmla="*/ 0 w 190"/>
              <a:gd name="T23" fmla="*/ 0 h 133"/>
              <a:gd name="T24" fmla="*/ 0 w 190"/>
              <a:gd name="T25" fmla="*/ 0 h 133"/>
              <a:gd name="T26" fmla="*/ 0 w 190"/>
              <a:gd name="T27" fmla="*/ 0 h 133"/>
              <a:gd name="T28" fmla="*/ 0 w 190"/>
              <a:gd name="T29" fmla="*/ 0 h 133"/>
              <a:gd name="T30" fmla="*/ 0 w 190"/>
              <a:gd name="T31" fmla="*/ 0 h 133"/>
              <a:gd name="T32" fmla="*/ 0 w 190"/>
              <a:gd name="T33" fmla="*/ 0 h 133"/>
              <a:gd name="T34" fmla="*/ 0 w 190"/>
              <a:gd name="T35" fmla="*/ 0 h 133"/>
              <a:gd name="T36" fmla="*/ 0 w 190"/>
              <a:gd name="T37" fmla="*/ 0 h 133"/>
              <a:gd name="T38" fmla="*/ 0 w 190"/>
              <a:gd name="T39" fmla="*/ 0 h 133"/>
              <a:gd name="T40" fmla="*/ 0 w 190"/>
              <a:gd name="T41" fmla="*/ 0 h 133"/>
              <a:gd name="T42" fmla="*/ 0 w 190"/>
              <a:gd name="T43" fmla="*/ 0 h 133"/>
              <a:gd name="T44" fmla="*/ 0 w 190"/>
              <a:gd name="T45" fmla="*/ 0 h 133"/>
              <a:gd name="T46" fmla="*/ 0 w 190"/>
              <a:gd name="T47" fmla="*/ 0 h 133"/>
              <a:gd name="T48" fmla="*/ 0 w 190"/>
              <a:gd name="T49" fmla="*/ 0 h 133"/>
              <a:gd name="T50" fmla="*/ 0 w 190"/>
              <a:gd name="T51" fmla="*/ 0 h 133"/>
              <a:gd name="T52" fmla="*/ 0 w 190"/>
              <a:gd name="T53" fmla="*/ 0 h 133"/>
              <a:gd name="T54" fmla="*/ 0 w 190"/>
              <a:gd name="T55" fmla="*/ 0 h 133"/>
              <a:gd name="T56" fmla="*/ 0 w 190"/>
              <a:gd name="T57" fmla="*/ 0 h 133"/>
              <a:gd name="T58" fmla="*/ 0 w 190"/>
              <a:gd name="T59" fmla="*/ 0 h 133"/>
              <a:gd name="T60" fmla="*/ 0 w 190"/>
              <a:gd name="T61" fmla="*/ 0 h 133"/>
              <a:gd name="T62" fmla="*/ 0 w 190"/>
              <a:gd name="T63" fmla="*/ 0 h 133"/>
              <a:gd name="T64" fmla="*/ 0 w 190"/>
              <a:gd name="T65" fmla="*/ 0 h 133"/>
              <a:gd name="T66" fmla="*/ 0 w 190"/>
              <a:gd name="T67" fmla="*/ 0 h 133"/>
              <a:gd name="T68" fmla="*/ 0 w 190"/>
              <a:gd name="T69" fmla="*/ 0 h 133"/>
              <a:gd name="T70" fmla="*/ 0 w 190"/>
              <a:gd name="T71" fmla="*/ 0 h 133"/>
              <a:gd name="T72" fmla="*/ 0 w 190"/>
              <a:gd name="T73" fmla="*/ 0 h 133"/>
              <a:gd name="T74" fmla="*/ 0 w 190"/>
              <a:gd name="T75" fmla="*/ 0 h 133"/>
              <a:gd name="T76" fmla="*/ 0 w 190"/>
              <a:gd name="T77" fmla="*/ 0 h 133"/>
              <a:gd name="T78" fmla="*/ 0 w 190"/>
              <a:gd name="T79" fmla="*/ 0 h 133"/>
              <a:gd name="T80" fmla="*/ 0 w 190"/>
              <a:gd name="T81" fmla="*/ 0 h 133"/>
              <a:gd name="T82" fmla="*/ 0 w 190"/>
              <a:gd name="T83" fmla="*/ 0 h 133"/>
              <a:gd name="T84" fmla="*/ 0 w 190"/>
              <a:gd name="T85" fmla="*/ 0 h 133"/>
              <a:gd name="T86" fmla="*/ 0 w 190"/>
              <a:gd name="T87" fmla="*/ 0 h 133"/>
              <a:gd name="T88" fmla="*/ 0 w 190"/>
              <a:gd name="T89" fmla="*/ 0 h 133"/>
              <a:gd name="T90" fmla="*/ 0 w 190"/>
              <a:gd name="T91" fmla="*/ 0 h 133"/>
              <a:gd name="T92" fmla="*/ 0 w 190"/>
              <a:gd name="T93" fmla="*/ 0 h 133"/>
              <a:gd name="T94" fmla="*/ 0 w 190"/>
              <a:gd name="T95" fmla="*/ 0 h 133"/>
              <a:gd name="T96" fmla="*/ 0 w 190"/>
              <a:gd name="T97" fmla="*/ 0 h 133"/>
              <a:gd name="T98" fmla="*/ 0 w 190"/>
              <a:gd name="T99" fmla="*/ 0 h 133"/>
              <a:gd name="T100" fmla="*/ 0 w 190"/>
              <a:gd name="T101" fmla="*/ 0 h 133"/>
              <a:gd name="T102" fmla="*/ 0 w 190"/>
              <a:gd name="T103" fmla="*/ 0 h 133"/>
              <a:gd name="T104" fmla="*/ 0 w 190"/>
              <a:gd name="T105" fmla="*/ 0 h 133"/>
              <a:gd name="T106" fmla="*/ 0 w 190"/>
              <a:gd name="T107" fmla="*/ 0 h 133"/>
              <a:gd name="T108" fmla="*/ 0 w 190"/>
              <a:gd name="T109" fmla="*/ 0 h 133"/>
              <a:gd name="T110" fmla="*/ 0 w 190"/>
              <a:gd name="T111" fmla="*/ 0 h 133"/>
              <a:gd name="T112" fmla="*/ 0 w 190"/>
              <a:gd name="T113" fmla="*/ 0 h 133"/>
              <a:gd name="T114" fmla="*/ 0 w 190"/>
              <a:gd name="T115" fmla="*/ 0 h 133"/>
              <a:gd name="T116" fmla="*/ 0 w 190"/>
              <a:gd name="T117" fmla="*/ 0 h 133"/>
              <a:gd name="T118" fmla="*/ 0 w 190"/>
              <a:gd name="T119" fmla="*/ 0 h 133"/>
              <a:gd name="T120" fmla="*/ 0 w 190"/>
              <a:gd name="T121" fmla="*/ 0 h 133"/>
              <a:gd name="T122" fmla="*/ 0 w 190"/>
              <a:gd name="T123" fmla="*/ 0 h 1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90"/>
              <a:gd name="T187" fmla="*/ 0 h 133"/>
              <a:gd name="T188" fmla="*/ 190 w 190"/>
              <a:gd name="T189" fmla="*/ 133 h 13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90" h="133">
                <a:moveTo>
                  <a:pt x="132" y="133"/>
                </a:moveTo>
                <a:lnTo>
                  <a:pt x="127" y="107"/>
                </a:lnTo>
                <a:lnTo>
                  <a:pt x="132" y="106"/>
                </a:lnTo>
                <a:lnTo>
                  <a:pt x="136" y="105"/>
                </a:lnTo>
                <a:lnTo>
                  <a:pt x="140" y="104"/>
                </a:lnTo>
                <a:lnTo>
                  <a:pt x="143" y="101"/>
                </a:lnTo>
                <a:lnTo>
                  <a:pt x="146" y="100"/>
                </a:lnTo>
                <a:lnTo>
                  <a:pt x="150" y="98"/>
                </a:lnTo>
                <a:lnTo>
                  <a:pt x="153" y="96"/>
                </a:lnTo>
                <a:lnTo>
                  <a:pt x="155" y="93"/>
                </a:lnTo>
                <a:lnTo>
                  <a:pt x="157" y="91"/>
                </a:lnTo>
                <a:lnTo>
                  <a:pt x="159" y="88"/>
                </a:lnTo>
                <a:lnTo>
                  <a:pt x="161" y="84"/>
                </a:lnTo>
                <a:lnTo>
                  <a:pt x="163" y="81"/>
                </a:lnTo>
                <a:lnTo>
                  <a:pt x="164" y="77"/>
                </a:lnTo>
                <a:lnTo>
                  <a:pt x="165" y="73"/>
                </a:lnTo>
                <a:lnTo>
                  <a:pt x="165" y="69"/>
                </a:lnTo>
                <a:lnTo>
                  <a:pt x="165" y="65"/>
                </a:lnTo>
                <a:lnTo>
                  <a:pt x="165" y="60"/>
                </a:lnTo>
                <a:lnTo>
                  <a:pt x="165" y="56"/>
                </a:lnTo>
                <a:lnTo>
                  <a:pt x="164" y="52"/>
                </a:lnTo>
                <a:lnTo>
                  <a:pt x="163" y="49"/>
                </a:lnTo>
                <a:lnTo>
                  <a:pt x="161" y="46"/>
                </a:lnTo>
                <a:lnTo>
                  <a:pt x="160" y="42"/>
                </a:lnTo>
                <a:lnTo>
                  <a:pt x="158" y="39"/>
                </a:lnTo>
                <a:lnTo>
                  <a:pt x="156" y="37"/>
                </a:lnTo>
                <a:lnTo>
                  <a:pt x="154" y="35"/>
                </a:lnTo>
                <a:lnTo>
                  <a:pt x="152" y="33"/>
                </a:lnTo>
                <a:lnTo>
                  <a:pt x="150" y="31"/>
                </a:lnTo>
                <a:lnTo>
                  <a:pt x="146" y="30"/>
                </a:lnTo>
                <a:lnTo>
                  <a:pt x="144" y="29"/>
                </a:lnTo>
                <a:lnTo>
                  <a:pt x="141" y="28"/>
                </a:lnTo>
                <a:lnTo>
                  <a:pt x="139" y="28"/>
                </a:lnTo>
                <a:lnTo>
                  <a:pt x="136" y="28"/>
                </a:lnTo>
                <a:lnTo>
                  <a:pt x="134" y="28"/>
                </a:lnTo>
                <a:lnTo>
                  <a:pt x="132" y="28"/>
                </a:lnTo>
                <a:lnTo>
                  <a:pt x="128" y="29"/>
                </a:lnTo>
                <a:lnTo>
                  <a:pt x="126" y="30"/>
                </a:lnTo>
                <a:lnTo>
                  <a:pt x="125" y="31"/>
                </a:lnTo>
                <a:lnTo>
                  <a:pt x="123" y="32"/>
                </a:lnTo>
                <a:lnTo>
                  <a:pt x="121" y="34"/>
                </a:lnTo>
                <a:lnTo>
                  <a:pt x="120" y="36"/>
                </a:lnTo>
                <a:lnTo>
                  <a:pt x="119" y="37"/>
                </a:lnTo>
                <a:lnTo>
                  <a:pt x="118" y="39"/>
                </a:lnTo>
                <a:lnTo>
                  <a:pt x="117" y="42"/>
                </a:lnTo>
                <a:lnTo>
                  <a:pt x="114" y="46"/>
                </a:lnTo>
                <a:lnTo>
                  <a:pt x="113" y="50"/>
                </a:lnTo>
                <a:lnTo>
                  <a:pt x="112" y="54"/>
                </a:lnTo>
                <a:lnTo>
                  <a:pt x="111" y="59"/>
                </a:lnTo>
                <a:lnTo>
                  <a:pt x="109" y="64"/>
                </a:lnTo>
                <a:lnTo>
                  <a:pt x="107" y="71"/>
                </a:lnTo>
                <a:lnTo>
                  <a:pt x="105" y="77"/>
                </a:lnTo>
                <a:lnTo>
                  <a:pt x="103" y="83"/>
                </a:lnTo>
                <a:lnTo>
                  <a:pt x="102" y="89"/>
                </a:lnTo>
                <a:lnTo>
                  <a:pt x="99" y="93"/>
                </a:lnTo>
                <a:lnTo>
                  <a:pt x="97" y="98"/>
                </a:lnTo>
                <a:lnTo>
                  <a:pt x="96" y="101"/>
                </a:lnTo>
                <a:lnTo>
                  <a:pt x="94" y="105"/>
                </a:lnTo>
                <a:lnTo>
                  <a:pt x="93" y="108"/>
                </a:lnTo>
                <a:lnTo>
                  <a:pt x="91" y="111"/>
                </a:lnTo>
                <a:lnTo>
                  <a:pt x="89" y="113"/>
                </a:lnTo>
                <a:lnTo>
                  <a:pt x="87" y="115"/>
                </a:lnTo>
                <a:lnTo>
                  <a:pt x="84" y="117"/>
                </a:lnTo>
                <a:lnTo>
                  <a:pt x="82" y="119"/>
                </a:lnTo>
                <a:lnTo>
                  <a:pt x="80" y="121"/>
                </a:lnTo>
                <a:lnTo>
                  <a:pt x="77" y="123"/>
                </a:lnTo>
                <a:lnTo>
                  <a:pt x="75" y="124"/>
                </a:lnTo>
                <a:lnTo>
                  <a:pt x="72" y="125"/>
                </a:lnTo>
                <a:lnTo>
                  <a:pt x="68" y="126"/>
                </a:lnTo>
                <a:lnTo>
                  <a:pt x="65" y="127"/>
                </a:lnTo>
                <a:lnTo>
                  <a:pt x="62" y="128"/>
                </a:lnTo>
                <a:lnTo>
                  <a:pt x="59" y="128"/>
                </a:lnTo>
                <a:lnTo>
                  <a:pt x="56" y="128"/>
                </a:lnTo>
                <a:lnTo>
                  <a:pt x="52" y="128"/>
                </a:lnTo>
                <a:lnTo>
                  <a:pt x="50" y="128"/>
                </a:lnTo>
                <a:lnTo>
                  <a:pt x="47" y="128"/>
                </a:lnTo>
                <a:lnTo>
                  <a:pt x="44" y="128"/>
                </a:lnTo>
                <a:lnTo>
                  <a:pt x="41" y="127"/>
                </a:lnTo>
                <a:lnTo>
                  <a:pt x="38" y="127"/>
                </a:lnTo>
                <a:lnTo>
                  <a:pt x="35" y="126"/>
                </a:lnTo>
                <a:lnTo>
                  <a:pt x="33" y="125"/>
                </a:lnTo>
                <a:lnTo>
                  <a:pt x="30" y="124"/>
                </a:lnTo>
                <a:lnTo>
                  <a:pt x="28" y="122"/>
                </a:lnTo>
                <a:lnTo>
                  <a:pt x="26" y="121"/>
                </a:lnTo>
                <a:lnTo>
                  <a:pt x="23" y="120"/>
                </a:lnTo>
                <a:lnTo>
                  <a:pt x="21" y="118"/>
                </a:lnTo>
                <a:lnTo>
                  <a:pt x="19" y="116"/>
                </a:lnTo>
                <a:lnTo>
                  <a:pt x="17" y="114"/>
                </a:lnTo>
                <a:lnTo>
                  <a:pt x="15" y="113"/>
                </a:lnTo>
                <a:lnTo>
                  <a:pt x="13" y="111"/>
                </a:lnTo>
                <a:lnTo>
                  <a:pt x="12" y="109"/>
                </a:lnTo>
                <a:lnTo>
                  <a:pt x="11" y="107"/>
                </a:lnTo>
                <a:lnTo>
                  <a:pt x="10" y="105"/>
                </a:lnTo>
                <a:lnTo>
                  <a:pt x="8" y="103"/>
                </a:lnTo>
                <a:lnTo>
                  <a:pt x="7" y="100"/>
                </a:lnTo>
                <a:lnTo>
                  <a:pt x="6" y="98"/>
                </a:lnTo>
                <a:lnTo>
                  <a:pt x="5" y="95"/>
                </a:lnTo>
                <a:lnTo>
                  <a:pt x="4" y="93"/>
                </a:lnTo>
                <a:lnTo>
                  <a:pt x="3" y="90"/>
                </a:lnTo>
                <a:lnTo>
                  <a:pt x="2" y="87"/>
                </a:lnTo>
                <a:lnTo>
                  <a:pt x="2" y="84"/>
                </a:lnTo>
                <a:lnTo>
                  <a:pt x="1" y="82"/>
                </a:lnTo>
                <a:lnTo>
                  <a:pt x="1" y="79"/>
                </a:lnTo>
                <a:lnTo>
                  <a:pt x="1" y="76"/>
                </a:lnTo>
                <a:lnTo>
                  <a:pt x="1" y="73"/>
                </a:lnTo>
                <a:lnTo>
                  <a:pt x="0" y="70"/>
                </a:lnTo>
                <a:lnTo>
                  <a:pt x="1" y="65"/>
                </a:lnTo>
                <a:lnTo>
                  <a:pt x="1" y="61"/>
                </a:lnTo>
                <a:lnTo>
                  <a:pt x="1" y="56"/>
                </a:lnTo>
                <a:lnTo>
                  <a:pt x="2" y="52"/>
                </a:lnTo>
                <a:lnTo>
                  <a:pt x="3" y="48"/>
                </a:lnTo>
                <a:lnTo>
                  <a:pt x="4" y="43"/>
                </a:lnTo>
                <a:lnTo>
                  <a:pt x="5" y="40"/>
                </a:lnTo>
                <a:lnTo>
                  <a:pt x="6" y="36"/>
                </a:lnTo>
                <a:lnTo>
                  <a:pt x="8" y="33"/>
                </a:lnTo>
                <a:lnTo>
                  <a:pt x="10" y="30"/>
                </a:lnTo>
                <a:lnTo>
                  <a:pt x="12" y="27"/>
                </a:lnTo>
                <a:lnTo>
                  <a:pt x="14" y="24"/>
                </a:lnTo>
                <a:lnTo>
                  <a:pt x="16" y="22"/>
                </a:lnTo>
                <a:lnTo>
                  <a:pt x="18" y="19"/>
                </a:lnTo>
                <a:lnTo>
                  <a:pt x="20" y="17"/>
                </a:lnTo>
                <a:lnTo>
                  <a:pt x="23" y="16"/>
                </a:lnTo>
                <a:lnTo>
                  <a:pt x="26" y="14"/>
                </a:lnTo>
                <a:lnTo>
                  <a:pt x="29" y="12"/>
                </a:lnTo>
                <a:lnTo>
                  <a:pt x="32" y="11"/>
                </a:lnTo>
                <a:lnTo>
                  <a:pt x="35" y="10"/>
                </a:lnTo>
                <a:lnTo>
                  <a:pt x="40" y="9"/>
                </a:lnTo>
                <a:lnTo>
                  <a:pt x="43" y="8"/>
                </a:lnTo>
                <a:lnTo>
                  <a:pt x="47" y="7"/>
                </a:lnTo>
                <a:lnTo>
                  <a:pt x="51" y="6"/>
                </a:lnTo>
                <a:lnTo>
                  <a:pt x="56" y="32"/>
                </a:lnTo>
                <a:lnTo>
                  <a:pt x="52" y="33"/>
                </a:lnTo>
                <a:lnTo>
                  <a:pt x="49" y="34"/>
                </a:lnTo>
                <a:lnTo>
                  <a:pt x="46" y="35"/>
                </a:lnTo>
                <a:lnTo>
                  <a:pt x="43" y="36"/>
                </a:lnTo>
                <a:lnTo>
                  <a:pt x="41" y="37"/>
                </a:lnTo>
                <a:lnTo>
                  <a:pt x="38" y="39"/>
                </a:lnTo>
                <a:lnTo>
                  <a:pt x="35" y="41"/>
                </a:lnTo>
                <a:lnTo>
                  <a:pt x="34" y="43"/>
                </a:lnTo>
                <a:lnTo>
                  <a:pt x="32" y="46"/>
                </a:lnTo>
                <a:lnTo>
                  <a:pt x="30" y="48"/>
                </a:lnTo>
                <a:lnTo>
                  <a:pt x="29" y="51"/>
                </a:lnTo>
                <a:lnTo>
                  <a:pt x="28" y="54"/>
                </a:lnTo>
                <a:lnTo>
                  <a:pt x="27" y="57"/>
                </a:lnTo>
                <a:lnTo>
                  <a:pt x="27" y="60"/>
                </a:lnTo>
                <a:lnTo>
                  <a:pt x="26" y="64"/>
                </a:lnTo>
                <a:lnTo>
                  <a:pt x="26" y="68"/>
                </a:lnTo>
                <a:lnTo>
                  <a:pt x="26" y="72"/>
                </a:lnTo>
                <a:lnTo>
                  <a:pt x="27" y="76"/>
                </a:lnTo>
                <a:lnTo>
                  <a:pt x="27" y="80"/>
                </a:lnTo>
                <a:lnTo>
                  <a:pt x="28" y="83"/>
                </a:lnTo>
                <a:lnTo>
                  <a:pt x="29" y="87"/>
                </a:lnTo>
                <a:lnTo>
                  <a:pt x="30" y="89"/>
                </a:lnTo>
                <a:lnTo>
                  <a:pt x="31" y="92"/>
                </a:lnTo>
                <a:lnTo>
                  <a:pt x="33" y="94"/>
                </a:lnTo>
                <a:lnTo>
                  <a:pt x="34" y="96"/>
                </a:lnTo>
                <a:lnTo>
                  <a:pt x="36" y="97"/>
                </a:lnTo>
                <a:lnTo>
                  <a:pt x="38" y="99"/>
                </a:lnTo>
                <a:lnTo>
                  <a:pt x="41" y="100"/>
                </a:lnTo>
                <a:lnTo>
                  <a:pt x="43" y="101"/>
                </a:lnTo>
                <a:lnTo>
                  <a:pt x="45" y="101"/>
                </a:lnTo>
                <a:lnTo>
                  <a:pt x="47" y="103"/>
                </a:lnTo>
                <a:lnTo>
                  <a:pt x="49" y="103"/>
                </a:lnTo>
                <a:lnTo>
                  <a:pt x="50" y="103"/>
                </a:lnTo>
                <a:lnTo>
                  <a:pt x="52" y="103"/>
                </a:lnTo>
                <a:lnTo>
                  <a:pt x="53" y="101"/>
                </a:lnTo>
                <a:lnTo>
                  <a:pt x="54" y="101"/>
                </a:lnTo>
                <a:lnTo>
                  <a:pt x="57" y="100"/>
                </a:lnTo>
                <a:lnTo>
                  <a:pt x="58" y="100"/>
                </a:lnTo>
                <a:lnTo>
                  <a:pt x="59" y="99"/>
                </a:lnTo>
                <a:lnTo>
                  <a:pt x="60" y="98"/>
                </a:lnTo>
                <a:lnTo>
                  <a:pt x="61" y="98"/>
                </a:lnTo>
                <a:lnTo>
                  <a:pt x="62" y="97"/>
                </a:lnTo>
                <a:lnTo>
                  <a:pt x="63" y="95"/>
                </a:lnTo>
                <a:lnTo>
                  <a:pt x="64" y="94"/>
                </a:lnTo>
                <a:lnTo>
                  <a:pt x="65" y="93"/>
                </a:lnTo>
                <a:lnTo>
                  <a:pt x="66" y="91"/>
                </a:lnTo>
                <a:lnTo>
                  <a:pt x="67" y="90"/>
                </a:lnTo>
                <a:lnTo>
                  <a:pt x="68" y="88"/>
                </a:lnTo>
                <a:lnTo>
                  <a:pt x="68" y="87"/>
                </a:lnTo>
                <a:lnTo>
                  <a:pt x="69" y="85"/>
                </a:lnTo>
                <a:lnTo>
                  <a:pt x="71" y="83"/>
                </a:lnTo>
                <a:lnTo>
                  <a:pt x="71" y="80"/>
                </a:lnTo>
                <a:lnTo>
                  <a:pt x="72" y="77"/>
                </a:lnTo>
                <a:lnTo>
                  <a:pt x="73" y="74"/>
                </a:lnTo>
                <a:lnTo>
                  <a:pt x="75" y="69"/>
                </a:lnTo>
                <a:lnTo>
                  <a:pt x="76" y="65"/>
                </a:lnTo>
                <a:lnTo>
                  <a:pt x="78" y="58"/>
                </a:lnTo>
                <a:lnTo>
                  <a:pt x="80" y="52"/>
                </a:lnTo>
                <a:lnTo>
                  <a:pt x="82" y="46"/>
                </a:lnTo>
                <a:lnTo>
                  <a:pt x="84" y="40"/>
                </a:lnTo>
                <a:lnTo>
                  <a:pt x="86" y="35"/>
                </a:lnTo>
                <a:lnTo>
                  <a:pt x="88" y="31"/>
                </a:lnTo>
                <a:lnTo>
                  <a:pt x="89" y="27"/>
                </a:lnTo>
                <a:lnTo>
                  <a:pt x="90" y="24"/>
                </a:lnTo>
                <a:lnTo>
                  <a:pt x="92" y="22"/>
                </a:lnTo>
                <a:lnTo>
                  <a:pt x="93" y="19"/>
                </a:lnTo>
                <a:lnTo>
                  <a:pt x="95" y="17"/>
                </a:lnTo>
                <a:lnTo>
                  <a:pt x="97" y="14"/>
                </a:lnTo>
                <a:lnTo>
                  <a:pt x="99" y="12"/>
                </a:lnTo>
                <a:lnTo>
                  <a:pt x="102" y="10"/>
                </a:lnTo>
                <a:lnTo>
                  <a:pt x="104" y="9"/>
                </a:lnTo>
                <a:lnTo>
                  <a:pt x="107" y="7"/>
                </a:lnTo>
                <a:lnTo>
                  <a:pt x="109" y="5"/>
                </a:lnTo>
                <a:lnTo>
                  <a:pt x="112" y="4"/>
                </a:lnTo>
                <a:lnTo>
                  <a:pt x="115" y="3"/>
                </a:lnTo>
                <a:lnTo>
                  <a:pt x="119" y="2"/>
                </a:lnTo>
                <a:lnTo>
                  <a:pt x="122" y="1"/>
                </a:lnTo>
                <a:lnTo>
                  <a:pt x="125" y="1"/>
                </a:lnTo>
                <a:lnTo>
                  <a:pt x="129" y="1"/>
                </a:lnTo>
                <a:lnTo>
                  <a:pt x="133" y="0"/>
                </a:lnTo>
                <a:lnTo>
                  <a:pt x="137" y="1"/>
                </a:lnTo>
                <a:lnTo>
                  <a:pt x="140" y="1"/>
                </a:lnTo>
                <a:lnTo>
                  <a:pt x="144" y="2"/>
                </a:lnTo>
                <a:lnTo>
                  <a:pt x="148" y="2"/>
                </a:lnTo>
                <a:lnTo>
                  <a:pt x="151" y="4"/>
                </a:lnTo>
                <a:lnTo>
                  <a:pt x="155" y="5"/>
                </a:lnTo>
                <a:lnTo>
                  <a:pt x="158" y="6"/>
                </a:lnTo>
                <a:lnTo>
                  <a:pt x="161" y="8"/>
                </a:lnTo>
                <a:lnTo>
                  <a:pt x="165" y="10"/>
                </a:lnTo>
                <a:lnTo>
                  <a:pt x="168" y="13"/>
                </a:lnTo>
                <a:lnTo>
                  <a:pt x="171" y="15"/>
                </a:lnTo>
                <a:lnTo>
                  <a:pt x="174" y="18"/>
                </a:lnTo>
                <a:lnTo>
                  <a:pt x="176" y="21"/>
                </a:lnTo>
                <a:lnTo>
                  <a:pt x="179" y="24"/>
                </a:lnTo>
                <a:lnTo>
                  <a:pt x="181" y="27"/>
                </a:lnTo>
                <a:lnTo>
                  <a:pt x="183" y="31"/>
                </a:lnTo>
                <a:lnTo>
                  <a:pt x="185" y="34"/>
                </a:lnTo>
                <a:lnTo>
                  <a:pt x="186" y="38"/>
                </a:lnTo>
                <a:lnTo>
                  <a:pt x="187" y="42"/>
                </a:lnTo>
                <a:lnTo>
                  <a:pt x="188" y="47"/>
                </a:lnTo>
                <a:lnTo>
                  <a:pt x="189" y="51"/>
                </a:lnTo>
                <a:lnTo>
                  <a:pt x="189" y="56"/>
                </a:lnTo>
                <a:lnTo>
                  <a:pt x="190" y="60"/>
                </a:lnTo>
                <a:lnTo>
                  <a:pt x="190" y="65"/>
                </a:lnTo>
                <a:lnTo>
                  <a:pt x="190" y="72"/>
                </a:lnTo>
                <a:lnTo>
                  <a:pt x="189" y="79"/>
                </a:lnTo>
                <a:lnTo>
                  <a:pt x="188" y="86"/>
                </a:lnTo>
                <a:lnTo>
                  <a:pt x="186" y="92"/>
                </a:lnTo>
                <a:lnTo>
                  <a:pt x="184" y="97"/>
                </a:lnTo>
                <a:lnTo>
                  <a:pt x="182" y="103"/>
                </a:lnTo>
                <a:lnTo>
                  <a:pt x="179" y="108"/>
                </a:lnTo>
                <a:lnTo>
                  <a:pt x="175" y="112"/>
                </a:lnTo>
                <a:lnTo>
                  <a:pt x="171" y="116"/>
                </a:lnTo>
                <a:lnTo>
                  <a:pt x="167" y="120"/>
                </a:lnTo>
                <a:lnTo>
                  <a:pt x="163" y="123"/>
                </a:lnTo>
                <a:lnTo>
                  <a:pt x="157" y="126"/>
                </a:lnTo>
                <a:lnTo>
                  <a:pt x="152" y="128"/>
                </a:lnTo>
                <a:lnTo>
                  <a:pt x="145" y="130"/>
                </a:lnTo>
                <a:lnTo>
                  <a:pt x="139" y="132"/>
                </a:lnTo>
                <a:lnTo>
                  <a:pt x="132" y="133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53" name="Freeform 367"/>
          <p:cNvSpPr>
            <a:spLocks noEditPoints="1"/>
          </p:cNvSpPr>
          <p:nvPr/>
        </p:nvSpPr>
        <p:spPr bwMode="auto">
          <a:xfrm>
            <a:off x="3782747" y="4966519"/>
            <a:ext cx="74431" cy="53199"/>
          </a:xfrm>
          <a:custGeom>
            <a:avLst/>
            <a:gdLst>
              <a:gd name="T0" fmla="*/ 0 w 190"/>
              <a:gd name="T1" fmla="*/ 0 h 147"/>
              <a:gd name="T2" fmla="*/ 0 w 190"/>
              <a:gd name="T3" fmla="*/ 0 h 147"/>
              <a:gd name="T4" fmla="*/ 0 w 190"/>
              <a:gd name="T5" fmla="*/ 0 h 147"/>
              <a:gd name="T6" fmla="*/ 0 w 190"/>
              <a:gd name="T7" fmla="*/ 0 h 147"/>
              <a:gd name="T8" fmla="*/ 0 w 190"/>
              <a:gd name="T9" fmla="*/ 0 h 147"/>
              <a:gd name="T10" fmla="*/ 0 w 190"/>
              <a:gd name="T11" fmla="*/ 0 h 147"/>
              <a:gd name="T12" fmla="*/ 0 w 190"/>
              <a:gd name="T13" fmla="*/ 0 h 147"/>
              <a:gd name="T14" fmla="*/ 0 w 190"/>
              <a:gd name="T15" fmla="*/ 0 h 147"/>
              <a:gd name="T16" fmla="*/ 0 w 190"/>
              <a:gd name="T17" fmla="*/ 0 h 147"/>
              <a:gd name="T18" fmla="*/ 0 w 190"/>
              <a:gd name="T19" fmla="*/ 0 h 147"/>
              <a:gd name="T20" fmla="*/ 0 w 190"/>
              <a:gd name="T21" fmla="*/ 0 h 147"/>
              <a:gd name="T22" fmla="*/ 0 w 190"/>
              <a:gd name="T23" fmla="*/ 0 h 147"/>
              <a:gd name="T24" fmla="*/ 0 w 190"/>
              <a:gd name="T25" fmla="*/ 0 h 147"/>
              <a:gd name="T26" fmla="*/ 0 w 190"/>
              <a:gd name="T27" fmla="*/ 0 h 147"/>
              <a:gd name="T28" fmla="*/ 0 w 190"/>
              <a:gd name="T29" fmla="*/ 0 h 147"/>
              <a:gd name="T30" fmla="*/ 0 w 190"/>
              <a:gd name="T31" fmla="*/ 0 h 147"/>
              <a:gd name="T32" fmla="*/ 0 w 190"/>
              <a:gd name="T33" fmla="*/ 0 h 147"/>
              <a:gd name="T34" fmla="*/ 0 w 190"/>
              <a:gd name="T35" fmla="*/ 0 h 147"/>
              <a:gd name="T36" fmla="*/ 0 w 190"/>
              <a:gd name="T37" fmla="*/ 0 h 147"/>
              <a:gd name="T38" fmla="*/ 0 w 190"/>
              <a:gd name="T39" fmla="*/ 0 h 147"/>
              <a:gd name="T40" fmla="*/ 0 w 190"/>
              <a:gd name="T41" fmla="*/ 0 h 147"/>
              <a:gd name="T42" fmla="*/ 0 w 190"/>
              <a:gd name="T43" fmla="*/ 0 h 147"/>
              <a:gd name="T44" fmla="*/ 0 w 190"/>
              <a:gd name="T45" fmla="*/ 0 h 147"/>
              <a:gd name="T46" fmla="*/ 0 w 190"/>
              <a:gd name="T47" fmla="*/ 0 h 147"/>
              <a:gd name="T48" fmla="*/ 0 w 190"/>
              <a:gd name="T49" fmla="*/ 0 h 147"/>
              <a:gd name="T50" fmla="*/ 0 w 190"/>
              <a:gd name="T51" fmla="*/ 0 h 147"/>
              <a:gd name="T52" fmla="*/ 0 w 190"/>
              <a:gd name="T53" fmla="*/ 0 h 147"/>
              <a:gd name="T54" fmla="*/ 0 w 190"/>
              <a:gd name="T55" fmla="*/ 0 h 147"/>
              <a:gd name="T56" fmla="*/ 0 w 190"/>
              <a:gd name="T57" fmla="*/ 0 h 147"/>
              <a:gd name="T58" fmla="*/ 0 w 190"/>
              <a:gd name="T59" fmla="*/ 0 h 147"/>
              <a:gd name="T60" fmla="*/ 0 w 190"/>
              <a:gd name="T61" fmla="*/ 0 h 147"/>
              <a:gd name="T62" fmla="*/ 0 w 190"/>
              <a:gd name="T63" fmla="*/ 0 h 147"/>
              <a:gd name="T64" fmla="*/ 0 w 190"/>
              <a:gd name="T65" fmla="*/ 0 h 147"/>
              <a:gd name="T66" fmla="*/ 0 w 190"/>
              <a:gd name="T67" fmla="*/ 0 h 147"/>
              <a:gd name="T68" fmla="*/ 0 w 190"/>
              <a:gd name="T69" fmla="*/ 0 h 147"/>
              <a:gd name="T70" fmla="*/ 0 w 190"/>
              <a:gd name="T71" fmla="*/ 0 h 147"/>
              <a:gd name="T72" fmla="*/ 0 w 190"/>
              <a:gd name="T73" fmla="*/ 0 h 147"/>
              <a:gd name="T74" fmla="*/ 0 w 190"/>
              <a:gd name="T75" fmla="*/ 0 h 147"/>
              <a:gd name="T76" fmla="*/ 0 w 190"/>
              <a:gd name="T77" fmla="*/ 0 h 147"/>
              <a:gd name="T78" fmla="*/ 0 w 190"/>
              <a:gd name="T79" fmla="*/ 0 h 147"/>
              <a:gd name="T80" fmla="*/ 0 w 190"/>
              <a:gd name="T81" fmla="*/ 0 h 147"/>
              <a:gd name="T82" fmla="*/ 0 w 190"/>
              <a:gd name="T83" fmla="*/ 0 h 147"/>
              <a:gd name="T84" fmla="*/ 0 w 190"/>
              <a:gd name="T85" fmla="*/ 0 h 147"/>
              <a:gd name="T86" fmla="*/ 0 w 190"/>
              <a:gd name="T87" fmla="*/ 0 h 147"/>
              <a:gd name="T88" fmla="*/ 0 w 190"/>
              <a:gd name="T89" fmla="*/ 0 h 147"/>
              <a:gd name="T90" fmla="*/ 0 w 190"/>
              <a:gd name="T91" fmla="*/ 0 h 147"/>
              <a:gd name="T92" fmla="*/ 0 w 190"/>
              <a:gd name="T93" fmla="*/ 0 h 147"/>
              <a:gd name="T94" fmla="*/ 0 w 190"/>
              <a:gd name="T95" fmla="*/ 0 h 147"/>
              <a:gd name="T96" fmla="*/ 0 w 190"/>
              <a:gd name="T97" fmla="*/ 0 h 147"/>
              <a:gd name="T98" fmla="*/ 0 w 190"/>
              <a:gd name="T99" fmla="*/ 0 h 147"/>
              <a:gd name="T100" fmla="*/ 0 w 190"/>
              <a:gd name="T101" fmla="*/ 0 h 147"/>
              <a:gd name="T102" fmla="*/ 0 w 190"/>
              <a:gd name="T103" fmla="*/ 0 h 147"/>
              <a:gd name="T104" fmla="*/ 0 w 190"/>
              <a:gd name="T105" fmla="*/ 0 h 147"/>
              <a:gd name="T106" fmla="*/ 0 w 190"/>
              <a:gd name="T107" fmla="*/ 0 h 14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90"/>
              <a:gd name="T163" fmla="*/ 0 h 147"/>
              <a:gd name="T164" fmla="*/ 190 w 190"/>
              <a:gd name="T165" fmla="*/ 147 h 14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90" h="147">
                <a:moveTo>
                  <a:pt x="164" y="33"/>
                </a:moveTo>
                <a:lnTo>
                  <a:pt x="167" y="37"/>
                </a:lnTo>
                <a:lnTo>
                  <a:pt x="170" y="41"/>
                </a:lnTo>
                <a:lnTo>
                  <a:pt x="173" y="44"/>
                </a:lnTo>
                <a:lnTo>
                  <a:pt x="175" y="49"/>
                </a:lnTo>
                <a:lnTo>
                  <a:pt x="179" y="53"/>
                </a:lnTo>
                <a:lnTo>
                  <a:pt x="181" y="56"/>
                </a:lnTo>
                <a:lnTo>
                  <a:pt x="183" y="59"/>
                </a:lnTo>
                <a:lnTo>
                  <a:pt x="184" y="63"/>
                </a:lnTo>
                <a:lnTo>
                  <a:pt x="185" y="66"/>
                </a:lnTo>
                <a:lnTo>
                  <a:pt x="187" y="70"/>
                </a:lnTo>
                <a:lnTo>
                  <a:pt x="187" y="73"/>
                </a:lnTo>
                <a:lnTo>
                  <a:pt x="188" y="77"/>
                </a:lnTo>
                <a:lnTo>
                  <a:pt x="189" y="81"/>
                </a:lnTo>
                <a:lnTo>
                  <a:pt x="189" y="85"/>
                </a:lnTo>
                <a:lnTo>
                  <a:pt x="190" y="88"/>
                </a:lnTo>
                <a:lnTo>
                  <a:pt x="190" y="92"/>
                </a:lnTo>
                <a:lnTo>
                  <a:pt x="189" y="99"/>
                </a:lnTo>
                <a:lnTo>
                  <a:pt x="189" y="105"/>
                </a:lnTo>
                <a:lnTo>
                  <a:pt x="188" y="111"/>
                </a:lnTo>
                <a:lnTo>
                  <a:pt x="186" y="116"/>
                </a:lnTo>
                <a:lnTo>
                  <a:pt x="184" y="121"/>
                </a:lnTo>
                <a:lnTo>
                  <a:pt x="182" y="125"/>
                </a:lnTo>
                <a:lnTo>
                  <a:pt x="179" y="129"/>
                </a:lnTo>
                <a:lnTo>
                  <a:pt x="175" y="133"/>
                </a:lnTo>
                <a:lnTo>
                  <a:pt x="171" y="136"/>
                </a:lnTo>
                <a:lnTo>
                  <a:pt x="168" y="139"/>
                </a:lnTo>
                <a:lnTo>
                  <a:pt x="164" y="141"/>
                </a:lnTo>
                <a:lnTo>
                  <a:pt x="158" y="143"/>
                </a:lnTo>
                <a:lnTo>
                  <a:pt x="154" y="145"/>
                </a:lnTo>
                <a:lnTo>
                  <a:pt x="149" y="146"/>
                </a:lnTo>
                <a:lnTo>
                  <a:pt x="143" y="147"/>
                </a:lnTo>
                <a:lnTo>
                  <a:pt x="138" y="147"/>
                </a:lnTo>
                <a:lnTo>
                  <a:pt x="135" y="147"/>
                </a:lnTo>
                <a:lnTo>
                  <a:pt x="131" y="147"/>
                </a:lnTo>
                <a:lnTo>
                  <a:pt x="128" y="146"/>
                </a:lnTo>
                <a:lnTo>
                  <a:pt x="125" y="146"/>
                </a:lnTo>
                <a:lnTo>
                  <a:pt x="122" y="145"/>
                </a:lnTo>
                <a:lnTo>
                  <a:pt x="120" y="144"/>
                </a:lnTo>
                <a:lnTo>
                  <a:pt x="117" y="143"/>
                </a:lnTo>
                <a:lnTo>
                  <a:pt x="113" y="142"/>
                </a:lnTo>
                <a:lnTo>
                  <a:pt x="111" y="140"/>
                </a:lnTo>
                <a:lnTo>
                  <a:pt x="108" y="139"/>
                </a:lnTo>
                <a:lnTo>
                  <a:pt x="106" y="137"/>
                </a:lnTo>
                <a:lnTo>
                  <a:pt x="104" y="136"/>
                </a:lnTo>
                <a:lnTo>
                  <a:pt x="102" y="134"/>
                </a:lnTo>
                <a:lnTo>
                  <a:pt x="99" y="132"/>
                </a:lnTo>
                <a:lnTo>
                  <a:pt x="97" y="130"/>
                </a:lnTo>
                <a:lnTo>
                  <a:pt x="96" y="128"/>
                </a:lnTo>
                <a:lnTo>
                  <a:pt x="94" y="126"/>
                </a:lnTo>
                <a:lnTo>
                  <a:pt x="93" y="124"/>
                </a:lnTo>
                <a:lnTo>
                  <a:pt x="92" y="121"/>
                </a:lnTo>
                <a:lnTo>
                  <a:pt x="90" y="119"/>
                </a:lnTo>
                <a:lnTo>
                  <a:pt x="89" y="116"/>
                </a:lnTo>
                <a:lnTo>
                  <a:pt x="88" y="114"/>
                </a:lnTo>
                <a:lnTo>
                  <a:pt x="87" y="111"/>
                </a:lnTo>
                <a:lnTo>
                  <a:pt x="85" y="109"/>
                </a:lnTo>
                <a:lnTo>
                  <a:pt x="85" y="107"/>
                </a:lnTo>
                <a:lnTo>
                  <a:pt x="84" y="104"/>
                </a:lnTo>
                <a:lnTo>
                  <a:pt x="84" y="101"/>
                </a:lnTo>
                <a:lnTo>
                  <a:pt x="83" y="98"/>
                </a:lnTo>
                <a:lnTo>
                  <a:pt x="83" y="95"/>
                </a:lnTo>
                <a:lnTo>
                  <a:pt x="82" y="92"/>
                </a:lnTo>
                <a:lnTo>
                  <a:pt x="82" y="88"/>
                </a:lnTo>
                <a:lnTo>
                  <a:pt x="81" y="84"/>
                </a:lnTo>
                <a:lnTo>
                  <a:pt x="80" y="76"/>
                </a:lnTo>
                <a:lnTo>
                  <a:pt x="79" y="69"/>
                </a:lnTo>
                <a:lnTo>
                  <a:pt x="78" y="62"/>
                </a:lnTo>
                <a:lnTo>
                  <a:pt x="76" y="56"/>
                </a:lnTo>
                <a:lnTo>
                  <a:pt x="75" y="50"/>
                </a:lnTo>
                <a:lnTo>
                  <a:pt x="74" y="44"/>
                </a:lnTo>
                <a:lnTo>
                  <a:pt x="73" y="40"/>
                </a:lnTo>
                <a:lnTo>
                  <a:pt x="71" y="36"/>
                </a:lnTo>
                <a:lnTo>
                  <a:pt x="69" y="36"/>
                </a:lnTo>
                <a:lnTo>
                  <a:pt x="67" y="36"/>
                </a:lnTo>
                <a:lnTo>
                  <a:pt x="66" y="36"/>
                </a:lnTo>
                <a:lnTo>
                  <a:pt x="65" y="36"/>
                </a:lnTo>
                <a:lnTo>
                  <a:pt x="64" y="36"/>
                </a:lnTo>
                <a:lnTo>
                  <a:pt x="63" y="36"/>
                </a:lnTo>
                <a:lnTo>
                  <a:pt x="63" y="35"/>
                </a:lnTo>
                <a:lnTo>
                  <a:pt x="58" y="36"/>
                </a:lnTo>
                <a:lnTo>
                  <a:pt x="53" y="36"/>
                </a:lnTo>
                <a:lnTo>
                  <a:pt x="50" y="37"/>
                </a:lnTo>
                <a:lnTo>
                  <a:pt x="47" y="37"/>
                </a:lnTo>
                <a:lnTo>
                  <a:pt x="44" y="38"/>
                </a:lnTo>
                <a:lnTo>
                  <a:pt x="41" y="40"/>
                </a:lnTo>
                <a:lnTo>
                  <a:pt x="38" y="41"/>
                </a:lnTo>
                <a:lnTo>
                  <a:pt x="36" y="43"/>
                </a:lnTo>
                <a:lnTo>
                  <a:pt x="34" y="47"/>
                </a:lnTo>
                <a:lnTo>
                  <a:pt x="32" y="50"/>
                </a:lnTo>
                <a:lnTo>
                  <a:pt x="30" y="53"/>
                </a:lnTo>
                <a:lnTo>
                  <a:pt x="29" y="57"/>
                </a:lnTo>
                <a:lnTo>
                  <a:pt x="27" y="61"/>
                </a:lnTo>
                <a:lnTo>
                  <a:pt x="27" y="65"/>
                </a:lnTo>
                <a:lnTo>
                  <a:pt x="26" y="69"/>
                </a:lnTo>
                <a:lnTo>
                  <a:pt x="26" y="74"/>
                </a:lnTo>
                <a:lnTo>
                  <a:pt x="26" y="79"/>
                </a:lnTo>
                <a:lnTo>
                  <a:pt x="27" y="83"/>
                </a:lnTo>
                <a:lnTo>
                  <a:pt x="27" y="87"/>
                </a:lnTo>
                <a:lnTo>
                  <a:pt x="28" y="91"/>
                </a:lnTo>
                <a:lnTo>
                  <a:pt x="29" y="94"/>
                </a:lnTo>
                <a:lnTo>
                  <a:pt x="30" y="97"/>
                </a:lnTo>
                <a:lnTo>
                  <a:pt x="32" y="100"/>
                </a:lnTo>
                <a:lnTo>
                  <a:pt x="33" y="102"/>
                </a:lnTo>
                <a:lnTo>
                  <a:pt x="35" y="105"/>
                </a:lnTo>
                <a:lnTo>
                  <a:pt x="37" y="107"/>
                </a:lnTo>
                <a:lnTo>
                  <a:pt x="41" y="109"/>
                </a:lnTo>
                <a:lnTo>
                  <a:pt x="44" y="111"/>
                </a:lnTo>
                <a:lnTo>
                  <a:pt x="47" y="112"/>
                </a:lnTo>
                <a:lnTo>
                  <a:pt x="51" y="114"/>
                </a:lnTo>
                <a:lnTo>
                  <a:pt x="56" y="115"/>
                </a:lnTo>
                <a:lnTo>
                  <a:pt x="60" y="116"/>
                </a:lnTo>
                <a:lnTo>
                  <a:pt x="57" y="142"/>
                </a:lnTo>
                <a:lnTo>
                  <a:pt x="51" y="141"/>
                </a:lnTo>
                <a:lnTo>
                  <a:pt x="47" y="140"/>
                </a:lnTo>
                <a:lnTo>
                  <a:pt x="43" y="139"/>
                </a:lnTo>
                <a:lnTo>
                  <a:pt x="38" y="138"/>
                </a:lnTo>
                <a:lnTo>
                  <a:pt x="35" y="136"/>
                </a:lnTo>
                <a:lnTo>
                  <a:pt x="31" y="134"/>
                </a:lnTo>
                <a:lnTo>
                  <a:pt x="28" y="133"/>
                </a:lnTo>
                <a:lnTo>
                  <a:pt x="25" y="131"/>
                </a:lnTo>
                <a:lnTo>
                  <a:pt x="22" y="128"/>
                </a:lnTo>
                <a:lnTo>
                  <a:pt x="19" y="126"/>
                </a:lnTo>
                <a:lnTo>
                  <a:pt x="17" y="124"/>
                </a:lnTo>
                <a:lnTo>
                  <a:pt x="15" y="121"/>
                </a:lnTo>
                <a:lnTo>
                  <a:pt x="12" y="118"/>
                </a:lnTo>
                <a:lnTo>
                  <a:pt x="11" y="114"/>
                </a:lnTo>
                <a:lnTo>
                  <a:pt x="8" y="111"/>
                </a:lnTo>
                <a:lnTo>
                  <a:pt x="6" y="107"/>
                </a:lnTo>
                <a:lnTo>
                  <a:pt x="5" y="102"/>
                </a:lnTo>
                <a:lnTo>
                  <a:pt x="4" y="98"/>
                </a:lnTo>
                <a:lnTo>
                  <a:pt x="3" y="94"/>
                </a:lnTo>
                <a:lnTo>
                  <a:pt x="2" y="90"/>
                </a:lnTo>
                <a:lnTo>
                  <a:pt x="1" y="85"/>
                </a:lnTo>
                <a:lnTo>
                  <a:pt x="1" y="80"/>
                </a:lnTo>
                <a:lnTo>
                  <a:pt x="0" y="76"/>
                </a:lnTo>
                <a:lnTo>
                  <a:pt x="0" y="70"/>
                </a:lnTo>
                <a:lnTo>
                  <a:pt x="0" y="66"/>
                </a:lnTo>
                <a:lnTo>
                  <a:pt x="1" y="61"/>
                </a:lnTo>
                <a:lnTo>
                  <a:pt x="1" y="56"/>
                </a:lnTo>
                <a:lnTo>
                  <a:pt x="2" y="52"/>
                </a:lnTo>
                <a:lnTo>
                  <a:pt x="2" y="48"/>
                </a:lnTo>
                <a:lnTo>
                  <a:pt x="3" y="44"/>
                </a:lnTo>
                <a:lnTo>
                  <a:pt x="4" y="40"/>
                </a:lnTo>
                <a:lnTo>
                  <a:pt x="5" y="37"/>
                </a:lnTo>
                <a:lnTo>
                  <a:pt x="7" y="34"/>
                </a:lnTo>
                <a:lnTo>
                  <a:pt x="8" y="31"/>
                </a:lnTo>
                <a:lnTo>
                  <a:pt x="11" y="28"/>
                </a:lnTo>
                <a:lnTo>
                  <a:pt x="12" y="26"/>
                </a:lnTo>
                <a:lnTo>
                  <a:pt x="14" y="24"/>
                </a:lnTo>
                <a:lnTo>
                  <a:pt x="16" y="22"/>
                </a:lnTo>
                <a:lnTo>
                  <a:pt x="17" y="20"/>
                </a:lnTo>
                <a:lnTo>
                  <a:pt x="19" y="18"/>
                </a:lnTo>
                <a:lnTo>
                  <a:pt x="21" y="17"/>
                </a:lnTo>
                <a:lnTo>
                  <a:pt x="23" y="16"/>
                </a:lnTo>
                <a:lnTo>
                  <a:pt x="27" y="14"/>
                </a:lnTo>
                <a:lnTo>
                  <a:pt x="29" y="13"/>
                </a:lnTo>
                <a:lnTo>
                  <a:pt x="32" y="12"/>
                </a:lnTo>
                <a:lnTo>
                  <a:pt x="34" y="12"/>
                </a:lnTo>
                <a:lnTo>
                  <a:pt x="37" y="11"/>
                </a:lnTo>
                <a:lnTo>
                  <a:pt x="41" y="10"/>
                </a:lnTo>
                <a:lnTo>
                  <a:pt x="43" y="10"/>
                </a:lnTo>
                <a:lnTo>
                  <a:pt x="45" y="10"/>
                </a:lnTo>
                <a:lnTo>
                  <a:pt x="48" y="9"/>
                </a:lnTo>
                <a:lnTo>
                  <a:pt x="51" y="9"/>
                </a:lnTo>
                <a:lnTo>
                  <a:pt x="56" y="9"/>
                </a:lnTo>
                <a:lnTo>
                  <a:pt x="60" y="9"/>
                </a:lnTo>
                <a:lnTo>
                  <a:pt x="64" y="9"/>
                </a:lnTo>
                <a:lnTo>
                  <a:pt x="68" y="9"/>
                </a:lnTo>
                <a:lnTo>
                  <a:pt x="110" y="9"/>
                </a:lnTo>
                <a:lnTo>
                  <a:pt x="120" y="9"/>
                </a:lnTo>
                <a:lnTo>
                  <a:pt x="129" y="9"/>
                </a:lnTo>
                <a:lnTo>
                  <a:pt x="138" y="9"/>
                </a:lnTo>
                <a:lnTo>
                  <a:pt x="144" y="8"/>
                </a:lnTo>
                <a:lnTo>
                  <a:pt x="151" y="8"/>
                </a:lnTo>
                <a:lnTo>
                  <a:pt x="156" y="8"/>
                </a:lnTo>
                <a:lnTo>
                  <a:pt x="160" y="7"/>
                </a:lnTo>
                <a:lnTo>
                  <a:pt x="164" y="7"/>
                </a:lnTo>
                <a:lnTo>
                  <a:pt x="167" y="7"/>
                </a:lnTo>
                <a:lnTo>
                  <a:pt x="170" y="6"/>
                </a:lnTo>
                <a:lnTo>
                  <a:pt x="172" y="5"/>
                </a:lnTo>
                <a:lnTo>
                  <a:pt x="175" y="5"/>
                </a:lnTo>
                <a:lnTo>
                  <a:pt x="177" y="4"/>
                </a:lnTo>
                <a:lnTo>
                  <a:pt x="181" y="3"/>
                </a:lnTo>
                <a:lnTo>
                  <a:pt x="183" y="2"/>
                </a:lnTo>
                <a:lnTo>
                  <a:pt x="186" y="0"/>
                </a:lnTo>
                <a:lnTo>
                  <a:pt x="186" y="28"/>
                </a:lnTo>
                <a:lnTo>
                  <a:pt x="184" y="29"/>
                </a:lnTo>
                <a:lnTo>
                  <a:pt x="181" y="30"/>
                </a:lnTo>
                <a:lnTo>
                  <a:pt x="179" y="31"/>
                </a:lnTo>
                <a:lnTo>
                  <a:pt x="175" y="32"/>
                </a:lnTo>
                <a:lnTo>
                  <a:pt x="172" y="32"/>
                </a:lnTo>
                <a:lnTo>
                  <a:pt x="170" y="33"/>
                </a:lnTo>
                <a:lnTo>
                  <a:pt x="167" y="33"/>
                </a:lnTo>
                <a:lnTo>
                  <a:pt x="164" y="33"/>
                </a:lnTo>
                <a:close/>
                <a:moveTo>
                  <a:pt x="95" y="36"/>
                </a:moveTo>
                <a:lnTo>
                  <a:pt x="96" y="40"/>
                </a:lnTo>
                <a:lnTo>
                  <a:pt x="98" y="44"/>
                </a:lnTo>
                <a:lnTo>
                  <a:pt x="99" y="50"/>
                </a:lnTo>
                <a:lnTo>
                  <a:pt x="102" y="55"/>
                </a:lnTo>
                <a:lnTo>
                  <a:pt x="103" y="60"/>
                </a:lnTo>
                <a:lnTo>
                  <a:pt x="104" y="67"/>
                </a:lnTo>
                <a:lnTo>
                  <a:pt x="105" y="73"/>
                </a:lnTo>
                <a:lnTo>
                  <a:pt x="107" y="80"/>
                </a:lnTo>
                <a:lnTo>
                  <a:pt x="107" y="84"/>
                </a:lnTo>
                <a:lnTo>
                  <a:pt x="108" y="88"/>
                </a:lnTo>
                <a:lnTo>
                  <a:pt x="109" y="91"/>
                </a:lnTo>
                <a:lnTo>
                  <a:pt x="109" y="94"/>
                </a:lnTo>
                <a:lnTo>
                  <a:pt x="110" y="97"/>
                </a:lnTo>
                <a:lnTo>
                  <a:pt x="111" y="99"/>
                </a:lnTo>
                <a:lnTo>
                  <a:pt x="111" y="101"/>
                </a:lnTo>
                <a:lnTo>
                  <a:pt x="112" y="104"/>
                </a:lnTo>
                <a:lnTo>
                  <a:pt x="113" y="106"/>
                </a:lnTo>
                <a:lnTo>
                  <a:pt x="114" y="108"/>
                </a:lnTo>
                <a:lnTo>
                  <a:pt x="115" y="109"/>
                </a:lnTo>
                <a:lnTo>
                  <a:pt x="117" y="110"/>
                </a:lnTo>
                <a:lnTo>
                  <a:pt x="118" y="112"/>
                </a:lnTo>
                <a:lnTo>
                  <a:pt x="120" y="113"/>
                </a:lnTo>
                <a:lnTo>
                  <a:pt x="121" y="114"/>
                </a:lnTo>
                <a:lnTo>
                  <a:pt x="123" y="115"/>
                </a:lnTo>
                <a:lnTo>
                  <a:pt x="124" y="116"/>
                </a:lnTo>
                <a:lnTo>
                  <a:pt x="126" y="116"/>
                </a:lnTo>
                <a:lnTo>
                  <a:pt x="127" y="117"/>
                </a:lnTo>
                <a:lnTo>
                  <a:pt x="129" y="118"/>
                </a:lnTo>
                <a:lnTo>
                  <a:pt x="131" y="118"/>
                </a:lnTo>
                <a:lnTo>
                  <a:pt x="134" y="118"/>
                </a:lnTo>
                <a:lnTo>
                  <a:pt x="135" y="118"/>
                </a:lnTo>
                <a:lnTo>
                  <a:pt x="137" y="119"/>
                </a:lnTo>
                <a:lnTo>
                  <a:pt x="140" y="118"/>
                </a:lnTo>
                <a:lnTo>
                  <a:pt x="143" y="118"/>
                </a:lnTo>
                <a:lnTo>
                  <a:pt x="145" y="117"/>
                </a:lnTo>
                <a:lnTo>
                  <a:pt x="149" y="116"/>
                </a:lnTo>
                <a:lnTo>
                  <a:pt x="151" y="115"/>
                </a:lnTo>
                <a:lnTo>
                  <a:pt x="153" y="114"/>
                </a:lnTo>
                <a:lnTo>
                  <a:pt x="155" y="112"/>
                </a:lnTo>
                <a:lnTo>
                  <a:pt x="157" y="110"/>
                </a:lnTo>
                <a:lnTo>
                  <a:pt x="159" y="108"/>
                </a:lnTo>
                <a:lnTo>
                  <a:pt x="161" y="106"/>
                </a:lnTo>
                <a:lnTo>
                  <a:pt x="163" y="102"/>
                </a:lnTo>
                <a:lnTo>
                  <a:pt x="164" y="100"/>
                </a:lnTo>
                <a:lnTo>
                  <a:pt x="165" y="96"/>
                </a:lnTo>
                <a:lnTo>
                  <a:pt x="166" y="93"/>
                </a:lnTo>
                <a:lnTo>
                  <a:pt x="166" y="90"/>
                </a:lnTo>
                <a:lnTo>
                  <a:pt x="166" y="86"/>
                </a:lnTo>
                <a:lnTo>
                  <a:pt x="166" y="82"/>
                </a:lnTo>
                <a:lnTo>
                  <a:pt x="166" y="78"/>
                </a:lnTo>
                <a:lnTo>
                  <a:pt x="165" y="75"/>
                </a:lnTo>
                <a:lnTo>
                  <a:pt x="164" y="71"/>
                </a:lnTo>
                <a:lnTo>
                  <a:pt x="163" y="68"/>
                </a:lnTo>
                <a:lnTo>
                  <a:pt x="161" y="65"/>
                </a:lnTo>
                <a:lnTo>
                  <a:pt x="160" y="62"/>
                </a:lnTo>
                <a:lnTo>
                  <a:pt x="158" y="59"/>
                </a:lnTo>
                <a:lnTo>
                  <a:pt x="156" y="56"/>
                </a:lnTo>
                <a:lnTo>
                  <a:pt x="154" y="53"/>
                </a:lnTo>
                <a:lnTo>
                  <a:pt x="152" y="50"/>
                </a:lnTo>
                <a:lnTo>
                  <a:pt x="149" y="48"/>
                </a:lnTo>
                <a:lnTo>
                  <a:pt x="146" y="46"/>
                </a:lnTo>
                <a:lnTo>
                  <a:pt x="143" y="43"/>
                </a:lnTo>
                <a:lnTo>
                  <a:pt x="140" y="41"/>
                </a:lnTo>
                <a:lnTo>
                  <a:pt x="137" y="40"/>
                </a:lnTo>
                <a:lnTo>
                  <a:pt x="134" y="39"/>
                </a:lnTo>
                <a:lnTo>
                  <a:pt x="131" y="38"/>
                </a:lnTo>
                <a:lnTo>
                  <a:pt x="127" y="37"/>
                </a:lnTo>
                <a:lnTo>
                  <a:pt x="124" y="37"/>
                </a:lnTo>
                <a:lnTo>
                  <a:pt x="120" y="36"/>
                </a:lnTo>
                <a:lnTo>
                  <a:pt x="115" y="36"/>
                </a:lnTo>
                <a:lnTo>
                  <a:pt x="111" y="36"/>
                </a:lnTo>
                <a:lnTo>
                  <a:pt x="106" y="36"/>
                </a:lnTo>
                <a:lnTo>
                  <a:pt x="95" y="36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54" name="Freeform 368"/>
          <p:cNvSpPr>
            <a:spLocks/>
          </p:cNvSpPr>
          <p:nvPr/>
        </p:nvSpPr>
        <p:spPr bwMode="auto">
          <a:xfrm>
            <a:off x="3782747" y="4907816"/>
            <a:ext cx="74431" cy="45861"/>
          </a:xfrm>
          <a:custGeom>
            <a:avLst/>
            <a:gdLst>
              <a:gd name="T0" fmla="*/ 0 w 186"/>
              <a:gd name="T1" fmla="*/ 0 h 129"/>
              <a:gd name="T2" fmla="*/ 0 w 186"/>
              <a:gd name="T3" fmla="*/ 0 h 129"/>
              <a:gd name="T4" fmla="*/ 0 w 186"/>
              <a:gd name="T5" fmla="*/ 0 h 129"/>
              <a:gd name="T6" fmla="*/ 0 w 186"/>
              <a:gd name="T7" fmla="*/ 0 h 129"/>
              <a:gd name="T8" fmla="*/ 0 w 186"/>
              <a:gd name="T9" fmla="*/ 0 h 129"/>
              <a:gd name="T10" fmla="*/ 0 w 186"/>
              <a:gd name="T11" fmla="*/ 0 h 129"/>
              <a:gd name="T12" fmla="*/ 0 w 186"/>
              <a:gd name="T13" fmla="*/ 0 h 129"/>
              <a:gd name="T14" fmla="*/ 0 w 186"/>
              <a:gd name="T15" fmla="*/ 0 h 129"/>
              <a:gd name="T16" fmla="*/ 0 w 186"/>
              <a:gd name="T17" fmla="*/ 0 h 129"/>
              <a:gd name="T18" fmla="*/ 0 w 186"/>
              <a:gd name="T19" fmla="*/ 0 h 129"/>
              <a:gd name="T20" fmla="*/ 0 w 186"/>
              <a:gd name="T21" fmla="*/ 0 h 129"/>
              <a:gd name="T22" fmla="*/ 0 w 186"/>
              <a:gd name="T23" fmla="*/ 0 h 129"/>
              <a:gd name="T24" fmla="*/ 0 w 186"/>
              <a:gd name="T25" fmla="*/ 0 h 129"/>
              <a:gd name="T26" fmla="*/ 0 w 186"/>
              <a:gd name="T27" fmla="*/ 0 h 129"/>
              <a:gd name="T28" fmla="*/ 0 w 186"/>
              <a:gd name="T29" fmla="*/ 0 h 129"/>
              <a:gd name="T30" fmla="*/ 0 w 186"/>
              <a:gd name="T31" fmla="*/ 0 h 129"/>
              <a:gd name="T32" fmla="*/ 0 w 186"/>
              <a:gd name="T33" fmla="*/ 0 h 129"/>
              <a:gd name="T34" fmla="*/ 0 w 186"/>
              <a:gd name="T35" fmla="*/ 0 h 129"/>
              <a:gd name="T36" fmla="*/ 0 w 186"/>
              <a:gd name="T37" fmla="*/ 0 h 129"/>
              <a:gd name="T38" fmla="*/ 0 w 186"/>
              <a:gd name="T39" fmla="*/ 0 h 129"/>
              <a:gd name="T40" fmla="*/ 0 w 186"/>
              <a:gd name="T41" fmla="*/ 0 h 129"/>
              <a:gd name="T42" fmla="*/ 0 w 186"/>
              <a:gd name="T43" fmla="*/ 0 h 129"/>
              <a:gd name="T44" fmla="*/ 0 w 186"/>
              <a:gd name="T45" fmla="*/ 0 h 129"/>
              <a:gd name="T46" fmla="*/ 0 w 186"/>
              <a:gd name="T47" fmla="*/ 0 h 129"/>
              <a:gd name="T48" fmla="*/ 0 w 186"/>
              <a:gd name="T49" fmla="*/ 0 h 129"/>
              <a:gd name="T50" fmla="*/ 0 w 186"/>
              <a:gd name="T51" fmla="*/ 0 h 129"/>
              <a:gd name="T52" fmla="*/ 0 w 186"/>
              <a:gd name="T53" fmla="*/ 0 h 129"/>
              <a:gd name="T54" fmla="*/ 0 w 186"/>
              <a:gd name="T55" fmla="*/ 0 h 129"/>
              <a:gd name="T56" fmla="*/ 0 w 186"/>
              <a:gd name="T57" fmla="*/ 0 h 129"/>
              <a:gd name="T58" fmla="*/ 0 w 186"/>
              <a:gd name="T59" fmla="*/ 0 h 129"/>
              <a:gd name="T60" fmla="*/ 0 w 186"/>
              <a:gd name="T61" fmla="*/ 0 h 129"/>
              <a:gd name="T62" fmla="*/ 0 w 186"/>
              <a:gd name="T63" fmla="*/ 0 h 129"/>
              <a:gd name="T64" fmla="*/ 0 w 186"/>
              <a:gd name="T65" fmla="*/ 0 h 129"/>
              <a:gd name="T66" fmla="*/ 0 w 186"/>
              <a:gd name="T67" fmla="*/ 0 h 129"/>
              <a:gd name="T68" fmla="*/ 0 w 186"/>
              <a:gd name="T69" fmla="*/ 0 h 129"/>
              <a:gd name="T70" fmla="*/ 0 w 186"/>
              <a:gd name="T71" fmla="*/ 0 h 129"/>
              <a:gd name="T72" fmla="*/ 0 w 186"/>
              <a:gd name="T73" fmla="*/ 0 h 129"/>
              <a:gd name="T74" fmla="*/ 0 w 186"/>
              <a:gd name="T75" fmla="*/ 0 h 129"/>
              <a:gd name="T76" fmla="*/ 0 w 186"/>
              <a:gd name="T77" fmla="*/ 0 h 129"/>
              <a:gd name="T78" fmla="*/ 0 w 186"/>
              <a:gd name="T79" fmla="*/ 0 h 129"/>
              <a:gd name="T80" fmla="*/ 0 w 186"/>
              <a:gd name="T81" fmla="*/ 0 h 129"/>
              <a:gd name="T82" fmla="*/ 0 w 186"/>
              <a:gd name="T83" fmla="*/ 0 h 129"/>
              <a:gd name="T84" fmla="*/ 0 w 186"/>
              <a:gd name="T85" fmla="*/ 0 h 129"/>
              <a:gd name="T86" fmla="*/ 0 w 186"/>
              <a:gd name="T87" fmla="*/ 0 h 129"/>
              <a:gd name="T88" fmla="*/ 0 w 186"/>
              <a:gd name="T89" fmla="*/ 0 h 129"/>
              <a:gd name="T90" fmla="*/ 0 w 186"/>
              <a:gd name="T91" fmla="*/ 0 h 129"/>
              <a:gd name="T92" fmla="*/ 0 w 186"/>
              <a:gd name="T93" fmla="*/ 0 h 129"/>
              <a:gd name="T94" fmla="*/ 0 w 186"/>
              <a:gd name="T95" fmla="*/ 0 h 12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6"/>
              <a:gd name="T145" fmla="*/ 0 h 129"/>
              <a:gd name="T146" fmla="*/ 186 w 186"/>
              <a:gd name="T147" fmla="*/ 129 h 12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6" h="129">
                <a:moveTo>
                  <a:pt x="182" y="24"/>
                </a:moveTo>
                <a:lnTo>
                  <a:pt x="155" y="24"/>
                </a:lnTo>
                <a:lnTo>
                  <a:pt x="163" y="28"/>
                </a:lnTo>
                <a:lnTo>
                  <a:pt x="168" y="35"/>
                </a:lnTo>
                <a:lnTo>
                  <a:pt x="173" y="40"/>
                </a:lnTo>
                <a:lnTo>
                  <a:pt x="178" y="46"/>
                </a:lnTo>
                <a:lnTo>
                  <a:pt x="182" y="53"/>
                </a:lnTo>
                <a:lnTo>
                  <a:pt x="184" y="60"/>
                </a:lnTo>
                <a:lnTo>
                  <a:pt x="185" y="67"/>
                </a:lnTo>
                <a:lnTo>
                  <a:pt x="186" y="75"/>
                </a:lnTo>
                <a:lnTo>
                  <a:pt x="186" y="78"/>
                </a:lnTo>
                <a:lnTo>
                  <a:pt x="185" y="81"/>
                </a:lnTo>
                <a:lnTo>
                  <a:pt x="185" y="85"/>
                </a:lnTo>
                <a:lnTo>
                  <a:pt x="184" y="88"/>
                </a:lnTo>
                <a:lnTo>
                  <a:pt x="183" y="92"/>
                </a:lnTo>
                <a:lnTo>
                  <a:pt x="182" y="95"/>
                </a:lnTo>
                <a:lnTo>
                  <a:pt x="181" y="98"/>
                </a:lnTo>
                <a:lnTo>
                  <a:pt x="180" y="101"/>
                </a:lnTo>
                <a:lnTo>
                  <a:pt x="178" y="104"/>
                </a:lnTo>
                <a:lnTo>
                  <a:pt x="177" y="107"/>
                </a:lnTo>
                <a:lnTo>
                  <a:pt x="175" y="110"/>
                </a:lnTo>
                <a:lnTo>
                  <a:pt x="172" y="112"/>
                </a:lnTo>
                <a:lnTo>
                  <a:pt x="171" y="114"/>
                </a:lnTo>
                <a:lnTo>
                  <a:pt x="169" y="116"/>
                </a:lnTo>
                <a:lnTo>
                  <a:pt x="167" y="118"/>
                </a:lnTo>
                <a:lnTo>
                  <a:pt x="164" y="119"/>
                </a:lnTo>
                <a:lnTo>
                  <a:pt x="162" y="121"/>
                </a:lnTo>
                <a:lnTo>
                  <a:pt x="160" y="122"/>
                </a:lnTo>
                <a:lnTo>
                  <a:pt x="156" y="123"/>
                </a:lnTo>
                <a:lnTo>
                  <a:pt x="154" y="124"/>
                </a:lnTo>
                <a:lnTo>
                  <a:pt x="151" y="125"/>
                </a:lnTo>
                <a:lnTo>
                  <a:pt x="148" y="126"/>
                </a:lnTo>
                <a:lnTo>
                  <a:pt x="145" y="127"/>
                </a:lnTo>
                <a:lnTo>
                  <a:pt x="141" y="128"/>
                </a:lnTo>
                <a:lnTo>
                  <a:pt x="139" y="128"/>
                </a:lnTo>
                <a:lnTo>
                  <a:pt x="136" y="128"/>
                </a:lnTo>
                <a:lnTo>
                  <a:pt x="133" y="129"/>
                </a:lnTo>
                <a:lnTo>
                  <a:pt x="130" y="129"/>
                </a:lnTo>
                <a:lnTo>
                  <a:pt x="126" y="129"/>
                </a:lnTo>
                <a:lnTo>
                  <a:pt x="122" y="129"/>
                </a:lnTo>
                <a:lnTo>
                  <a:pt x="118" y="129"/>
                </a:lnTo>
                <a:lnTo>
                  <a:pt x="113" y="129"/>
                </a:lnTo>
                <a:lnTo>
                  <a:pt x="0" y="129"/>
                </a:lnTo>
                <a:lnTo>
                  <a:pt x="0" y="103"/>
                </a:lnTo>
                <a:lnTo>
                  <a:pt x="101" y="103"/>
                </a:lnTo>
                <a:lnTo>
                  <a:pt x="107" y="103"/>
                </a:lnTo>
                <a:lnTo>
                  <a:pt x="113" y="102"/>
                </a:lnTo>
                <a:lnTo>
                  <a:pt x="117" y="102"/>
                </a:lnTo>
                <a:lnTo>
                  <a:pt x="121" y="102"/>
                </a:lnTo>
                <a:lnTo>
                  <a:pt x="125" y="102"/>
                </a:lnTo>
                <a:lnTo>
                  <a:pt x="129" y="102"/>
                </a:lnTo>
                <a:lnTo>
                  <a:pt x="131" y="101"/>
                </a:lnTo>
                <a:lnTo>
                  <a:pt x="134" y="101"/>
                </a:lnTo>
                <a:lnTo>
                  <a:pt x="136" y="100"/>
                </a:lnTo>
                <a:lnTo>
                  <a:pt x="139" y="99"/>
                </a:lnTo>
                <a:lnTo>
                  <a:pt x="141" y="98"/>
                </a:lnTo>
                <a:lnTo>
                  <a:pt x="145" y="97"/>
                </a:lnTo>
                <a:lnTo>
                  <a:pt x="147" y="96"/>
                </a:lnTo>
                <a:lnTo>
                  <a:pt x="149" y="94"/>
                </a:lnTo>
                <a:lnTo>
                  <a:pt x="151" y="92"/>
                </a:lnTo>
                <a:lnTo>
                  <a:pt x="152" y="89"/>
                </a:lnTo>
                <a:lnTo>
                  <a:pt x="154" y="87"/>
                </a:lnTo>
                <a:lnTo>
                  <a:pt x="155" y="85"/>
                </a:lnTo>
                <a:lnTo>
                  <a:pt x="156" y="83"/>
                </a:lnTo>
                <a:lnTo>
                  <a:pt x="157" y="80"/>
                </a:lnTo>
                <a:lnTo>
                  <a:pt x="159" y="78"/>
                </a:lnTo>
                <a:lnTo>
                  <a:pt x="159" y="75"/>
                </a:lnTo>
                <a:lnTo>
                  <a:pt x="160" y="72"/>
                </a:lnTo>
                <a:lnTo>
                  <a:pt x="160" y="69"/>
                </a:lnTo>
                <a:lnTo>
                  <a:pt x="160" y="66"/>
                </a:lnTo>
                <a:lnTo>
                  <a:pt x="159" y="63"/>
                </a:lnTo>
                <a:lnTo>
                  <a:pt x="159" y="60"/>
                </a:lnTo>
                <a:lnTo>
                  <a:pt x="157" y="58"/>
                </a:lnTo>
                <a:lnTo>
                  <a:pt x="156" y="55"/>
                </a:lnTo>
                <a:lnTo>
                  <a:pt x="155" y="52"/>
                </a:lnTo>
                <a:lnTo>
                  <a:pt x="154" y="49"/>
                </a:lnTo>
                <a:lnTo>
                  <a:pt x="152" y="47"/>
                </a:lnTo>
                <a:lnTo>
                  <a:pt x="151" y="44"/>
                </a:lnTo>
                <a:lnTo>
                  <a:pt x="149" y="42"/>
                </a:lnTo>
                <a:lnTo>
                  <a:pt x="147" y="40"/>
                </a:lnTo>
                <a:lnTo>
                  <a:pt x="144" y="38"/>
                </a:lnTo>
                <a:lnTo>
                  <a:pt x="141" y="36"/>
                </a:lnTo>
                <a:lnTo>
                  <a:pt x="139" y="34"/>
                </a:lnTo>
                <a:lnTo>
                  <a:pt x="136" y="32"/>
                </a:lnTo>
                <a:lnTo>
                  <a:pt x="133" y="31"/>
                </a:lnTo>
                <a:lnTo>
                  <a:pt x="130" y="30"/>
                </a:lnTo>
                <a:lnTo>
                  <a:pt x="126" y="29"/>
                </a:lnTo>
                <a:lnTo>
                  <a:pt x="122" y="28"/>
                </a:lnTo>
                <a:lnTo>
                  <a:pt x="118" y="28"/>
                </a:lnTo>
                <a:lnTo>
                  <a:pt x="114" y="27"/>
                </a:lnTo>
                <a:lnTo>
                  <a:pt x="108" y="27"/>
                </a:lnTo>
                <a:lnTo>
                  <a:pt x="103" y="27"/>
                </a:lnTo>
                <a:lnTo>
                  <a:pt x="98" y="27"/>
                </a:lnTo>
                <a:lnTo>
                  <a:pt x="0" y="27"/>
                </a:lnTo>
                <a:lnTo>
                  <a:pt x="0" y="0"/>
                </a:lnTo>
                <a:lnTo>
                  <a:pt x="182" y="0"/>
                </a:lnTo>
                <a:lnTo>
                  <a:pt x="182" y="24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55" name="Freeform 369"/>
          <p:cNvSpPr>
            <a:spLocks noEditPoints="1"/>
          </p:cNvSpPr>
          <p:nvPr/>
        </p:nvSpPr>
        <p:spPr bwMode="auto">
          <a:xfrm>
            <a:off x="3757284" y="4843610"/>
            <a:ext cx="99894" cy="51365"/>
          </a:xfrm>
          <a:custGeom>
            <a:avLst/>
            <a:gdLst>
              <a:gd name="T0" fmla="*/ 0 w 254"/>
              <a:gd name="T1" fmla="*/ 0 h 138"/>
              <a:gd name="T2" fmla="*/ 0 w 254"/>
              <a:gd name="T3" fmla="*/ 0 h 138"/>
              <a:gd name="T4" fmla="*/ 0 w 254"/>
              <a:gd name="T5" fmla="*/ 0 h 138"/>
              <a:gd name="T6" fmla="*/ 0 w 254"/>
              <a:gd name="T7" fmla="*/ 0 h 138"/>
              <a:gd name="T8" fmla="*/ 0 w 254"/>
              <a:gd name="T9" fmla="*/ 0 h 138"/>
              <a:gd name="T10" fmla="*/ 0 w 254"/>
              <a:gd name="T11" fmla="*/ 0 h 138"/>
              <a:gd name="T12" fmla="*/ 0 w 254"/>
              <a:gd name="T13" fmla="*/ 0 h 138"/>
              <a:gd name="T14" fmla="*/ 0 w 254"/>
              <a:gd name="T15" fmla="*/ 0 h 138"/>
              <a:gd name="T16" fmla="*/ 0 w 254"/>
              <a:gd name="T17" fmla="*/ 0 h 138"/>
              <a:gd name="T18" fmla="*/ 0 w 254"/>
              <a:gd name="T19" fmla="*/ 0 h 138"/>
              <a:gd name="T20" fmla="*/ 0 w 254"/>
              <a:gd name="T21" fmla="*/ 0 h 138"/>
              <a:gd name="T22" fmla="*/ 0 w 254"/>
              <a:gd name="T23" fmla="*/ 0 h 138"/>
              <a:gd name="T24" fmla="*/ 0 w 254"/>
              <a:gd name="T25" fmla="*/ 0 h 138"/>
              <a:gd name="T26" fmla="*/ 0 w 254"/>
              <a:gd name="T27" fmla="*/ 0 h 138"/>
              <a:gd name="T28" fmla="*/ 0 w 254"/>
              <a:gd name="T29" fmla="*/ 0 h 138"/>
              <a:gd name="T30" fmla="*/ 0 w 254"/>
              <a:gd name="T31" fmla="*/ 0 h 138"/>
              <a:gd name="T32" fmla="*/ 0 w 254"/>
              <a:gd name="T33" fmla="*/ 0 h 138"/>
              <a:gd name="T34" fmla="*/ 0 w 254"/>
              <a:gd name="T35" fmla="*/ 0 h 138"/>
              <a:gd name="T36" fmla="*/ 0 w 254"/>
              <a:gd name="T37" fmla="*/ 0 h 138"/>
              <a:gd name="T38" fmla="*/ 0 w 254"/>
              <a:gd name="T39" fmla="*/ 0 h 138"/>
              <a:gd name="T40" fmla="*/ 0 w 254"/>
              <a:gd name="T41" fmla="*/ 0 h 138"/>
              <a:gd name="T42" fmla="*/ 0 w 254"/>
              <a:gd name="T43" fmla="*/ 0 h 138"/>
              <a:gd name="T44" fmla="*/ 0 w 254"/>
              <a:gd name="T45" fmla="*/ 0 h 138"/>
              <a:gd name="T46" fmla="*/ 0 w 254"/>
              <a:gd name="T47" fmla="*/ 0 h 138"/>
              <a:gd name="T48" fmla="*/ 0 w 254"/>
              <a:gd name="T49" fmla="*/ 0 h 138"/>
              <a:gd name="T50" fmla="*/ 0 w 254"/>
              <a:gd name="T51" fmla="*/ 0 h 138"/>
              <a:gd name="T52" fmla="*/ 0 w 254"/>
              <a:gd name="T53" fmla="*/ 0 h 138"/>
              <a:gd name="T54" fmla="*/ 0 w 254"/>
              <a:gd name="T55" fmla="*/ 0 h 138"/>
              <a:gd name="T56" fmla="*/ 0 w 254"/>
              <a:gd name="T57" fmla="*/ 0 h 138"/>
              <a:gd name="T58" fmla="*/ 0 w 254"/>
              <a:gd name="T59" fmla="*/ 0 h 138"/>
              <a:gd name="T60" fmla="*/ 0 w 254"/>
              <a:gd name="T61" fmla="*/ 0 h 138"/>
              <a:gd name="T62" fmla="*/ 0 w 254"/>
              <a:gd name="T63" fmla="*/ 0 h 138"/>
              <a:gd name="T64" fmla="*/ 0 w 254"/>
              <a:gd name="T65" fmla="*/ 0 h 138"/>
              <a:gd name="T66" fmla="*/ 0 w 254"/>
              <a:gd name="T67" fmla="*/ 0 h 138"/>
              <a:gd name="T68" fmla="*/ 0 w 254"/>
              <a:gd name="T69" fmla="*/ 0 h 138"/>
              <a:gd name="T70" fmla="*/ 0 w 254"/>
              <a:gd name="T71" fmla="*/ 0 h 138"/>
              <a:gd name="T72" fmla="*/ 0 w 254"/>
              <a:gd name="T73" fmla="*/ 0 h 138"/>
              <a:gd name="T74" fmla="*/ 0 w 254"/>
              <a:gd name="T75" fmla="*/ 0 h 138"/>
              <a:gd name="T76" fmla="*/ 0 w 254"/>
              <a:gd name="T77" fmla="*/ 0 h 138"/>
              <a:gd name="T78" fmla="*/ 0 w 254"/>
              <a:gd name="T79" fmla="*/ 0 h 138"/>
              <a:gd name="T80" fmla="*/ 0 w 254"/>
              <a:gd name="T81" fmla="*/ 0 h 138"/>
              <a:gd name="T82" fmla="*/ 0 w 254"/>
              <a:gd name="T83" fmla="*/ 0 h 138"/>
              <a:gd name="T84" fmla="*/ 0 w 254"/>
              <a:gd name="T85" fmla="*/ 0 h 138"/>
              <a:gd name="T86" fmla="*/ 0 w 254"/>
              <a:gd name="T87" fmla="*/ 0 h 138"/>
              <a:gd name="T88" fmla="*/ 0 w 254"/>
              <a:gd name="T89" fmla="*/ 0 h 138"/>
              <a:gd name="T90" fmla="*/ 0 w 254"/>
              <a:gd name="T91" fmla="*/ 0 h 138"/>
              <a:gd name="T92" fmla="*/ 0 w 254"/>
              <a:gd name="T93" fmla="*/ 0 h 13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54"/>
              <a:gd name="T142" fmla="*/ 0 h 138"/>
              <a:gd name="T143" fmla="*/ 254 w 254"/>
              <a:gd name="T144" fmla="*/ 138 h 13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54" h="138">
                <a:moveTo>
                  <a:pt x="250" y="24"/>
                </a:moveTo>
                <a:lnTo>
                  <a:pt x="227" y="24"/>
                </a:lnTo>
                <a:lnTo>
                  <a:pt x="233" y="28"/>
                </a:lnTo>
                <a:lnTo>
                  <a:pt x="238" y="34"/>
                </a:lnTo>
                <a:lnTo>
                  <a:pt x="244" y="39"/>
                </a:lnTo>
                <a:lnTo>
                  <a:pt x="247" y="44"/>
                </a:lnTo>
                <a:lnTo>
                  <a:pt x="250" y="50"/>
                </a:lnTo>
                <a:lnTo>
                  <a:pt x="252" y="56"/>
                </a:lnTo>
                <a:lnTo>
                  <a:pt x="253" y="62"/>
                </a:lnTo>
                <a:lnTo>
                  <a:pt x="254" y="69"/>
                </a:lnTo>
                <a:lnTo>
                  <a:pt x="253" y="74"/>
                </a:lnTo>
                <a:lnTo>
                  <a:pt x="253" y="79"/>
                </a:lnTo>
                <a:lnTo>
                  <a:pt x="252" y="83"/>
                </a:lnTo>
                <a:lnTo>
                  <a:pt x="251" y="88"/>
                </a:lnTo>
                <a:lnTo>
                  <a:pt x="249" y="93"/>
                </a:lnTo>
                <a:lnTo>
                  <a:pt x="247" y="97"/>
                </a:lnTo>
                <a:lnTo>
                  <a:pt x="245" y="101"/>
                </a:lnTo>
                <a:lnTo>
                  <a:pt x="241" y="105"/>
                </a:lnTo>
                <a:lnTo>
                  <a:pt x="239" y="109"/>
                </a:lnTo>
                <a:lnTo>
                  <a:pt x="235" y="112"/>
                </a:lnTo>
                <a:lnTo>
                  <a:pt x="232" y="116"/>
                </a:lnTo>
                <a:lnTo>
                  <a:pt x="228" y="119"/>
                </a:lnTo>
                <a:lnTo>
                  <a:pt x="223" y="122"/>
                </a:lnTo>
                <a:lnTo>
                  <a:pt x="219" y="124"/>
                </a:lnTo>
                <a:lnTo>
                  <a:pt x="214" y="127"/>
                </a:lnTo>
                <a:lnTo>
                  <a:pt x="208" y="129"/>
                </a:lnTo>
                <a:lnTo>
                  <a:pt x="203" y="131"/>
                </a:lnTo>
                <a:lnTo>
                  <a:pt x="198" y="133"/>
                </a:lnTo>
                <a:lnTo>
                  <a:pt x="191" y="135"/>
                </a:lnTo>
                <a:lnTo>
                  <a:pt x="186" y="136"/>
                </a:lnTo>
                <a:lnTo>
                  <a:pt x="179" y="137"/>
                </a:lnTo>
                <a:lnTo>
                  <a:pt x="173" y="137"/>
                </a:lnTo>
                <a:lnTo>
                  <a:pt x="167" y="138"/>
                </a:lnTo>
                <a:lnTo>
                  <a:pt x="159" y="138"/>
                </a:lnTo>
                <a:lnTo>
                  <a:pt x="153" y="138"/>
                </a:lnTo>
                <a:lnTo>
                  <a:pt x="146" y="137"/>
                </a:lnTo>
                <a:lnTo>
                  <a:pt x="140" y="137"/>
                </a:lnTo>
                <a:lnTo>
                  <a:pt x="133" y="136"/>
                </a:lnTo>
                <a:lnTo>
                  <a:pt x="127" y="135"/>
                </a:lnTo>
                <a:lnTo>
                  <a:pt x="122" y="133"/>
                </a:lnTo>
                <a:lnTo>
                  <a:pt x="115" y="132"/>
                </a:lnTo>
                <a:lnTo>
                  <a:pt x="110" y="130"/>
                </a:lnTo>
                <a:lnTo>
                  <a:pt x="105" y="128"/>
                </a:lnTo>
                <a:lnTo>
                  <a:pt x="99" y="126"/>
                </a:lnTo>
                <a:lnTo>
                  <a:pt x="95" y="123"/>
                </a:lnTo>
                <a:lnTo>
                  <a:pt x="91" y="120"/>
                </a:lnTo>
                <a:lnTo>
                  <a:pt x="86" y="117"/>
                </a:lnTo>
                <a:lnTo>
                  <a:pt x="82" y="114"/>
                </a:lnTo>
                <a:lnTo>
                  <a:pt x="79" y="110"/>
                </a:lnTo>
                <a:lnTo>
                  <a:pt x="76" y="107"/>
                </a:lnTo>
                <a:lnTo>
                  <a:pt x="74" y="103"/>
                </a:lnTo>
                <a:lnTo>
                  <a:pt x="71" y="99"/>
                </a:lnTo>
                <a:lnTo>
                  <a:pt x="69" y="94"/>
                </a:lnTo>
                <a:lnTo>
                  <a:pt x="67" y="90"/>
                </a:lnTo>
                <a:lnTo>
                  <a:pt x="66" y="85"/>
                </a:lnTo>
                <a:lnTo>
                  <a:pt x="65" y="80"/>
                </a:lnTo>
                <a:lnTo>
                  <a:pt x="64" y="75"/>
                </a:lnTo>
                <a:lnTo>
                  <a:pt x="64" y="71"/>
                </a:lnTo>
                <a:lnTo>
                  <a:pt x="64" y="67"/>
                </a:lnTo>
                <a:lnTo>
                  <a:pt x="65" y="64"/>
                </a:lnTo>
                <a:lnTo>
                  <a:pt x="65" y="60"/>
                </a:lnTo>
                <a:lnTo>
                  <a:pt x="66" y="57"/>
                </a:lnTo>
                <a:lnTo>
                  <a:pt x="67" y="54"/>
                </a:lnTo>
                <a:lnTo>
                  <a:pt x="68" y="51"/>
                </a:lnTo>
                <a:lnTo>
                  <a:pt x="69" y="48"/>
                </a:lnTo>
                <a:lnTo>
                  <a:pt x="71" y="45"/>
                </a:lnTo>
                <a:lnTo>
                  <a:pt x="72" y="43"/>
                </a:lnTo>
                <a:lnTo>
                  <a:pt x="75" y="40"/>
                </a:lnTo>
                <a:lnTo>
                  <a:pt x="77" y="38"/>
                </a:lnTo>
                <a:lnTo>
                  <a:pt x="79" y="35"/>
                </a:lnTo>
                <a:lnTo>
                  <a:pt x="81" y="33"/>
                </a:lnTo>
                <a:lnTo>
                  <a:pt x="84" y="31"/>
                </a:lnTo>
                <a:lnTo>
                  <a:pt x="86" y="28"/>
                </a:lnTo>
                <a:lnTo>
                  <a:pt x="90" y="26"/>
                </a:lnTo>
                <a:lnTo>
                  <a:pt x="0" y="26"/>
                </a:lnTo>
                <a:lnTo>
                  <a:pt x="0" y="0"/>
                </a:lnTo>
                <a:lnTo>
                  <a:pt x="250" y="0"/>
                </a:lnTo>
                <a:lnTo>
                  <a:pt x="250" y="24"/>
                </a:lnTo>
                <a:close/>
                <a:moveTo>
                  <a:pt x="159" y="111"/>
                </a:moveTo>
                <a:lnTo>
                  <a:pt x="168" y="110"/>
                </a:lnTo>
                <a:lnTo>
                  <a:pt x="175" y="110"/>
                </a:lnTo>
                <a:lnTo>
                  <a:pt x="183" y="109"/>
                </a:lnTo>
                <a:lnTo>
                  <a:pt x="190" y="107"/>
                </a:lnTo>
                <a:lnTo>
                  <a:pt x="195" y="106"/>
                </a:lnTo>
                <a:lnTo>
                  <a:pt x="202" y="103"/>
                </a:lnTo>
                <a:lnTo>
                  <a:pt x="207" y="101"/>
                </a:lnTo>
                <a:lnTo>
                  <a:pt x="212" y="98"/>
                </a:lnTo>
                <a:lnTo>
                  <a:pt x="216" y="95"/>
                </a:lnTo>
                <a:lnTo>
                  <a:pt x="219" y="91"/>
                </a:lnTo>
                <a:lnTo>
                  <a:pt x="222" y="88"/>
                </a:lnTo>
                <a:lnTo>
                  <a:pt x="224" y="83"/>
                </a:lnTo>
                <a:lnTo>
                  <a:pt x="227" y="79"/>
                </a:lnTo>
                <a:lnTo>
                  <a:pt x="228" y="75"/>
                </a:lnTo>
                <a:lnTo>
                  <a:pt x="229" y="71"/>
                </a:lnTo>
                <a:lnTo>
                  <a:pt x="229" y="67"/>
                </a:lnTo>
                <a:lnTo>
                  <a:pt x="229" y="63"/>
                </a:lnTo>
                <a:lnTo>
                  <a:pt x="228" y="58"/>
                </a:lnTo>
                <a:lnTo>
                  <a:pt x="227" y="55"/>
                </a:lnTo>
                <a:lnTo>
                  <a:pt x="224" y="51"/>
                </a:lnTo>
                <a:lnTo>
                  <a:pt x="222" y="47"/>
                </a:lnTo>
                <a:lnTo>
                  <a:pt x="219" y="44"/>
                </a:lnTo>
                <a:lnTo>
                  <a:pt x="216" y="40"/>
                </a:lnTo>
                <a:lnTo>
                  <a:pt x="213" y="37"/>
                </a:lnTo>
                <a:lnTo>
                  <a:pt x="207" y="34"/>
                </a:lnTo>
                <a:lnTo>
                  <a:pt x="203" y="32"/>
                </a:lnTo>
                <a:lnTo>
                  <a:pt x="198" y="30"/>
                </a:lnTo>
                <a:lnTo>
                  <a:pt x="191" y="27"/>
                </a:lnTo>
                <a:lnTo>
                  <a:pt x="185" y="26"/>
                </a:lnTo>
                <a:lnTo>
                  <a:pt x="177" y="25"/>
                </a:lnTo>
                <a:lnTo>
                  <a:pt x="170" y="24"/>
                </a:lnTo>
                <a:lnTo>
                  <a:pt x="162" y="24"/>
                </a:lnTo>
                <a:lnTo>
                  <a:pt x="153" y="24"/>
                </a:lnTo>
                <a:lnTo>
                  <a:pt x="144" y="25"/>
                </a:lnTo>
                <a:lnTo>
                  <a:pt x="137" y="26"/>
                </a:lnTo>
                <a:lnTo>
                  <a:pt x="129" y="27"/>
                </a:lnTo>
                <a:lnTo>
                  <a:pt x="123" y="30"/>
                </a:lnTo>
                <a:lnTo>
                  <a:pt x="117" y="32"/>
                </a:lnTo>
                <a:lnTo>
                  <a:pt x="112" y="35"/>
                </a:lnTo>
                <a:lnTo>
                  <a:pt x="107" y="37"/>
                </a:lnTo>
                <a:lnTo>
                  <a:pt x="103" y="41"/>
                </a:lnTo>
                <a:lnTo>
                  <a:pt x="99" y="44"/>
                </a:lnTo>
                <a:lnTo>
                  <a:pt x="96" y="48"/>
                </a:lnTo>
                <a:lnTo>
                  <a:pt x="94" y="51"/>
                </a:lnTo>
                <a:lnTo>
                  <a:pt x="92" y="55"/>
                </a:lnTo>
                <a:lnTo>
                  <a:pt x="91" y="59"/>
                </a:lnTo>
                <a:lnTo>
                  <a:pt x="90" y="64"/>
                </a:lnTo>
                <a:lnTo>
                  <a:pt x="90" y="68"/>
                </a:lnTo>
                <a:lnTo>
                  <a:pt x="90" y="72"/>
                </a:lnTo>
                <a:lnTo>
                  <a:pt x="91" y="77"/>
                </a:lnTo>
                <a:lnTo>
                  <a:pt x="92" y="81"/>
                </a:lnTo>
                <a:lnTo>
                  <a:pt x="94" y="84"/>
                </a:lnTo>
                <a:lnTo>
                  <a:pt x="96" y="89"/>
                </a:lnTo>
                <a:lnTo>
                  <a:pt x="99" y="92"/>
                </a:lnTo>
                <a:lnTo>
                  <a:pt x="102" y="96"/>
                </a:lnTo>
                <a:lnTo>
                  <a:pt x="107" y="99"/>
                </a:lnTo>
                <a:lnTo>
                  <a:pt x="111" y="101"/>
                </a:lnTo>
                <a:lnTo>
                  <a:pt x="116" y="104"/>
                </a:lnTo>
                <a:lnTo>
                  <a:pt x="122" y="106"/>
                </a:lnTo>
                <a:lnTo>
                  <a:pt x="128" y="108"/>
                </a:lnTo>
                <a:lnTo>
                  <a:pt x="135" y="109"/>
                </a:lnTo>
                <a:lnTo>
                  <a:pt x="142" y="110"/>
                </a:lnTo>
                <a:lnTo>
                  <a:pt x="151" y="110"/>
                </a:lnTo>
                <a:lnTo>
                  <a:pt x="159" y="11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56" name="Freeform 370"/>
          <p:cNvSpPr>
            <a:spLocks noEditPoints="1"/>
          </p:cNvSpPr>
          <p:nvPr/>
        </p:nvSpPr>
        <p:spPr bwMode="auto">
          <a:xfrm>
            <a:off x="3757284" y="4817928"/>
            <a:ext cx="97935" cy="11007"/>
          </a:xfrm>
          <a:custGeom>
            <a:avLst/>
            <a:gdLst>
              <a:gd name="T0" fmla="*/ 0 w 250"/>
              <a:gd name="T1" fmla="*/ 0 h 27"/>
              <a:gd name="T2" fmla="*/ 0 w 250"/>
              <a:gd name="T3" fmla="*/ 0 h 27"/>
              <a:gd name="T4" fmla="*/ 0 w 250"/>
              <a:gd name="T5" fmla="*/ 0 h 27"/>
              <a:gd name="T6" fmla="*/ 0 w 250"/>
              <a:gd name="T7" fmla="*/ 0 h 27"/>
              <a:gd name="T8" fmla="*/ 0 w 250"/>
              <a:gd name="T9" fmla="*/ 0 h 27"/>
              <a:gd name="T10" fmla="*/ 0 w 250"/>
              <a:gd name="T11" fmla="*/ 0 h 27"/>
              <a:gd name="T12" fmla="*/ 0 w 250"/>
              <a:gd name="T13" fmla="*/ 0 h 27"/>
              <a:gd name="T14" fmla="*/ 0 w 250"/>
              <a:gd name="T15" fmla="*/ 0 h 27"/>
              <a:gd name="T16" fmla="*/ 0 w 250"/>
              <a:gd name="T17" fmla="*/ 0 h 27"/>
              <a:gd name="T18" fmla="*/ 0 w 250"/>
              <a:gd name="T19" fmla="*/ 0 h 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0"/>
              <a:gd name="T31" fmla="*/ 0 h 27"/>
              <a:gd name="T32" fmla="*/ 250 w 250"/>
              <a:gd name="T33" fmla="*/ 27 h 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0" h="27">
                <a:moveTo>
                  <a:pt x="35" y="27"/>
                </a:moveTo>
                <a:lnTo>
                  <a:pt x="0" y="27"/>
                </a:lnTo>
                <a:lnTo>
                  <a:pt x="0" y="0"/>
                </a:lnTo>
                <a:lnTo>
                  <a:pt x="35" y="0"/>
                </a:lnTo>
                <a:lnTo>
                  <a:pt x="35" y="27"/>
                </a:lnTo>
                <a:close/>
                <a:moveTo>
                  <a:pt x="250" y="27"/>
                </a:moveTo>
                <a:lnTo>
                  <a:pt x="68" y="27"/>
                </a:lnTo>
                <a:lnTo>
                  <a:pt x="68" y="0"/>
                </a:lnTo>
                <a:lnTo>
                  <a:pt x="250" y="0"/>
                </a:lnTo>
                <a:lnTo>
                  <a:pt x="250" y="27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57" name="Freeform 371"/>
          <p:cNvSpPr>
            <a:spLocks/>
          </p:cNvSpPr>
          <p:nvPr/>
        </p:nvSpPr>
        <p:spPr bwMode="auto">
          <a:xfrm>
            <a:off x="3759243" y="4781239"/>
            <a:ext cx="95976" cy="27517"/>
          </a:xfrm>
          <a:custGeom>
            <a:avLst/>
            <a:gdLst>
              <a:gd name="T0" fmla="*/ 0 w 247"/>
              <a:gd name="T1" fmla="*/ 0 h 77"/>
              <a:gd name="T2" fmla="*/ 0 w 247"/>
              <a:gd name="T3" fmla="*/ 0 h 77"/>
              <a:gd name="T4" fmla="*/ 0 w 247"/>
              <a:gd name="T5" fmla="*/ 0 h 77"/>
              <a:gd name="T6" fmla="*/ 0 w 247"/>
              <a:gd name="T7" fmla="*/ 0 h 77"/>
              <a:gd name="T8" fmla="*/ 0 w 247"/>
              <a:gd name="T9" fmla="*/ 0 h 77"/>
              <a:gd name="T10" fmla="*/ 0 w 247"/>
              <a:gd name="T11" fmla="*/ 0 h 77"/>
              <a:gd name="T12" fmla="*/ 0 w 247"/>
              <a:gd name="T13" fmla="*/ 0 h 77"/>
              <a:gd name="T14" fmla="*/ 0 w 247"/>
              <a:gd name="T15" fmla="*/ 0 h 77"/>
              <a:gd name="T16" fmla="*/ 0 w 247"/>
              <a:gd name="T17" fmla="*/ 0 h 77"/>
              <a:gd name="T18" fmla="*/ 0 w 247"/>
              <a:gd name="T19" fmla="*/ 0 h 77"/>
              <a:gd name="T20" fmla="*/ 0 w 247"/>
              <a:gd name="T21" fmla="*/ 0 h 77"/>
              <a:gd name="T22" fmla="*/ 0 w 247"/>
              <a:gd name="T23" fmla="*/ 0 h 77"/>
              <a:gd name="T24" fmla="*/ 0 w 247"/>
              <a:gd name="T25" fmla="*/ 0 h 77"/>
              <a:gd name="T26" fmla="*/ 0 w 247"/>
              <a:gd name="T27" fmla="*/ 0 h 77"/>
              <a:gd name="T28" fmla="*/ 0 w 247"/>
              <a:gd name="T29" fmla="*/ 0 h 77"/>
              <a:gd name="T30" fmla="*/ 0 w 247"/>
              <a:gd name="T31" fmla="*/ 0 h 77"/>
              <a:gd name="T32" fmla="*/ 0 w 247"/>
              <a:gd name="T33" fmla="*/ 0 h 77"/>
              <a:gd name="T34" fmla="*/ 0 w 247"/>
              <a:gd name="T35" fmla="*/ 0 h 77"/>
              <a:gd name="T36" fmla="*/ 0 w 247"/>
              <a:gd name="T37" fmla="*/ 0 h 77"/>
              <a:gd name="T38" fmla="*/ 0 w 247"/>
              <a:gd name="T39" fmla="*/ 0 h 77"/>
              <a:gd name="T40" fmla="*/ 0 w 247"/>
              <a:gd name="T41" fmla="*/ 0 h 77"/>
              <a:gd name="T42" fmla="*/ 0 w 247"/>
              <a:gd name="T43" fmla="*/ 0 h 77"/>
              <a:gd name="T44" fmla="*/ 0 w 247"/>
              <a:gd name="T45" fmla="*/ 0 h 77"/>
              <a:gd name="T46" fmla="*/ 0 w 247"/>
              <a:gd name="T47" fmla="*/ 0 h 77"/>
              <a:gd name="T48" fmla="*/ 0 w 247"/>
              <a:gd name="T49" fmla="*/ 0 h 77"/>
              <a:gd name="T50" fmla="*/ 0 w 247"/>
              <a:gd name="T51" fmla="*/ 0 h 77"/>
              <a:gd name="T52" fmla="*/ 0 w 247"/>
              <a:gd name="T53" fmla="*/ 0 h 77"/>
              <a:gd name="T54" fmla="*/ 0 w 247"/>
              <a:gd name="T55" fmla="*/ 0 h 77"/>
              <a:gd name="T56" fmla="*/ 0 w 247"/>
              <a:gd name="T57" fmla="*/ 0 h 77"/>
              <a:gd name="T58" fmla="*/ 0 w 247"/>
              <a:gd name="T59" fmla="*/ 0 h 77"/>
              <a:gd name="T60" fmla="*/ 0 w 247"/>
              <a:gd name="T61" fmla="*/ 0 h 77"/>
              <a:gd name="T62" fmla="*/ 0 w 247"/>
              <a:gd name="T63" fmla="*/ 0 h 77"/>
              <a:gd name="T64" fmla="*/ 0 w 247"/>
              <a:gd name="T65" fmla="*/ 0 h 77"/>
              <a:gd name="T66" fmla="*/ 0 w 247"/>
              <a:gd name="T67" fmla="*/ 0 h 77"/>
              <a:gd name="T68" fmla="*/ 0 w 247"/>
              <a:gd name="T69" fmla="*/ 0 h 77"/>
              <a:gd name="T70" fmla="*/ 0 w 247"/>
              <a:gd name="T71" fmla="*/ 0 h 77"/>
              <a:gd name="T72" fmla="*/ 0 w 247"/>
              <a:gd name="T73" fmla="*/ 0 h 77"/>
              <a:gd name="T74" fmla="*/ 0 w 247"/>
              <a:gd name="T75" fmla="*/ 0 h 7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47"/>
              <a:gd name="T115" fmla="*/ 0 h 77"/>
              <a:gd name="T116" fmla="*/ 247 w 247"/>
              <a:gd name="T117" fmla="*/ 77 h 7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47" h="77">
                <a:moveTo>
                  <a:pt x="217" y="4"/>
                </a:moveTo>
                <a:lnTo>
                  <a:pt x="244" y="0"/>
                </a:lnTo>
                <a:lnTo>
                  <a:pt x="245" y="3"/>
                </a:lnTo>
                <a:lnTo>
                  <a:pt x="246" y="5"/>
                </a:lnTo>
                <a:lnTo>
                  <a:pt x="246" y="8"/>
                </a:lnTo>
                <a:lnTo>
                  <a:pt x="246" y="11"/>
                </a:lnTo>
                <a:lnTo>
                  <a:pt x="247" y="13"/>
                </a:lnTo>
                <a:lnTo>
                  <a:pt x="247" y="15"/>
                </a:lnTo>
                <a:lnTo>
                  <a:pt x="247" y="18"/>
                </a:lnTo>
                <a:lnTo>
                  <a:pt x="247" y="20"/>
                </a:lnTo>
                <a:lnTo>
                  <a:pt x="247" y="23"/>
                </a:lnTo>
                <a:lnTo>
                  <a:pt x="247" y="27"/>
                </a:lnTo>
                <a:lnTo>
                  <a:pt x="246" y="31"/>
                </a:lnTo>
                <a:lnTo>
                  <a:pt x="246" y="34"/>
                </a:lnTo>
                <a:lnTo>
                  <a:pt x="245" y="37"/>
                </a:lnTo>
                <a:lnTo>
                  <a:pt x="244" y="39"/>
                </a:lnTo>
                <a:lnTo>
                  <a:pt x="243" y="41"/>
                </a:lnTo>
                <a:lnTo>
                  <a:pt x="242" y="43"/>
                </a:lnTo>
                <a:lnTo>
                  <a:pt x="241" y="45"/>
                </a:lnTo>
                <a:lnTo>
                  <a:pt x="239" y="47"/>
                </a:lnTo>
                <a:lnTo>
                  <a:pt x="238" y="49"/>
                </a:lnTo>
                <a:lnTo>
                  <a:pt x="235" y="50"/>
                </a:lnTo>
                <a:lnTo>
                  <a:pt x="234" y="52"/>
                </a:lnTo>
                <a:lnTo>
                  <a:pt x="232" y="53"/>
                </a:lnTo>
                <a:lnTo>
                  <a:pt x="230" y="54"/>
                </a:lnTo>
                <a:lnTo>
                  <a:pt x="228" y="55"/>
                </a:lnTo>
                <a:lnTo>
                  <a:pt x="226" y="55"/>
                </a:lnTo>
                <a:lnTo>
                  <a:pt x="223" y="56"/>
                </a:lnTo>
                <a:lnTo>
                  <a:pt x="219" y="57"/>
                </a:lnTo>
                <a:lnTo>
                  <a:pt x="215" y="57"/>
                </a:lnTo>
                <a:lnTo>
                  <a:pt x="210" y="57"/>
                </a:lnTo>
                <a:lnTo>
                  <a:pt x="204" y="58"/>
                </a:lnTo>
                <a:lnTo>
                  <a:pt x="198" y="58"/>
                </a:lnTo>
                <a:lnTo>
                  <a:pt x="192" y="58"/>
                </a:lnTo>
                <a:lnTo>
                  <a:pt x="88" y="58"/>
                </a:lnTo>
                <a:lnTo>
                  <a:pt x="88" y="77"/>
                </a:lnTo>
                <a:lnTo>
                  <a:pt x="63" y="77"/>
                </a:lnTo>
                <a:lnTo>
                  <a:pt x="63" y="58"/>
                </a:lnTo>
                <a:lnTo>
                  <a:pt x="18" y="58"/>
                </a:lnTo>
                <a:lnTo>
                  <a:pt x="0" y="31"/>
                </a:lnTo>
                <a:lnTo>
                  <a:pt x="63" y="31"/>
                </a:lnTo>
                <a:lnTo>
                  <a:pt x="63" y="4"/>
                </a:lnTo>
                <a:lnTo>
                  <a:pt x="88" y="4"/>
                </a:lnTo>
                <a:lnTo>
                  <a:pt x="88" y="31"/>
                </a:lnTo>
                <a:lnTo>
                  <a:pt x="194" y="31"/>
                </a:lnTo>
                <a:lnTo>
                  <a:pt x="197" y="31"/>
                </a:lnTo>
                <a:lnTo>
                  <a:pt x="199" y="31"/>
                </a:lnTo>
                <a:lnTo>
                  <a:pt x="202" y="31"/>
                </a:lnTo>
                <a:lnTo>
                  <a:pt x="204" y="31"/>
                </a:lnTo>
                <a:lnTo>
                  <a:pt x="207" y="31"/>
                </a:lnTo>
                <a:lnTo>
                  <a:pt x="208" y="31"/>
                </a:lnTo>
                <a:lnTo>
                  <a:pt x="210" y="30"/>
                </a:lnTo>
                <a:lnTo>
                  <a:pt x="211" y="30"/>
                </a:lnTo>
                <a:lnTo>
                  <a:pt x="212" y="28"/>
                </a:lnTo>
                <a:lnTo>
                  <a:pt x="213" y="28"/>
                </a:lnTo>
                <a:lnTo>
                  <a:pt x="214" y="27"/>
                </a:lnTo>
                <a:lnTo>
                  <a:pt x="215" y="26"/>
                </a:lnTo>
                <a:lnTo>
                  <a:pt x="216" y="25"/>
                </a:lnTo>
                <a:lnTo>
                  <a:pt x="216" y="24"/>
                </a:lnTo>
                <a:lnTo>
                  <a:pt x="217" y="24"/>
                </a:lnTo>
                <a:lnTo>
                  <a:pt x="217" y="23"/>
                </a:lnTo>
                <a:lnTo>
                  <a:pt x="217" y="22"/>
                </a:lnTo>
                <a:lnTo>
                  <a:pt x="218" y="21"/>
                </a:lnTo>
                <a:lnTo>
                  <a:pt x="218" y="19"/>
                </a:lnTo>
                <a:lnTo>
                  <a:pt x="218" y="18"/>
                </a:lnTo>
                <a:lnTo>
                  <a:pt x="218" y="17"/>
                </a:lnTo>
                <a:lnTo>
                  <a:pt x="218" y="15"/>
                </a:lnTo>
                <a:lnTo>
                  <a:pt x="218" y="14"/>
                </a:lnTo>
                <a:lnTo>
                  <a:pt x="218" y="13"/>
                </a:lnTo>
                <a:lnTo>
                  <a:pt x="218" y="12"/>
                </a:lnTo>
                <a:lnTo>
                  <a:pt x="218" y="10"/>
                </a:lnTo>
                <a:lnTo>
                  <a:pt x="218" y="9"/>
                </a:lnTo>
                <a:lnTo>
                  <a:pt x="218" y="7"/>
                </a:lnTo>
                <a:lnTo>
                  <a:pt x="217" y="5"/>
                </a:lnTo>
                <a:lnTo>
                  <a:pt x="217" y="4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58" name="Freeform 372"/>
          <p:cNvSpPr>
            <a:spLocks noEditPoints="1"/>
          </p:cNvSpPr>
          <p:nvPr/>
        </p:nvSpPr>
        <p:spPr bwMode="auto">
          <a:xfrm>
            <a:off x="3782747" y="4720702"/>
            <a:ext cx="74431" cy="55034"/>
          </a:xfrm>
          <a:custGeom>
            <a:avLst/>
            <a:gdLst>
              <a:gd name="T0" fmla="*/ 0 w 190"/>
              <a:gd name="T1" fmla="*/ 0 h 151"/>
              <a:gd name="T2" fmla="*/ 0 w 190"/>
              <a:gd name="T3" fmla="*/ 0 h 151"/>
              <a:gd name="T4" fmla="*/ 0 w 190"/>
              <a:gd name="T5" fmla="*/ 0 h 151"/>
              <a:gd name="T6" fmla="*/ 0 w 190"/>
              <a:gd name="T7" fmla="*/ 0 h 151"/>
              <a:gd name="T8" fmla="*/ 0 w 190"/>
              <a:gd name="T9" fmla="*/ 0 h 151"/>
              <a:gd name="T10" fmla="*/ 0 w 190"/>
              <a:gd name="T11" fmla="*/ 0 h 151"/>
              <a:gd name="T12" fmla="*/ 0 w 190"/>
              <a:gd name="T13" fmla="*/ 0 h 151"/>
              <a:gd name="T14" fmla="*/ 0 w 190"/>
              <a:gd name="T15" fmla="*/ 0 h 151"/>
              <a:gd name="T16" fmla="*/ 0 w 190"/>
              <a:gd name="T17" fmla="*/ 0 h 151"/>
              <a:gd name="T18" fmla="*/ 0 w 190"/>
              <a:gd name="T19" fmla="*/ 0 h 151"/>
              <a:gd name="T20" fmla="*/ 0 w 190"/>
              <a:gd name="T21" fmla="*/ 0 h 151"/>
              <a:gd name="T22" fmla="*/ 0 w 190"/>
              <a:gd name="T23" fmla="*/ 0 h 151"/>
              <a:gd name="T24" fmla="*/ 0 w 190"/>
              <a:gd name="T25" fmla="*/ 0 h 151"/>
              <a:gd name="T26" fmla="*/ 0 w 190"/>
              <a:gd name="T27" fmla="*/ 0 h 151"/>
              <a:gd name="T28" fmla="*/ 0 w 190"/>
              <a:gd name="T29" fmla="*/ 0 h 151"/>
              <a:gd name="T30" fmla="*/ 0 w 190"/>
              <a:gd name="T31" fmla="*/ 0 h 151"/>
              <a:gd name="T32" fmla="*/ 0 w 190"/>
              <a:gd name="T33" fmla="*/ 0 h 151"/>
              <a:gd name="T34" fmla="*/ 0 w 190"/>
              <a:gd name="T35" fmla="*/ 0 h 151"/>
              <a:gd name="T36" fmla="*/ 0 w 190"/>
              <a:gd name="T37" fmla="*/ 0 h 151"/>
              <a:gd name="T38" fmla="*/ 0 w 190"/>
              <a:gd name="T39" fmla="*/ 0 h 151"/>
              <a:gd name="T40" fmla="*/ 0 w 190"/>
              <a:gd name="T41" fmla="*/ 0 h 151"/>
              <a:gd name="T42" fmla="*/ 0 w 190"/>
              <a:gd name="T43" fmla="*/ 0 h 151"/>
              <a:gd name="T44" fmla="*/ 0 w 190"/>
              <a:gd name="T45" fmla="*/ 0 h 151"/>
              <a:gd name="T46" fmla="*/ 0 w 190"/>
              <a:gd name="T47" fmla="*/ 0 h 151"/>
              <a:gd name="T48" fmla="*/ 0 w 190"/>
              <a:gd name="T49" fmla="*/ 0 h 151"/>
              <a:gd name="T50" fmla="*/ 0 w 190"/>
              <a:gd name="T51" fmla="*/ 0 h 151"/>
              <a:gd name="T52" fmla="*/ 0 w 190"/>
              <a:gd name="T53" fmla="*/ 0 h 151"/>
              <a:gd name="T54" fmla="*/ 0 w 190"/>
              <a:gd name="T55" fmla="*/ 0 h 151"/>
              <a:gd name="T56" fmla="*/ 0 w 190"/>
              <a:gd name="T57" fmla="*/ 0 h 151"/>
              <a:gd name="T58" fmla="*/ 0 w 190"/>
              <a:gd name="T59" fmla="*/ 0 h 151"/>
              <a:gd name="T60" fmla="*/ 0 w 190"/>
              <a:gd name="T61" fmla="*/ 0 h 151"/>
              <a:gd name="T62" fmla="*/ 0 w 190"/>
              <a:gd name="T63" fmla="*/ 0 h 151"/>
              <a:gd name="T64" fmla="*/ 0 w 190"/>
              <a:gd name="T65" fmla="*/ 0 h 151"/>
              <a:gd name="T66" fmla="*/ 0 w 190"/>
              <a:gd name="T67" fmla="*/ 0 h 151"/>
              <a:gd name="T68" fmla="*/ 0 w 190"/>
              <a:gd name="T69" fmla="*/ 0 h 151"/>
              <a:gd name="T70" fmla="*/ 0 w 190"/>
              <a:gd name="T71" fmla="*/ 0 h 151"/>
              <a:gd name="T72" fmla="*/ 0 w 190"/>
              <a:gd name="T73" fmla="*/ 0 h 151"/>
              <a:gd name="T74" fmla="*/ 0 w 190"/>
              <a:gd name="T75" fmla="*/ 0 h 151"/>
              <a:gd name="T76" fmla="*/ 0 w 190"/>
              <a:gd name="T77" fmla="*/ 0 h 151"/>
              <a:gd name="T78" fmla="*/ 0 w 190"/>
              <a:gd name="T79" fmla="*/ 0 h 151"/>
              <a:gd name="T80" fmla="*/ 0 w 190"/>
              <a:gd name="T81" fmla="*/ 0 h 151"/>
              <a:gd name="T82" fmla="*/ 0 w 190"/>
              <a:gd name="T83" fmla="*/ 0 h 151"/>
              <a:gd name="T84" fmla="*/ 0 w 190"/>
              <a:gd name="T85" fmla="*/ 0 h 151"/>
              <a:gd name="T86" fmla="*/ 0 w 190"/>
              <a:gd name="T87" fmla="*/ 0 h 151"/>
              <a:gd name="T88" fmla="*/ 0 w 190"/>
              <a:gd name="T89" fmla="*/ 0 h 151"/>
              <a:gd name="T90" fmla="*/ 0 w 190"/>
              <a:gd name="T91" fmla="*/ 0 h 15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90"/>
              <a:gd name="T139" fmla="*/ 0 h 151"/>
              <a:gd name="T140" fmla="*/ 190 w 190"/>
              <a:gd name="T141" fmla="*/ 151 h 15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90" h="151">
                <a:moveTo>
                  <a:pt x="95" y="151"/>
                </a:moveTo>
                <a:lnTo>
                  <a:pt x="83" y="150"/>
                </a:lnTo>
                <a:lnTo>
                  <a:pt x="72" y="149"/>
                </a:lnTo>
                <a:lnTo>
                  <a:pt x="61" y="147"/>
                </a:lnTo>
                <a:lnTo>
                  <a:pt x="51" y="144"/>
                </a:lnTo>
                <a:lnTo>
                  <a:pt x="43" y="141"/>
                </a:lnTo>
                <a:lnTo>
                  <a:pt x="34" y="137"/>
                </a:lnTo>
                <a:lnTo>
                  <a:pt x="27" y="131"/>
                </a:lnTo>
                <a:lnTo>
                  <a:pt x="20" y="125"/>
                </a:lnTo>
                <a:lnTo>
                  <a:pt x="16" y="120"/>
                </a:lnTo>
                <a:lnTo>
                  <a:pt x="12" y="115"/>
                </a:lnTo>
                <a:lnTo>
                  <a:pt x="8" y="109"/>
                </a:lnTo>
                <a:lnTo>
                  <a:pt x="5" y="103"/>
                </a:lnTo>
                <a:lnTo>
                  <a:pt x="3" y="97"/>
                </a:lnTo>
                <a:lnTo>
                  <a:pt x="1" y="90"/>
                </a:lnTo>
                <a:lnTo>
                  <a:pt x="1" y="83"/>
                </a:lnTo>
                <a:lnTo>
                  <a:pt x="0" y="75"/>
                </a:lnTo>
                <a:lnTo>
                  <a:pt x="1" y="67"/>
                </a:lnTo>
                <a:lnTo>
                  <a:pt x="2" y="59"/>
                </a:lnTo>
                <a:lnTo>
                  <a:pt x="3" y="52"/>
                </a:lnTo>
                <a:lnTo>
                  <a:pt x="6" y="46"/>
                </a:lnTo>
                <a:lnTo>
                  <a:pt x="10" y="39"/>
                </a:lnTo>
                <a:lnTo>
                  <a:pt x="14" y="33"/>
                </a:lnTo>
                <a:lnTo>
                  <a:pt x="19" y="27"/>
                </a:lnTo>
                <a:lnTo>
                  <a:pt x="25" y="22"/>
                </a:lnTo>
                <a:lnTo>
                  <a:pt x="31" y="16"/>
                </a:lnTo>
                <a:lnTo>
                  <a:pt x="38" y="12"/>
                </a:lnTo>
                <a:lnTo>
                  <a:pt x="46" y="9"/>
                </a:lnTo>
                <a:lnTo>
                  <a:pt x="54" y="6"/>
                </a:lnTo>
                <a:lnTo>
                  <a:pt x="63" y="3"/>
                </a:lnTo>
                <a:lnTo>
                  <a:pt x="72" y="2"/>
                </a:lnTo>
                <a:lnTo>
                  <a:pt x="82" y="1"/>
                </a:lnTo>
                <a:lnTo>
                  <a:pt x="93" y="0"/>
                </a:lnTo>
                <a:lnTo>
                  <a:pt x="102" y="1"/>
                </a:lnTo>
                <a:lnTo>
                  <a:pt x="109" y="1"/>
                </a:lnTo>
                <a:lnTo>
                  <a:pt x="117" y="2"/>
                </a:lnTo>
                <a:lnTo>
                  <a:pt x="124" y="3"/>
                </a:lnTo>
                <a:lnTo>
                  <a:pt x="130" y="4"/>
                </a:lnTo>
                <a:lnTo>
                  <a:pt x="137" y="6"/>
                </a:lnTo>
                <a:lnTo>
                  <a:pt x="142" y="7"/>
                </a:lnTo>
                <a:lnTo>
                  <a:pt x="148" y="10"/>
                </a:lnTo>
                <a:lnTo>
                  <a:pt x="153" y="12"/>
                </a:lnTo>
                <a:lnTo>
                  <a:pt x="157" y="15"/>
                </a:lnTo>
                <a:lnTo>
                  <a:pt x="161" y="19"/>
                </a:lnTo>
                <a:lnTo>
                  <a:pt x="166" y="22"/>
                </a:lnTo>
                <a:lnTo>
                  <a:pt x="169" y="25"/>
                </a:lnTo>
                <a:lnTo>
                  <a:pt x="173" y="29"/>
                </a:lnTo>
                <a:lnTo>
                  <a:pt x="176" y="33"/>
                </a:lnTo>
                <a:lnTo>
                  <a:pt x="179" y="37"/>
                </a:lnTo>
                <a:lnTo>
                  <a:pt x="182" y="41"/>
                </a:lnTo>
                <a:lnTo>
                  <a:pt x="184" y="46"/>
                </a:lnTo>
                <a:lnTo>
                  <a:pt x="186" y="51"/>
                </a:lnTo>
                <a:lnTo>
                  <a:pt x="187" y="55"/>
                </a:lnTo>
                <a:lnTo>
                  <a:pt x="188" y="60"/>
                </a:lnTo>
                <a:lnTo>
                  <a:pt x="189" y="65"/>
                </a:lnTo>
                <a:lnTo>
                  <a:pt x="189" y="70"/>
                </a:lnTo>
                <a:lnTo>
                  <a:pt x="190" y="75"/>
                </a:lnTo>
                <a:lnTo>
                  <a:pt x="189" y="84"/>
                </a:lnTo>
                <a:lnTo>
                  <a:pt x="188" y="92"/>
                </a:lnTo>
                <a:lnTo>
                  <a:pt x="186" y="99"/>
                </a:lnTo>
                <a:lnTo>
                  <a:pt x="184" y="106"/>
                </a:lnTo>
                <a:lnTo>
                  <a:pt x="181" y="112"/>
                </a:lnTo>
                <a:lnTo>
                  <a:pt x="176" y="118"/>
                </a:lnTo>
                <a:lnTo>
                  <a:pt x="171" y="124"/>
                </a:lnTo>
                <a:lnTo>
                  <a:pt x="166" y="129"/>
                </a:lnTo>
                <a:lnTo>
                  <a:pt x="159" y="135"/>
                </a:lnTo>
                <a:lnTo>
                  <a:pt x="152" y="139"/>
                </a:lnTo>
                <a:lnTo>
                  <a:pt x="144" y="143"/>
                </a:lnTo>
                <a:lnTo>
                  <a:pt x="136" y="145"/>
                </a:lnTo>
                <a:lnTo>
                  <a:pt x="126" y="148"/>
                </a:lnTo>
                <a:lnTo>
                  <a:pt x="117" y="149"/>
                </a:lnTo>
                <a:lnTo>
                  <a:pt x="106" y="150"/>
                </a:lnTo>
                <a:lnTo>
                  <a:pt x="95" y="151"/>
                </a:lnTo>
                <a:close/>
                <a:moveTo>
                  <a:pt x="95" y="122"/>
                </a:moveTo>
                <a:lnTo>
                  <a:pt x="104" y="122"/>
                </a:lnTo>
                <a:lnTo>
                  <a:pt x="111" y="121"/>
                </a:lnTo>
                <a:lnTo>
                  <a:pt x="119" y="120"/>
                </a:lnTo>
                <a:lnTo>
                  <a:pt x="125" y="119"/>
                </a:lnTo>
                <a:lnTo>
                  <a:pt x="131" y="117"/>
                </a:lnTo>
                <a:lnTo>
                  <a:pt x="138" y="115"/>
                </a:lnTo>
                <a:lnTo>
                  <a:pt x="142" y="112"/>
                </a:lnTo>
                <a:lnTo>
                  <a:pt x="148" y="109"/>
                </a:lnTo>
                <a:lnTo>
                  <a:pt x="152" y="106"/>
                </a:lnTo>
                <a:lnTo>
                  <a:pt x="155" y="102"/>
                </a:lnTo>
                <a:lnTo>
                  <a:pt x="158" y="98"/>
                </a:lnTo>
                <a:lnTo>
                  <a:pt x="160" y="94"/>
                </a:lnTo>
                <a:lnTo>
                  <a:pt x="163" y="90"/>
                </a:lnTo>
                <a:lnTo>
                  <a:pt x="164" y="85"/>
                </a:lnTo>
                <a:lnTo>
                  <a:pt x="165" y="81"/>
                </a:lnTo>
                <a:lnTo>
                  <a:pt x="165" y="75"/>
                </a:lnTo>
                <a:lnTo>
                  <a:pt x="165" y="70"/>
                </a:lnTo>
                <a:lnTo>
                  <a:pt x="164" y="65"/>
                </a:lnTo>
                <a:lnTo>
                  <a:pt x="163" y="61"/>
                </a:lnTo>
                <a:lnTo>
                  <a:pt x="160" y="57"/>
                </a:lnTo>
                <a:lnTo>
                  <a:pt x="158" y="53"/>
                </a:lnTo>
                <a:lnTo>
                  <a:pt x="155" y="49"/>
                </a:lnTo>
                <a:lnTo>
                  <a:pt x="152" y="45"/>
                </a:lnTo>
                <a:lnTo>
                  <a:pt x="148" y="42"/>
                </a:lnTo>
                <a:lnTo>
                  <a:pt x="142" y="39"/>
                </a:lnTo>
                <a:lnTo>
                  <a:pt x="137" y="36"/>
                </a:lnTo>
                <a:lnTo>
                  <a:pt x="131" y="34"/>
                </a:lnTo>
                <a:lnTo>
                  <a:pt x="125" y="32"/>
                </a:lnTo>
                <a:lnTo>
                  <a:pt x="119" y="31"/>
                </a:lnTo>
                <a:lnTo>
                  <a:pt x="111" y="30"/>
                </a:lnTo>
                <a:lnTo>
                  <a:pt x="103" y="29"/>
                </a:lnTo>
                <a:lnTo>
                  <a:pt x="94" y="29"/>
                </a:lnTo>
                <a:lnTo>
                  <a:pt x="85" y="29"/>
                </a:lnTo>
                <a:lnTo>
                  <a:pt x="78" y="30"/>
                </a:lnTo>
                <a:lnTo>
                  <a:pt x="72" y="31"/>
                </a:lnTo>
                <a:lnTo>
                  <a:pt x="64" y="32"/>
                </a:lnTo>
                <a:lnTo>
                  <a:pt x="59" y="34"/>
                </a:lnTo>
                <a:lnTo>
                  <a:pt x="52" y="36"/>
                </a:lnTo>
                <a:lnTo>
                  <a:pt x="48" y="39"/>
                </a:lnTo>
                <a:lnTo>
                  <a:pt x="43" y="42"/>
                </a:lnTo>
                <a:lnTo>
                  <a:pt x="39" y="45"/>
                </a:lnTo>
                <a:lnTo>
                  <a:pt x="35" y="49"/>
                </a:lnTo>
                <a:lnTo>
                  <a:pt x="32" y="53"/>
                </a:lnTo>
                <a:lnTo>
                  <a:pt x="30" y="57"/>
                </a:lnTo>
                <a:lnTo>
                  <a:pt x="28" y="61"/>
                </a:lnTo>
                <a:lnTo>
                  <a:pt x="27" y="66"/>
                </a:lnTo>
                <a:lnTo>
                  <a:pt x="26" y="70"/>
                </a:lnTo>
                <a:lnTo>
                  <a:pt x="26" y="75"/>
                </a:lnTo>
                <a:lnTo>
                  <a:pt x="26" y="81"/>
                </a:lnTo>
                <a:lnTo>
                  <a:pt x="27" y="85"/>
                </a:lnTo>
                <a:lnTo>
                  <a:pt x="28" y="90"/>
                </a:lnTo>
                <a:lnTo>
                  <a:pt x="30" y="94"/>
                </a:lnTo>
                <a:lnTo>
                  <a:pt x="32" y="98"/>
                </a:lnTo>
                <a:lnTo>
                  <a:pt x="35" y="102"/>
                </a:lnTo>
                <a:lnTo>
                  <a:pt x="38" y="106"/>
                </a:lnTo>
                <a:lnTo>
                  <a:pt x="43" y="109"/>
                </a:lnTo>
                <a:lnTo>
                  <a:pt x="48" y="112"/>
                </a:lnTo>
                <a:lnTo>
                  <a:pt x="52" y="115"/>
                </a:lnTo>
                <a:lnTo>
                  <a:pt x="59" y="117"/>
                </a:lnTo>
                <a:lnTo>
                  <a:pt x="64" y="119"/>
                </a:lnTo>
                <a:lnTo>
                  <a:pt x="72" y="120"/>
                </a:lnTo>
                <a:lnTo>
                  <a:pt x="79" y="121"/>
                </a:lnTo>
                <a:lnTo>
                  <a:pt x="87" y="122"/>
                </a:lnTo>
                <a:lnTo>
                  <a:pt x="95" y="122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59" name="Freeform 373"/>
          <p:cNvSpPr>
            <a:spLocks/>
          </p:cNvSpPr>
          <p:nvPr/>
        </p:nvSpPr>
        <p:spPr bwMode="auto">
          <a:xfrm>
            <a:off x="3782747" y="4676675"/>
            <a:ext cx="72472" cy="33020"/>
          </a:xfrm>
          <a:custGeom>
            <a:avLst/>
            <a:gdLst>
              <a:gd name="T0" fmla="*/ 0 w 186"/>
              <a:gd name="T1" fmla="*/ 0 h 88"/>
              <a:gd name="T2" fmla="*/ 0 w 186"/>
              <a:gd name="T3" fmla="*/ 0 h 88"/>
              <a:gd name="T4" fmla="*/ 0 w 186"/>
              <a:gd name="T5" fmla="*/ 0 h 88"/>
              <a:gd name="T6" fmla="*/ 0 w 186"/>
              <a:gd name="T7" fmla="*/ 0 h 88"/>
              <a:gd name="T8" fmla="*/ 0 w 186"/>
              <a:gd name="T9" fmla="*/ 0 h 88"/>
              <a:gd name="T10" fmla="*/ 0 w 186"/>
              <a:gd name="T11" fmla="*/ 0 h 88"/>
              <a:gd name="T12" fmla="*/ 0 w 186"/>
              <a:gd name="T13" fmla="*/ 0 h 88"/>
              <a:gd name="T14" fmla="*/ 0 w 186"/>
              <a:gd name="T15" fmla="*/ 0 h 88"/>
              <a:gd name="T16" fmla="*/ 0 w 186"/>
              <a:gd name="T17" fmla="*/ 0 h 88"/>
              <a:gd name="T18" fmla="*/ 0 w 186"/>
              <a:gd name="T19" fmla="*/ 0 h 88"/>
              <a:gd name="T20" fmla="*/ 0 w 186"/>
              <a:gd name="T21" fmla="*/ 0 h 88"/>
              <a:gd name="T22" fmla="*/ 0 w 186"/>
              <a:gd name="T23" fmla="*/ 0 h 88"/>
              <a:gd name="T24" fmla="*/ 0 w 186"/>
              <a:gd name="T25" fmla="*/ 0 h 88"/>
              <a:gd name="T26" fmla="*/ 0 w 186"/>
              <a:gd name="T27" fmla="*/ 0 h 88"/>
              <a:gd name="T28" fmla="*/ 0 w 186"/>
              <a:gd name="T29" fmla="*/ 0 h 88"/>
              <a:gd name="T30" fmla="*/ 0 w 186"/>
              <a:gd name="T31" fmla="*/ 0 h 88"/>
              <a:gd name="T32" fmla="*/ 0 w 186"/>
              <a:gd name="T33" fmla="*/ 0 h 88"/>
              <a:gd name="T34" fmla="*/ 0 w 186"/>
              <a:gd name="T35" fmla="*/ 0 h 88"/>
              <a:gd name="T36" fmla="*/ 0 w 186"/>
              <a:gd name="T37" fmla="*/ 0 h 88"/>
              <a:gd name="T38" fmla="*/ 0 w 186"/>
              <a:gd name="T39" fmla="*/ 0 h 88"/>
              <a:gd name="T40" fmla="*/ 0 w 186"/>
              <a:gd name="T41" fmla="*/ 0 h 88"/>
              <a:gd name="T42" fmla="*/ 0 w 186"/>
              <a:gd name="T43" fmla="*/ 0 h 88"/>
              <a:gd name="T44" fmla="*/ 0 w 186"/>
              <a:gd name="T45" fmla="*/ 0 h 88"/>
              <a:gd name="T46" fmla="*/ 0 w 186"/>
              <a:gd name="T47" fmla="*/ 0 h 88"/>
              <a:gd name="T48" fmla="*/ 0 w 186"/>
              <a:gd name="T49" fmla="*/ 0 h 88"/>
              <a:gd name="T50" fmla="*/ 0 w 186"/>
              <a:gd name="T51" fmla="*/ 0 h 88"/>
              <a:gd name="T52" fmla="*/ 0 w 186"/>
              <a:gd name="T53" fmla="*/ 0 h 88"/>
              <a:gd name="T54" fmla="*/ 0 w 186"/>
              <a:gd name="T55" fmla="*/ 0 h 88"/>
              <a:gd name="T56" fmla="*/ 0 w 186"/>
              <a:gd name="T57" fmla="*/ 0 h 88"/>
              <a:gd name="T58" fmla="*/ 0 w 186"/>
              <a:gd name="T59" fmla="*/ 0 h 88"/>
              <a:gd name="T60" fmla="*/ 0 w 186"/>
              <a:gd name="T61" fmla="*/ 0 h 88"/>
              <a:gd name="T62" fmla="*/ 0 w 186"/>
              <a:gd name="T63" fmla="*/ 0 h 88"/>
              <a:gd name="T64" fmla="*/ 0 w 186"/>
              <a:gd name="T65" fmla="*/ 0 h 88"/>
              <a:gd name="T66" fmla="*/ 0 w 186"/>
              <a:gd name="T67" fmla="*/ 0 h 88"/>
              <a:gd name="T68" fmla="*/ 0 w 186"/>
              <a:gd name="T69" fmla="*/ 0 h 88"/>
              <a:gd name="T70" fmla="*/ 0 w 186"/>
              <a:gd name="T71" fmla="*/ 0 h 88"/>
              <a:gd name="T72" fmla="*/ 0 w 186"/>
              <a:gd name="T73" fmla="*/ 0 h 88"/>
              <a:gd name="T74" fmla="*/ 0 w 186"/>
              <a:gd name="T75" fmla="*/ 0 h 88"/>
              <a:gd name="T76" fmla="*/ 0 w 186"/>
              <a:gd name="T77" fmla="*/ 0 h 88"/>
              <a:gd name="T78" fmla="*/ 0 w 186"/>
              <a:gd name="T79" fmla="*/ 0 h 88"/>
              <a:gd name="T80" fmla="*/ 0 w 186"/>
              <a:gd name="T81" fmla="*/ 0 h 88"/>
              <a:gd name="T82" fmla="*/ 0 w 186"/>
              <a:gd name="T83" fmla="*/ 0 h 88"/>
              <a:gd name="T84" fmla="*/ 0 w 186"/>
              <a:gd name="T85" fmla="*/ 0 h 88"/>
              <a:gd name="T86" fmla="*/ 0 w 186"/>
              <a:gd name="T87" fmla="*/ 0 h 88"/>
              <a:gd name="T88" fmla="*/ 0 w 186"/>
              <a:gd name="T89" fmla="*/ 0 h 88"/>
              <a:gd name="T90" fmla="*/ 0 w 186"/>
              <a:gd name="T91" fmla="*/ 0 h 88"/>
              <a:gd name="T92" fmla="*/ 0 w 186"/>
              <a:gd name="T93" fmla="*/ 0 h 88"/>
              <a:gd name="T94" fmla="*/ 0 w 186"/>
              <a:gd name="T95" fmla="*/ 0 h 88"/>
              <a:gd name="T96" fmla="*/ 0 w 186"/>
              <a:gd name="T97" fmla="*/ 0 h 88"/>
              <a:gd name="T98" fmla="*/ 0 w 186"/>
              <a:gd name="T99" fmla="*/ 0 h 88"/>
              <a:gd name="T100" fmla="*/ 0 w 186"/>
              <a:gd name="T101" fmla="*/ 0 h 88"/>
              <a:gd name="T102" fmla="*/ 0 w 186"/>
              <a:gd name="T103" fmla="*/ 0 h 88"/>
              <a:gd name="T104" fmla="*/ 0 w 186"/>
              <a:gd name="T105" fmla="*/ 0 h 88"/>
              <a:gd name="T106" fmla="*/ 0 w 186"/>
              <a:gd name="T107" fmla="*/ 0 h 88"/>
              <a:gd name="T108" fmla="*/ 0 w 186"/>
              <a:gd name="T109" fmla="*/ 0 h 88"/>
              <a:gd name="T110" fmla="*/ 0 w 186"/>
              <a:gd name="T111" fmla="*/ 0 h 88"/>
              <a:gd name="T112" fmla="*/ 0 w 186"/>
              <a:gd name="T113" fmla="*/ 0 h 88"/>
              <a:gd name="T114" fmla="*/ 0 w 186"/>
              <a:gd name="T115" fmla="*/ 0 h 88"/>
              <a:gd name="T116" fmla="*/ 0 w 186"/>
              <a:gd name="T117" fmla="*/ 0 h 88"/>
              <a:gd name="T118" fmla="*/ 0 w 186"/>
              <a:gd name="T119" fmla="*/ 0 h 88"/>
              <a:gd name="T120" fmla="*/ 0 w 186"/>
              <a:gd name="T121" fmla="*/ 0 h 88"/>
              <a:gd name="T122" fmla="*/ 0 w 186"/>
              <a:gd name="T123" fmla="*/ 0 h 88"/>
              <a:gd name="T124" fmla="*/ 0 w 186"/>
              <a:gd name="T125" fmla="*/ 0 h 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6"/>
              <a:gd name="T190" fmla="*/ 0 h 88"/>
              <a:gd name="T191" fmla="*/ 186 w 186"/>
              <a:gd name="T192" fmla="*/ 88 h 8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6" h="88">
                <a:moveTo>
                  <a:pt x="186" y="88"/>
                </a:moveTo>
                <a:lnTo>
                  <a:pt x="4" y="88"/>
                </a:lnTo>
                <a:lnTo>
                  <a:pt x="4" y="63"/>
                </a:lnTo>
                <a:lnTo>
                  <a:pt x="32" y="63"/>
                </a:lnTo>
                <a:lnTo>
                  <a:pt x="28" y="60"/>
                </a:lnTo>
                <a:lnTo>
                  <a:pt x="23" y="58"/>
                </a:lnTo>
                <a:lnTo>
                  <a:pt x="19" y="56"/>
                </a:lnTo>
                <a:lnTo>
                  <a:pt x="16" y="54"/>
                </a:lnTo>
                <a:lnTo>
                  <a:pt x="13" y="52"/>
                </a:lnTo>
                <a:lnTo>
                  <a:pt x="11" y="50"/>
                </a:lnTo>
                <a:lnTo>
                  <a:pt x="8" y="48"/>
                </a:lnTo>
                <a:lnTo>
                  <a:pt x="6" y="46"/>
                </a:lnTo>
                <a:lnTo>
                  <a:pt x="5" y="44"/>
                </a:lnTo>
                <a:lnTo>
                  <a:pt x="4" y="42"/>
                </a:lnTo>
                <a:lnTo>
                  <a:pt x="3" y="40"/>
                </a:lnTo>
                <a:lnTo>
                  <a:pt x="2" y="38"/>
                </a:lnTo>
                <a:lnTo>
                  <a:pt x="1" y="35"/>
                </a:lnTo>
                <a:lnTo>
                  <a:pt x="1" y="33"/>
                </a:lnTo>
                <a:lnTo>
                  <a:pt x="0" y="31"/>
                </a:lnTo>
                <a:lnTo>
                  <a:pt x="0" y="29"/>
                </a:lnTo>
                <a:lnTo>
                  <a:pt x="0" y="25"/>
                </a:lnTo>
                <a:lnTo>
                  <a:pt x="1" y="22"/>
                </a:lnTo>
                <a:lnTo>
                  <a:pt x="2" y="18"/>
                </a:lnTo>
                <a:lnTo>
                  <a:pt x="3" y="14"/>
                </a:lnTo>
                <a:lnTo>
                  <a:pt x="4" y="11"/>
                </a:lnTo>
                <a:lnTo>
                  <a:pt x="5" y="7"/>
                </a:lnTo>
                <a:lnTo>
                  <a:pt x="7" y="4"/>
                </a:lnTo>
                <a:lnTo>
                  <a:pt x="11" y="0"/>
                </a:lnTo>
                <a:lnTo>
                  <a:pt x="38" y="10"/>
                </a:lnTo>
                <a:lnTo>
                  <a:pt x="37" y="12"/>
                </a:lnTo>
                <a:lnTo>
                  <a:pt x="36" y="14"/>
                </a:lnTo>
                <a:lnTo>
                  <a:pt x="34" y="17"/>
                </a:lnTo>
                <a:lnTo>
                  <a:pt x="34" y="20"/>
                </a:lnTo>
                <a:lnTo>
                  <a:pt x="33" y="23"/>
                </a:lnTo>
                <a:lnTo>
                  <a:pt x="32" y="25"/>
                </a:lnTo>
                <a:lnTo>
                  <a:pt x="32" y="28"/>
                </a:lnTo>
                <a:lnTo>
                  <a:pt x="32" y="30"/>
                </a:lnTo>
                <a:lnTo>
                  <a:pt x="32" y="32"/>
                </a:lnTo>
                <a:lnTo>
                  <a:pt x="32" y="34"/>
                </a:lnTo>
                <a:lnTo>
                  <a:pt x="33" y="36"/>
                </a:lnTo>
                <a:lnTo>
                  <a:pt x="33" y="38"/>
                </a:lnTo>
                <a:lnTo>
                  <a:pt x="34" y="40"/>
                </a:lnTo>
                <a:lnTo>
                  <a:pt x="35" y="42"/>
                </a:lnTo>
                <a:lnTo>
                  <a:pt x="36" y="44"/>
                </a:lnTo>
                <a:lnTo>
                  <a:pt x="38" y="46"/>
                </a:lnTo>
                <a:lnTo>
                  <a:pt x="39" y="47"/>
                </a:lnTo>
                <a:lnTo>
                  <a:pt x="42" y="49"/>
                </a:lnTo>
                <a:lnTo>
                  <a:pt x="44" y="50"/>
                </a:lnTo>
                <a:lnTo>
                  <a:pt x="45" y="52"/>
                </a:lnTo>
                <a:lnTo>
                  <a:pt x="47" y="53"/>
                </a:lnTo>
                <a:lnTo>
                  <a:pt x="50" y="54"/>
                </a:lnTo>
                <a:lnTo>
                  <a:pt x="52" y="55"/>
                </a:lnTo>
                <a:lnTo>
                  <a:pt x="54" y="56"/>
                </a:lnTo>
                <a:lnTo>
                  <a:pt x="59" y="57"/>
                </a:lnTo>
                <a:lnTo>
                  <a:pt x="63" y="58"/>
                </a:lnTo>
                <a:lnTo>
                  <a:pt x="67" y="58"/>
                </a:lnTo>
                <a:lnTo>
                  <a:pt x="72" y="59"/>
                </a:lnTo>
                <a:lnTo>
                  <a:pt x="77" y="59"/>
                </a:lnTo>
                <a:lnTo>
                  <a:pt x="81" y="60"/>
                </a:lnTo>
                <a:lnTo>
                  <a:pt x="85" y="60"/>
                </a:lnTo>
                <a:lnTo>
                  <a:pt x="91" y="60"/>
                </a:lnTo>
                <a:lnTo>
                  <a:pt x="186" y="60"/>
                </a:lnTo>
                <a:lnTo>
                  <a:pt x="186" y="88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60" name="Freeform 374"/>
          <p:cNvSpPr>
            <a:spLocks noEditPoints="1"/>
          </p:cNvSpPr>
          <p:nvPr/>
        </p:nvSpPr>
        <p:spPr bwMode="auto">
          <a:xfrm>
            <a:off x="3757284" y="4661999"/>
            <a:ext cx="97935" cy="9172"/>
          </a:xfrm>
          <a:custGeom>
            <a:avLst/>
            <a:gdLst>
              <a:gd name="T0" fmla="*/ 0 w 250"/>
              <a:gd name="T1" fmla="*/ 0 h 27"/>
              <a:gd name="T2" fmla="*/ 0 w 250"/>
              <a:gd name="T3" fmla="*/ 0 h 27"/>
              <a:gd name="T4" fmla="*/ 0 w 250"/>
              <a:gd name="T5" fmla="*/ 0 h 27"/>
              <a:gd name="T6" fmla="*/ 0 w 250"/>
              <a:gd name="T7" fmla="*/ 0 h 27"/>
              <a:gd name="T8" fmla="*/ 0 w 250"/>
              <a:gd name="T9" fmla="*/ 0 h 27"/>
              <a:gd name="T10" fmla="*/ 0 w 250"/>
              <a:gd name="T11" fmla="*/ 0 h 27"/>
              <a:gd name="T12" fmla="*/ 0 w 250"/>
              <a:gd name="T13" fmla="*/ 0 h 27"/>
              <a:gd name="T14" fmla="*/ 0 w 250"/>
              <a:gd name="T15" fmla="*/ 0 h 27"/>
              <a:gd name="T16" fmla="*/ 0 w 250"/>
              <a:gd name="T17" fmla="*/ 0 h 27"/>
              <a:gd name="T18" fmla="*/ 0 w 250"/>
              <a:gd name="T19" fmla="*/ 0 h 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0"/>
              <a:gd name="T31" fmla="*/ 0 h 27"/>
              <a:gd name="T32" fmla="*/ 250 w 250"/>
              <a:gd name="T33" fmla="*/ 27 h 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0" h="27">
                <a:moveTo>
                  <a:pt x="35" y="27"/>
                </a:moveTo>
                <a:lnTo>
                  <a:pt x="0" y="27"/>
                </a:lnTo>
                <a:lnTo>
                  <a:pt x="0" y="0"/>
                </a:lnTo>
                <a:lnTo>
                  <a:pt x="35" y="0"/>
                </a:lnTo>
                <a:lnTo>
                  <a:pt x="35" y="27"/>
                </a:lnTo>
                <a:close/>
                <a:moveTo>
                  <a:pt x="250" y="27"/>
                </a:moveTo>
                <a:lnTo>
                  <a:pt x="68" y="27"/>
                </a:lnTo>
                <a:lnTo>
                  <a:pt x="68" y="0"/>
                </a:lnTo>
                <a:lnTo>
                  <a:pt x="250" y="0"/>
                </a:lnTo>
                <a:lnTo>
                  <a:pt x="250" y="27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61" name="Freeform 375"/>
          <p:cNvSpPr>
            <a:spLocks noEditPoints="1"/>
          </p:cNvSpPr>
          <p:nvPr/>
        </p:nvSpPr>
        <p:spPr bwMode="auto">
          <a:xfrm>
            <a:off x="3782747" y="4595958"/>
            <a:ext cx="74431" cy="53199"/>
          </a:xfrm>
          <a:custGeom>
            <a:avLst/>
            <a:gdLst>
              <a:gd name="T0" fmla="*/ 0 w 190"/>
              <a:gd name="T1" fmla="*/ 0 h 147"/>
              <a:gd name="T2" fmla="*/ 0 w 190"/>
              <a:gd name="T3" fmla="*/ 0 h 147"/>
              <a:gd name="T4" fmla="*/ 0 w 190"/>
              <a:gd name="T5" fmla="*/ 0 h 147"/>
              <a:gd name="T6" fmla="*/ 0 w 190"/>
              <a:gd name="T7" fmla="*/ 0 h 147"/>
              <a:gd name="T8" fmla="*/ 0 w 190"/>
              <a:gd name="T9" fmla="*/ 0 h 147"/>
              <a:gd name="T10" fmla="*/ 0 w 190"/>
              <a:gd name="T11" fmla="*/ 0 h 147"/>
              <a:gd name="T12" fmla="*/ 0 w 190"/>
              <a:gd name="T13" fmla="*/ 0 h 147"/>
              <a:gd name="T14" fmla="*/ 0 w 190"/>
              <a:gd name="T15" fmla="*/ 0 h 147"/>
              <a:gd name="T16" fmla="*/ 0 w 190"/>
              <a:gd name="T17" fmla="*/ 0 h 147"/>
              <a:gd name="T18" fmla="*/ 0 w 190"/>
              <a:gd name="T19" fmla="*/ 0 h 147"/>
              <a:gd name="T20" fmla="*/ 0 w 190"/>
              <a:gd name="T21" fmla="*/ 0 h 147"/>
              <a:gd name="T22" fmla="*/ 0 w 190"/>
              <a:gd name="T23" fmla="*/ 0 h 147"/>
              <a:gd name="T24" fmla="*/ 0 w 190"/>
              <a:gd name="T25" fmla="*/ 0 h 147"/>
              <a:gd name="T26" fmla="*/ 0 w 190"/>
              <a:gd name="T27" fmla="*/ 0 h 147"/>
              <a:gd name="T28" fmla="*/ 0 w 190"/>
              <a:gd name="T29" fmla="*/ 0 h 147"/>
              <a:gd name="T30" fmla="*/ 0 w 190"/>
              <a:gd name="T31" fmla="*/ 0 h 147"/>
              <a:gd name="T32" fmla="*/ 0 w 190"/>
              <a:gd name="T33" fmla="*/ 0 h 147"/>
              <a:gd name="T34" fmla="*/ 0 w 190"/>
              <a:gd name="T35" fmla="*/ 0 h 147"/>
              <a:gd name="T36" fmla="*/ 0 w 190"/>
              <a:gd name="T37" fmla="*/ 0 h 147"/>
              <a:gd name="T38" fmla="*/ 0 w 190"/>
              <a:gd name="T39" fmla="*/ 0 h 147"/>
              <a:gd name="T40" fmla="*/ 0 w 190"/>
              <a:gd name="T41" fmla="*/ 0 h 147"/>
              <a:gd name="T42" fmla="*/ 0 w 190"/>
              <a:gd name="T43" fmla="*/ 0 h 147"/>
              <a:gd name="T44" fmla="*/ 0 w 190"/>
              <a:gd name="T45" fmla="*/ 0 h 147"/>
              <a:gd name="T46" fmla="*/ 0 w 190"/>
              <a:gd name="T47" fmla="*/ 0 h 147"/>
              <a:gd name="T48" fmla="*/ 0 w 190"/>
              <a:gd name="T49" fmla="*/ 0 h 147"/>
              <a:gd name="T50" fmla="*/ 0 w 190"/>
              <a:gd name="T51" fmla="*/ 0 h 147"/>
              <a:gd name="T52" fmla="*/ 0 w 190"/>
              <a:gd name="T53" fmla="*/ 0 h 147"/>
              <a:gd name="T54" fmla="*/ 0 w 190"/>
              <a:gd name="T55" fmla="*/ 0 h 147"/>
              <a:gd name="T56" fmla="*/ 0 w 190"/>
              <a:gd name="T57" fmla="*/ 0 h 147"/>
              <a:gd name="T58" fmla="*/ 0 w 190"/>
              <a:gd name="T59" fmla="*/ 0 h 147"/>
              <a:gd name="T60" fmla="*/ 0 w 190"/>
              <a:gd name="T61" fmla="*/ 0 h 147"/>
              <a:gd name="T62" fmla="*/ 0 w 190"/>
              <a:gd name="T63" fmla="*/ 0 h 147"/>
              <a:gd name="T64" fmla="*/ 0 w 190"/>
              <a:gd name="T65" fmla="*/ 0 h 147"/>
              <a:gd name="T66" fmla="*/ 0 w 190"/>
              <a:gd name="T67" fmla="*/ 0 h 147"/>
              <a:gd name="T68" fmla="*/ 0 w 190"/>
              <a:gd name="T69" fmla="*/ 0 h 147"/>
              <a:gd name="T70" fmla="*/ 0 w 190"/>
              <a:gd name="T71" fmla="*/ 0 h 147"/>
              <a:gd name="T72" fmla="*/ 0 w 190"/>
              <a:gd name="T73" fmla="*/ 0 h 147"/>
              <a:gd name="T74" fmla="*/ 0 w 190"/>
              <a:gd name="T75" fmla="*/ 0 h 147"/>
              <a:gd name="T76" fmla="*/ 0 w 190"/>
              <a:gd name="T77" fmla="*/ 0 h 147"/>
              <a:gd name="T78" fmla="*/ 0 w 190"/>
              <a:gd name="T79" fmla="*/ 0 h 147"/>
              <a:gd name="T80" fmla="*/ 0 w 190"/>
              <a:gd name="T81" fmla="*/ 0 h 147"/>
              <a:gd name="T82" fmla="*/ 0 w 190"/>
              <a:gd name="T83" fmla="*/ 0 h 147"/>
              <a:gd name="T84" fmla="*/ 0 w 190"/>
              <a:gd name="T85" fmla="*/ 0 h 147"/>
              <a:gd name="T86" fmla="*/ 0 w 190"/>
              <a:gd name="T87" fmla="*/ 0 h 147"/>
              <a:gd name="T88" fmla="*/ 0 w 190"/>
              <a:gd name="T89" fmla="*/ 0 h 147"/>
              <a:gd name="T90" fmla="*/ 0 w 190"/>
              <a:gd name="T91" fmla="*/ 0 h 147"/>
              <a:gd name="T92" fmla="*/ 0 w 190"/>
              <a:gd name="T93" fmla="*/ 0 h 147"/>
              <a:gd name="T94" fmla="*/ 0 w 190"/>
              <a:gd name="T95" fmla="*/ 0 h 147"/>
              <a:gd name="T96" fmla="*/ 0 w 190"/>
              <a:gd name="T97" fmla="*/ 0 h 147"/>
              <a:gd name="T98" fmla="*/ 0 w 190"/>
              <a:gd name="T99" fmla="*/ 0 h 147"/>
              <a:gd name="T100" fmla="*/ 0 w 190"/>
              <a:gd name="T101" fmla="*/ 0 h 147"/>
              <a:gd name="T102" fmla="*/ 0 w 190"/>
              <a:gd name="T103" fmla="*/ 0 h 147"/>
              <a:gd name="T104" fmla="*/ 0 w 190"/>
              <a:gd name="T105" fmla="*/ 0 h 147"/>
              <a:gd name="T106" fmla="*/ 0 w 190"/>
              <a:gd name="T107" fmla="*/ 0 h 14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90"/>
              <a:gd name="T163" fmla="*/ 0 h 147"/>
              <a:gd name="T164" fmla="*/ 190 w 190"/>
              <a:gd name="T165" fmla="*/ 147 h 14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90" h="147">
                <a:moveTo>
                  <a:pt x="164" y="34"/>
                </a:moveTo>
                <a:lnTo>
                  <a:pt x="167" y="38"/>
                </a:lnTo>
                <a:lnTo>
                  <a:pt x="170" y="41"/>
                </a:lnTo>
                <a:lnTo>
                  <a:pt x="173" y="45"/>
                </a:lnTo>
                <a:lnTo>
                  <a:pt x="175" y="48"/>
                </a:lnTo>
                <a:lnTo>
                  <a:pt x="179" y="52"/>
                </a:lnTo>
                <a:lnTo>
                  <a:pt x="181" y="55"/>
                </a:lnTo>
                <a:lnTo>
                  <a:pt x="183" y="59"/>
                </a:lnTo>
                <a:lnTo>
                  <a:pt x="184" y="62"/>
                </a:lnTo>
                <a:lnTo>
                  <a:pt x="185" y="66"/>
                </a:lnTo>
                <a:lnTo>
                  <a:pt x="187" y="70"/>
                </a:lnTo>
                <a:lnTo>
                  <a:pt x="187" y="74"/>
                </a:lnTo>
                <a:lnTo>
                  <a:pt x="188" y="78"/>
                </a:lnTo>
                <a:lnTo>
                  <a:pt x="189" y="81"/>
                </a:lnTo>
                <a:lnTo>
                  <a:pt x="189" y="85"/>
                </a:lnTo>
                <a:lnTo>
                  <a:pt x="190" y="89"/>
                </a:lnTo>
                <a:lnTo>
                  <a:pt x="190" y="93"/>
                </a:lnTo>
                <a:lnTo>
                  <a:pt x="189" y="99"/>
                </a:lnTo>
                <a:lnTo>
                  <a:pt x="189" y="105"/>
                </a:lnTo>
                <a:lnTo>
                  <a:pt x="188" y="110"/>
                </a:lnTo>
                <a:lnTo>
                  <a:pt x="186" y="116"/>
                </a:lnTo>
                <a:lnTo>
                  <a:pt x="184" y="120"/>
                </a:lnTo>
                <a:lnTo>
                  <a:pt x="182" y="126"/>
                </a:lnTo>
                <a:lnTo>
                  <a:pt x="179" y="130"/>
                </a:lnTo>
                <a:lnTo>
                  <a:pt x="175" y="133"/>
                </a:lnTo>
                <a:lnTo>
                  <a:pt x="171" y="137"/>
                </a:lnTo>
                <a:lnTo>
                  <a:pt x="168" y="140"/>
                </a:lnTo>
                <a:lnTo>
                  <a:pt x="164" y="142"/>
                </a:lnTo>
                <a:lnTo>
                  <a:pt x="158" y="144"/>
                </a:lnTo>
                <a:lnTo>
                  <a:pt x="154" y="145"/>
                </a:lnTo>
                <a:lnTo>
                  <a:pt x="149" y="146"/>
                </a:lnTo>
                <a:lnTo>
                  <a:pt x="143" y="147"/>
                </a:lnTo>
                <a:lnTo>
                  <a:pt x="138" y="147"/>
                </a:lnTo>
                <a:lnTo>
                  <a:pt x="135" y="147"/>
                </a:lnTo>
                <a:lnTo>
                  <a:pt x="131" y="147"/>
                </a:lnTo>
                <a:lnTo>
                  <a:pt x="128" y="147"/>
                </a:lnTo>
                <a:lnTo>
                  <a:pt x="125" y="146"/>
                </a:lnTo>
                <a:lnTo>
                  <a:pt x="122" y="145"/>
                </a:lnTo>
                <a:lnTo>
                  <a:pt x="120" y="144"/>
                </a:lnTo>
                <a:lnTo>
                  <a:pt x="117" y="143"/>
                </a:lnTo>
                <a:lnTo>
                  <a:pt x="113" y="142"/>
                </a:lnTo>
                <a:lnTo>
                  <a:pt x="111" y="141"/>
                </a:lnTo>
                <a:lnTo>
                  <a:pt x="108" y="139"/>
                </a:lnTo>
                <a:lnTo>
                  <a:pt x="106" y="138"/>
                </a:lnTo>
                <a:lnTo>
                  <a:pt x="104" y="136"/>
                </a:lnTo>
                <a:lnTo>
                  <a:pt x="102" y="134"/>
                </a:lnTo>
                <a:lnTo>
                  <a:pt x="99" y="132"/>
                </a:lnTo>
                <a:lnTo>
                  <a:pt x="97" y="130"/>
                </a:lnTo>
                <a:lnTo>
                  <a:pt x="96" y="128"/>
                </a:lnTo>
                <a:lnTo>
                  <a:pt x="94" y="126"/>
                </a:lnTo>
                <a:lnTo>
                  <a:pt x="93" y="123"/>
                </a:lnTo>
                <a:lnTo>
                  <a:pt x="92" y="121"/>
                </a:lnTo>
                <a:lnTo>
                  <a:pt x="90" y="118"/>
                </a:lnTo>
                <a:lnTo>
                  <a:pt x="89" y="116"/>
                </a:lnTo>
                <a:lnTo>
                  <a:pt x="88" y="113"/>
                </a:lnTo>
                <a:lnTo>
                  <a:pt x="87" y="111"/>
                </a:lnTo>
                <a:lnTo>
                  <a:pt x="85" y="108"/>
                </a:lnTo>
                <a:lnTo>
                  <a:pt x="85" y="106"/>
                </a:lnTo>
                <a:lnTo>
                  <a:pt x="84" y="104"/>
                </a:lnTo>
                <a:lnTo>
                  <a:pt x="84" y="101"/>
                </a:lnTo>
                <a:lnTo>
                  <a:pt x="83" y="98"/>
                </a:lnTo>
                <a:lnTo>
                  <a:pt x="83" y="95"/>
                </a:lnTo>
                <a:lnTo>
                  <a:pt x="82" y="92"/>
                </a:lnTo>
                <a:lnTo>
                  <a:pt x="82" y="88"/>
                </a:lnTo>
                <a:lnTo>
                  <a:pt x="81" y="85"/>
                </a:lnTo>
                <a:lnTo>
                  <a:pt x="80" y="77"/>
                </a:lnTo>
                <a:lnTo>
                  <a:pt x="79" y="70"/>
                </a:lnTo>
                <a:lnTo>
                  <a:pt x="78" y="62"/>
                </a:lnTo>
                <a:lnTo>
                  <a:pt x="76" y="56"/>
                </a:lnTo>
                <a:lnTo>
                  <a:pt x="75" y="50"/>
                </a:lnTo>
                <a:lnTo>
                  <a:pt x="74" y="45"/>
                </a:lnTo>
                <a:lnTo>
                  <a:pt x="73" y="40"/>
                </a:lnTo>
                <a:lnTo>
                  <a:pt x="71" y="36"/>
                </a:lnTo>
                <a:lnTo>
                  <a:pt x="69" y="36"/>
                </a:lnTo>
                <a:lnTo>
                  <a:pt x="67" y="36"/>
                </a:lnTo>
                <a:lnTo>
                  <a:pt x="66" y="36"/>
                </a:lnTo>
                <a:lnTo>
                  <a:pt x="65" y="36"/>
                </a:lnTo>
                <a:lnTo>
                  <a:pt x="64" y="36"/>
                </a:lnTo>
                <a:lnTo>
                  <a:pt x="63" y="36"/>
                </a:lnTo>
                <a:lnTo>
                  <a:pt x="58" y="36"/>
                </a:lnTo>
                <a:lnTo>
                  <a:pt x="53" y="36"/>
                </a:lnTo>
                <a:lnTo>
                  <a:pt x="50" y="37"/>
                </a:lnTo>
                <a:lnTo>
                  <a:pt x="47" y="38"/>
                </a:lnTo>
                <a:lnTo>
                  <a:pt x="44" y="39"/>
                </a:lnTo>
                <a:lnTo>
                  <a:pt x="41" y="40"/>
                </a:lnTo>
                <a:lnTo>
                  <a:pt x="38" y="42"/>
                </a:lnTo>
                <a:lnTo>
                  <a:pt x="36" y="44"/>
                </a:lnTo>
                <a:lnTo>
                  <a:pt x="34" y="46"/>
                </a:lnTo>
                <a:lnTo>
                  <a:pt x="32" y="49"/>
                </a:lnTo>
                <a:lnTo>
                  <a:pt x="30" y="53"/>
                </a:lnTo>
                <a:lnTo>
                  <a:pt x="29" y="56"/>
                </a:lnTo>
                <a:lnTo>
                  <a:pt x="27" y="60"/>
                </a:lnTo>
                <a:lnTo>
                  <a:pt x="27" y="64"/>
                </a:lnTo>
                <a:lnTo>
                  <a:pt x="26" y="70"/>
                </a:lnTo>
                <a:lnTo>
                  <a:pt x="26" y="75"/>
                </a:lnTo>
                <a:lnTo>
                  <a:pt x="26" y="79"/>
                </a:lnTo>
                <a:lnTo>
                  <a:pt x="27" y="84"/>
                </a:lnTo>
                <a:lnTo>
                  <a:pt x="27" y="88"/>
                </a:lnTo>
                <a:lnTo>
                  <a:pt x="28" y="91"/>
                </a:lnTo>
                <a:lnTo>
                  <a:pt x="29" y="94"/>
                </a:lnTo>
                <a:lnTo>
                  <a:pt x="30" y="97"/>
                </a:lnTo>
                <a:lnTo>
                  <a:pt x="32" y="100"/>
                </a:lnTo>
                <a:lnTo>
                  <a:pt x="33" y="103"/>
                </a:lnTo>
                <a:lnTo>
                  <a:pt x="35" y="105"/>
                </a:lnTo>
                <a:lnTo>
                  <a:pt x="37" y="107"/>
                </a:lnTo>
                <a:lnTo>
                  <a:pt x="41" y="109"/>
                </a:lnTo>
                <a:lnTo>
                  <a:pt x="44" y="110"/>
                </a:lnTo>
                <a:lnTo>
                  <a:pt x="47" y="112"/>
                </a:lnTo>
                <a:lnTo>
                  <a:pt x="51" y="113"/>
                </a:lnTo>
                <a:lnTo>
                  <a:pt x="56" y="115"/>
                </a:lnTo>
                <a:lnTo>
                  <a:pt x="60" y="116"/>
                </a:lnTo>
                <a:lnTo>
                  <a:pt x="57" y="143"/>
                </a:lnTo>
                <a:lnTo>
                  <a:pt x="51" y="142"/>
                </a:lnTo>
                <a:lnTo>
                  <a:pt x="47" y="141"/>
                </a:lnTo>
                <a:lnTo>
                  <a:pt x="43" y="139"/>
                </a:lnTo>
                <a:lnTo>
                  <a:pt x="38" y="138"/>
                </a:lnTo>
                <a:lnTo>
                  <a:pt x="35" y="137"/>
                </a:lnTo>
                <a:lnTo>
                  <a:pt x="31" y="135"/>
                </a:lnTo>
                <a:lnTo>
                  <a:pt x="28" y="133"/>
                </a:lnTo>
                <a:lnTo>
                  <a:pt x="25" y="131"/>
                </a:lnTo>
                <a:lnTo>
                  <a:pt x="22" y="129"/>
                </a:lnTo>
                <a:lnTo>
                  <a:pt x="19" y="127"/>
                </a:lnTo>
                <a:lnTo>
                  <a:pt x="17" y="123"/>
                </a:lnTo>
                <a:lnTo>
                  <a:pt x="15" y="120"/>
                </a:lnTo>
                <a:lnTo>
                  <a:pt x="12" y="117"/>
                </a:lnTo>
                <a:lnTo>
                  <a:pt x="11" y="114"/>
                </a:lnTo>
                <a:lnTo>
                  <a:pt x="8" y="110"/>
                </a:lnTo>
                <a:lnTo>
                  <a:pt x="6" y="107"/>
                </a:lnTo>
                <a:lnTo>
                  <a:pt x="5" y="103"/>
                </a:lnTo>
                <a:lnTo>
                  <a:pt x="4" y="99"/>
                </a:lnTo>
                <a:lnTo>
                  <a:pt x="3" y="94"/>
                </a:lnTo>
                <a:lnTo>
                  <a:pt x="2" y="90"/>
                </a:lnTo>
                <a:lnTo>
                  <a:pt x="1" y="86"/>
                </a:lnTo>
                <a:lnTo>
                  <a:pt x="1" y="81"/>
                </a:lnTo>
                <a:lnTo>
                  <a:pt x="0" y="76"/>
                </a:lnTo>
                <a:lnTo>
                  <a:pt x="0" y="71"/>
                </a:lnTo>
                <a:lnTo>
                  <a:pt x="0" y="65"/>
                </a:lnTo>
                <a:lnTo>
                  <a:pt x="1" y="60"/>
                </a:lnTo>
                <a:lnTo>
                  <a:pt x="1" y="56"/>
                </a:lnTo>
                <a:lnTo>
                  <a:pt x="2" y="52"/>
                </a:lnTo>
                <a:lnTo>
                  <a:pt x="2" y="48"/>
                </a:lnTo>
                <a:lnTo>
                  <a:pt x="3" y="44"/>
                </a:lnTo>
                <a:lnTo>
                  <a:pt x="4" y="41"/>
                </a:lnTo>
                <a:lnTo>
                  <a:pt x="5" y="37"/>
                </a:lnTo>
                <a:lnTo>
                  <a:pt x="7" y="34"/>
                </a:lnTo>
                <a:lnTo>
                  <a:pt x="8" y="31"/>
                </a:lnTo>
                <a:lnTo>
                  <a:pt x="11" y="29"/>
                </a:lnTo>
                <a:lnTo>
                  <a:pt x="12" y="26"/>
                </a:lnTo>
                <a:lnTo>
                  <a:pt x="14" y="24"/>
                </a:lnTo>
                <a:lnTo>
                  <a:pt x="16" y="22"/>
                </a:lnTo>
                <a:lnTo>
                  <a:pt x="17" y="20"/>
                </a:lnTo>
                <a:lnTo>
                  <a:pt x="19" y="19"/>
                </a:lnTo>
                <a:lnTo>
                  <a:pt x="21" y="17"/>
                </a:lnTo>
                <a:lnTo>
                  <a:pt x="23" y="16"/>
                </a:lnTo>
                <a:lnTo>
                  <a:pt x="27" y="15"/>
                </a:lnTo>
                <a:lnTo>
                  <a:pt x="29" y="14"/>
                </a:lnTo>
                <a:lnTo>
                  <a:pt x="32" y="13"/>
                </a:lnTo>
                <a:lnTo>
                  <a:pt x="34" y="12"/>
                </a:lnTo>
                <a:lnTo>
                  <a:pt x="37" y="11"/>
                </a:lnTo>
                <a:lnTo>
                  <a:pt x="41" y="11"/>
                </a:lnTo>
                <a:lnTo>
                  <a:pt x="43" y="10"/>
                </a:lnTo>
                <a:lnTo>
                  <a:pt x="45" y="10"/>
                </a:lnTo>
                <a:lnTo>
                  <a:pt x="48" y="10"/>
                </a:lnTo>
                <a:lnTo>
                  <a:pt x="51" y="10"/>
                </a:lnTo>
                <a:lnTo>
                  <a:pt x="56" y="8"/>
                </a:lnTo>
                <a:lnTo>
                  <a:pt x="60" y="8"/>
                </a:lnTo>
                <a:lnTo>
                  <a:pt x="64" y="8"/>
                </a:lnTo>
                <a:lnTo>
                  <a:pt x="68" y="8"/>
                </a:lnTo>
                <a:lnTo>
                  <a:pt x="110" y="8"/>
                </a:lnTo>
                <a:lnTo>
                  <a:pt x="120" y="8"/>
                </a:lnTo>
                <a:lnTo>
                  <a:pt x="129" y="8"/>
                </a:lnTo>
                <a:lnTo>
                  <a:pt x="138" y="8"/>
                </a:lnTo>
                <a:lnTo>
                  <a:pt x="144" y="8"/>
                </a:lnTo>
                <a:lnTo>
                  <a:pt x="151" y="8"/>
                </a:lnTo>
                <a:lnTo>
                  <a:pt x="156" y="7"/>
                </a:lnTo>
                <a:lnTo>
                  <a:pt x="160" y="7"/>
                </a:lnTo>
                <a:lnTo>
                  <a:pt x="164" y="7"/>
                </a:lnTo>
                <a:lnTo>
                  <a:pt x="167" y="6"/>
                </a:lnTo>
                <a:lnTo>
                  <a:pt x="170" y="5"/>
                </a:lnTo>
                <a:lnTo>
                  <a:pt x="172" y="5"/>
                </a:lnTo>
                <a:lnTo>
                  <a:pt x="175" y="4"/>
                </a:lnTo>
                <a:lnTo>
                  <a:pt x="177" y="3"/>
                </a:lnTo>
                <a:lnTo>
                  <a:pt x="181" y="2"/>
                </a:lnTo>
                <a:lnTo>
                  <a:pt x="183" y="1"/>
                </a:lnTo>
                <a:lnTo>
                  <a:pt x="186" y="0"/>
                </a:lnTo>
                <a:lnTo>
                  <a:pt x="186" y="29"/>
                </a:lnTo>
                <a:lnTo>
                  <a:pt x="184" y="30"/>
                </a:lnTo>
                <a:lnTo>
                  <a:pt x="181" y="31"/>
                </a:lnTo>
                <a:lnTo>
                  <a:pt x="179" y="31"/>
                </a:lnTo>
                <a:lnTo>
                  <a:pt x="175" y="32"/>
                </a:lnTo>
                <a:lnTo>
                  <a:pt x="172" y="33"/>
                </a:lnTo>
                <a:lnTo>
                  <a:pt x="170" y="33"/>
                </a:lnTo>
                <a:lnTo>
                  <a:pt x="167" y="34"/>
                </a:lnTo>
                <a:lnTo>
                  <a:pt x="164" y="34"/>
                </a:lnTo>
                <a:close/>
                <a:moveTo>
                  <a:pt x="95" y="36"/>
                </a:moveTo>
                <a:lnTo>
                  <a:pt x="96" y="40"/>
                </a:lnTo>
                <a:lnTo>
                  <a:pt x="98" y="44"/>
                </a:lnTo>
                <a:lnTo>
                  <a:pt x="99" y="49"/>
                </a:lnTo>
                <a:lnTo>
                  <a:pt x="102" y="54"/>
                </a:lnTo>
                <a:lnTo>
                  <a:pt x="103" y="60"/>
                </a:lnTo>
                <a:lnTo>
                  <a:pt x="104" y="66"/>
                </a:lnTo>
                <a:lnTo>
                  <a:pt x="105" y="74"/>
                </a:lnTo>
                <a:lnTo>
                  <a:pt x="107" y="81"/>
                </a:lnTo>
                <a:lnTo>
                  <a:pt x="107" y="85"/>
                </a:lnTo>
                <a:lnTo>
                  <a:pt x="108" y="88"/>
                </a:lnTo>
                <a:lnTo>
                  <a:pt x="109" y="92"/>
                </a:lnTo>
                <a:lnTo>
                  <a:pt x="109" y="95"/>
                </a:lnTo>
                <a:lnTo>
                  <a:pt x="110" y="97"/>
                </a:lnTo>
                <a:lnTo>
                  <a:pt x="111" y="100"/>
                </a:lnTo>
                <a:lnTo>
                  <a:pt x="111" y="102"/>
                </a:lnTo>
                <a:lnTo>
                  <a:pt x="112" y="104"/>
                </a:lnTo>
                <a:lnTo>
                  <a:pt x="113" y="105"/>
                </a:lnTo>
                <a:lnTo>
                  <a:pt x="114" y="107"/>
                </a:lnTo>
                <a:lnTo>
                  <a:pt x="115" y="108"/>
                </a:lnTo>
                <a:lnTo>
                  <a:pt x="117" y="110"/>
                </a:lnTo>
                <a:lnTo>
                  <a:pt x="118" y="111"/>
                </a:lnTo>
                <a:lnTo>
                  <a:pt x="120" y="112"/>
                </a:lnTo>
                <a:lnTo>
                  <a:pt x="121" y="113"/>
                </a:lnTo>
                <a:lnTo>
                  <a:pt x="123" y="114"/>
                </a:lnTo>
                <a:lnTo>
                  <a:pt x="124" y="115"/>
                </a:lnTo>
                <a:lnTo>
                  <a:pt x="126" y="116"/>
                </a:lnTo>
                <a:lnTo>
                  <a:pt x="127" y="117"/>
                </a:lnTo>
                <a:lnTo>
                  <a:pt x="129" y="117"/>
                </a:lnTo>
                <a:lnTo>
                  <a:pt x="131" y="117"/>
                </a:lnTo>
                <a:lnTo>
                  <a:pt x="134" y="118"/>
                </a:lnTo>
                <a:lnTo>
                  <a:pt x="135" y="118"/>
                </a:lnTo>
                <a:lnTo>
                  <a:pt x="137" y="118"/>
                </a:lnTo>
                <a:lnTo>
                  <a:pt x="140" y="118"/>
                </a:lnTo>
                <a:lnTo>
                  <a:pt x="143" y="118"/>
                </a:lnTo>
                <a:lnTo>
                  <a:pt x="145" y="117"/>
                </a:lnTo>
                <a:lnTo>
                  <a:pt x="149" y="116"/>
                </a:lnTo>
                <a:lnTo>
                  <a:pt x="151" y="115"/>
                </a:lnTo>
                <a:lnTo>
                  <a:pt x="153" y="113"/>
                </a:lnTo>
                <a:lnTo>
                  <a:pt x="155" y="112"/>
                </a:lnTo>
                <a:lnTo>
                  <a:pt x="157" y="110"/>
                </a:lnTo>
                <a:lnTo>
                  <a:pt x="159" y="108"/>
                </a:lnTo>
                <a:lnTo>
                  <a:pt x="161" y="105"/>
                </a:lnTo>
                <a:lnTo>
                  <a:pt x="163" y="103"/>
                </a:lnTo>
                <a:lnTo>
                  <a:pt x="164" y="100"/>
                </a:lnTo>
                <a:lnTo>
                  <a:pt x="165" y="97"/>
                </a:lnTo>
                <a:lnTo>
                  <a:pt x="166" y="94"/>
                </a:lnTo>
                <a:lnTo>
                  <a:pt x="166" y="90"/>
                </a:lnTo>
                <a:lnTo>
                  <a:pt x="166" y="86"/>
                </a:lnTo>
                <a:lnTo>
                  <a:pt x="166" y="83"/>
                </a:lnTo>
                <a:lnTo>
                  <a:pt x="166" y="79"/>
                </a:lnTo>
                <a:lnTo>
                  <a:pt x="165" y="75"/>
                </a:lnTo>
                <a:lnTo>
                  <a:pt x="164" y="72"/>
                </a:lnTo>
                <a:lnTo>
                  <a:pt x="163" y="69"/>
                </a:lnTo>
                <a:lnTo>
                  <a:pt x="161" y="64"/>
                </a:lnTo>
                <a:lnTo>
                  <a:pt x="160" y="61"/>
                </a:lnTo>
                <a:lnTo>
                  <a:pt x="158" y="58"/>
                </a:lnTo>
                <a:lnTo>
                  <a:pt x="156" y="55"/>
                </a:lnTo>
                <a:lnTo>
                  <a:pt x="154" y="52"/>
                </a:lnTo>
                <a:lnTo>
                  <a:pt x="152" y="50"/>
                </a:lnTo>
                <a:lnTo>
                  <a:pt x="149" y="48"/>
                </a:lnTo>
                <a:lnTo>
                  <a:pt x="146" y="46"/>
                </a:lnTo>
                <a:lnTo>
                  <a:pt x="143" y="44"/>
                </a:lnTo>
                <a:lnTo>
                  <a:pt x="140" y="42"/>
                </a:lnTo>
                <a:lnTo>
                  <a:pt x="137" y="40"/>
                </a:lnTo>
                <a:lnTo>
                  <a:pt x="134" y="39"/>
                </a:lnTo>
                <a:lnTo>
                  <a:pt x="131" y="39"/>
                </a:lnTo>
                <a:lnTo>
                  <a:pt x="127" y="38"/>
                </a:lnTo>
                <a:lnTo>
                  <a:pt x="124" y="37"/>
                </a:lnTo>
                <a:lnTo>
                  <a:pt x="120" y="37"/>
                </a:lnTo>
                <a:lnTo>
                  <a:pt x="115" y="36"/>
                </a:lnTo>
                <a:lnTo>
                  <a:pt x="111" y="36"/>
                </a:lnTo>
                <a:lnTo>
                  <a:pt x="106" y="36"/>
                </a:lnTo>
                <a:lnTo>
                  <a:pt x="95" y="36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62" name="Freeform 376"/>
          <p:cNvSpPr>
            <a:spLocks/>
          </p:cNvSpPr>
          <p:nvPr/>
        </p:nvSpPr>
        <p:spPr bwMode="auto">
          <a:xfrm>
            <a:off x="5422179" y="5502181"/>
            <a:ext cx="72472" cy="31186"/>
          </a:xfrm>
          <a:custGeom>
            <a:avLst/>
            <a:gdLst>
              <a:gd name="T0" fmla="*/ 0 w 186"/>
              <a:gd name="T1" fmla="*/ 0 h 87"/>
              <a:gd name="T2" fmla="*/ 0 w 186"/>
              <a:gd name="T3" fmla="*/ 0 h 87"/>
              <a:gd name="T4" fmla="*/ 0 w 186"/>
              <a:gd name="T5" fmla="*/ 0 h 87"/>
              <a:gd name="T6" fmla="*/ 0 w 186"/>
              <a:gd name="T7" fmla="*/ 0 h 87"/>
              <a:gd name="T8" fmla="*/ 0 w 186"/>
              <a:gd name="T9" fmla="*/ 0 h 87"/>
              <a:gd name="T10" fmla="*/ 0 w 186"/>
              <a:gd name="T11" fmla="*/ 0 h 87"/>
              <a:gd name="T12" fmla="*/ 0 w 186"/>
              <a:gd name="T13" fmla="*/ 0 h 87"/>
              <a:gd name="T14" fmla="*/ 0 w 186"/>
              <a:gd name="T15" fmla="*/ 0 h 87"/>
              <a:gd name="T16" fmla="*/ 0 w 186"/>
              <a:gd name="T17" fmla="*/ 0 h 87"/>
              <a:gd name="T18" fmla="*/ 0 w 186"/>
              <a:gd name="T19" fmla="*/ 0 h 87"/>
              <a:gd name="T20" fmla="*/ 0 w 186"/>
              <a:gd name="T21" fmla="*/ 0 h 87"/>
              <a:gd name="T22" fmla="*/ 0 w 186"/>
              <a:gd name="T23" fmla="*/ 0 h 87"/>
              <a:gd name="T24" fmla="*/ 0 w 186"/>
              <a:gd name="T25" fmla="*/ 0 h 87"/>
              <a:gd name="T26" fmla="*/ 0 w 186"/>
              <a:gd name="T27" fmla="*/ 0 h 87"/>
              <a:gd name="T28" fmla="*/ 0 w 186"/>
              <a:gd name="T29" fmla="*/ 0 h 87"/>
              <a:gd name="T30" fmla="*/ 0 w 186"/>
              <a:gd name="T31" fmla="*/ 0 h 87"/>
              <a:gd name="T32" fmla="*/ 0 w 186"/>
              <a:gd name="T33" fmla="*/ 0 h 87"/>
              <a:gd name="T34" fmla="*/ 0 w 186"/>
              <a:gd name="T35" fmla="*/ 0 h 87"/>
              <a:gd name="T36" fmla="*/ 0 w 186"/>
              <a:gd name="T37" fmla="*/ 0 h 87"/>
              <a:gd name="T38" fmla="*/ 0 w 186"/>
              <a:gd name="T39" fmla="*/ 0 h 87"/>
              <a:gd name="T40" fmla="*/ 0 w 186"/>
              <a:gd name="T41" fmla="*/ 0 h 87"/>
              <a:gd name="T42" fmla="*/ 0 w 186"/>
              <a:gd name="T43" fmla="*/ 0 h 87"/>
              <a:gd name="T44" fmla="*/ 0 w 186"/>
              <a:gd name="T45" fmla="*/ 0 h 87"/>
              <a:gd name="T46" fmla="*/ 0 w 186"/>
              <a:gd name="T47" fmla="*/ 0 h 87"/>
              <a:gd name="T48" fmla="*/ 0 w 186"/>
              <a:gd name="T49" fmla="*/ 0 h 87"/>
              <a:gd name="T50" fmla="*/ 0 w 186"/>
              <a:gd name="T51" fmla="*/ 0 h 87"/>
              <a:gd name="T52" fmla="*/ 0 w 186"/>
              <a:gd name="T53" fmla="*/ 0 h 87"/>
              <a:gd name="T54" fmla="*/ 0 w 186"/>
              <a:gd name="T55" fmla="*/ 0 h 87"/>
              <a:gd name="T56" fmla="*/ 0 w 186"/>
              <a:gd name="T57" fmla="*/ 0 h 87"/>
              <a:gd name="T58" fmla="*/ 0 w 186"/>
              <a:gd name="T59" fmla="*/ 0 h 87"/>
              <a:gd name="T60" fmla="*/ 0 w 186"/>
              <a:gd name="T61" fmla="*/ 0 h 87"/>
              <a:gd name="T62" fmla="*/ 0 w 186"/>
              <a:gd name="T63" fmla="*/ 0 h 87"/>
              <a:gd name="T64" fmla="*/ 0 w 186"/>
              <a:gd name="T65" fmla="*/ 0 h 87"/>
              <a:gd name="T66" fmla="*/ 0 w 186"/>
              <a:gd name="T67" fmla="*/ 0 h 87"/>
              <a:gd name="T68" fmla="*/ 0 w 186"/>
              <a:gd name="T69" fmla="*/ 0 h 87"/>
              <a:gd name="T70" fmla="*/ 0 w 186"/>
              <a:gd name="T71" fmla="*/ 0 h 87"/>
              <a:gd name="T72" fmla="*/ 0 w 186"/>
              <a:gd name="T73" fmla="*/ 0 h 87"/>
              <a:gd name="T74" fmla="*/ 0 w 186"/>
              <a:gd name="T75" fmla="*/ 0 h 87"/>
              <a:gd name="T76" fmla="*/ 0 w 186"/>
              <a:gd name="T77" fmla="*/ 0 h 87"/>
              <a:gd name="T78" fmla="*/ 0 w 186"/>
              <a:gd name="T79" fmla="*/ 0 h 87"/>
              <a:gd name="T80" fmla="*/ 0 w 186"/>
              <a:gd name="T81" fmla="*/ 0 h 87"/>
              <a:gd name="T82" fmla="*/ 0 w 186"/>
              <a:gd name="T83" fmla="*/ 0 h 87"/>
              <a:gd name="T84" fmla="*/ 0 w 186"/>
              <a:gd name="T85" fmla="*/ 0 h 87"/>
              <a:gd name="T86" fmla="*/ 0 w 186"/>
              <a:gd name="T87" fmla="*/ 0 h 87"/>
              <a:gd name="T88" fmla="*/ 0 w 186"/>
              <a:gd name="T89" fmla="*/ 0 h 87"/>
              <a:gd name="T90" fmla="*/ 0 w 186"/>
              <a:gd name="T91" fmla="*/ 0 h 87"/>
              <a:gd name="T92" fmla="*/ 0 w 186"/>
              <a:gd name="T93" fmla="*/ 0 h 87"/>
              <a:gd name="T94" fmla="*/ 0 w 186"/>
              <a:gd name="T95" fmla="*/ 0 h 87"/>
              <a:gd name="T96" fmla="*/ 0 w 186"/>
              <a:gd name="T97" fmla="*/ 0 h 87"/>
              <a:gd name="T98" fmla="*/ 0 w 186"/>
              <a:gd name="T99" fmla="*/ 0 h 87"/>
              <a:gd name="T100" fmla="*/ 0 w 186"/>
              <a:gd name="T101" fmla="*/ 0 h 87"/>
              <a:gd name="T102" fmla="*/ 0 w 186"/>
              <a:gd name="T103" fmla="*/ 0 h 87"/>
              <a:gd name="T104" fmla="*/ 0 w 186"/>
              <a:gd name="T105" fmla="*/ 0 h 87"/>
              <a:gd name="T106" fmla="*/ 0 w 186"/>
              <a:gd name="T107" fmla="*/ 0 h 87"/>
              <a:gd name="T108" fmla="*/ 0 w 186"/>
              <a:gd name="T109" fmla="*/ 0 h 87"/>
              <a:gd name="T110" fmla="*/ 0 w 186"/>
              <a:gd name="T111" fmla="*/ 0 h 87"/>
              <a:gd name="T112" fmla="*/ 0 w 186"/>
              <a:gd name="T113" fmla="*/ 0 h 87"/>
              <a:gd name="T114" fmla="*/ 0 w 186"/>
              <a:gd name="T115" fmla="*/ 0 h 87"/>
              <a:gd name="T116" fmla="*/ 0 w 186"/>
              <a:gd name="T117" fmla="*/ 0 h 87"/>
              <a:gd name="T118" fmla="*/ 0 w 186"/>
              <a:gd name="T119" fmla="*/ 0 h 87"/>
              <a:gd name="T120" fmla="*/ 0 w 186"/>
              <a:gd name="T121" fmla="*/ 0 h 87"/>
              <a:gd name="T122" fmla="*/ 0 w 186"/>
              <a:gd name="T123" fmla="*/ 0 h 87"/>
              <a:gd name="T124" fmla="*/ 0 w 186"/>
              <a:gd name="T125" fmla="*/ 0 h 8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6"/>
              <a:gd name="T190" fmla="*/ 0 h 87"/>
              <a:gd name="T191" fmla="*/ 186 w 186"/>
              <a:gd name="T192" fmla="*/ 87 h 8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6" h="87">
                <a:moveTo>
                  <a:pt x="186" y="87"/>
                </a:moveTo>
                <a:lnTo>
                  <a:pt x="4" y="87"/>
                </a:lnTo>
                <a:lnTo>
                  <a:pt x="4" y="63"/>
                </a:lnTo>
                <a:lnTo>
                  <a:pt x="32" y="63"/>
                </a:lnTo>
                <a:lnTo>
                  <a:pt x="28" y="60"/>
                </a:lnTo>
                <a:lnTo>
                  <a:pt x="24" y="58"/>
                </a:lnTo>
                <a:lnTo>
                  <a:pt x="19" y="56"/>
                </a:lnTo>
                <a:lnTo>
                  <a:pt x="16" y="54"/>
                </a:lnTo>
                <a:lnTo>
                  <a:pt x="13" y="52"/>
                </a:lnTo>
                <a:lnTo>
                  <a:pt x="11" y="50"/>
                </a:lnTo>
                <a:lnTo>
                  <a:pt x="9" y="48"/>
                </a:lnTo>
                <a:lnTo>
                  <a:pt x="7" y="46"/>
                </a:lnTo>
                <a:lnTo>
                  <a:pt x="6" y="44"/>
                </a:lnTo>
                <a:lnTo>
                  <a:pt x="4" y="42"/>
                </a:lnTo>
                <a:lnTo>
                  <a:pt x="3" y="39"/>
                </a:lnTo>
                <a:lnTo>
                  <a:pt x="2" y="37"/>
                </a:lnTo>
                <a:lnTo>
                  <a:pt x="1" y="34"/>
                </a:lnTo>
                <a:lnTo>
                  <a:pt x="1" y="32"/>
                </a:lnTo>
                <a:lnTo>
                  <a:pt x="0" y="30"/>
                </a:lnTo>
                <a:lnTo>
                  <a:pt x="0" y="28"/>
                </a:lnTo>
                <a:lnTo>
                  <a:pt x="0" y="24"/>
                </a:lnTo>
                <a:lnTo>
                  <a:pt x="1" y="21"/>
                </a:lnTo>
                <a:lnTo>
                  <a:pt x="2" y="18"/>
                </a:lnTo>
                <a:lnTo>
                  <a:pt x="3" y="14"/>
                </a:lnTo>
                <a:lnTo>
                  <a:pt x="4" y="11"/>
                </a:lnTo>
                <a:lnTo>
                  <a:pt x="7" y="7"/>
                </a:lnTo>
                <a:lnTo>
                  <a:pt x="8" y="4"/>
                </a:lnTo>
                <a:lnTo>
                  <a:pt x="11" y="0"/>
                </a:lnTo>
                <a:lnTo>
                  <a:pt x="39" y="10"/>
                </a:lnTo>
                <a:lnTo>
                  <a:pt x="38" y="12"/>
                </a:lnTo>
                <a:lnTo>
                  <a:pt x="37" y="14"/>
                </a:lnTo>
                <a:lnTo>
                  <a:pt x="35" y="17"/>
                </a:lnTo>
                <a:lnTo>
                  <a:pt x="34" y="19"/>
                </a:lnTo>
                <a:lnTo>
                  <a:pt x="33" y="22"/>
                </a:lnTo>
                <a:lnTo>
                  <a:pt x="32" y="24"/>
                </a:lnTo>
                <a:lnTo>
                  <a:pt x="32" y="27"/>
                </a:lnTo>
                <a:lnTo>
                  <a:pt x="32" y="29"/>
                </a:lnTo>
                <a:lnTo>
                  <a:pt x="32" y="31"/>
                </a:lnTo>
                <a:lnTo>
                  <a:pt x="32" y="33"/>
                </a:lnTo>
                <a:lnTo>
                  <a:pt x="33" y="35"/>
                </a:lnTo>
                <a:lnTo>
                  <a:pt x="34" y="37"/>
                </a:lnTo>
                <a:lnTo>
                  <a:pt x="34" y="39"/>
                </a:lnTo>
                <a:lnTo>
                  <a:pt x="35" y="42"/>
                </a:lnTo>
                <a:lnTo>
                  <a:pt x="37" y="44"/>
                </a:lnTo>
                <a:lnTo>
                  <a:pt x="39" y="46"/>
                </a:lnTo>
                <a:lnTo>
                  <a:pt x="40" y="47"/>
                </a:lnTo>
                <a:lnTo>
                  <a:pt x="42" y="49"/>
                </a:lnTo>
                <a:lnTo>
                  <a:pt x="44" y="50"/>
                </a:lnTo>
                <a:lnTo>
                  <a:pt x="46" y="52"/>
                </a:lnTo>
                <a:lnTo>
                  <a:pt x="48" y="53"/>
                </a:lnTo>
                <a:lnTo>
                  <a:pt x="50" y="54"/>
                </a:lnTo>
                <a:lnTo>
                  <a:pt x="53" y="55"/>
                </a:lnTo>
                <a:lnTo>
                  <a:pt x="56" y="56"/>
                </a:lnTo>
                <a:lnTo>
                  <a:pt x="59" y="57"/>
                </a:lnTo>
                <a:lnTo>
                  <a:pt x="63" y="58"/>
                </a:lnTo>
                <a:lnTo>
                  <a:pt x="68" y="58"/>
                </a:lnTo>
                <a:lnTo>
                  <a:pt x="73" y="59"/>
                </a:lnTo>
                <a:lnTo>
                  <a:pt x="77" y="59"/>
                </a:lnTo>
                <a:lnTo>
                  <a:pt x="81" y="60"/>
                </a:lnTo>
                <a:lnTo>
                  <a:pt x="87" y="60"/>
                </a:lnTo>
                <a:lnTo>
                  <a:pt x="91" y="60"/>
                </a:lnTo>
                <a:lnTo>
                  <a:pt x="186" y="60"/>
                </a:lnTo>
                <a:lnTo>
                  <a:pt x="186" y="87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63" name="Freeform 377"/>
          <p:cNvSpPr>
            <a:spLocks noEditPoints="1"/>
          </p:cNvSpPr>
          <p:nvPr/>
        </p:nvSpPr>
        <p:spPr bwMode="auto">
          <a:xfrm>
            <a:off x="5422179" y="5445312"/>
            <a:ext cx="74431" cy="53199"/>
          </a:xfrm>
          <a:custGeom>
            <a:avLst/>
            <a:gdLst>
              <a:gd name="T0" fmla="*/ 0 w 191"/>
              <a:gd name="T1" fmla="*/ 0 h 147"/>
              <a:gd name="T2" fmla="*/ 0 w 191"/>
              <a:gd name="T3" fmla="*/ 0 h 147"/>
              <a:gd name="T4" fmla="*/ 0 w 191"/>
              <a:gd name="T5" fmla="*/ 0 h 147"/>
              <a:gd name="T6" fmla="*/ 0 w 191"/>
              <a:gd name="T7" fmla="*/ 0 h 147"/>
              <a:gd name="T8" fmla="*/ 0 w 191"/>
              <a:gd name="T9" fmla="*/ 0 h 147"/>
              <a:gd name="T10" fmla="*/ 0 w 191"/>
              <a:gd name="T11" fmla="*/ 0 h 147"/>
              <a:gd name="T12" fmla="*/ 0 w 191"/>
              <a:gd name="T13" fmla="*/ 0 h 147"/>
              <a:gd name="T14" fmla="*/ 0 w 191"/>
              <a:gd name="T15" fmla="*/ 0 h 147"/>
              <a:gd name="T16" fmla="*/ 0 w 191"/>
              <a:gd name="T17" fmla="*/ 0 h 147"/>
              <a:gd name="T18" fmla="*/ 0 w 191"/>
              <a:gd name="T19" fmla="*/ 0 h 147"/>
              <a:gd name="T20" fmla="*/ 0 w 191"/>
              <a:gd name="T21" fmla="*/ 0 h 147"/>
              <a:gd name="T22" fmla="*/ 0 w 191"/>
              <a:gd name="T23" fmla="*/ 0 h 147"/>
              <a:gd name="T24" fmla="*/ 0 w 191"/>
              <a:gd name="T25" fmla="*/ 0 h 147"/>
              <a:gd name="T26" fmla="*/ 0 w 191"/>
              <a:gd name="T27" fmla="*/ 0 h 147"/>
              <a:gd name="T28" fmla="*/ 0 w 191"/>
              <a:gd name="T29" fmla="*/ 0 h 147"/>
              <a:gd name="T30" fmla="*/ 0 w 191"/>
              <a:gd name="T31" fmla="*/ 0 h 147"/>
              <a:gd name="T32" fmla="*/ 0 w 191"/>
              <a:gd name="T33" fmla="*/ 0 h 147"/>
              <a:gd name="T34" fmla="*/ 0 w 191"/>
              <a:gd name="T35" fmla="*/ 0 h 147"/>
              <a:gd name="T36" fmla="*/ 0 w 191"/>
              <a:gd name="T37" fmla="*/ 0 h 147"/>
              <a:gd name="T38" fmla="*/ 0 w 191"/>
              <a:gd name="T39" fmla="*/ 0 h 147"/>
              <a:gd name="T40" fmla="*/ 0 w 191"/>
              <a:gd name="T41" fmla="*/ 0 h 147"/>
              <a:gd name="T42" fmla="*/ 0 w 191"/>
              <a:gd name="T43" fmla="*/ 0 h 147"/>
              <a:gd name="T44" fmla="*/ 0 w 191"/>
              <a:gd name="T45" fmla="*/ 0 h 147"/>
              <a:gd name="T46" fmla="*/ 0 w 191"/>
              <a:gd name="T47" fmla="*/ 0 h 147"/>
              <a:gd name="T48" fmla="*/ 0 w 191"/>
              <a:gd name="T49" fmla="*/ 0 h 147"/>
              <a:gd name="T50" fmla="*/ 0 w 191"/>
              <a:gd name="T51" fmla="*/ 0 h 147"/>
              <a:gd name="T52" fmla="*/ 0 w 191"/>
              <a:gd name="T53" fmla="*/ 0 h 147"/>
              <a:gd name="T54" fmla="*/ 0 w 191"/>
              <a:gd name="T55" fmla="*/ 0 h 147"/>
              <a:gd name="T56" fmla="*/ 0 w 191"/>
              <a:gd name="T57" fmla="*/ 0 h 147"/>
              <a:gd name="T58" fmla="*/ 0 w 191"/>
              <a:gd name="T59" fmla="*/ 0 h 147"/>
              <a:gd name="T60" fmla="*/ 0 w 191"/>
              <a:gd name="T61" fmla="*/ 0 h 147"/>
              <a:gd name="T62" fmla="*/ 0 w 191"/>
              <a:gd name="T63" fmla="*/ 0 h 147"/>
              <a:gd name="T64" fmla="*/ 0 w 191"/>
              <a:gd name="T65" fmla="*/ 0 h 147"/>
              <a:gd name="T66" fmla="*/ 0 w 191"/>
              <a:gd name="T67" fmla="*/ 0 h 147"/>
              <a:gd name="T68" fmla="*/ 0 w 191"/>
              <a:gd name="T69" fmla="*/ 0 h 147"/>
              <a:gd name="T70" fmla="*/ 0 w 191"/>
              <a:gd name="T71" fmla="*/ 0 h 147"/>
              <a:gd name="T72" fmla="*/ 0 w 191"/>
              <a:gd name="T73" fmla="*/ 0 h 147"/>
              <a:gd name="T74" fmla="*/ 0 w 191"/>
              <a:gd name="T75" fmla="*/ 0 h 147"/>
              <a:gd name="T76" fmla="*/ 0 w 191"/>
              <a:gd name="T77" fmla="*/ 0 h 147"/>
              <a:gd name="T78" fmla="*/ 0 w 191"/>
              <a:gd name="T79" fmla="*/ 0 h 147"/>
              <a:gd name="T80" fmla="*/ 0 w 191"/>
              <a:gd name="T81" fmla="*/ 0 h 147"/>
              <a:gd name="T82" fmla="*/ 0 w 191"/>
              <a:gd name="T83" fmla="*/ 0 h 147"/>
              <a:gd name="T84" fmla="*/ 0 w 191"/>
              <a:gd name="T85" fmla="*/ 0 h 147"/>
              <a:gd name="T86" fmla="*/ 0 w 191"/>
              <a:gd name="T87" fmla="*/ 0 h 147"/>
              <a:gd name="T88" fmla="*/ 0 w 191"/>
              <a:gd name="T89" fmla="*/ 0 h 147"/>
              <a:gd name="T90" fmla="*/ 0 w 191"/>
              <a:gd name="T91" fmla="*/ 0 h 147"/>
              <a:gd name="T92" fmla="*/ 0 w 191"/>
              <a:gd name="T93" fmla="*/ 0 h 14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91"/>
              <a:gd name="T142" fmla="*/ 0 h 147"/>
              <a:gd name="T143" fmla="*/ 191 w 191"/>
              <a:gd name="T144" fmla="*/ 147 h 14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91" h="147">
                <a:moveTo>
                  <a:pt x="127" y="29"/>
                </a:moveTo>
                <a:lnTo>
                  <a:pt x="132" y="1"/>
                </a:lnTo>
                <a:lnTo>
                  <a:pt x="138" y="2"/>
                </a:lnTo>
                <a:lnTo>
                  <a:pt x="145" y="5"/>
                </a:lnTo>
                <a:lnTo>
                  <a:pt x="151" y="7"/>
                </a:lnTo>
                <a:lnTo>
                  <a:pt x="156" y="10"/>
                </a:lnTo>
                <a:lnTo>
                  <a:pt x="162" y="13"/>
                </a:lnTo>
                <a:lnTo>
                  <a:pt x="166" y="17"/>
                </a:lnTo>
                <a:lnTo>
                  <a:pt x="171" y="21"/>
                </a:lnTo>
                <a:lnTo>
                  <a:pt x="175" y="26"/>
                </a:lnTo>
                <a:lnTo>
                  <a:pt x="179" y="30"/>
                </a:lnTo>
                <a:lnTo>
                  <a:pt x="182" y="35"/>
                </a:lnTo>
                <a:lnTo>
                  <a:pt x="184" y="40"/>
                </a:lnTo>
                <a:lnTo>
                  <a:pt x="186" y="46"/>
                </a:lnTo>
                <a:lnTo>
                  <a:pt x="188" y="52"/>
                </a:lnTo>
                <a:lnTo>
                  <a:pt x="190" y="58"/>
                </a:lnTo>
                <a:lnTo>
                  <a:pt x="190" y="64"/>
                </a:lnTo>
                <a:lnTo>
                  <a:pt x="191" y="71"/>
                </a:lnTo>
                <a:lnTo>
                  <a:pt x="190" y="80"/>
                </a:lnTo>
                <a:lnTo>
                  <a:pt x="188" y="88"/>
                </a:lnTo>
                <a:lnTo>
                  <a:pt x="186" y="95"/>
                </a:lnTo>
                <a:lnTo>
                  <a:pt x="184" y="102"/>
                </a:lnTo>
                <a:lnTo>
                  <a:pt x="181" y="109"/>
                </a:lnTo>
                <a:lnTo>
                  <a:pt x="177" y="115"/>
                </a:lnTo>
                <a:lnTo>
                  <a:pt x="171" y="121"/>
                </a:lnTo>
                <a:lnTo>
                  <a:pt x="166" y="126"/>
                </a:lnTo>
                <a:lnTo>
                  <a:pt x="160" y="131"/>
                </a:lnTo>
                <a:lnTo>
                  <a:pt x="152" y="135"/>
                </a:lnTo>
                <a:lnTo>
                  <a:pt x="145" y="140"/>
                </a:lnTo>
                <a:lnTo>
                  <a:pt x="136" y="142"/>
                </a:lnTo>
                <a:lnTo>
                  <a:pt x="127" y="145"/>
                </a:lnTo>
                <a:lnTo>
                  <a:pt x="118" y="146"/>
                </a:lnTo>
                <a:lnTo>
                  <a:pt x="108" y="147"/>
                </a:lnTo>
                <a:lnTo>
                  <a:pt x="98" y="147"/>
                </a:lnTo>
                <a:lnTo>
                  <a:pt x="86" y="147"/>
                </a:lnTo>
                <a:lnTo>
                  <a:pt x="75" y="146"/>
                </a:lnTo>
                <a:lnTo>
                  <a:pt x="65" y="145"/>
                </a:lnTo>
                <a:lnTo>
                  <a:pt x="56" y="142"/>
                </a:lnTo>
                <a:lnTo>
                  <a:pt x="47" y="139"/>
                </a:lnTo>
                <a:lnTo>
                  <a:pt x="40" y="135"/>
                </a:lnTo>
                <a:lnTo>
                  <a:pt x="32" y="131"/>
                </a:lnTo>
                <a:lnTo>
                  <a:pt x="26" y="126"/>
                </a:lnTo>
                <a:lnTo>
                  <a:pt x="19" y="121"/>
                </a:lnTo>
                <a:lnTo>
                  <a:pt x="15" y="115"/>
                </a:lnTo>
                <a:lnTo>
                  <a:pt x="11" y="109"/>
                </a:lnTo>
                <a:lnTo>
                  <a:pt x="7" y="103"/>
                </a:lnTo>
                <a:lnTo>
                  <a:pt x="4" y="96"/>
                </a:lnTo>
                <a:lnTo>
                  <a:pt x="2" y="89"/>
                </a:lnTo>
                <a:lnTo>
                  <a:pt x="1" y="81"/>
                </a:lnTo>
                <a:lnTo>
                  <a:pt x="0" y="72"/>
                </a:lnTo>
                <a:lnTo>
                  <a:pt x="1" y="64"/>
                </a:lnTo>
                <a:lnTo>
                  <a:pt x="2" y="57"/>
                </a:lnTo>
                <a:lnTo>
                  <a:pt x="4" y="50"/>
                </a:lnTo>
                <a:lnTo>
                  <a:pt x="7" y="43"/>
                </a:lnTo>
                <a:lnTo>
                  <a:pt x="10" y="37"/>
                </a:lnTo>
                <a:lnTo>
                  <a:pt x="14" y="31"/>
                </a:lnTo>
                <a:lnTo>
                  <a:pt x="19" y="26"/>
                </a:lnTo>
                <a:lnTo>
                  <a:pt x="26" y="21"/>
                </a:lnTo>
                <a:lnTo>
                  <a:pt x="32" y="15"/>
                </a:lnTo>
                <a:lnTo>
                  <a:pt x="39" y="11"/>
                </a:lnTo>
                <a:lnTo>
                  <a:pt x="47" y="8"/>
                </a:lnTo>
                <a:lnTo>
                  <a:pt x="55" y="5"/>
                </a:lnTo>
                <a:lnTo>
                  <a:pt x="64" y="3"/>
                </a:lnTo>
                <a:lnTo>
                  <a:pt x="74" y="1"/>
                </a:lnTo>
                <a:lnTo>
                  <a:pt x="85" y="0"/>
                </a:lnTo>
                <a:lnTo>
                  <a:pt x="95" y="0"/>
                </a:lnTo>
                <a:lnTo>
                  <a:pt x="96" y="0"/>
                </a:lnTo>
                <a:lnTo>
                  <a:pt x="98" y="0"/>
                </a:lnTo>
                <a:lnTo>
                  <a:pt x="99" y="0"/>
                </a:lnTo>
                <a:lnTo>
                  <a:pt x="100" y="0"/>
                </a:lnTo>
                <a:lnTo>
                  <a:pt x="101" y="0"/>
                </a:lnTo>
                <a:lnTo>
                  <a:pt x="102" y="0"/>
                </a:lnTo>
                <a:lnTo>
                  <a:pt x="103" y="0"/>
                </a:lnTo>
                <a:lnTo>
                  <a:pt x="103" y="119"/>
                </a:lnTo>
                <a:lnTo>
                  <a:pt x="110" y="118"/>
                </a:lnTo>
                <a:lnTo>
                  <a:pt x="118" y="117"/>
                </a:lnTo>
                <a:lnTo>
                  <a:pt x="124" y="116"/>
                </a:lnTo>
                <a:lnTo>
                  <a:pt x="130" y="115"/>
                </a:lnTo>
                <a:lnTo>
                  <a:pt x="135" y="113"/>
                </a:lnTo>
                <a:lnTo>
                  <a:pt x="140" y="110"/>
                </a:lnTo>
                <a:lnTo>
                  <a:pt x="145" y="107"/>
                </a:lnTo>
                <a:lnTo>
                  <a:pt x="149" y="104"/>
                </a:lnTo>
                <a:lnTo>
                  <a:pt x="153" y="101"/>
                </a:lnTo>
                <a:lnTo>
                  <a:pt x="156" y="97"/>
                </a:lnTo>
                <a:lnTo>
                  <a:pt x="158" y="94"/>
                </a:lnTo>
                <a:lnTo>
                  <a:pt x="161" y="90"/>
                </a:lnTo>
                <a:lnTo>
                  <a:pt x="163" y="85"/>
                </a:lnTo>
                <a:lnTo>
                  <a:pt x="164" y="81"/>
                </a:lnTo>
                <a:lnTo>
                  <a:pt x="165" y="75"/>
                </a:lnTo>
                <a:lnTo>
                  <a:pt x="165" y="70"/>
                </a:lnTo>
                <a:lnTo>
                  <a:pt x="165" y="67"/>
                </a:lnTo>
                <a:lnTo>
                  <a:pt x="165" y="63"/>
                </a:lnTo>
                <a:lnTo>
                  <a:pt x="164" y="60"/>
                </a:lnTo>
                <a:lnTo>
                  <a:pt x="163" y="57"/>
                </a:lnTo>
                <a:lnTo>
                  <a:pt x="162" y="54"/>
                </a:lnTo>
                <a:lnTo>
                  <a:pt x="160" y="51"/>
                </a:lnTo>
                <a:lnTo>
                  <a:pt x="158" y="48"/>
                </a:lnTo>
                <a:lnTo>
                  <a:pt x="156" y="46"/>
                </a:lnTo>
                <a:lnTo>
                  <a:pt x="154" y="43"/>
                </a:lnTo>
                <a:lnTo>
                  <a:pt x="151" y="41"/>
                </a:lnTo>
                <a:lnTo>
                  <a:pt x="148" y="38"/>
                </a:lnTo>
                <a:lnTo>
                  <a:pt x="145" y="36"/>
                </a:lnTo>
                <a:lnTo>
                  <a:pt x="141" y="34"/>
                </a:lnTo>
                <a:lnTo>
                  <a:pt x="137" y="32"/>
                </a:lnTo>
                <a:lnTo>
                  <a:pt x="133" y="31"/>
                </a:lnTo>
                <a:lnTo>
                  <a:pt x="127" y="29"/>
                </a:lnTo>
                <a:close/>
                <a:moveTo>
                  <a:pt x="78" y="117"/>
                </a:moveTo>
                <a:lnTo>
                  <a:pt x="78" y="29"/>
                </a:lnTo>
                <a:lnTo>
                  <a:pt x="73" y="29"/>
                </a:lnTo>
                <a:lnTo>
                  <a:pt x="68" y="30"/>
                </a:lnTo>
                <a:lnTo>
                  <a:pt x="62" y="31"/>
                </a:lnTo>
                <a:lnTo>
                  <a:pt x="58" y="32"/>
                </a:lnTo>
                <a:lnTo>
                  <a:pt x="54" y="34"/>
                </a:lnTo>
                <a:lnTo>
                  <a:pt x="50" y="35"/>
                </a:lnTo>
                <a:lnTo>
                  <a:pt x="46" y="37"/>
                </a:lnTo>
                <a:lnTo>
                  <a:pt x="44" y="39"/>
                </a:lnTo>
                <a:lnTo>
                  <a:pt x="40" y="42"/>
                </a:lnTo>
                <a:lnTo>
                  <a:pt x="35" y="46"/>
                </a:lnTo>
                <a:lnTo>
                  <a:pt x="33" y="49"/>
                </a:lnTo>
                <a:lnTo>
                  <a:pt x="30" y="53"/>
                </a:lnTo>
                <a:lnTo>
                  <a:pt x="28" y="58"/>
                </a:lnTo>
                <a:lnTo>
                  <a:pt x="27" y="62"/>
                </a:lnTo>
                <a:lnTo>
                  <a:pt x="26" y="67"/>
                </a:lnTo>
                <a:lnTo>
                  <a:pt x="26" y="72"/>
                </a:lnTo>
                <a:lnTo>
                  <a:pt x="26" y="76"/>
                </a:lnTo>
                <a:lnTo>
                  <a:pt x="27" y="82"/>
                </a:lnTo>
                <a:lnTo>
                  <a:pt x="28" y="86"/>
                </a:lnTo>
                <a:lnTo>
                  <a:pt x="29" y="90"/>
                </a:lnTo>
                <a:lnTo>
                  <a:pt x="31" y="93"/>
                </a:lnTo>
                <a:lnTo>
                  <a:pt x="33" y="97"/>
                </a:lnTo>
                <a:lnTo>
                  <a:pt x="37" y="100"/>
                </a:lnTo>
                <a:lnTo>
                  <a:pt x="40" y="104"/>
                </a:lnTo>
                <a:lnTo>
                  <a:pt x="44" y="107"/>
                </a:lnTo>
                <a:lnTo>
                  <a:pt x="47" y="109"/>
                </a:lnTo>
                <a:lnTo>
                  <a:pt x="52" y="111"/>
                </a:lnTo>
                <a:lnTo>
                  <a:pt x="57" y="113"/>
                </a:lnTo>
                <a:lnTo>
                  <a:pt x="61" y="115"/>
                </a:lnTo>
                <a:lnTo>
                  <a:pt x="66" y="116"/>
                </a:lnTo>
                <a:lnTo>
                  <a:pt x="72" y="117"/>
                </a:lnTo>
                <a:lnTo>
                  <a:pt x="78" y="117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64" name="Freeform 378"/>
          <p:cNvSpPr>
            <a:spLocks/>
          </p:cNvSpPr>
          <p:nvPr/>
        </p:nvSpPr>
        <p:spPr bwMode="auto">
          <a:xfrm>
            <a:off x="5422179" y="5388444"/>
            <a:ext cx="74431" cy="49530"/>
          </a:xfrm>
          <a:custGeom>
            <a:avLst/>
            <a:gdLst>
              <a:gd name="T0" fmla="*/ 0 w 191"/>
              <a:gd name="T1" fmla="*/ 0 h 132"/>
              <a:gd name="T2" fmla="*/ 0 w 191"/>
              <a:gd name="T3" fmla="*/ 0 h 132"/>
              <a:gd name="T4" fmla="*/ 0 w 191"/>
              <a:gd name="T5" fmla="*/ 0 h 132"/>
              <a:gd name="T6" fmla="*/ 0 w 191"/>
              <a:gd name="T7" fmla="*/ 0 h 132"/>
              <a:gd name="T8" fmla="*/ 0 w 191"/>
              <a:gd name="T9" fmla="*/ 0 h 132"/>
              <a:gd name="T10" fmla="*/ 0 w 191"/>
              <a:gd name="T11" fmla="*/ 0 h 132"/>
              <a:gd name="T12" fmla="*/ 0 w 191"/>
              <a:gd name="T13" fmla="*/ 0 h 132"/>
              <a:gd name="T14" fmla="*/ 0 w 191"/>
              <a:gd name="T15" fmla="*/ 0 h 132"/>
              <a:gd name="T16" fmla="*/ 0 w 191"/>
              <a:gd name="T17" fmla="*/ 0 h 132"/>
              <a:gd name="T18" fmla="*/ 0 w 191"/>
              <a:gd name="T19" fmla="*/ 0 h 132"/>
              <a:gd name="T20" fmla="*/ 0 w 191"/>
              <a:gd name="T21" fmla="*/ 0 h 132"/>
              <a:gd name="T22" fmla="*/ 0 w 191"/>
              <a:gd name="T23" fmla="*/ 0 h 132"/>
              <a:gd name="T24" fmla="*/ 0 w 191"/>
              <a:gd name="T25" fmla="*/ 0 h 132"/>
              <a:gd name="T26" fmla="*/ 0 w 191"/>
              <a:gd name="T27" fmla="*/ 0 h 132"/>
              <a:gd name="T28" fmla="*/ 0 w 191"/>
              <a:gd name="T29" fmla="*/ 0 h 132"/>
              <a:gd name="T30" fmla="*/ 0 w 191"/>
              <a:gd name="T31" fmla="*/ 0 h 132"/>
              <a:gd name="T32" fmla="*/ 0 w 191"/>
              <a:gd name="T33" fmla="*/ 0 h 132"/>
              <a:gd name="T34" fmla="*/ 0 w 191"/>
              <a:gd name="T35" fmla="*/ 0 h 132"/>
              <a:gd name="T36" fmla="*/ 0 w 191"/>
              <a:gd name="T37" fmla="*/ 0 h 132"/>
              <a:gd name="T38" fmla="*/ 0 w 191"/>
              <a:gd name="T39" fmla="*/ 0 h 132"/>
              <a:gd name="T40" fmla="*/ 0 w 191"/>
              <a:gd name="T41" fmla="*/ 0 h 132"/>
              <a:gd name="T42" fmla="*/ 0 w 191"/>
              <a:gd name="T43" fmla="*/ 0 h 132"/>
              <a:gd name="T44" fmla="*/ 0 w 191"/>
              <a:gd name="T45" fmla="*/ 0 h 132"/>
              <a:gd name="T46" fmla="*/ 0 w 191"/>
              <a:gd name="T47" fmla="*/ 0 h 132"/>
              <a:gd name="T48" fmla="*/ 0 w 191"/>
              <a:gd name="T49" fmla="*/ 0 h 132"/>
              <a:gd name="T50" fmla="*/ 0 w 191"/>
              <a:gd name="T51" fmla="*/ 0 h 132"/>
              <a:gd name="T52" fmla="*/ 0 w 191"/>
              <a:gd name="T53" fmla="*/ 0 h 132"/>
              <a:gd name="T54" fmla="*/ 0 w 191"/>
              <a:gd name="T55" fmla="*/ 0 h 132"/>
              <a:gd name="T56" fmla="*/ 0 w 191"/>
              <a:gd name="T57" fmla="*/ 0 h 132"/>
              <a:gd name="T58" fmla="*/ 0 w 191"/>
              <a:gd name="T59" fmla="*/ 0 h 132"/>
              <a:gd name="T60" fmla="*/ 0 w 191"/>
              <a:gd name="T61" fmla="*/ 0 h 132"/>
              <a:gd name="T62" fmla="*/ 0 w 191"/>
              <a:gd name="T63" fmla="*/ 0 h 132"/>
              <a:gd name="T64" fmla="*/ 0 w 191"/>
              <a:gd name="T65" fmla="*/ 0 h 132"/>
              <a:gd name="T66" fmla="*/ 0 w 191"/>
              <a:gd name="T67" fmla="*/ 0 h 132"/>
              <a:gd name="T68" fmla="*/ 0 w 191"/>
              <a:gd name="T69" fmla="*/ 0 h 132"/>
              <a:gd name="T70" fmla="*/ 0 w 191"/>
              <a:gd name="T71" fmla="*/ 0 h 132"/>
              <a:gd name="T72" fmla="*/ 0 w 191"/>
              <a:gd name="T73" fmla="*/ 0 h 132"/>
              <a:gd name="T74" fmla="*/ 0 w 191"/>
              <a:gd name="T75" fmla="*/ 0 h 132"/>
              <a:gd name="T76" fmla="*/ 0 w 191"/>
              <a:gd name="T77" fmla="*/ 0 h 132"/>
              <a:gd name="T78" fmla="*/ 0 w 191"/>
              <a:gd name="T79" fmla="*/ 0 h 132"/>
              <a:gd name="T80" fmla="*/ 0 w 191"/>
              <a:gd name="T81" fmla="*/ 0 h 132"/>
              <a:gd name="T82" fmla="*/ 0 w 191"/>
              <a:gd name="T83" fmla="*/ 0 h 132"/>
              <a:gd name="T84" fmla="*/ 0 w 191"/>
              <a:gd name="T85" fmla="*/ 0 h 132"/>
              <a:gd name="T86" fmla="*/ 0 w 191"/>
              <a:gd name="T87" fmla="*/ 0 h 132"/>
              <a:gd name="T88" fmla="*/ 0 w 191"/>
              <a:gd name="T89" fmla="*/ 0 h 132"/>
              <a:gd name="T90" fmla="*/ 0 w 191"/>
              <a:gd name="T91" fmla="*/ 0 h 132"/>
              <a:gd name="T92" fmla="*/ 0 w 191"/>
              <a:gd name="T93" fmla="*/ 0 h 132"/>
              <a:gd name="T94" fmla="*/ 0 w 191"/>
              <a:gd name="T95" fmla="*/ 0 h 132"/>
              <a:gd name="T96" fmla="*/ 0 w 191"/>
              <a:gd name="T97" fmla="*/ 0 h 132"/>
              <a:gd name="T98" fmla="*/ 0 w 191"/>
              <a:gd name="T99" fmla="*/ 0 h 132"/>
              <a:gd name="T100" fmla="*/ 0 w 191"/>
              <a:gd name="T101" fmla="*/ 0 h 132"/>
              <a:gd name="T102" fmla="*/ 0 w 191"/>
              <a:gd name="T103" fmla="*/ 0 h 132"/>
              <a:gd name="T104" fmla="*/ 0 w 191"/>
              <a:gd name="T105" fmla="*/ 0 h 132"/>
              <a:gd name="T106" fmla="*/ 0 w 191"/>
              <a:gd name="T107" fmla="*/ 0 h 132"/>
              <a:gd name="T108" fmla="*/ 0 w 191"/>
              <a:gd name="T109" fmla="*/ 0 h 132"/>
              <a:gd name="T110" fmla="*/ 0 w 191"/>
              <a:gd name="T111" fmla="*/ 0 h 132"/>
              <a:gd name="T112" fmla="*/ 0 w 191"/>
              <a:gd name="T113" fmla="*/ 0 h 132"/>
              <a:gd name="T114" fmla="*/ 0 w 191"/>
              <a:gd name="T115" fmla="*/ 0 h 132"/>
              <a:gd name="T116" fmla="*/ 0 w 191"/>
              <a:gd name="T117" fmla="*/ 0 h 132"/>
              <a:gd name="T118" fmla="*/ 0 w 191"/>
              <a:gd name="T119" fmla="*/ 0 h 132"/>
              <a:gd name="T120" fmla="*/ 0 w 191"/>
              <a:gd name="T121" fmla="*/ 0 h 132"/>
              <a:gd name="T122" fmla="*/ 0 w 191"/>
              <a:gd name="T123" fmla="*/ 0 h 13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91"/>
              <a:gd name="T187" fmla="*/ 0 h 132"/>
              <a:gd name="T188" fmla="*/ 191 w 191"/>
              <a:gd name="T189" fmla="*/ 132 h 13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91" h="132">
                <a:moveTo>
                  <a:pt x="132" y="132"/>
                </a:moveTo>
                <a:lnTo>
                  <a:pt x="127" y="105"/>
                </a:lnTo>
                <a:lnTo>
                  <a:pt x="132" y="104"/>
                </a:lnTo>
                <a:lnTo>
                  <a:pt x="136" y="103"/>
                </a:lnTo>
                <a:lnTo>
                  <a:pt x="139" y="102"/>
                </a:lnTo>
                <a:lnTo>
                  <a:pt x="144" y="100"/>
                </a:lnTo>
                <a:lnTo>
                  <a:pt x="147" y="99"/>
                </a:lnTo>
                <a:lnTo>
                  <a:pt x="150" y="97"/>
                </a:lnTo>
                <a:lnTo>
                  <a:pt x="153" y="95"/>
                </a:lnTo>
                <a:lnTo>
                  <a:pt x="155" y="92"/>
                </a:lnTo>
                <a:lnTo>
                  <a:pt x="157" y="90"/>
                </a:lnTo>
                <a:lnTo>
                  <a:pt x="160" y="87"/>
                </a:lnTo>
                <a:lnTo>
                  <a:pt x="162" y="84"/>
                </a:lnTo>
                <a:lnTo>
                  <a:pt x="163" y="80"/>
                </a:lnTo>
                <a:lnTo>
                  <a:pt x="164" y="76"/>
                </a:lnTo>
                <a:lnTo>
                  <a:pt x="165" y="73"/>
                </a:lnTo>
                <a:lnTo>
                  <a:pt x="165" y="68"/>
                </a:lnTo>
                <a:lnTo>
                  <a:pt x="165" y="64"/>
                </a:lnTo>
                <a:lnTo>
                  <a:pt x="165" y="59"/>
                </a:lnTo>
                <a:lnTo>
                  <a:pt x="165" y="54"/>
                </a:lnTo>
                <a:lnTo>
                  <a:pt x="164" y="51"/>
                </a:lnTo>
                <a:lnTo>
                  <a:pt x="163" y="47"/>
                </a:lnTo>
                <a:lnTo>
                  <a:pt x="162" y="44"/>
                </a:lnTo>
                <a:lnTo>
                  <a:pt x="161" y="41"/>
                </a:lnTo>
                <a:lnTo>
                  <a:pt x="158" y="38"/>
                </a:lnTo>
                <a:lnTo>
                  <a:pt x="156" y="36"/>
                </a:lnTo>
                <a:lnTo>
                  <a:pt x="154" y="34"/>
                </a:lnTo>
                <a:lnTo>
                  <a:pt x="152" y="32"/>
                </a:lnTo>
                <a:lnTo>
                  <a:pt x="150" y="30"/>
                </a:lnTo>
                <a:lnTo>
                  <a:pt x="147" y="29"/>
                </a:lnTo>
                <a:lnTo>
                  <a:pt x="145" y="28"/>
                </a:lnTo>
                <a:lnTo>
                  <a:pt x="141" y="27"/>
                </a:lnTo>
                <a:lnTo>
                  <a:pt x="139" y="27"/>
                </a:lnTo>
                <a:lnTo>
                  <a:pt x="136" y="27"/>
                </a:lnTo>
                <a:lnTo>
                  <a:pt x="134" y="27"/>
                </a:lnTo>
                <a:lnTo>
                  <a:pt x="131" y="27"/>
                </a:lnTo>
                <a:lnTo>
                  <a:pt x="129" y="28"/>
                </a:lnTo>
                <a:lnTo>
                  <a:pt x="126" y="29"/>
                </a:lnTo>
                <a:lnTo>
                  <a:pt x="125" y="30"/>
                </a:lnTo>
                <a:lnTo>
                  <a:pt x="123" y="31"/>
                </a:lnTo>
                <a:lnTo>
                  <a:pt x="121" y="33"/>
                </a:lnTo>
                <a:lnTo>
                  <a:pt x="120" y="35"/>
                </a:lnTo>
                <a:lnTo>
                  <a:pt x="119" y="36"/>
                </a:lnTo>
                <a:lnTo>
                  <a:pt x="118" y="38"/>
                </a:lnTo>
                <a:lnTo>
                  <a:pt x="117" y="41"/>
                </a:lnTo>
                <a:lnTo>
                  <a:pt x="115" y="44"/>
                </a:lnTo>
                <a:lnTo>
                  <a:pt x="114" y="48"/>
                </a:lnTo>
                <a:lnTo>
                  <a:pt x="112" y="52"/>
                </a:lnTo>
                <a:lnTo>
                  <a:pt x="110" y="58"/>
                </a:lnTo>
                <a:lnTo>
                  <a:pt x="109" y="63"/>
                </a:lnTo>
                <a:lnTo>
                  <a:pt x="107" y="70"/>
                </a:lnTo>
                <a:lnTo>
                  <a:pt x="105" y="76"/>
                </a:lnTo>
                <a:lnTo>
                  <a:pt x="103" y="82"/>
                </a:lnTo>
                <a:lnTo>
                  <a:pt x="102" y="88"/>
                </a:lnTo>
                <a:lnTo>
                  <a:pt x="100" y="92"/>
                </a:lnTo>
                <a:lnTo>
                  <a:pt x="98" y="97"/>
                </a:lnTo>
                <a:lnTo>
                  <a:pt x="96" y="100"/>
                </a:lnTo>
                <a:lnTo>
                  <a:pt x="94" y="103"/>
                </a:lnTo>
                <a:lnTo>
                  <a:pt x="93" y="106"/>
                </a:lnTo>
                <a:lnTo>
                  <a:pt x="91" y="109"/>
                </a:lnTo>
                <a:lnTo>
                  <a:pt x="89" y="111"/>
                </a:lnTo>
                <a:lnTo>
                  <a:pt x="87" y="113"/>
                </a:lnTo>
                <a:lnTo>
                  <a:pt x="85" y="116"/>
                </a:lnTo>
                <a:lnTo>
                  <a:pt x="83" y="118"/>
                </a:lnTo>
                <a:lnTo>
                  <a:pt x="80" y="120"/>
                </a:lnTo>
                <a:lnTo>
                  <a:pt x="77" y="122"/>
                </a:lnTo>
                <a:lnTo>
                  <a:pt x="74" y="123"/>
                </a:lnTo>
                <a:lnTo>
                  <a:pt x="72" y="124"/>
                </a:lnTo>
                <a:lnTo>
                  <a:pt x="69" y="125"/>
                </a:lnTo>
                <a:lnTo>
                  <a:pt x="65" y="126"/>
                </a:lnTo>
                <a:lnTo>
                  <a:pt x="62" y="127"/>
                </a:lnTo>
                <a:lnTo>
                  <a:pt x="59" y="127"/>
                </a:lnTo>
                <a:lnTo>
                  <a:pt x="56" y="127"/>
                </a:lnTo>
                <a:lnTo>
                  <a:pt x="53" y="127"/>
                </a:lnTo>
                <a:lnTo>
                  <a:pt x="49" y="127"/>
                </a:lnTo>
                <a:lnTo>
                  <a:pt x="47" y="127"/>
                </a:lnTo>
                <a:lnTo>
                  <a:pt x="44" y="127"/>
                </a:lnTo>
                <a:lnTo>
                  <a:pt x="41" y="126"/>
                </a:lnTo>
                <a:lnTo>
                  <a:pt x="39" y="126"/>
                </a:lnTo>
                <a:lnTo>
                  <a:pt x="35" y="125"/>
                </a:lnTo>
                <a:lnTo>
                  <a:pt x="33" y="124"/>
                </a:lnTo>
                <a:lnTo>
                  <a:pt x="30" y="123"/>
                </a:lnTo>
                <a:lnTo>
                  <a:pt x="28" y="121"/>
                </a:lnTo>
                <a:lnTo>
                  <a:pt x="26" y="120"/>
                </a:lnTo>
                <a:lnTo>
                  <a:pt x="23" y="119"/>
                </a:lnTo>
                <a:lnTo>
                  <a:pt x="20" y="117"/>
                </a:lnTo>
                <a:lnTo>
                  <a:pt x="18" y="114"/>
                </a:lnTo>
                <a:lnTo>
                  <a:pt x="17" y="112"/>
                </a:lnTo>
                <a:lnTo>
                  <a:pt x="15" y="111"/>
                </a:lnTo>
                <a:lnTo>
                  <a:pt x="13" y="109"/>
                </a:lnTo>
                <a:lnTo>
                  <a:pt x="12" y="107"/>
                </a:lnTo>
                <a:lnTo>
                  <a:pt x="11" y="105"/>
                </a:lnTo>
                <a:lnTo>
                  <a:pt x="10" y="103"/>
                </a:lnTo>
                <a:lnTo>
                  <a:pt x="9" y="101"/>
                </a:lnTo>
                <a:lnTo>
                  <a:pt x="8" y="99"/>
                </a:lnTo>
                <a:lnTo>
                  <a:pt x="7" y="97"/>
                </a:lnTo>
                <a:lnTo>
                  <a:pt x="6" y="94"/>
                </a:lnTo>
                <a:lnTo>
                  <a:pt x="4" y="92"/>
                </a:lnTo>
                <a:lnTo>
                  <a:pt x="3" y="89"/>
                </a:lnTo>
                <a:lnTo>
                  <a:pt x="2" y="86"/>
                </a:lnTo>
                <a:lnTo>
                  <a:pt x="2" y="83"/>
                </a:lnTo>
                <a:lnTo>
                  <a:pt x="1" y="81"/>
                </a:lnTo>
                <a:lnTo>
                  <a:pt x="1" y="78"/>
                </a:lnTo>
                <a:lnTo>
                  <a:pt x="1" y="75"/>
                </a:lnTo>
                <a:lnTo>
                  <a:pt x="0" y="72"/>
                </a:lnTo>
                <a:lnTo>
                  <a:pt x="0" y="69"/>
                </a:lnTo>
                <a:lnTo>
                  <a:pt x="0" y="64"/>
                </a:lnTo>
                <a:lnTo>
                  <a:pt x="1" y="60"/>
                </a:lnTo>
                <a:lnTo>
                  <a:pt x="1" y="54"/>
                </a:lnTo>
                <a:lnTo>
                  <a:pt x="2" y="50"/>
                </a:lnTo>
                <a:lnTo>
                  <a:pt x="3" y="46"/>
                </a:lnTo>
                <a:lnTo>
                  <a:pt x="4" y="43"/>
                </a:lnTo>
                <a:lnTo>
                  <a:pt x="6" y="39"/>
                </a:lnTo>
                <a:lnTo>
                  <a:pt x="7" y="35"/>
                </a:lnTo>
                <a:lnTo>
                  <a:pt x="9" y="32"/>
                </a:lnTo>
                <a:lnTo>
                  <a:pt x="10" y="29"/>
                </a:lnTo>
                <a:lnTo>
                  <a:pt x="12" y="26"/>
                </a:lnTo>
                <a:lnTo>
                  <a:pt x="14" y="23"/>
                </a:lnTo>
                <a:lnTo>
                  <a:pt x="16" y="21"/>
                </a:lnTo>
                <a:lnTo>
                  <a:pt x="18" y="18"/>
                </a:lnTo>
                <a:lnTo>
                  <a:pt x="20" y="16"/>
                </a:lnTo>
                <a:lnTo>
                  <a:pt x="24" y="15"/>
                </a:lnTo>
                <a:lnTo>
                  <a:pt x="26" y="13"/>
                </a:lnTo>
                <a:lnTo>
                  <a:pt x="29" y="12"/>
                </a:lnTo>
                <a:lnTo>
                  <a:pt x="32" y="10"/>
                </a:lnTo>
                <a:lnTo>
                  <a:pt x="35" y="9"/>
                </a:lnTo>
                <a:lnTo>
                  <a:pt x="40" y="8"/>
                </a:lnTo>
                <a:lnTo>
                  <a:pt x="43" y="7"/>
                </a:lnTo>
                <a:lnTo>
                  <a:pt x="47" y="6"/>
                </a:lnTo>
                <a:lnTo>
                  <a:pt x="52" y="5"/>
                </a:lnTo>
                <a:lnTo>
                  <a:pt x="56" y="31"/>
                </a:lnTo>
                <a:lnTo>
                  <a:pt x="53" y="32"/>
                </a:lnTo>
                <a:lnTo>
                  <a:pt x="49" y="33"/>
                </a:lnTo>
                <a:lnTo>
                  <a:pt x="46" y="34"/>
                </a:lnTo>
                <a:lnTo>
                  <a:pt x="43" y="35"/>
                </a:lnTo>
                <a:lnTo>
                  <a:pt x="41" y="36"/>
                </a:lnTo>
                <a:lnTo>
                  <a:pt x="38" y="38"/>
                </a:lnTo>
                <a:lnTo>
                  <a:pt x="35" y="40"/>
                </a:lnTo>
                <a:lnTo>
                  <a:pt x="33" y="42"/>
                </a:lnTo>
                <a:lnTo>
                  <a:pt x="32" y="44"/>
                </a:lnTo>
                <a:lnTo>
                  <a:pt x="30" y="46"/>
                </a:lnTo>
                <a:lnTo>
                  <a:pt x="29" y="49"/>
                </a:lnTo>
                <a:lnTo>
                  <a:pt x="28" y="52"/>
                </a:lnTo>
                <a:lnTo>
                  <a:pt x="27" y="55"/>
                </a:lnTo>
                <a:lnTo>
                  <a:pt x="26" y="59"/>
                </a:lnTo>
                <a:lnTo>
                  <a:pt x="26" y="63"/>
                </a:lnTo>
                <a:lnTo>
                  <a:pt x="26" y="67"/>
                </a:lnTo>
                <a:lnTo>
                  <a:pt x="26" y="71"/>
                </a:lnTo>
                <a:lnTo>
                  <a:pt x="26" y="75"/>
                </a:lnTo>
                <a:lnTo>
                  <a:pt x="27" y="79"/>
                </a:lnTo>
                <a:lnTo>
                  <a:pt x="28" y="82"/>
                </a:lnTo>
                <a:lnTo>
                  <a:pt x="29" y="86"/>
                </a:lnTo>
                <a:lnTo>
                  <a:pt x="30" y="88"/>
                </a:lnTo>
                <a:lnTo>
                  <a:pt x="31" y="91"/>
                </a:lnTo>
                <a:lnTo>
                  <a:pt x="33" y="93"/>
                </a:lnTo>
                <a:lnTo>
                  <a:pt x="34" y="95"/>
                </a:lnTo>
                <a:lnTo>
                  <a:pt x="37" y="96"/>
                </a:lnTo>
                <a:lnTo>
                  <a:pt x="39" y="98"/>
                </a:lnTo>
                <a:lnTo>
                  <a:pt x="41" y="99"/>
                </a:lnTo>
                <a:lnTo>
                  <a:pt x="43" y="100"/>
                </a:lnTo>
                <a:lnTo>
                  <a:pt x="45" y="100"/>
                </a:lnTo>
                <a:lnTo>
                  <a:pt x="47" y="101"/>
                </a:lnTo>
                <a:lnTo>
                  <a:pt x="49" y="101"/>
                </a:lnTo>
                <a:lnTo>
                  <a:pt x="50" y="101"/>
                </a:lnTo>
                <a:lnTo>
                  <a:pt x="53" y="101"/>
                </a:lnTo>
                <a:lnTo>
                  <a:pt x="54" y="100"/>
                </a:lnTo>
                <a:lnTo>
                  <a:pt x="55" y="100"/>
                </a:lnTo>
                <a:lnTo>
                  <a:pt x="56" y="99"/>
                </a:lnTo>
                <a:lnTo>
                  <a:pt x="58" y="99"/>
                </a:lnTo>
                <a:lnTo>
                  <a:pt x="59" y="98"/>
                </a:lnTo>
                <a:lnTo>
                  <a:pt x="60" y="97"/>
                </a:lnTo>
                <a:lnTo>
                  <a:pt x="61" y="97"/>
                </a:lnTo>
                <a:lnTo>
                  <a:pt x="62" y="96"/>
                </a:lnTo>
                <a:lnTo>
                  <a:pt x="63" y="95"/>
                </a:lnTo>
                <a:lnTo>
                  <a:pt x="64" y="93"/>
                </a:lnTo>
                <a:lnTo>
                  <a:pt x="65" y="92"/>
                </a:lnTo>
                <a:lnTo>
                  <a:pt x="66" y="91"/>
                </a:lnTo>
                <a:lnTo>
                  <a:pt x="68" y="89"/>
                </a:lnTo>
                <a:lnTo>
                  <a:pt x="69" y="87"/>
                </a:lnTo>
                <a:lnTo>
                  <a:pt x="69" y="86"/>
                </a:lnTo>
                <a:lnTo>
                  <a:pt x="70" y="84"/>
                </a:lnTo>
                <a:lnTo>
                  <a:pt x="70" y="82"/>
                </a:lnTo>
                <a:lnTo>
                  <a:pt x="71" y="79"/>
                </a:lnTo>
                <a:lnTo>
                  <a:pt x="72" y="76"/>
                </a:lnTo>
                <a:lnTo>
                  <a:pt x="73" y="73"/>
                </a:lnTo>
                <a:lnTo>
                  <a:pt x="75" y="68"/>
                </a:lnTo>
                <a:lnTo>
                  <a:pt x="76" y="64"/>
                </a:lnTo>
                <a:lnTo>
                  <a:pt x="78" y="56"/>
                </a:lnTo>
                <a:lnTo>
                  <a:pt x="80" y="50"/>
                </a:lnTo>
                <a:lnTo>
                  <a:pt x="83" y="44"/>
                </a:lnTo>
                <a:lnTo>
                  <a:pt x="84" y="39"/>
                </a:lnTo>
                <a:lnTo>
                  <a:pt x="86" y="34"/>
                </a:lnTo>
                <a:lnTo>
                  <a:pt x="88" y="30"/>
                </a:lnTo>
                <a:lnTo>
                  <a:pt x="89" y="26"/>
                </a:lnTo>
                <a:lnTo>
                  <a:pt x="90" y="23"/>
                </a:lnTo>
                <a:lnTo>
                  <a:pt x="92" y="21"/>
                </a:lnTo>
                <a:lnTo>
                  <a:pt x="93" y="18"/>
                </a:lnTo>
                <a:lnTo>
                  <a:pt x="95" y="16"/>
                </a:lnTo>
                <a:lnTo>
                  <a:pt x="98" y="13"/>
                </a:lnTo>
                <a:lnTo>
                  <a:pt x="100" y="11"/>
                </a:lnTo>
                <a:lnTo>
                  <a:pt x="102" y="9"/>
                </a:lnTo>
                <a:lnTo>
                  <a:pt x="104" y="8"/>
                </a:lnTo>
                <a:lnTo>
                  <a:pt x="106" y="6"/>
                </a:lnTo>
                <a:lnTo>
                  <a:pt x="109" y="4"/>
                </a:lnTo>
                <a:lnTo>
                  <a:pt x="112" y="3"/>
                </a:lnTo>
                <a:lnTo>
                  <a:pt x="116" y="2"/>
                </a:lnTo>
                <a:lnTo>
                  <a:pt x="119" y="1"/>
                </a:lnTo>
                <a:lnTo>
                  <a:pt x="122" y="0"/>
                </a:lnTo>
                <a:lnTo>
                  <a:pt x="125" y="0"/>
                </a:lnTo>
                <a:lnTo>
                  <a:pt x="129" y="0"/>
                </a:lnTo>
                <a:lnTo>
                  <a:pt x="133" y="0"/>
                </a:lnTo>
                <a:lnTo>
                  <a:pt x="137" y="0"/>
                </a:lnTo>
                <a:lnTo>
                  <a:pt x="140" y="0"/>
                </a:lnTo>
                <a:lnTo>
                  <a:pt x="145" y="1"/>
                </a:lnTo>
                <a:lnTo>
                  <a:pt x="148" y="1"/>
                </a:lnTo>
                <a:lnTo>
                  <a:pt x="151" y="3"/>
                </a:lnTo>
                <a:lnTo>
                  <a:pt x="155" y="4"/>
                </a:lnTo>
                <a:lnTo>
                  <a:pt x="158" y="5"/>
                </a:lnTo>
                <a:lnTo>
                  <a:pt x="162" y="7"/>
                </a:lnTo>
                <a:lnTo>
                  <a:pt x="165" y="9"/>
                </a:lnTo>
                <a:lnTo>
                  <a:pt x="168" y="12"/>
                </a:lnTo>
                <a:lnTo>
                  <a:pt x="171" y="14"/>
                </a:lnTo>
                <a:lnTo>
                  <a:pt x="173" y="17"/>
                </a:lnTo>
                <a:lnTo>
                  <a:pt x="177" y="20"/>
                </a:lnTo>
                <a:lnTo>
                  <a:pt x="179" y="23"/>
                </a:lnTo>
                <a:lnTo>
                  <a:pt x="181" y="26"/>
                </a:lnTo>
                <a:lnTo>
                  <a:pt x="183" y="30"/>
                </a:lnTo>
                <a:lnTo>
                  <a:pt x="184" y="33"/>
                </a:lnTo>
                <a:lnTo>
                  <a:pt x="186" y="37"/>
                </a:lnTo>
                <a:lnTo>
                  <a:pt x="187" y="41"/>
                </a:lnTo>
                <a:lnTo>
                  <a:pt x="188" y="45"/>
                </a:lnTo>
                <a:lnTo>
                  <a:pt x="190" y="49"/>
                </a:lnTo>
                <a:lnTo>
                  <a:pt x="190" y="54"/>
                </a:lnTo>
                <a:lnTo>
                  <a:pt x="191" y="59"/>
                </a:lnTo>
                <a:lnTo>
                  <a:pt x="191" y="64"/>
                </a:lnTo>
                <a:lnTo>
                  <a:pt x="191" y="71"/>
                </a:lnTo>
                <a:lnTo>
                  <a:pt x="190" y="78"/>
                </a:lnTo>
                <a:lnTo>
                  <a:pt x="188" y="85"/>
                </a:lnTo>
                <a:lnTo>
                  <a:pt x="186" y="91"/>
                </a:lnTo>
                <a:lnTo>
                  <a:pt x="184" y="96"/>
                </a:lnTo>
                <a:lnTo>
                  <a:pt x="182" y="102"/>
                </a:lnTo>
                <a:lnTo>
                  <a:pt x="179" y="106"/>
                </a:lnTo>
                <a:lnTo>
                  <a:pt x="176" y="110"/>
                </a:lnTo>
                <a:lnTo>
                  <a:pt x="171" y="114"/>
                </a:lnTo>
                <a:lnTo>
                  <a:pt x="167" y="119"/>
                </a:lnTo>
                <a:lnTo>
                  <a:pt x="163" y="122"/>
                </a:lnTo>
                <a:lnTo>
                  <a:pt x="157" y="125"/>
                </a:lnTo>
                <a:lnTo>
                  <a:pt x="152" y="127"/>
                </a:lnTo>
                <a:lnTo>
                  <a:pt x="146" y="129"/>
                </a:lnTo>
                <a:lnTo>
                  <a:pt x="139" y="131"/>
                </a:lnTo>
                <a:lnTo>
                  <a:pt x="132" y="132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65" name="Freeform 379"/>
          <p:cNvSpPr>
            <a:spLocks/>
          </p:cNvSpPr>
          <p:nvPr/>
        </p:nvSpPr>
        <p:spPr bwMode="auto">
          <a:xfrm>
            <a:off x="5424138" y="5329742"/>
            <a:ext cx="72472" cy="47696"/>
          </a:xfrm>
          <a:custGeom>
            <a:avLst/>
            <a:gdLst>
              <a:gd name="T0" fmla="*/ 0 w 187"/>
              <a:gd name="T1" fmla="*/ 0 h 129"/>
              <a:gd name="T2" fmla="*/ 0 w 187"/>
              <a:gd name="T3" fmla="*/ 0 h 129"/>
              <a:gd name="T4" fmla="*/ 0 w 187"/>
              <a:gd name="T5" fmla="*/ 0 h 129"/>
              <a:gd name="T6" fmla="*/ 0 w 187"/>
              <a:gd name="T7" fmla="*/ 0 h 129"/>
              <a:gd name="T8" fmla="*/ 0 w 187"/>
              <a:gd name="T9" fmla="*/ 0 h 129"/>
              <a:gd name="T10" fmla="*/ 0 w 187"/>
              <a:gd name="T11" fmla="*/ 0 h 129"/>
              <a:gd name="T12" fmla="*/ 0 w 187"/>
              <a:gd name="T13" fmla="*/ 0 h 129"/>
              <a:gd name="T14" fmla="*/ 0 w 187"/>
              <a:gd name="T15" fmla="*/ 0 h 129"/>
              <a:gd name="T16" fmla="*/ 0 w 187"/>
              <a:gd name="T17" fmla="*/ 0 h 129"/>
              <a:gd name="T18" fmla="*/ 0 w 187"/>
              <a:gd name="T19" fmla="*/ 0 h 129"/>
              <a:gd name="T20" fmla="*/ 0 w 187"/>
              <a:gd name="T21" fmla="*/ 0 h 129"/>
              <a:gd name="T22" fmla="*/ 0 w 187"/>
              <a:gd name="T23" fmla="*/ 0 h 129"/>
              <a:gd name="T24" fmla="*/ 0 w 187"/>
              <a:gd name="T25" fmla="*/ 0 h 129"/>
              <a:gd name="T26" fmla="*/ 0 w 187"/>
              <a:gd name="T27" fmla="*/ 0 h 129"/>
              <a:gd name="T28" fmla="*/ 0 w 187"/>
              <a:gd name="T29" fmla="*/ 0 h 129"/>
              <a:gd name="T30" fmla="*/ 0 w 187"/>
              <a:gd name="T31" fmla="*/ 0 h 129"/>
              <a:gd name="T32" fmla="*/ 0 w 187"/>
              <a:gd name="T33" fmla="*/ 0 h 129"/>
              <a:gd name="T34" fmla="*/ 0 w 187"/>
              <a:gd name="T35" fmla="*/ 0 h 129"/>
              <a:gd name="T36" fmla="*/ 0 w 187"/>
              <a:gd name="T37" fmla="*/ 0 h 129"/>
              <a:gd name="T38" fmla="*/ 0 w 187"/>
              <a:gd name="T39" fmla="*/ 0 h 129"/>
              <a:gd name="T40" fmla="*/ 0 w 187"/>
              <a:gd name="T41" fmla="*/ 0 h 129"/>
              <a:gd name="T42" fmla="*/ 0 w 187"/>
              <a:gd name="T43" fmla="*/ 0 h 129"/>
              <a:gd name="T44" fmla="*/ 0 w 187"/>
              <a:gd name="T45" fmla="*/ 0 h 129"/>
              <a:gd name="T46" fmla="*/ 0 w 187"/>
              <a:gd name="T47" fmla="*/ 0 h 129"/>
              <a:gd name="T48" fmla="*/ 0 w 187"/>
              <a:gd name="T49" fmla="*/ 0 h 129"/>
              <a:gd name="T50" fmla="*/ 0 w 187"/>
              <a:gd name="T51" fmla="*/ 0 h 129"/>
              <a:gd name="T52" fmla="*/ 0 w 187"/>
              <a:gd name="T53" fmla="*/ 0 h 129"/>
              <a:gd name="T54" fmla="*/ 0 w 187"/>
              <a:gd name="T55" fmla="*/ 0 h 129"/>
              <a:gd name="T56" fmla="*/ 0 w 187"/>
              <a:gd name="T57" fmla="*/ 0 h 129"/>
              <a:gd name="T58" fmla="*/ 0 w 187"/>
              <a:gd name="T59" fmla="*/ 0 h 129"/>
              <a:gd name="T60" fmla="*/ 0 w 187"/>
              <a:gd name="T61" fmla="*/ 0 h 129"/>
              <a:gd name="T62" fmla="*/ 0 w 187"/>
              <a:gd name="T63" fmla="*/ 0 h 129"/>
              <a:gd name="T64" fmla="*/ 0 w 187"/>
              <a:gd name="T65" fmla="*/ 0 h 129"/>
              <a:gd name="T66" fmla="*/ 0 w 187"/>
              <a:gd name="T67" fmla="*/ 0 h 129"/>
              <a:gd name="T68" fmla="*/ 0 w 187"/>
              <a:gd name="T69" fmla="*/ 0 h 129"/>
              <a:gd name="T70" fmla="*/ 0 w 187"/>
              <a:gd name="T71" fmla="*/ 0 h 129"/>
              <a:gd name="T72" fmla="*/ 0 w 187"/>
              <a:gd name="T73" fmla="*/ 0 h 129"/>
              <a:gd name="T74" fmla="*/ 0 w 187"/>
              <a:gd name="T75" fmla="*/ 0 h 129"/>
              <a:gd name="T76" fmla="*/ 0 w 187"/>
              <a:gd name="T77" fmla="*/ 0 h 129"/>
              <a:gd name="T78" fmla="*/ 0 w 187"/>
              <a:gd name="T79" fmla="*/ 0 h 129"/>
              <a:gd name="T80" fmla="*/ 0 w 187"/>
              <a:gd name="T81" fmla="*/ 0 h 129"/>
              <a:gd name="T82" fmla="*/ 0 w 187"/>
              <a:gd name="T83" fmla="*/ 0 h 129"/>
              <a:gd name="T84" fmla="*/ 0 w 187"/>
              <a:gd name="T85" fmla="*/ 0 h 129"/>
              <a:gd name="T86" fmla="*/ 0 w 187"/>
              <a:gd name="T87" fmla="*/ 0 h 129"/>
              <a:gd name="T88" fmla="*/ 0 w 187"/>
              <a:gd name="T89" fmla="*/ 0 h 129"/>
              <a:gd name="T90" fmla="*/ 0 w 187"/>
              <a:gd name="T91" fmla="*/ 0 h 129"/>
              <a:gd name="T92" fmla="*/ 0 w 187"/>
              <a:gd name="T93" fmla="*/ 0 h 129"/>
              <a:gd name="T94" fmla="*/ 0 w 187"/>
              <a:gd name="T95" fmla="*/ 0 h 12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7"/>
              <a:gd name="T145" fmla="*/ 0 h 129"/>
              <a:gd name="T146" fmla="*/ 187 w 187"/>
              <a:gd name="T147" fmla="*/ 129 h 12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7" h="129">
                <a:moveTo>
                  <a:pt x="182" y="24"/>
                </a:moveTo>
                <a:lnTo>
                  <a:pt x="156" y="24"/>
                </a:lnTo>
                <a:lnTo>
                  <a:pt x="163" y="29"/>
                </a:lnTo>
                <a:lnTo>
                  <a:pt x="169" y="34"/>
                </a:lnTo>
                <a:lnTo>
                  <a:pt x="175" y="40"/>
                </a:lnTo>
                <a:lnTo>
                  <a:pt x="179" y="47"/>
                </a:lnTo>
                <a:lnTo>
                  <a:pt x="182" y="53"/>
                </a:lnTo>
                <a:lnTo>
                  <a:pt x="184" y="60"/>
                </a:lnTo>
                <a:lnTo>
                  <a:pt x="186" y="67"/>
                </a:lnTo>
                <a:lnTo>
                  <a:pt x="187" y="75"/>
                </a:lnTo>
                <a:lnTo>
                  <a:pt x="187" y="78"/>
                </a:lnTo>
                <a:lnTo>
                  <a:pt x="186" y="82"/>
                </a:lnTo>
                <a:lnTo>
                  <a:pt x="186" y="85"/>
                </a:lnTo>
                <a:lnTo>
                  <a:pt x="184" y="88"/>
                </a:lnTo>
                <a:lnTo>
                  <a:pt x="183" y="91"/>
                </a:lnTo>
                <a:lnTo>
                  <a:pt x="182" y="95"/>
                </a:lnTo>
                <a:lnTo>
                  <a:pt x="181" y="98"/>
                </a:lnTo>
                <a:lnTo>
                  <a:pt x="180" y="101"/>
                </a:lnTo>
                <a:lnTo>
                  <a:pt x="179" y="105"/>
                </a:lnTo>
                <a:lnTo>
                  <a:pt x="177" y="107"/>
                </a:lnTo>
                <a:lnTo>
                  <a:pt x="175" y="110"/>
                </a:lnTo>
                <a:lnTo>
                  <a:pt x="174" y="112"/>
                </a:lnTo>
                <a:lnTo>
                  <a:pt x="172" y="114"/>
                </a:lnTo>
                <a:lnTo>
                  <a:pt x="169" y="116"/>
                </a:lnTo>
                <a:lnTo>
                  <a:pt x="167" y="118"/>
                </a:lnTo>
                <a:lnTo>
                  <a:pt x="165" y="120"/>
                </a:lnTo>
                <a:lnTo>
                  <a:pt x="162" y="121"/>
                </a:lnTo>
                <a:lnTo>
                  <a:pt x="160" y="122"/>
                </a:lnTo>
                <a:lnTo>
                  <a:pt x="157" y="124"/>
                </a:lnTo>
                <a:lnTo>
                  <a:pt x="154" y="125"/>
                </a:lnTo>
                <a:lnTo>
                  <a:pt x="151" y="126"/>
                </a:lnTo>
                <a:lnTo>
                  <a:pt x="148" y="126"/>
                </a:lnTo>
                <a:lnTo>
                  <a:pt x="145" y="127"/>
                </a:lnTo>
                <a:lnTo>
                  <a:pt x="142" y="128"/>
                </a:lnTo>
                <a:lnTo>
                  <a:pt x="140" y="128"/>
                </a:lnTo>
                <a:lnTo>
                  <a:pt x="136" y="129"/>
                </a:lnTo>
                <a:lnTo>
                  <a:pt x="133" y="129"/>
                </a:lnTo>
                <a:lnTo>
                  <a:pt x="130" y="129"/>
                </a:lnTo>
                <a:lnTo>
                  <a:pt x="127" y="129"/>
                </a:lnTo>
                <a:lnTo>
                  <a:pt x="122" y="129"/>
                </a:lnTo>
                <a:lnTo>
                  <a:pt x="118" y="129"/>
                </a:lnTo>
                <a:lnTo>
                  <a:pt x="113" y="129"/>
                </a:lnTo>
                <a:lnTo>
                  <a:pt x="0" y="129"/>
                </a:lnTo>
                <a:lnTo>
                  <a:pt x="0" y="102"/>
                </a:lnTo>
                <a:lnTo>
                  <a:pt x="101" y="102"/>
                </a:lnTo>
                <a:lnTo>
                  <a:pt x="107" y="102"/>
                </a:lnTo>
                <a:lnTo>
                  <a:pt x="113" y="102"/>
                </a:lnTo>
                <a:lnTo>
                  <a:pt x="117" y="102"/>
                </a:lnTo>
                <a:lnTo>
                  <a:pt x="121" y="101"/>
                </a:lnTo>
                <a:lnTo>
                  <a:pt x="126" y="101"/>
                </a:lnTo>
                <a:lnTo>
                  <a:pt x="129" y="101"/>
                </a:lnTo>
                <a:lnTo>
                  <a:pt x="131" y="101"/>
                </a:lnTo>
                <a:lnTo>
                  <a:pt x="134" y="100"/>
                </a:lnTo>
                <a:lnTo>
                  <a:pt x="136" y="100"/>
                </a:lnTo>
                <a:lnTo>
                  <a:pt x="140" y="99"/>
                </a:lnTo>
                <a:lnTo>
                  <a:pt x="143" y="98"/>
                </a:lnTo>
                <a:lnTo>
                  <a:pt x="145" y="96"/>
                </a:lnTo>
                <a:lnTo>
                  <a:pt x="147" y="95"/>
                </a:lnTo>
                <a:lnTo>
                  <a:pt x="149" y="93"/>
                </a:lnTo>
                <a:lnTo>
                  <a:pt x="151" y="92"/>
                </a:lnTo>
                <a:lnTo>
                  <a:pt x="153" y="90"/>
                </a:lnTo>
                <a:lnTo>
                  <a:pt x="154" y="88"/>
                </a:lnTo>
                <a:lnTo>
                  <a:pt x="156" y="85"/>
                </a:lnTo>
                <a:lnTo>
                  <a:pt x="157" y="83"/>
                </a:lnTo>
                <a:lnTo>
                  <a:pt x="158" y="81"/>
                </a:lnTo>
                <a:lnTo>
                  <a:pt x="159" y="78"/>
                </a:lnTo>
                <a:lnTo>
                  <a:pt x="160" y="75"/>
                </a:lnTo>
                <a:lnTo>
                  <a:pt x="160" y="72"/>
                </a:lnTo>
                <a:lnTo>
                  <a:pt x="160" y="70"/>
                </a:lnTo>
                <a:lnTo>
                  <a:pt x="160" y="67"/>
                </a:lnTo>
                <a:lnTo>
                  <a:pt x="160" y="64"/>
                </a:lnTo>
                <a:lnTo>
                  <a:pt x="159" y="61"/>
                </a:lnTo>
                <a:lnTo>
                  <a:pt x="158" y="58"/>
                </a:lnTo>
                <a:lnTo>
                  <a:pt x="157" y="55"/>
                </a:lnTo>
                <a:lnTo>
                  <a:pt x="156" y="52"/>
                </a:lnTo>
                <a:lnTo>
                  <a:pt x="154" y="50"/>
                </a:lnTo>
                <a:lnTo>
                  <a:pt x="152" y="47"/>
                </a:lnTo>
                <a:lnTo>
                  <a:pt x="151" y="44"/>
                </a:lnTo>
                <a:lnTo>
                  <a:pt x="149" y="41"/>
                </a:lnTo>
                <a:lnTo>
                  <a:pt x="147" y="39"/>
                </a:lnTo>
                <a:lnTo>
                  <a:pt x="145" y="37"/>
                </a:lnTo>
                <a:lnTo>
                  <a:pt x="142" y="35"/>
                </a:lnTo>
                <a:lnTo>
                  <a:pt x="140" y="34"/>
                </a:lnTo>
                <a:lnTo>
                  <a:pt x="136" y="32"/>
                </a:lnTo>
                <a:lnTo>
                  <a:pt x="133" y="31"/>
                </a:lnTo>
                <a:lnTo>
                  <a:pt x="130" y="30"/>
                </a:lnTo>
                <a:lnTo>
                  <a:pt x="127" y="29"/>
                </a:lnTo>
                <a:lnTo>
                  <a:pt x="122" y="29"/>
                </a:lnTo>
                <a:lnTo>
                  <a:pt x="118" y="28"/>
                </a:lnTo>
                <a:lnTo>
                  <a:pt x="114" y="27"/>
                </a:lnTo>
                <a:lnTo>
                  <a:pt x="108" y="27"/>
                </a:lnTo>
                <a:lnTo>
                  <a:pt x="103" y="27"/>
                </a:lnTo>
                <a:lnTo>
                  <a:pt x="98" y="27"/>
                </a:lnTo>
                <a:lnTo>
                  <a:pt x="0" y="27"/>
                </a:lnTo>
                <a:lnTo>
                  <a:pt x="0" y="0"/>
                </a:lnTo>
                <a:lnTo>
                  <a:pt x="182" y="0"/>
                </a:lnTo>
                <a:lnTo>
                  <a:pt x="182" y="24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66" name="Rectangle 380"/>
          <p:cNvSpPr>
            <a:spLocks noChangeArrowheads="1"/>
          </p:cNvSpPr>
          <p:nvPr/>
        </p:nvSpPr>
        <p:spPr bwMode="auto">
          <a:xfrm>
            <a:off x="5396716" y="5304059"/>
            <a:ext cx="97935" cy="9172"/>
          </a:xfrm>
          <a:prstGeom prst="rect">
            <a:avLst/>
          </a:pr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BR" sz="180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867" name="Freeform 381"/>
          <p:cNvSpPr>
            <a:spLocks/>
          </p:cNvSpPr>
          <p:nvPr/>
        </p:nvSpPr>
        <p:spPr bwMode="auto">
          <a:xfrm>
            <a:off x="5398675" y="5265536"/>
            <a:ext cx="97935" cy="29351"/>
          </a:xfrm>
          <a:custGeom>
            <a:avLst/>
            <a:gdLst>
              <a:gd name="T0" fmla="*/ 0 w 247"/>
              <a:gd name="T1" fmla="*/ 0 h 78"/>
              <a:gd name="T2" fmla="*/ 0 w 247"/>
              <a:gd name="T3" fmla="*/ 0 h 78"/>
              <a:gd name="T4" fmla="*/ 0 w 247"/>
              <a:gd name="T5" fmla="*/ 0 h 78"/>
              <a:gd name="T6" fmla="*/ 0 w 247"/>
              <a:gd name="T7" fmla="*/ 0 h 78"/>
              <a:gd name="T8" fmla="*/ 0 w 247"/>
              <a:gd name="T9" fmla="*/ 0 h 78"/>
              <a:gd name="T10" fmla="*/ 0 w 247"/>
              <a:gd name="T11" fmla="*/ 0 h 78"/>
              <a:gd name="T12" fmla="*/ 0 w 247"/>
              <a:gd name="T13" fmla="*/ 0 h 78"/>
              <a:gd name="T14" fmla="*/ 0 w 247"/>
              <a:gd name="T15" fmla="*/ 0 h 78"/>
              <a:gd name="T16" fmla="*/ 0 w 247"/>
              <a:gd name="T17" fmla="*/ 0 h 78"/>
              <a:gd name="T18" fmla="*/ 0 w 247"/>
              <a:gd name="T19" fmla="*/ 0 h 78"/>
              <a:gd name="T20" fmla="*/ 0 w 247"/>
              <a:gd name="T21" fmla="*/ 0 h 78"/>
              <a:gd name="T22" fmla="*/ 0 w 247"/>
              <a:gd name="T23" fmla="*/ 0 h 78"/>
              <a:gd name="T24" fmla="*/ 0 w 247"/>
              <a:gd name="T25" fmla="*/ 0 h 78"/>
              <a:gd name="T26" fmla="*/ 0 w 247"/>
              <a:gd name="T27" fmla="*/ 0 h 78"/>
              <a:gd name="T28" fmla="*/ 0 w 247"/>
              <a:gd name="T29" fmla="*/ 0 h 78"/>
              <a:gd name="T30" fmla="*/ 0 w 247"/>
              <a:gd name="T31" fmla="*/ 0 h 78"/>
              <a:gd name="T32" fmla="*/ 0 w 247"/>
              <a:gd name="T33" fmla="*/ 0 h 78"/>
              <a:gd name="T34" fmla="*/ 0 w 247"/>
              <a:gd name="T35" fmla="*/ 0 h 78"/>
              <a:gd name="T36" fmla="*/ 0 w 247"/>
              <a:gd name="T37" fmla="*/ 0 h 78"/>
              <a:gd name="T38" fmla="*/ 0 w 247"/>
              <a:gd name="T39" fmla="*/ 0 h 78"/>
              <a:gd name="T40" fmla="*/ 0 w 247"/>
              <a:gd name="T41" fmla="*/ 0 h 78"/>
              <a:gd name="T42" fmla="*/ 0 w 247"/>
              <a:gd name="T43" fmla="*/ 0 h 78"/>
              <a:gd name="T44" fmla="*/ 0 w 247"/>
              <a:gd name="T45" fmla="*/ 0 h 78"/>
              <a:gd name="T46" fmla="*/ 0 w 247"/>
              <a:gd name="T47" fmla="*/ 0 h 78"/>
              <a:gd name="T48" fmla="*/ 0 w 247"/>
              <a:gd name="T49" fmla="*/ 0 h 78"/>
              <a:gd name="T50" fmla="*/ 0 w 247"/>
              <a:gd name="T51" fmla="*/ 0 h 78"/>
              <a:gd name="T52" fmla="*/ 0 w 247"/>
              <a:gd name="T53" fmla="*/ 0 h 78"/>
              <a:gd name="T54" fmla="*/ 0 w 247"/>
              <a:gd name="T55" fmla="*/ 0 h 78"/>
              <a:gd name="T56" fmla="*/ 0 w 247"/>
              <a:gd name="T57" fmla="*/ 0 h 78"/>
              <a:gd name="T58" fmla="*/ 0 w 247"/>
              <a:gd name="T59" fmla="*/ 0 h 78"/>
              <a:gd name="T60" fmla="*/ 0 w 247"/>
              <a:gd name="T61" fmla="*/ 0 h 78"/>
              <a:gd name="T62" fmla="*/ 0 w 247"/>
              <a:gd name="T63" fmla="*/ 0 h 78"/>
              <a:gd name="T64" fmla="*/ 0 w 247"/>
              <a:gd name="T65" fmla="*/ 0 h 78"/>
              <a:gd name="T66" fmla="*/ 0 w 247"/>
              <a:gd name="T67" fmla="*/ 0 h 78"/>
              <a:gd name="T68" fmla="*/ 0 w 247"/>
              <a:gd name="T69" fmla="*/ 0 h 78"/>
              <a:gd name="T70" fmla="*/ 0 w 247"/>
              <a:gd name="T71" fmla="*/ 0 h 78"/>
              <a:gd name="T72" fmla="*/ 0 w 247"/>
              <a:gd name="T73" fmla="*/ 0 h 78"/>
              <a:gd name="T74" fmla="*/ 0 w 247"/>
              <a:gd name="T75" fmla="*/ 0 h 7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47"/>
              <a:gd name="T115" fmla="*/ 0 h 78"/>
              <a:gd name="T116" fmla="*/ 247 w 247"/>
              <a:gd name="T117" fmla="*/ 78 h 7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47" h="78">
                <a:moveTo>
                  <a:pt x="217" y="4"/>
                </a:moveTo>
                <a:lnTo>
                  <a:pt x="245" y="0"/>
                </a:lnTo>
                <a:lnTo>
                  <a:pt x="245" y="3"/>
                </a:lnTo>
                <a:lnTo>
                  <a:pt x="246" y="6"/>
                </a:lnTo>
                <a:lnTo>
                  <a:pt x="246" y="9"/>
                </a:lnTo>
                <a:lnTo>
                  <a:pt x="246" y="11"/>
                </a:lnTo>
                <a:lnTo>
                  <a:pt x="247" y="14"/>
                </a:lnTo>
                <a:lnTo>
                  <a:pt x="247" y="16"/>
                </a:lnTo>
                <a:lnTo>
                  <a:pt x="247" y="18"/>
                </a:lnTo>
                <a:lnTo>
                  <a:pt x="247" y="21"/>
                </a:lnTo>
                <a:lnTo>
                  <a:pt x="247" y="24"/>
                </a:lnTo>
                <a:lnTo>
                  <a:pt x="247" y="27"/>
                </a:lnTo>
                <a:lnTo>
                  <a:pt x="246" y="31"/>
                </a:lnTo>
                <a:lnTo>
                  <a:pt x="246" y="33"/>
                </a:lnTo>
                <a:lnTo>
                  <a:pt x="245" y="36"/>
                </a:lnTo>
                <a:lnTo>
                  <a:pt x="244" y="39"/>
                </a:lnTo>
                <a:lnTo>
                  <a:pt x="243" y="41"/>
                </a:lnTo>
                <a:lnTo>
                  <a:pt x="242" y="43"/>
                </a:lnTo>
                <a:lnTo>
                  <a:pt x="241" y="46"/>
                </a:lnTo>
                <a:lnTo>
                  <a:pt x="240" y="48"/>
                </a:lnTo>
                <a:lnTo>
                  <a:pt x="238" y="49"/>
                </a:lnTo>
                <a:lnTo>
                  <a:pt x="236" y="51"/>
                </a:lnTo>
                <a:lnTo>
                  <a:pt x="235" y="52"/>
                </a:lnTo>
                <a:lnTo>
                  <a:pt x="232" y="53"/>
                </a:lnTo>
                <a:lnTo>
                  <a:pt x="230" y="54"/>
                </a:lnTo>
                <a:lnTo>
                  <a:pt x="228" y="55"/>
                </a:lnTo>
                <a:lnTo>
                  <a:pt x="226" y="56"/>
                </a:lnTo>
                <a:lnTo>
                  <a:pt x="223" y="57"/>
                </a:lnTo>
                <a:lnTo>
                  <a:pt x="220" y="57"/>
                </a:lnTo>
                <a:lnTo>
                  <a:pt x="215" y="58"/>
                </a:lnTo>
                <a:lnTo>
                  <a:pt x="210" y="58"/>
                </a:lnTo>
                <a:lnTo>
                  <a:pt x="205" y="58"/>
                </a:lnTo>
                <a:lnTo>
                  <a:pt x="198" y="58"/>
                </a:lnTo>
                <a:lnTo>
                  <a:pt x="192" y="59"/>
                </a:lnTo>
                <a:lnTo>
                  <a:pt x="88" y="59"/>
                </a:lnTo>
                <a:lnTo>
                  <a:pt x="88" y="78"/>
                </a:lnTo>
                <a:lnTo>
                  <a:pt x="63" y="78"/>
                </a:lnTo>
                <a:lnTo>
                  <a:pt x="63" y="59"/>
                </a:lnTo>
                <a:lnTo>
                  <a:pt x="19" y="59"/>
                </a:lnTo>
                <a:lnTo>
                  <a:pt x="0" y="31"/>
                </a:lnTo>
                <a:lnTo>
                  <a:pt x="63" y="31"/>
                </a:lnTo>
                <a:lnTo>
                  <a:pt x="63" y="4"/>
                </a:lnTo>
                <a:lnTo>
                  <a:pt x="88" y="4"/>
                </a:lnTo>
                <a:lnTo>
                  <a:pt x="88" y="31"/>
                </a:lnTo>
                <a:lnTo>
                  <a:pt x="194" y="31"/>
                </a:lnTo>
                <a:lnTo>
                  <a:pt x="197" y="31"/>
                </a:lnTo>
                <a:lnTo>
                  <a:pt x="199" y="31"/>
                </a:lnTo>
                <a:lnTo>
                  <a:pt x="203" y="31"/>
                </a:lnTo>
                <a:lnTo>
                  <a:pt x="205" y="31"/>
                </a:lnTo>
                <a:lnTo>
                  <a:pt x="207" y="31"/>
                </a:lnTo>
                <a:lnTo>
                  <a:pt x="208" y="30"/>
                </a:lnTo>
                <a:lnTo>
                  <a:pt x="210" y="30"/>
                </a:lnTo>
                <a:lnTo>
                  <a:pt x="211" y="30"/>
                </a:lnTo>
                <a:lnTo>
                  <a:pt x="211" y="29"/>
                </a:lnTo>
                <a:lnTo>
                  <a:pt x="212" y="29"/>
                </a:lnTo>
                <a:lnTo>
                  <a:pt x="213" y="28"/>
                </a:lnTo>
                <a:lnTo>
                  <a:pt x="214" y="28"/>
                </a:lnTo>
                <a:lnTo>
                  <a:pt x="214" y="27"/>
                </a:lnTo>
                <a:lnTo>
                  <a:pt x="215" y="27"/>
                </a:lnTo>
                <a:lnTo>
                  <a:pt x="216" y="26"/>
                </a:lnTo>
                <a:lnTo>
                  <a:pt x="216" y="25"/>
                </a:lnTo>
                <a:lnTo>
                  <a:pt x="217" y="24"/>
                </a:lnTo>
                <a:lnTo>
                  <a:pt x="217" y="23"/>
                </a:lnTo>
                <a:lnTo>
                  <a:pt x="217" y="22"/>
                </a:lnTo>
                <a:lnTo>
                  <a:pt x="219" y="21"/>
                </a:lnTo>
                <a:lnTo>
                  <a:pt x="219" y="20"/>
                </a:lnTo>
                <a:lnTo>
                  <a:pt x="219" y="19"/>
                </a:lnTo>
                <a:lnTo>
                  <a:pt x="219" y="17"/>
                </a:lnTo>
                <a:lnTo>
                  <a:pt x="219" y="16"/>
                </a:lnTo>
                <a:lnTo>
                  <a:pt x="219" y="15"/>
                </a:lnTo>
                <a:lnTo>
                  <a:pt x="219" y="14"/>
                </a:lnTo>
                <a:lnTo>
                  <a:pt x="219" y="12"/>
                </a:lnTo>
                <a:lnTo>
                  <a:pt x="219" y="11"/>
                </a:lnTo>
                <a:lnTo>
                  <a:pt x="219" y="9"/>
                </a:lnTo>
                <a:lnTo>
                  <a:pt x="219" y="8"/>
                </a:lnTo>
                <a:lnTo>
                  <a:pt x="217" y="6"/>
                </a:lnTo>
                <a:lnTo>
                  <a:pt x="217" y="4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68" name="Freeform 382"/>
          <p:cNvSpPr>
            <a:spLocks noEditPoints="1"/>
          </p:cNvSpPr>
          <p:nvPr/>
        </p:nvSpPr>
        <p:spPr bwMode="auto">
          <a:xfrm>
            <a:off x="5422179" y="5206833"/>
            <a:ext cx="74431" cy="53199"/>
          </a:xfrm>
          <a:custGeom>
            <a:avLst/>
            <a:gdLst>
              <a:gd name="T0" fmla="*/ 0 w 191"/>
              <a:gd name="T1" fmla="*/ 0 h 147"/>
              <a:gd name="T2" fmla="*/ 0 w 191"/>
              <a:gd name="T3" fmla="*/ 0 h 147"/>
              <a:gd name="T4" fmla="*/ 0 w 191"/>
              <a:gd name="T5" fmla="*/ 0 h 147"/>
              <a:gd name="T6" fmla="*/ 0 w 191"/>
              <a:gd name="T7" fmla="*/ 0 h 147"/>
              <a:gd name="T8" fmla="*/ 0 w 191"/>
              <a:gd name="T9" fmla="*/ 0 h 147"/>
              <a:gd name="T10" fmla="*/ 0 w 191"/>
              <a:gd name="T11" fmla="*/ 0 h 147"/>
              <a:gd name="T12" fmla="*/ 0 w 191"/>
              <a:gd name="T13" fmla="*/ 0 h 147"/>
              <a:gd name="T14" fmla="*/ 0 w 191"/>
              <a:gd name="T15" fmla="*/ 0 h 147"/>
              <a:gd name="T16" fmla="*/ 0 w 191"/>
              <a:gd name="T17" fmla="*/ 0 h 147"/>
              <a:gd name="T18" fmla="*/ 0 w 191"/>
              <a:gd name="T19" fmla="*/ 0 h 147"/>
              <a:gd name="T20" fmla="*/ 0 w 191"/>
              <a:gd name="T21" fmla="*/ 0 h 147"/>
              <a:gd name="T22" fmla="*/ 0 w 191"/>
              <a:gd name="T23" fmla="*/ 0 h 147"/>
              <a:gd name="T24" fmla="*/ 0 w 191"/>
              <a:gd name="T25" fmla="*/ 0 h 147"/>
              <a:gd name="T26" fmla="*/ 0 w 191"/>
              <a:gd name="T27" fmla="*/ 0 h 147"/>
              <a:gd name="T28" fmla="*/ 0 w 191"/>
              <a:gd name="T29" fmla="*/ 0 h 147"/>
              <a:gd name="T30" fmla="*/ 0 w 191"/>
              <a:gd name="T31" fmla="*/ 0 h 147"/>
              <a:gd name="T32" fmla="*/ 0 w 191"/>
              <a:gd name="T33" fmla="*/ 0 h 147"/>
              <a:gd name="T34" fmla="*/ 0 w 191"/>
              <a:gd name="T35" fmla="*/ 0 h 147"/>
              <a:gd name="T36" fmla="*/ 0 w 191"/>
              <a:gd name="T37" fmla="*/ 0 h 147"/>
              <a:gd name="T38" fmla="*/ 0 w 191"/>
              <a:gd name="T39" fmla="*/ 0 h 147"/>
              <a:gd name="T40" fmla="*/ 0 w 191"/>
              <a:gd name="T41" fmla="*/ 0 h 147"/>
              <a:gd name="T42" fmla="*/ 0 w 191"/>
              <a:gd name="T43" fmla="*/ 0 h 147"/>
              <a:gd name="T44" fmla="*/ 0 w 191"/>
              <a:gd name="T45" fmla="*/ 0 h 147"/>
              <a:gd name="T46" fmla="*/ 0 w 191"/>
              <a:gd name="T47" fmla="*/ 0 h 147"/>
              <a:gd name="T48" fmla="*/ 0 w 191"/>
              <a:gd name="T49" fmla="*/ 0 h 147"/>
              <a:gd name="T50" fmla="*/ 0 w 191"/>
              <a:gd name="T51" fmla="*/ 0 h 147"/>
              <a:gd name="T52" fmla="*/ 0 w 191"/>
              <a:gd name="T53" fmla="*/ 0 h 147"/>
              <a:gd name="T54" fmla="*/ 0 w 191"/>
              <a:gd name="T55" fmla="*/ 0 h 147"/>
              <a:gd name="T56" fmla="*/ 0 w 191"/>
              <a:gd name="T57" fmla="*/ 0 h 147"/>
              <a:gd name="T58" fmla="*/ 0 w 191"/>
              <a:gd name="T59" fmla="*/ 0 h 147"/>
              <a:gd name="T60" fmla="*/ 0 w 191"/>
              <a:gd name="T61" fmla="*/ 0 h 147"/>
              <a:gd name="T62" fmla="*/ 0 w 191"/>
              <a:gd name="T63" fmla="*/ 0 h 147"/>
              <a:gd name="T64" fmla="*/ 0 w 191"/>
              <a:gd name="T65" fmla="*/ 0 h 147"/>
              <a:gd name="T66" fmla="*/ 0 w 191"/>
              <a:gd name="T67" fmla="*/ 0 h 147"/>
              <a:gd name="T68" fmla="*/ 0 w 191"/>
              <a:gd name="T69" fmla="*/ 0 h 147"/>
              <a:gd name="T70" fmla="*/ 0 w 191"/>
              <a:gd name="T71" fmla="*/ 0 h 147"/>
              <a:gd name="T72" fmla="*/ 0 w 191"/>
              <a:gd name="T73" fmla="*/ 0 h 147"/>
              <a:gd name="T74" fmla="*/ 0 w 191"/>
              <a:gd name="T75" fmla="*/ 0 h 147"/>
              <a:gd name="T76" fmla="*/ 0 w 191"/>
              <a:gd name="T77" fmla="*/ 0 h 147"/>
              <a:gd name="T78" fmla="*/ 0 w 191"/>
              <a:gd name="T79" fmla="*/ 0 h 147"/>
              <a:gd name="T80" fmla="*/ 0 w 191"/>
              <a:gd name="T81" fmla="*/ 0 h 147"/>
              <a:gd name="T82" fmla="*/ 0 w 191"/>
              <a:gd name="T83" fmla="*/ 0 h 147"/>
              <a:gd name="T84" fmla="*/ 0 w 191"/>
              <a:gd name="T85" fmla="*/ 0 h 147"/>
              <a:gd name="T86" fmla="*/ 0 w 191"/>
              <a:gd name="T87" fmla="*/ 0 h 147"/>
              <a:gd name="T88" fmla="*/ 0 w 191"/>
              <a:gd name="T89" fmla="*/ 0 h 147"/>
              <a:gd name="T90" fmla="*/ 0 w 191"/>
              <a:gd name="T91" fmla="*/ 0 h 147"/>
              <a:gd name="T92" fmla="*/ 0 w 191"/>
              <a:gd name="T93" fmla="*/ 0 h 147"/>
              <a:gd name="T94" fmla="*/ 0 w 191"/>
              <a:gd name="T95" fmla="*/ 0 h 147"/>
              <a:gd name="T96" fmla="*/ 0 w 191"/>
              <a:gd name="T97" fmla="*/ 0 h 147"/>
              <a:gd name="T98" fmla="*/ 0 w 191"/>
              <a:gd name="T99" fmla="*/ 0 h 147"/>
              <a:gd name="T100" fmla="*/ 0 w 191"/>
              <a:gd name="T101" fmla="*/ 0 h 147"/>
              <a:gd name="T102" fmla="*/ 0 w 191"/>
              <a:gd name="T103" fmla="*/ 0 h 147"/>
              <a:gd name="T104" fmla="*/ 0 w 191"/>
              <a:gd name="T105" fmla="*/ 0 h 147"/>
              <a:gd name="T106" fmla="*/ 0 w 191"/>
              <a:gd name="T107" fmla="*/ 0 h 14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91"/>
              <a:gd name="T163" fmla="*/ 0 h 147"/>
              <a:gd name="T164" fmla="*/ 191 w 191"/>
              <a:gd name="T165" fmla="*/ 147 h 14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91" h="147">
                <a:moveTo>
                  <a:pt x="164" y="34"/>
                </a:moveTo>
                <a:lnTo>
                  <a:pt x="167" y="38"/>
                </a:lnTo>
                <a:lnTo>
                  <a:pt x="170" y="41"/>
                </a:lnTo>
                <a:lnTo>
                  <a:pt x="173" y="45"/>
                </a:lnTo>
                <a:lnTo>
                  <a:pt x="177" y="48"/>
                </a:lnTo>
                <a:lnTo>
                  <a:pt x="179" y="52"/>
                </a:lnTo>
                <a:lnTo>
                  <a:pt x="181" y="55"/>
                </a:lnTo>
                <a:lnTo>
                  <a:pt x="183" y="59"/>
                </a:lnTo>
                <a:lnTo>
                  <a:pt x="184" y="62"/>
                </a:lnTo>
                <a:lnTo>
                  <a:pt x="185" y="66"/>
                </a:lnTo>
                <a:lnTo>
                  <a:pt x="187" y="69"/>
                </a:lnTo>
                <a:lnTo>
                  <a:pt x="188" y="73"/>
                </a:lnTo>
                <a:lnTo>
                  <a:pt x="188" y="76"/>
                </a:lnTo>
                <a:lnTo>
                  <a:pt x="190" y="80"/>
                </a:lnTo>
                <a:lnTo>
                  <a:pt x="190" y="84"/>
                </a:lnTo>
                <a:lnTo>
                  <a:pt x="191" y="89"/>
                </a:lnTo>
                <a:lnTo>
                  <a:pt x="191" y="93"/>
                </a:lnTo>
                <a:lnTo>
                  <a:pt x="191" y="99"/>
                </a:lnTo>
                <a:lnTo>
                  <a:pt x="190" y="105"/>
                </a:lnTo>
                <a:lnTo>
                  <a:pt x="188" y="110"/>
                </a:lnTo>
                <a:lnTo>
                  <a:pt x="186" y="116"/>
                </a:lnTo>
                <a:lnTo>
                  <a:pt x="184" y="120"/>
                </a:lnTo>
                <a:lnTo>
                  <a:pt x="182" y="125"/>
                </a:lnTo>
                <a:lnTo>
                  <a:pt x="179" y="129"/>
                </a:lnTo>
                <a:lnTo>
                  <a:pt x="176" y="132"/>
                </a:lnTo>
                <a:lnTo>
                  <a:pt x="172" y="136"/>
                </a:lnTo>
                <a:lnTo>
                  <a:pt x="168" y="138"/>
                </a:lnTo>
                <a:lnTo>
                  <a:pt x="164" y="141"/>
                </a:lnTo>
                <a:lnTo>
                  <a:pt x="160" y="143"/>
                </a:lnTo>
                <a:lnTo>
                  <a:pt x="154" y="144"/>
                </a:lnTo>
                <a:lnTo>
                  <a:pt x="149" y="145"/>
                </a:lnTo>
                <a:lnTo>
                  <a:pt x="144" y="147"/>
                </a:lnTo>
                <a:lnTo>
                  <a:pt x="138" y="147"/>
                </a:lnTo>
                <a:lnTo>
                  <a:pt x="135" y="147"/>
                </a:lnTo>
                <a:lnTo>
                  <a:pt x="132" y="147"/>
                </a:lnTo>
                <a:lnTo>
                  <a:pt x="129" y="147"/>
                </a:lnTo>
                <a:lnTo>
                  <a:pt x="125" y="145"/>
                </a:lnTo>
                <a:lnTo>
                  <a:pt x="122" y="144"/>
                </a:lnTo>
                <a:lnTo>
                  <a:pt x="120" y="143"/>
                </a:lnTo>
                <a:lnTo>
                  <a:pt x="117" y="142"/>
                </a:lnTo>
                <a:lnTo>
                  <a:pt x="114" y="141"/>
                </a:lnTo>
                <a:lnTo>
                  <a:pt x="111" y="140"/>
                </a:lnTo>
                <a:lnTo>
                  <a:pt x="108" y="138"/>
                </a:lnTo>
                <a:lnTo>
                  <a:pt x="106" y="137"/>
                </a:lnTo>
                <a:lnTo>
                  <a:pt x="104" y="135"/>
                </a:lnTo>
                <a:lnTo>
                  <a:pt x="102" y="133"/>
                </a:lnTo>
                <a:lnTo>
                  <a:pt x="100" y="131"/>
                </a:lnTo>
                <a:lnTo>
                  <a:pt x="98" y="129"/>
                </a:lnTo>
                <a:lnTo>
                  <a:pt x="96" y="127"/>
                </a:lnTo>
                <a:lnTo>
                  <a:pt x="94" y="125"/>
                </a:lnTo>
                <a:lnTo>
                  <a:pt x="93" y="123"/>
                </a:lnTo>
                <a:lnTo>
                  <a:pt x="92" y="121"/>
                </a:lnTo>
                <a:lnTo>
                  <a:pt x="90" y="118"/>
                </a:lnTo>
                <a:lnTo>
                  <a:pt x="89" y="116"/>
                </a:lnTo>
                <a:lnTo>
                  <a:pt x="88" y="113"/>
                </a:lnTo>
                <a:lnTo>
                  <a:pt x="87" y="111"/>
                </a:lnTo>
                <a:lnTo>
                  <a:pt x="86" y="108"/>
                </a:lnTo>
                <a:lnTo>
                  <a:pt x="86" y="106"/>
                </a:lnTo>
                <a:lnTo>
                  <a:pt x="85" y="104"/>
                </a:lnTo>
                <a:lnTo>
                  <a:pt x="85" y="101"/>
                </a:lnTo>
                <a:lnTo>
                  <a:pt x="84" y="98"/>
                </a:lnTo>
                <a:lnTo>
                  <a:pt x="84" y="95"/>
                </a:lnTo>
                <a:lnTo>
                  <a:pt x="83" y="92"/>
                </a:lnTo>
                <a:lnTo>
                  <a:pt x="83" y="87"/>
                </a:lnTo>
                <a:lnTo>
                  <a:pt x="81" y="84"/>
                </a:lnTo>
                <a:lnTo>
                  <a:pt x="80" y="76"/>
                </a:lnTo>
                <a:lnTo>
                  <a:pt x="79" y="68"/>
                </a:lnTo>
                <a:lnTo>
                  <a:pt x="78" y="62"/>
                </a:lnTo>
                <a:lnTo>
                  <a:pt x="77" y="56"/>
                </a:lnTo>
                <a:lnTo>
                  <a:pt x="75" y="50"/>
                </a:lnTo>
                <a:lnTo>
                  <a:pt x="74" y="45"/>
                </a:lnTo>
                <a:lnTo>
                  <a:pt x="73" y="40"/>
                </a:lnTo>
                <a:lnTo>
                  <a:pt x="71" y="36"/>
                </a:lnTo>
                <a:lnTo>
                  <a:pt x="70" y="36"/>
                </a:lnTo>
                <a:lnTo>
                  <a:pt x="69" y="36"/>
                </a:lnTo>
                <a:lnTo>
                  <a:pt x="66" y="36"/>
                </a:lnTo>
                <a:lnTo>
                  <a:pt x="65" y="36"/>
                </a:lnTo>
                <a:lnTo>
                  <a:pt x="64" y="36"/>
                </a:lnTo>
                <a:lnTo>
                  <a:pt x="63" y="36"/>
                </a:lnTo>
                <a:lnTo>
                  <a:pt x="58" y="36"/>
                </a:lnTo>
                <a:lnTo>
                  <a:pt x="55" y="36"/>
                </a:lnTo>
                <a:lnTo>
                  <a:pt x="50" y="37"/>
                </a:lnTo>
                <a:lnTo>
                  <a:pt x="47" y="38"/>
                </a:lnTo>
                <a:lnTo>
                  <a:pt x="44" y="39"/>
                </a:lnTo>
                <a:lnTo>
                  <a:pt x="41" y="40"/>
                </a:lnTo>
                <a:lnTo>
                  <a:pt x="39" y="42"/>
                </a:lnTo>
                <a:lnTo>
                  <a:pt x="37" y="43"/>
                </a:lnTo>
                <a:lnTo>
                  <a:pt x="34" y="46"/>
                </a:lnTo>
                <a:lnTo>
                  <a:pt x="32" y="49"/>
                </a:lnTo>
                <a:lnTo>
                  <a:pt x="30" y="53"/>
                </a:lnTo>
                <a:lnTo>
                  <a:pt x="29" y="56"/>
                </a:lnTo>
                <a:lnTo>
                  <a:pt x="28" y="60"/>
                </a:lnTo>
                <a:lnTo>
                  <a:pt x="27" y="64"/>
                </a:lnTo>
                <a:lnTo>
                  <a:pt x="26" y="69"/>
                </a:lnTo>
                <a:lnTo>
                  <a:pt x="26" y="74"/>
                </a:lnTo>
                <a:lnTo>
                  <a:pt x="26" y="78"/>
                </a:lnTo>
                <a:lnTo>
                  <a:pt x="27" y="83"/>
                </a:lnTo>
                <a:lnTo>
                  <a:pt x="27" y="86"/>
                </a:lnTo>
                <a:lnTo>
                  <a:pt x="28" y="91"/>
                </a:lnTo>
                <a:lnTo>
                  <a:pt x="29" y="94"/>
                </a:lnTo>
                <a:lnTo>
                  <a:pt x="30" y="97"/>
                </a:lnTo>
                <a:lnTo>
                  <a:pt x="32" y="100"/>
                </a:lnTo>
                <a:lnTo>
                  <a:pt x="33" y="102"/>
                </a:lnTo>
                <a:lnTo>
                  <a:pt x="35" y="105"/>
                </a:lnTo>
                <a:lnTo>
                  <a:pt x="39" y="107"/>
                </a:lnTo>
                <a:lnTo>
                  <a:pt x="41" y="109"/>
                </a:lnTo>
                <a:lnTo>
                  <a:pt x="44" y="110"/>
                </a:lnTo>
                <a:lnTo>
                  <a:pt x="47" y="112"/>
                </a:lnTo>
                <a:lnTo>
                  <a:pt x="52" y="113"/>
                </a:lnTo>
                <a:lnTo>
                  <a:pt x="56" y="115"/>
                </a:lnTo>
                <a:lnTo>
                  <a:pt x="60" y="116"/>
                </a:lnTo>
                <a:lnTo>
                  <a:pt x="57" y="142"/>
                </a:lnTo>
                <a:lnTo>
                  <a:pt x="52" y="141"/>
                </a:lnTo>
                <a:lnTo>
                  <a:pt x="47" y="140"/>
                </a:lnTo>
                <a:lnTo>
                  <a:pt x="43" y="138"/>
                </a:lnTo>
                <a:lnTo>
                  <a:pt x="39" y="137"/>
                </a:lnTo>
                <a:lnTo>
                  <a:pt x="35" y="135"/>
                </a:lnTo>
                <a:lnTo>
                  <a:pt x="31" y="134"/>
                </a:lnTo>
                <a:lnTo>
                  <a:pt x="28" y="132"/>
                </a:lnTo>
                <a:lnTo>
                  <a:pt x="25" y="130"/>
                </a:lnTo>
                <a:lnTo>
                  <a:pt x="23" y="128"/>
                </a:lnTo>
                <a:lnTo>
                  <a:pt x="19" y="126"/>
                </a:lnTo>
                <a:lnTo>
                  <a:pt x="17" y="123"/>
                </a:lnTo>
                <a:lnTo>
                  <a:pt x="15" y="120"/>
                </a:lnTo>
                <a:lnTo>
                  <a:pt x="13" y="117"/>
                </a:lnTo>
                <a:lnTo>
                  <a:pt x="11" y="114"/>
                </a:lnTo>
                <a:lnTo>
                  <a:pt x="9" y="110"/>
                </a:lnTo>
                <a:lnTo>
                  <a:pt x="7" y="107"/>
                </a:lnTo>
                <a:lnTo>
                  <a:pt x="6" y="103"/>
                </a:lnTo>
                <a:lnTo>
                  <a:pt x="4" y="99"/>
                </a:lnTo>
                <a:lnTo>
                  <a:pt x="3" y="94"/>
                </a:lnTo>
                <a:lnTo>
                  <a:pt x="2" y="90"/>
                </a:lnTo>
                <a:lnTo>
                  <a:pt x="1" y="84"/>
                </a:lnTo>
                <a:lnTo>
                  <a:pt x="1" y="80"/>
                </a:lnTo>
                <a:lnTo>
                  <a:pt x="0" y="75"/>
                </a:lnTo>
                <a:lnTo>
                  <a:pt x="0" y="70"/>
                </a:lnTo>
                <a:lnTo>
                  <a:pt x="0" y="65"/>
                </a:lnTo>
                <a:lnTo>
                  <a:pt x="1" y="60"/>
                </a:lnTo>
                <a:lnTo>
                  <a:pt x="1" y="56"/>
                </a:lnTo>
                <a:lnTo>
                  <a:pt x="2" y="52"/>
                </a:lnTo>
                <a:lnTo>
                  <a:pt x="2" y="48"/>
                </a:lnTo>
                <a:lnTo>
                  <a:pt x="3" y="44"/>
                </a:lnTo>
                <a:lnTo>
                  <a:pt x="4" y="41"/>
                </a:lnTo>
                <a:lnTo>
                  <a:pt x="6" y="37"/>
                </a:lnTo>
                <a:lnTo>
                  <a:pt x="8" y="34"/>
                </a:lnTo>
                <a:lnTo>
                  <a:pt x="9" y="31"/>
                </a:lnTo>
                <a:lnTo>
                  <a:pt x="11" y="28"/>
                </a:lnTo>
                <a:lnTo>
                  <a:pt x="12" y="25"/>
                </a:lnTo>
                <a:lnTo>
                  <a:pt x="14" y="23"/>
                </a:lnTo>
                <a:lnTo>
                  <a:pt x="16" y="21"/>
                </a:lnTo>
                <a:lnTo>
                  <a:pt x="17" y="19"/>
                </a:lnTo>
                <a:lnTo>
                  <a:pt x="19" y="18"/>
                </a:lnTo>
                <a:lnTo>
                  <a:pt x="22" y="16"/>
                </a:lnTo>
                <a:lnTo>
                  <a:pt x="24" y="15"/>
                </a:lnTo>
                <a:lnTo>
                  <a:pt x="27" y="14"/>
                </a:lnTo>
                <a:lnTo>
                  <a:pt x="29" y="13"/>
                </a:lnTo>
                <a:lnTo>
                  <a:pt x="32" y="12"/>
                </a:lnTo>
                <a:lnTo>
                  <a:pt x="34" y="11"/>
                </a:lnTo>
                <a:lnTo>
                  <a:pt x="38" y="10"/>
                </a:lnTo>
                <a:lnTo>
                  <a:pt x="41" y="9"/>
                </a:lnTo>
                <a:lnTo>
                  <a:pt x="43" y="9"/>
                </a:lnTo>
                <a:lnTo>
                  <a:pt x="45" y="9"/>
                </a:lnTo>
                <a:lnTo>
                  <a:pt x="48" y="9"/>
                </a:lnTo>
                <a:lnTo>
                  <a:pt x="52" y="9"/>
                </a:lnTo>
                <a:lnTo>
                  <a:pt x="56" y="8"/>
                </a:lnTo>
                <a:lnTo>
                  <a:pt x="60" y="8"/>
                </a:lnTo>
                <a:lnTo>
                  <a:pt x="64" y="8"/>
                </a:lnTo>
                <a:lnTo>
                  <a:pt x="69" y="8"/>
                </a:lnTo>
                <a:lnTo>
                  <a:pt x="110" y="8"/>
                </a:lnTo>
                <a:lnTo>
                  <a:pt x="120" y="8"/>
                </a:lnTo>
                <a:lnTo>
                  <a:pt x="130" y="8"/>
                </a:lnTo>
                <a:lnTo>
                  <a:pt x="138" y="8"/>
                </a:lnTo>
                <a:lnTo>
                  <a:pt x="146" y="8"/>
                </a:lnTo>
                <a:lnTo>
                  <a:pt x="151" y="8"/>
                </a:lnTo>
                <a:lnTo>
                  <a:pt x="156" y="7"/>
                </a:lnTo>
                <a:lnTo>
                  <a:pt x="161" y="7"/>
                </a:lnTo>
                <a:lnTo>
                  <a:pt x="165" y="6"/>
                </a:lnTo>
                <a:lnTo>
                  <a:pt x="167" y="6"/>
                </a:lnTo>
                <a:lnTo>
                  <a:pt x="170" y="5"/>
                </a:lnTo>
                <a:lnTo>
                  <a:pt x="172" y="5"/>
                </a:lnTo>
                <a:lnTo>
                  <a:pt x="176" y="4"/>
                </a:lnTo>
                <a:lnTo>
                  <a:pt x="178" y="3"/>
                </a:lnTo>
                <a:lnTo>
                  <a:pt x="181" y="2"/>
                </a:lnTo>
                <a:lnTo>
                  <a:pt x="183" y="1"/>
                </a:lnTo>
                <a:lnTo>
                  <a:pt x="186" y="0"/>
                </a:lnTo>
                <a:lnTo>
                  <a:pt x="186" y="28"/>
                </a:lnTo>
                <a:lnTo>
                  <a:pt x="184" y="29"/>
                </a:lnTo>
                <a:lnTo>
                  <a:pt x="181" y="29"/>
                </a:lnTo>
                <a:lnTo>
                  <a:pt x="179" y="31"/>
                </a:lnTo>
                <a:lnTo>
                  <a:pt x="176" y="32"/>
                </a:lnTo>
                <a:lnTo>
                  <a:pt x="173" y="33"/>
                </a:lnTo>
                <a:lnTo>
                  <a:pt x="170" y="33"/>
                </a:lnTo>
                <a:lnTo>
                  <a:pt x="167" y="34"/>
                </a:lnTo>
                <a:lnTo>
                  <a:pt x="164" y="34"/>
                </a:lnTo>
                <a:close/>
                <a:moveTo>
                  <a:pt x="95" y="36"/>
                </a:moveTo>
                <a:lnTo>
                  <a:pt x="96" y="40"/>
                </a:lnTo>
                <a:lnTo>
                  <a:pt x="99" y="44"/>
                </a:lnTo>
                <a:lnTo>
                  <a:pt x="100" y="49"/>
                </a:lnTo>
                <a:lnTo>
                  <a:pt x="102" y="54"/>
                </a:lnTo>
                <a:lnTo>
                  <a:pt x="103" y="60"/>
                </a:lnTo>
                <a:lnTo>
                  <a:pt x="104" y="66"/>
                </a:lnTo>
                <a:lnTo>
                  <a:pt x="105" y="73"/>
                </a:lnTo>
                <a:lnTo>
                  <a:pt x="107" y="79"/>
                </a:lnTo>
                <a:lnTo>
                  <a:pt x="107" y="83"/>
                </a:lnTo>
                <a:lnTo>
                  <a:pt x="108" y="87"/>
                </a:lnTo>
                <a:lnTo>
                  <a:pt x="109" y="91"/>
                </a:lnTo>
                <a:lnTo>
                  <a:pt x="109" y="95"/>
                </a:lnTo>
                <a:lnTo>
                  <a:pt x="110" y="97"/>
                </a:lnTo>
                <a:lnTo>
                  <a:pt x="111" y="100"/>
                </a:lnTo>
                <a:lnTo>
                  <a:pt x="112" y="102"/>
                </a:lnTo>
                <a:lnTo>
                  <a:pt x="112" y="104"/>
                </a:lnTo>
                <a:lnTo>
                  <a:pt x="114" y="105"/>
                </a:lnTo>
                <a:lnTo>
                  <a:pt x="115" y="107"/>
                </a:lnTo>
                <a:lnTo>
                  <a:pt x="116" y="108"/>
                </a:lnTo>
                <a:lnTo>
                  <a:pt x="117" y="110"/>
                </a:lnTo>
                <a:lnTo>
                  <a:pt x="119" y="111"/>
                </a:lnTo>
                <a:lnTo>
                  <a:pt x="120" y="112"/>
                </a:lnTo>
                <a:lnTo>
                  <a:pt x="121" y="113"/>
                </a:lnTo>
                <a:lnTo>
                  <a:pt x="123" y="114"/>
                </a:lnTo>
                <a:lnTo>
                  <a:pt x="124" y="115"/>
                </a:lnTo>
                <a:lnTo>
                  <a:pt x="126" y="116"/>
                </a:lnTo>
                <a:lnTo>
                  <a:pt x="129" y="116"/>
                </a:lnTo>
                <a:lnTo>
                  <a:pt x="130" y="117"/>
                </a:lnTo>
                <a:lnTo>
                  <a:pt x="132" y="117"/>
                </a:lnTo>
                <a:lnTo>
                  <a:pt x="134" y="118"/>
                </a:lnTo>
                <a:lnTo>
                  <a:pt x="135" y="118"/>
                </a:lnTo>
                <a:lnTo>
                  <a:pt x="137" y="118"/>
                </a:lnTo>
                <a:lnTo>
                  <a:pt x="140" y="118"/>
                </a:lnTo>
                <a:lnTo>
                  <a:pt x="144" y="117"/>
                </a:lnTo>
                <a:lnTo>
                  <a:pt x="146" y="117"/>
                </a:lnTo>
                <a:lnTo>
                  <a:pt x="149" y="116"/>
                </a:lnTo>
                <a:lnTo>
                  <a:pt x="151" y="115"/>
                </a:lnTo>
                <a:lnTo>
                  <a:pt x="153" y="113"/>
                </a:lnTo>
                <a:lnTo>
                  <a:pt x="156" y="112"/>
                </a:lnTo>
                <a:lnTo>
                  <a:pt x="158" y="110"/>
                </a:lnTo>
                <a:lnTo>
                  <a:pt x="160" y="108"/>
                </a:lnTo>
                <a:lnTo>
                  <a:pt x="162" y="105"/>
                </a:lnTo>
                <a:lnTo>
                  <a:pt x="163" y="103"/>
                </a:lnTo>
                <a:lnTo>
                  <a:pt x="164" y="100"/>
                </a:lnTo>
                <a:lnTo>
                  <a:pt x="165" y="97"/>
                </a:lnTo>
                <a:lnTo>
                  <a:pt x="166" y="94"/>
                </a:lnTo>
                <a:lnTo>
                  <a:pt x="166" y="90"/>
                </a:lnTo>
                <a:lnTo>
                  <a:pt x="166" y="85"/>
                </a:lnTo>
                <a:lnTo>
                  <a:pt x="166" y="82"/>
                </a:lnTo>
                <a:lnTo>
                  <a:pt x="166" y="78"/>
                </a:lnTo>
                <a:lnTo>
                  <a:pt x="165" y="74"/>
                </a:lnTo>
                <a:lnTo>
                  <a:pt x="164" y="71"/>
                </a:lnTo>
                <a:lnTo>
                  <a:pt x="163" y="67"/>
                </a:lnTo>
                <a:lnTo>
                  <a:pt x="162" y="64"/>
                </a:lnTo>
                <a:lnTo>
                  <a:pt x="161" y="61"/>
                </a:lnTo>
                <a:lnTo>
                  <a:pt x="158" y="58"/>
                </a:lnTo>
                <a:lnTo>
                  <a:pt x="156" y="55"/>
                </a:lnTo>
                <a:lnTo>
                  <a:pt x="154" y="52"/>
                </a:lnTo>
                <a:lnTo>
                  <a:pt x="152" y="50"/>
                </a:lnTo>
                <a:lnTo>
                  <a:pt x="149" y="48"/>
                </a:lnTo>
                <a:lnTo>
                  <a:pt x="147" y="45"/>
                </a:lnTo>
                <a:lnTo>
                  <a:pt x="144" y="44"/>
                </a:lnTo>
                <a:lnTo>
                  <a:pt x="140" y="42"/>
                </a:lnTo>
                <a:lnTo>
                  <a:pt x="137" y="40"/>
                </a:lnTo>
                <a:lnTo>
                  <a:pt x="134" y="39"/>
                </a:lnTo>
                <a:lnTo>
                  <a:pt x="132" y="38"/>
                </a:lnTo>
                <a:lnTo>
                  <a:pt x="127" y="38"/>
                </a:lnTo>
                <a:lnTo>
                  <a:pt x="124" y="37"/>
                </a:lnTo>
                <a:lnTo>
                  <a:pt x="120" y="37"/>
                </a:lnTo>
                <a:lnTo>
                  <a:pt x="116" y="36"/>
                </a:lnTo>
                <a:lnTo>
                  <a:pt x="111" y="36"/>
                </a:lnTo>
                <a:lnTo>
                  <a:pt x="106" y="36"/>
                </a:lnTo>
                <a:lnTo>
                  <a:pt x="95" y="36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69" name="Freeform 383"/>
          <p:cNvSpPr>
            <a:spLocks noEditPoints="1"/>
          </p:cNvSpPr>
          <p:nvPr/>
        </p:nvSpPr>
        <p:spPr bwMode="auto">
          <a:xfrm>
            <a:off x="5396716" y="5146296"/>
            <a:ext cx="99894" cy="51365"/>
          </a:xfrm>
          <a:custGeom>
            <a:avLst/>
            <a:gdLst>
              <a:gd name="T0" fmla="*/ 0 w 255"/>
              <a:gd name="T1" fmla="*/ 0 h 140"/>
              <a:gd name="T2" fmla="*/ 0 w 255"/>
              <a:gd name="T3" fmla="*/ 0 h 140"/>
              <a:gd name="T4" fmla="*/ 0 w 255"/>
              <a:gd name="T5" fmla="*/ 0 h 140"/>
              <a:gd name="T6" fmla="*/ 0 w 255"/>
              <a:gd name="T7" fmla="*/ 0 h 140"/>
              <a:gd name="T8" fmla="*/ 0 w 255"/>
              <a:gd name="T9" fmla="*/ 0 h 140"/>
              <a:gd name="T10" fmla="*/ 0 w 255"/>
              <a:gd name="T11" fmla="*/ 0 h 140"/>
              <a:gd name="T12" fmla="*/ 0 w 255"/>
              <a:gd name="T13" fmla="*/ 0 h 140"/>
              <a:gd name="T14" fmla="*/ 0 w 255"/>
              <a:gd name="T15" fmla="*/ 0 h 140"/>
              <a:gd name="T16" fmla="*/ 0 w 255"/>
              <a:gd name="T17" fmla="*/ 0 h 140"/>
              <a:gd name="T18" fmla="*/ 0 w 255"/>
              <a:gd name="T19" fmla="*/ 0 h 140"/>
              <a:gd name="T20" fmla="*/ 0 w 255"/>
              <a:gd name="T21" fmla="*/ 0 h 140"/>
              <a:gd name="T22" fmla="*/ 0 w 255"/>
              <a:gd name="T23" fmla="*/ 0 h 140"/>
              <a:gd name="T24" fmla="*/ 0 w 255"/>
              <a:gd name="T25" fmla="*/ 0 h 140"/>
              <a:gd name="T26" fmla="*/ 0 w 255"/>
              <a:gd name="T27" fmla="*/ 0 h 140"/>
              <a:gd name="T28" fmla="*/ 0 w 255"/>
              <a:gd name="T29" fmla="*/ 0 h 140"/>
              <a:gd name="T30" fmla="*/ 0 w 255"/>
              <a:gd name="T31" fmla="*/ 0 h 140"/>
              <a:gd name="T32" fmla="*/ 0 w 255"/>
              <a:gd name="T33" fmla="*/ 0 h 140"/>
              <a:gd name="T34" fmla="*/ 0 w 255"/>
              <a:gd name="T35" fmla="*/ 0 h 140"/>
              <a:gd name="T36" fmla="*/ 0 w 255"/>
              <a:gd name="T37" fmla="*/ 0 h 140"/>
              <a:gd name="T38" fmla="*/ 0 w 255"/>
              <a:gd name="T39" fmla="*/ 0 h 140"/>
              <a:gd name="T40" fmla="*/ 0 w 255"/>
              <a:gd name="T41" fmla="*/ 0 h 140"/>
              <a:gd name="T42" fmla="*/ 0 w 255"/>
              <a:gd name="T43" fmla="*/ 0 h 140"/>
              <a:gd name="T44" fmla="*/ 0 w 255"/>
              <a:gd name="T45" fmla="*/ 0 h 140"/>
              <a:gd name="T46" fmla="*/ 0 w 255"/>
              <a:gd name="T47" fmla="*/ 0 h 140"/>
              <a:gd name="T48" fmla="*/ 0 w 255"/>
              <a:gd name="T49" fmla="*/ 0 h 140"/>
              <a:gd name="T50" fmla="*/ 0 w 255"/>
              <a:gd name="T51" fmla="*/ 0 h 140"/>
              <a:gd name="T52" fmla="*/ 0 w 255"/>
              <a:gd name="T53" fmla="*/ 0 h 140"/>
              <a:gd name="T54" fmla="*/ 0 w 255"/>
              <a:gd name="T55" fmla="*/ 0 h 140"/>
              <a:gd name="T56" fmla="*/ 0 w 255"/>
              <a:gd name="T57" fmla="*/ 0 h 140"/>
              <a:gd name="T58" fmla="*/ 0 w 255"/>
              <a:gd name="T59" fmla="*/ 0 h 140"/>
              <a:gd name="T60" fmla="*/ 0 w 255"/>
              <a:gd name="T61" fmla="*/ 0 h 140"/>
              <a:gd name="T62" fmla="*/ 0 w 255"/>
              <a:gd name="T63" fmla="*/ 0 h 140"/>
              <a:gd name="T64" fmla="*/ 0 w 255"/>
              <a:gd name="T65" fmla="*/ 0 h 140"/>
              <a:gd name="T66" fmla="*/ 0 w 255"/>
              <a:gd name="T67" fmla="*/ 0 h 140"/>
              <a:gd name="T68" fmla="*/ 0 w 255"/>
              <a:gd name="T69" fmla="*/ 0 h 140"/>
              <a:gd name="T70" fmla="*/ 0 w 255"/>
              <a:gd name="T71" fmla="*/ 0 h 140"/>
              <a:gd name="T72" fmla="*/ 0 w 255"/>
              <a:gd name="T73" fmla="*/ 0 h 140"/>
              <a:gd name="T74" fmla="*/ 0 w 255"/>
              <a:gd name="T75" fmla="*/ 0 h 140"/>
              <a:gd name="T76" fmla="*/ 0 w 255"/>
              <a:gd name="T77" fmla="*/ 0 h 140"/>
              <a:gd name="T78" fmla="*/ 0 w 255"/>
              <a:gd name="T79" fmla="*/ 0 h 140"/>
              <a:gd name="T80" fmla="*/ 0 w 255"/>
              <a:gd name="T81" fmla="*/ 0 h 140"/>
              <a:gd name="T82" fmla="*/ 0 w 255"/>
              <a:gd name="T83" fmla="*/ 0 h 140"/>
              <a:gd name="T84" fmla="*/ 0 w 255"/>
              <a:gd name="T85" fmla="*/ 0 h 140"/>
              <a:gd name="T86" fmla="*/ 0 w 255"/>
              <a:gd name="T87" fmla="*/ 0 h 140"/>
              <a:gd name="T88" fmla="*/ 0 w 255"/>
              <a:gd name="T89" fmla="*/ 0 h 140"/>
              <a:gd name="T90" fmla="*/ 0 w 255"/>
              <a:gd name="T91" fmla="*/ 0 h 140"/>
              <a:gd name="T92" fmla="*/ 0 w 255"/>
              <a:gd name="T93" fmla="*/ 0 h 1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55"/>
              <a:gd name="T142" fmla="*/ 0 h 140"/>
              <a:gd name="T143" fmla="*/ 255 w 255"/>
              <a:gd name="T144" fmla="*/ 140 h 14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55" h="140">
                <a:moveTo>
                  <a:pt x="250" y="26"/>
                </a:moveTo>
                <a:lnTo>
                  <a:pt x="227" y="26"/>
                </a:lnTo>
                <a:lnTo>
                  <a:pt x="233" y="30"/>
                </a:lnTo>
                <a:lnTo>
                  <a:pt x="240" y="34"/>
                </a:lnTo>
                <a:lnTo>
                  <a:pt x="244" y="39"/>
                </a:lnTo>
                <a:lnTo>
                  <a:pt x="247" y="45"/>
                </a:lnTo>
                <a:lnTo>
                  <a:pt x="250" y="50"/>
                </a:lnTo>
                <a:lnTo>
                  <a:pt x="252" y="56"/>
                </a:lnTo>
                <a:lnTo>
                  <a:pt x="254" y="63"/>
                </a:lnTo>
                <a:lnTo>
                  <a:pt x="255" y="70"/>
                </a:lnTo>
                <a:lnTo>
                  <a:pt x="255" y="75"/>
                </a:lnTo>
                <a:lnTo>
                  <a:pt x="254" y="80"/>
                </a:lnTo>
                <a:lnTo>
                  <a:pt x="252" y="85"/>
                </a:lnTo>
                <a:lnTo>
                  <a:pt x="251" y="89"/>
                </a:lnTo>
                <a:lnTo>
                  <a:pt x="249" y="93"/>
                </a:lnTo>
                <a:lnTo>
                  <a:pt x="247" y="97"/>
                </a:lnTo>
                <a:lnTo>
                  <a:pt x="245" y="102"/>
                </a:lnTo>
                <a:lnTo>
                  <a:pt x="243" y="106"/>
                </a:lnTo>
                <a:lnTo>
                  <a:pt x="240" y="109"/>
                </a:lnTo>
                <a:lnTo>
                  <a:pt x="235" y="113"/>
                </a:lnTo>
                <a:lnTo>
                  <a:pt x="232" y="116"/>
                </a:lnTo>
                <a:lnTo>
                  <a:pt x="228" y="120"/>
                </a:lnTo>
                <a:lnTo>
                  <a:pt x="224" y="122"/>
                </a:lnTo>
                <a:lnTo>
                  <a:pt x="219" y="125"/>
                </a:lnTo>
                <a:lnTo>
                  <a:pt x="214" y="128"/>
                </a:lnTo>
                <a:lnTo>
                  <a:pt x="209" y="130"/>
                </a:lnTo>
                <a:lnTo>
                  <a:pt x="203" y="132"/>
                </a:lnTo>
                <a:lnTo>
                  <a:pt x="198" y="134"/>
                </a:lnTo>
                <a:lnTo>
                  <a:pt x="191" y="136"/>
                </a:lnTo>
                <a:lnTo>
                  <a:pt x="186" y="137"/>
                </a:lnTo>
                <a:lnTo>
                  <a:pt x="180" y="138"/>
                </a:lnTo>
                <a:lnTo>
                  <a:pt x="173" y="139"/>
                </a:lnTo>
                <a:lnTo>
                  <a:pt x="167" y="139"/>
                </a:lnTo>
                <a:lnTo>
                  <a:pt x="159" y="140"/>
                </a:lnTo>
                <a:lnTo>
                  <a:pt x="153" y="139"/>
                </a:lnTo>
                <a:lnTo>
                  <a:pt x="147" y="139"/>
                </a:lnTo>
                <a:lnTo>
                  <a:pt x="140" y="138"/>
                </a:lnTo>
                <a:lnTo>
                  <a:pt x="134" y="138"/>
                </a:lnTo>
                <a:lnTo>
                  <a:pt x="127" y="137"/>
                </a:lnTo>
                <a:lnTo>
                  <a:pt x="122" y="134"/>
                </a:lnTo>
                <a:lnTo>
                  <a:pt x="116" y="133"/>
                </a:lnTo>
                <a:lnTo>
                  <a:pt x="110" y="131"/>
                </a:lnTo>
                <a:lnTo>
                  <a:pt x="105" y="129"/>
                </a:lnTo>
                <a:lnTo>
                  <a:pt x="99" y="126"/>
                </a:lnTo>
                <a:lnTo>
                  <a:pt x="95" y="124"/>
                </a:lnTo>
                <a:lnTo>
                  <a:pt x="91" y="121"/>
                </a:lnTo>
                <a:lnTo>
                  <a:pt x="87" y="118"/>
                </a:lnTo>
                <a:lnTo>
                  <a:pt x="83" y="115"/>
                </a:lnTo>
                <a:lnTo>
                  <a:pt x="79" y="111"/>
                </a:lnTo>
                <a:lnTo>
                  <a:pt x="76" y="107"/>
                </a:lnTo>
                <a:lnTo>
                  <a:pt x="74" y="103"/>
                </a:lnTo>
                <a:lnTo>
                  <a:pt x="72" y="99"/>
                </a:lnTo>
                <a:lnTo>
                  <a:pt x="70" y="95"/>
                </a:lnTo>
                <a:lnTo>
                  <a:pt x="67" y="91"/>
                </a:lnTo>
                <a:lnTo>
                  <a:pt x="66" y="86"/>
                </a:lnTo>
                <a:lnTo>
                  <a:pt x="65" y="82"/>
                </a:lnTo>
                <a:lnTo>
                  <a:pt x="65" y="77"/>
                </a:lnTo>
                <a:lnTo>
                  <a:pt x="64" y="71"/>
                </a:lnTo>
                <a:lnTo>
                  <a:pt x="64" y="68"/>
                </a:lnTo>
                <a:lnTo>
                  <a:pt x="65" y="64"/>
                </a:lnTo>
                <a:lnTo>
                  <a:pt x="65" y="61"/>
                </a:lnTo>
                <a:lnTo>
                  <a:pt x="66" y="58"/>
                </a:lnTo>
                <a:lnTo>
                  <a:pt x="67" y="55"/>
                </a:lnTo>
                <a:lnTo>
                  <a:pt x="68" y="52"/>
                </a:lnTo>
                <a:lnTo>
                  <a:pt x="70" y="49"/>
                </a:lnTo>
                <a:lnTo>
                  <a:pt x="72" y="46"/>
                </a:lnTo>
                <a:lnTo>
                  <a:pt x="74" y="43"/>
                </a:lnTo>
                <a:lnTo>
                  <a:pt x="75" y="41"/>
                </a:lnTo>
                <a:lnTo>
                  <a:pt x="77" y="38"/>
                </a:lnTo>
                <a:lnTo>
                  <a:pt x="79" y="36"/>
                </a:lnTo>
                <a:lnTo>
                  <a:pt x="81" y="34"/>
                </a:lnTo>
                <a:lnTo>
                  <a:pt x="84" y="32"/>
                </a:lnTo>
                <a:lnTo>
                  <a:pt x="87" y="30"/>
                </a:lnTo>
                <a:lnTo>
                  <a:pt x="90" y="28"/>
                </a:lnTo>
                <a:lnTo>
                  <a:pt x="0" y="28"/>
                </a:lnTo>
                <a:lnTo>
                  <a:pt x="0" y="0"/>
                </a:lnTo>
                <a:lnTo>
                  <a:pt x="250" y="0"/>
                </a:lnTo>
                <a:lnTo>
                  <a:pt x="250" y="26"/>
                </a:lnTo>
                <a:close/>
                <a:moveTo>
                  <a:pt x="159" y="111"/>
                </a:moveTo>
                <a:lnTo>
                  <a:pt x="168" y="111"/>
                </a:lnTo>
                <a:lnTo>
                  <a:pt x="175" y="110"/>
                </a:lnTo>
                <a:lnTo>
                  <a:pt x="183" y="109"/>
                </a:lnTo>
                <a:lnTo>
                  <a:pt x="190" y="108"/>
                </a:lnTo>
                <a:lnTo>
                  <a:pt x="197" y="106"/>
                </a:lnTo>
                <a:lnTo>
                  <a:pt x="202" y="104"/>
                </a:lnTo>
                <a:lnTo>
                  <a:pt x="208" y="102"/>
                </a:lnTo>
                <a:lnTo>
                  <a:pt x="212" y="99"/>
                </a:lnTo>
                <a:lnTo>
                  <a:pt x="216" y="95"/>
                </a:lnTo>
                <a:lnTo>
                  <a:pt x="219" y="92"/>
                </a:lnTo>
                <a:lnTo>
                  <a:pt x="222" y="88"/>
                </a:lnTo>
                <a:lnTo>
                  <a:pt x="225" y="85"/>
                </a:lnTo>
                <a:lnTo>
                  <a:pt x="227" y="81"/>
                </a:lnTo>
                <a:lnTo>
                  <a:pt x="228" y="77"/>
                </a:lnTo>
                <a:lnTo>
                  <a:pt x="229" y="72"/>
                </a:lnTo>
                <a:lnTo>
                  <a:pt x="229" y="68"/>
                </a:lnTo>
                <a:lnTo>
                  <a:pt x="229" y="63"/>
                </a:lnTo>
                <a:lnTo>
                  <a:pt x="228" y="59"/>
                </a:lnTo>
                <a:lnTo>
                  <a:pt x="227" y="55"/>
                </a:lnTo>
                <a:lnTo>
                  <a:pt x="225" y="51"/>
                </a:lnTo>
                <a:lnTo>
                  <a:pt x="222" y="48"/>
                </a:lnTo>
                <a:lnTo>
                  <a:pt x="219" y="44"/>
                </a:lnTo>
                <a:lnTo>
                  <a:pt x="216" y="41"/>
                </a:lnTo>
                <a:lnTo>
                  <a:pt x="213" y="38"/>
                </a:lnTo>
                <a:lnTo>
                  <a:pt x="209" y="35"/>
                </a:lnTo>
                <a:lnTo>
                  <a:pt x="203" y="33"/>
                </a:lnTo>
                <a:lnTo>
                  <a:pt x="198" y="30"/>
                </a:lnTo>
                <a:lnTo>
                  <a:pt x="191" y="29"/>
                </a:lnTo>
                <a:lnTo>
                  <a:pt x="185" y="27"/>
                </a:lnTo>
                <a:lnTo>
                  <a:pt x="178" y="26"/>
                </a:lnTo>
                <a:lnTo>
                  <a:pt x="170" y="26"/>
                </a:lnTo>
                <a:lnTo>
                  <a:pt x="163" y="26"/>
                </a:lnTo>
                <a:lnTo>
                  <a:pt x="153" y="26"/>
                </a:lnTo>
                <a:lnTo>
                  <a:pt x="144" y="26"/>
                </a:lnTo>
                <a:lnTo>
                  <a:pt x="137" y="27"/>
                </a:lnTo>
                <a:lnTo>
                  <a:pt x="129" y="29"/>
                </a:lnTo>
                <a:lnTo>
                  <a:pt x="123" y="31"/>
                </a:lnTo>
                <a:lnTo>
                  <a:pt x="118" y="33"/>
                </a:lnTo>
                <a:lnTo>
                  <a:pt x="112" y="35"/>
                </a:lnTo>
                <a:lnTo>
                  <a:pt x="108" y="38"/>
                </a:lnTo>
                <a:lnTo>
                  <a:pt x="104" y="41"/>
                </a:lnTo>
                <a:lnTo>
                  <a:pt x="99" y="45"/>
                </a:lnTo>
                <a:lnTo>
                  <a:pt x="97" y="48"/>
                </a:lnTo>
                <a:lnTo>
                  <a:pt x="94" y="52"/>
                </a:lnTo>
                <a:lnTo>
                  <a:pt x="92" y="56"/>
                </a:lnTo>
                <a:lnTo>
                  <a:pt x="91" y="60"/>
                </a:lnTo>
                <a:lnTo>
                  <a:pt x="90" y="64"/>
                </a:lnTo>
                <a:lnTo>
                  <a:pt x="90" y="69"/>
                </a:lnTo>
                <a:lnTo>
                  <a:pt x="90" y="73"/>
                </a:lnTo>
                <a:lnTo>
                  <a:pt x="91" y="78"/>
                </a:lnTo>
                <a:lnTo>
                  <a:pt x="92" y="82"/>
                </a:lnTo>
                <a:lnTo>
                  <a:pt x="94" y="86"/>
                </a:lnTo>
                <a:lnTo>
                  <a:pt x="96" y="90"/>
                </a:lnTo>
                <a:lnTo>
                  <a:pt x="99" y="93"/>
                </a:lnTo>
                <a:lnTo>
                  <a:pt x="103" y="96"/>
                </a:lnTo>
                <a:lnTo>
                  <a:pt x="107" y="99"/>
                </a:lnTo>
                <a:lnTo>
                  <a:pt x="111" y="102"/>
                </a:lnTo>
                <a:lnTo>
                  <a:pt x="117" y="105"/>
                </a:lnTo>
                <a:lnTo>
                  <a:pt x="122" y="107"/>
                </a:lnTo>
                <a:lnTo>
                  <a:pt x="128" y="108"/>
                </a:lnTo>
                <a:lnTo>
                  <a:pt x="135" y="110"/>
                </a:lnTo>
                <a:lnTo>
                  <a:pt x="142" y="110"/>
                </a:lnTo>
                <a:lnTo>
                  <a:pt x="151" y="111"/>
                </a:lnTo>
                <a:lnTo>
                  <a:pt x="159" y="11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70" name="Freeform 384"/>
          <p:cNvSpPr>
            <a:spLocks noEditPoints="1"/>
          </p:cNvSpPr>
          <p:nvPr/>
        </p:nvSpPr>
        <p:spPr bwMode="auto">
          <a:xfrm>
            <a:off x="5422179" y="5080255"/>
            <a:ext cx="74431" cy="55034"/>
          </a:xfrm>
          <a:custGeom>
            <a:avLst/>
            <a:gdLst>
              <a:gd name="T0" fmla="*/ 0 w 191"/>
              <a:gd name="T1" fmla="*/ 0 h 150"/>
              <a:gd name="T2" fmla="*/ 0 w 191"/>
              <a:gd name="T3" fmla="*/ 0 h 150"/>
              <a:gd name="T4" fmla="*/ 0 w 191"/>
              <a:gd name="T5" fmla="*/ 0 h 150"/>
              <a:gd name="T6" fmla="*/ 0 w 191"/>
              <a:gd name="T7" fmla="*/ 0 h 150"/>
              <a:gd name="T8" fmla="*/ 0 w 191"/>
              <a:gd name="T9" fmla="*/ 0 h 150"/>
              <a:gd name="T10" fmla="*/ 0 w 191"/>
              <a:gd name="T11" fmla="*/ 0 h 150"/>
              <a:gd name="T12" fmla="*/ 0 w 191"/>
              <a:gd name="T13" fmla="*/ 0 h 150"/>
              <a:gd name="T14" fmla="*/ 0 w 191"/>
              <a:gd name="T15" fmla="*/ 0 h 150"/>
              <a:gd name="T16" fmla="*/ 0 w 191"/>
              <a:gd name="T17" fmla="*/ 0 h 150"/>
              <a:gd name="T18" fmla="*/ 0 w 191"/>
              <a:gd name="T19" fmla="*/ 0 h 150"/>
              <a:gd name="T20" fmla="*/ 0 w 191"/>
              <a:gd name="T21" fmla="*/ 0 h 150"/>
              <a:gd name="T22" fmla="*/ 0 w 191"/>
              <a:gd name="T23" fmla="*/ 0 h 150"/>
              <a:gd name="T24" fmla="*/ 0 w 191"/>
              <a:gd name="T25" fmla="*/ 0 h 150"/>
              <a:gd name="T26" fmla="*/ 0 w 191"/>
              <a:gd name="T27" fmla="*/ 0 h 150"/>
              <a:gd name="T28" fmla="*/ 0 w 191"/>
              <a:gd name="T29" fmla="*/ 0 h 150"/>
              <a:gd name="T30" fmla="*/ 0 w 191"/>
              <a:gd name="T31" fmla="*/ 0 h 150"/>
              <a:gd name="T32" fmla="*/ 0 w 191"/>
              <a:gd name="T33" fmla="*/ 0 h 150"/>
              <a:gd name="T34" fmla="*/ 0 w 191"/>
              <a:gd name="T35" fmla="*/ 0 h 150"/>
              <a:gd name="T36" fmla="*/ 0 w 191"/>
              <a:gd name="T37" fmla="*/ 0 h 150"/>
              <a:gd name="T38" fmla="*/ 0 w 191"/>
              <a:gd name="T39" fmla="*/ 0 h 150"/>
              <a:gd name="T40" fmla="*/ 0 w 191"/>
              <a:gd name="T41" fmla="*/ 0 h 150"/>
              <a:gd name="T42" fmla="*/ 0 w 191"/>
              <a:gd name="T43" fmla="*/ 0 h 150"/>
              <a:gd name="T44" fmla="*/ 0 w 191"/>
              <a:gd name="T45" fmla="*/ 0 h 150"/>
              <a:gd name="T46" fmla="*/ 0 w 191"/>
              <a:gd name="T47" fmla="*/ 0 h 150"/>
              <a:gd name="T48" fmla="*/ 0 w 191"/>
              <a:gd name="T49" fmla="*/ 0 h 150"/>
              <a:gd name="T50" fmla="*/ 0 w 191"/>
              <a:gd name="T51" fmla="*/ 0 h 150"/>
              <a:gd name="T52" fmla="*/ 0 w 191"/>
              <a:gd name="T53" fmla="*/ 0 h 150"/>
              <a:gd name="T54" fmla="*/ 0 w 191"/>
              <a:gd name="T55" fmla="*/ 0 h 150"/>
              <a:gd name="T56" fmla="*/ 0 w 191"/>
              <a:gd name="T57" fmla="*/ 0 h 150"/>
              <a:gd name="T58" fmla="*/ 0 w 191"/>
              <a:gd name="T59" fmla="*/ 0 h 150"/>
              <a:gd name="T60" fmla="*/ 0 w 191"/>
              <a:gd name="T61" fmla="*/ 0 h 150"/>
              <a:gd name="T62" fmla="*/ 0 w 191"/>
              <a:gd name="T63" fmla="*/ 0 h 150"/>
              <a:gd name="T64" fmla="*/ 0 w 191"/>
              <a:gd name="T65" fmla="*/ 0 h 150"/>
              <a:gd name="T66" fmla="*/ 0 w 191"/>
              <a:gd name="T67" fmla="*/ 0 h 150"/>
              <a:gd name="T68" fmla="*/ 0 w 191"/>
              <a:gd name="T69" fmla="*/ 0 h 150"/>
              <a:gd name="T70" fmla="*/ 0 w 191"/>
              <a:gd name="T71" fmla="*/ 0 h 150"/>
              <a:gd name="T72" fmla="*/ 0 w 191"/>
              <a:gd name="T73" fmla="*/ 0 h 150"/>
              <a:gd name="T74" fmla="*/ 0 w 191"/>
              <a:gd name="T75" fmla="*/ 0 h 150"/>
              <a:gd name="T76" fmla="*/ 0 w 191"/>
              <a:gd name="T77" fmla="*/ 0 h 150"/>
              <a:gd name="T78" fmla="*/ 0 w 191"/>
              <a:gd name="T79" fmla="*/ 0 h 150"/>
              <a:gd name="T80" fmla="*/ 0 w 191"/>
              <a:gd name="T81" fmla="*/ 0 h 150"/>
              <a:gd name="T82" fmla="*/ 0 w 191"/>
              <a:gd name="T83" fmla="*/ 0 h 150"/>
              <a:gd name="T84" fmla="*/ 0 w 191"/>
              <a:gd name="T85" fmla="*/ 0 h 150"/>
              <a:gd name="T86" fmla="*/ 0 w 191"/>
              <a:gd name="T87" fmla="*/ 0 h 150"/>
              <a:gd name="T88" fmla="*/ 0 w 191"/>
              <a:gd name="T89" fmla="*/ 0 h 150"/>
              <a:gd name="T90" fmla="*/ 0 w 191"/>
              <a:gd name="T91" fmla="*/ 0 h 1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91"/>
              <a:gd name="T139" fmla="*/ 0 h 150"/>
              <a:gd name="T140" fmla="*/ 191 w 191"/>
              <a:gd name="T141" fmla="*/ 150 h 15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91" h="150">
                <a:moveTo>
                  <a:pt x="95" y="150"/>
                </a:moveTo>
                <a:lnTo>
                  <a:pt x="84" y="149"/>
                </a:lnTo>
                <a:lnTo>
                  <a:pt x="72" y="148"/>
                </a:lnTo>
                <a:lnTo>
                  <a:pt x="61" y="146"/>
                </a:lnTo>
                <a:lnTo>
                  <a:pt x="52" y="144"/>
                </a:lnTo>
                <a:lnTo>
                  <a:pt x="43" y="139"/>
                </a:lnTo>
                <a:lnTo>
                  <a:pt x="34" y="135"/>
                </a:lnTo>
                <a:lnTo>
                  <a:pt x="27" y="130"/>
                </a:lnTo>
                <a:lnTo>
                  <a:pt x="20" y="124"/>
                </a:lnTo>
                <a:lnTo>
                  <a:pt x="16" y="119"/>
                </a:lnTo>
                <a:lnTo>
                  <a:pt x="12" y="114"/>
                </a:lnTo>
                <a:lnTo>
                  <a:pt x="9" y="108"/>
                </a:lnTo>
                <a:lnTo>
                  <a:pt x="6" y="102"/>
                </a:lnTo>
                <a:lnTo>
                  <a:pt x="3" y="96"/>
                </a:lnTo>
                <a:lnTo>
                  <a:pt x="2" y="89"/>
                </a:lnTo>
                <a:lnTo>
                  <a:pt x="1" y="81"/>
                </a:lnTo>
                <a:lnTo>
                  <a:pt x="0" y="74"/>
                </a:lnTo>
                <a:lnTo>
                  <a:pt x="1" y="66"/>
                </a:lnTo>
                <a:lnTo>
                  <a:pt x="2" y="59"/>
                </a:lnTo>
                <a:lnTo>
                  <a:pt x="4" y="51"/>
                </a:lnTo>
                <a:lnTo>
                  <a:pt x="7" y="45"/>
                </a:lnTo>
                <a:lnTo>
                  <a:pt x="10" y="38"/>
                </a:lnTo>
                <a:lnTo>
                  <a:pt x="14" y="32"/>
                </a:lnTo>
                <a:lnTo>
                  <a:pt x="19" y="26"/>
                </a:lnTo>
                <a:lnTo>
                  <a:pt x="25" y="20"/>
                </a:lnTo>
                <a:lnTo>
                  <a:pt x="31" y="15"/>
                </a:lnTo>
                <a:lnTo>
                  <a:pt x="39" y="11"/>
                </a:lnTo>
                <a:lnTo>
                  <a:pt x="46" y="8"/>
                </a:lnTo>
                <a:lnTo>
                  <a:pt x="55" y="5"/>
                </a:lnTo>
                <a:lnTo>
                  <a:pt x="63" y="2"/>
                </a:lnTo>
                <a:lnTo>
                  <a:pt x="73" y="1"/>
                </a:lnTo>
                <a:lnTo>
                  <a:pt x="83" y="0"/>
                </a:lnTo>
                <a:lnTo>
                  <a:pt x="93" y="0"/>
                </a:lnTo>
                <a:lnTo>
                  <a:pt x="102" y="0"/>
                </a:lnTo>
                <a:lnTo>
                  <a:pt x="109" y="0"/>
                </a:lnTo>
                <a:lnTo>
                  <a:pt x="117" y="1"/>
                </a:lnTo>
                <a:lnTo>
                  <a:pt x="124" y="2"/>
                </a:lnTo>
                <a:lnTo>
                  <a:pt x="131" y="3"/>
                </a:lnTo>
                <a:lnTo>
                  <a:pt x="137" y="5"/>
                </a:lnTo>
                <a:lnTo>
                  <a:pt x="142" y="6"/>
                </a:lnTo>
                <a:lnTo>
                  <a:pt x="148" y="9"/>
                </a:lnTo>
                <a:lnTo>
                  <a:pt x="153" y="11"/>
                </a:lnTo>
                <a:lnTo>
                  <a:pt x="157" y="14"/>
                </a:lnTo>
                <a:lnTo>
                  <a:pt x="162" y="17"/>
                </a:lnTo>
                <a:lnTo>
                  <a:pt x="166" y="20"/>
                </a:lnTo>
                <a:lnTo>
                  <a:pt x="169" y="23"/>
                </a:lnTo>
                <a:lnTo>
                  <a:pt x="173" y="28"/>
                </a:lnTo>
                <a:lnTo>
                  <a:pt x="177" y="32"/>
                </a:lnTo>
                <a:lnTo>
                  <a:pt x="179" y="36"/>
                </a:lnTo>
                <a:lnTo>
                  <a:pt x="182" y="40"/>
                </a:lnTo>
                <a:lnTo>
                  <a:pt x="184" y="45"/>
                </a:lnTo>
                <a:lnTo>
                  <a:pt x="186" y="50"/>
                </a:lnTo>
                <a:lnTo>
                  <a:pt x="187" y="54"/>
                </a:lnTo>
                <a:lnTo>
                  <a:pt x="188" y="59"/>
                </a:lnTo>
                <a:lnTo>
                  <a:pt x="190" y="64"/>
                </a:lnTo>
                <a:lnTo>
                  <a:pt x="191" y="69"/>
                </a:lnTo>
                <a:lnTo>
                  <a:pt x="191" y="74"/>
                </a:lnTo>
                <a:lnTo>
                  <a:pt x="190" y="82"/>
                </a:lnTo>
                <a:lnTo>
                  <a:pt x="188" y="91"/>
                </a:lnTo>
                <a:lnTo>
                  <a:pt x="187" y="98"/>
                </a:lnTo>
                <a:lnTo>
                  <a:pt x="184" y="105"/>
                </a:lnTo>
                <a:lnTo>
                  <a:pt x="181" y="111"/>
                </a:lnTo>
                <a:lnTo>
                  <a:pt x="177" y="117"/>
                </a:lnTo>
                <a:lnTo>
                  <a:pt x="171" y="123"/>
                </a:lnTo>
                <a:lnTo>
                  <a:pt x="166" y="128"/>
                </a:lnTo>
                <a:lnTo>
                  <a:pt x="160" y="133"/>
                </a:lnTo>
                <a:lnTo>
                  <a:pt x="152" y="137"/>
                </a:lnTo>
                <a:lnTo>
                  <a:pt x="145" y="142"/>
                </a:lnTo>
                <a:lnTo>
                  <a:pt x="136" y="145"/>
                </a:lnTo>
                <a:lnTo>
                  <a:pt x="126" y="147"/>
                </a:lnTo>
                <a:lnTo>
                  <a:pt x="117" y="148"/>
                </a:lnTo>
                <a:lnTo>
                  <a:pt x="106" y="149"/>
                </a:lnTo>
                <a:lnTo>
                  <a:pt x="95" y="150"/>
                </a:lnTo>
                <a:close/>
                <a:moveTo>
                  <a:pt x="95" y="121"/>
                </a:moveTo>
                <a:lnTo>
                  <a:pt x="104" y="121"/>
                </a:lnTo>
                <a:lnTo>
                  <a:pt x="111" y="120"/>
                </a:lnTo>
                <a:lnTo>
                  <a:pt x="119" y="119"/>
                </a:lnTo>
                <a:lnTo>
                  <a:pt x="126" y="118"/>
                </a:lnTo>
                <a:lnTo>
                  <a:pt x="132" y="116"/>
                </a:lnTo>
                <a:lnTo>
                  <a:pt x="138" y="114"/>
                </a:lnTo>
                <a:lnTo>
                  <a:pt x="144" y="111"/>
                </a:lnTo>
                <a:lnTo>
                  <a:pt x="148" y="108"/>
                </a:lnTo>
                <a:lnTo>
                  <a:pt x="152" y="105"/>
                </a:lnTo>
                <a:lnTo>
                  <a:pt x="155" y="101"/>
                </a:lnTo>
                <a:lnTo>
                  <a:pt x="158" y="97"/>
                </a:lnTo>
                <a:lnTo>
                  <a:pt x="161" y="93"/>
                </a:lnTo>
                <a:lnTo>
                  <a:pt x="163" y="89"/>
                </a:lnTo>
                <a:lnTo>
                  <a:pt x="164" y="85"/>
                </a:lnTo>
                <a:lnTo>
                  <a:pt x="165" y="79"/>
                </a:lnTo>
                <a:lnTo>
                  <a:pt x="165" y="74"/>
                </a:lnTo>
                <a:lnTo>
                  <a:pt x="165" y="69"/>
                </a:lnTo>
                <a:lnTo>
                  <a:pt x="164" y="64"/>
                </a:lnTo>
                <a:lnTo>
                  <a:pt x="163" y="60"/>
                </a:lnTo>
                <a:lnTo>
                  <a:pt x="161" y="56"/>
                </a:lnTo>
                <a:lnTo>
                  <a:pt x="158" y="52"/>
                </a:lnTo>
                <a:lnTo>
                  <a:pt x="155" y="48"/>
                </a:lnTo>
                <a:lnTo>
                  <a:pt x="152" y="44"/>
                </a:lnTo>
                <a:lnTo>
                  <a:pt x="148" y="41"/>
                </a:lnTo>
                <a:lnTo>
                  <a:pt x="142" y="38"/>
                </a:lnTo>
                <a:lnTo>
                  <a:pt x="138" y="35"/>
                </a:lnTo>
                <a:lnTo>
                  <a:pt x="132" y="33"/>
                </a:lnTo>
                <a:lnTo>
                  <a:pt x="125" y="31"/>
                </a:lnTo>
                <a:lnTo>
                  <a:pt x="119" y="30"/>
                </a:lnTo>
                <a:lnTo>
                  <a:pt x="111" y="29"/>
                </a:lnTo>
                <a:lnTo>
                  <a:pt x="103" y="28"/>
                </a:lnTo>
                <a:lnTo>
                  <a:pt x="94" y="28"/>
                </a:lnTo>
                <a:lnTo>
                  <a:pt x="86" y="28"/>
                </a:lnTo>
                <a:lnTo>
                  <a:pt x="78" y="29"/>
                </a:lnTo>
                <a:lnTo>
                  <a:pt x="72" y="30"/>
                </a:lnTo>
                <a:lnTo>
                  <a:pt x="64" y="31"/>
                </a:lnTo>
                <a:lnTo>
                  <a:pt x="59" y="33"/>
                </a:lnTo>
                <a:lnTo>
                  <a:pt x="53" y="35"/>
                </a:lnTo>
                <a:lnTo>
                  <a:pt x="48" y="38"/>
                </a:lnTo>
                <a:lnTo>
                  <a:pt x="43" y="41"/>
                </a:lnTo>
                <a:lnTo>
                  <a:pt x="40" y="45"/>
                </a:lnTo>
                <a:lnTo>
                  <a:pt x="35" y="48"/>
                </a:lnTo>
                <a:lnTo>
                  <a:pt x="33" y="52"/>
                </a:lnTo>
                <a:lnTo>
                  <a:pt x="30" y="56"/>
                </a:lnTo>
                <a:lnTo>
                  <a:pt x="28" y="60"/>
                </a:lnTo>
                <a:lnTo>
                  <a:pt x="27" y="65"/>
                </a:lnTo>
                <a:lnTo>
                  <a:pt x="26" y="69"/>
                </a:lnTo>
                <a:lnTo>
                  <a:pt x="26" y="74"/>
                </a:lnTo>
                <a:lnTo>
                  <a:pt x="26" y="79"/>
                </a:lnTo>
                <a:lnTo>
                  <a:pt x="27" y="85"/>
                </a:lnTo>
                <a:lnTo>
                  <a:pt x="28" y="89"/>
                </a:lnTo>
                <a:lnTo>
                  <a:pt x="30" y="93"/>
                </a:lnTo>
                <a:lnTo>
                  <a:pt x="33" y="97"/>
                </a:lnTo>
                <a:lnTo>
                  <a:pt x="35" y="101"/>
                </a:lnTo>
                <a:lnTo>
                  <a:pt x="40" y="105"/>
                </a:lnTo>
                <a:lnTo>
                  <a:pt x="43" y="108"/>
                </a:lnTo>
                <a:lnTo>
                  <a:pt x="48" y="111"/>
                </a:lnTo>
                <a:lnTo>
                  <a:pt x="53" y="114"/>
                </a:lnTo>
                <a:lnTo>
                  <a:pt x="59" y="116"/>
                </a:lnTo>
                <a:lnTo>
                  <a:pt x="65" y="118"/>
                </a:lnTo>
                <a:lnTo>
                  <a:pt x="72" y="119"/>
                </a:lnTo>
                <a:lnTo>
                  <a:pt x="79" y="120"/>
                </a:lnTo>
                <a:lnTo>
                  <a:pt x="87" y="121"/>
                </a:lnTo>
                <a:lnTo>
                  <a:pt x="95" y="12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71" name="Freeform 385"/>
          <p:cNvSpPr>
            <a:spLocks/>
          </p:cNvSpPr>
          <p:nvPr/>
        </p:nvSpPr>
        <p:spPr bwMode="auto">
          <a:xfrm>
            <a:off x="5422179" y="5023387"/>
            <a:ext cx="74431" cy="49530"/>
          </a:xfrm>
          <a:custGeom>
            <a:avLst/>
            <a:gdLst>
              <a:gd name="T0" fmla="*/ 0 w 191"/>
              <a:gd name="T1" fmla="*/ 0 h 133"/>
              <a:gd name="T2" fmla="*/ 0 w 191"/>
              <a:gd name="T3" fmla="*/ 0 h 133"/>
              <a:gd name="T4" fmla="*/ 0 w 191"/>
              <a:gd name="T5" fmla="*/ 0 h 133"/>
              <a:gd name="T6" fmla="*/ 0 w 191"/>
              <a:gd name="T7" fmla="*/ 0 h 133"/>
              <a:gd name="T8" fmla="*/ 0 w 191"/>
              <a:gd name="T9" fmla="*/ 0 h 133"/>
              <a:gd name="T10" fmla="*/ 0 w 191"/>
              <a:gd name="T11" fmla="*/ 0 h 133"/>
              <a:gd name="T12" fmla="*/ 0 w 191"/>
              <a:gd name="T13" fmla="*/ 0 h 133"/>
              <a:gd name="T14" fmla="*/ 0 w 191"/>
              <a:gd name="T15" fmla="*/ 0 h 133"/>
              <a:gd name="T16" fmla="*/ 0 w 191"/>
              <a:gd name="T17" fmla="*/ 0 h 133"/>
              <a:gd name="T18" fmla="*/ 0 w 191"/>
              <a:gd name="T19" fmla="*/ 0 h 133"/>
              <a:gd name="T20" fmla="*/ 0 w 191"/>
              <a:gd name="T21" fmla="*/ 0 h 133"/>
              <a:gd name="T22" fmla="*/ 0 w 191"/>
              <a:gd name="T23" fmla="*/ 0 h 133"/>
              <a:gd name="T24" fmla="*/ 0 w 191"/>
              <a:gd name="T25" fmla="*/ 0 h 133"/>
              <a:gd name="T26" fmla="*/ 0 w 191"/>
              <a:gd name="T27" fmla="*/ 0 h 133"/>
              <a:gd name="T28" fmla="*/ 0 w 191"/>
              <a:gd name="T29" fmla="*/ 0 h 133"/>
              <a:gd name="T30" fmla="*/ 0 w 191"/>
              <a:gd name="T31" fmla="*/ 0 h 133"/>
              <a:gd name="T32" fmla="*/ 0 w 191"/>
              <a:gd name="T33" fmla="*/ 0 h 133"/>
              <a:gd name="T34" fmla="*/ 0 w 191"/>
              <a:gd name="T35" fmla="*/ 0 h 133"/>
              <a:gd name="T36" fmla="*/ 0 w 191"/>
              <a:gd name="T37" fmla="*/ 0 h 133"/>
              <a:gd name="T38" fmla="*/ 0 w 191"/>
              <a:gd name="T39" fmla="*/ 0 h 133"/>
              <a:gd name="T40" fmla="*/ 0 w 191"/>
              <a:gd name="T41" fmla="*/ 0 h 133"/>
              <a:gd name="T42" fmla="*/ 0 w 191"/>
              <a:gd name="T43" fmla="*/ 0 h 133"/>
              <a:gd name="T44" fmla="*/ 0 w 191"/>
              <a:gd name="T45" fmla="*/ 0 h 133"/>
              <a:gd name="T46" fmla="*/ 0 w 191"/>
              <a:gd name="T47" fmla="*/ 0 h 133"/>
              <a:gd name="T48" fmla="*/ 0 w 191"/>
              <a:gd name="T49" fmla="*/ 0 h 133"/>
              <a:gd name="T50" fmla="*/ 0 w 191"/>
              <a:gd name="T51" fmla="*/ 0 h 133"/>
              <a:gd name="T52" fmla="*/ 0 w 191"/>
              <a:gd name="T53" fmla="*/ 0 h 133"/>
              <a:gd name="T54" fmla="*/ 0 w 191"/>
              <a:gd name="T55" fmla="*/ 0 h 133"/>
              <a:gd name="T56" fmla="*/ 0 w 191"/>
              <a:gd name="T57" fmla="*/ 0 h 133"/>
              <a:gd name="T58" fmla="*/ 0 w 191"/>
              <a:gd name="T59" fmla="*/ 0 h 133"/>
              <a:gd name="T60" fmla="*/ 0 w 191"/>
              <a:gd name="T61" fmla="*/ 0 h 133"/>
              <a:gd name="T62" fmla="*/ 0 w 191"/>
              <a:gd name="T63" fmla="*/ 0 h 133"/>
              <a:gd name="T64" fmla="*/ 0 w 191"/>
              <a:gd name="T65" fmla="*/ 0 h 133"/>
              <a:gd name="T66" fmla="*/ 0 w 191"/>
              <a:gd name="T67" fmla="*/ 0 h 133"/>
              <a:gd name="T68" fmla="*/ 0 w 191"/>
              <a:gd name="T69" fmla="*/ 0 h 133"/>
              <a:gd name="T70" fmla="*/ 0 w 191"/>
              <a:gd name="T71" fmla="*/ 0 h 133"/>
              <a:gd name="T72" fmla="*/ 0 w 191"/>
              <a:gd name="T73" fmla="*/ 0 h 133"/>
              <a:gd name="T74" fmla="*/ 0 w 191"/>
              <a:gd name="T75" fmla="*/ 0 h 133"/>
              <a:gd name="T76" fmla="*/ 0 w 191"/>
              <a:gd name="T77" fmla="*/ 0 h 133"/>
              <a:gd name="T78" fmla="*/ 0 w 191"/>
              <a:gd name="T79" fmla="*/ 0 h 133"/>
              <a:gd name="T80" fmla="*/ 0 w 191"/>
              <a:gd name="T81" fmla="*/ 0 h 133"/>
              <a:gd name="T82" fmla="*/ 0 w 191"/>
              <a:gd name="T83" fmla="*/ 0 h 133"/>
              <a:gd name="T84" fmla="*/ 0 w 191"/>
              <a:gd name="T85" fmla="*/ 0 h 133"/>
              <a:gd name="T86" fmla="*/ 0 w 191"/>
              <a:gd name="T87" fmla="*/ 0 h 133"/>
              <a:gd name="T88" fmla="*/ 0 w 191"/>
              <a:gd name="T89" fmla="*/ 0 h 133"/>
              <a:gd name="T90" fmla="*/ 0 w 191"/>
              <a:gd name="T91" fmla="*/ 0 h 133"/>
              <a:gd name="T92" fmla="*/ 0 w 191"/>
              <a:gd name="T93" fmla="*/ 0 h 133"/>
              <a:gd name="T94" fmla="*/ 0 w 191"/>
              <a:gd name="T95" fmla="*/ 0 h 133"/>
              <a:gd name="T96" fmla="*/ 0 w 191"/>
              <a:gd name="T97" fmla="*/ 0 h 133"/>
              <a:gd name="T98" fmla="*/ 0 w 191"/>
              <a:gd name="T99" fmla="*/ 0 h 133"/>
              <a:gd name="T100" fmla="*/ 0 w 191"/>
              <a:gd name="T101" fmla="*/ 0 h 133"/>
              <a:gd name="T102" fmla="*/ 0 w 191"/>
              <a:gd name="T103" fmla="*/ 0 h 133"/>
              <a:gd name="T104" fmla="*/ 0 w 191"/>
              <a:gd name="T105" fmla="*/ 0 h 133"/>
              <a:gd name="T106" fmla="*/ 0 w 191"/>
              <a:gd name="T107" fmla="*/ 0 h 133"/>
              <a:gd name="T108" fmla="*/ 0 w 191"/>
              <a:gd name="T109" fmla="*/ 0 h 133"/>
              <a:gd name="T110" fmla="*/ 0 w 191"/>
              <a:gd name="T111" fmla="*/ 0 h 133"/>
              <a:gd name="T112" fmla="*/ 0 w 191"/>
              <a:gd name="T113" fmla="*/ 0 h 133"/>
              <a:gd name="T114" fmla="*/ 0 w 191"/>
              <a:gd name="T115" fmla="*/ 0 h 133"/>
              <a:gd name="T116" fmla="*/ 0 w 191"/>
              <a:gd name="T117" fmla="*/ 0 h 133"/>
              <a:gd name="T118" fmla="*/ 0 w 191"/>
              <a:gd name="T119" fmla="*/ 0 h 133"/>
              <a:gd name="T120" fmla="*/ 0 w 191"/>
              <a:gd name="T121" fmla="*/ 0 h 133"/>
              <a:gd name="T122" fmla="*/ 0 w 191"/>
              <a:gd name="T123" fmla="*/ 0 h 1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91"/>
              <a:gd name="T187" fmla="*/ 0 h 133"/>
              <a:gd name="T188" fmla="*/ 191 w 191"/>
              <a:gd name="T189" fmla="*/ 133 h 13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91" h="133">
                <a:moveTo>
                  <a:pt x="132" y="133"/>
                </a:moveTo>
                <a:lnTo>
                  <a:pt x="127" y="106"/>
                </a:lnTo>
                <a:lnTo>
                  <a:pt x="132" y="105"/>
                </a:lnTo>
                <a:lnTo>
                  <a:pt x="136" y="104"/>
                </a:lnTo>
                <a:lnTo>
                  <a:pt x="139" y="103"/>
                </a:lnTo>
                <a:lnTo>
                  <a:pt x="144" y="102"/>
                </a:lnTo>
                <a:lnTo>
                  <a:pt x="147" y="100"/>
                </a:lnTo>
                <a:lnTo>
                  <a:pt x="150" y="98"/>
                </a:lnTo>
                <a:lnTo>
                  <a:pt x="153" y="96"/>
                </a:lnTo>
                <a:lnTo>
                  <a:pt x="155" y="93"/>
                </a:lnTo>
                <a:lnTo>
                  <a:pt x="157" y="91"/>
                </a:lnTo>
                <a:lnTo>
                  <a:pt x="160" y="88"/>
                </a:lnTo>
                <a:lnTo>
                  <a:pt x="162" y="85"/>
                </a:lnTo>
                <a:lnTo>
                  <a:pt x="163" y="81"/>
                </a:lnTo>
                <a:lnTo>
                  <a:pt x="164" y="78"/>
                </a:lnTo>
                <a:lnTo>
                  <a:pt x="165" y="74"/>
                </a:lnTo>
                <a:lnTo>
                  <a:pt x="165" y="69"/>
                </a:lnTo>
                <a:lnTo>
                  <a:pt x="165" y="65"/>
                </a:lnTo>
                <a:lnTo>
                  <a:pt x="165" y="60"/>
                </a:lnTo>
                <a:lnTo>
                  <a:pt x="165" y="55"/>
                </a:lnTo>
                <a:lnTo>
                  <a:pt x="164" y="52"/>
                </a:lnTo>
                <a:lnTo>
                  <a:pt x="163" y="48"/>
                </a:lnTo>
                <a:lnTo>
                  <a:pt x="162" y="45"/>
                </a:lnTo>
                <a:lnTo>
                  <a:pt x="161" y="42"/>
                </a:lnTo>
                <a:lnTo>
                  <a:pt x="158" y="39"/>
                </a:lnTo>
                <a:lnTo>
                  <a:pt x="156" y="37"/>
                </a:lnTo>
                <a:lnTo>
                  <a:pt x="154" y="35"/>
                </a:lnTo>
                <a:lnTo>
                  <a:pt x="152" y="33"/>
                </a:lnTo>
                <a:lnTo>
                  <a:pt x="150" y="31"/>
                </a:lnTo>
                <a:lnTo>
                  <a:pt x="147" y="30"/>
                </a:lnTo>
                <a:lnTo>
                  <a:pt x="145" y="29"/>
                </a:lnTo>
                <a:lnTo>
                  <a:pt x="141" y="29"/>
                </a:lnTo>
                <a:lnTo>
                  <a:pt x="139" y="28"/>
                </a:lnTo>
                <a:lnTo>
                  <a:pt x="136" y="28"/>
                </a:lnTo>
                <a:lnTo>
                  <a:pt x="134" y="28"/>
                </a:lnTo>
                <a:lnTo>
                  <a:pt x="131" y="28"/>
                </a:lnTo>
                <a:lnTo>
                  <a:pt x="129" y="29"/>
                </a:lnTo>
                <a:lnTo>
                  <a:pt x="126" y="30"/>
                </a:lnTo>
                <a:lnTo>
                  <a:pt x="125" y="31"/>
                </a:lnTo>
                <a:lnTo>
                  <a:pt x="123" y="32"/>
                </a:lnTo>
                <a:lnTo>
                  <a:pt x="121" y="34"/>
                </a:lnTo>
                <a:lnTo>
                  <a:pt x="120" y="36"/>
                </a:lnTo>
                <a:lnTo>
                  <a:pt x="119" y="37"/>
                </a:lnTo>
                <a:lnTo>
                  <a:pt x="118" y="40"/>
                </a:lnTo>
                <a:lnTo>
                  <a:pt x="117" y="42"/>
                </a:lnTo>
                <a:lnTo>
                  <a:pt x="115" y="45"/>
                </a:lnTo>
                <a:lnTo>
                  <a:pt x="114" y="49"/>
                </a:lnTo>
                <a:lnTo>
                  <a:pt x="112" y="53"/>
                </a:lnTo>
                <a:lnTo>
                  <a:pt x="110" y="58"/>
                </a:lnTo>
                <a:lnTo>
                  <a:pt x="109" y="64"/>
                </a:lnTo>
                <a:lnTo>
                  <a:pt x="107" y="71"/>
                </a:lnTo>
                <a:lnTo>
                  <a:pt x="105" y="78"/>
                </a:lnTo>
                <a:lnTo>
                  <a:pt x="103" y="83"/>
                </a:lnTo>
                <a:lnTo>
                  <a:pt x="102" y="89"/>
                </a:lnTo>
                <a:lnTo>
                  <a:pt x="100" y="94"/>
                </a:lnTo>
                <a:lnTo>
                  <a:pt x="98" y="98"/>
                </a:lnTo>
                <a:lnTo>
                  <a:pt x="96" y="102"/>
                </a:lnTo>
                <a:lnTo>
                  <a:pt x="94" y="105"/>
                </a:lnTo>
                <a:lnTo>
                  <a:pt x="93" y="107"/>
                </a:lnTo>
                <a:lnTo>
                  <a:pt x="91" y="110"/>
                </a:lnTo>
                <a:lnTo>
                  <a:pt x="89" y="112"/>
                </a:lnTo>
                <a:lnTo>
                  <a:pt x="87" y="115"/>
                </a:lnTo>
                <a:lnTo>
                  <a:pt x="85" y="117"/>
                </a:lnTo>
                <a:lnTo>
                  <a:pt x="83" y="119"/>
                </a:lnTo>
                <a:lnTo>
                  <a:pt x="80" y="120"/>
                </a:lnTo>
                <a:lnTo>
                  <a:pt x="77" y="123"/>
                </a:lnTo>
                <a:lnTo>
                  <a:pt x="74" y="124"/>
                </a:lnTo>
                <a:lnTo>
                  <a:pt x="72" y="125"/>
                </a:lnTo>
                <a:lnTo>
                  <a:pt x="69" y="126"/>
                </a:lnTo>
                <a:lnTo>
                  <a:pt x="65" y="127"/>
                </a:lnTo>
                <a:lnTo>
                  <a:pt x="62" y="128"/>
                </a:lnTo>
                <a:lnTo>
                  <a:pt x="59" y="128"/>
                </a:lnTo>
                <a:lnTo>
                  <a:pt x="56" y="129"/>
                </a:lnTo>
                <a:lnTo>
                  <a:pt x="53" y="129"/>
                </a:lnTo>
                <a:lnTo>
                  <a:pt x="49" y="129"/>
                </a:lnTo>
                <a:lnTo>
                  <a:pt x="47" y="128"/>
                </a:lnTo>
                <a:lnTo>
                  <a:pt x="44" y="128"/>
                </a:lnTo>
                <a:lnTo>
                  <a:pt x="41" y="127"/>
                </a:lnTo>
                <a:lnTo>
                  <a:pt x="39" y="127"/>
                </a:lnTo>
                <a:lnTo>
                  <a:pt x="35" y="126"/>
                </a:lnTo>
                <a:lnTo>
                  <a:pt x="33" y="125"/>
                </a:lnTo>
                <a:lnTo>
                  <a:pt x="30" y="124"/>
                </a:lnTo>
                <a:lnTo>
                  <a:pt x="28" y="123"/>
                </a:lnTo>
                <a:lnTo>
                  <a:pt x="26" y="120"/>
                </a:lnTo>
                <a:lnTo>
                  <a:pt x="23" y="119"/>
                </a:lnTo>
                <a:lnTo>
                  <a:pt x="20" y="117"/>
                </a:lnTo>
                <a:lnTo>
                  <a:pt x="18" y="115"/>
                </a:lnTo>
                <a:lnTo>
                  <a:pt x="17" y="114"/>
                </a:lnTo>
                <a:lnTo>
                  <a:pt x="15" y="112"/>
                </a:lnTo>
                <a:lnTo>
                  <a:pt x="13" y="110"/>
                </a:lnTo>
                <a:lnTo>
                  <a:pt x="12" y="108"/>
                </a:lnTo>
                <a:lnTo>
                  <a:pt x="11" y="106"/>
                </a:lnTo>
                <a:lnTo>
                  <a:pt x="10" y="104"/>
                </a:lnTo>
                <a:lnTo>
                  <a:pt x="9" y="102"/>
                </a:lnTo>
                <a:lnTo>
                  <a:pt x="8" y="100"/>
                </a:lnTo>
                <a:lnTo>
                  <a:pt x="7" y="98"/>
                </a:lnTo>
                <a:lnTo>
                  <a:pt x="6" y="95"/>
                </a:lnTo>
                <a:lnTo>
                  <a:pt x="4" y="93"/>
                </a:lnTo>
                <a:lnTo>
                  <a:pt x="3" y="90"/>
                </a:lnTo>
                <a:lnTo>
                  <a:pt x="2" y="87"/>
                </a:lnTo>
                <a:lnTo>
                  <a:pt x="2" y="85"/>
                </a:lnTo>
                <a:lnTo>
                  <a:pt x="1" y="82"/>
                </a:lnTo>
                <a:lnTo>
                  <a:pt x="1" y="79"/>
                </a:lnTo>
                <a:lnTo>
                  <a:pt x="1" y="76"/>
                </a:lnTo>
                <a:lnTo>
                  <a:pt x="0" y="73"/>
                </a:lnTo>
                <a:lnTo>
                  <a:pt x="0" y="70"/>
                </a:lnTo>
                <a:lnTo>
                  <a:pt x="0" y="65"/>
                </a:lnTo>
                <a:lnTo>
                  <a:pt x="1" y="60"/>
                </a:lnTo>
                <a:lnTo>
                  <a:pt x="1" y="56"/>
                </a:lnTo>
                <a:lnTo>
                  <a:pt x="2" y="51"/>
                </a:lnTo>
                <a:lnTo>
                  <a:pt x="3" y="47"/>
                </a:lnTo>
                <a:lnTo>
                  <a:pt x="4" y="44"/>
                </a:lnTo>
                <a:lnTo>
                  <a:pt x="6" y="40"/>
                </a:lnTo>
                <a:lnTo>
                  <a:pt x="7" y="36"/>
                </a:lnTo>
                <a:lnTo>
                  <a:pt x="9" y="33"/>
                </a:lnTo>
                <a:lnTo>
                  <a:pt x="10" y="30"/>
                </a:lnTo>
                <a:lnTo>
                  <a:pt x="12" y="27"/>
                </a:lnTo>
                <a:lnTo>
                  <a:pt x="14" y="24"/>
                </a:lnTo>
                <a:lnTo>
                  <a:pt x="16" y="22"/>
                </a:lnTo>
                <a:lnTo>
                  <a:pt x="18" y="20"/>
                </a:lnTo>
                <a:lnTo>
                  <a:pt x="20" y="18"/>
                </a:lnTo>
                <a:lnTo>
                  <a:pt x="24" y="16"/>
                </a:lnTo>
                <a:lnTo>
                  <a:pt x="26" y="14"/>
                </a:lnTo>
                <a:lnTo>
                  <a:pt x="29" y="13"/>
                </a:lnTo>
                <a:lnTo>
                  <a:pt x="32" y="11"/>
                </a:lnTo>
                <a:lnTo>
                  <a:pt x="35" y="10"/>
                </a:lnTo>
                <a:lnTo>
                  <a:pt x="40" y="9"/>
                </a:lnTo>
                <a:lnTo>
                  <a:pt x="43" y="8"/>
                </a:lnTo>
                <a:lnTo>
                  <a:pt x="47" y="7"/>
                </a:lnTo>
                <a:lnTo>
                  <a:pt x="52" y="7"/>
                </a:lnTo>
                <a:lnTo>
                  <a:pt x="56" y="33"/>
                </a:lnTo>
                <a:lnTo>
                  <a:pt x="53" y="33"/>
                </a:lnTo>
                <a:lnTo>
                  <a:pt x="49" y="34"/>
                </a:lnTo>
                <a:lnTo>
                  <a:pt x="46" y="35"/>
                </a:lnTo>
                <a:lnTo>
                  <a:pt x="43" y="36"/>
                </a:lnTo>
                <a:lnTo>
                  <a:pt x="41" y="37"/>
                </a:lnTo>
                <a:lnTo>
                  <a:pt x="38" y="39"/>
                </a:lnTo>
                <a:lnTo>
                  <a:pt x="35" y="41"/>
                </a:lnTo>
                <a:lnTo>
                  <a:pt x="33" y="43"/>
                </a:lnTo>
                <a:lnTo>
                  <a:pt x="32" y="45"/>
                </a:lnTo>
                <a:lnTo>
                  <a:pt x="30" y="48"/>
                </a:lnTo>
                <a:lnTo>
                  <a:pt x="29" y="50"/>
                </a:lnTo>
                <a:lnTo>
                  <a:pt x="28" y="53"/>
                </a:lnTo>
                <a:lnTo>
                  <a:pt x="27" y="56"/>
                </a:lnTo>
                <a:lnTo>
                  <a:pt x="26" y="60"/>
                </a:lnTo>
                <a:lnTo>
                  <a:pt x="26" y="64"/>
                </a:lnTo>
                <a:lnTo>
                  <a:pt x="26" y="68"/>
                </a:lnTo>
                <a:lnTo>
                  <a:pt x="26" y="72"/>
                </a:lnTo>
                <a:lnTo>
                  <a:pt x="26" y="76"/>
                </a:lnTo>
                <a:lnTo>
                  <a:pt x="27" y="80"/>
                </a:lnTo>
                <a:lnTo>
                  <a:pt x="28" y="84"/>
                </a:lnTo>
                <a:lnTo>
                  <a:pt x="29" y="87"/>
                </a:lnTo>
                <a:lnTo>
                  <a:pt x="30" y="89"/>
                </a:lnTo>
                <a:lnTo>
                  <a:pt x="31" y="92"/>
                </a:lnTo>
                <a:lnTo>
                  <a:pt x="33" y="94"/>
                </a:lnTo>
                <a:lnTo>
                  <a:pt x="34" y="96"/>
                </a:lnTo>
                <a:lnTo>
                  <a:pt x="37" y="97"/>
                </a:lnTo>
                <a:lnTo>
                  <a:pt x="39" y="99"/>
                </a:lnTo>
                <a:lnTo>
                  <a:pt x="41" y="100"/>
                </a:lnTo>
                <a:lnTo>
                  <a:pt x="43" y="101"/>
                </a:lnTo>
                <a:lnTo>
                  <a:pt x="45" y="101"/>
                </a:lnTo>
                <a:lnTo>
                  <a:pt x="47" y="102"/>
                </a:lnTo>
                <a:lnTo>
                  <a:pt x="49" y="102"/>
                </a:lnTo>
                <a:lnTo>
                  <a:pt x="50" y="102"/>
                </a:lnTo>
                <a:lnTo>
                  <a:pt x="53" y="102"/>
                </a:lnTo>
                <a:lnTo>
                  <a:pt x="54" y="101"/>
                </a:lnTo>
                <a:lnTo>
                  <a:pt x="55" y="101"/>
                </a:lnTo>
                <a:lnTo>
                  <a:pt x="56" y="101"/>
                </a:lnTo>
                <a:lnTo>
                  <a:pt x="58" y="100"/>
                </a:lnTo>
                <a:lnTo>
                  <a:pt x="59" y="99"/>
                </a:lnTo>
                <a:lnTo>
                  <a:pt x="60" y="99"/>
                </a:lnTo>
                <a:lnTo>
                  <a:pt x="61" y="98"/>
                </a:lnTo>
                <a:lnTo>
                  <a:pt x="62" y="97"/>
                </a:lnTo>
                <a:lnTo>
                  <a:pt x="63" y="96"/>
                </a:lnTo>
                <a:lnTo>
                  <a:pt x="64" y="94"/>
                </a:lnTo>
                <a:lnTo>
                  <a:pt x="65" y="93"/>
                </a:lnTo>
                <a:lnTo>
                  <a:pt x="66" y="92"/>
                </a:lnTo>
                <a:lnTo>
                  <a:pt x="68" y="90"/>
                </a:lnTo>
                <a:lnTo>
                  <a:pt x="69" y="88"/>
                </a:lnTo>
                <a:lnTo>
                  <a:pt x="69" y="87"/>
                </a:lnTo>
                <a:lnTo>
                  <a:pt x="70" y="85"/>
                </a:lnTo>
                <a:lnTo>
                  <a:pt x="70" y="83"/>
                </a:lnTo>
                <a:lnTo>
                  <a:pt x="71" y="81"/>
                </a:lnTo>
                <a:lnTo>
                  <a:pt x="72" y="77"/>
                </a:lnTo>
                <a:lnTo>
                  <a:pt x="73" y="74"/>
                </a:lnTo>
                <a:lnTo>
                  <a:pt x="75" y="70"/>
                </a:lnTo>
                <a:lnTo>
                  <a:pt x="76" y="65"/>
                </a:lnTo>
                <a:lnTo>
                  <a:pt x="78" y="57"/>
                </a:lnTo>
                <a:lnTo>
                  <a:pt x="80" y="51"/>
                </a:lnTo>
                <a:lnTo>
                  <a:pt x="83" y="45"/>
                </a:lnTo>
                <a:lnTo>
                  <a:pt x="84" y="40"/>
                </a:lnTo>
                <a:lnTo>
                  <a:pt x="86" y="35"/>
                </a:lnTo>
                <a:lnTo>
                  <a:pt x="88" y="31"/>
                </a:lnTo>
                <a:lnTo>
                  <a:pt x="89" y="28"/>
                </a:lnTo>
                <a:lnTo>
                  <a:pt x="90" y="25"/>
                </a:lnTo>
                <a:lnTo>
                  <a:pt x="92" y="22"/>
                </a:lnTo>
                <a:lnTo>
                  <a:pt x="93" y="19"/>
                </a:lnTo>
                <a:lnTo>
                  <a:pt x="95" y="17"/>
                </a:lnTo>
                <a:lnTo>
                  <a:pt x="98" y="15"/>
                </a:lnTo>
                <a:lnTo>
                  <a:pt x="100" y="12"/>
                </a:lnTo>
                <a:lnTo>
                  <a:pt x="102" y="10"/>
                </a:lnTo>
                <a:lnTo>
                  <a:pt x="104" y="9"/>
                </a:lnTo>
                <a:lnTo>
                  <a:pt x="106" y="7"/>
                </a:lnTo>
                <a:lnTo>
                  <a:pt x="109" y="6"/>
                </a:lnTo>
                <a:lnTo>
                  <a:pt x="112" y="3"/>
                </a:lnTo>
                <a:lnTo>
                  <a:pt x="116" y="2"/>
                </a:lnTo>
                <a:lnTo>
                  <a:pt x="119" y="1"/>
                </a:lnTo>
                <a:lnTo>
                  <a:pt x="122" y="1"/>
                </a:lnTo>
                <a:lnTo>
                  <a:pt x="125" y="0"/>
                </a:lnTo>
                <a:lnTo>
                  <a:pt x="129" y="0"/>
                </a:lnTo>
                <a:lnTo>
                  <a:pt x="133" y="0"/>
                </a:lnTo>
                <a:lnTo>
                  <a:pt x="137" y="0"/>
                </a:lnTo>
                <a:lnTo>
                  <a:pt x="140" y="0"/>
                </a:lnTo>
                <a:lnTo>
                  <a:pt x="145" y="1"/>
                </a:lnTo>
                <a:lnTo>
                  <a:pt x="148" y="2"/>
                </a:lnTo>
                <a:lnTo>
                  <a:pt x="151" y="3"/>
                </a:lnTo>
                <a:lnTo>
                  <a:pt x="155" y="5"/>
                </a:lnTo>
                <a:lnTo>
                  <a:pt x="158" y="7"/>
                </a:lnTo>
                <a:lnTo>
                  <a:pt x="162" y="8"/>
                </a:lnTo>
                <a:lnTo>
                  <a:pt x="165" y="10"/>
                </a:lnTo>
                <a:lnTo>
                  <a:pt x="168" y="13"/>
                </a:lnTo>
                <a:lnTo>
                  <a:pt x="171" y="15"/>
                </a:lnTo>
                <a:lnTo>
                  <a:pt x="173" y="18"/>
                </a:lnTo>
                <a:lnTo>
                  <a:pt x="177" y="21"/>
                </a:lnTo>
                <a:lnTo>
                  <a:pt x="179" y="24"/>
                </a:lnTo>
                <a:lnTo>
                  <a:pt x="181" y="27"/>
                </a:lnTo>
                <a:lnTo>
                  <a:pt x="183" y="31"/>
                </a:lnTo>
                <a:lnTo>
                  <a:pt x="184" y="35"/>
                </a:lnTo>
                <a:lnTo>
                  <a:pt x="186" y="38"/>
                </a:lnTo>
                <a:lnTo>
                  <a:pt x="187" y="42"/>
                </a:lnTo>
                <a:lnTo>
                  <a:pt x="188" y="46"/>
                </a:lnTo>
                <a:lnTo>
                  <a:pt x="190" y="51"/>
                </a:lnTo>
                <a:lnTo>
                  <a:pt x="190" y="55"/>
                </a:lnTo>
                <a:lnTo>
                  <a:pt x="191" y="59"/>
                </a:lnTo>
                <a:lnTo>
                  <a:pt x="191" y="65"/>
                </a:lnTo>
                <a:lnTo>
                  <a:pt x="191" y="72"/>
                </a:lnTo>
                <a:lnTo>
                  <a:pt x="190" y="79"/>
                </a:lnTo>
                <a:lnTo>
                  <a:pt x="188" y="86"/>
                </a:lnTo>
                <a:lnTo>
                  <a:pt x="186" y="92"/>
                </a:lnTo>
                <a:lnTo>
                  <a:pt x="184" y="98"/>
                </a:lnTo>
                <a:lnTo>
                  <a:pt x="182" y="103"/>
                </a:lnTo>
                <a:lnTo>
                  <a:pt x="179" y="107"/>
                </a:lnTo>
                <a:lnTo>
                  <a:pt x="176" y="112"/>
                </a:lnTo>
                <a:lnTo>
                  <a:pt x="171" y="115"/>
                </a:lnTo>
                <a:lnTo>
                  <a:pt x="167" y="119"/>
                </a:lnTo>
                <a:lnTo>
                  <a:pt x="163" y="123"/>
                </a:lnTo>
                <a:lnTo>
                  <a:pt x="157" y="126"/>
                </a:lnTo>
                <a:lnTo>
                  <a:pt x="152" y="128"/>
                </a:lnTo>
                <a:lnTo>
                  <a:pt x="146" y="130"/>
                </a:lnTo>
                <a:lnTo>
                  <a:pt x="139" y="132"/>
                </a:lnTo>
                <a:lnTo>
                  <a:pt x="132" y="133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72" name="Freeform 386"/>
          <p:cNvSpPr>
            <a:spLocks noEditPoints="1"/>
          </p:cNvSpPr>
          <p:nvPr/>
        </p:nvSpPr>
        <p:spPr bwMode="auto">
          <a:xfrm>
            <a:off x="5549494" y="5498512"/>
            <a:ext cx="99894" cy="51365"/>
          </a:xfrm>
          <a:custGeom>
            <a:avLst/>
            <a:gdLst>
              <a:gd name="T0" fmla="*/ 0 w 255"/>
              <a:gd name="T1" fmla="*/ 0 h 138"/>
              <a:gd name="T2" fmla="*/ 0 w 255"/>
              <a:gd name="T3" fmla="*/ 0 h 138"/>
              <a:gd name="T4" fmla="*/ 0 w 255"/>
              <a:gd name="T5" fmla="*/ 0 h 138"/>
              <a:gd name="T6" fmla="*/ 0 w 255"/>
              <a:gd name="T7" fmla="*/ 0 h 138"/>
              <a:gd name="T8" fmla="*/ 0 w 255"/>
              <a:gd name="T9" fmla="*/ 0 h 138"/>
              <a:gd name="T10" fmla="*/ 0 w 255"/>
              <a:gd name="T11" fmla="*/ 0 h 138"/>
              <a:gd name="T12" fmla="*/ 0 w 255"/>
              <a:gd name="T13" fmla="*/ 0 h 138"/>
              <a:gd name="T14" fmla="*/ 0 w 255"/>
              <a:gd name="T15" fmla="*/ 0 h 138"/>
              <a:gd name="T16" fmla="*/ 0 w 255"/>
              <a:gd name="T17" fmla="*/ 0 h 138"/>
              <a:gd name="T18" fmla="*/ 0 w 255"/>
              <a:gd name="T19" fmla="*/ 0 h 138"/>
              <a:gd name="T20" fmla="*/ 0 w 255"/>
              <a:gd name="T21" fmla="*/ 0 h 138"/>
              <a:gd name="T22" fmla="*/ 0 w 255"/>
              <a:gd name="T23" fmla="*/ 0 h 138"/>
              <a:gd name="T24" fmla="*/ 0 w 255"/>
              <a:gd name="T25" fmla="*/ 0 h 138"/>
              <a:gd name="T26" fmla="*/ 0 w 255"/>
              <a:gd name="T27" fmla="*/ 0 h 138"/>
              <a:gd name="T28" fmla="*/ 0 w 255"/>
              <a:gd name="T29" fmla="*/ 0 h 138"/>
              <a:gd name="T30" fmla="*/ 0 w 255"/>
              <a:gd name="T31" fmla="*/ 0 h 138"/>
              <a:gd name="T32" fmla="*/ 0 w 255"/>
              <a:gd name="T33" fmla="*/ 0 h 138"/>
              <a:gd name="T34" fmla="*/ 0 w 255"/>
              <a:gd name="T35" fmla="*/ 0 h 138"/>
              <a:gd name="T36" fmla="*/ 0 w 255"/>
              <a:gd name="T37" fmla="*/ 0 h 138"/>
              <a:gd name="T38" fmla="*/ 0 w 255"/>
              <a:gd name="T39" fmla="*/ 0 h 138"/>
              <a:gd name="T40" fmla="*/ 0 w 255"/>
              <a:gd name="T41" fmla="*/ 0 h 138"/>
              <a:gd name="T42" fmla="*/ 0 w 255"/>
              <a:gd name="T43" fmla="*/ 0 h 138"/>
              <a:gd name="T44" fmla="*/ 0 w 255"/>
              <a:gd name="T45" fmla="*/ 0 h 138"/>
              <a:gd name="T46" fmla="*/ 0 w 255"/>
              <a:gd name="T47" fmla="*/ 0 h 138"/>
              <a:gd name="T48" fmla="*/ 0 w 255"/>
              <a:gd name="T49" fmla="*/ 0 h 138"/>
              <a:gd name="T50" fmla="*/ 0 w 255"/>
              <a:gd name="T51" fmla="*/ 0 h 138"/>
              <a:gd name="T52" fmla="*/ 0 w 255"/>
              <a:gd name="T53" fmla="*/ 0 h 138"/>
              <a:gd name="T54" fmla="*/ 0 w 255"/>
              <a:gd name="T55" fmla="*/ 0 h 138"/>
              <a:gd name="T56" fmla="*/ 0 w 255"/>
              <a:gd name="T57" fmla="*/ 0 h 138"/>
              <a:gd name="T58" fmla="*/ 0 w 255"/>
              <a:gd name="T59" fmla="*/ 0 h 138"/>
              <a:gd name="T60" fmla="*/ 0 w 255"/>
              <a:gd name="T61" fmla="*/ 0 h 138"/>
              <a:gd name="T62" fmla="*/ 0 w 255"/>
              <a:gd name="T63" fmla="*/ 0 h 138"/>
              <a:gd name="T64" fmla="*/ 0 w 255"/>
              <a:gd name="T65" fmla="*/ 0 h 138"/>
              <a:gd name="T66" fmla="*/ 0 w 255"/>
              <a:gd name="T67" fmla="*/ 0 h 138"/>
              <a:gd name="T68" fmla="*/ 0 w 255"/>
              <a:gd name="T69" fmla="*/ 0 h 138"/>
              <a:gd name="T70" fmla="*/ 0 w 255"/>
              <a:gd name="T71" fmla="*/ 0 h 138"/>
              <a:gd name="T72" fmla="*/ 0 w 255"/>
              <a:gd name="T73" fmla="*/ 0 h 138"/>
              <a:gd name="T74" fmla="*/ 0 w 255"/>
              <a:gd name="T75" fmla="*/ 0 h 138"/>
              <a:gd name="T76" fmla="*/ 0 w 255"/>
              <a:gd name="T77" fmla="*/ 0 h 138"/>
              <a:gd name="T78" fmla="*/ 0 w 255"/>
              <a:gd name="T79" fmla="*/ 0 h 138"/>
              <a:gd name="T80" fmla="*/ 0 w 255"/>
              <a:gd name="T81" fmla="*/ 0 h 138"/>
              <a:gd name="T82" fmla="*/ 0 w 255"/>
              <a:gd name="T83" fmla="*/ 0 h 138"/>
              <a:gd name="T84" fmla="*/ 0 w 255"/>
              <a:gd name="T85" fmla="*/ 0 h 138"/>
              <a:gd name="T86" fmla="*/ 0 w 255"/>
              <a:gd name="T87" fmla="*/ 0 h 138"/>
              <a:gd name="T88" fmla="*/ 0 w 255"/>
              <a:gd name="T89" fmla="*/ 0 h 138"/>
              <a:gd name="T90" fmla="*/ 0 w 255"/>
              <a:gd name="T91" fmla="*/ 0 h 138"/>
              <a:gd name="T92" fmla="*/ 0 w 255"/>
              <a:gd name="T93" fmla="*/ 0 h 13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55"/>
              <a:gd name="T142" fmla="*/ 0 h 138"/>
              <a:gd name="T143" fmla="*/ 255 w 255"/>
              <a:gd name="T144" fmla="*/ 138 h 13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55" h="138">
                <a:moveTo>
                  <a:pt x="251" y="24"/>
                </a:moveTo>
                <a:lnTo>
                  <a:pt x="228" y="24"/>
                </a:lnTo>
                <a:lnTo>
                  <a:pt x="235" y="28"/>
                </a:lnTo>
                <a:lnTo>
                  <a:pt x="240" y="33"/>
                </a:lnTo>
                <a:lnTo>
                  <a:pt x="244" y="37"/>
                </a:lnTo>
                <a:lnTo>
                  <a:pt x="249" y="43"/>
                </a:lnTo>
                <a:lnTo>
                  <a:pt x="252" y="49"/>
                </a:lnTo>
                <a:lnTo>
                  <a:pt x="254" y="56"/>
                </a:lnTo>
                <a:lnTo>
                  <a:pt x="255" y="62"/>
                </a:lnTo>
                <a:lnTo>
                  <a:pt x="255" y="69"/>
                </a:lnTo>
                <a:lnTo>
                  <a:pt x="255" y="74"/>
                </a:lnTo>
                <a:lnTo>
                  <a:pt x="255" y="78"/>
                </a:lnTo>
                <a:lnTo>
                  <a:pt x="254" y="83"/>
                </a:lnTo>
                <a:lnTo>
                  <a:pt x="252" y="87"/>
                </a:lnTo>
                <a:lnTo>
                  <a:pt x="251" y="91"/>
                </a:lnTo>
                <a:lnTo>
                  <a:pt x="249" y="96"/>
                </a:lnTo>
                <a:lnTo>
                  <a:pt x="247" y="100"/>
                </a:lnTo>
                <a:lnTo>
                  <a:pt x="243" y="104"/>
                </a:lnTo>
                <a:lnTo>
                  <a:pt x="240" y="108"/>
                </a:lnTo>
                <a:lnTo>
                  <a:pt x="237" y="112"/>
                </a:lnTo>
                <a:lnTo>
                  <a:pt x="233" y="115"/>
                </a:lnTo>
                <a:lnTo>
                  <a:pt x="229" y="119"/>
                </a:lnTo>
                <a:lnTo>
                  <a:pt x="225" y="122"/>
                </a:lnTo>
                <a:lnTo>
                  <a:pt x="220" y="124"/>
                </a:lnTo>
                <a:lnTo>
                  <a:pt x="215" y="127"/>
                </a:lnTo>
                <a:lnTo>
                  <a:pt x="210" y="129"/>
                </a:lnTo>
                <a:lnTo>
                  <a:pt x="205" y="131"/>
                </a:lnTo>
                <a:lnTo>
                  <a:pt x="198" y="133"/>
                </a:lnTo>
                <a:lnTo>
                  <a:pt x="193" y="134"/>
                </a:lnTo>
                <a:lnTo>
                  <a:pt x="187" y="136"/>
                </a:lnTo>
                <a:lnTo>
                  <a:pt x="180" y="136"/>
                </a:lnTo>
                <a:lnTo>
                  <a:pt x="174" y="137"/>
                </a:lnTo>
                <a:lnTo>
                  <a:pt x="167" y="138"/>
                </a:lnTo>
                <a:lnTo>
                  <a:pt x="161" y="138"/>
                </a:lnTo>
                <a:lnTo>
                  <a:pt x="153" y="138"/>
                </a:lnTo>
                <a:lnTo>
                  <a:pt x="147" y="137"/>
                </a:lnTo>
                <a:lnTo>
                  <a:pt x="141" y="137"/>
                </a:lnTo>
                <a:lnTo>
                  <a:pt x="135" y="136"/>
                </a:lnTo>
                <a:lnTo>
                  <a:pt x="129" y="135"/>
                </a:lnTo>
                <a:lnTo>
                  <a:pt x="122" y="133"/>
                </a:lnTo>
                <a:lnTo>
                  <a:pt x="117" y="132"/>
                </a:lnTo>
                <a:lnTo>
                  <a:pt x="112" y="130"/>
                </a:lnTo>
                <a:lnTo>
                  <a:pt x="106" y="128"/>
                </a:lnTo>
                <a:lnTo>
                  <a:pt x="101" y="125"/>
                </a:lnTo>
                <a:lnTo>
                  <a:pt x="96" y="123"/>
                </a:lnTo>
                <a:lnTo>
                  <a:pt x="91" y="120"/>
                </a:lnTo>
                <a:lnTo>
                  <a:pt x="88" y="117"/>
                </a:lnTo>
                <a:lnTo>
                  <a:pt x="84" y="114"/>
                </a:lnTo>
                <a:lnTo>
                  <a:pt x="81" y="110"/>
                </a:lnTo>
                <a:lnTo>
                  <a:pt x="77" y="106"/>
                </a:lnTo>
                <a:lnTo>
                  <a:pt x="74" y="101"/>
                </a:lnTo>
                <a:lnTo>
                  <a:pt x="72" y="97"/>
                </a:lnTo>
                <a:lnTo>
                  <a:pt x="70" y="93"/>
                </a:lnTo>
                <a:lnTo>
                  <a:pt x="69" y="89"/>
                </a:lnTo>
                <a:lnTo>
                  <a:pt x="67" y="84"/>
                </a:lnTo>
                <a:lnTo>
                  <a:pt x="67" y="80"/>
                </a:lnTo>
                <a:lnTo>
                  <a:pt x="66" y="75"/>
                </a:lnTo>
                <a:lnTo>
                  <a:pt x="66" y="70"/>
                </a:lnTo>
                <a:lnTo>
                  <a:pt x="66" y="67"/>
                </a:lnTo>
                <a:lnTo>
                  <a:pt x="66" y="63"/>
                </a:lnTo>
                <a:lnTo>
                  <a:pt x="67" y="60"/>
                </a:lnTo>
                <a:lnTo>
                  <a:pt x="68" y="57"/>
                </a:lnTo>
                <a:lnTo>
                  <a:pt x="68" y="54"/>
                </a:lnTo>
                <a:lnTo>
                  <a:pt x="70" y="51"/>
                </a:lnTo>
                <a:lnTo>
                  <a:pt x="71" y="48"/>
                </a:lnTo>
                <a:lnTo>
                  <a:pt x="72" y="44"/>
                </a:lnTo>
                <a:lnTo>
                  <a:pt x="74" y="41"/>
                </a:lnTo>
                <a:lnTo>
                  <a:pt x="76" y="39"/>
                </a:lnTo>
                <a:lnTo>
                  <a:pt x="79" y="36"/>
                </a:lnTo>
                <a:lnTo>
                  <a:pt x="81" y="34"/>
                </a:lnTo>
                <a:lnTo>
                  <a:pt x="83" y="32"/>
                </a:lnTo>
                <a:lnTo>
                  <a:pt x="85" y="30"/>
                </a:lnTo>
                <a:lnTo>
                  <a:pt x="88" y="28"/>
                </a:lnTo>
                <a:lnTo>
                  <a:pt x="90" y="26"/>
                </a:lnTo>
                <a:lnTo>
                  <a:pt x="0" y="26"/>
                </a:lnTo>
                <a:lnTo>
                  <a:pt x="0" y="0"/>
                </a:lnTo>
                <a:lnTo>
                  <a:pt x="251" y="0"/>
                </a:lnTo>
                <a:lnTo>
                  <a:pt x="251" y="24"/>
                </a:lnTo>
                <a:close/>
                <a:moveTo>
                  <a:pt x="161" y="110"/>
                </a:moveTo>
                <a:lnTo>
                  <a:pt x="169" y="110"/>
                </a:lnTo>
                <a:lnTo>
                  <a:pt x="177" y="110"/>
                </a:lnTo>
                <a:lnTo>
                  <a:pt x="184" y="109"/>
                </a:lnTo>
                <a:lnTo>
                  <a:pt x="191" y="107"/>
                </a:lnTo>
                <a:lnTo>
                  <a:pt x="197" y="104"/>
                </a:lnTo>
                <a:lnTo>
                  <a:pt x="203" y="102"/>
                </a:lnTo>
                <a:lnTo>
                  <a:pt x="208" y="100"/>
                </a:lnTo>
                <a:lnTo>
                  <a:pt x="212" y="97"/>
                </a:lnTo>
                <a:lnTo>
                  <a:pt x="217" y="93"/>
                </a:lnTo>
                <a:lnTo>
                  <a:pt x="221" y="90"/>
                </a:lnTo>
                <a:lnTo>
                  <a:pt x="223" y="86"/>
                </a:lnTo>
                <a:lnTo>
                  <a:pt x="226" y="83"/>
                </a:lnTo>
                <a:lnTo>
                  <a:pt x="227" y="79"/>
                </a:lnTo>
                <a:lnTo>
                  <a:pt x="229" y="75"/>
                </a:lnTo>
                <a:lnTo>
                  <a:pt x="229" y="71"/>
                </a:lnTo>
                <a:lnTo>
                  <a:pt x="230" y="67"/>
                </a:lnTo>
                <a:lnTo>
                  <a:pt x="229" y="62"/>
                </a:lnTo>
                <a:lnTo>
                  <a:pt x="229" y="58"/>
                </a:lnTo>
                <a:lnTo>
                  <a:pt x="227" y="54"/>
                </a:lnTo>
                <a:lnTo>
                  <a:pt x="226" y="51"/>
                </a:lnTo>
                <a:lnTo>
                  <a:pt x="224" y="46"/>
                </a:lnTo>
                <a:lnTo>
                  <a:pt x="221" y="42"/>
                </a:lnTo>
                <a:lnTo>
                  <a:pt x="218" y="39"/>
                </a:lnTo>
                <a:lnTo>
                  <a:pt x="213" y="36"/>
                </a:lnTo>
                <a:lnTo>
                  <a:pt x="209" y="33"/>
                </a:lnTo>
                <a:lnTo>
                  <a:pt x="204" y="31"/>
                </a:lnTo>
                <a:lnTo>
                  <a:pt x="198" y="29"/>
                </a:lnTo>
                <a:lnTo>
                  <a:pt x="193" y="27"/>
                </a:lnTo>
                <a:lnTo>
                  <a:pt x="187" y="26"/>
                </a:lnTo>
                <a:lnTo>
                  <a:pt x="179" y="25"/>
                </a:lnTo>
                <a:lnTo>
                  <a:pt x="172" y="24"/>
                </a:lnTo>
                <a:lnTo>
                  <a:pt x="163" y="24"/>
                </a:lnTo>
                <a:lnTo>
                  <a:pt x="155" y="24"/>
                </a:lnTo>
                <a:lnTo>
                  <a:pt x="146" y="25"/>
                </a:lnTo>
                <a:lnTo>
                  <a:pt x="138" y="26"/>
                </a:lnTo>
                <a:lnTo>
                  <a:pt x="131" y="27"/>
                </a:lnTo>
                <a:lnTo>
                  <a:pt x="125" y="29"/>
                </a:lnTo>
                <a:lnTo>
                  <a:pt x="118" y="31"/>
                </a:lnTo>
                <a:lnTo>
                  <a:pt x="113" y="33"/>
                </a:lnTo>
                <a:lnTo>
                  <a:pt x="108" y="36"/>
                </a:lnTo>
                <a:lnTo>
                  <a:pt x="104" y="39"/>
                </a:lnTo>
                <a:lnTo>
                  <a:pt x="101" y="43"/>
                </a:lnTo>
                <a:lnTo>
                  <a:pt x="98" y="46"/>
                </a:lnTo>
                <a:lnTo>
                  <a:pt x="96" y="51"/>
                </a:lnTo>
                <a:lnTo>
                  <a:pt x="94" y="55"/>
                </a:lnTo>
                <a:lnTo>
                  <a:pt x="92" y="59"/>
                </a:lnTo>
                <a:lnTo>
                  <a:pt x="91" y="63"/>
                </a:lnTo>
                <a:lnTo>
                  <a:pt x="91" y="68"/>
                </a:lnTo>
                <a:lnTo>
                  <a:pt x="91" y="72"/>
                </a:lnTo>
                <a:lnTo>
                  <a:pt x="92" y="76"/>
                </a:lnTo>
                <a:lnTo>
                  <a:pt x="94" y="80"/>
                </a:lnTo>
                <a:lnTo>
                  <a:pt x="96" y="84"/>
                </a:lnTo>
                <a:lnTo>
                  <a:pt x="98" y="88"/>
                </a:lnTo>
                <a:lnTo>
                  <a:pt x="101" y="91"/>
                </a:lnTo>
                <a:lnTo>
                  <a:pt x="104" y="94"/>
                </a:lnTo>
                <a:lnTo>
                  <a:pt x="107" y="97"/>
                </a:lnTo>
                <a:lnTo>
                  <a:pt x="113" y="100"/>
                </a:lnTo>
                <a:lnTo>
                  <a:pt x="117" y="103"/>
                </a:lnTo>
                <a:lnTo>
                  <a:pt x="123" y="106"/>
                </a:lnTo>
                <a:lnTo>
                  <a:pt x="130" y="107"/>
                </a:lnTo>
                <a:lnTo>
                  <a:pt x="136" y="109"/>
                </a:lnTo>
                <a:lnTo>
                  <a:pt x="144" y="110"/>
                </a:lnTo>
                <a:lnTo>
                  <a:pt x="152" y="110"/>
                </a:lnTo>
                <a:lnTo>
                  <a:pt x="161" y="11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73" name="Freeform 387"/>
          <p:cNvSpPr>
            <a:spLocks noEditPoints="1"/>
          </p:cNvSpPr>
          <p:nvPr/>
        </p:nvSpPr>
        <p:spPr bwMode="auto">
          <a:xfrm>
            <a:off x="5574958" y="5432471"/>
            <a:ext cx="74431" cy="55034"/>
          </a:xfrm>
          <a:custGeom>
            <a:avLst/>
            <a:gdLst>
              <a:gd name="T0" fmla="*/ 0 w 189"/>
              <a:gd name="T1" fmla="*/ 0 h 147"/>
              <a:gd name="T2" fmla="*/ 0 w 189"/>
              <a:gd name="T3" fmla="*/ 0 h 147"/>
              <a:gd name="T4" fmla="*/ 0 w 189"/>
              <a:gd name="T5" fmla="*/ 0 h 147"/>
              <a:gd name="T6" fmla="*/ 0 w 189"/>
              <a:gd name="T7" fmla="*/ 0 h 147"/>
              <a:gd name="T8" fmla="*/ 0 w 189"/>
              <a:gd name="T9" fmla="*/ 0 h 147"/>
              <a:gd name="T10" fmla="*/ 0 w 189"/>
              <a:gd name="T11" fmla="*/ 0 h 147"/>
              <a:gd name="T12" fmla="*/ 0 w 189"/>
              <a:gd name="T13" fmla="*/ 0 h 147"/>
              <a:gd name="T14" fmla="*/ 0 w 189"/>
              <a:gd name="T15" fmla="*/ 0 h 147"/>
              <a:gd name="T16" fmla="*/ 0 w 189"/>
              <a:gd name="T17" fmla="*/ 0 h 147"/>
              <a:gd name="T18" fmla="*/ 0 w 189"/>
              <a:gd name="T19" fmla="*/ 0 h 147"/>
              <a:gd name="T20" fmla="*/ 0 w 189"/>
              <a:gd name="T21" fmla="*/ 0 h 147"/>
              <a:gd name="T22" fmla="*/ 0 w 189"/>
              <a:gd name="T23" fmla="*/ 0 h 147"/>
              <a:gd name="T24" fmla="*/ 0 w 189"/>
              <a:gd name="T25" fmla="*/ 0 h 147"/>
              <a:gd name="T26" fmla="*/ 0 w 189"/>
              <a:gd name="T27" fmla="*/ 0 h 147"/>
              <a:gd name="T28" fmla="*/ 0 w 189"/>
              <a:gd name="T29" fmla="*/ 0 h 147"/>
              <a:gd name="T30" fmla="*/ 0 w 189"/>
              <a:gd name="T31" fmla="*/ 0 h 147"/>
              <a:gd name="T32" fmla="*/ 0 w 189"/>
              <a:gd name="T33" fmla="*/ 0 h 147"/>
              <a:gd name="T34" fmla="*/ 0 w 189"/>
              <a:gd name="T35" fmla="*/ 0 h 147"/>
              <a:gd name="T36" fmla="*/ 0 w 189"/>
              <a:gd name="T37" fmla="*/ 0 h 147"/>
              <a:gd name="T38" fmla="*/ 0 w 189"/>
              <a:gd name="T39" fmla="*/ 0 h 147"/>
              <a:gd name="T40" fmla="*/ 0 w 189"/>
              <a:gd name="T41" fmla="*/ 0 h 147"/>
              <a:gd name="T42" fmla="*/ 0 w 189"/>
              <a:gd name="T43" fmla="*/ 0 h 147"/>
              <a:gd name="T44" fmla="*/ 0 w 189"/>
              <a:gd name="T45" fmla="*/ 0 h 147"/>
              <a:gd name="T46" fmla="*/ 0 w 189"/>
              <a:gd name="T47" fmla="*/ 0 h 147"/>
              <a:gd name="T48" fmla="*/ 0 w 189"/>
              <a:gd name="T49" fmla="*/ 0 h 147"/>
              <a:gd name="T50" fmla="*/ 0 w 189"/>
              <a:gd name="T51" fmla="*/ 0 h 147"/>
              <a:gd name="T52" fmla="*/ 0 w 189"/>
              <a:gd name="T53" fmla="*/ 0 h 147"/>
              <a:gd name="T54" fmla="*/ 0 w 189"/>
              <a:gd name="T55" fmla="*/ 0 h 147"/>
              <a:gd name="T56" fmla="*/ 0 w 189"/>
              <a:gd name="T57" fmla="*/ 0 h 147"/>
              <a:gd name="T58" fmla="*/ 0 w 189"/>
              <a:gd name="T59" fmla="*/ 0 h 147"/>
              <a:gd name="T60" fmla="*/ 0 w 189"/>
              <a:gd name="T61" fmla="*/ 0 h 147"/>
              <a:gd name="T62" fmla="*/ 0 w 189"/>
              <a:gd name="T63" fmla="*/ 0 h 147"/>
              <a:gd name="T64" fmla="*/ 0 w 189"/>
              <a:gd name="T65" fmla="*/ 0 h 147"/>
              <a:gd name="T66" fmla="*/ 0 w 189"/>
              <a:gd name="T67" fmla="*/ 0 h 147"/>
              <a:gd name="T68" fmla="*/ 0 w 189"/>
              <a:gd name="T69" fmla="*/ 0 h 147"/>
              <a:gd name="T70" fmla="*/ 0 w 189"/>
              <a:gd name="T71" fmla="*/ 0 h 147"/>
              <a:gd name="T72" fmla="*/ 0 w 189"/>
              <a:gd name="T73" fmla="*/ 0 h 147"/>
              <a:gd name="T74" fmla="*/ 0 w 189"/>
              <a:gd name="T75" fmla="*/ 0 h 147"/>
              <a:gd name="T76" fmla="*/ 0 w 189"/>
              <a:gd name="T77" fmla="*/ 0 h 147"/>
              <a:gd name="T78" fmla="*/ 0 w 189"/>
              <a:gd name="T79" fmla="*/ 0 h 147"/>
              <a:gd name="T80" fmla="*/ 0 w 189"/>
              <a:gd name="T81" fmla="*/ 0 h 147"/>
              <a:gd name="T82" fmla="*/ 0 w 189"/>
              <a:gd name="T83" fmla="*/ 0 h 147"/>
              <a:gd name="T84" fmla="*/ 0 w 189"/>
              <a:gd name="T85" fmla="*/ 0 h 147"/>
              <a:gd name="T86" fmla="*/ 0 w 189"/>
              <a:gd name="T87" fmla="*/ 0 h 147"/>
              <a:gd name="T88" fmla="*/ 0 w 189"/>
              <a:gd name="T89" fmla="*/ 0 h 147"/>
              <a:gd name="T90" fmla="*/ 0 w 189"/>
              <a:gd name="T91" fmla="*/ 0 h 147"/>
              <a:gd name="T92" fmla="*/ 0 w 189"/>
              <a:gd name="T93" fmla="*/ 0 h 14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"/>
              <a:gd name="T142" fmla="*/ 0 h 147"/>
              <a:gd name="T143" fmla="*/ 189 w 189"/>
              <a:gd name="T144" fmla="*/ 147 h 14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" h="147">
                <a:moveTo>
                  <a:pt x="127" y="28"/>
                </a:moveTo>
                <a:lnTo>
                  <a:pt x="130" y="1"/>
                </a:lnTo>
                <a:lnTo>
                  <a:pt x="138" y="3"/>
                </a:lnTo>
                <a:lnTo>
                  <a:pt x="144" y="5"/>
                </a:lnTo>
                <a:lnTo>
                  <a:pt x="149" y="7"/>
                </a:lnTo>
                <a:lnTo>
                  <a:pt x="156" y="10"/>
                </a:lnTo>
                <a:lnTo>
                  <a:pt x="160" y="13"/>
                </a:lnTo>
                <a:lnTo>
                  <a:pt x="166" y="17"/>
                </a:lnTo>
                <a:lnTo>
                  <a:pt x="170" y="21"/>
                </a:lnTo>
                <a:lnTo>
                  <a:pt x="174" y="25"/>
                </a:lnTo>
                <a:lnTo>
                  <a:pt x="177" y="29"/>
                </a:lnTo>
                <a:lnTo>
                  <a:pt x="181" y="34"/>
                </a:lnTo>
                <a:lnTo>
                  <a:pt x="184" y="40"/>
                </a:lnTo>
                <a:lnTo>
                  <a:pt x="186" y="45"/>
                </a:lnTo>
                <a:lnTo>
                  <a:pt x="187" y="51"/>
                </a:lnTo>
                <a:lnTo>
                  <a:pt x="188" y="58"/>
                </a:lnTo>
                <a:lnTo>
                  <a:pt x="189" y="64"/>
                </a:lnTo>
                <a:lnTo>
                  <a:pt x="189" y="71"/>
                </a:lnTo>
                <a:lnTo>
                  <a:pt x="189" y="79"/>
                </a:lnTo>
                <a:lnTo>
                  <a:pt x="188" y="87"/>
                </a:lnTo>
                <a:lnTo>
                  <a:pt x="186" y="95"/>
                </a:lnTo>
                <a:lnTo>
                  <a:pt x="184" y="102"/>
                </a:lnTo>
                <a:lnTo>
                  <a:pt x="179" y="108"/>
                </a:lnTo>
                <a:lnTo>
                  <a:pt x="175" y="116"/>
                </a:lnTo>
                <a:lnTo>
                  <a:pt x="171" y="121"/>
                </a:lnTo>
                <a:lnTo>
                  <a:pt x="164" y="126"/>
                </a:lnTo>
                <a:lnTo>
                  <a:pt x="158" y="131"/>
                </a:lnTo>
                <a:lnTo>
                  <a:pt x="152" y="135"/>
                </a:lnTo>
                <a:lnTo>
                  <a:pt x="144" y="139"/>
                </a:lnTo>
                <a:lnTo>
                  <a:pt x="136" y="142"/>
                </a:lnTo>
                <a:lnTo>
                  <a:pt x="126" y="144"/>
                </a:lnTo>
                <a:lnTo>
                  <a:pt x="117" y="145"/>
                </a:lnTo>
                <a:lnTo>
                  <a:pt x="107" y="146"/>
                </a:lnTo>
                <a:lnTo>
                  <a:pt x="96" y="147"/>
                </a:lnTo>
                <a:lnTo>
                  <a:pt x="85" y="146"/>
                </a:lnTo>
                <a:lnTo>
                  <a:pt x="75" y="145"/>
                </a:lnTo>
                <a:lnTo>
                  <a:pt x="65" y="144"/>
                </a:lnTo>
                <a:lnTo>
                  <a:pt x="55" y="142"/>
                </a:lnTo>
                <a:lnTo>
                  <a:pt x="47" y="139"/>
                </a:lnTo>
                <a:lnTo>
                  <a:pt x="39" y="135"/>
                </a:lnTo>
                <a:lnTo>
                  <a:pt x="32" y="131"/>
                </a:lnTo>
                <a:lnTo>
                  <a:pt x="25" y="126"/>
                </a:lnTo>
                <a:lnTo>
                  <a:pt x="19" y="121"/>
                </a:lnTo>
                <a:lnTo>
                  <a:pt x="14" y="115"/>
                </a:lnTo>
                <a:lnTo>
                  <a:pt x="9" y="108"/>
                </a:lnTo>
                <a:lnTo>
                  <a:pt x="6" y="102"/>
                </a:lnTo>
                <a:lnTo>
                  <a:pt x="3" y="95"/>
                </a:lnTo>
                <a:lnTo>
                  <a:pt x="1" y="88"/>
                </a:lnTo>
                <a:lnTo>
                  <a:pt x="0" y="80"/>
                </a:lnTo>
                <a:lnTo>
                  <a:pt x="0" y="72"/>
                </a:lnTo>
                <a:lnTo>
                  <a:pt x="0" y="65"/>
                </a:lnTo>
                <a:lnTo>
                  <a:pt x="1" y="57"/>
                </a:lnTo>
                <a:lnTo>
                  <a:pt x="3" y="49"/>
                </a:lnTo>
                <a:lnTo>
                  <a:pt x="6" y="43"/>
                </a:lnTo>
                <a:lnTo>
                  <a:pt x="9" y="37"/>
                </a:lnTo>
                <a:lnTo>
                  <a:pt x="14" y="31"/>
                </a:lnTo>
                <a:lnTo>
                  <a:pt x="19" y="25"/>
                </a:lnTo>
                <a:lnTo>
                  <a:pt x="24" y="20"/>
                </a:lnTo>
                <a:lnTo>
                  <a:pt x="31" y="15"/>
                </a:lnTo>
                <a:lnTo>
                  <a:pt x="38" y="11"/>
                </a:lnTo>
                <a:lnTo>
                  <a:pt x="46" y="8"/>
                </a:lnTo>
                <a:lnTo>
                  <a:pt x="54" y="5"/>
                </a:lnTo>
                <a:lnTo>
                  <a:pt x="63" y="3"/>
                </a:lnTo>
                <a:lnTo>
                  <a:pt x="72" y="1"/>
                </a:lnTo>
                <a:lnTo>
                  <a:pt x="83" y="0"/>
                </a:lnTo>
                <a:lnTo>
                  <a:pt x="94" y="0"/>
                </a:lnTo>
                <a:lnTo>
                  <a:pt x="95" y="0"/>
                </a:lnTo>
                <a:lnTo>
                  <a:pt x="96" y="0"/>
                </a:lnTo>
                <a:lnTo>
                  <a:pt x="97" y="0"/>
                </a:lnTo>
                <a:lnTo>
                  <a:pt x="98" y="0"/>
                </a:lnTo>
                <a:lnTo>
                  <a:pt x="100" y="0"/>
                </a:lnTo>
                <a:lnTo>
                  <a:pt x="101" y="0"/>
                </a:lnTo>
                <a:lnTo>
                  <a:pt x="102" y="0"/>
                </a:lnTo>
                <a:lnTo>
                  <a:pt x="102" y="119"/>
                </a:lnTo>
                <a:lnTo>
                  <a:pt x="110" y="119"/>
                </a:lnTo>
                <a:lnTo>
                  <a:pt x="116" y="118"/>
                </a:lnTo>
                <a:lnTo>
                  <a:pt x="123" y="116"/>
                </a:lnTo>
                <a:lnTo>
                  <a:pt x="129" y="115"/>
                </a:lnTo>
                <a:lnTo>
                  <a:pt x="135" y="113"/>
                </a:lnTo>
                <a:lnTo>
                  <a:pt x="140" y="109"/>
                </a:lnTo>
                <a:lnTo>
                  <a:pt x="144" y="107"/>
                </a:lnTo>
                <a:lnTo>
                  <a:pt x="148" y="104"/>
                </a:lnTo>
                <a:lnTo>
                  <a:pt x="152" y="100"/>
                </a:lnTo>
                <a:lnTo>
                  <a:pt x="155" y="97"/>
                </a:lnTo>
                <a:lnTo>
                  <a:pt x="158" y="93"/>
                </a:lnTo>
                <a:lnTo>
                  <a:pt x="160" y="89"/>
                </a:lnTo>
                <a:lnTo>
                  <a:pt x="162" y="85"/>
                </a:lnTo>
                <a:lnTo>
                  <a:pt x="163" y="80"/>
                </a:lnTo>
                <a:lnTo>
                  <a:pt x="163" y="76"/>
                </a:lnTo>
                <a:lnTo>
                  <a:pt x="164" y="71"/>
                </a:lnTo>
                <a:lnTo>
                  <a:pt x="163" y="67"/>
                </a:lnTo>
                <a:lnTo>
                  <a:pt x="163" y="64"/>
                </a:lnTo>
                <a:lnTo>
                  <a:pt x="162" y="60"/>
                </a:lnTo>
                <a:lnTo>
                  <a:pt x="162" y="57"/>
                </a:lnTo>
                <a:lnTo>
                  <a:pt x="160" y="54"/>
                </a:lnTo>
                <a:lnTo>
                  <a:pt x="159" y="50"/>
                </a:lnTo>
                <a:lnTo>
                  <a:pt x="157" y="47"/>
                </a:lnTo>
                <a:lnTo>
                  <a:pt x="155" y="45"/>
                </a:lnTo>
                <a:lnTo>
                  <a:pt x="153" y="42"/>
                </a:lnTo>
                <a:lnTo>
                  <a:pt x="151" y="40"/>
                </a:lnTo>
                <a:lnTo>
                  <a:pt x="147" y="38"/>
                </a:lnTo>
                <a:lnTo>
                  <a:pt x="144" y="35"/>
                </a:lnTo>
                <a:lnTo>
                  <a:pt x="140" y="34"/>
                </a:lnTo>
                <a:lnTo>
                  <a:pt x="136" y="32"/>
                </a:lnTo>
                <a:lnTo>
                  <a:pt x="131" y="30"/>
                </a:lnTo>
                <a:lnTo>
                  <a:pt x="127" y="28"/>
                </a:lnTo>
                <a:close/>
                <a:moveTo>
                  <a:pt x="77" y="118"/>
                </a:moveTo>
                <a:lnTo>
                  <a:pt x="77" y="28"/>
                </a:lnTo>
                <a:lnTo>
                  <a:pt x="71" y="29"/>
                </a:lnTo>
                <a:lnTo>
                  <a:pt x="66" y="29"/>
                </a:lnTo>
                <a:lnTo>
                  <a:pt x="62" y="30"/>
                </a:lnTo>
                <a:lnTo>
                  <a:pt x="57" y="31"/>
                </a:lnTo>
                <a:lnTo>
                  <a:pt x="53" y="33"/>
                </a:lnTo>
                <a:lnTo>
                  <a:pt x="49" y="34"/>
                </a:lnTo>
                <a:lnTo>
                  <a:pt x="46" y="36"/>
                </a:lnTo>
                <a:lnTo>
                  <a:pt x="42" y="38"/>
                </a:lnTo>
                <a:lnTo>
                  <a:pt x="38" y="41"/>
                </a:lnTo>
                <a:lnTo>
                  <a:pt x="35" y="45"/>
                </a:lnTo>
                <a:lnTo>
                  <a:pt x="32" y="49"/>
                </a:lnTo>
                <a:lnTo>
                  <a:pt x="30" y="54"/>
                </a:lnTo>
                <a:lnTo>
                  <a:pt x="28" y="58"/>
                </a:lnTo>
                <a:lnTo>
                  <a:pt x="26" y="62"/>
                </a:lnTo>
                <a:lnTo>
                  <a:pt x="25" y="67"/>
                </a:lnTo>
                <a:lnTo>
                  <a:pt x="25" y="72"/>
                </a:lnTo>
                <a:lnTo>
                  <a:pt x="25" y="77"/>
                </a:lnTo>
                <a:lnTo>
                  <a:pt x="25" y="81"/>
                </a:lnTo>
                <a:lnTo>
                  <a:pt x="26" y="85"/>
                </a:lnTo>
                <a:lnTo>
                  <a:pt x="29" y="89"/>
                </a:lnTo>
                <a:lnTo>
                  <a:pt x="31" y="93"/>
                </a:lnTo>
                <a:lnTo>
                  <a:pt x="33" y="96"/>
                </a:lnTo>
                <a:lnTo>
                  <a:pt x="36" y="100"/>
                </a:lnTo>
                <a:lnTo>
                  <a:pt x="39" y="103"/>
                </a:lnTo>
                <a:lnTo>
                  <a:pt x="42" y="106"/>
                </a:lnTo>
                <a:lnTo>
                  <a:pt x="47" y="108"/>
                </a:lnTo>
                <a:lnTo>
                  <a:pt x="51" y="112"/>
                </a:lnTo>
                <a:lnTo>
                  <a:pt x="55" y="114"/>
                </a:lnTo>
                <a:lnTo>
                  <a:pt x="61" y="115"/>
                </a:lnTo>
                <a:lnTo>
                  <a:pt x="66" y="116"/>
                </a:lnTo>
                <a:lnTo>
                  <a:pt x="71" y="117"/>
                </a:lnTo>
                <a:lnTo>
                  <a:pt x="77" y="118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74" name="Freeform 388"/>
          <p:cNvSpPr>
            <a:spLocks noEditPoints="1"/>
          </p:cNvSpPr>
          <p:nvPr/>
        </p:nvSpPr>
        <p:spPr bwMode="auto">
          <a:xfrm>
            <a:off x="5574958" y="5338914"/>
            <a:ext cx="74431" cy="53199"/>
          </a:xfrm>
          <a:custGeom>
            <a:avLst/>
            <a:gdLst>
              <a:gd name="T0" fmla="*/ 0 w 189"/>
              <a:gd name="T1" fmla="*/ 0 h 147"/>
              <a:gd name="T2" fmla="*/ 0 w 189"/>
              <a:gd name="T3" fmla="*/ 0 h 147"/>
              <a:gd name="T4" fmla="*/ 0 w 189"/>
              <a:gd name="T5" fmla="*/ 0 h 147"/>
              <a:gd name="T6" fmla="*/ 0 w 189"/>
              <a:gd name="T7" fmla="*/ 0 h 147"/>
              <a:gd name="T8" fmla="*/ 0 w 189"/>
              <a:gd name="T9" fmla="*/ 0 h 147"/>
              <a:gd name="T10" fmla="*/ 0 w 189"/>
              <a:gd name="T11" fmla="*/ 0 h 147"/>
              <a:gd name="T12" fmla="*/ 0 w 189"/>
              <a:gd name="T13" fmla="*/ 0 h 147"/>
              <a:gd name="T14" fmla="*/ 0 w 189"/>
              <a:gd name="T15" fmla="*/ 0 h 147"/>
              <a:gd name="T16" fmla="*/ 0 w 189"/>
              <a:gd name="T17" fmla="*/ 0 h 147"/>
              <a:gd name="T18" fmla="*/ 0 w 189"/>
              <a:gd name="T19" fmla="*/ 0 h 147"/>
              <a:gd name="T20" fmla="*/ 0 w 189"/>
              <a:gd name="T21" fmla="*/ 0 h 147"/>
              <a:gd name="T22" fmla="*/ 0 w 189"/>
              <a:gd name="T23" fmla="*/ 0 h 147"/>
              <a:gd name="T24" fmla="*/ 0 w 189"/>
              <a:gd name="T25" fmla="*/ 0 h 147"/>
              <a:gd name="T26" fmla="*/ 0 w 189"/>
              <a:gd name="T27" fmla="*/ 0 h 147"/>
              <a:gd name="T28" fmla="*/ 0 w 189"/>
              <a:gd name="T29" fmla="*/ 0 h 147"/>
              <a:gd name="T30" fmla="*/ 0 w 189"/>
              <a:gd name="T31" fmla="*/ 0 h 147"/>
              <a:gd name="T32" fmla="*/ 0 w 189"/>
              <a:gd name="T33" fmla="*/ 0 h 147"/>
              <a:gd name="T34" fmla="*/ 0 w 189"/>
              <a:gd name="T35" fmla="*/ 0 h 147"/>
              <a:gd name="T36" fmla="*/ 0 w 189"/>
              <a:gd name="T37" fmla="*/ 0 h 147"/>
              <a:gd name="T38" fmla="*/ 0 w 189"/>
              <a:gd name="T39" fmla="*/ 0 h 147"/>
              <a:gd name="T40" fmla="*/ 0 w 189"/>
              <a:gd name="T41" fmla="*/ 0 h 147"/>
              <a:gd name="T42" fmla="*/ 0 w 189"/>
              <a:gd name="T43" fmla="*/ 0 h 147"/>
              <a:gd name="T44" fmla="*/ 0 w 189"/>
              <a:gd name="T45" fmla="*/ 0 h 147"/>
              <a:gd name="T46" fmla="*/ 0 w 189"/>
              <a:gd name="T47" fmla="*/ 0 h 147"/>
              <a:gd name="T48" fmla="*/ 0 w 189"/>
              <a:gd name="T49" fmla="*/ 0 h 147"/>
              <a:gd name="T50" fmla="*/ 0 w 189"/>
              <a:gd name="T51" fmla="*/ 0 h 147"/>
              <a:gd name="T52" fmla="*/ 0 w 189"/>
              <a:gd name="T53" fmla="*/ 0 h 147"/>
              <a:gd name="T54" fmla="*/ 0 w 189"/>
              <a:gd name="T55" fmla="*/ 0 h 147"/>
              <a:gd name="T56" fmla="*/ 0 w 189"/>
              <a:gd name="T57" fmla="*/ 0 h 147"/>
              <a:gd name="T58" fmla="*/ 0 w 189"/>
              <a:gd name="T59" fmla="*/ 0 h 147"/>
              <a:gd name="T60" fmla="*/ 0 w 189"/>
              <a:gd name="T61" fmla="*/ 0 h 147"/>
              <a:gd name="T62" fmla="*/ 0 w 189"/>
              <a:gd name="T63" fmla="*/ 0 h 147"/>
              <a:gd name="T64" fmla="*/ 0 w 189"/>
              <a:gd name="T65" fmla="*/ 0 h 147"/>
              <a:gd name="T66" fmla="*/ 0 w 189"/>
              <a:gd name="T67" fmla="*/ 0 h 147"/>
              <a:gd name="T68" fmla="*/ 0 w 189"/>
              <a:gd name="T69" fmla="*/ 0 h 147"/>
              <a:gd name="T70" fmla="*/ 0 w 189"/>
              <a:gd name="T71" fmla="*/ 0 h 147"/>
              <a:gd name="T72" fmla="*/ 0 w 189"/>
              <a:gd name="T73" fmla="*/ 0 h 147"/>
              <a:gd name="T74" fmla="*/ 0 w 189"/>
              <a:gd name="T75" fmla="*/ 0 h 147"/>
              <a:gd name="T76" fmla="*/ 0 w 189"/>
              <a:gd name="T77" fmla="*/ 0 h 147"/>
              <a:gd name="T78" fmla="*/ 0 w 189"/>
              <a:gd name="T79" fmla="*/ 0 h 147"/>
              <a:gd name="T80" fmla="*/ 0 w 189"/>
              <a:gd name="T81" fmla="*/ 0 h 147"/>
              <a:gd name="T82" fmla="*/ 0 w 189"/>
              <a:gd name="T83" fmla="*/ 0 h 147"/>
              <a:gd name="T84" fmla="*/ 0 w 189"/>
              <a:gd name="T85" fmla="*/ 0 h 147"/>
              <a:gd name="T86" fmla="*/ 0 w 189"/>
              <a:gd name="T87" fmla="*/ 0 h 147"/>
              <a:gd name="T88" fmla="*/ 0 w 189"/>
              <a:gd name="T89" fmla="*/ 0 h 147"/>
              <a:gd name="T90" fmla="*/ 0 w 189"/>
              <a:gd name="T91" fmla="*/ 0 h 147"/>
              <a:gd name="T92" fmla="*/ 0 w 189"/>
              <a:gd name="T93" fmla="*/ 0 h 14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"/>
              <a:gd name="T142" fmla="*/ 0 h 147"/>
              <a:gd name="T143" fmla="*/ 189 w 189"/>
              <a:gd name="T144" fmla="*/ 147 h 14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" h="147">
                <a:moveTo>
                  <a:pt x="127" y="29"/>
                </a:moveTo>
                <a:lnTo>
                  <a:pt x="130" y="0"/>
                </a:lnTo>
                <a:lnTo>
                  <a:pt x="138" y="2"/>
                </a:lnTo>
                <a:lnTo>
                  <a:pt x="144" y="4"/>
                </a:lnTo>
                <a:lnTo>
                  <a:pt x="149" y="7"/>
                </a:lnTo>
                <a:lnTo>
                  <a:pt x="156" y="10"/>
                </a:lnTo>
                <a:lnTo>
                  <a:pt x="160" y="13"/>
                </a:lnTo>
                <a:lnTo>
                  <a:pt x="166" y="16"/>
                </a:lnTo>
                <a:lnTo>
                  <a:pt x="170" y="21"/>
                </a:lnTo>
                <a:lnTo>
                  <a:pt x="174" y="25"/>
                </a:lnTo>
                <a:lnTo>
                  <a:pt x="177" y="30"/>
                </a:lnTo>
                <a:lnTo>
                  <a:pt x="181" y="35"/>
                </a:lnTo>
                <a:lnTo>
                  <a:pt x="184" y="40"/>
                </a:lnTo>
                <a:lnTo>
                  <a:pt x="186" y="46"/>
                </a:lnTo>
                <a:lnTo>
                  <a:pt x="187" y="51"/>
                </a:lnTo>
                <a:lnTo>
                  <a:pt x="188" y="57"/>
                </a:lnTo>
                <a:lnTo>
                  <a:pt x="189" y="64"/>
                </a:lnTo>
                <a:lnTo>
                  <a:pt x="189" y="70"/>
                </a:lnTo>
                <a:lnTo>
                  <a:pt x="189" y="80"/>
                </a:lnTo>
                <a:lnTo>
                  <a:pt x="188" y="88"/>
                </a:lnTo>
                <a:lnTo>
                  <a:pt x="186" y="95"/>
                </a:lnTo>
                <a:lnTo>
                  <a:pt x="184" y="102"/>
                </a:lnTo>
                <a:lnTo>
                  <a:pt x="179" y="109"/>
                </a:lnTo>
                <a:lnTo>
                  <a:pt x="175" y="115"/>
                </a:lnTo>
                <a:lnTo>
                  <a:pt x="171" y="121"/>
                </a:lnTo>
                <a:lnTo>
                  <a:pt x="164" y="126"/>
                </a:lnTo>
                <a:lnTo>
                  <a:pt x="158" y="131"/>
                </a:lnTo>
                <a:lnTo>
                  <a:pt x="152" y="135"/>
                </a:lnTo>
                <a:lnTo>
                  <a:pt x="144" y="139"/>
                </a:lnTo>
                <a:lnTo>
                  <a:pt x="136" y="142"/>
                </a:lnTo>
                <a:lnTo>
                  <a:pt x="126" y="144"/>
                </a:lnTo>
                <a:lnTo>
                  <a:pt x="117" y="146"/>
                </a:lnTo>
                <a:lnTo>
                  <a:pt x="107" y="147"/>
                </a:lnTo>
                <a:lnTo>
                  <a:pt x="96" y="147"/>
                </a:lnTo>
                <a:lnTo>
                  <a:pt x="85" y="147"/>
                </a:lnTo>
                <a:lnTo>
                  <a:pt x="75" y="146"/>
                </a:lnTo>
                <a:lnTo>
                  <a:pt x="65" y="144"/>
                </a:lnTo>
                <a:lnTo>
                  <a:pt x="55" y="142"/>
                </a:lnTo>
                <a:lnTo>
                  <a:pt x="47" y="139"/>
                </a:lnTo>
                <a:lnTo>
                  <a:pt x="39" y="135"/>
                </a:lnTo>
                <a:lnTo>
                  <a:pt x="32" y="131"/>
                </a:lnTo>
                <a:lnTo>
                  <a:pt x="25" y="126"/>
                </a:lnTo>
                <a:lnTo>
                  <a:pt x="19" y="121"/>
                </a:lnTo>
                <a:lnTo>
                  <a:pt x="14" y="115"/>
                </a:lnTo>
                <a:lnTo>
                  <a:pt x="9" y="109"/>
                </a:lnTo>
                <a:lnTo>
                  <a:pt x="6" y="102"/>
                </a:lnTo>
                <a:lnTo>
                  <a:pt x="3" y="96"/>
                </a:lnTo>
                <a:lnTo>
                  <a:pt x="1" y="88"/>
                </a:lnTo>
                <a:lnTo>
                  <a:pt x="0" y="81"/>
                </a:lnTo>
                <a:lnTo>
                  <a:pt x="0" y="72"/>
                </a:lnTo>
                <a:lnTo>
                  <a:pt x="0" y="64"/>
                </a:lnTo>
                <a:lnTo>
                  <a:pt x="1" y="57"/>
                </a:lnTo>
                <a:lnTo>
                  <a:pt x="3" y="50"/>
                </a:lnTo>
                <a:lnTo>
                  <a:pt x="6" y="43"/>
                </a:lnTo>
                <a:lnTo>
                  <a:pt x="9" y="37"/>
                </a:lnTo>
                <a:lnTo>
                  <a:pt x="14" y="31"/>
                </a:lnTo>
                <a:lnTo>
                  <a:pt x="19" y="26"/>
                </a:lnTo>
                <a:lnTo>
                  <a:pt x="24" y="19"/>
                </a:lnTo>
                <a:lnTo>
                  <a:pt x="31" y="15"/>
                </a:lnTo>
                <a:lnTo>
                  <a:pt x="38" y="11"/>
                </a:lnTo>
                <a:lnTo>
                  <a:pt x="46" y="7"/>
                </a:lnTo>
                <a:lnTo>
                  <a:pt x="54" y="5"/>
                </a:lnTo>
                <a:lnTo>
                  <a:pt x="63" y="2"/>
                </a:lnTo>
                <a:lnTo>
                  <a:pt x="72" y="1"/>
                </a:lnTo>
                <a:lnTo>
                  <a:pt x="83" y="0"/>
                </a:lnTo>
                <a:lnTo>
                  <a:pt x="94" y="0"/>
                </a:lnTo>
                <a:lnTo>
                  <a:pt x="95" y="0"/>
                </a:lnTo>
                <a:lnTo>
                  <a:pt x="96" y="0"/>
                </a:lnTo>
                <a:lnTo>
                  <a:pt x="97" y="0"/>
                </a:lnTo>
                <a:lnTo>
                  <a:pt x="98" y="0"/>
                </a:lnTo>
                <a:lnTo>
                  <a:pt x="100" y="0"/>
                </a:lnTo>
                <a:lnTo>
                  <a:pt x="101" y="0"/>
                </a:lnTo>
                <a:lnTo>
                  <a:pt x="102" y="0"/>
                </a:lnTo>
                <a:lnTo>
                  <a:pt x="102" y="119"/>
                </a:lnTo>
                <a:lnTo>
                  <a:pt x="110" y="118"/>
                </a:lnTo>
                <a:lnTo>
                  <a:pt x="116" y="117"/>
                </a:lnTo>
                <a:lnTo>
                  <a:pt x="123" y="116"/>
                </a:lnTo>
                <a:lnTo>
                  <a:pt x="129" y="114"/>
                </a:lnTo>
                <a:lnTo>
                  <a:pt x="135" y="112"/>
                </a:lnTo>
                <a:lnTo>
                  <a:pt x="140" y="110"/>
                </a:lnTo>
                <a:lnTo>
                  <a:pt x="144" y="107"/>
                </a:lnTo>
                <a:lnTo>
                  <a:pt x="148" y="104"/>
                </a:lnTo>
                <a:lnTo>
                  <a:pt x="152" y="101"/>
                </a:lnTo>
                <a:lnTo>
                  <a:pt x="155" y="97"/>
                </a:lnTo>
                <a:lnTo>
                  <a:pt x="158" y="93"/>
                </a:lnTo>
                <a:lnTo>
                  <a:pt x="160" y="89"/>
                </a:lnTo>
                <a:lnTo>
                  <a:pt x="162" y="85"/>
                </a:lnTo>
                <a:lnTo>
                  <a:pt x="163" y="81"/>
                </a:lnTo>
                <a:lnTo>
                  <a:pt x="163" y="75"/>
                </a:lnTo>
                <a:lnTo>
                  <a:pt x="164" y="70"/>
                </a:lnTo>
                <a:lnTo>
                  <a:pt x="163" y="67"/>
                </a:lnTo>
                <a:lnTo>
                  <a:pt x="163" y="63"/>
                </a:lnTo>
                <a:lnTo>
                  <a:pt x="162" y="60"/>
                </a:lnTo>
                <a:lnTo>
                  <a:pt x="162" y="57"/>
                </a:lnTo>
                <a:lnTo>
                  <a:pt x="160" y="54"/>
                </a:lnTo>
                <a:lnTo>
                  <a:pt x="159" y="51"/>
                </a:lnTo>
                <a:lnTo>
                  <a:pt x="157" y="48"/>
                </a:lnTo>
                <a:lnTo>
                  <a:pt x="155" y="45"/>
                </a:lnTo>
                <a:lnTo>
                  <a:pt x="153" y="43"/>
                </a:lnTo>
                <a:lnTo>
                  <a:pt x="151" y="40"/>
                </a:lnTo>
                <a:lnTo>
                  <a:pt x="147" y="38"/>
                </a:lnTo>
                <a:lnTo>
                  <a:pt x="144" y="36"/>
                </a:lnTo>
                <a:lnTo>
                  <a:pt x="140" y="34"/>
                </a:lnTo>
                <a:lnTo>
                  <a:pt x="136" y="32"/>
                </a:lnTo>
                <a:lnTo>
                  <a:pt x="131" y="30"/>
                </a:lnTo>
                <a:lnTo>
                  <a:pt x="127" y="29"/>
                </a:lnTo>
                <a:close/>
                <a:moveTo>
                  <a:pt x="77" y="117"/>
                </a:moveTo>
                <a:lnTo>
                  <a:pt x="77" y="29"/>
                </a:lnTo>
                <a:lnTo>
                  <a:pt x="71" y="29"/>
                </a:lnTo>
                <a:lnTo>
                  <a:pt x="66" y="30"/>
                </a:lnTo>
                <a:lnTo>
                  <a:pt x="62" y="31"/>
                </a:lnTo>
                <a:lnTo>
                  <a:pt x="57" y="32"/>
                </a:lnTo>
                <a:lnTo>
                  <a:pt x="53" y="33"/>
                </a:lnTo>
                <a:lnTo>
                  <a:pt x="49" y="35"/>
                </a:lnTo>
                <a:lnTo>
                  <a:pt x="46" y="37"/>
                </a:lnTo>
                <a:lnTo>
                  <a:pt x="42" y="39"/>
                </a:lnTo>
                <a:lnTo>
                  <a:pt x="38" y="42"/>
                </a:lnTo>
                <a:lnTo>
                  <a:pt x="35" y="45"/>
                </a:lnTo>
                <a:lnTo>
                  <a:pt x="32" y="49"/>
                </a:lnTo>
                <a:lnTo>
                  <a:pt x="30" y="53"/>
                </a:lnTo>
                <a:lnTo>
                  <a:pt x="28" y="57"/>
                </a:lnTo>
                <a:lnTo>
                  <a:pt x="26" y="62"/>
                </a:lnTo>
                <a:lnTo>
                  <a:pt x="25" y="67"/>
                </a:lnTo>
                <a:lnTo>
                  <a:pt x="25" y="72"/>
                </a:lnTo>
                <a:lnTo>
                  <a:pt x="25" y="76"/>
                </a:lnTo>
                <a:lnTo>
                  <a:pt x="25" y="81"/>
                </a:lnTo>
                <a:lnTo>
                  <a:pt x="26" y="86"/>
                </a:lnTo>
                <a:lnTo>
                  <a:pt x="29" y="89"/>
                </a:lnTo>
                <a:lnTo>
                  <a:pt x="31" y="93"/>
                </a:lnTo>
                <a:lnTo>
                  <a:pt x="33" y="97"/>
                </a:lnTo>
                <a:lnTo>
                  <a:pt x="36" y="100"/>
                </a:lnTo>
                <a:lnTo>
                  <a:pt x="39" y="103"/>
                </a:lnTo>
                <a:lnTo>
                  <a:pt x="42" y="106"/>
                </a:lnTo>
                <a:lnTo>
                  <a:pt x="47" y="109"/>
                </a:lnTo>
                <a:lnTo>
                  <a:pt x="51" y="111"/>
                </a:lnTo>
                <a:lnTo>
                  <a:pt x="55" y="113"/>
                </a:lnTo>
                <a:lnTo>
                  <a:pt x="61" y="115"/>
                </a:lnTo>
                <a:lnTo>
                  <a:pt x="66" y="116"/>
                </a:lnTo>
                <a:lnTo>
                  <a:pt x="71" y="117"/>
                </a:lnTo>
                <a:lnTo>
                  <a:pt x="77" y="117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75" name="Freeform 389"/>
          <p:cNvSpPr>
            <a:spLocks/>
          </p:cNvSpPr>
          <p:nvPr/>
        </p:nvSpPr>
        <p:spPr bwMode="auto">
          <a:xfrm>
            <a:off x="5574958" y="5278377"/>
            <a:ext cx="72472" cy="47696"/>
          </a:xfrm>
          <a:custGeom>
            <a:avLst/>
            <a:gdLst>
              <a:gd name="T0" fmla="*/ 0 w 185"/>
              <a:gd name="T1" fmla="*/ 0 h 131"/>
              <a:gd name="T2" fmla="*/ 0 w 185"/>
              <a:gd name="T3" fmla="*/ 0 h 131"/>
              <a:gd name="T4" fmla="*/ 0 w 185"/>
              <a:gd name="T5" fmla="*/ 0 h 131"/>
              <a:gd name="T6" fmla="*/ 0 w 185"/>
              <a:gd name="T7" fmla="*/ 0 h 131"/>
              <a:gd name="T8" fmla="*/ 0 w 185"/>
              <a:gd name="T9" fmla="*/ 0 h 131"/>
              <a:gd name="T10" fmla="*/ 0 w 185"/>
              <a:gd name="T11" fmla="*/ 0 h 131"/>
              <a:gd name="T12" fmla="*/ 0 w 185"/>
              <a:gd name="T13" fmla="*/ 0 h 131"/>
              <a:gd name="T14" fmla="*/ 0 w 185"/>
              <a:gd name="T15" fmla="*/ 0 h 131"/>
              <a:gd name="T16" fmla="*/ 0 w 185"/>
              <a:gd name="T17" fmla="*/ 0 h 131"/>
              <a:gd name="T18" fmla="*/ 0 w 185"/>
              <a:gd name="T19" fmla="*/ 0 h 131"/>
              <a:gd name="T20" fmla="*/ 0 w 185"/>
              <a:gd name="T21" fmla="*/ 0 h 131"/>
              <a:gd name="T22" fmla="*/ 0 w 185"/>
              <a:gd name="T23" fmla="*/ 0 h 131"/>
              <a:gd name="T24" fmla="*/ 0 w 185"/>
              <a:gd name="T25" fmla="*/ 0 h 131"/>
              <a:gd name="T26" fmla="*/ 0 w 185"/>
              <a:gd name="T27" fmla="*/ 0 h 131"/>
              <a:gd name="T28" fmla="*/ 0 w 185"/>
              <a:gd name="T29" fmla="*/ 0 h 131"/>
              <a:gd name="T30" fmla="*/ 0 w 185"/>
              <a:gd name="T31" fmla="*/ 0 h 131"/>
              <a:gd name="T32" fmla="*/ 0 w 185"/>
              <a:gd name="T33" fmla="*/ 0 h 131"/>
              <a:gd name="T34" fmla="*/ 0 w 185"/>
              <a:gd name="T35" fmla="*/ 0 h 131"/>
              <a:gd name="T36" fmla="*/ 0 w 185"/>
              <a:gd name="T37" fmla="*/ 0 h 131"/>
              <a:gd name="T38" fmla="*/ 0 w 185"/>
              <a:gd name="T39" fmla="*/ 0 h 131"/>
              <a:gd name="T40" fmla="*/ 0 w 185"/>
              <a:gd name="T41" fmla="*/ 0 h 131"/>
              <a:gd name="T42" fmla="*/ 0 w 185"/>
              <a:gd name="T43" fmla="*/ 0 h 131"/>
              <a:gd name="T44" fmla="*/ 0 w 185"/>
              <a:gd name="T45" fmla="*/ 0 h 131"/>
              <a:gd name="T46" fmla="*/ 0 w 185"/>
              <a:gd name="T47" fmla="*/ 0 h 131"/>
              <a:gd name="T48" fmla="*/ 0 w 185"/>
              <a:gd name="T49" fmla="*/ 0 h 131"/>
              <a:gd name="T50" fmla="*/ 0 w 185"/>
              <a:gd name="T51" fmla="*/ 0 h 131"/>
              <a:gd name="T52" fmla="*/ 0 w 185"/>
              <a:gd name="T53" fmla="*/ 0 h 131"/>
              <a:gd name="T54" fmla="*/ 0 w 185"/>
              <a:gd name="T55" fmla="*/ 0 h 131"/>
              <a:gd name="T56" fmla="*/ 0 w 185"/>
              <a:gd name="T57" fmla="*/ 0 h 131"/>
              <a:gd name="T58" fmla="*/ 0 w 185"/>
              <a:gd name="T59" fmla="*/ 0 h 131"/>
              <a:gd name="T60" fmla="*/ 0 w 185"/>
              <a:gd name="T61" fmla="*/ 0 h 131"/>
              <a:gd name="T62" fmla="*/ 0 w 185"/>
              <a:gd name="T63" fmla="*/ 0 h 131"/>
              <a:gd name="T64" fmla="*/ 0 w 185"/>
              <a:gd name="T65" fmla="*/ 0 h 131"/>
              <a:gd name="T66" fmla="*/ 0 w 185"/>
              <a:gd name="T67" fmla="*/ 0 h 131"/>
              <a:gd name="T68" fmla="*/ 0 w 185"/>
              <a:gd name="T69" fmla="*/ 0 h 131"/>
              <a:gd name="T70" fmla="*/ 0 w 185"/>
              <a:gd name="T71" fmla="*/ 0 h 131"/>
              <a:gd name="T72" fmla="*/ 0 w 185"/>
              <a:gd name="T73" fmla="*/ 0 h 131"/>
              <a:gd name="T74" fmla="*/ 0 w 185"/>
              <a:gd name="T75" fmla="*/ 0 h 131"/>
              <a:gd name="T76" fmla="*/ 0 w 185"/>
              <a:gd name="T77" fmla="*/ 0 h 131"/>
              <a:gd name="T78" fmla="*/ 0 w 185"/>
              <a:gd name="T79" fmla="*/ 0 h 131"/>
              <a:gd name="T80" fmla="*/ 0 w 185"/>
              <a:gd name="T81" fmla="*/ 0 h 131"/>
              <a:gd name="T82" fmla="*/ 0 w 185"/>
              <a:gd name="T83" fmla="*/ 0 h 131"/>
              <a:gd name="T84" fmla="*/ 0 w 185"/>
              <a:gd name="T85" fmla="*/ 0 h 131"/>
              <a:gd name="T86" fmla="*/ 0 w 185"/>
              <a:gd name="T87" fmla="*/ 0 h 13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85"/>
              <a:gd name="T133" fmla="*/ 0 h 131"/>
              <a:gd name="T134" fmla="*/ 185 w 185"/>
              <a:gd name="T135" fmla="*/ 131 h 13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85" h="131">
                <a:moveTo>
                  <a:pt x="185" y="131"/>
                </a:moveTo>
                <a:lnTo>
                  <a:pt x="4" y="131"/>
                </a:lnTo>
                <a:lnTo>
                  <a:pt x="4" y="106"/>
                </a:lnTo>
                <a:lnTo>
                  <a:pt x="30" y="106"/>
                </a:lnTo>
                <a:lnTo>
                  <a:pt x="22" y="102"/>
                </a:lnTo>
                <a:lnTo>
                  <a:pt x="17" y="97"/>
                </a:lnTo>
                <a:lnTo>
                  <a:pt x="11" y="91"/>
                </a:lnTo>
                <a:lnTo>
                  <a:pt x="7" y="85"/>
                </a:lnTo>
                <a:lnTo>
                  <a:pt x="4" y="78"/>
                </a:lnTo>
                <a:lnTo>
                  <a:pt x="2" y="72"/>
                </a:lnTo>
                <a:lnTo>
                  <a:pt x="0" y="63"/>
                </a:lnTo>
                <a:lnTo>
                  <a:pt x="0" y="55"/>
                </a:lnTo>
                <a:lnTo>
                  <a:pt x="0" y="52"/>
                </a:lnTo>
                <a:lnTo>
                  <a:pt x="0" y="48"/>
                </a:lnTo>
                <a:lnTo>
                  <a:pt x="1" y="45"/>
                </a:lnTo>
                <a:lnTo>
                  <a:pt x="1" y="42"/>
                </a:lnTo>
                <a:lnTo>
                  <a:pt x="2" y="38"/>
                </a:lnTo>
                <a:lnTo>
                  <a:pt x="3" y="35"/>
                </a:lnTo>
                <a:lnTo>
                  <a:pt x="4" y="32"/>
                </a:lnTo>
                <a:lnTo>
                  <a:pt x="5" y="29"/>
                </a:lnTo>
                <a:lnTo>
                  <a:pt x="7" y="26"/>
                </a:lnTo>
                <a:lnTo>
                  <a:pt x="8" y="24"/>
                </a:lnTo>
                <a:lnTo>
                  <a:pt x="10" y="21"/>
                </a:lnTo>
                <a:lnTo>
                  <a:pt x="13" y="19"/>
                </a:lnTo>
                <a:lnTo>
                  <a:pt x="15" y="17"/>
                </a:lnTo>
                <a:lnTo>
                  <a:pt x="17" y="15"/>
                </a:lnTo>
                <a:lnTo>
                  <a:pt x="19" y="13"/>
                </a:lnTo>
                <a:lnTo>
                  <a:pt x="21" y="11"/>
                </a:lnTo>
                <a:lnTo>
                  <a:pt x="23" y="10"/>
                </a:lnTo>
                <a:lnTo>
                  <a:pt x="26" y="8"/>
                </a:lnTo>
                <a:lnTo>
                  <a:pt x="29" y="6"/>
                </a:lnTo>
                <a:lnTo>
                  <a:pt x="32" y="5"/>
                </a:lnTo>
                <a:lnTo>
                  <a:pt x="34" y="4"/>
                </a:lnTo>
                <a:lnTo>
                  <a:pt x="37" y="3"/>
                </a:lnTo>
                <a:lnTo>
                  <a:pt x="40" y="3"/>
                </a:lnTo>
                <a:lnTo>
                  <a:pt x="44" y="2"/>
                </a:lnTo>
                <a:lnTo>
                  <a:pt x="46" y="2"/>
                </a:lnTo>
                <a:lnTo>
                  <a:pt x="49" y="1"/>
                </a:lnTo>
                <a:lnTo>
                  <a:pt x="52" y="1"/>
                </a:lnTo>
                <a:lnTo>
                  <a:pt x="55" y="1"/>
                </a:lnTo>
                <a:lnTo>
                  <a:pt x="60" y="1"/>
                </a:lnTo>
                <a:lnTo>
                  <a:pt x="64" y="1"/>
                </a:lnTo>
                <a:lnTo>
                  <a:pt x="68" y="1"/>
                </a:lnTo>
                <a:lnTo>
                  <a:pt x="74" y="0"/>
                </a:lnTo>
                <a:lnTo>
                  <a:pt x="185" y="0"/>
                </a:lnTo>
                <a:lnTo>
                  <a:pt x="185" y="28"/>
                </a:lnTo>
                <a:lnTo>
                  <a:pt x="75" y="28"/>
                </a:lnTo>
                <a:lnTo>
                  <a:pt x="70" y="28"/>
                </a:lnTo>
                <a:lnTo>
                  <a:pt x="66" y="28"/>
                </a:lnTo>
                <a:lnTo>
                  <a:pt x="62" y="29"/>
                </a:lnTo>
                <a:lnTo>
                  <a:pt x="59" y="29"/>
                </a:lnTo>
                <a:lnTo>
                  <a:pt x="55" y="29"/>
                </a:lnTo>
                <a:lnTo>
                  <a:pt x="52" y="30"/>
                </a:lnTo>
                <a:lnTo>
                  <a:pt x="49" y="30"/>
                </a:lnTo>
                <a:lnTo>
                  <a:pt x="47" y="31"/>
                </a:lnTo>
                <a:lnTo>
                  <a:pt x="45" y="32"/>
                </a:lnTo>
                <a:lnTo>
                  <a:pt x="42" y="33"/>
                </a:lnTo>
                <a:lnTo>
                  <a:pt x="40" y="34"/>
                </a:lnTo>
                <a:lnTo>
                  <a:pt x="38" y="36"/>
                </a:lnTo>
                <a:lnTo>
                  <a:pt x="36" y="37"/>
                </a:lnTo>
                <a:lnTo>
                  <a:pt x="35" y="39"/>
                </a:lnTo>
                <a:lnTo>
                  <a:pt x="33" y="40"/>
                </a:lnTo>
                <a:lnTo>
                  <a:pt x="32" y="42"/>
                </a:lnTo>
                <a:lnTo>
                  <a:pt x="31" y="44"/>
                </a:lnTo>
                <a:lnTo>
                  <a:pt x="30" y="46"/>
                </a:lnTo>
                <a:lnTo>
                  <a:pt x="29" y="49"/>
                </a:lnTo>
                <a:lnTo>
                  <a:pt x="28" y="51"/>
                </a:lnTo>
                <a:lnTo>
                  <a:pt x="28" y="53"/>
                </a:lnTo>
                <a:lnTo>
                  <a:pt x="26" y="56"/>
                </a:lnTo>
                <a:lnTo>
                  <a:pt x="26" y="58"/>
                </a:lnTo>
                <a:lnTo>
                  <a:pt x="26" y="61"/>
                </a:lnTo>
                <a:lnTo>
                  <a:pt x="26" y="65"/>
                </a:lnTo>
                <a:lnTo>
                  <a:pt x="28" y="70"/>
                </a:lnTo>
                <a:lnTo>
                  <a:pt x="28" y="74"/>
                </a:lnTo>
                <a:lnTo>
                  <a:pt x="30" y="78"/>
                </a:lnTo>
                <a:lnTo>
                  <a:pt x="31" y="81"/>
                </a:lnTo>
                <a:lnTo>
                  <a:pt x="33" y="85"/>
                </a:lnTo>
                <a:lnTo>
                  <a:pt x="36" y="88"/>
                </a:lnTo>
                <a:lnTo>
                  <a:pt x="38" y="91"/>
                </a:lnTo>
                <a:lnTo>
                  <a:pt x="42" y="94"/>
                </a:lnTo>
                <a:lnTo>
                  <a:pt x="47" y="97"/>
                </a:lnTo>
                <a:lnTo>
                  <a:pt x="51" y="99"/>
                </a:lnTo>
                <a:lnTo>
                  <a:pt x="56" y="100"/>
                </a:lnTo>
                <a:lnTo>
                  <a:pt x="63" y="102"/>
                </a:lnTo>
                <a:lnTo>
                  <a:pt x="70" y="103"/>
                </a:lnTo>
                <a:lnTo>
                  <a:pt x="78" y="103"/>
                </a:lnTo>
                <a:lnTo>
                  <a:pt x="86" y="103"/>
                </a:lnTo>
                <a:lnTo>
                  <a:pt x="185" y="103"/>
                </a:lnTo>
                <a:lnTo>
                  <a:pt x="185" y="13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76" name="Freeform 390"/>
          <p:cNvSpPr>
            <a:spLocks/>
          </p:cNvSpPr>
          <p:nvPr/>
        </p:nvSpPr>
        <p:spPr bwMode="auto">
          <a:xfrm>
            <a:off x="5574958" y="5219674"/>
            <a:ext cx="74431" cy="47696"/>
          </a:xfrm>
          <a:custGeom>
            <a:avLst/>
            <a:gdLst>
              <a:gd name="T0" fmla="*/ 0 w 189"/>
              <a:gd name="T1" fmla="*/ 0 h 132"/>
              <a:gd name="T2" fmla="*/ 0 w 189"/>
              <a:gd name="T3" fmla="*/ 0 h 132"/>
              <a:gd name="T4" fmla="*/ 0 w 189"/>
              <a:gd name="T5" fmla="*/ 0 h 132"/>
              <a:gd name="T6" fmla="*/ 0 w 189"/>
              <a:gd name="T7" fmla="*/ 0 h 132"/>
              <a:gd name="T8" fmla="*/ 0 w 189"/>
              <a:gd name="T9" fmla="*/ 0 h 132"/>
              <a:gd name="T10" fmla="*/ 0 w 189"/>
              <a:gd name="T11" fmla="*/ 0 h 132"/>
              <a:gd name="T12" fmla="*/ 0 w 189"/>
              <a:gd name="T13" fmla="*/ 0 h 132"/>
              <a:gd name="T14" fmla="*/ 0 w 189"/>
              <a:gd name="T15" fmla="*/ 0 h 132"/>
              <a:gd name="T16" fmla="*/ 0 w 189"/>
              <a:gd name="T17" fmla="*/ 0 h 132"/>
              <a:gd name="T18" fmla="*/ 0 w 189"/>
              <a:gd name="T19" fmla="*/ 0 h 132"/>
              <a:gd name="T20" fmla="*/ 0 w 189"/>
              <a:gd name="T21" fmla="*/ 0 h 132"/>
              <a:gd name="T22" fmla="*/ 0 w 189"/>
              <a:gd name="T23" fmla="*/ 0 h 132"/>
              <a:gd name="T24" fmla="*/ 0 w 189"/>
              <a:gd name="T25" fmla="*/ 0 h 132"/>
              <a:gd name="T26" fmla="*/ 0 w 189"/>
              <a:gd name="T27" fmla="*/ 0 h 132"/>
              <a:gd name="T28" fmla="*/ 0 w 189"/>
              <a:gd name="T29" fmla="*/ 0 h 132"/>
              <a:gd name="T30" fmla="*/ 0 w 189"/>
              <a:gd name="T31" fmla="*/ 0 h 132"/>
              <a:gd name="T32" fmla="*/ 0 w 189"/>
              <a:gd name="T33" fmla="*/ 0 h 132"/>
              <a:gd name="T34" fmla="*/ 0 w 189"/>
              <a:gd name="T35" fmla="*/ 0 h 132"/>
              <a:gd name="T36" fmla="*/ 0 w 189"/>
              <a:gd name="T37" fmla="*/ 0 h 132"/>
              <a:gd name="T38" fmla="*/ 0 w 189"/>
              <a:gd name="T39" fmla="*/ 0 h 132"/>
              <a:gd name="T40" fmla="*/ 0 w 189"/>
              <a:gd name="T41" fmla="*/ 0 h 132"/>
              <a:gd name="T42" fmla="*/ 0 w 189"/>
              <a:gd name="T43" fmla="*/ 0 h 132"/>
              <a:gd name="T44" fmla="*/ 0 w 189"/>
              <a:gd name="T45" fmla="*/ 0 h 132"/>
              <a:gd name="T46" fmla="*/ 0 w 189"/>
              <a:gd name="T47" fmla="*/ 0 h 132"/>
              <a:gd name="T48" fmla="*/ 0 w 189"/>
              <a:gd name="T49" fmla="*/ 0 h 132"/>
              <a:gd name="T50" fmla="*/ 0 w 189"/>
              <a:gd name="T51" fmla="*/ 0 h 132"/>
              <a:gd name="T52" fmla="*/ 0 w 189"/>
              <a:gd name="T53" fmla="*/ 0 h 132"/>
              <a:gd name="T54" fmla="*/ 0 w 189"/>
              <a:gd name="T55" fmla="*/ 0 h 132"/>
              <a:gd name="T56" fmla="*/ 0 w 189"/>
              <a:gd name="T57" fmla="*/ 0 h 132"/>
              <a:gd name="T58" fmla="*/ 0 w 189"/>
              <a:gd name="T59" fmla="*/ 0 h 132"/>
              <a:gd name="T60" fmla="*/ 0 w 189"/>
              <a:gd name="T61" fmla="*/ 0 h 132"/>
              <a:gd name="T62" fmla="*/ 0 w 189"/>
              <a:gd name="T63" fmla="*/ 0 h 132"/>
              <a:gd name="T64" fmla="*/ 0 w 189"/>
              <a:gd name="T65" fmla="*/ 0 h 132"/>
              <a:gd name="T66" fmla="*/ 0 w 189"/>
              <a:gd name="T67" fmla="*/ 0 h 132"/>
              <a:gd name="T68" fmla="*/ 0 w 189"/>
              <a:gd name="T69" fmla="*/ 0 h 132"/>
              <a:gd name="T70" fmla="*/ 0 w 189"/>
              <a:gd name="T71" fmla="*/ 0 h 132"/>
              <a:gd name="T72" fmla="*/ 0 w 189"/>
              <a:gd name="T73" fmla="*/ 0 h 132"/>
              <a:gd name="T74" fmla="*/ 0 w 189"/>
              <a:gd name="T75" fmla="*/ 0 h 132"/>
              <a:gd name="T76" fmla="*/ 0 w 189"/>
              <a:gd name="T77" fmla="*/ 0 h 132"/>
              <a:gd name="T78" fmla="*/ 0 w 189"/>
              <a:gd name="T79" fmla="*/ 0 h 132"/>
              <a:gd name="T80" fmla="*/ 0 w 189"/>
              <a:gd name="T81" fmla="*/ 0 h 132"/>
              <a:gd name="T82" fmla="*/ 0 w 189"/>
              <a:gd name="T83" fmla="*/ 0 h 132"/>
              <a:gd name="T84" fmla="*/ 0 w 189"/>
              <a:gd name="T85" fmla="*/ 0 h 132"/>
              <a:gd name="T86" fmla="*/ 0 w 189"/>
              <a:gd name="T87" fmla="*/ 0 h 132"/>
              <a:gd name="T88" fmla="*/ 0 w 189"/>
              <a:gd name="T89" fmla="*/ 0 h 132"/>
              <a:gd name="T90" fmla="*/ 0 w 189"/>
              <a:gd name="T91" fmla="*/ 0 h 132"/>
              <a:gd name="T92" fmla="*/ 0 w 189"/>
              <a:gd name="T93" fmla="*/ 0 h 132"/>
              <a:gd name="T94" fmla="*/ 0 w 189"/>
              <a:gd name="T95" fmla="*/ 0 h 132"/>
              <a:gd name="T96" fmla="*/ 0 w 189"/>
              <a:gd name="T97" fmla="*/ 0 h 132"/>
              <a:gd name="T98" fmla="*/ 0 w 189"/>
              <a:gd name="T99" fmla="*/ 0 h 132"/>
              <a:gd name="T100" fmla="*/ 0 w 189"/>
              <a:gd name="T101" fmla="*/ 0 h 132"/>
              <a:gd name="T102" fmla="*/ 0 w 189"/>
              <a:gd name="T103" fmla="*/ 0 h 132"/>
              <a:gd name="T104" fmla="*/ 0 w 189"/>
              <a:gd name="T105" fmla="*/ 0 h 132"/>
              <a:gd name="T106" fmla="*/ 0 w 189"/>
              <a:gd name="T107" fmla="*/ 0 h 132"/>
              <a:gd name="T108" fmla="*/ 0 w 189"/>
              <a:gd name="T109" fmla="*/ 0 h 132"/>
              <a:gd name="T110" fmla="*/ 0 w 189"/>
              <a:gd name="T111" fmla="*/ 0 h 132"/>
              <a:gd name="T112" fmla="*/ 0 w 189"/>
              <a:gd name="T113" fmla="*/ 0 h 132"/>
              <a:gd name="T114" fmla="*/ 0 w 189"/>
              <a:gd name="T115" fmla="*/ 0 h 132"/>
              <a:gd name="T116" fmla="*/ 0 w 189"/>
              <a:gd name="T117" fmla="*/ 0 h 132"/>
              <a:gd name="T118" fmla="*/ 0 w 189"/>
              <a:gd name="T119" fmla="*/ 0 h 132"/>
              <a:gd name="T120" fmla="*/ 0 w 189"/>
              <a:gd name="T121" fmla="*/ 0 h 132"/>
              <a:gd name="T122" fmla="*/ 0 w 189"/>
              <a:gd name="T123" fmla="*/ 0 h 13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9"/>
              <a:gd name="T187" fmla="*/ 0 h 132"/>
              <a:gd name="T188" fmla="*/ 189 w 189"/>
              <a:gd name="T189" fmla="*/ 132 h 13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9" h="132">
                <a:moveTo>
                  <a:pt x="131" y="132"/>
                </a:moveTo>
                <a:lnTo>
                  <a:pt x="126" y="105"/>
                </a:lnTo>
                <a:lnTo>
                  <a:pt x="130" y="104"/>
                </a:lnTo>
                <a:lnTo>
                  <a:pt x="135" y="104"/>
                </a:lnTo>
                <a:lnTo>
                  <a:pt x="139" y="102"/>
                </a:lnTo>
                <a:lnTo>
                  <a:pt x="142" y="101"/>
                </a:lnTo>
                <a:lnTo>
                  <a:pt x="146" y="99"/>
                </a:lnTo>
                <a:lnTo>
                  <a:pt x="148" y="97"/>
                </a:lnTo>
                <a:lnTo>
                  <a:pt x="152" y="95"/>
                </a:lnTo>
                <a:lnTo>
                  <a:pt x="155" y="93"/>
                </a:lnTo>
                <a:lnTo>
                  <a:pt x="157" y="90"/>
                </a:lnTo>
                <a:lnTo>
                  <a:pt x="158" y="87"/>
                </a:lnTo>
                <a:lnTo>
                  <a:pt x="160" y="84"/>
                </a:lnTo>
                <a:lnTo>
                  <a:pt x="161" y="81"/>
                </a:lnTo>
                <a:lnTo>
                  <a:pt x="162" y="77"/>
                </a:lnTo>
                <a:lnTo>
                  <a:pt x="163" y="73"/>
                </a:lnTo>
                <a:lnTo>
                  <a:pt x="163" y="69"/>
                </a:lnTo>
                <a:lnTo>
                  <a:pt x="164" y="64"/>
                </a:lnTo>
                <a:lnTo>
                  <a:pt x="163" y="60"/>
                </a:lnTo>
                <a:lnTo>
                  <a:pt x="163" y="56"/>
                </a:lnTo>
                <a:lnTo>
                  <a:pt x="162" y="51"/>
                </a:lnTo>
                <a:lnTo>
                  <a:pt x="162" y="47"/>
                </a:lnTo>
                <a:lnTo>
                  <a:pt x="160" y="44"/>
                </a:lnTo>
                <a:lnTo>
                  <a:pt x="159" y="41"/>
                </a:lnTo>
                <a:lnTo>
                  <a:pt x="157" y="39"/>
                </a:lnTo>
                <a:lnTo>
                  <a:pt x="156" y="36"/>
                </a:lnTo>
                <a:lnTo>
                  <a:pt x="153" y="34"/>
                </a:lnTo>
                <a:lnTo>
                  <a:pt x="151" y="32"/>
                </a:lnTo>
                <a:lnTo>
                  <a:pt x="148" y="31"/>
                </a:lnTo>
                <a:lnTo>
                  <a:pt x="146" y="30"/>
                </a:lnTo>
                <a:lnTo>
                  <a:pt x="143" y="29"/>
                </a:lnTo>
                <a:lnTo>
                  <a:pt x="141" y="28"/>
                </a:lnTo>
                <a:lnTo>
                  <a:pt x="138" y="28"/>
                </a:lnTo>
                <a:lnTo>
                  <a:pt x="136" y="27"/>
                </a:lnTo>
                <a:lnTo>
                  <a:pt x="132" y="27"/>
                </a:lnTo>
                <a:lnTo>
                  <a:pt x="130" y="28"/>
                </a:lnTo>
                <a:lnTo>
                  <a:pt x="128" y="28"/>
                </a:lnTo>
                <a:lnTo>
                  <a:pt x="126" y="29"/>
                </a:lnTo>
                <a:lnTo>
                  <a:pt x="124" y="30"/>
                </a:lnTo>
                <a:lnTo>
                  <a:pt x="122" y="32"/>
                </a:lnTo>
                <a:lnTo>
                  <a:pt x="121" y="33"/>
                </a:lnTo>
                <a:lnTo>
                  <a:pt x="118" y="35"/>
                </a:lnTo>
                <a:lnTo>
                  <a:pt x="117" y="37"/>
                </a:lnTo>
                <a:lnTo>
                  <a:pt x="116" y="39"/>
                </a:lnTo>
                <a:lnTo>
                  <a:pt x="115" y="42"/>
                </a:lnTo>
                <a:lnTo>
                  <a:pt x="114" y="45"/>
                </a:lnTo>
                <a:lnTo>
                  <a:pt x="113" y="48"/>
                </a:lnTo>
                <a:lnTo>
                  <a:pt x="111" y="53"/>
                </a:lnTo>
                <a:lnTo>
                  <a:pt x="110" y="58"/>
                </a:lnTo>
                <a:lnTo>
                  <a:pt x="109" y="63"/>
                </a:lnTo>
                <a:lnTo>
                  <a:pt x="107" y="70"/>
                </a:lnTo>
                <a:lnTo>
                  <a:pt x="105" y="77"/>
                </a:lnTo>
                <a:lnTo>
                  <a:pt x="102" y="83"/>
                </a:lnTo>
                <a:lnTo>
                  <a:pt x="100" y="88"/>
                </a:lnTo>
                <a:lnTo>
                  <a:pt x="98" y="93"/>
                </a:lnTo>
                <a:lnTo>
                  <a:pt x="97" y="97"/>
                </a:lnTo>
                <a:lnTo>
                  <a:pt x="95" y="101"/>
                </a:lnTo>
                <a:lnTo>
                  <a:pt x="94" y="104"/>
                </a:lnTo>
                <a:lnTo>
                  <a:pt x="92" y="107"/>
                </a:lnTo>
                <a:lnTo>
                  <a:pt x="90" y="109"/>
                </a:lnTo>
                <a:lnTo>
                  <a:pt x="89" y="112"/>
                </a:lnTo>
                <a:lnTo>
                  <a:pt x="86" y="115"/>
                </a:lnTo>
                <a:lnTo>
                  <a:pt x="84" y="117"/>
                </a:lnTo>
                <a:lnTo>
                  <a:pt x="81" y="119"/>
                </a:lnTo>
                <a:lnTo>
                  <a:pt x="79" y="121"/>
                </a:lnTo>
                <a:lnTo>
                  <a:pt x="77" y="122"/>
                </a:lnTo>
                <a:lnTo>
                  <a:pt x="74" y="124"/>
                </a:lnTo>
                <a:lnTo>
                  <a:pt x="70" y="125"/>
                </a:lnTo>
                <a:lnTo>
                  <a:pt x="68" y="126"/>
                </a:lnTo>
                <a:lnTo>
                  <a:pt x="65" y="127"/>
                </a:lnTo>
                <a:lnTo>
                  <a:pt x="62" y="127"/>
                </a:lnTo>
                <a:lnTo>
                  <a:pt x="59" y="128"/>
                </a:lnTo>
                <a:lnTo>
                  <a:pt x="55" y="128"/>
                </a:lnTo>
                <a:lnTo>
                  <a:pt x="52" y="128"/>
                </a:lnTo>
                <a:lnTo>
                  <a:pt x="49" y="128"/>
                </a:lnTo>
                <a:lnTo>
                  <a:pt x="46" y="128"/>
                </a:lnTo>
                <a:lnTo>
                  <a:pt x="44" y="127"/>
                </a:lnTo>
                <a:lnTo>
                  <a:pt x="40" y="127"/>
                </a:lnTo>
                <a:lnTo>
                  <a:pt x="37" y="126"/>
                </a:lnTo>
                <a:lnTo>
                  <a:pt x="35" y="125"/>
                </a:lnTo>
                <a:lnTo>
                  <a:pt x="32" y="124"/>
                </a:lnTo>
                <a:lnTo>
                  <a:pt x="30" y="123"/>
                </a:lnTo>
                <a:lnTo>
                  <a:pt x="26" y="122"/>
                </a:lnTo>
                <a:lnTo>
                  <a:pt x="24" y="121"/>
                </a:lnTo>
                <a:lnTo>
                  <a:pt x="22" y="119"/>
                </a:lnTo>
                <a:lnTo>
                  <a:pt x="20" y="117"/>
                </a:lnTo>
                <a:lnTo>
                  <a:pt x="18" y="116"/>
                </a:lnTo>
                <a:lnTo>
                  <a:pt x="16" y="114"/>
                </a:lnTo>
                <a:lnTo>
                  <a:pt x="14" y="111"/>
                </a:lnTo>
                <a:lnTo>
                  <a:pt x="13" y="109"/>
                </a:lnTo>
                <a:lnTo>
                  <a:pt x="11" y="107"/>
                </a:lnTo>
                <a:lnTo>
                  <a:pt x="9" y="106"/>
                </a:lnTo>
                <a:lnTo>
                  <a:pt x="8" y="104"/>
                </a:lnTo>
                <a:lnTo>
                  <a:pt x="7" y="102"/>
                </a:lnTo>
                <a:lnTo>
                  <a:pt x="6" y="100"/>
                </a:lnTo>
                <a:lnTo>
                  <a:pt x="5" y="97"/>
                </a:lnTo>
                <a:lnTo>
                  <a:pt x="4" y="95"/>
                </a:lnTo>
                <a:lnTo>
                  <a:pt x="3" y="92"/>
                </a:lnTo>
                <a:lnTo>
                  <a:pt x="3" y="89"/>
                </a:lnTo>
                <a:lnTo>
                  <a:pt x="2" y="87"/>
                </a:lnTo>
                <a:lnTo>
                  <a:pt x="1" y="84"/>
                </a:lnTo>
                <a:lnTo>
                  <a:pt x="1" y="81"/>
                </a:lnTo>
                <a:lnTo>
                  <a:pt x="0" y="78"/>
                </a:lnTo>
                <a:lnTo>
                  <a:pt x="0" y="75"/>
                </a:lnTo>
                <a:lnTo>
                  <a:pt x="0" y="72"/>
                </a:lnTo>
                <a:lnTo>
                  <a:pt x="0" y="69"/>
                </a:lnTo>
                <a:lnTo>
                  <a:pt x="0" y="65"/>
                </a:lnTo>
                <a:lnTo>
                  <a:pt x="0" y="60"/>
                </a:lnTo>
                <a:lnTo>
                  <a:pt x="1" y="56"/>
                </a:lnTo>
                <a:lnTo>
                  <a:pt x="1" y="51"/>
                </a:lnTo>
                <a:lnTo>
                  <a:pt x="2" y="47"/>
                </a:lnTo>
                <a:lnTo>
                  <a:pt x="3" y="43"/>
                </a:lnTo>
                <a:lnTo>
                  <a:pt x="4" y="39"/>
                </a:lnTo>
                <a:lnTo>
                  <a:pt x="6" y="36"/>
                </a:lnTo>
                <a:lnTo>
                  <a:pt x="7" y="32"/>
                </a:lnTo>
                <a:lnTo>
                  <a:pt x="9" y="29"/>
                </a:lnTo>
                <a:lnTo>
                  <a:pt x="11" y="26"/>
                </a:lnTo>
                <a:lnTo>
                  <a:pt x="13" y="24"/>
                </a:lnTo>
                <a:lnTo>
                  <a:pt x="15" y="21"/>
                </a:lnTo>
                <a:lnTo>
                  <a:pt x="18" y="19"/>
                </a:lnTo>
                <a:lnTo>
                  <a:pt x="20" y="17"/>
                </a:lnTo>
                <a:lnTo>
                  <a:pt x="22" y="15"/>
                </a:lnTo>
                <a:lnTo>
                  <a:pt x="25" y="14"/>
                </a:lnTo>
                <a:lnTo>
                  <a:pt x="29" y="12"/>
                </a:lnTo>
                <a:lnTo>
                  <a:pt x="32" y="11"/>
                </a:lnTo>
                <a:lnTo>
                  <a:pt x="35" y="9"/>
                </a:lnTo>
                <a:lnTo>
                  <a:pt x="38" y="8"/>
                </a:lnTo>
                <a:lnTo>
                  <a:pt x="42" y="7"/>
                </a:lnTo>
                <a:lnTo>
                  <a:pt x="46" y="7"/>
                </a:lnTo>
                <a:lnTo>
                  <a:pt x="51" y="6"/>
                </a:lnTo>
                <a:lnTo>
                  <a:pt x="54" y="32"/>
                </a:lnTo>
                <a:lnTo>
                  <a:pt x="51" y="33"/>
                </a:lnTo>
                <a:lnTo>
                  <a:pt x="48" y="33"/>
                </a:lnTo>
                <a:lnTo>
                  <a:pt x="45" y="34"/>
                </a:lnTo>
                <a:lnTo>
                  <a:pt x="42" y="35"/>
                </a:lnTo>
                <a:lnTo>
                  <a:pt x="39" y="37"/>
                </a:lnTo>
                <a:lnTo>
                  <a:pt x="37" y="38"/>
                </a:lnTo>
                <a:lnTo>
                  <a:pt x="35" y="40"/>
                </a:lnTo>
                <a:lnTo>
                  <a:pt x="33" y="42"/>
                </a:lnTo>
                <a:lnTo>
                  <a:pt x="31" y="44"/>
                </a:lnTo>
                <a:lnTo>
                  <a:pt x="30" y="47"/>
                </a:lnTo>
                <a:lnTo>
                  <a:pt x="28" y="50"/>
                </a:lnTo>
                <a:lnTo>
                  <a:pt x="26" y="52"/>
                </a:lnTo>
                <a:lnTo>
                  <a:pt x="26" y="57"/>
                </a:lnTo>
                <a:lnTo>
                  <a:pt x="25" y="60"/>
                </a:lnTo>
                <a:lnTo>
                  <a:pt x="25" y="63"/>
                </a:lnTo>
                <a:lnTo>
                  <a:pt x="25" y="67"/>
                </a:lnTo>
                <a:lnTo>
                  <a:pt x="25" y="72"/>
                </a:lnTo>
                <a:lnTo>
                  <a:pt x="25" y="76"/>
                </a:lnTo>
                <a:lnTo>
                  <a:pt x="25" y="80"/>
                </a:lnTo>
                <a:lnTo>
                  <a:pt x="26" y="83"/>
                </a:lnTo>
                <a:lnTo>
                  <a:pt x="28" y="86"/>
                </a:lnTo>
                <a:lnTo>
                  <a:pt x="29" y="89"/>
                </a:lnTo>
                <a:lnTo>
                  <a:pt x="31" y="91"/>
                </a:lnTo>
                <a:lnTo>
                  <a:pt x="32" y="93"/>
                </a:lnTo>
                <a:lnTo>
                  <a:pt x="34" y="95"/>
                </a:lnTo>
                <a:lnTo>
                  <a:pt x="36" y="97"/>
                </a:lnTo>
                <a:lnTo>
                  <a:pt x="37" y="98"/>
                </a:lnTo>
                <a:lnTo>
                  <a:pt x="39" y="99"/>
                </a:lnTo>
                <a:lnTo>
                  <a:pt x="41" y="100"/>
                </a:lnTo>
                <a:lnTo>
                  <a:pt x="44" y="101"/>
                </a:lnTo>
                <a:lnTo>
                  <a:pt x="46" y="101"/>
                </a:lnTo>
                <a:lnTo>
                  <a:pt x="48" y="101"/>
                </a:lnTo>
                <a:lnTo>
                  <a:pt x="50" y="101"/>
                </a:lnTo>
                <a:lnTo>
                  <a:pt x="51" y="101"/>
                </a:lnTo>
                <a:lnTo>
                  <a:pt x="52" y="101"/>
                </a:lnTo>
                <a:lnTo>
                  <a:pt x="54" y="100"/>
                </a:lnTo>
                <a:lnTo>
                  <a:pt x="55" y="100"/>
                </a:lnTo>
                <a:lnTo>
                  <a:pt x="56" y="99"/>
                </a:lnTo>
                <a:lnTo>
                  <a:pt x="57" y="99"/>
                </a:lnTo>
                <a:lnTo>
                  <a:pt x="60" y="98"/>
                </a:lnTo>
                <a:lnTo>
                  <a:pt x="61" y="97"/>
                </a:lnTo>
                <a:lnTo>
                  <a:pt x="62" y="96"/>
                </a:lnTo>
                <a:lnTo>
                  <a:pt x="63" y="95"/>
                </a:lnTo>
                <a:lnTo>
                  <a:pt x="64" y="94"/>
                </a:lnTo>
                <a:lnTo>
                  <a:pt x="65" y="92"/>
                </a:lnTo>
                <a:lnTo>
                  <a:pt x="66" y="91"/>
                </a:lnTo>
                <a:lnTo>
                  <a:pt x="66" y="89"/>
                </a:lnTo>
                <a:lnTo>
                  <a:pt x="67" y="88"/>
                </a:lnTo>
                <a:lnTo>
                  <a:pt x="68" y="87"/>
                </a:lnTo>
                <a:lnTo>
                  <a:pt x="68" y="85"/>
                </a:lnTo>
                <a:lnTo>
                  <a:pt x="69" y="83"/>
                </a:lnTo>
                <a:lnTo>
                  <a:pt x="70" y="80"/>
                </a:lnTo>
                <a:lnTo>
                  <a:pt x="71" y="77"/>
                </a:lnTo>
                <a:lnTo>
                  <a:pt x="72" y="73"/>
                </a:lnTo>
                <a:lnTo>
                  <a:pt x="74" y="69"/>
                </a:lnTo>
                <a:lnTo>
                  <a:pt x="76" y="64"/>
                </a:lnTo>
                <a:lnTo>
                  <a:pt x="78" y="58"/>
                </a:lnTo>
                <a:lnTo>
                  <a:pt x="79" y="50"/>
                </a:lnTo>
                <a:lnTo>
                  <a:pt x="81" y="45"/>
                </a:lnTo>
                <a:lnTo>
                  <a:pt x="83" y="39"/>
                </a:lnTo>
                <a:lnTo>
                  <a:pt x="85" y="35"/>
                </a:lnTo>
                <a:lnTo>
                  <a:pt x="86" y="31"/>
                </a:lnTo>
                <a:lnTo>
                  <a:pt x="89" y="27"/>
                </a:lnTo>
                <a:lnTo>
                  <a:pt x="90" y="24"/>
                </a:lnTo>
                <a:lnTo>
                  <a:pt x="91" y="21"/>
                </a:lnTo>
                <a:lnTo>
                  <a:pt x="93" y="19"/>
                </a:lnTo>
                <a:lnTo>
                  <a:pt x="94" y="16"/>
                </a:lnTo>
                <a:lnTo>
                  <a:pt x="96" y="14"/>
                </a:lnTo>
                <a:lnTo>
                  <a:pt x="98" y="12"/>
                </a:lnTo>
                <a:lnTo>
                  <a:pt x="100" y="10"/>
                </a:lnTo>
                <a:lnTo>
                  <a:pt x="103" y="8"/>
                </a:lnTo>
                <a:lnTo>
                  <a:pt x="106" y="6"/>
                </a:lnTo>
                <a:lnTo>
                  <a:pt x="109" y="5"/>
                </a:lnTo>
                <a:lnTo>
                  <a:pt x="111" y="4"/>
                </a:lnTo>
                <a:lnTo>
                  <a:pt x="114" y="3"/>
                </a:lnTo>
                <a:lnTo>
                  <a:pt x="117" y="2"/>
                </a:lnTo>
                <a:lnTo>
                  <a:pt x="121" y="1"/>
                </a:lnTo>
                <a:lnTo>
                  <a:pt x="125" y="0"/>
                </a:lnTo>
                <a:lnTo>
                  <a:pt x="128" y="0"/>
                </a:lnTo>
                <a:lnTo>
                  <a:pt x="132" y="0"/>
                </a:lnTo>
                <a:lnTo>
                  <a:pt x="136" y="0"/>
                </a:lnTo>
                <a:lnTo>
                  <a:pt x="140" y="1"/>
                </a:lnTo>
                <a:lnTo>
                  <a:pt x="143" y="1"/>
                </a:lnTo>
                <a:lnTo>
                  <a:pt x="147" y="2"/>
                </a:lnTo>
                <a:lnTo>
                  <a:pt x="151" y="3"/>
                </a:lnTo>
                <a:lnTo>
                  <a:pt x="154" y="4"/>
                </a:lnTo>
                <a:lnTo>
                  <a:pt x="157" y="6"/>
                </a:lnTo>
                <a:lnTo>
                  <a:pt x="161" y="8"/>
                </a:lnTo>
                <a:lnTo>
                  <a:pt x="164" y="10"/>
                </a:lnTo>
                <a:lnTo>
                  <a:pt x="168" y="12"/>
                </a:lnTo>
                <a:lnTo>
                  <a:pt x="170" y="15"/>
                </a:lnTo>
                <a:lnTo>
                  <a:pt x="173" y="17"/>
                </a:lnTo>
                <a:lnTo>
                  <a:pt x="175" y="20"/>
                </a:lnTo>
                <a:lnTo>
                  <a:pt x="177" y="23"/>
                </a:lnTo>
                <a:lnTo>
                  <a:pt x="179" y="27"/>
                </a:lnTo>
                <a:lnTo>
                  <a:pt x="182" y="30"/>
                </a:lnTo>
                <a:lnTo>
                  <a:pt x="184" y="34"/>
                </a:lnTo>
                <a:lnTo>
                  <a:pt x="185" y="38"/>
                </a:lnTo>
                <a:lnTo>
                  <a:pt x="187" y="42"/>
                </a:lnTo>
                <a:lnTo>
                  <a:pt x="188" y="46"/>
                </a:lnTo>
                <a:lnTo>
                  <a:pt x="188" y="50"/>
                </a:lnTo>
                <a:lnTo>
                  <a:pt x="189" y="54"/>
                </a:lnTo>
                <a:lnTo>
                  <a:pt x="189" y="60"/>
                </a:lnTo>
                <a:lnTo>
                  <a:pt x="189" y="64"/>
                </a:lnTo>
                <a:lnTo>
                  <a:pt x="189" y="72"/>
                </a:lnTo>
                <a:lnTo>
                  <a:pt x="188" y="79"/>
                </a:lnTo>
                <a:lnTo>
                  <a:pt x="187" y="85"/>
                </a:lnTo>
                <a:lnTo>
                  <a:pt x="186" y="91"/>
                </a:lnTo>
                <a:lnTo>
                  <a:pt x="184" y="97"/>
                </a:lnTo>
                <a:lnTo>
                  <a:pt x="182" y="102"/>
                </a:lnTo>
                <a:lnTo>
                  <a:pt x="178" y="107"/>
                </a:lnTo>
                <a:lnTo>
                  <a:pt x="175" y="111"/>
                </a:lnTo>
                <a:lnTo>
                  <a:pt x="171" y="116"/>
                </a:lnTo>
                <a:lnTo>
                  <a:pt x="167" y="119"/>
                </a:lnTo>
                <a:lnTo>
                  <a:pt x="161" y="122"/>
                </a:lnTo>
                <a:lnTo>
                  <a:pt x="156" y="125"/>
                </a:lnTo>
                <a:lnTo>
                  <a:pt x="151" y="127"/>
                </a:lnTo>
                <a:lnTo>
                  <a:pt x="144" y="129"/>
                </a:lnTo>
                <a:lnTo>
                  <a:pt x="138" y="131"/>
                </a:lnTo>
                <a:lnTo>
                  <a:pt x="131" y="132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77" name="Freeform 391"/>
          <p:cNvSpPr>
            <a:spLocks noEditPoints="1"/>
          </p:cNvSpPr>
          <p:nvPr/>
        </p:nvSpPr>
        <p:spPr bwMode="auto">
          <a:xfrm>
            <a:off x="5574958" y="5157303"/>
            <a:ext cx="74431" cy="53199"/>
          </a:xfrm>
          <a:custGeom>
            <a:avLst/>
            <a:gdLst>
              <a:gd name="T0" fmla="*/ 0 w 189"/>
              <a:gd name="T1" fmla="*/ 0 h 146"/>
              <a:gd name="T2" fmla="*/ 0 w 189"/>
              <a:gd name="T3" fmla="*/ 0 h 146"/>
              <a:gd name="T4" fmla="*/ 0 w 189"/>
              <a:gd name="T5" fmla="*/ 0 h 146"/>
              <a:gd name="T6" fmla="*/ 0 w 189"/>
              <a:gd name="T7" fmla="*/ 0 h 146"/>
              <a:gd name="T8" fmla="*/ 0 w 189"/>
              <a:gd name="T9" fmla="*/ 0 h 146"/>
              <a:gd name="T10" fmla="*/ 0 w 189"/>
              <a:gd name="T11" fmla="*/ 0 h 146"/>
              <a:gd name="T12" fmla="*/ 0 w 189"/>
              <a:gd name="T13" fmla="*/ 0 h 146"/>
              <a:gd name="T14" fmla="*/ 0 w 189"/>
              <a:gd name="T15" fmla="*/ 0 h 146"/>
              <a:gd name="T16" fmla="*/ 0 w 189"/>
              <a:gd name="T17" fmla="*/ 0 h 146"/>
              <a:gd name="T18" fmla="*/ 0 w 189"/>
              <a:gd name="T19" fmla="*/ 0 h 146"/>
              <a:gd name="T20" fmla="*/ 0 w 189"/>
              <a:gd name="T21" fmla="*/ 0 h 146"/>
              <a:gd name="T22" fmla="*/ 0 w 189"/>
              <a:gd name="T23" fmla="*/ 0 h 146"/>
              <a:gd name="T24" fmla="*/ 0 w 189"/>
              <a:gd name="T25" fmla="*/ 0 h 146"/>
              <a:gd name="T26" fmla="*/ 0 w 189"/>
              <a:gd name="T27" fmla="*/ 0 h 146"/>
              <a:gd name="T28" fmla="*/ 0 w 189"/>
              <a:gd name="T29" fmla="*/ 0 h 146"/>
              <a:gd name="T30" fmla="*/ 0 w 189"/>
              <a:gd name="T31" fmla="*/ 0 h 146"/>
              <a:gd name="T32" fmla="*/ 0 w 189"/>
              <a:gd name="T33" fmla="*/ 0 h 146"/>
              <a:gd name="T34" fmla="*/ 0 w 189"/>
              <a:gd name="T35" fmla="*/ 0 h 146"/>
              <a:gd name="T36" fmla="*/ 0 w 189"/>
              <a:gd name="T37" fmla="*/ 0 h 146"/>
              <a:gd name="T38" fmla="*/ 0 w 189"/>
              <a:gd name="T39" fmla="*/ 0 h 146"/>
              <a:gd name="T40" fmla="*/ 0 w 189"/>
              <a:gd name="T41" fmla="*/ 0 h 146"/>
              <a:gd name="T42" fmla="*/ 0 w 189"/>
              <a:gd name="T43" fmla="*/ 0 h 146"/>
              <a:gd name="T44" fmla="*/ 0 w 189"/>
              <a:gd name="T45" fmla="*/ 0 h 146"/>
              <a:gd name="T46" fmla="*/ 0 w 189"/>
              <a:gd name="T47" fmla="*/ 0 h 146"/>
              <a:gd name="T48" fmla="*/ 0 w 189"/>
              <a:gd name="T49" fmla="*/ 0 h 146"/>
              <a:gd name="T50" fmla="*/ 0 w 189"/>
              <a:gd name="T51" fmla="*/ 0 h 146"/>
              <a:gd name="T52" fmla="*/ 0 w 189"/>
              <a:gd name="T53" fmla="*/ 0 h 146"/>
              <a:gd name="T54" fmla="*/ 0 w 189"/>
              <a:gd name="T55" fmla="*/ 0 h 146"/>
              <a:gd name="T56" fmla="*/ 0 w 189"/>
              <a:gd name="T57" fmla="*/ 0 h 146"/>
              <a:gd name="T58" fmla="*/ 0 w 189"/>
              <a:gd name="T59" fmla="*/ 0 h 146"/>
              <a:gd name="T60" fmla="*/ 0 w 189"/>
              <a:gd name="T61" fmla="*/ 0 h 146"/>
              <a:gd name="T62" fmla="*/ 0 w 189"/>
              <a:gd name="T63" fmla="*/ 0 h 146"/>
              <a:gd name="T64" fmla="*/ 0 w 189"/>
              <a:gd name="T65" fmla="*/ 0 h 146"/>
              <a:gd name="T66" fmla="*/ 0 w 189"/>
              <a:gd name="T67" fmla="*/ 0 h 146"/>
              <a:gd name="T68" fmla="*/ 0 w 189"/>
              <a:gd name="T69" fmla="*/ 0 h 146"/>
              <a:gd name="T70" fmla="*/ 0 w 189"/>
              <a:gd name="T71" fmla="*/ 0 h 146"/>
              <a:gd name="T72" fmla="*/ 0 w 189"/>
              <a:gd name="T73" fmla="*/ 0 h 146"/>
              <a:gd name="T74" fmla="*/ 0 w 189"/>
              <a:gd name="T75" fmla="*/ 0 h 146"/>
              <a:gd name="T76" fmla="*/ 0 w 189"/>
              <a:gd name="T77" fmla="*/ 0 h 146"/>
              <a:gd name="T78" fmla="*/ 0 w 189"/>
              <a:gd name="T79" fmla="*/ 0 h 146"/>
              <a:gd name="T80" fmla="*/ 0 w 189"/>
              <a:gd name="T81" fmla="*/ 0 h 146"/>
              <a:gd name="T82" fmla="*/ 0 w 189"/>
              <a:gd name="T83" fmla="*/ 0 h 146"/>
              <a:gd name="T84" fmla="*/ 0 w 189"/>
              <a:gd name="T85" fmla="*/ 0 h 146"/>
              <a:gd name="T86" fmla="*/ 0 w 189"/>
              <a:gd name="T87" fmla="*/ 0 h 146"/>
              <a:gd name="T88" fmla="*/ 0 w 189"/>
              <a:gd name="T89" fmla="*/ 0 h 146"/>
              <a:gd name="T90" fmla="*/ 0 w 189"/>
              <a:gd name="T91" fmla="*/ 0 h 146"/>
              <a:gd name="T92" fmla="*/ 0 w 189"/>
              <a:gd name="T93" fmla="*/ 0 h 146"/>
              <a:gd name="T94" fmla="*/ 0 w 189"/>
              <a:gd name="T95" fmla="*/ 0 h 146"/>
              <a:gd name="T96" fmla="*/ 0 w 189"/>
              <a:gd name="T97" fmla="*/ 0 h 146"/>
              <a:gd name="T98" fmla="*/ 0 w 189"/>
              <a:gd name="T99" fmla="*/ 0 h 146"/>
              <a:gd name="T100" fmla="*/ 0 w 189"/>
              <a:gd name="T101" fmla="*/ 0 h 146"/>
              <a:gd name="T102" fmla="*/ 0 w 189"/>
              <a:gd name="T103" fmla="*/ 0 h 146"/>
              <a:gd name="T104" fmla="*/ 0 w 189"/>
              <a:gd name="T105" fmla="*/ 0 h 146"/>
              <a:gd name="T106" fmla="*/ 0 w 189"/>
              <a:gd name="T107" fmla="*/ 0 h 1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89"/>
              <a:gd name="T163" fmla="*/ 0 h 146"/>
              <a:gd name="T164" fmla="*/ 189 w 189"/>
              <a:gd name="T165" fmla="*/ 146 h 14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89" h="146">
                <a:moveTo>
                  <a:pt x="162" y="33"/>
                </a:moveTo>
                <a:lnTo>
                  <a:pt x="167" y="37"/>
                </a:lnTo>
                <a:lnTo>
                  <a:pt x="170" y="40"/>
                </a:lnTo>
                <a:lnTo>
                  <a:pt x="173" y="44"/>
                </a:lnTo>
                <a:lnTo>
                  <a:pt x="175" y="48"/>
                </a:lnTo>
                <a:lnTo>
                  <a:pt x="177" y="52"/>
                </a:lnTo>
                <a:lnTo>
                  <a:pt x="179" y="56"/>
                </a:lnTo>
                <a:lnTo>
                  <a:pt x="182" y="59"/>
                </a:lnTo>
                <a:lnTo>
                  <a:pt x="184" y="62"/>
                </a:lnTo>
                <a:lnTo>
                  <a:pt x="185" y="66"/>
                </a:lnTo>
                <a:lnTo>
                  <a:pt x="186" y="69"/>
                </a:lnTo>
                <a:lnTo>
                  <a:pt x="187" y="73"/>
                </a:lnTo>
                <a:lnTo>
                  <a:pt x="188" y="77"/>
                </a:lnTo>
                <a:lnTo>
                  <a:pt x="188" y="80"/>
                </a:lnTo>
                <a:lnTo>
                  <a:pt x="189" y="84"/>
                </a:lnTo>
                <a:lnTo>
                  <a:pt x="189" y="88"/>
                </a:lnTo>
                <a:lnTo>
                  <a:pt x="189" y="92"/>
                </a:lnTo>
                <a:lnTo>
                  <a:pt x="189" y="98"/>
                </a:lnTo>
                <a:lnTo>
                  <a:pt x="188" y="104"/>
                </a:lnTo>
                <a:lnTo>
                  <a:pt x="187" y="111"/>
                </a:lnTo>
                <a:lnTo>
                  <a:pt x="186" y="116"/>
                </a:lnTo>
                <a:lnTo>
                  <a:pt x="184" y="120"/>
                </a:lnTo>
                <a:lnTo>
                  <a:pt x="182" y="125"/>
                </a:lnTo>
                <a:lnTo>
                  <a:pt x="178" y="129"/>
                </a:lnTo>
                <a:lnTo>
                  <a:pt x="175" y="133"/>
                </a:lnTo>
                <a:lnTo>
                  <a:pt x="171" y="136"/>
                </a:lnTo>
                <a:lnTo>
                  <a:pt x="167" y="139"/>
                </a:lnTo>
                <a:lnTo>
                  <a:pt x="162" y="141"/>
                </a:lnTo>
                <a:lnTo>
                  <a:pt x="158" y="143"/>
                </a:lnTo>
                <a:lnTo>
                  <a:pt x="154" y="144"/>
                </a:lnTo>
                <a:lnTo>
                  <a:pt x="148" y="146"/>
                </a:lnTo>
                <a:lnTo>
                  <a:pt x="143" y="146"/>
                </a:lnTo>
                <a:lnTo>
                  <a:pt x="138" y="146"/>
                </a:lnTo>
                <a:lnTo>
                  <a:pt x="135" y="146"/>
                </a:lnTo>
                <a:lnTo>
                  <a:pt x="131" y="146"/>
                </a:lnTo>
                <a:lnTo>
                  <a:pt x="128" y="146"/>
                </a:lnTo>
                <a:lnTo>
                  <a:pt x="125" y="145"/>
                </a:lnTo>
                <a:lnTo>
                  <a:pt x="122" y="144"/>
                </a:lnTo>
                <a:lnTo>
                  <a:pt x="118" y="143"/>
                </a:lnTo>
                <a:lnTo>
                  <a:pt x="116" y="142"/>
                </a:lnTo>
                <a:lnTo>
                  <a:pt x="113" y="141"/>
                </a:lnTo>
                <a:lnTo>
                  <a:pt x="110" y="140"/>
                </a:lnTo>
                <a:lnTo>
                  <a:pt x="108" y="138"/>
                </a:lnTo>
                <a:lnTo>
                  <a:pt x="106" y="137"/>
                </a:lnTo>
                <a:lnTo>
                  <a:pt x="103" y="135"/>
                </a:lnTo>
                <a:lnTo>
                  <a:pt x="101" y="133"/>
                </a:lnTo>
                <a:lnTo>
                  <a:pt x="99" y="131"/>
                </a:lnTo>
                <a:lnTo>
                  <a:pt x="97" y="130"/>
                </a:lnTo>
                <a:lnTo>
                  <a:pt x="95" y="127"/>
                </a:lnTo>
                <a:lnTo>
                  <a:pt x="94" y="125"/>
                </a:lnTo>
                <a:lnTo>
                  <a:pt x="92" y="123"/>
                </a:lnTo>
                <a:lnTo>
                  <a:pt x="91" y="121"/>
                </a:lnTo>
                <a:lnTo>
                  <a:pt x="90" y="118"/>
                </a:lnTo>
                <a:lnTo>
                  <a:pt x="89" y="116"/>
                </a:lnTo>
                <a:lnTo>
                  <a:pt x="87" y="113"/>
                </a:lnTo>
                <a:lnTo>
                  <a:pt x="86" y="111"/>
                </a:lnTo>
                <a:lnTo>
                  <a:pt x="85" y="107"/>
                </a:lnTo>
                <a:lnTo>
                  <a:pt x="84" y="105"/>
                </a:lnTo>
                <a:lnTo>
                  <a:pt x="84" y="103"/>
                </a:lnTo>
                <a:lnTo>
                  <a:pt x="83" y="100"/>
                </a:lnTo>
                <a:lnTo>
                  <a:pt x="83" y="97"/>
                </a:lnTo>
                <a:lnTo>
                  <a:pt x="82" y="94"/>
                </a:lnTo>
                <a:lnTo>
                  <a:pt x="82" y="91"/>
                </a:lnTo>
                <a:lnTo>
                  <a:pt x="81" y="88"/>
                </a:lnTo>
                <a:lnTo>
                  <a:pt x="81" y="84"/>
                </a:lnTo>
                <a:lnTo>
                  <a:pt x="80" y="76"/>
                </a:lnTo>
                <a:lnTo>
                  <a:pt x="78" y="69"/>
                </a:lnTo>
                <a:lnTo>
                  <a:pt x="77" y="62"/>
                </a:lnTo>
                <a:lnTo>
                  <a:pt x="76" y="56"/>
                </a:lnTo>
                <a:lnTo>
                  <a:pt x="75" y="49"/>
                </a:lnTo>
                <a:lnTo>
                  <a:pt x="74" y="44"/>
                </a:lnTo>
                <a:lnTo>
                  <a:pt x="71" y="39"/>
                </a:lnTo>
                <a:lnTo>
                  <a:pt x="70" y="35"/>
                </a:lnTo>
                <a:lnTo>
                  <a:pt x="68" y="35"/>
                </a:lnTo>
                <a:lnTo>
                  <a:pt x="67" y="35"/>
                </a:lnTo>
                <a:lnTo>
                  <a:pt x="66" y="35"/>
                </a:lnTo>
                <a:lnTo>
                  <a:pt x="65" y="35"/>
                </a:lnTo>
                <a:lnTo>
                  <a:pt x="64" y="35"/>
                </a:lnTo>
                <a:lnTo>
                  <a:pt x="63" y="35"/>
                </a:lnTo>
                <a:lnTo>
                  <a:pt x="62" y="35"/>
                </a:lnTo>
                <a:lnTo>
                  <a:pt x="57" y="35"/>
                </a:lnTo>
                <a:lnTo>
                  <a:pt x="53" y="36"/>
                </a:lnTo>
                <a:lnTo>
                  <a:pt x="49" y="36"/>
                </a:lnTo>
                <a:lnTo>
                  <a:pt x="46" y="37"/>
                </a:lnTo>
                <a:lnTo>
                  <a:pt x="42" y="38"/>
                </a:lnTo>
                <a:lnTo>
                  <a:pt x="40" y="39"/>
                </a:lnTo>
                <a:lnTo>
                  <a:pt x="37" y="41"/>
                </a:lnTo>
                <a:lnTo>
                  <a:pt x="35" y="43"/>
                </a:lnTo>
                <a:lnTo>
                  <a:pt x="33" y="45"/>
                </a:lnTo>
                <a:lnTo>
                  <a:pt x="31" y="48"/>
                </a:lnTo>
                <a:lnTo>
                  <a:pt x="30" y="53"/>
                </a:lnTo>
                <a:lnTo>
                  <a:pt x="28" y="56"/>
                </a:lnTo>
                <a:lnTo>
                  <a:pt x="26" y="60"/>
                </a:lnTo>
                <a:lnTo>
                  <a:pt x="25" y="64"/>
                </a:lnTo>
                <a:lnTo>
                  <a:pt x="25" y="69"/>
                </a:lnTo>
                <a:lnTo>
                  <a:pt x="25" y="74"/>
                </a:lnTo>
                <a:lnTo>
                  <a:pt x="25" y="78"/>
                </a:lnTo>
                <a:lnTo>
                  <a:pt x="25" y="83"/>
                </a:lnTo>
                <a:lnTo>
                  <a:pt x="26" y="87"/>
                </a:lnTo>
                <a:lnTo>
                  <a:pt x="26" y="90"/>
                </a:lnTo>
                <a:lnTo>
                  <a:pt x="28" y="94"/>
                </a:lnTo>
                <a:lnTo>
                  <a:pt x="30" y="97"/>
                </a:lnTo>
                <a:lnTo>
                  <a:pt x="31" y="99"/>
                </a:lnTo>
                <a:lnTo>
                  <a:pt x="33" y="102"/>
                </a:lnTo>
                <a:lnTo>
                  <a:pt x="35" y="104"/>
                </a:lnTo>
                <a:lnTo>
                  <a:pt x="37" y="106"/>
                </a:lnTo>
                <a:lnTo>
                  <a:pt x="40" y="108"/>
                </a:lnTo>
                <a:lnTo>
                  <a:pt x="44" y="110"/>
                </a:lnTo>
                <a:lnTo>
                  <a:pt x="47" y="112"/>
                </a:lnTo>
                <a:lnTo>
                  <a:pt x="51" y="113"/>
                </a:lnTo>
                <a:lnTo>
                  <a:pt x="55" y="115"/>
                </a:lnTo>
                <a:lnTo>
                  <a:pt x="60" y="116"/>
                </a:lnTo>
                <a:lnTo>
                  <a:pt x="55" y="142"/>
                </a:lnTo>
                <a:lnTo>
                  <a:pt x="51" y="141"/>
                </a:lnTo>
                <a:lnTo>
                  <a:pt x="47" y="140"/>
                </a:lnTo>
                <a:lnTo>
                  <a:pt x="42" y="139"/>
                </a:lnTo>
                <a:lnTo>
                  <a:pt x="38" y="137"/>
                </a:lnTo>
                <a:lnTo>
                  <a:pt x="34" y="136"/>
                </a:lnTo>
                <a:lnTo>
                  <a:pt x="31" y="134"/>
                </a:lnTo>
                <a:lnTo>
                  <a:pt x="28" y="132"/>
                </a:lnTo>
                <a:lnTo>
                  <a:pt x="24" y="130"/>
                </a:lnTo>
                <a:lnTo>
                  <a:pt x="21" y="128"/>
                </a:lnTo>
                <a:lnTo>
                  <a:pt x="19" y="126"/>
                </a:lnTo>
                <a:lnTo>
                  <a:pt x="16" y="123"/>
                </a:lnTo>
                <a:lnTo>
                  <a:pt x="14" y="120"/>
                </a:lnTo>
                <a:lnTo>
                  <a:pt x="11" y="117"/>
                </a:lnTo>
                <a:lnTo>
                  <a:pt x="9" y="114"/>
                </a:lnTo>
                <a:lnTo>
                  <a:pt x="7" y="110"/>
                </a:lnTo>
                <a:lnTo>
                  <a:pt x="6" y="106"/>
                </a:lnTo>
                <a:lnTo>
                  <a:pt x="4" y="102"/>
                </a:lnTo>
                <a:lnTo>
                  <a:pt x="3" y="98"/>
                </a:lnTo>
                <a:lnTo>
                  <a:pt x="2" y="93"/>
                </a:lnTo>
                <a:lnTo>
                  <a:pt x="1" y="89"/>
                </a:lnTo>
                <a:lnTo>
                  <a:pt x="1" y="85"/>
                </a:lnTo>
                <a:lnTo>
                  <a:pt x="0" y="80"/>
                </a:lnTo>
                <a:lnTo>
                  <a:pt x="0" y="75"/>
                </a:lnTo>
                <a:lnTo>
                  <a:pt x="0" y="70"/>
                </a:lnTo>
                <a:lnTo>
                  <a:pt x="0" y="65"/>
                </a:lnTo>
                <a:lnTo>
                  <a:pt x="0" y="60"/>
                </a:lnTo>
                <a:lnTo>
                  <a:pt x="1" y="56"/>
                </a:lnTo>
                <a:lnTo>
                  <a:pt x="1" y="52"/>
                </a:lnTo>
                <a:lnTo>
                  <a:pt x="2" y="47"/>
                </a:lnTo>
                <a:lnTo>
                  <a:pt x="3" y="43"/>
                </a:lnTo>
                <a:lnTo>
                  <a:pt x="4" y="40"/>
                </a:lnTo>
                <a:lnTo>
                  <a:pt x="5" y="36"/>
                </a:lnTo>
                <a:lnTo>
                  <a:pt x="6" y="33"/>
                </a:lnTo>
                <a:lnTo>
                  <a:pt x="8" y="31"/>
                </a:lnTo>
                <a:lnTo>
                  <a:pt x="9" y="28"/>
                </a:lnTo>
                <a:lnTo>
                  <a:pt x="11" y="26"/>
                </a:lnTo>
                <a:lnTo>
                  <a:pt x="13" y="23"/>
                </a:lnTo>
                <a:lnTo>
                  <a:pt x="15" y="21"/>
                </a:lnTo>
                <a:lnTo>
                  <a:pt x="17" y="20"/>
                </a:lnTo>
                <a:lnTo>
                  <a:pt x="19" y="18"/>
                </a:lnTo>
                <a:lnTo>
                  <a:pt x="21" y="16"/>
                </a:lnTo>
                <a:lnTo>
                  <a:pt x="23" y="15"/>
                </a:lnTo>
                <a:lnTo>
                  <a:pt x="25" y="14"/>
                </a:lnTo>
                <a:lnTo>
                  <a:pt x="29" y="13"/>
                </a:lnTo>
                <a:lnTo>
                  <a:pt x="31" y="12"/>
                </a:lnTo>
                <a:lnTo>
                  <a:pt x="34" y="11"/>
                </a:lnTo>
                <a:lnTo>
                  <a:pt x="37" y="10"/>
                </a:lnTo>
                <a:lnTo>
                  <a:pt x="39" y="10"/>
                </a:lnTo>
                <a:lnTo>
                  <a:pt x="41" y="9"/>
                </a:lnTo>
                <a:lnTo>
                  <a:pt x="45" y="9"/>
                </a:lnTo>
                <a:lnTo>
                  <a:pt x="48" y="9"/>
                </a:lnTo>
                <a:lnTo>
                  <a:pt x="51" y="9"/>
                </a:lnTo>
                <a:lnTo>
                  <a:pt x="54" y="9"/>
                </a:lnTo>
                <a:lnTo>
                  <a:pt x="59" y="8"/>
                </a:lnTo>
                <a:lnTo>
                  <a:pt x="63" y="8"/>
                </a:lnTo>
                <a:lnTo>
                  <a:pt x="68" y="8"/>
                </a:lnTo>
                <a:lnTo>
                  <a:pt x="109" y="8"/>
                </a:lnTo>
                <a:lnTo>
                  <a:pt x="120" y="8"/>
                </a:lnTo>
                <a:lnTo>
                  <a:pt x="129" y="8"/>
                </a:lnTo>
                <a:lnTo>
                  <a:pt x="137" y="8"/>
                </a:lnTo>
                <a:lnTo>
                  <a:pt x="144" y="8"/>
                </a:lnTo>
                <a:lnTo>
                  <a:pt x="151" y="8"/>
                </a:lnTo>
                <a:lnTo>
                  <a:pt x="156" y="7"/>
                </a:lnTo>
                <a:lnTo>
                  <a:pt x="160" y="7"/>
                </a:lnTo>
                <a:lnTo>
                  <a:pt x="163" y="7"/>
                </a:lnTo>
                <a:lnTo>
                  <a:pt x="167" y="6"/>
                </a:lnTo>
                <a:lnTo>
                  <a:pt x="169" y="6"/>
                </a:lnTo>
                <a:lnTo>
                  <a:pt x="172" y="5"/>
                </a:lnTo>
                <a:lnTo>
                  <a:pt x="174" y="4"/>
                </a:lnTo>
                <a:lnTo>
                  <a:pt x="177" y="3"/>
                </a:lnTo>
                <a:lnTo>
                  <a:pt x="179" y="2"/>
                </a:lnTo>
                <a:lnTo>
                  <a:pt x="183" y="1"/>
                </a:lnTo>
                <a:lnTo>
                  <a:pt x="185" y="0"/>
                </a:lnTo>
                <a:lnTo>
                  <a:pt x="185" y="28"/>
                </a:lnTo>
                <a:lnTo>
                  <a:pt x="183" y="29"/>
                </a:lnTo>
                <a:lnTo>
                  <a:pt x="181" y="30"/>
                </a:lnTo>
                <a:lnTo>
                  <a:pt x="177" y="30"/>
                </a:lnTo>
                <a:lnTo>
                  <a:pt x="175" y="31"/>
                </a:lnTo>
                <a:lnTo>
                  <a:pt x="172" y="32"/>
                </a:lnTo>
                <a:lnTo>
                  <a:pt x="169" y="32"/>
                </a:lnTo>
                <a:lnTo>
                  <a:pt x="166" y="33"/>
                </a:lnTo>
                <a:lnTo>
                  <a:pt x="162" y="33"/>
                </a:lnTo>
                <a:close/>
                <a:moveTo>
                  <a:pt x="94" y="35"/>
                </a:moveTo>
                <a:lnTo>
                  <a:pt x="96" y="39"/>
                </a:lnTo>
                <a:lnTo>
                  <a:pt x="97" y="43"/>
                </a:lnTo>
                <a:lnTo>
                  <a:pt x="99" y="48"/>
                </a:lnTo>
                <a:lnTo>
                  <a:pt x="100" y="54"/>
                </a:lnTo>
                <a:lnTo>
                  <a:pt x="102" y="60"/>
                </a:lnTo>
                <a:lnTo>
                  <a:pt x="103" y="66"/>
                </a:lnTo>
                <a:lnTo>
                  <a:pt x="105" y="73"/>
                </a:lnTo>
                <a:lnTo>
                  <a:pt x="106" y="80"/>
                </a:lnTo>
                <a:lnTo>
                  <a:pt x="107" y="84"/>
                </a:lnTo>
                <a:lnTo>
                  <a:pt x="107" y="87"/>
                </a:lnTo>
                <a:lnTo>
                  <a:pt x="108" y="91"/>
                </a:lnTo>
                <a:lnTo>
                  <a:pt x="109" y="94"/>
                </a:lnTo>
                <a:lnTo>
                  <a:pt x="110" y="96"/>
                </a:lnTo>
                <a:lnTo>
                  <a:pt x="110" y="99"/>
                </a:lnTo>
                <a:lnTo>
                  <a:pt x="111" y="101"/>
                </a:lnTo>
                <a:lnTo>
                  <a:pt x="112" y="103"/>
                </a:lnTo>
                <a:lnTo>
                  <a:pt x="113" y="105"/>
                </a:lnTo>
                <a:lnTo>
                  <a:pt x="114" y="106"/>
                </a:lnTo>
                <a:lnTo>
                  <a:pt x="115" y="108"/>
                </a:lnTo>
                <a:lnTo>
                  <a:pt x="116" y="110"/>
                </a:lnTo>
                <a:lnTo>
                  <a:pt x="117" y="111"/>
                </a:lnTo>
                <a:lnTo>
                  <a:pt x="118" y="112"/>
                </a:lnTo>
                <a:lnTo>
                  <a:pt x="121" y="113"/>
                </a:lnTo>
                <a:lnTo>
                  <a:pt x="122" y="114"/>
                </a:lnTo>
                <a:lnTo>
                  <a:pt x="124" y="115"/>
                </a:lnTo>
                <a:lnTo>
                  <a:pt x="125" y="116"/>
                </a:lnTo>
                <a:lnTo>
                  <a:pt x="127" y="117"/>
                </a:lnTo>
                <a:lnTo>
                  <a:pt x="129" y="117"/>
                </a:lnTo>
                <a:lnTo>
                  <a:pt x="130" y="118"/>
                </a:lnTo>
                <a:lnTo>
                  <a:pt x="132" y="118"/>
                </a:lnTo>
                <a:lnTo>
                  <a:pt x="135" y="118"/>
                </a:lnTo>
                <a:lnTo>
                  <a:pt x="137" y="118"/>
                </a:lnTo>
                <a:lnTo>
                  <a:pt x="140" y="118"/>
                </a:lnTo>
                <a:lnTo>
                  <a:pt x="142" y="118"/>
                </a:lnTo>
                <a:lnTo>
                  <a:pt x="145" y="117"/>
                </a:lnTo>
                <a:lnTo>
                  <a:pt x="147" y="116"/>
                </a:lnTo>
                <a:lnTo>
                  <a:pt x="151" y="115"/>
                </a:lnTo>
                <a:lnTo>
                  <a:pt x="153" y="114"/>
                </a:lnTo>
                <a:lnTo>
                  <a:pt x="155" y="112"/>
                </a:lnTo>
                <a:lnTo>
                  <a:pt x="157" y="110"/>
                </a:lnTo>
                <a:lnTo>
                  <a:pt x="159" y="107"/>
                </a:lnTo>
                <a:lnTo>
                  <a:pt x="160" y="105"/>
                </a:lnTo>
                <a:lnTo>
                  <a:pt x="162" y="102"/>
                </a:lnTo>
                <a:lnTo>
                  <a:pt x="163" y="99"/>
                </a:lnTo>
                <a:lnTo>
                  <a:pt x="164" y="96"/>
                </a:lnTo>
                <a:lnTo>
                  <a:pt x="164" y="93"/>
                </a:lnTo>
                <a:lnTo>
                  <a:pt x="166" y="89"/>
                </a:lnTo>
                <a:lnTo>
                  <a:pt x="166" y="85"/>
                </a:lnTo>
                <a:lnTo>
                  <a:pt x="166" y="82"/>
                </a:lnTo>
                <a:lnTo>
                  <a:pt x="164" y="78"/>
                </a:lnTo>
                <a:lnTo>
                  <a:pt x="164" y="74"/>
                </a:lnTo>
                <a:lnTo>
                  <a:pt x="163" y="71"/>
                </a:lnTo>
                <a:lnTo>
                  <a:pt x="162" y="68"/>
                </a:lnTo>
                <a:lnTo>
                  <a:pt x="161" y="64"/>
                </a:lnTo>
                <a:lnTo>
                  <a:pt x="159" y="61"/>
                </a:lnTo>
                <a:lnTo>
                  <a:pt x="157" y="58"/>
                </a:lnTo>
                <a:lnTo>
                  <a:pt x="156" y="55"/>
                </a:lnTo>
                <a:lnTo>
                  <a:pt x="153" y="53"/>
                </a:lnTo>
                <a:lnTo>
                  <a:pt x="151" y="49"/>
                </a:lnTo>
                <a:lnTo>
                  <a:pt x="148" y="47"/>
                </a:lnTo>
                <a:lnTo>
                  <a:pt x="145" y="45"/>
                </a:lnTo>
                <a:lnTo>
                  <a:pt x="143" y="43"/>
                </a:lnTo>
                <a:lnTo>
                  <a:pt x="140" y="41"/>
                </a:lnTo>
                <a:lnTo>
                  <a:pt x="137" y="39"/>
                </a:lnTo>
                <a:lnTo>
                  <a:pt x="133" y="38"/>
                </a:lnTo>
                <a:lnTo>
                  <a:pt x="130" y="38"/>
                </a:lnTo>
                <a:lnTo>
                  <a:pt x="127" y="37"/>
                </a:lnTo>
                <a:lnTo>
                  <a:pt x="124" y="36"/>
                </a:lnTo>
                <a:lnTo>
                  <a:pt x="120" y="36"/>
                </a:lnTo>
                <a:lnTo>
                  <a:pt x="115" y="35"/>
                </a:lnTo>
                <a:lnTo>
                  <a:pt x="110" y="35"/>
                </a:lnTo>
                <a:lnTo>
                  <a:pt x="106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78" name="Freeform 392"/>
          <p:cNvSpPr>
            <a:spLocks noEditPoints="1"/>
          </p:cNvSpPr>
          <p:nvPr/>
        </p:nvSpPr>
        <p:spPr bwMode="auto">
          <a:xfrm>
            <a:off x="5549494" y="5133455"/>
            <a:ext cx="97935" cy="11007"/>
          </a:xfrm>
          <a:custGeom>
            <a:avLst/>
            <a:gdLst>
              <a:gd name="T0" fmla="*/ 0 w 251"/>
              <a:gd name="T1" fmla="*/ 0 h 27"/>
              <a:gd name="T2" fmla="*/ 0 w 251"/>
              <a:gd name="T3" fmla="*/ 0 h 27"/>
              <a:gd name="T4" fmla="*/ 0 w 251"/>
              <a:gd name="T5" fmla="*/ 0 h 27"/>
              <a:gd name="T6" fmla="*/ 0 w 251"/>
              <a:gd name="T7" fmla="*/ 0 h 27"/>
              <a:gd name="T8" fmla="*/ 0 w 251"/>
              <a:gd name="T9" fmla="*/ 0 h 27"/>
              <a:gd name="T10" fmla="*/ 0 w 251"/>
              <a:gd name="T11" fmla="*/ 0 h 27"/>
              <a:gd name="T12" fmla="*/ 0 w 251"/>
              <a:gd name="T13" fmla="*/ 0 h 27"/>
              <a:gd name="T14" fmla="*/ 0 w 251"/>
              <a:gd name="T15" fmla="*/ 0 h 27"/>
              <a:gd name="T16" fmla="*/ 0 w 251"/>
              <a:gd name="T17" fmla="*/ 0 h 27"/>
              <a:gd name="T18" fmla="*/ 0 w 251"/>
              <a:gd name="T19" fmla="*/ 0 h 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1"/>
              <a:gd name="T31" fmla="*/ 0 h 27"/>
              <a:gd name="T32" fmla="*/ 251 w 251"/>
              <a:gd name="T33" fmla="*/ 27 h 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1" h="27">
                <a:moveTo>
                  <a:pt x="36" y="27"/>
                </a:moveTo>
                <a:lnTo>
                  <a:pt x="0" y="27"/>
                </a:lnTo>
                <a:lnTo>
                  <a:pt x="0" y="0"/>
                </a:lnTo>
                <a:lnTo>
                  <a:pt x="36" y="0"/>
                </a:lnTo>
                <a:lnTo>
                  <a:pt x="36" y="27"/>
                </a:lnTo>
                <a:close/>
                <a:moveTo>
                  <a:pt x="251" y="27"/>
                </a:moveTo>
                <a:lnTo>
                  <a:pt x="70" y="27"/>
                </a:lnTo>
                <a:lnTo>
                  <a:pt x="70" y="0"/>
                </a:lnTo>
                <a:lnTo>
                  <a:pt x="251" y="0"/>
                </a:lnTo>
                <a:lnTo>
                  <a:pt x="251" y="27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79" name="Freeform 393"/>
          <p:cNvSpPr>
            <a:spLocks noEditPoints="1"/>
          </p:cNvSpPr>
          <p:nvPr/>
        </p:nvSpPr>
        <p:spPr bwMode="auto">
          <a:xfrm>
            <a:off x="5574958" y="5067414"/>
            <a:ext cx="74431" cy="55034"/>
          </a:xfrm>
          <a:custGeom>
            <a:avLst/>
            <a:gdLst>
              <a:gd name="T0" fmla="*/ 0 w 189"/>
              <a:gd name="T1" fmla="*/ 0 h 150"/>
              <a:gd name="T2" fmla="*/ 0 w 189"/>
              <a:gd name="T3" fmla="*/ 0 h 150"/>
              <a:gd name="T4" fmla="*/ 0 w 189"/>
              <a:gd name="T5" fmla="*/ 0 h 150"/>
              <a:gd name="T6" fmla="*/ 0 w 189"/>
              <a:gd name="T7" fmla="*/ 0 h 150"/>
              <a:gd name="T8" fmla="*/ 0 w 189"/>
              <a:gd name="T9" fmla="*/ 0 h 150"/>
              <a:gd name="T10" fmla="*/ 0 w 189"/>
              <a:gd name="T11" fmla="*/ 0 h 150"/>
              <a:gd name="T12" fmla="*/ 0 w 189"/>
              <a:gd name="T13" fmla="*/ 0 h 150"/>
              <a:gd name="T14" fmla="*/ 0 w 189"/>
              <a:gd name="T15" fmla="*/ 0 h 150"/>
              <a:gd name="T16" fmla="*/ 0 w 189"/>
              <a:gd name="T17" fmla="*/ 0 h 150"/>
              <a:gd name="T18" fmla="*/ 0 w 189"/>
              <a:gd name="T19" fmla="*/ 0 h 150"/>
              <a:gd name="T20" fmla="*/ 0 w 189"/>
              <a:gd name="T21" fmla="*/ 0 h 150"/>
              <a:gd name="T22" fmla="*/ 0 w 189"/>
              <a:gd name="T23" fmla="*/ 0 h 150"/>
              <a:gd name="T24" fmla="*/ 0 w 189"/>
              <a:gd name="T25" fmla="*/ 0 h 150"/>
              <a:gd name="T26" fmla="*/ 0 w 189"/>
              <a:gd name="T27" fmla="*/ 0 h 150"/>
              <a:gd name="T28" fmla="*/ 0 w 189"/>
              <a:gd name="T29" fmla="*/ 0 h 150"/>
              <a:gd name="T30" fmla="*/ 0 w 189"/>
              <a:gd name="T31" fmla="*/ 0 h 150"/>
              <a:gd name="T32" fmla="*/ 0 w 189"/>
              <a:gd name="T33" fmla="*/ 0 h 150"/>
              <a:gd name="T34" fmla="*/ 0 w 189"/>
              <a:gd name="T35" fmla="*/ 0 h 150"/>
              <a:gd name="T36" fmla="*/ 0 w 189"/>
              <a:gd name="T37" fmla="*/ 0 h 150"/>
              <a:gd name="T38" fmla="*/ 0 w 189"/>
              <a:gd name="T39" fmla="*/ 0 h 150"/>
              <a:gd name="T40" fmla="*/ 0 w 189"/>
              <a:gd name="T41" fmla="*/ 0 h 150"/>
              <a:gd name="T42" fmla="*/ 0 w 189"/>
              <a:gd name="T43" fmla="*/ 0 h 150"/>
              <a:gd name="T44" fmla="*/ 0 w 189"/>
              <a:gd name="T45" fmla="*/ 0 h 150"/>
              <a:gd name="T46" fmla="*/ 0 w 189"/>
              <a:gd name="T47" fmla="*/ 0 h 150"/>
              <a:gd name="T48" fmla="*/ 0 w 189"/>
              <a:gd name="T49" fmla="*/ 0 h 150"/>
              <a:gd name="T50" fmla="*/ 0 w 189"/>
              <a:gd name="T51" fmla="*/ 0 h 150"/>
              <a:gd name="T52" fmla="*/ 0 w 189"/>
              <a:gd name="T53" fmla="*/ 0 h 150"/>
              <a:gd name="T54" fmla="*/ 0 w 189"/>
              <a:gd name="T55" fmla="*/ 0 h 150"/>
              <a:gd name="T56" fmla="*/ 0 w 189"/>
              <a:gd name="T57" fmla="*/ 0 h 150"/>
              <a:gd name="T58" fmla="*/ 0 w 189"/>
              <a:gd name="T59" fmla="*/ 0 h 150"/>
              <a:gd name="T60" fmla="*/ 0 w 189"/>
              <a:gd name="T61" fmla="*/ 0 h 150"/>
              <a:gd name="T62" fmla="*/ 0 w 189"/>
              <a:gd name="T63" fmla="*/ 0 h 150"/>
              <a:gd name="T64" fmla="*/ 0 w 189"/>
              <a:gd name="T65" fmla="*/ 0 h 150"/>
              <a:gd name="T66" fmla="*/ 0 w 189"/>
              <a:gd name="T67" fmla="*/ 0 h 150"/>
              <a:gd name="T68" fmla="*/ 0 w 189"/>
              <a:gd name="T69" fmla="*/ 0 h 150"/>
              <a:gd name="T70" fmla="*/ 0 w 189"/>
              <a:gd name="T71" fmla="*/ 0 h 150"/>
              <a:gd name="T72" fmla="*/ 0 w 189"/>
              <a:gd name="T73" fmla="*/ 0 h 150"/>
              <a:gd name="T74" fmla="*/ 0 w 189"/>
              <a:gd name="T75" fmla="*/ 0 h 150"/>
              <a:gd name="T76" fmla="*/ 0 w 189"/>
              <a:gd name="T77" fmla="*/ 0 h 150"/>
              <a:gd name="T78" fmla="*/ 0 w 189"/>
              <a:gd name="T79" fmla="*/ 0 h 150"/>
              <a:gd name="T80" fmla="*/ 0 w 189"/>
              <a:gd name="T81" fmla="*/ 0 h 150"/>
              <a:gd name="T82" fmla="*/ 0 w 189"/>
              <a:gd name="T83" fmla="*/ 0 h 150"/>
              <a:gd name="T84" fmla="*/ 0 w 189"/>
              <a:gd name="T85" fmla="*/ 0 h 150"/>
              <a:gd name="T86" fmla="*/ 0 w 189"/>
              <a:gd name="T87" fmla="*/ 0 h 150"/>
              <a:gd name="T88" fmla="*/ 0 w 189"/>
              <a:gd name="T89" fmla="*/ 0 h 150"/>
              <a:gd name="T90" fmla="*/ 0 w 189"/>
              <a:gd name="T91" fmla="*/ 0 h 1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9"/>
              <a:gd name="T139" fmla="*/ 0 h 150"/>
              <a:gd name="T140" fmla="*/ 189 w 189"/>
              <a:gd name="T141" fmla="*/ 150 h 15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9" h="150">
                <a:moveTo>
                  <a:pt x="95" y="150"/>
                </a:moveTo>
                <a:lnTo>
                  <a:pt x="82" y="149"/>
                </a:lnTo>
                <a:lnTo>
                  <a:pt x="71" y="148"/>
                </a:lnTo>
                <a:lnTo>
                  <a:pt x="61" y="146"/>
                </a:lnTo>
                <a:lnTo>
                  <a:pt x="51" y="144"/>
                </a:lnTo>
                <a:lnTo>
                  <a:pt x="41" y="140"/>
                </a:lnTo>
                <a:lnTo>
                  <a:pt x="34" y="136"/>
                </a:lnTo>
                <a:lnTo>
                  <a:pt x="26" y="131"/>
                </a:lnTo>
                <a:lnTo>
                  <a:pt x="20" y="126"/>
                </a:lnTo>
                <a:lnTo>
                  <a:pt x="15" y="120"/>
                </a:lnTo>
                <a:lnTo>
                  <a:pt x="11" y="114"/>
                </a:lnTo>
                <a:lnTo>
                  <a:pt x="7" y="108"/>
                </a:lnTo>
                <a:lnTo>
                  <a:pt x="5" y="102"/>
                </a:lnTo>
                <a:lnTo>
                  <a:pt x="3" y="96"/>
                </a:lnTo>
                <a:lnTo>
                  <a:pt x="1" y="89"/>
                </a:lnTo>
                <a:lnTo>
                  <a:pt x="0" y="82"/>
                </a:lnTo>
                <a:lnTo>
                  <a:pt x="0" y="75"/>
                </a:lnTo>
                <a:lnTo>
                  <a:pt x="0" y="67"/>
                </a:lnTo>
                <a:lnTo>
                  <a:pt x="1" y="59"/>
                </a:lnTo>
                <a:lnTo>
                  <a:pt x="3" y="52"/>
                </a:lnTo>
                <a:lnTo>
                  <a:pt x="6" y="45"/>
                </a:lnTo>
                <a:lnTo>
                  <a:pt x="9" y="38"/>
                </a:lnTo>
                <a:lnTo>
                  <a:pt x="14" y="32"/>
                </a:lnTo>
                <a:lnTo>
                  <a:pt x="18" y="27"/>
                </a:lnTo>
                <a:lnTo>
                  <a:pt x="24" y="21"/>
                </a:lnTo>
                <a:lnTo>
                  <a:pt x="31" y="17"/>
                </a:lnTo>
                <a:lnTo>
                  <a:pt x="37" y="12"/>
                </a:lnTo>
                <a:lnTo>
                  <a:pt x="45" y="9"/>
                </a:lnTo>
                <a:lnTo>
                  <a:pt x="53" y="6"/>
                </a:lnTo>
                <a:lnTo>
                  <a:pt x="62" y="4"/>
                </a:lnTo>
                <a:lnTo>
                  <a:pt x="71" y="1"/>
                </a:lnTo>
                <a:lnTo>
                  <a:pt x="81" y="0"/>
                </a:lnTo>
                <a:lnTo>
                  <a:pt x="92" y="0"/>
                </a:lnTo>
                <a:lnTo>
                  <a:pt x="100" y="0"/>
                </a:lnTo>
                <a:lnTo>
                  <a:pt x="109" y="0"/>
                </a:lnTo>
                <a:lnTo>
                  <a:pt x="116" y="1"/>
                </a:lnTo>
                <a:lnTo>
                  <a:pt x="123" y="3"/>
                </a:lnTo>
                <a:lnTo>
                  <a:pt x="130" y="4"/>
                </a:lnTo>
                <a:lnTo>
                  <a:pt x="136" y="6"/>
                </a:lnTo>
                <a:lnTo>
                  <a:pt x="142" y="8"/>
                </a:lnTo>
                <a:lnTo>
                  <a:pt x="147" y="10"/>
                </a:lnTo>
                <a:lnTo>
                  <a:pt x="152" y="12"/>
                </a:lnTo>
                <a:lnTo>
                  <a:pt x="157" y="15"/>
                </a:lnTo>
                <a:lnTo>
                  <a:pt x="161" y="18"/>
                </a:lnTo>
                <a:lnTo>
                  <a:pt x="164" y="21"/>
                </a:lnTo>
                <a:lnTo>
                  <a:pt x="169" y="24"/>
                </a:lnTo>
                <a:lnTo>
                  <a:pt x="172" y="28"/>
                </a:lnTo>
                <a:lnTo>
                  <a:pt x="175" y="32"/>
                </a:lnTo>
                <a:lnTo>
                  <a:pt x="178" y="36"/>
                </a:lnTo>
                <a:lnTo>
                  <a:pt x="181" y="41"/>
                </a:lnTo>
                <a:lnTo>
                  <a:pt x="183" y="45"/>
                </a:lnTo>
                <a:lnTo>
                  <a:pt x="185" y="50"/>
                </a:lnTo>
                <a:lnTo>
                  <a:pt x="187" y="54"/>
                </a:lnTo>
                <a:lnTo>
                  <a:pt x="188" y="59"/>
                </a:lnTo>
                <a:lnTo>
                  <a:pt x="189" y="65"/>
                </a:lnTo>
                <a:lnTo>
                  <a:pt x="189" y="70"/>
                </a:lnTo>
                <a:lnTo>
                  <a:pt x="189" y="75"/>
                </a:lnTo>
                <a:lnTo>
                  <a:pt x="189" y="83"/>
                </a:lnTo>
                <a:lnTo>
                  <a:pt x="188" y="91"/>
                </a:lnTo>
                <a:lnTo>
                  <a:pt x="186" y="98"/>
                </a:lnTo>
                <a:lnTo>
                  <a:pt x="184" y="105"/>
                </a:lnTo>
                <a:lnTo>
                  <a:pt x="179" y="111"/>
                </a:lnTo>
                <a:lnTo>
                  <a:pt x="175" y="119"/>
                </a:lnTo>
                <a:lnTo>
                  <a:pt x="171" y="124"/>
                </a:lnTo>
                <a:lnTo>
                  <a:pt x="164" y="130"/>
                </a:lnTo>
                <a:lnTo>
                  <a:pt x="158" y="134"/>
                </a:lnTo>
                <a:lnTo>
                  <a:pt x="152" y="138"/>
                </a:lnTo>
                <a:lnTo>
                  <a:pt x="143" y="142"/>
                </a:lnTo>
                <a:lnTo>
                  <a:pt x="136" y="145"/>
                </a:lnTo>
                <a:lnTo>
                  <a:pt x="126" y="147"/>
                </a:lnTo>
                <a:lnTo>
                  <a:pt x="116" y="149"/>
                </a:lnTo>
                <a:lnTo>
                  <a:pt x="106" y="150"/>
                </a:lnTo>
                <a:lnTo>
                  <a:pt x="95" y="150"/>
                </a:lnTo>
                <a:close/>
                <a:moveTo>
                  <a:pt x="95" y="122"/>
                </a:moveTo>
                <a:lnTo>
                  <a:pt x="102" y="122"/>
                </a:lnTo>
                <a:lnTo>
                  <a:pt x="111" y="122"/>
                </a:lnTo>
                <a:lnTo>
                  <a:pt x="118" y="121"/>
                </a:lnTo>
                <a:lnTo>
                  <a:pt x="125" y="119"/>
                </a:lnTo>
                <a:lnTo>
                  <a:pt x="131" y="116"/>
                </a:lnTo>
                <a:lnTo>
                  <a:pt x="137" y="114"/>
                </a:lnTo>
                <a:lnTo>
                  <a:pt x="142" y="111"/>
                </a:lnTo>
                <a:lnTo>
                  <a:pt x="146" y="108"/>
                </a:lnTo>
                <a:lnTo>
                  <a:pt x="151" y="105"/>
                </a:lnTo>
                <a:lnTo>
                  <a:pt x="154" y="101"/>
                </a:lnTo>
                <a:lnTo>
                  <a:pt x="157" y="98"/>
                </a:lnTo>
                <a:lnTo>
                  <a:pt x="160" y="93"/>
                </a:lnTo>
                <a:lnTo>
                  <a:pt x="161" y="89"/>
                </a:lnTo>
                <a:lnTo>
                  <a:pt x="163" y="85"/>
                </a:lnTo>
                <a:lnTo>
                  <a:pt x="163" y="80"/>
                </a:lnTo>
                <a:lnTo>
                  <a:pt x="164" y="75"/>
                </a:lnTo>
                <a:lnTo>
                  <a:pt x="163" y="70"/>
                </a:lnTo>
                <a:lnTo>
                  <a:pt x="163" y="66"/>
                </a:lnTo>
                <a:lnTo>
                  <a:pt x="161" y="61"/>
                </a:lnTo>
                <a:lnTo>
                  <a:pt x="160" y="56"/>
                </a:lnTo>
                <a:lnTo>
                  <a:pt x="157" y="52"/>
                </a:lnTo>
                <a:lnTo>
                  <a:pt x="154" y="48"/>
                </a:lnTo>
                <a:lnTo>
                  <a:pt x="151" y="45"/>
                </a:lnTo>
                <a:lnTo>
                  <a:pt x="146" y="41"/>
                </a:lnTo>
                <a:lnTo>
                  <a:pt x="142" y="38"/>
                </a:lnTo>
                <a:lnTo>
                  <a:pt x="137" y="36"/>
                </a:lnTo>
                <a:lnTo>
                  <a:pt x="131" y="33"/>
                </a:lnTo>
                <a:lnTo>
                  <a:pt x="125" y="31"/>
                </a:lnTo>
                <a:lnTo>
                  <a:pt x="117" y="30"/>
                </a:lnTo>
                <a:lnTo>
                  <a:pt x="110" y="29"/>
                </a:lnTo>
                <a:lnTo>
                  <a:pt x="102" y="28"/>
                </a:lnTo>
                <a:lnTo>
                  <a:pt x="94" y="28"/>
                </a:lnTo>
                <a:lnTo>
                  <a:pt x="85" y="28"/>
                </a:lnTo>
                <a:lnTo>
                  <a:pt x="78" y="29"/>
                </a:lnTo>
                <a:lnTo>
                  <a:pt x="70" y="30"/>
                </a:lnTo>
                <a:lnTo>
                  <a:pt x="64" y="31"/>
                </a:lnTo>
                <a:lnTo>
                  <a:pt x="57" y="33"/>
                </a:lnTo>
                <a:lnTo>
                  <a:pt x="52" y="36"/>
                </a:lnTo>
                <a:lnTo>
                  <a:pt x="47" y="38"/>
                </a:lnTo>
                <a:lnTo>
                  <a:pt x="42" y="41"/>
                </a:lnTo>
                <a:lnTo>
                  <a:pt x="38" y="45"/>
                </a:lnTo>
                <a:lnTo>
                  <a:pt x="35" y="48"/>
                </a:lnTo>
                <a:lnTo>
                  <a:pt x="32" y="52"/>
                </a:lnTo>
                <a:lnTo>
                  <a:pt x="30" y="56"/>
                </a:lnTo>
                <a:lnTo>
                  <a:pt x="28" y="61"/>
                </a:lnTo>
                <a:lnTo>
                  <a:pt x="26" y="66"/>
                </a:lnTo>
                <a:lnTo>
                  <a:pt x="25" y="70"/>
                </a:lnTo>
                <a:lnTo>
                  <a:pt x="25" y="75"/>
                </a:lnTo>
                <a:lnTo>
                  <a:pt x="25" y="80"/>
                </a:lnTo>
                <a:lnTo>
                  <a:pt x="26" y="85"/>
                </a:lnTo>
                <a:lnTo>
                  <a:pt x="28" y="89"/>
                </a:lnTo>
                <a:lnTo>
                  <a:pt x="30" y="93"/>
                </a:lnTo>
                <a:lnTo>
                  <a:pt x="32" y="98"/>
                </a:lnTo>
                <a:lnTo>
                  <a:pt x="35" y="101"/>
                </a:lnTo>
                <a:lnTo>
                  <a:pt x="38" y="105"/>
                </a:lnTo>
                <a:lnTo>
                  <a:pt x="42" y="108"/>
                </a:lnTo>
                <a:lnTo>
                  <a:pt x="47" y="111"/>
                </a:lnTo>
                <a:lnTo>
                  <a:pt x="52" y="114"/>
                </a:lnTo>
                <a:lnTo>
                  <a:pt x="57" y="116"/>
                </a:lnTo>
                <a:lnTo>
                  <a:pt x="64" y="119"/>
                </a:lnTo>
                <a:lnTo>
                  <a:pt x="70" y="121"/>
                </a:lnTo>
                <a:lnTo>
                  <a:pt x="78" y="122"/>
                </a:lnTo>
                <a:lnTo>
                  <a:pt x="86" y="122"/>
                </a:lnTo>
                <a:lnTo>
                  <a:pt x="95" y="122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80" name="Freeform 394"/>
          <p:cNvSpPr>
            <a:spLocks/>
          </p:cNvSpPr>
          <p:nvPr/>
        </p:nvSpPr>
        <p:spPr bwMode="auto">
          <a:xfrm>
            <a:off x="5574958" y="5012380"/>
            <a:ext cx="74431" cy="47696"/>
          </a:xfrm>
          <a:custGeom>
            <a:avLst/>
            <a:gdLst>
              <a:gd name="T0" fmla="*/ 0 w 189"/>
              <a:gd name="T1" fmla="*/ 0 h 132"/>
              <a:gd name="T2" fmla="*/ 0 w 189"/>
              <a:gd name="T3" fmla="*/ 0 h 132"/>
              <a:gd name="T4" fmla="*/ 0 w 189"/>
              <a:gd name="T5" fmla="*/ 0 h 132"/>
              <a:gd name="T6" fmla="*/ 0 w 189"/>
              <a:gd name="T7" fmla="*/ 0 h 132"/>
              <a:gd name="T8" fmla="*/ 0 w 189"/>
              <a:gd name="T9" fmla="*/ 0 h 132"/>
              <a:gd name="T10" fmla="*/ 0 w 189"/>
              <a:gd name="T11" fmla="*/ 0 h 132"/>
              <a:gd name="T12" fmla="*/ 0 w 189"/>
              <a:gd name="T13" fmla="*/ 0 h 132"/>
              <a:gd name="T14" fmla="*/ 0 w 189"/>
              <a:gd name="T15" fmla="*/ 0 h 132"/>
              <a:gd name="T16" fmla="*/ 0 w 189"/>
              <a:gd name="T17" fmla="*/ 0 h 132"/>
              <a:gd name="T18" fmla="*/ 0 w 189"/>
              <a:gd name="T19" fmla="*/ 0 h 132"/>
              <a:gd name="T20" fmla="*/ 0 w 189"/>
              <a:gd name="T21" fmla="*/ 0 h 132"/>
              <a:gd name="T22" fmla="*/ 0 w 189"/>
              <a:gd name="T23" fmla="*/ 0 h 132"/>
              <a:gd name="T24" fmla="*/ 0 w 189"/>
              <a:gd name="T25" fmla="*/ 0 h 132"/>
              <a:gd name="T26" fmla="*/ 0 w 189"/>
              <a:gd name="T27" fmla="*/ 0 h 132"/>
              <a:gd name="T28" fmla="*/ 0 w 189"/>
              <a:gd name="T29" fmla="*/ 0 h 132"/>
              <a:gd name="T30" fmla="*/ 0 w 189"/>
              <a:gd name="T31" fmla="*/ 0 h 132"/>
              <a:gd name="T32" fmla="*/ 0 w 189"/>
              <a:gd name="T33" fmla="*/ 0 h 132"/>
              <a:gd name="T34" fmla="*/ 0 w 189"/>
              <a:gd name="T35" fmla="*/ 0 h 132"/>
              <a:gd name="T36" fmla="*/ 0 w 189"/>
              <a:gd name="T37" fmla="*/ 0 h 132"/>
              <a:gd name="T38" fmla="*/ 0 w 189"/>
              <a:gd name="T39" fmla="*/ 0 h 132"/>
              <a:gd name="T40" fmla="*/ 0 w 189"/>
              <a:gd name="T41" fmla="*/ 0 h 132"/>
              <a:gd name="T42" fmla="*/ 0 w 189"/>
              <a:gd name="T43" fmla="*/ 0 h 132"/>
              <a:gd name="T44" fmla="*/ 0 w 189"/>
              <a:gd name="T45" fmla="*/ 0 h 132"/>
              <a:gd name="T46" fmla="*/ 0 w 189"/>
              <a:gd name="T47" fmla="*/ 0 h 132"/>
              <a:gd name="T48" fmla="*/ 0 w 189"/>
              <a:gd name="T49" fmla="*/ 0 h 132"/>
              <a:gd name="T50" fmla="*/ 0 w 189"/>
              <a:gd name="T51" fmla="*/ 0 h 132"/>
              <a:gd name="T52" fmla="*/ 0 w 189"/>
              <a:gd name="T53" fmla="*/ 0 h 132"/>
              <a:gd name="T54" fmla="*/ 0 w 189"/>
              <a:gd name="T55" fmla="*/ 0 h 132"/>
              <a:gd name="T56" fmla="*/ 0 w 189"/>
              <a:gd name="T57" fmla="*/ 0 h 132"/>
              <a:gd name="T58" fmla="*/ 0 w 189"/>
              <a:gd name="T59" fmla="*/ 0 h 132"/>
              <a:gd name="T60" fmla="*/ 0 w 189"/>
              <a:gd name="T61" fmla="*/ 0 h 132"/>
              <a:gd name="T62" fmla="*/ 0 w 189"/>
              <a:gd name="T63" fmla="*/ 0 h 132"/>
              <a:gd name="T64" fmla="*/ 0 w 189"/>
              <a:gd name="T65" fmla="*/ 0 h 132"/>
              <a:gd name="T66" fmla="*/ 0 w 189"/>
              <a:gd name="T67" fmla="*/ 0 h 132"/>
              <a:gd name="T68" fmla="*/ 0 w 189"/>
              <a:gd name="T69" fmla="*/ 0 h 132"/>
              <a:gd name="T70" fmla="*/ 0 w 189"/>
              <a:gd name="T71" fmla="*/ 0 h 132"/>
              <a:gd name="T72" fmla="*/ 0 w 189"/>
              <a:gd name="T73" fmla="*/ 0 h 132"/>
              <a:gd name="T74" fmla="*/ 0 w 189"/>
              <a:gd name="T75" fmla="*/ 0 h 132"/>
              <a:gd name="T76" fmla="*/ 0 w 189"/>
              <a:gd name="T77" fmla="*/ 0 h 132"/>
              <a:gd name="T78" fmla="*/ 0 w 189"/>
              <a:gd name="T79" fmla="*/ 0 h 132"/>
              <a:gd name="T80" fmla="*/ 0 w 189"/>
              <a:gd name="T81" fmla="*/ 0 h 132"/>
              <a:gd name="T82" fmla="*/ 0 w 189"/>
              <a:gd name="T83" fmla="*/ 0 h 132"/>
              <a:gd name="T84" fmla="*/ 0 w 189"/>
              <a:gd name="T85" fmla="*/ 0 h 132"/>
              <a:gd name="T86" fmla="*/ 0 w 189"/>
              <a:gd name="T87" fmla="*/ 0 h 132"/>
              <a:gd name="T88" fmla="*/ 0 w 189"/>
              <a:gd name="T89" fmla="*/ 0 h 132"/>
              <a:gd name="T90" fmla="*/ 0 w 189"/>
              <a:gd name="T91" fmla="*/ 0 h 132"/>
              <a:gd name="T92" fmla="*/ 0 w 189"/>
              <a:gd name="T93" fmla="*/ 0 h 132"/>
              <a:gd name="T94" fmla="*/ 0 w 189"/>
              <a:gd name="T95" fmla="*/ 0 h 132"/>
              <a:gd name="T96" fmla="*/ 0 w 189"/>
              <a:gd name="T97" fmla="*/ 0 h 132"/>
              <a:gd name="T98" fmla="*/ 0 w 189"/>
              <a:gd name="T99" fmla="*/ 0 h 132"/>
              <a:gd name="T100" fmla="*/ 0 w 189"/>
              <a:gd name="T101" fmla="*/ 0 h 132"/>
              <a:gd name="T102" fmla="*/ 0 w 189"/>
              <a:gd name="T103" fmla="*/ 0 h 132"/>
              <a:gd name="T104" fmla="*/ 0 w 189"/>
              <a:gd name="T105" fmla="*/ 0 h 132"/>
              <a:gd name="T106" fmla="*/ 0 w 189"/>
              <a:gd name="T107" fmla="*/ 0 h 132"/>
              <a:gd name="T108" fmla="*/ 0 w 189"/>
              <a:gd name="T109" fmla="*/ 0 h 132"/>
              <a:gd name="T110" fmla="*/ 0 w 189"/>
              <a:gd name="T111" fmla="*/ 0 h 132"/>
              <a:gd name="T112" fmla="*/ 0 w 189"/>
              <a:gd name="T113" fmla="*/ 0 h 132"/>
              <a:gd name="T114" fmla="*/ 0 w 189"/>
              <a:gd name="T115" fmla="*/ 0 h 132"/>
              <a:gd name="T116" fmla="*/ 0 w 189"/>
              <a:gd name="T117" fmla="*/ 0 h 132"/>
              <a:gd name="T118" fmla="*/ 0 w 189"/>
              <a:gd name="T119" fmla="*/ 0 h 132"/>
              <a:gd name="T120" fmla="*/ 0 w 189"/>
              <a:gd name="T121" fmla="*/ 0 h 132"/>
              <a:gd name="T122" fmla="*/ 0 w 189"/>
              <a:gd name="T123" fmla="*/ 0 h 13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9"/>
              <a:gd name="T187" fmla="*/ 0 h 132"/>
              <a:gd name="T188" fmla="*/ 189 w 189"/>
              <a:gd name="T189" fmla="*/ 132 h 13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9" h="132">
                <a:moveTo>
                  <a:pt x="131" y="132"/>
                </a:moveTo>
                <a:lnTo>
                  <a:pt x="126" y="106"/>
                </a:lnTo>
                <a:lnTo>
                  <a:pt x="130" y="105"/>
                </a:lnTo>
                <a:lnTo>
                  <a:pt x="135" y="104"/>
                </a:lnTo>
                <a:lnTo>
                  <a:pt x="139" y="103"/>
                </a:lnTo>
                <a:lnTo>
                  <a:pt x="142" y="102"/>
                </a:lnTo>
                <a:lnTo>
                  <a:pt x="146" y="100"/>
                </a:lnTo>
                <a:lnTo>
                  <a:pt x="148" y="98"/>
                </a:lnTo>
                <a:lnTo>
                  <a:pt x="152" y="95"/>
                </a:lnTo>
                <a:lnTo>
                  <a:pt x="155" y="93"/>
                </a:lnTo>
                <a:lnTo>
                  <a:pt x="157" y="90"/>
                </a:lnTo>
                <a:lnTo>
                  <a:pt x="158" y="87"/>
                </a:lnTo>
                <a:lnTo>
                  <a:pt x="160" y="84"/>
                </a:lnTo>
                <a:lnTo>
                  <a:pt x="161" y="81"/>
                </a:lnTo>
                <a:lnTo>
                  <a:pt x="162" y="77"/>
                </a:lnTo>
                <a:lnTo>
                  <a:pt x="163" y="73"/>
                </a:lnTo>
                <a:lnTo>
                  <a:pt x="163" y="69"/>
                </a:lnTo>
                <a:lnTo>
                  <a:pt x="164" y="64"/>
                </a:lnTo>
                <a:lnTo>
                  <a:pt x="163" y="60"/>
                </a:lnTo>
                <a:lnTo>
                  <a:pt x="163" y="56"/>
                </a:lnTo>
                <a:lnTo>
                  <a:pt x="162" y="52"/>
                </a:lnTo>
                <a:lnTo>
                  <a:pt x="162" y="48"/>
                </a:lnTo>
                <a:lnTo>
                  <a:pt x="160" y="45"/>
                </a:lnTo>
                <a:lnTo>
                  <a:pt x="159" y="42"/>
                </a:lnTo>
                <a:lnTo>
                  <a:pt x="157" y="39"/>
                </a:lnTo>
                <a:lnTo>
                  <a:pt x="156" y="36"/>
                </a:lnTo>
                <a:lnTo>
                  <a:pt x="153" y="34"/>
                </a:lnTo>
                <a:lnTo>
                  <a:pt x="151" y="32"/>
                </a:lnTo>
                <a:lnTo>
                  <a:pt x="148" y="31"/>
                </a:lnTo>
                <a:lnTo>
                  <a:pt x="146" y="29"/>
                </a:lnTo>
                <a:lnTo>
                  <a:pt x="143" y="29"/>
                </a:lnTo>
                <a:lnTo>
                  <a:pt x="141" y="28"/>
                </a:lnTo>
                <a:lnTo>
                  <a:pt x="138" y="27"/>
                </a:lnTo>
                <a:lnTo>
                  <a:pt x="136" y="27"/>
                </a:lnTo>
                <a:lnTo>
                  <a:pt x="132" y="27"/>
                </a:lnTo>
                <a:lnTo>
                  <a:pt x="130" y="28"/>
                </a:lnTo>
                <a:lnTo>
                  <a:pt x="128" y="28"/>
                </a:lnTo>
                <a:lnTo>
                  <a:pt x="126" y="29"/>
                </a:lnTo>
                <a:lnTo>
                  <a:pt x="124" y="30"/>
                </a:lnTo>
                <a:lnTo>
                  <a:pt x="122" y="32"/>
                </a:lnTo>
                <a:lnTo>
                  <a:pt x="121" y="33"/>
                </a:lnTo>
                <a:lnTo>
                  <a:pt x="118" y="35"/>
                </a:lnTo>
                <a:lnTo>
                  <a:pt x="117" y="37"/>
                </a:lnTo>
                <a:lnTo>
                  <a:pt x="116" y="40"/>
                </a:lnTo>
                <a:lnTo>
                  <a:pt x="115" y="43"/>
                </a:lnTo>
                <a:lnTo>
                  <a:pt x="114" y="46"/>
                </a:lnTo>
                <a:lnTo>
                  <a:pt x="113" y="49"/>
                </a:lnTo>
                <a:lnTo>
                  <a:pt x="111" y="53"/>
                </a:lnTo>
                <a:lnTo>
                  <a:pt x="110" y="58"/>
                </a:lnTo>
                <a:lnTo>
                  <a:pt x="109" y="63"/>
                </a:lnTo>
                <a:lnTo>
                  <a:pt x="107" y="70"/>
                </a:lnTo>
                <a:lnTo>
                  <a:pt x="105" y="77"/>
                </a:lnTo>
                <a:lnTo>
                  <a:pt x="102" y="83"/>
                </a:lnTo>
                <a:lnTo>
                  <a:pt x="100" y="88"/>
                </a:lnTo>
                <a:lnTo>
                  <a:pt x="98" y="93"/>
                </a:lnTo>
                <a:lnTo>
                  <a:pt x="97" y="98"/>
                </a:lnTo>
                <a:lnTo>
                  <a:pt x="95" y="102"/>
                </a:lnTo>
                <a:lnTo>
                  <a:pt x="94" y="105"/>
                </a:lnTo>
                <a:lnTo>
                  <a:pt x="92" y="108"/>
                </a:lnTo>
                <a:lnTo>
                  <a:pt x="90" y="110"/>
                </a:lnTo>
                <a:lnTo>
                  <a:pt x="89" y="113"/>
                </a:lnTo>
                <a:lnTo>
                  <a:pt x="86" y="115"/>
                </a:lnTo>
                <a:lnTo>
                  <a:pt x="84" y="117"/>
                </a:lnTo>
                <a:lnTo>
                  <a:pt x="81" y="119"/>
                </a:lnTo>
                <a:lnTo>
                  <a:pt x="79" y="120"/>
                </a:lnTo>
                <a:lnTo>
                  <a:pt x="77" y="122"/>
                </a:lnTo>
                <a:lnTo>
                  <a:pt x="74" y="123"/>
                </a:lnTo>
                <a:lnTo>
                  <a:pt x="70" y="125"/>
                </a:lnTo>
                <a:lnTo>
                  <a:pt x="68" y="126"/>
                </a:lnTo>
                <a:lnTo>
                  <a:pt x="65" y="126"/>
                </a:lnTo>
                <a:lnTo>
                  <a:pt x="62" y="127"/>
                </a:lnTo>
                <a:lnTo>
                  <a:pt x="59" y="128"/>
                </a:lnTo>
                <a:lnTo>
                  <a:pt x="55" y="128"/>
                </a:lnTo>
                <a:lnTo>
                  <a:pt x="52" y="128"/>
                </a:lnTo>
                <a:lnTo>
                  <a:pt x="49" y="128"/>
                </a:lnTo>
                <a:lnTo>
                  <a:pt x="46" y="128"/>
                </a:lnTo>
                <a:lnTo>
                  <a:pt x="44" y="127"/>
                </a:lnTo>
                <a:lnTo>
                  <a:pt x="40" y="127"/>
                </a:lnTo>
                <a:lnTo>
                  <a:pt x="37" y="126"/>
                </a:lnTo>
                <a:lnTo>
                  <a:pt x="35" y="125"/>
                </a:lnTo>
                <a:lnTo>
                  <a:pt x="32" y="124"/>
                </a:lnTo>
                <a:lnTo>
                  <a:pt x="30" y="123"/>
                </a:lnTo>
                <a:lnTo>
                  <a:pt x="26" y="122"/>
                </a:lnTo>
                <a:lnTo>
                  <a:pt x="24" y="120"/>
                </a:lnTo>
                <a:lnTo>
                  <a:pt x="22" y="119"/>
                </a:lnTo>
                <a:lnTo>
                  <a:pt x="20" y="117"/>
                </a:lnTo>
                <a:lnTo>
                  <a:pt x="18" y="116"/>
                </a:lnTo>
                <a:lnTo>
                  <a:pt x="16" y="114"/>
                </a:lnTo>
                <a:lnTo>
                  <a:pt x="14" y="112"/>
                </a:lnTo>
                <a:lnTo>
                  <a:pt x="13" y="110"/>
                </a:lnTo>
                <a:lnTo>
                  <a:pt x="11" y="108"/>
                </a:lnTo>
                <a:lnTo>
                  <a:pt x="9" y="107"/>
                </a:lnTo>
                <a:lnTo>
                  <a:pt x="8" y="105"/>
                </a:lnTo>
                <a:lnTo>
                  <a:pt x="7" y="103"/>
                </a:lnTo>
                <a:lnTo>
                  <a:pt x="6" y="100"/>
                </a:lnTo>
                <a:lnTo>
                  <a:pt x="5" y="98"/>
                </a:lnTo>
                <a:lnTo>
                  <a:pt x="4" y="95"/>
                </a:lnTo>
                <a:lnTo>
                  <a:pt x="3" y="92"/>
                </a:lnTo>
                <a:lnTo>
                  <a:pt x="3" y="89"/>
                </a:lnTo>
                <a:lnTo>
                  <a:pt x="2" y="87"/>
                </a:lnTo>
                <a:lnTo>
                  <a:pt x="1" y="84"/>
                </a:lnTo>
                <a:lnTo>
                  <a:pt x="1" y="81"/>
                </a:lnTo>
                <a:lnTo>
                  <a:pt x="0" y="78"/>
                </a:lnTo>
                <a:lnTo>
                  <a:pt x="0" y="75"/>
                </a:lnTo>
                <a:lnTo>
                  <a:pt x="0" y="72"/>
                </a:lnTo>
                <a:lnTo>
                  <a:pt x="0" y="69"/>
                </a:lnTo>
                <a:lnTo>
                  <a:pt x="0" y="65"/>
                </a:lnTo>
                <a:lnTo>
                  <a:pt x="0" y="60"/>
                </a:lnTo>
                <a:lnTo>
                  <a:pt x="1" y="56"/>
                </a:lnTo>
                <a:lnTo>
                  <a:pt x="1" y="52"/>
                </a:lnTo>
                <a:lnTo>
                  <a:pt x="2" y="48"/>
                </a:lnTo>
                <a:lnTo>
                  <a:pt x="3" y="44"/>
                </a:lnTo>
                <a:lnTo>
                  <a:pt x="4" y="40"/>
                </a:lnTo>
                <a:lnTo>
                  <a:pt x="6" y="36"/>
                </a:lnTo>
                <a:lnTo>
                  <a:pt x="7" y="32"/>
                </a:lnTo>
                <a:lnTo>
                  <a:pt x="9" y="29"/>
                </a:lnTo>
                <a:lnTo>
                  <a:pt x="11" y="26"/>
                </a:lnTo>
                <a:lnTo>
                  <a:pt x="13" y="23"/>
                </a:lnTo>
                <a:lnTo>
                  <a:pt x="15" y="21"/>
                </a:lnTo>
                <a:lnTo>
                  <a:pt x="18" y="19"/>
                </a:lnTo>
                <a:lnTo>
                  <a:pt x="20" y="17"/>
                </a:lnTo>
                <a:lnTo>
                  <a:pt x="22" y="15"/>
                </a:lnTo>
                <a:lnTo>
                  <a:pt x="25" y="13"/>
                </a:lnTo>
                <a:lnTo>
                  <a:pt x="29" y="12"/>
                </a:lnTo>
                <a:lnTo>
                  <a:pt x="32" y="11"/>
                </a:lnTo>
                <a:lnTo>
                  <a:pt x="35" y="9"/>
                </a:lnTo>
                <a:lnTo>
                  <a:pt x="38" y="8"/>
                </a:lnTo>
                <a:lnTo>
                  <a:pt x="42" y="7"/>
                </a:lnTo>
                <a:lnTo>
                  <a:pt x="46" y="7"/>
                </a:lnTo>
                <a:lnTo>
                  <a:pt x="51" y="6"/>
                </a:lnTo>
                <a:lnTo>
                  <a:pt x="54" y="32"/>
                </a:lnTo>
                <a:lnTo>
                  <a:pt x="51" y="32"/>
                </a:lnTo>
                <a:lnTo>
                  <a:pt x="48" y="33"/>
                </a:lnTo>
                <a:lnTo>
                  <a:pt x="45" y="34"/>
                </a:lnTo>
                <a:lnTo>
                  <a:pt x="42" y="35"/>
                </a:lnTo>
                <a:lnTo>
                  <a:pt x="39" y="37"/>
                </a:lnTo>
                <a:lnTo>
                  <a:pt x="37" y="39"/>
                </a:lnTo>
                <a:lnTo>
                  <a:pt x="35" y="41"/>
                </a:lnTo>
                <a:lnTo>
                  <a:pt x="33" y="43"/>
                </a:lnTo>
                <a:lnTo>
                  <a:pt x="31" y="45"/>
                </a:lnTo>
                <a:lnTo>
                  <a:pt x="30" y="48"/>
                </a:lnTo>
                <a:lnTo>
                  <a:pt x="28" y="50"/>
                </a:lnTo>
                <a:lnTo>
                  <a:pt x="26" y="53"/>
                </a:lnTo>
                <a:lnTo>
                  <a:pt x="26" y="56"/>
                </a:lnTo>
                <a:lnTo>
                  <a:pt x="25" y="60"/>
                </a:lnTo>
                <a:lnTo>
                  <a:pt x="25" y="63"/>
                </a:lnTo>
                <a:lnTo>
                  <a:pt x="25" y="67"/>
                </a:lnTo>
                <a:lnTo>
                  <a:pt x="25" y="72"/>
                </a:lnTo>
                <a:lnTo>
                  <a:pt x="25" y="76"/>
                </a:lnTo>
                <a:lnTo>
                  <a:pt x="25" y="79"/>
                </a:lnTo>
                <a:lnTo>
                  <a:pt x="26" y="83"/>
                </a:lnTo>
                <a:lnTo>
                  <a:pt x="28" y="86"/>
                </a:lnTo>
                <a:lnTo>
                  <a:pt x="29" y="89"/>
                </a:lnTo>
                <a:lnTo>
                  <a:pt x="31" y="91"/>
                </a:lnTo>
                <a:lnTo>
                  <a:pt x="32" y="93"/>
                </a:lnTo>
                <a:lnTo>
                  <a:pt x="34" y="95"/>
                </a:lnTo>
                <a:lnTo>
                  <a:pt x="36" y="98"/>
                </a:lnTo>
                <a:lnTo>
                  <a:pt x="37" y="99"/>
                </a:lnTo>
                <a:lnTo>
                  <a:pt x="39" y="100"/>
                </a:lnTo>
                <a:lnTo>
                  <a:pt x="41" y="101"/>
                </a:lnTo>
                <a:lnTo>
                  <a:pt x="44" y="102"/>
                </a:lnTo>
                <a:lnTo>
                  <a:pt x="46" y="102"/>
                </a:lnTo>
                <a:lnTo>
                  <a:pt x="48" y="102"/>
                </a:lnTo>
                <a:lnTo>
                  <a:pt x="50" y="102"/>
                </a:lnTo>
                <a:lnTo>
                  <a:pt x="51" y="102"/>
                </a:lnTo>
                <a:lnTo>
                  <a:pt x="52" y="102"/>
                </a:lnTo>
                <a:lnTo>
                  <a:pt x="54" y="101"/>
                </a:lnTo>
                <a:lnTo>
                  <a:pt x="55" y="101"/>
                </a:lnTo>
                <a:lnTo>
                  <a:pt x="56" y="100"/>
                </a:lnTo>
                <a:lnTo>
                  <a:pt x="57" y="100"/>
                </a:lnTo>
                <a:lnTo>
                  <a:pt x="60" y="99"/>
                </a:lnTo>
                <a:lnTo>
                  <a:pt x="61" y="98"/>
                </a:lnTo>
                <a:lnTo>
                  <a:pt x="62" y="96"/>
                </a:lnTo>
                <a:lnTo>
                  <a:pt x="63" y="95"/>
                </a:lnTo>
                <a:lnTo>
                  <a:pt x="64" y="94"/>
                </a:lnTo>
                <a:lnTo>
                  <a:pt x="65" y="92"/>
                </a:lnTo>
                <a:lnTo>
                  <a:pt x="66" y="91"/>
                </a:lnTo>
                <a:lnTo>
                  <a:pt x="66" y="89"/>
                </a:lnTo>
                <a:lnTo>
                  <a:pt x="67" y="88"/>
                </a:lnTo>
                <a:lnTo>
                  <a:pt x="68" y="86"/>
                </a:lnTo>
                <a:lnTo>
                  <a:pt x="68" y="85"/>
                </a:lnTo>
                <a:lnTo>
                  <a:pt x="69" y="82"/>
                </a:lnTo>
                <a:lnTo>
                  <a:pt x="70" y="80"/>
                </a:lnTo>
                <a:lnTo>
                  <a:pt x="71" y="77"/>
                </a:lnTo>
                <a:lnTo>
                  <a:pt x="72" y="73"/>
                </a:lnTo>
                <a:lnTo>
                  <a:pt x="74" y="69"/>
                </a:lnTo>
                <a:lnTo>
                  <a:pt x="76" y="64"/>
                </a:lnTo>
                <a:lnTo>
                  <a:pt x="78" y="57"/>
                </a:lnTo>
                <a:lnTo>
                  <a:pt x="79" y="51"/>
                </a:lnTo>
                <a:lnTo>
                  <a:pt x="81" y="45"/>
                </a:lnTo>
                <a:lnTo>
                  <a:pt x="83" y="40"/>
                </a:lnTo>
                <a:lnTo>
                  <a:pt x="85" y="35"/>
                </a:lnTo>
                <a:lnTo>
                  <a:pt x="86" y="30"/>
                </a:lnTo>
                <a:lnTo>
                  <a:pt x="89" y="27"/>
                </a:lnTo>
                <a:lnTo>
                  <a:pt x="90" y="24"/>
                </a:lnTo>
                <a:lnTo>
                  <a:pt x="91" y="21"/>
                </a:lnTo>
                <a:lnTo>
                  <a:pt x="93" y="19"/>
                </a:lnTo>
                <a:lnTo>
                  <a:pt x="94" y="16"/>
                </a:lnTo>
                <a:lnTo>
                  <a:pt x="96" y="14"/>
                </a:lnTo>
                <a:lnTo>
                  <a:pt x="98" y="12"/>
                </a:lnTo>
                <a:lnTo>
                  <a:pt x="100" y="10"/>
                </a:lnTo>
                <a:lnTo>
                  <a:pt x="103" y="8"/>
                </a:lnTo>
                <a:lnTo>
                  <a:pt x="106" y="6"/>
                </a:lnTo>
                <a:lnTo>
                  <a:pt x="109" y="5"/>
                </a:lnTo>
                <a:lnTo>
                  <a:pt x="111" y="3"/>
                </a:lnTo>
                <a:lnTo>
                  <a:pt x="114" y="2"/>
                </a:lnTo>
                <a:lnTo>
                  <a:pt x="117" y="1"/>
                </a:lnTo>
                <a:lnTo>
                  <a:pt x="121" y="1"/>
                </a:lnTo>
                <a:lnTo>
                  <a:pt x="125" y="0"/>
                </a:lnTo>
                <a:lnTo>
                  <a:pt x="128" y="0"/>
                </a:lnTo>
                <a:lnTo>
                  <a:pt x="132" y="0"/>
                </a:lnTo>
                <a:lnTo>
                  <a:pt x="136" y="0"/>
                </a:lnTo>
                <a:lnTo>
                  <a:pt x="140" y="0"/>
                </a:lnTo>
                <a:lnTo>
                  <a:pt x="143" y="1"/>
                </a:lnTo>
                <a:lnTo>
                  <a:pt x="147" y="2"/>
                </a:lnTo>
                <a:lnTo>
                  <a:pt x="151" y="3"/>
                </a:lnTo>
                <a:lnTo>
                  <a:pt x="154" y="4"/>
                </a:lnTo>
                <a:lnTo>
                  <a:pt x="157" y="6"/>
                </a:lnTo>
                <a:lnTo>
                  <a:pt x="161" y="8"/>
                </a:lnTo>
                <a:lnTo>
                  <a:pt x="164" y="10"/>
                </a:lnTo>
                <a:lnTo>
                  <a:pt x="168" y="12"/>
                </a:lnTo>
                <a:lnTo>
                  <a:pt x="170" y="14"/>
                </a:lnTo>
                <a:lnTo>
                  <a:pt x="173" y="17"/>
                </a:lnTo>
                <a:lnTo>
                  <a:pt x="175" y="20"/>
                </a:lnTo>
                <a:lnTo>
                  <a:pt x="177" y="23"/>
                </a:lnTo>
                <a:lnTo>
                  <a:pt x="179" y="27"/>
                </a:lnTo>
                <a:lnTo>
                  <a:pt x="182" y="30"/>
                </a:lnTo>
                <a:lnTo>
                  <a:pt x="184" y="34"/>
                </a:lnTo>
                <a:lnTo>
                  <a:pt x="185" y="39"/>
                </a:lnTo>
                <a:lnTo>
                  <a:pt x="187" y="43"/>
                </a:lnTo>
                <a:lnTo>
                  <a:pt x="188" y="47"/>
                </a:lnTo>
                <a:lnTo>
                  <a:pt x="188" y="51"/>
                </a:lnTo>
                <a:lnTo>
                  <a:pt x="189" y="55"/>
                </a:lnTo>
                <a:lnTo>
                  <a:pt x="189" y="60"/>
                </a:lnTo>
                <a:lnTo>
                  <a:pt x="189" y="64"/>
                </a:lnTo>
                <a:lnTo>
                  <a:pt x="189" y="72"/>
                </a:lnTo>
                <a:lnTo>
                  <a:pt x="188" y="79"/>
                </a:lnTo>
                <a:lnTo>
                  <a:pt x="187" y="85"/>
                </a:lnTo>
                <a:lnTo>
                  <a:pt x="186" y="91"/>
                </a:lnTo>
                <a:lnTo>
                  <a:pt x="184" y="98"/>
                </a:lnTo>
                <a:lnTo>
                  <a:pt x="182" y="103"/>
                </a:lnTo>
                <a:lnTo>
                  <a:pt x="178" y="108"/>
                </a:lnTo>
                <a:lnTo>
                  <a:pt x="175" y="112"/>
                </a:lnTo>
                <a:lnTo>
                  <a:pt x="171" y="116"/>
                </a:lnTo>
                <a:lnTo>
                  <a:pt x="167" y="119"/>
                </a:lnTo>
                <a:lnTo>
                  <a:pt x="161" y="122"/>
                </a:lnTo>
                <a:lnTo>
                  <a:pt x="156" y="125"/>
                </a:lnTo>
                <a:lnTo>
                  <a:pt x="151" y="127"/>
                </a:lnTo>
                <a:lnTo>
                  <a:pt x="144" y="129"/>
                </a:lnTo>
                <a:lnTo>
                  <a:pt x="138" y="131"/>
                </a:lnTo>
                <a:lnTo>
                  <a:pt x="131" y="132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83" name="Freeform 397"/>
          <p:cNvSpPr>
            <a:spLocks/>
          </p:cNvSpPr>
          <p:nvPr/>
        </p:nvSpPr>
        <p:spPr bwMode="auto">
          <a:xfrm>
            <a:off x="2313722" y="5819542"/>
            <a:ext cx="274218" cy="16510"/>
          </a:xfrm>
          <a:custGeom>
            <a:avLst/>
            <a:gdLst>
              <a:gd name="T0" fmla="*/ 0 w 698"/>
              <a:gd name="T1" fmla="*/ 0 h 42"/>
              <a:gd name="T2" fmla="*/ 0 w 698"/>
              <a:gd name="T3" fmla="*/ 0 h 42"/>
              <a:gd name="T4" fmla="*/ 0 w 698"/>
              <a:gd name="T5" fmla="*/ 0 h 42"/>
              <a:gd name="T6" fmla="*/ 0 w 698"/>
              <a:gd name="T7" fmla="*/ 0 h 42"/>
              <a:gd name="T8" fmla="*/ 0 w 698"/>
              <a:gd name="T9" fmla="*/ 0 h 42"/>
              <a:gd name="T10" fmla="*/ 0 w 698"/>
              <a:gd name="T11" fmla="*/ 0 h 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98"/>
              <a:gd name="T19" fmla="*/ 0 h 42"/>
              <a:gd name="T20" fmla="*/ 698 w 698"/>
              <a:gd name="T21" fmla="*/ 42 h 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98" h="42">
                <a:moveTo>
                  <a:pt x="698" y="21"/>
                </a:moveTo>
                <a:lnTo>
                  <a:pt x="698" y="0"/>
                </a:lnTo>
                <a:lnTo>
                  <a:pt x="0" y="0"/>
                </a:lnTo>
                <a:lnTo>
                  <a:pt x="0" y="42"/>
                </a:lnTo>
                <a:lnTo>
                  <a:pt x="698" y="42"/>
                </a:lnTo>
                <a:lnTo>
                  <a:pt x="698" y="21"/>
                </a:lnTo>
                <a:close/>
              </a:path>
            </a:pathLst>
          </a:custGeom>
          <a:solidFill>
            <a:srgbClr val="DC2B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884" name="Freeform 398"/>
          <p:cNvSpPr>
            <a:spLocks/>
          </p:cNvSpPr>
          <p:nvPr/>
        </p:nvSpPr>
        <p:spPr bwMode="auto">
          <a:xfrm>
            <a:off x="2527220" y="5781018"/>
            <a:ext cx="121439" cy="93557"/>
          </a:xfrm>
          <a:custGeom>
            <a:avLst/>
            <a:gdLst>
              <a:gd name="T0" fmla="*/ 0 w 314"/>
              <a:gd name="T1" fmla="*/ 0 h 256"/>
              <a:gd name="T2" fmla="*/ 0 w 314"/>
              <a:gd name="T3" fmla="*/ 0 h 256"/>
              <a:gd name="T4" fmla="*/ 0 w 314"/>
              <a:gd name="T5" fmla="*/ 0 h 256"/>
              <a:gd name="T6" fmla="*/ 0 w 314"/>
              <a:gd name="T7" fmla="*/ 0 h 256"/>
              <a:gd name="T8" fmla="*/ 0 w 314"/>
              <a:gd name="T9" fmla="*/ 0 h 256"/>
              <a:gd name="T10" fmla="*/ 0 w 314"/>
              <a:gd name="T11" fmla="*/ 0 h 256"/>
              <a:gd name="T12" fmla="*/ 0 w 314"/>
              <a:gd name="T13" fmla="*/ 0 h 256"/>
              <a:gd name="T14" fmla="*/ 0 w 314"/>
              <a:gd name="T15" fmla="*/ 0 h 256"/>
              <a:gd name="T16" fmla="*/ 0 w 314"/>
              <a:gd name="T17" fmla="*/ 0 h 256"/>
              <a:gd name="T18" fmla="*/ 0 w 314"/>
              <a:gd name="T19" fmla="*/ 0 h 256"/>
              <a:gd name="T20" fmla="*/ 0 w 314"/>
              <a:gd name="T21" fmla="*/ 0 h 256"/>
              <a:gd name="T22" fmla="*/ 0 w 314"/>
              <a:gd name="T23" fmla="*/ 0 h 256"/>
              <a:gd name="T24" fmla="*/ 0 w 314"/>
              <a:gd name="T25" fmla="*/ 0 h 256"/>
              <a:gd name="T26" fmla="*/ 0 w 314"/>
              <a:gd name="T27" fmla="*/ 0 h 256"/>
              <a:gd name="T28" fmla="*/ 0 w 314"/>
              <a:gd name="T29" fmla="*/ 0 h 256"/>
              <a:gd name="T30" fmla="*/ 0 w 314"/>
              <a:gd name="T31" fmla="*/ 0 h 256"/>
              <a:gd name="T32" fmla="*/ 0 w 314"/>
              <a:gd name="T33" fmla="*/ 0 h 256"/>
              <a:gd name="T34" fmla="*/ 0 w 314"/>
              <a:gd name="T35" fmla="*/ 0 h 256"/>
              <a:gd name="T36" fmla="*/ 0 w 314"/>
              <a:gd name="T37" fmla="*/ 0 h 256"/>
              <a:gd name="T38" fmla="*/ 0 w 314"/>
              <a:gd name="T39" fmla="*/ 0 h 256"/>
              <a:gd name="T40" fmla="*/ 0 w 314"/>
              <a:gd name="T41" fmla="*/ 0 h 256"/>
              <a:gd name="T42" fmla="*/ 0 w 314"/>
              <a:gd name="T43" fmla="*/ 0 h 256"/>
              <a:gd name="T44" fmla="*/ 0 w 314"/>
              <a:gd name="T45" fmla="*/ 0 h 256"/>
              <a:gd name="T46" fmla="*/ 0 w 314"/>
              <a:gd name="T47" fmla="*/ 0 h 256"/>
              <a:gd name="T48" fmla="*/ 0 w 314"/>
              <a:gd name="T49" fmla="*/ 0 h 256"/>
              <a:gd name="T50" fmla="*/ 0 w 314"/>
              <a:gd name="T51" fmla="*/ 0 h 256"/>
              <a:gd name="T52" fmla="*/ 0 w 314"/>
              <a:gd name="T53" fmla="*/ 0 h 256"/>
              <a:gd name="T54" fmla="*/ 0 w 314"/>
              <a:gd name="T55" fmla="*/ 0 h 256"/>
              <a:gd name="T56" fmla="*/ 0 w 314"/>
              <a:gd name="T57" fmla="*/ 0 h 256"/>
              <a:gd name="T58" fmla="*/ 0 w 314"/>
              <a:gd name="T59" fmla="*/ 0 h 256"/>
              <a:gd name="T60" fmla="*/ 0 w 314"/>
              <a:gd name="T61" fmla="*/ 0 h 256"/>
              <a:gd name="T62" fmla="*/ 0 w 314"/>
              <a:gd name="T63" fmla="*/ 0 h 256"/>
              <a:gd name="T64" fmla="*/ 0 w 314"/>
              <a:gd name="T65" fmla="*/ 0 h 256"/>
              <a:gd name="T66" fmla="*/ 0 w 314"/>
              <a:gd name="T67" fmla="*/ 0 h 25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14"/>
              <a:gd name="T103" fmla="*/ 0 h 256"/>
              <a:gd name="T104" fmla="*/ 314 w 314"/>
              <a:gd name="T105" fmla="*/ 256 h 25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14" h="256">
                <a:moveTo>
                  <a:pt x="314" y="128"/>
                </a:moveTo>
                <a:lnTo>
                  <a:pt x="0" y="0"/>
                </a:lnTo>
                <a:lnTo>
                  <a:pt x="2" y="4"/>
                </a:lnTo>
                <a:lnTo>
                  <a:pt x="4" y="8"/>
                </a:lnTo>
                <a:lnTo>
                  <a:pt x="5" y="12"/>
                </a:lnTo>
                <a:lnTo>
                  <a:pt x="7" y="16"/>
                </a:lnTo>
                <a:lnTo>
                  <a:pt x="9" y="20"/>
                </a:lnTo>
                <a:lnTo>
                  <a:pt x="12" y="23"/>
                </a:lnTo>
                <a:lnTo>
                  <a:pt x="13" y="27"/>
                </a:lnTo>
                <a:lnTo>
                  <a:pt x="15" y="31"/>
                </a:lnTo>
                <a:lnTo>
                  <a:pt x="16" y="36"/>
                </a:lnTo>
                <a:lnTo>
                  <a:pt x="17" y="40"/>
                </a:lnTo>
                <a:lnTo>
                  <a:pt x="19" y="44"/>
                </a:lnTo>
                <a:lnTo>
                  <a:pt x="20" y="48"/>
                </a:lnTo>
                <a:lnTo>
                  <a:pt x="21" y="52"/>
                </a:lnTo>
                <a:lnTo>
                  <a:pt x="22" y="56"/>
                </a:lnTo>
                <a:lnTo>
                  <a:pt x="23" y="60"/>
                </a:lnTo>
                <a:lnTo>
                  <a:pt x="24" y="64"/>
                </a:lnTo>
                <a:lnTo>
                  <a:pt x="25" y="68"/>
                </a:lnTo>
                <a:lnTo>
                  <a:pt x="26" y="72"/>
                </a:lnTo>
                <a:lnTo>
                  <a:pt x="28" y="76"/>
                </a:lnTo>
                <a:lnTo>
                  <a:pt x="29" y="80"/>
                </a:lnTo>
                <a:lnTo>
                  <a:pt x="30" y="83"/>
                </a:lnTo>
                <a:lnTo>
                  <a:pt x="30" y="87"/>
                </a:lnTo>
                <a:lnTo>
                  <a:pt x="31" y="91"/>
                </a:lnTo>
                <a:lnTo>
                  <a:pt x="31" y="96"/>
                </a:lnTo>
                <a:lnTo>
                  <a:pt x="32" y="100"/>
                </a:lnTo>
                <a:lnTo>
                  <a:pt x="32" y="104"/>
                </a:lnTo>
                <a:lnTo>
                  <a:pt x="33" y="108"/>
                </a:lnTo>
                <a:lnTo>
                  <a:pt x="33" y="112"/>
                </a:lnTo>
                <a:lnTo>
                  <a:pt x="33" y="116"/>
                </a:lnTo>
                <a:lnTo>
                  <a:pt x="33" y="120"/>
                </a:lnTo>
                <a:lnTo>
                  <a:pt x="33" y="124"/>
                </a:lnTo>
                <a:lnTo>
                  <a:pt x="33" y="128"/>
                </a:lnTo>
                <a:lnTo>
                  <a:pt x="33" y="132"/>
                </a:lnTo>
                <a:lnTo>
                  <a:pt x="33" y="136"/>
                </a:lnTo>
                <a:lnTo>
                  <a:pt x="33" y="140"/>
                </a:lnTo>
                <a:lnTo>
                  <a:pt x="33" y="143"/>
                </a:lnTo>
                <a:lnTo>
                  <a:pt x="33" y="147"/>
                </a:lnTo>
                <a:lnTo>
                  <a:pt x="32" y="152"/>
                </a:lnTo>
                <a:lnTo>
                  <a:pt x="32" y="156"/>
                </a:lnTo>
                <a:lnTo>
                  <a:pt x="31" y="160"/>
                </a:lnTo>
                <a:lnTo>
                  <a:pt x="31" y="164"/>
                </a:lnTo>
                <a:lnTo>
                  <a:pt x="30" y="168"/>
                </a:lnTo>
                <a:lnTo>
                  <a:pt x="30" y="172"/>
                </a:lnTo>
                <a:lnTo>
                  <a:pt x="29" y="176"/>
                </a:lnTo>
                <a:lnTo>
                  <a:pt x="28" y="180"/>
                </a:lnTo>
                <a:lnTo>
                  <a:pt x="26" y="184"/>
                </a:lnTo>
                <a:lnTo>
                  <a:pt x="25" y="188"/>
                </a:lnTo>
                <a:lnTo>
                  <a:pt x="24" y="192"/>
                </a:lnTo>
                <a:lnTo>
                  <a:pt x="23" y="196"/>
                </a:lnTo>
                <a:lnTo>
                  <a:pt x="22" y="200"/>
                </a:lnTo>
                <a:lnTo>
                  <a:pt x="21" y="203"/>
                </a:lnTo>
                <a:lnTo>
                  <a:pt x="20" y="207"/>
                </a:lnTo>
                <a:lnTo>
                  <a:pt x="19" y="212"/>
                </a:lnTo>
                <a:lnTo>
                  <a:pt x="17" y="216"/>
                </a:lnTo>
                <a:lnTo>
                  <a:pt x="16" y="220"/>
                </a:lnTo>
                <a:lnTo>
                  <a:pt x="15" y="224"/>
                </a:lnTo>
                <a:lnTo>
                  <a:pt x="13" y="228"/>
                </a:lnTo>
                <a:lnTo>
                  <a:pt x="12" y="232"/>
                </a:lnTo>
                <a:lnTo>
                  <a:pt x="9" y="236"/>
                </a:lnTo>
                <a:lnTo>
                  <a:pt x="7" y="240"/>
                </a:lnTo>
                <a:lnTo>
                  <a:pt x="5" y="244"/>
                </a:lnTo>
                <a:lnTo>
                  <a:pt x="4" y="248"/>
                </a:lnTo>
                <a:lnTo>
                  <a:pt x="2" y="252"/>
                </a:lnTo>
                <a:lnTo>
                  <a:pt x="0" y="256"/>
                </a:lnTo>
                <a:lnTo>
                  <a:pt x="314" y="128"/>
                </a:lnTo>
                <a:close/>
              </a:path>
            </a:pathLst>
          </a:custGeom>
          <a:solidFill>
            <a:srgbClr val="DC2B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564" name="Rectangle 820"/>
          <p:cNvSpPr>
            <a:spLocks noChangeArrowheads="1"/>
          </p:cNvSpPr>
          <p:nvPr/>
        </p:nvSpPr>
        <p:spPr bwMode="auto">
          <a:xfrm>
            <a:off x="2857387" y="2716998"/>
            <a:ext cx="1645332" cy="6393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pt-B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EMPRESAS</a:t>
            </a:r>
            <a:endParaRPr lang="pt-BR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06" name="Text Box 6"/>
          <p:cNvSpPr txBox="1">
            <a:spLocks noChangeArrowheads="1"/>
          </p:cNvSpPr>
          <p:nvPr/>
        </p:nvSpPr>
        <p:spPr bwMode="auto">
          <a:xfrm>
            <a:off x="-69282" y="210706"/>
            <a:ext cx="9144000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atin typeface="+mn-lt"/>
                <a:cs typeface="Arial"/>
              </a:defRPr>
            </a:lvl1pPr>
          </a:lstStyle>
          <a:p>
            <a:r>
              <a:rPr lang="pt-BR" altLang="pt-BR" dirty="0" smtClean="0"/>
              <a:t>Estrutura do PSQ – Louças Sanitárias</a:t>
            </a:r>
            <a:endParaRPr lang="pt-BR" altLang="pt-BR" dirty="0"/>
          </a:p>
        </p:txBody>
      </p:sp>
      <p:sp>
        <p:nvSpPr>
          <p:cNvPr id="408" name="Rectangle 820"/>
          <p:cNvSpPr>
            <a:spLocks noChangeArrowheads="1"/>
          </p:cNvSpPr>
          <p:nvPr/>
        </p:nvSpPr>
        <p:spPr bwMode="auto">
          <a:xfrm>
            <a:off x="4139952" y="692696"/>
            <a:ext cx="1496446" cy="952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pt-BR" sz="1600" b="1" dirty="0" smtClean="0">
                <a:latin typeface="Arial" pitchFamily="34" charset="0"/>
                <a:ea typeface="ＭＳ Ｐゴシック" pitchFamily="34" charset="-128"/>
              </a:rPr>
              <a:t>ENTIDADES</a:t>
            </a:r>
          </a:p>
          <a:p>
            <a:pPr algn="ctr" eaLnBrk="0" hangingPunct="0">
              <a:spcBef>
                <a:spcPct val="0"/>
              </a:spcBef>
              <a:defRPr/>
            </a:pPr>
            <a:r>
              <a:rPr lang="pt-BR" sz="1600" b="1" dirty="0" smtClean="0">
                <a:latin typeface="Arial" pitchFamily="34" charset="0"/>
                <a:ea typeface="ＭＳ Ｐゴシック" pitchFamily="34" charset="-128"/>
              </a:rPr>
              <a:t>SETORIAIS</a:t>
            </a:r>
            <a:endParaRPr lang="pt-BR" sz="1600" b="1" dirty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4688" y="767942"/>
            <a:ext cx="497230" cy="72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 bwMode="auto">
          <a:xfrm>
            <a:off x="3278922" y="741769"/>
            <a:ext cx="2638807" cy="1034627"/>
          </a:xfrm>
          <a:prstGeom prst="rect">
            <a:avLst/>
          </a:prstGeom>
          <a:noFill/>
          <a:ln w="19050" cap="flat" cmpd="sng" algn="ctr">
            <a:solidFill>
              <a:srgbClr val="09855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05" name="Retângulo 404"/>
          <p:cNvSpPr/>
          <p:nvPr/>
        </p:nvSpPr>
        <p:spPr bwMode="auto">
          <a:xfrm>
            <a:off x="2836696" y="2631253"/>
            <a:ext cx="1762828" cy="799825"/>
          </a:xfrm>
          <a:prstGeom prst="rect">
            <a:avLst/>
          </a:prstGeom>
          <a:noFill/>
          <a:ln w="19050" cap="flat" cmpd="sng" algn="ctr">
            <a:solidFill>
              <a:srgbClr val="09855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22" name="Retângulo 421"/>
          <p:cNvSpPr/>
          <p:nvPr/>
        </p:nvSpPr>
        <p:spPr bwMode="auto">
          <a:xfrm>
            <a:off x="4919086" y="4203386"/>
            <a:ext cx="2389217" cy="544834"/>
          </a:xfrm>
          <a:prstGeom prst="rect">
            <a:avLst/>
          </a:prstGeom>
          <a:noFill/>
          <a:ln w="19050" cap="flat" cmpd="sng" algn="ctr">
            <a:solidFill>
              <a:srgbClr val="09855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23" name="Retângulo 422"/>
          <p:cNvSpPr/>
          <p:nvPr/>
        </p:nvSpPr>
        <p:spPr bwMode="auto">
          <a:xfrm>
            <a:off x="6198743" y="5878244"/>
            <a:ext cx="1194608" cy="619307"/>
          </a:xfrm>
          <a:prstGeom prst="rect">
            <a:avLst/>
          </a:prstGeom>
          <a:noFill/>
          <a:ln w="19050" cap="flat" cmpd="sng" algn="ctr">
            <a:solidFill>
              <a:srgbClr val="09855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24" name="Retângulo 423"/>
          <p:cNvSpPr/>
          <p:nvPr/>
        </p:nvSpPr>
        <p:spPr bwMode="auto">
          <a:xfrm>
            <a:off x="4750998" y="5878244"/>
            <a:ext cx="1194608" cy="619307"/>
          </a:xfrm>
          <a:prstGeom prst="rect">
            <a:avLst/>
          </a:prstGeom>
          <a:noFill/>
          <a:ln w="19050" cap="flat" cmpd="sng" algn="ctr">
            <a:solidFill>
              <a:srgbClr val="09855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26" name="Retângulo 425"/>
          <p:cNvSpPr/>
          <p:nvPr/>
        </p:nvSpPr>
        <p:spPr bwMode="auto">
          <a:xfrm>
            <a:off x="2648659" y="5753502"/>
            <a:ext cx="1423275" cy="744050"/>
          </a:xfrm>
          <a:prstGeom prst="rect">
            <a:avLst/>
          </a:prstGeom>
          <a:noFill/>
          <a:ln w="19050" cap="flat" cmpd="sng" algn="ctr">
            <a:solidFill>
              <a:srgbClr val="09855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88871" y="1514787"/>
            <a:ext cx="1324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/>
              <a:t>SINDICERÂMICA</a:t>
            </a:r>
            <a:endParaRPr lang="pt-BR" sz="11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712698" y="5891242"/>
            <a:ext cx="283004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baseline="30000" dirty="0" smtClean="0"/>
              <a:t>(*)</a:t>
            </a:r>
            <a:endParaRPr lang="pt-BR" sz="1400" b="1" baseline="30000" dirty="0"/>
          </a:p>
        </p:txBody>
      </p:sp>
      <p:sp>
        <p:nvSpPr>
          <p:cNvPr id="430" name="CaixaDeTexto 429"/>
          <p:cNvSpPr txBox="1"/>
          <p:nvPr/>
        </p:nvSpPr>
        <p:spPr>
          <a:xfrm>
            <a:off x="7018873" y="4215308"/>
            <a:ext cx="283004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baseline="30000" dirty="0" smtClean="0"/>
              <a:t>(*)</a:t>
            </a:r>
            <a:endParaRPr lang="pt-BR" sz="1400" b="1" baseline="30000" dirty="0"/>
          </a:p>
        </p:txBody>
      </p:sp>
      <p:sp>
        <p:nvSpPr>
          <p:cNvPr id="431" name="CaixaDeTexto 430"/>
          <p:cNvSpPr txBox="1"/>
          <p:nvPr/>
        </p:nvSpPr>
        <p:spPr>
          <a:xfrm>
            <a:off x="5868144" y="6649422"/>
            <a:ext cx="1940339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baseline="30000" dirty="0" smtClean="0"/>
              <a:t>(*): Acreditação pelo INMETRO</a:t>
            </a:r>
            <a:endParaRPr lang="pt-BR" sz="1400" b="1" baseline="30000" dirty="0"/>
          </a:p>
        </p:txBody>
      </p:sp>
      <p:sp>
        <p:nvSpPr>
          <p:cNvPr id="28897" name="Freeform 17"/>
          <p:cNvSpPr>
            <a:spLocks/>
          </p:cNvSpPr>
          <p:nvPr/>
        </p:nvSpPr>
        <p:spPr bwMode="auto">
          <a:xfrm>
            <a:off x="6777600" y="4071303"/>
            <a:ext cx="105770" cy="110067"/>
          </a:xfrm>
          <a:custGeom>
            <a:avLst/>
            <a:gdLst>
              <a:gd name="T0" fmla="*/ 0 w 269"/>
              <a:gd name="T1" fmla="*/ 0 h 299"/>
              <a:gd name="T2" fmla="*/ 0 w 269"/>
              <a:gd name="T3" fmla="*/ 0 h 299"/>
              <a:gd name="T4" fmla="*/ 0 w 269"/>
              <a:gd name="T5" fmla="*/ 0 h 299"/>
              <a:gd name="T6" fmla="*/ 0 w 269"/>
              <a:gd name="T7" fmla="*/ 0 h 299"/>
              <a:gd name="T8" fmla="*/ 0 w 269"/>
              <a:gd name="T9" fmla="*/ 0 h 299"/>
              <a:gd name="T10" fmla="*/ 0 w 269"/>
              <a:gd name="T11" fmla="*/ 0 h 299"/>
              <a:gd name="T12" fmla="*/ 0 w 269"/>
              <a:gd name="T13" fmla="*/ 0 h 299"/>
              <a:gd name="T14" fmla="*/ 0 w 269"/>
              <a:gd name="T15" fmla="*/ 0 h 299"/>
              <a:gd name="T16" fmla="*/ 0 w 269"/>
              <a:gd name="T17" fmla="*/ 0 h 299"/>
              <a:gd name="T18" fmla="*/ 0 w 269"/>
              <a:gd name="T19" fmla="*/ 0 h 299"/>
              <a:gd name="T20" fmla="*/ 0 w 269"/>
              <a:gd name="T21" fmla="*/ 0 h 299"/>
              <a:gd name="T22" fmla="*/ 0 w 269"/>
              <a:gd name="T23" fmla="*/ 0 h 299"/>
              <a:gd name="T24" fmla="*/ 0 w 269"/>
              <a:gd name="T25" fmla="*/ 0 h 299"/>
              <a:gd name="T26" fmla="*/ 0 w 269"/>
              <a:gd name="T27" fmla="*/ 0 h 299"/>
              <a:gd name="T28" fmla="*/ 0 w 269"/>
              <a:gd name="T29" fmla="*/ 0 h 299"/>
              <a:gd name="T30" fmla="*/ 0 w 269"/>
              <a:gd name="T31" fmla="*/ 0 h 299"/>
              <a:gd name="T32" fmla="*/ 0 w 269"/>
              <a:gd name="T33" fmla="*/ 0 h 299"/>
              <a:gd name="T34" fmla="*/ 0 w 269"/>
              <a:gd name="T35" fmla="*/ 0 h 299"/>
              <a:gd name="T36" fmla="*/ 0 w 269"/>
              <a:gd name="T37" fmla="*/ 0 h 299"/>
              <a:gd name="T38" fmla="*/ 0 w 269"/>
              <a:gd name="T39" fmla="*/ 0 h 299"/>
              <a:gd name="T40" fmla="*/ 0 w 269"/>
              <a:gd name="T41" fmla="*/ 0 h 299"/>
              <a:gd name="T42" fmla="*/ 0 w 269"/>
              <a:gd name="T43" fmla="*/ 0 h 299"/>
              <a:gd name="T44" fmla="*/ 0 w 269"/>
              <a:gd name="T45" fmla="*/ 0 h 299"/>
              <a:gd name="T46" fmla="*/ 0 w 269"/>
              <a:gd name="T47" fmla="*/ 0 h 299"/>
              <a:gd name="T48" fmla="*/ 0 w 269"/>
              <a:gd name="T49" fmla="*/ 0 h 299"/>
              <a:gd name="T50" fmla="*/ 0 w 269"/>
              <a:gd name="T51" fmla="*/ 0 h 299"/>
              <a:gd name="T52" fmla="*/ 0 w 269"/>
              <a:gd name="T53" fmla="*/ 0 h 299"/>
              <a:gd name="T54" fmla="*/ 0 w 269"/>
              <a:gd name="T55" fmla="*/ 0 h 299"/>
              <a:gd name="T56" fmla="*/ 0 w 269"/>
              <a:gd name="T57" fmla="*/ 0 h 299"/>
              <a:gd name="T58" fmla="*/ 0 w 269"/>
              <a:gd name="T59" fmla="*/ 0 h 299"/>
              <a:gd name="T60" fmla="*/ 0 w 269"/>
              <a:gd name="T61" fmla="*/ 0 h 299"/>
              <a:gd name="T62" fmla="*/ 0 w 269"/>
              <a:gd name="T63" fmla="*/ 0 h 299"/>
              <a:gd name="T64" fmla="*/ 0 w 269"/>
              <a:gd name="T65" fmla="*/ 0 h 299"/>
              <a:gd name="T66" fmla="*/ 0 w 269"/>
              <a:gd name="T67" fmla="*/ 0 h 29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69"/>
              <a:gd name="T103" fmla="*/ 0 h 299"/>
              <a:gd name="T104" fmla="*/ 269 w 269"/>
              <a:gd name="T105" fmla="*/ 299 h 29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69" h="299">
                <a:moveTo>
                  <a:pt x="135" y="299"/>
                </a:moveTo>
                <a:lnTo>
                  <a:pt x="269" y="0"/>
                </a:lnTo>
                <a:lnTo>
                  <a:pt x="264" y="2"/>
                </a:lnTo>
                <a:lnTo>
                  <a:pt x="261" y="4"/>
                </a:lnTo>
                <a:lnTo>
                  <a:pt x="257" y="6"/>
                </a:lnTo>
                <a:lnTo>
                  <a:pt x="252" y="7"/>
                </a:lnTo>
                <a:lnTo>
                  <a:pt x="248" y="9"/>
                </a:lnTo>
                <a:lnTo>
                  <a:pt x="244" y="11"/>
                </a:lnTo>
                <a:lnTo>
                  <a:pt x="240" y="12"/>
                </a:lnTo>
                <a:lnTo>
                  <a:pt x="235" y="14"/>
                </a:lnTo>
                <a:lnTo>
                  <a:pt x="231" y="15"/>
                </a:lnTo>
                <a:lnTo>
                  <a:pt x="227" y="17"/>
                </a:lnTo>
                <a:lnTo>
                  <a:pt x="223" y="18"/>
                </a:lnTo>
                <a:lnTo>
                  <a:pt x="218" y="19"/>
                </a:lnTo>
                <a:lnTo>
                  <a:pt x="214" y="20"/>
                </a:lnTo>
                <a:lnTo>
                  <a:pt x="210" y="21"/>
                </a:lnTo>
                <a:lnTo>
                  <a:pt x="205" y="23"/>
                </a:lnTo>
                <a:lnTo>
                  <a:pt x="201" y="24"/>
                </a:lnTo>
                <a:lnTo>
                  <a:pt x="198" y="24"/>
                </a:lnTo>
                <a:lnTo>
                  <a:pt x="194" y="25"/>
                </a:lnTo>
                <a:lnTo>
                  <a:pt x="189" y="26"/>
                </a:lnTo>
                <a:lnTo>
                  <a:pt x="185" y="27"/>
                </a:lnTo>
                <a:lnTo>
                  <a:pt x="181" y="28"/>
                </a:lnTo>
                <a:lnTo>
                  <a:pt x="177" y="28"/>
                </a:lnTo>
                <a:lnTo>
                  <a:pt x="172" y="29"/>
                </a:lnTo>
                <a:lnTo>
                  <a:pt x="168" y="29"/>
                </a:lnTo>
                <a:lnTo>
                  <a:pt x="164" y="30"/>
                </a:lnTo>
                <a:lnTo>
                  <a:pt x="159" y="30"/>
                </a:lnTo>
                <a:lnTo>
                  <a:pt x="155" y="31"/>
                </a:lnTo>
                <a:lnTo>
                  <a:pt x="151" y="31"/>
                </a:lnTo>
                <a:lnTo>
                  <a:pt x="147" y="31"/>
                </a:lnTo>
                <a:lnTo>
                  <a:pt x="142" y="31"/>
                </a:lnTo>
                <a:lnTo>
                  <a:pt x="138" y="31"/>
                </a:lnTo>
                <a:lnTo>
                  <a:pt x="135" y="31"/>
                </a:lnTo>
                <a:lnTo>
                  <a:pt x="131" y="31"/>
                </a:lnTo>
                <a:lnTo>
                  <a:pt x="126" y="31"/>
                </a:lnTo>
                <a:lnTo>
                  <a:pt x="122" y="31"/>
                </a:lnTo>
                <a:lnTo>
                  <a:pt x="118" y="31"/>
                </a:lnTo>
                <a:lnTo>
                  <a:pt x="113" y="31"/>
                </a:lnTo>
                <a:lnTo>
                  <a:pt x="109" y="30"/>
                </a:lnTo>
                <a:lnTo>
                  <a:pt x="105" y="30"/>
                </a:lnTo>
                <a:lnTo>
                  <a:pt x="101" y="29"/>
                </a:lnTo>
                <a:lnTo>
                  <a:pt x="96" y="29"/>
                </a:lnTo>
                <a:lnTo>
                  <a:pt x="92" y="28"/>
                </a:lnTo>
                <a:lnTo>
                  <a:pt x="88" y="28"/>
                </a:lnTo>
                <a:lnTo>
                  <a:pt x="83" y="27"/>
                </a:lnTo>
                <a:lnTo>
                  <a:pt x="79" y="26"/>
                </a:lnTo>
                <a:lnTo>
                  <a:pt x="75" y="25"/>
                </a:lnTo>
                <a:lnTo>
                  <a:pt x="72" y="24"/>
                </a:lnTo>
                <a:lnTo>
                  <a:pt x="67" y="24"/>
                </a:lnTo>
                <a:lnTo>
                  <a:pt x="63" y="23"/>
                </a:lnTo>
                <a:lnTo>
                  <a:pt x="59" y="21"/>
                </a:lnTo>
                <a:lnTo>
                  <a:pt x="55" y="20"/>
                </a:lnTo>
                <a:lnTo>
                  <a:pt x="50" y="19"/>
                </a:lnTo>
                <a:lnTo>
                  <a:pt x="46" y="18"/>
                </a:lnTo>
                <a:lnTo>
                  <a:pt x="42" y="17"/>
                </a:lnTo>
                <a:lnTo>
                  <a:pt x="37" y="15"/>
                </a:lnTo>
                <a:lnTo>
                  <a:pt x="33" y="14"/>
                </a:lnTo>
                <a:lnTo>
                  <a:pt x="29" y="12"/>
                </a:lnTo>
                <a:lnTo>
                  <a:pt x="25" y="11"/>
                </a:lnTo>
                <a:lnTo>
                  <a:pt x="20" y="9"/>
                </a:lnTo>
                <a:lnTo>
                  <a:pt x="16" y="7"/>
                </a:lnTo>
                <a:lnTo>
                  <a:pt x="12" y="6"/>
                </a:lnTo>
                <a:lnTo>
                  <a:pt x="9" y="4"/>
                </a:lnTo>
                <a:lnTo>
                  <a:pt x="4" y="2"/>
                </a:lnTo>
                <a:lnTo>
                  <a:pt x="0" y="0"/>
                </a:lnTo>
                <a:lnTo>
                  <a:pt x="135" y="299"/>
                </a:lnTo>
                <a:close/>
              </a:path>
            </a:pathLst>
          </a:custGeom>
          <a:solidFill>
            <a:srgbClr val="DC27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8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22026" y="928670"/>
            <a:ext cx="8542461" cy="543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numCol="1" anchor="t"/>
          <a:lstStyle/>
          <a:p>
            <a:pPr marL="342900" indent="-342900" algn="just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pt-BR" dirty="0" smtClean="0">
                <a:latin typeface="+mn-lt"/>
              </a:rPr>
              <a:t>Associação Brasileira dos Fabricantes de Materiais para Saneamento - criada na década de 70</a:t>
            </a:r>
          </a:p>
          <a:p>
            <a:pPr marL="342900" indent="-342900" algn="just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pt-BR" dirty="0" smtClean="0">
                <a:latin typeface="+mn-lt"/>
                <a:cs typeface="Arial" panose="020B0604020202020204" pitchFamily="34" charset="0"/>
              </a:rPr>
              <a:t>38 </a:t>
            </a:r>
            <a:r>
              <a:rPr lang="pt-BR" dirty="0">
                <a:latin typeface="+mn-lt"/>
              </a:rPr>
              <a:t>Associados</a:t>
            </a:r>
          </a:p>
          <a:p>
            <a:pPr marL="342900" indent="-342900" algn="just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pt-BR" dirty="0" smtClean="0">
                <a:latin typeface="+mn-lt"/>
              </a:rPr>
              <a:t>Faturamento </a:t>
            </a:r>
            <a:r>
              <a:rPr lang="pt-BR" dirty="0">
                <a:latin typeface="+mn-lt"/>
              </a:rPr>
              <a:t>total das associadas </a:t>
            </a:r>
            <a:r>
              <a:rPr lang="pt-BR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pt-BR" dirty="0" smtClean="0">
                <a:latin typeface="+mn-lt"/>
              </a:rPr>
              <a:t>mais </a:t>
            </a:r>
            <a:r>
              <a:rPr lang="pt-BR" dirty="0">
                <a:latin typeface="+mn-lt"/>
              </a:rPr>
              <a:t>de R$ 10 bilhões/ ano.</a:t>
            </a:r>
          </a:p>
          <a:p>
            <a:pPr marL="342900" indent="-342900" algn="just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pt-BR" dirty="0" smtClean="0">
                <a:latin typeface="+mn-lt"/>
              </a:rPr>
              <a:t>Empregados </a:t>
            </a:r>
            <a:r>
              <a:rPr lang="pt-BR" dirty="0">
                <a:latin typeface="+mn-lt"/>
              </a:rPr>
              <a:t>diretos das associadas </a:t>
            </a:r>
            <a:r>
              <a:rPr lang="pt-BR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pt-BR" dirty="0" smtClean="0">
                <a:latin typeface="+mn-lt"/>
              </a:rPr>
              <a:t>20 mil</a:t>
            </a:r>
            <a:endParaRPr lang="pt-BR" dirty="0" smtClean="0">
              <a:latin typeface="+mn-lt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</a:pPr>
            <a:endParaRPr lang="pt-BR" sz="1100" dirty="0" smtClean="0">
              <a:latin typeface="+mn-lt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</a:pPr>
            <a:r>
              <a:rPr lang="pt-BR" dirty="0" smtClean="0">
                <a:latin typeface="+mn-lt"/>
                <a:cs typeface="Arial" panose="020B0604020202020204" pitchFamily="34" charset="0"/>
              </a:rPr>
              <a:t>Organizada em duas vice-presidências:</a:t>
            </a:r>
          </a:p>
          <a:p>
            <a:pPr algn="just">
              <a:spcBef>
                <a:spcPts val="300"/>
              </a:spcBef>
            </a:pPr>
            <a:endParaRPr lang="pt-BR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771800" y="344850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+mn-lt"/>
              </a:rPr>
              <a:t>A ASFAMAS</a:t>
            </a:r>
            <a:endParaRPr lang="pt-BR" sz="4000" b="1" dirty="0"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280050" y="3500438"/>
            <a:ext cx="2119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latin typeface="+mn-lt"/>
              </a:rPr>
              <a:t>Infraestrutura</a:t>
            </a:r>
            <a:endParaRPr lang="pt-BR" b="1" dirty="0">
              <a:latin typeface="+mn-lt"/>
            </a:endParaRPr>
          </a:p>
        </p:txBody>
      </p:sp>
      <p:pic>
        <p:nvPicPr>
          <p:cNvPr id="5" name="Picture 4" descr="FOLDERASFAMAS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962103"/>
            <a:ext cx="3312368" cy="286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FOLDERASFAMAS 3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5106" y="3962103"/>
            <a:ext cx="3199119" cy="281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5764965" y="3500438"/>
            <a:ext cx="2119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latin typeface="+mn-lt"/>
              </a:rPr>
              <a:t>Predial</a:t>
            </a:r>
            <a:endParaRPr lang="pt-B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700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8" r="3401" b="2427"/>
          <a:stretch/>
        </p:blipFill>
        <p:spPr bwMode="auto">
          <a:xfrm>
            <a:off x="33365" y="1472682"/>
            <a:ext cx="5915767" cy="526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1554" name="Text Box 2"/>
          <p:cNvSpPr txBox="1">
            <a:spLocks noChangeArrowheads="1"/>
          </p:cNvSpPr>
          <p:nvPr/>
        </p:nvSpPr>
        <p:spPr bwMode="auto">
          <a:xfrm>
            <a:off x="5868144" y="2725816"/>
            <a:ext cx="2906778" cy="207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0"/>
              </a:lnSpc>
              <a:defRPr/>
            </a:pPr>
            <a:endParaRPr lang="pt-BR" sz="2000" b="1" dirty="0" smtClean="0"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pt-BR" sz="2000" b="1" dirty="0" smtClean="0"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pt-BR" sz="2000" b="1" dirty="0">
                <a:latin typeface="+mn-lt"/>
                <a:cs typeface="Arial" panose="020B0604020202020204" pitchFamily="34" charset="0"/>
              </a:rPr>
              <a:t>Rede de aquisições em </a:t>
            </a:r>
            <a:r>
              <a:rPr lang="pt-BR" sz="2000" b="1" dirty="0" smtClean="0">
                <a:latin typeface="+mn-lt"/>
                <a:cs typeface="Arial" panose="020B0604020202020204" pitchFamily="34" charset="0"/>
              </a:rPr>
              <a:t>23 Estados + Distrito Federal</a:t>
            </a:r>
          </a:p>
          <a:p>
            <a:pPr algn="ctr">
              <a:lnSpc>
                <a:spcPct val="80000"/>
              </a:lnSpc>
              <a:defRPr/>
            </a:pPr>
            <a:endParaRPr lang="pt-BR" sz="2000" b="1" dirty="0" smtClean="0"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pt-BR" sz="2000" b="1" dirty="0"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pt-BR" sz="2000" b="1" dirty="0" smtClean="0">
                <a:latin typeface="+mn-lt"/>
                <a:cs typeface="Arial" panose="020B0604020202020204" pitchFamily="34" charset="0"/>
              </a:rPr>
              <a:t>74 técnicos envolvidos</a:t>
            </a:r>
          </a:p>
          <a:p>
            <a:pPr algn="ctr">
              <a:lnSpc>
                <a:spcPct val="80000"/>
              </a:lnSpc>
              <a:defRPr/>
            </a:pPr>
            <a:endParaRPr lang="pt-BR" sz="2000" b="1" dirty="0"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pt-BR" sz="2000" b="1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6512" y="426730"/>
            <a:ext cx="9144000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atin typeface="+mn-lt"/>
                <a:cs typeface="Arial"/>
              </a:defRPr>
            </a:lvl1pPr>
          </a:lstStyle>
          <a:p>
            <a:r>
              <a:rPr lang="pt-BR" altLang="pt-BR" dirty="0"/>
              <a:t>Avaliação da conformidade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259632" y="980728"/>
            <a:ext cx="7146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COLETA DE AMOSTRAS EM ÂMBITO NACIONAL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8211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539552" y="373189"/>
            <a:ext cx="8001000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atin typeface="+mn-lt"/>
                <a:cs typeface="Arial"/>
              </a:defRPr>
            </a:lvl1pPr>
          </a:lstStyle>
          <a:p>
            <a:r>
              <a:rPr lang="pt-BR" dirty="0" smtClean="0"/>
              <a:t>Banco de dados e Armazenamento </a:t>
            </a:r>
            <a:r>
              <a:rPr lang="pt-BR" dirty="0"/>
              <a:t>de contraprovas</a:t>
            </a:r>
          </a:p>
        </p:txBody>
      </p:sp>
      <p:pic>
        <p:nvPicPr>
          <p:cNvPr id="36868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85" y="4071938"/>
            <a:ext cx="3309243" cy="247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IMG_011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000125"/>
            <a:ext cx="3640138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5004618" y="1000125"/>
            <a:ext cx="3639568" cy="400110"/>
          </a:xfrm>
          <a:prstGeom prst="rect">
            <a:avLst/>
          </a:prstGeom>
          <a:solidFill>
            <a:srgbClr val="DEF6F1">
              <a:alpha val="87843"/>
            </a:srgbClr>
          </a:solidFill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pt-BR" dirty="0"/>
              <a:t>METAIS SANITÁRIOS</a:t>
            </a:r>
          </a:p>
        </p:txBody>
      </p:sp>
      <p:pic>
        <p:nvPicPr>
          <p:cNvPr id="36871" name="Picture 10" descr="1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618" y="3844925"/>
            <a:ext cx="3643313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 Box 11"/>
          <p:cNvSpPr txBox="1">
            <a:spLocks noChangeArrowheads="1"/>
          </p:cNvSpPr>
          <p:nvPr/>
        </p:nvSpPr>
        <p:spPr bwMode="auto">
          <a:xfrm>
            <a:off x="5001444" y="3844925"/>
            <a:ext cx="3642742" cy="396000"/>
          </a:xfrm>
          <a:prstGeom prst="rect">
            <a:avLst/>
          </a:prstGeom>
          <a:solidFill>
            <a:srgbClr val="DEF6F1">
              <a:alpha val="87843"/>
            </a:srgbClr>
          </a:solidFill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pt-BR" dirty="0"/>
              <a:t>LOUÇAS SANITÁRIAS</a:t>
            </a:r>
          </a:p>
        </p:txBody>
      </p:sp>
      <p:graphicFrame>
        <p:nvGraphicFramePr>
          <p:cNvPr id="3687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171948"/>
              </p:ext>
            </p:extLst>
          </p:nvPr>
        </p:nvGraphicFramePr>
        <p:xfrm>
          <a:off x="589285" y="928689"/>
          <a:ext cx="3334643" cy="2783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Imagem de bitmap" r:id="rId7" imgW="4990476" imgH="6657143" progId="PBrush">
                  <p:embed/>
                </p:oleObj>
              </mc:Choice>
              <mc:Fallback>
                <p:oleObj name="Imagem de bitmap" r:id="rId7" imgW="4990476" imgH="6657143" progId="PBrush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329"/>
                      <a:stretch>
                        <a:fillRect/>
                      </a:stretch>
                    </p:blipFill>
                    <p:spPr bwMode="auto">
                      <a:xfrm>
                        <a:off x="589285" y="928689"/>
                        <a:ext cx="3334643" cy="27837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5" name="Text Box 14"/>
          <p:cNvSpPr txBox="1">
            <a:spLocks noChangeArrowheads="1"/>
          </p:cNvSpPr>
          <p:nvPr/>
        </p:nvSpPr>
        <p:spPr bwMode="auto">
          <a:xfrm>
            <a:off x="581708" y="928688"/>
            <a:ext cx="3636000" cy="400110"/>
          </a:xfrm>
          <a:prstGeom prst="rect">
            <a:avLst/>
          </a:prstGeom>
          <a:solidFill>
            <a:srgbClr val="DEF6F1">
              <a:alpha val="87843"/>
            </a:srgbClr>
          </a:solidFill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pt-BR" sz="2000" dirty="0"/>
              <a:t>TUBOS DE PVC</a:t>
            </a:r>
          </a:p>
        </p:txBody>
      </p:sp>
      <p:sp>
        <p:nvSpPr>
          <p:cNvPr id="36876" name="Text Box 14"/>
          <p:cNvSpPr txBox="1">
            <a:spLocks noChangeArrowheads="1"/>
          </p:cNvSpPr>
          <p:nvPr/>
        </p:nvSpPr>
        <p:spPr bwMode="auto">
          <a:xfrm>
            <a:off x="614686" y="4071938"/>
            <a:ext cx="3600000" cy="400110"/>
          </a:xfrm>
          <a:prstGeom prst="rect">
            <a:avLst/>
          </a:prstGeom>
          <a:solidFill>
            <a:srgbClr val="DEF6F1">
              <a:alpha val="87843"/>
            </a:srgbClr>
          </a:solidFill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pt-BR" dirty="0"/>
              <a:t>TINTAS</a:t>
            </a:r>
          </a:p>
        </p:txBody>
      </p:sp>
      <p:sp>
        <p:nvSpPr>
          <p:cNvPr id="12" name="Retângulo 11"/>
          <p:cNvSpPr/>
          <p:nvPr/>
        </p:nvSpPr>
        <p:spPr bwMode="auto">
          <a:xfrm>
            <a:off x="4786314" y="3714752"/>
            <a:ext cx="4071966" cy="31432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3969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9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5364" name="Rectangle 8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5365" name="Rectangle 10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5786" y="1643050"/>
            <a:ext cx="2691157" cy="372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69282" y="241484"/>
            <a:ext cx="9144000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atin typeface="+mn-lt"/>
                <a:cs typeface="Arial"/>
              </a:defRPr>
            </a:lvl1pPr>
          </a:lstStyle>
          <a:p>
            <a:r>
              <a:rPr lang="pt-BR" altLang="pt-BR" dirty="0"/>
              <a:t>Avaliação da </a:t>
            </a:r>
            <a:r>
              <a:rPr lang="pt-BR" altLang="pt-BR" dirty="0" smtClean="0"/>
              <a:t>conformidade com base no histórico</a:t>
            </a:r>
            <a:endParaRPr lang="pt-BR" altLang="pt-BR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429124" y="1071546"/>
            <a:ext cx="3810109" cy="1138773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pt-BR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REQUISITOS NORMATIVOS </a:t>
            </a:r>
            <a:endParaRPr lang="pt-BR" sz="20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pt-B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+</a:t>
            </a:r>
            <a:endParaRPr lang="pt-BR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pt-B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REQUISITOS AMBIENTAIS</a:t>
            </a:r>
            <a:endParaRPr lang="pt-BR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786182" y="2714620"/>
            <a:ext cx="4929222" cy="3354765"/>
          </a:xfrm>
          <a:prstGeom prst="rect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xtLst/>
        </p:spPr>
        <p:txBody>
          <a:bodyPr wrap="square">
            <a:spAutoFit/>
          </a:bodyPr>
          <a:lstStyle>
            <a:lvl1pPr marL="261938" indent="-26193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11200" indent="-2540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76338" indent="-26193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457200" lvl="1" indent="0"/>
            <a:endParaRPr lang="pt-BR" sz="2000" dirty="0" smtClean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latin typeface="Calibri" panose="020F0502020204030204" pitchFamily="34" charset="0"/>
              </a:rPr>
              <a:t>Licença ambiental;</a:t>
            </a:r>
          </a:p>
          <a:p>
            <a:pPr>
              <a:buFont typeface="Wingdings" pitchFamily="2" charset="2"/>
              <a:buChar char="ü"/>
            </a:pPr>
            <a:endParaRPr lang="pt-BR" dirty="0" smtClean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latin typeface="Calibri" panose="020F0502020204030204" pitchFamily="34" charset="0"/>
              </a:rPr>
              <a:t>Análise </a:t>
            </a:r>
            <a:r>
              <a:rPr lang="pt-BR" dirty="0">
                <a:latin typeface="Calibri" panose="020F0502020204030204" pitchFamily="34" charset="0"/>
              </a:rPr>
              <a:t>qualidade da água dos efluentes</a:t>
            </a:r>
            <a:r>
              <a:rPr lang="pt-BR" dirty="0" smtClean="0">
                <a:latin typeface="Calibri" panose="020F0502020204030204" pitchFamily="34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endParaRPr lang="pt-BR" dirty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latin typeface="Calibri" panose="020F0502020204030204" pitchFamily="34" charset="0"/>
              </a:rPr>
              <a:t>Acompanhamento </a:t>
            </a:r>
            <a:r>
              <a:rPr lang="pt-BR" dirty="0">
                <a:latin typeface="Calibri" panose="020F0502020204030204" pitchFamily="34" charset="0"/>
              </a:rPr>
              <a:t>dos indicadores de consumo de água e consumo de energia por kg de peça </a:t>
            </a:r>
            <a:r>
              <a:rPr lang="pt-BR" dirty="0" smtClean="0">
                <a:latin typeface="Calibri" panose="020F0502020204030204" pitchFamily="34" charset="0"/>
              </a:rPr>
              <a:t>vendável</a:t>
            </a:r>
            <a:r>
              <a:rPr lang="pt-BR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719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9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6387" name="Rectangle 8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6388" name="Rectangle 10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6389" name="CaixaDeTexto 14"/>
          <p:cNvSpPr txBox="1">
            <a:spLocks noChangeArrowheads="1"/>
          </p:cNvSpPr>
          <p:nvPr/>
        </p:nvSpPr>
        <p:spPr bwMode="auto">
          <a:xfrm>
            <a:off x="35496" y="6381328"/>
            <a:ext cx="7358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pt-BR" sz="1200" dirty="0"/>
              <a:t>Fonte: Relatório Setorial Nº </a:t>
            </a:r>
            <a:r>
              <a:rPr lang="pt-BR" sz="1200" dirty="0" smtClean="0"/>
              <a:t>62</a:t>
            </a:r>
          </a:p>
          <a:p>
            <a:r>
              <a:rPr lang="pt-BR" sz="1200" dirty="0" smtClean="0"/>
              <a:t>Agosto/2015</a:t>
            </a:r>
            <a:endParaRPr lang="pt-BR" sz="1200" dirty="0"/>
          </a:p>
        </p:txBody>
      </p:sp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5112660" y="1268760"/>
            <a:ext cx="44999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pt-BR" sz="2800" b="1" dirty="0">
                <a:latin typeface="Calibri" panose="020F0502020204030204" pitchFamily="34" charset="0"/>
              </a:rPr>
              <a:t>Empresas </a:t>
            </a:r>
            <a:r>
              <a:rPr kumimoji="1" lang="pt-BR" sz="2800" b="1" dirty="0" smtClean="0">
                <a:latin typeface="Calibri" panose="020F0502020204030204" pitchFamily="34" charset="0"/>
              </a:rPr>
              <a:t>Qualificadas, </a:t>
            </a:r>
          </a:p>
          <a:p>
            <a:pPr algn="ctr" eaLnBrk="1" hangingPunct="1">
              <a:spcBef>
                <a:spcPct val="50000"/>
              </a:spcBef>
            </a:pPr>
            <a:r>
              <a:rPr kumimoji="1" lang="pt-BR" sz="2800" b="1" dirty="0" smtClean="0">
                <a:latin typeface="Calibri" panose="020F0502020204030204" pitchFamily="34" charset="0"/>
              </a:rPr>
              <a:t>Não Qualificadas e </a:t>
            </a:r>
          </a:p>
          <a:p>
            <a:pPr algn="ctr" eaLnBrk="1" hangingPunct="1">
              <a:spcBef>
                <a:spcPct val="50000"/>
              </a:spcBef>
            </a:pPr>
            <a:r>
              <a:rPr kumimoji="1" lang="pt-BR" sz="2800" b="1" dirty="0" smtClean="0">
                <a:latin typeface="Calibri" panose="020F0502020204030204" pitchFamily="34" charset="0"/>
              </a:rPr>
              <a:t>Não Conformes</a:t>
            </a:r>
            <a:endParaRPr kumimoji="1" lang="pt-BR" sz="2800" b="1" dirty="0">
              <a:latin typeface="Calibri" panose="020F050202020403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27584" y="378242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800" b="1" dirty="0">
                <a:latin typeface="+mn-lt"/>
                <a:cs typeface="Arial"/>
              </a:rPr>
              <a:t>Publicação trimestral dos resultados</a:t>
            </a:r>
            <a:endParaRPr lang="pt-BR" sz="2800" b="1" dirty="0">
              <a:latin typeface="+mn-lt"/>
              <a:cs typeface="Arial"/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5072066" cy="456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960232"/>
            <a:ext cx="4214810" cy="189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615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22026" y="2960948"/>
            <a:ext cx="5734150" cy="936104"/>
            <a:chOff x="422026" y="5661248"/>
            <a:chExt cx="5734150" cy="936104"/>
          </a:xfrm>
        </p:grpSpPr>
        <p:sp>
          <p:nvSpPr>
            <p:cNvPr id="17" name="Retângulo 16"/>
            <p:cNvSpPr/>
            <p:nvPr/>
          </p:nvSpPr>
          <p:spPr bwMode="auto">
            <a:xfrm>
              <a:off x="732817" y="5661248"/>
              <a:ext cx="5423359" cy="93610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1"/>
              <a:r>
                <a:rPr lang="pt-BR" dirty="0" smtClean="0">
                  <a:latin typeface="Arial" charset="0"/>
                  <a:ea typeface="ＭＳ Ｐゴシック" pitchFamily="1" charset="-128"/>
                </a:rPr>
                <a:t>Conclusões</a:t>
              </a:r>
              <a:endPara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8" name="Elipse 17"/>
            <p:cNvSpPr/>
            <p:nvPr/>
          </p:nvSpPr>
          <p:spPr bwMode="auto">
            <a:xfrm>
              <a:off x="422026" y="5805264"/>
              <a:ext cx="621582" cy="648072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rgbClr val="33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b="1" dirty="0" smtClean="0">
                  <a:latin typeface="+mn-lt"/>
                  <a:ea typeface="ＭＳ Ｐゴシック" pitchFamily="1" charset="-128"/>
                </a:rPr>
                <a:t>4</a:t>
              </a:r>
              <a:endPara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791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5034" y="836712"/>
            <a:ext cx="5637086" cy="53245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 smtClean="0"/>
              <a:t>A evolução tecnológica deve ser embasada em </a:t>
            </a:r>
            <a:r>
              <a:rPr lang="pt-BR" sz="2000" dirty="0"/>
              <a:t>estudos </a:t>
            </a:r>
            <a:r>
              <a:rPr lang="pt-BR" sz="2000" dirty="0" smtClean="0"/>
              <a:t>técnicos e devem </a:t>
            </a:r>
            <a:r>
              <a:rPr lang="pt-BR" sz="2000" dirty="0"/>
              <a:t>ser incorporadas às normas técnicas;</a:t>
            </a:r>
            <a:endParaRPr lang="pt-BR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 smtClean="0"/>
              <a:t>A </a:t>
            </a:r>
            <a:r>
              <a:rPr lang="pt-BR" sz="2000" dirty="0"/>
              <a:t>baixa qualidade dos </a:t>
            </a:r>
            <a:r>
              <a:rPr lang="pt-BR" sz="2000" dirty="0" smtClean="0"/>
              <a:t>componentes </a:t>
            </a:r>
            <a:r>
              <a:rPr lang="pt-BR" sz="2000" dirty="0"/>
              <a:t>dos sistemas hidráulicos prediais aumenta o desperdício de </a:t>
            </a:r>
            <a:r>
              <a:rPr lang="pt-BR" sz="2000" dirty="0" smtClean="0"/>
              <a:t>água;</a:t>
            </a:r>
            <a:endParaRPr lang="pt-BR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 smtClean="0"/>
              <a:t>Importância de Programas </a:t>
            </a:r>
            <a:r>
              <a:rPr lang="pt-BR" sz="2000" dirty="0"/>
              <a:t>Setoriais da Qualidade (PSQ) </a:t>
            </a:r>
            <a:r>
              <a:rPr lang="pt-BR" sz="2000" dirty="0" smtClean="0"/>
              <a:t>no âmbito do PBQP-H para garantir a conformidade;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/>
              <a:t>A redução do desperdício de água </a:t>
            </a:r>
            <a:r>
              <a:rPr lang="pt-BR" sz="2000" dirty="0" smtClean="0"/>
              <a:t>também depende </a:t>
            </a:r>
            <a:r>
              <a:rPr lang="pt-BR" sz="2000" dirty="0"/>
              <a:t>de ações educacionais;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1"/>
                </a:solidFill>
              </a:rPr>
              <a:t>A indústria brasileira está preparada para apoiar a redução do consumo de </a:t>
            </a:r>
            <a:r>
              <a:rPr lang="pt-BR" sz="2000" b="1" dirty="0" smtClean="0">
                <a:solidFill>
                  <a:schemeClr val="tx1"/>
                </a:solidFill>
              </a:rPr>
              <a:t>água.</a:t>
            </a:r>
            <a:endParaRPr lang="pt-BR" sz="2000" dirty="0"/>
          </a:p>
        </p:txBody>
      </p:sp>
      <p:pic>
        <p:nvPicPr>
          <p:cNvPr id="15362" name="Picture 2" descr="http://www.massafra.com.br/controle/cadastro/produto/foto_maior/conjunto_de_loucas_sanitarias_4_pecas_elizabeth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 bwMode="auto">
          <a:xfrm rot="20944344">
            <a:off x="6448122" y="668665"/>
            <a:ext cx="1155204" cy="18722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acessibilidadenapratica.com.br/wp-content/uploads/2012/01/3222_S_1194_j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34560">
            <a:off x="7183780" y="2319044"/>
            <a:ext cx="1698005" cy="16980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caixasdagua.com/wp-content/uploads/2011/04/caixa_dagu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44909">
            <a:off x="6916117" y="5042621"/>
            <a:ext cx="1980220" cy="14732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files.viaplastic-inco.webnode.com/200000382-6cfe66df5b/pvc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4120" y="3717032"/>
            <a:ext cx="1702149" cy="12405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07504" y="33265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atin typeface="+mn-lt"/>
                <a:cs typeface="Arial"/>
              </a:defRPr>
            </a:lvl1pPr>
          </a:lstStyle>
          <a:p>
            <a:pPr algn="l"/>
            <a:r>
              <a:rPr lang="pt-BR" dirty="0" smtClean="0"/>
              <a:t>Conclusões: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353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21507" name="Picture 6" descr="tema1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43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5445224"/>
            <a:ext cx="6989973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84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1" y="1157843"/>
            <a:ext cx="8892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+mn-lt"/>
              </a:rPr>
              <a:t>Trabalho em </a:t>
            </a:r>
            <a:r>
              <a:rPr lang="pt-BR" dirty="0">
                <a:latin typeface="+mn-lt"/>
              </a:rPr>
              <a:t>três </a:t>
            </a:r>
            <a:r>
              <a:rPr lang="pt-BR" dirty="0" smtClean="0">
                <a:latin typeface="+mn-lt"/>
              </a:rPr>
              <a:t>vertentes que visam contribuir para o desenvolvimento do setor:</a:t>
            </a:r>
            <a:endParaRPr lang="pt-BR" dirty="0"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 rot="18253686">
            <a:off x="484174" y="3957233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009900"/>
                </a:solidFill>
              </a:rPr>
              <a:t>Valorização do saneamento e da habitação</a:t>
            </a:r>
            <a:endParaRPr lang="pt-BR" sz="1800" dirty="0">
              <a:solidFill>
                <a:srgbClr val="00990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835696" y="2310492"/>
            <a:ext cx="5000937" cy="4251060"/>
            <a:chOff x="1835696" y="2310492"/>
            <a:chExt cx="5000937" cy="4251060"/>
          </a:xfrm>
        </p:grpSpPr>
        <p:sp>
          <p:nvSpPr>
            <p:cNvPr id="5" name="Triângulo isósceles 4"/>
            <p:cNvSpPr/>
            <p:nvPr/>
          </p:nvSpPr>
          <p:spPr bwMode="auto">
            <a:xfrm>
              <a:off x="1835696" y="2310492"/>
              <a:ext cx="5000937" cy="3773512"/>
            </a:xfrm>
            <a:prstGeom prst="triangle">
              <a:avLst/>
            </a:prstGeom>
            <a:solidFill>
              <a:schemeClr val="accent1"/>
            </a:solidFill>
            <a:ln w="76200" cap="flat" cmpd="sng" algn="ctr">
              <a:solidFill>
                <a:srgbClr val="33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2339752" y="5229200"/>
              <a:ext cx="457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dirty="0"/>
            </a:p>
          </p:txBody>
        </p:sp>
        <p:sp>
          <p:nvSpPr>
            <p:cNvPr id="11" name="CaixaDeTexto 10"/>
            <p:cNvSpPr txBox="1"/>
            <p:nvPr/>
          </p:nvSpPr>
          <p:spPr>
            <a:xfrm rot="3426429">
              <a:off x="4267737" y="4143976"/>
              <a:ext cx="3473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dirty="0" smtClean="0">
                  <a:solidFill>
                    <a:srgbClr val="009900"/>
                  </a:solidFill>
                </a:rPr>
                <a:t>Qualidade e Produtividade</a:t>
              </a:r>
              <a:endParaRPr lang="pt-BR" sz="1800" dirty="0">
                <a:solidFill>
                  <a:srgbClr val="009900"/>
                </a:solidFill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072725" y="6192220"/>
              <a:ext cx="4608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dirty="0" smtClean="0">
                  <a:solidFill>
                    <a:srgbClr val="009900"/>
                  </a:solidFill>
                </a:rPr>
                <a:t>Representatividade da Indústria do Setor</a:t>
              </a:r>
              <a:endParaRPr lang="pt-BR" sz="1800" dirty="0">
                <a:solidFill>
                  <a:srgbClr val="009900"/>
                </a:solidFill>
              </a:endParaRPr>
            </a:p>
          </p:txBody>
        </p: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1164" y="3825056"/>
              <a:ext cx="1271634" cy="1807059"/>
            </a:xfrm>
            <a:prstGeom prst="rect">
              <a:avLst/>
            </a:prstGeom>
          </p:spPr>
        </p:pic>
      </p:grpSp>
      <p:sp>
        <p:nvSpPr>
          <p:cNvPr id="16" name="CaixaDeTexto 15"/>
          <p:cNvSpPr txBox="1"/>
          <p:nvPr/>
        </p:nvSpPr>
        <p:spPr>
          <a:xfrm>
            <a:off x="2771800" y="260648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+mn-lt"/>
              </a:rPr>
              <a:t>A ASFAMAS</a:t>
            </a:r>
            <a:endParaRPr lang="pt-BR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94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22026" y="1091645"/>
            <a:ext cx="8542461" cy="543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numCol="1" anchor="ctr"/>
          <a:lstStyle/>
          <a:p>
            <a:pPr algn="just">
              <a:spcBef>
                <a:spcPts val="300"/>
              </a:spcBef>
            </a:pPr>
            <a:endParaRPr lang="pt-BR" dirty="0" smtClean="0">
              <a:latin typeface="+mn-lt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</a:pPr>
            <a:r>
              <a:rPr lang="pt-BR" dirty="0" smtClean="0">
                <a:latin typeface="+mn-lt"/>
                <a:cs typeface="Arial" panose="020B0604020202020204" pitchFamily="34" charset="0"/>
              </a:rPr>
              <a:t>Organizada em </a:t>
            </a:r>
            <a:r>
              <a:rPr lang="pt-BR" b="1" dirty="0" smtClean="0">
                <a:latin typeface="+mn-lt"/>
                <a:cs typeface="Arial" panose="020B0604020202020204" pitchFamily="34" charset="0"/>
              </a:rPr>
              <a:t>Grupos Setoriais</a:t>
            </a:r>
            <a:r>
              <a:rPr lang="pt-BR" dirty="0" smtClean="0">
                <a:latin typeface="+mn-lt"/>
                <a:cs typeface="Arial" panose="020B0604020202020204" pitchFamily="34" charset="0"/>
              </a:rPr>
              <a:t>:</a:t>
            </a:r>
          </a:p>
          <a:p>
            <a:pPr algn="just">
              <a:spcBef>
                <a:spcPts val="300"/>
              </a:spcBef>
            </a:pPr>
            <a:endParaRPr lang="pt-BR" dirty="0" smtClean="0"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300"/>
              </a:spcBef>
              <a:buClr>
                <a:srgbClr val="336600"/>
              </a:buClr>
              <a:buFont typeface="Wingdings" panose="05000000000000000000" pitchFamily="2" charset="2"/>
              <a:buChar char="q"/>
            </a:pPr>
            <a:r>
              <a:rPr lang="pt-BR" dirty="0" smtClean="0">
                <a:latin typeface="+mn-lt"/>
                <a:cs typeface="Arial" panose="020B0604020202020204" pitchFamily="34" charset="0"/>
              </a:rPr>
              <a:t>GS Hidrômetros</a:t>
            </a:r>
          </a:p>
          <a:p>
            <a:pPr marL="342900" indent="-342900" algn="just">
              <a:spcBef>
                <a:spcPts val="300"/>
              </a:spcBef>
              <a:buClr>
                <a:srgbClr val="336600"/>
              </a:buClr>
              <a:buFont typeface="Wingdings" panose="05000000000000000000" pitchFamily="2" charset="2"/>
              <a:buChar char="q"/>
            </a:pPr>
            <a:r>
              <a:rPr lang="pt-BR" dirty="0" smtClean="0">
                <a:latin typeface="+mn-lt"/>
                <a:cs typeface="Arial" panose="020B0604020202020204" pitchFamily="34" charset="0"/>
              </a:rPr>
              <a:t>GS Instalações Prediais</a:t>
            </a:r>
          </a:p>
          <a:p>
            <a:pPr marL="342900" indent="-342900" algn="just">
              <a:spcBef>
                <a:spcPts val="300"/>
              </a:spcBef>
              <a:buClr>
                <a:srgbClr val="336600"/>
              </a:buClr>
              <a:buFont typeface="Wingdings" panose="05000000000000000000" pitchFamily="2" charset="2"/>
              <a:buChar char="q"/>
            </a:pPr>
            <a:r>
              <a:rPr lang="pt-BR" dirty="0" smtClean="0">
                <a:latin typeface="+mn-lt"/>
                <a:cs typeface="Arial" panose="020B0604020202020204" pitchFamily="34" charset="0"/>
              </a:rPr>
              <a:t>GS Louças Sanitárias</a:t>
            </a:r>
          </a:p>
          <a:p>
            <a:pPr marL="342900" indent="-342900" algn="just">
              <a:spcBef>
                <a:spcPts val="300"/>
              </a:spcBef>
              <a:buClr>
                <a:srgbClr val="336600"/>
              </a:buClr>
              <a:buFont typeface="Wingdings" panose="05000000000000000000" pitchFamily="2" charset="2"/>
              <a:buChar char="q"/>
            </a:pPr>
            <a:r>
              <a:rPr lang="pt-BR" dirty="0" smtClean="0">
                <a:latin typeface="+mn-lt"/>
                <a:cs typeface="Arial" panose="020B0604020202020204" pitchFamily="34" charset="0"/>
              </a:rPr>
              <a:t>GS Materiais e Equipamentos para Resíduos Sólidos</a:t>
            </a:r>
          </a:p>
          <a:p>
            <a:pPr marL="342900" indent="-342900" algn="just">
              <a:spcBef>
                <a:spcPts val="300"/>
              </a:spcBef>
              <a:buClr>
                <a:srgbClr val="336600"/>
              </a:buClr>
              <a:buFont typeface="Wingdings" panose="05000000000000000000" pitchFamily="2" charset="2"/>
              <a:buChar char="q"/>
            </a:pPr>
            <a:r>
              <a:rPr lang="pt-BR" dirty="0" smtClean="0">
                <a:latin typeface="+mn-lt"/>
                <a:cs typeface="Arial" panose="020B0604020202020204" pitchFamily="34" charset="0"/>
              </a:rPr>
              <a:t>GS Reservatórios de Água</a:t>
            </a:r>
          </a:p>
          <a:p>
            <a:pPr marL="342900" indent="-342900" algn="just">
              <a:spcBef>
                <a:spcPts val="300"/>
              </a:spcBef>
              <a:buClr>
                <a:srgbClr val="336600"/>
              </a:buClr>
              <a:buFont typeface="Wingdings" panose="05000000000000000000" pitchFamily="2" charset="2"/>
              <a:buChar char="q"/>
            </a:pPr>
            <a:r>
              <a:rPr lang="pt-BR" dirty="0" smtClean="0">
                <a:latin typeface="+mn-lt"/>
                <a:cs typeface="Arial" panose="020B0604020202020204" pitchFamily="34" charset="0"/>
              </a:rPr>
              <a:t>GS Tubulações de Plástico Reforçado com Fibra de Vidro</a:t>
            </a:r>
          </a:p>
          <a:p>
            <a:pPr marL="342900" indent="-342900" algn="just">
              <a:spcBef>
                <a:spcPts val="300"/>
              </a:spcBef>
              <a:buClr>
                <a:srgbClr val="336600"/>
              </a:buClr>
              <a:buFont typeface="Wingdings" panose="05000000000000000000" pitchFamily="2" charset="2"/>
              <a:buChar char="q"/>
            </a:pPr>
            <a:r>
              <a:rPr lang="pt-BR" dirty="0" smtClean="0">
                <a:latin typeface="+mn-lt"/>
                <a:cs typeface="Arial" panose="020B0604020202020204" pitchFamily="34" charset="0"/>
              </a:rPr>
              <a:t>GS Tubos e Conexões Metálicos</a:t>
            </a:r>
          </a:p>
          <a:p>
            <a:pPr marL="342900" indent="-342900" algn="just">
              <a:spcBef>
                <a:spcPts val="300"/>
              </a:spcBef>
              <a:buClr>
                <a:srgbClr val="336600"/>
              </a:buClr>
              <a:buFont typeface="Wingdings" panose="05000000000000000000" pitchFamily="2" charset="2"/>
              <a:buChar char="q"/>
            </a:pPr>
            <a:r>
              <a:rPr lang="pt-BR" dirty="0" smtClean="0">
                <a:latin typeface="+mn-lt"/>
                <a:cs typeface="Arial" panose="020B0604020202020204" pitchFamily="34" charset="0"/>
              </a:rPr>
              <a:t>GS Tubos e Conexões de PVC</a:t>
            </a:r>
            <a:endParaRPr lang="pt-BR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771800" y="344850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+mn-lt"/>
              </a:rPr>
              <a:t>A ASFAMAS</a:t>
            </a:r>
            <a:endParaRPr lang="pt-BR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96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2226199"/>
            <a:ext cx="3672408" cy="313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300"/>
              </a:spcBef>
              <a:buClr>
                <a:srgbClr val="336600"/>
              </a:buClr>
              <a:buFont typeface="Wingdings" panose="05000000000000000000" pitchFamily="2" charset="2"/>
              <a:buChar char="q"/>
            </a:pPr>
            <a:endParaRPr lang="pt-BR" sz="2000" dirty="0" smtClean="0"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300"/>
              </a:spcBef>
              <a:buClr>
                <a:srgbClr val="336600"/>
              </a:buClr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+mn-lt"/>
                <a:cs typeface="Arial" panose="020B0604020202020204" pitchFamily="34" charset="0"/>
              </a:rPr>
              <a:t>GS </a:t>
            </a:r>
            <a:r>
              <a:rPr lang="pt-BR" sz="2000" dirty="0">
                <a:latin typeface="+mn-lt"/>
                <a:cs typeface="Arial" panose="020B0604020202020204" pitchFamily="34" charset="0"/>
              </a:rPr>
              <a:t>Instalações </a:t>
            </a:r>
            <a:r>
              <a:rPr lang="pt-BR" sz="2000" dirty="0" smtClean="0">
                <a:latin typeface="+mn-lt"/>
                <a:cs typeface="Arial" panose="020B0604020202020204" pitchFamily="34" charset="0"/>
              </a:rPr>
              <a:t>Prediais</a:t>
            </a:r>
          </a:p>
          <a:p>
            <a:pPr marL="342900" indent="-342900" algn="just">
              <a:spcBef>
                <a:spcPts val="300"/>
              </a:spcBef>
              <a:buClr>
                <a:srgbClr val="336600"/>
              </a:buClr>
              <a:buFont typeface="Wingdings" panose="05000000000000000000" pitchFamily="2" charset="2"/>
              <a:buChar char="q"/>
            </a:pPr>
            <a:endParaRPr lang="pt-BR" sz="2000" dirty="0"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300"/>
              </a:spcBef>
              <a:buClr>
                <a:srgbClr val="336600"/>
              </a:buClr>
              <a:buFont typeface="Wingdings" panose="05000000000000000000" pitchFamily="2" charset="2"/>
              <a:buChar char="q"/>
            </a:pPr>
            <a:r>
              <a:rPr lang="pt-BR" sz="2000" dirty="0">
                <a:latin typeface="+mn-lt"/>
                <a:cs typeface="Arial" panose="020B0604020202020204" pitchFamily="34" charset="0"/>
              </a:rPr>
              <a:t>GS Louças </a:t>
            </a:r>
            <a:r>
              <a:rPr lang="pt-BR" sz="2000" dirty="0" smtClean="0">
                <a:latin typeface="+mn-lt"/>
                <a:cs typeface="Arial" panose="020B0604020202020204" pitchFamily="34" charset="0"/>
              </a:rPr>
              <a:t>Sanitárias</a:t>
            </a:r>
          </a:p>
          <a:p>
            <a:pPr marL="342900" indent="-342900" algn="just">
              <a:spcBef>
                <a:spcPts val="300"/>
              </a:spcBef>
              <a:buClr>
                <a:srgbClr val="336600"/>
              </a:buClr>
              <a:buFont typeface="Wingdings" panose="05000000000000000000" pitchFamily="2" charset="2"/>
              <a:buChar char="q"/>
            </a:pPr>
            <a:endParaRPr lang="pt-BR" sz="2000" dirty="0"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300"/>
              </a:spcBef>
              <a:buClr>
                <a:srgbClr val="336600"/>
              </a:buClr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+mn-lt"/>
                <a:cs typeface="Arial" panose="020B0604020202020204" pitchFamily="34" charset="0"/>
              </a:rPr>
              <a:t>GS </a:t>
            </a:r>
            <a:r>
              <a:rPr lang="pt-BR" sz="2000" dirty="0">
                <a:latin typeface="+mn-lt"/>
                <a:cs typeface="Arial" panose="020B0604020202020204" pitchFamily="34" charset="0"/>
              </a:rPr>
              <a:t>Reservatórios de </a:t>
            </a:r>
            <a:r>
              <a:rPr lang="pt-BR" sz="2000" dirty="0" smtClean="0">
                <a:latin typeface="+mn-lt"/>
                <a:cs typeface="Arial" panose="020B0604020202020204" pitchFamily="34" charset="0"/>
              </a:rPr>
              <a:t>Água</a:t>
            </a:r>
          </a:p>
          <a:p>
            <a:pPr marL="342900" indent="-342900" algn="just">
              <a:spcBef>
                <a:spcPts val="300"/>
              </a:spcBef>
              <a:buClr>
                <a:srgbClr val="336600"/>
              </a:buClr>
              <a:buFont typeface="Wingdings" panose="05000000000000000000" pitchFamily="2" charset="2"/>
              <a:buChar char="q"/>
            </a:pPr>
            <a:endParaRPr lang="pt-BR" sz="2000" dirty="0"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300"/>
              </a:spcBef>
              <a:buClr>
                <a:srgbClr val="336600"/>
              </a:buClr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+mn-lt"/>
                <a:cs typeface="Arial" panose="020B0604020202020204" pitchFamily="34" charset="0"/>
              </a:rPr>
              <a:t>GS </a:t>
            </a:r>
            <a:r>
              <a:rPr lang="pt-BR" sz="2000" dirty="0">
                <a:latin typeface="+mn-lt"/>
                <a:cs typeface="Arial" panose="020B0604020202020204" pitchFamily="34" charset="0"/>
              </a:rPr>
              <a:t>Tubos e Conexões de PVC</a:t>
            </a:r>
          </a:p>
          <a:p>
            <a:endParaRPr lang="pt-BR" sz="2000" dirty="0">
              <a:latin typeface="+mn-lt"/>
            </a:endParaRPr>
          </a:p>
        </p:txBody>
      </p:sp>
      <p:pic>
        <p:nvPicPr>
          <p:cNvPr id="6" name="Imagem 5" descr="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3" y="1018653"/>
            <a:ext cx="5000628" cy="5515971"/>
          </a:xfrm>
          <a:prstGeom prst="rect">
            <a:avLst/>
          </a:prstGeom>
        </p:spPr>
      </p:pic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179512" y="332705"/>
            <a:ext cx="8856984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b="1" dirty="0" smtClean="0">
                <a:latin typeface="+mn-lt"/>
              </a:rPr>
              <a:t>ASFAMAS do setor predial com maior impacto no esforço de economia de água</a:t>
            </a:r>
            <a:endParaRPr lang="pt-BR" b="1" dirty="0">
              <a:latin typeface="+mn-lt"/>
            </a:endParaRPr>
          </a:p>
        </p:txBody>
      </p:sp>
      <p:sp>
        <p:nvSpPr>
          <p:cNvPr id="4" name="Trapezoide 3"/>
          <p:cNvSpPr/>
          <p:nvPr/>
        </p:nvSpPr>
        <p:spPr bwMode="auto">
          <a:xfrm rot="10800000">
            <a:off x="6006467" y="1748855"/>
            <a:ext cx="1274440" cy="477344"/>
          </a:xfrm>
          <a:prstGeom prst="trapezoid">
            <a:avLst>
              <a:gd name="adj" fmla="val 42439"/>
            </a:avLst>
          </a:prstGeom>
          <a:solidFill>
            <a:srgbClr val="005F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747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22026" y="2960948"/>
            <a:ext cx="5734150" cy="936104"/>
            <a:chOff x="422026" y="3501008"/>
            <a:chExt cx="5734150" cy="936104"/>
          </a:xfrm>
        </p:grpSpPr>
        <p:sp>
          <p:nvSpPr>
            <p:cNvPr id="13" name="Retângulo 12"/>
            <p:cNvSpPr/>
            <p:nvPr/>
          </p:nvSpPr>
          <p:spPr bwMode="auto">
            <a:xfrm>
              <a:off x="732817" y="3501008"/>
              <a:ext cx="5423359" cy="93610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1"/>
              <a:r>
                <a:rPr lang="pt-BR" dirty="0" smtClean="0">
                  <a:latin typeface="Arial" charset="0"/>
                  <a:ea typeface="ＭＳ Ｐゴシック" pitchFamily="1" charset="-128"/>
                </a:rPr>
                <a:t>Atuação para redução do consumo de água</a:t>
              </a:r>
              <a:endPara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4" name="Elipse 13"/>
            <p:cNvSpPr/>
            <p:nvPr/>
          </p:nvSpPr>
          <p:spPr bwMode="auto">
            <a:xfrm>
              <a:off x="422026" y="3645024"/>
              <a:ext cx="621582" cy="648072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rgbClr val="33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b="1" dirty="0" smtClean="0">
                  <a:latin typeface="+mn-lt"/>
                  <a:ea typeface="ＭＳ Ｐゴシック" pitchFamily="1" charset="-128"/>
                </a:rPr>
                <a:t>2</a:t>
              </a:r>
              <a:endPara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657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22026" y="1091645"/>
            <a:ext cx="8542461" cy="543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numCol="1" anchor="ctr"/>
          <a:lstStyle/>
          <a:p>
            <a:pPr marL="342900" indent="-342900" algn="just">
              <a:spcBef>
                <a:spcPts val="300"/>
              </a:spcBef>
              <a:buClr>
                <a:srgbClr val="336600"/>
              </a:buClr>
              <a:buFont typeface="Wingdings" panose="05000000000000000000" pitchFamily="2" charset="2"/>
              <a:buChar char="q"/>
            </a:pPr>
            <a:r>
              <a:rPr lang="pt-BR" dirty="0" smtClean="0">
                <a:latin typeface="+mn-lt"/>
                <a:cs typeface="Arial" panose="020B0604020202020204" pitchFamily="34" charset="0"/>
              </a:rPr>
              <a:t>Inovação </a:t>
            </a:r>
            <a:r>
              <a:rPr lang="pt-BR" dirty="0">
                <a:latin typeface="+mn-lt"/>
                <a:cs typeface="Arial" panose="020B0604020202020204" pitchFamily="34" charset="0"/>
              </a:rPr>
              <a:t>– Embasada em pesquisas – Parcerias entre Industria, Academia e Poder </a:t>
            </a:r>
            <a:r>
              <a:rPr lang="pt-BR" dirty="0" smtClean="0">
                <a:latin typeface="+mn-lt"/>
                <a:cs typeface="Arial" panose="020B0604020202020204" pitchFamily="34" charset="0"/>
              </a:rPr>
              <a:t>Público.</a:t>
            </a:r>
          </a:p>
          <a:p>
            <a:pPr marL="342900" indent="-342900" algn="just">
              <a:spcBef>
                <a:spcPts val="300"/>
              </a:spcBef>
              <a:buClr>
                <a:srgbClr val="336600"/>
              </a:buClr>
              <a:buFont typeface="Wingdings" panose="05000000000000000000" pitchFamily="2" charset="2"/>
              <a:buChar char="q"/>
            </a:pPr>
            <a:endParaRPr lang="pt-BR" dirty="0"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300"/>
              </a:spcBef>
              <a:buClr>
                <a:srgbClr val="336600"/>
              </a:buClr>
              <a:buFont typeface="Wingdings" panose="05000000000000000000" pitchFamily="2" charset="2"/>
              <a:buChar char="q"/>
            </a:pPr>
            <a:r>
              <a:rPr lang="pt-BR" dirty="0" smtClean="0">
                <a:latin typeface="+mn-lt"/>
                <a:cs typeface="Arial" panose="020B0604020202020204" pitchFamily="34" charset="0"/>
              </a:rPr>
              <a:t>Liderança </a:t>
            </a:r>
            <a:r>
              <a:rPr lang="pt-BR" dirty="0">
                <a:latin typeface="+mn-lt"/>
                <a:cs typeface="Arial" panose="020B0604020202020204" pitchFamily="34" charset="0"/>
              </a:rPr>
              <a:t>no processo de normalização técnica – levar as inovações para a base técnica</a:t>
            </a:r>
            <a:r>
              <a:rPr lang="pt-BR" dirty="0" smtClean="0">
                <a:latin typeface="+mn-lt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Bef>
                <a:spcPts val="300"/>
              </a:spcBef>
              <a:buClr>
                <a:srgbClr val="336600"/>
              </a:buClr>
              <a:buFont typeface="Wingdings" panose="05000000000000000000" pitchFamily="2" charset="2"/>
              <a:buChar char="q"/>
            </a:pPr>
            <a:endParaRPr lang="pt-BR" dirty="0"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300"/>
              </a:spcBef>
              <a:buClr>
                <a:srgbClr val="336600"/>
              </a:buClr>
              <a:buFont typeface="Wingdings" panose="05000000000000000000" pitchFamily="2" charset="2"/>
              <a:buChar char="q"/>
            </a:pPr>
            <a:r>
              <a:rPr lang="pt-BR" dirty="0" smtClean="0">
                <a:latin typeface="+mn-lt"/>
                <a:cs typeface="Arial" panose="020B0604020202020204" pitchFamily="34" charset="0"/>
              </a:rPr>
              <a:t>Implementação </a:t>
            </a:r>
            <a:r>
              <a:rPr lang="pt-BR" dirty="0">
                <a:latin typeface="+mn-lt"/>
                <a:cs typeface="Arial" panose="020B0604020202020204" pitchFamily="34" charset="0"/>
              </a:rPr>
              <a:t>de </a:t>
            </a:r>
            <a:r>
              <a:rPr lang="pt-BR" dirty="0" smtClean="0">
                <a:latin typeface="+mn-lt"/>
                <a:cs typeface="Arial" panose="020B0604020202020204" pitchFamily="34" charset="0"/>
              </a:rPr>
              <a:t>Programas Setoriais da Qualidade (</a:t>
            </a:r>
            <a:r>
              <a:rPr lang="pt-BR" dirty="0" err="1" smtClean="0">
                <a:latin typeface="+mn-lt"/>
                <a:cs typeface="Arial" panose="020B0604020202020204" pitchFamily="34" charset="0"/>
              </a:rPr>
              <a:t>PSQs</a:t>
            </a:r>
            <a:r>
              <a:rPr lang="pt-BR" dirty="0" smtClean="0">
                <a:latin typeface="+mn-lt"/>
                <a:cs typeface="Arial" panose="020B0604020202020204" pitchFamily="34" charset="0"/>
              </a:rPr>
              <a:t>) </a:t>
            </a:r>
            <a:r>
              <a:rPr lang="pt-BR" dirty="0">
                <a:latin typeface="+mn-lt"/>
                <a:cs typeface="Arial" panose="020B0604020202020204" pitchFamily="34" charset="0"/>
              </a:rPr>
              <a:t>– Atuar para garantir a conformidade com a base </a:t>
            </a:r>
            <a:r>
              <a:rPr lang="pt-BR" dirty="0" smtClean="0">
                <a:latin typeface="+mn-lt"/>
                <a:cs typeface="Arial" panose="020B0604020202020204" pitchFamily="34" charset="0"/>
              </a:rPr>
              <a:t>técnica.</a:t>
            </a:r>
            <a:endParaRPr lang="pt-BR" dirty="0">
              <a:latin typeface="+mn-lt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</a:pPr>
            <a:endParaRPr lang="pt-BR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34485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+mn-lt"/>
              </a:rPr>
              <a:t>Forma de atuação do setor predial da ASFAMAS visando a redução do consumo</a:t>
            </a:r>
            <a:endParaRPr lang="pt-BR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088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5782</TotalTime>
  <Words>1930</Words>
  <Application>Microsoft Office PowerPoint</Application>
  <PresentationFormat>Apresentação na tela (4:3)</PresentationFormat>
  <Paragraphs>379</Paragraphs>
  <Slides>46</Slides>
  <Notes>34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46</vt:i4>
      </vt:variant>
    </vt:vector>
  </HeadingPairs>
  <TitlesOfParts>
    <vt:vector size="58" baseType="lpstr">
      <vt:lpstr>Batang</vt:lpstr>
      <vt:lpstr>ＭＳ Ｐゴシック</vt:lpstr>
      <vt:lpstr>ＭＳ Ｐゴシック</vt:lpstr>
      <vt:lpstr>Arial</vt:lpstr>
      <vt:lpstr>Calibri</vt:lpstr>
      <vt:lpstr>Tahoma</vt:lpstr>
      <vt:lpstr>Times New Roman</vt:lpstr>
      <vt:lpstr>Verdana</vt:lpstr>
      <vt:lpstr>Wingdings</vt:lpstr>
      <vt:lpstr>Blank Presentation</vt:lpstr>
      <vt:lpstr>Worksheet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PRODUTOS não conformes geram desperdício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Junior Cechetto</dc:creator>
  <cp:lastModifiedBy>Juliana</cp:lastModifiedBy>
  <cp:revision>446</cp:revision>
  <cp:lastPrinted>2015-08-07T19:36:39Z</cp:lastPrinted>
  <dcterms:created xsi:type="dcterms:W3CDTF">2006-04-17T14:57:03Z</dcterms:created>
  <dcterms:modified xsi:type="dcterms:W3CDTF">2015-08-20T00:04:27Z</dcterms:modified>
</cp:coreProperties>
</file>