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346" r:id="rId3"/>
    <p:sldId id="348" r:id="rId4"/>
    <p:sldId id="353" r:id="rId5"/>
    <p:sldId id="355" r:id="rId6"/>
    <p:sldId id="361" r:id="rId7"/>
    <p:sldId id="369" r:id="rId8"/>
    <p:sldId id="373" r:id="rId9"/>
    <p:sldId id="379" r:id="rId10"/>
    <p:sldId id="381" r:id="rId11"/>
    <p:sldId id="383" r:id="rId12"/>
    <p:sldId id="385" r:id="rId13"/>
    <p:sldId id="392" r:id="rId14"/>
    <p:sldId id="391" r:id="rId15"/>
    <p:sldId id="386" r:id="rId16"/>
    <p:sldId id="387" r:id="rId17"/>
    <p:sldId id="388" r:id="rId18"/>
    <p:sldId id="389" r:id="rId19"/>
    <p:sldId id="390" r:id="rId20"/>
  </p:sldIdLst>
  <p:sldSz cx="9144000" cy="6858000" type="screen4x3"/>
  <p:notesSz cx="6769100" cy="9906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33"/>
    <a:srgbClr val="33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28" autoAdjust="0"/>
    <p:restoredTop sz="94660"/>
  </p:normalViewPr>
  <p:slideViewPr>
    <p:cSldViewPr>
      <p:cViewPr varScale="1">
        <p:scale>
          <a:sx n="110" d="100"/>
          <a:sy n="110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-49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B8F2B0-C241-4CD7-8C02-92C37BA0DAFB}" type="doc">
      <dgm:prSet loTypeId="urn:microsoft.com/office/officeart/2005/8/layout/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pt-BR"/>
        </a:p>
      </dgm:t>
    </dgm:pt>
    <dgm:pt modelId="{1955228C-B6A8-4B32-BEF6-740856036D2A}">
      <dgm:prSet phldrT="[Texto]"/>
      <dgm:spPr/>
      <dgm:t>
        <a:bodyPr/>
        <a:lstStyle/>
        <a:p>
          <a:r>
            <a:rPr lang="pt-BR" b="1" dirty="0" smtClean="0">
              <a:latin typeface="Calibri" panose="020F0502020204030204" pitchFamily="34" charset="0"/>
            </a:rPr>
            <a:t>Instituição</a:t>
          </a:r>
          <a:endParaRPr lang="pt-BR" b="1" dirty="0">
            <a:latin typeface="Calibri" panose="020F0502020204030204" pitchFamily="34" charset="0"/>
          </a:endParaRPr>
        </a:p>
      </dgm:t>
    </dgm:pt>
    <dgm:pt modelId="{3C80ECBC-F0CD-4F00-808E-946131200C51}" type="parTrans" cxnId="{B1E15ECE-B63B-4DC4-868A-34D6E5F60863}">
      <dgm:prSet/>
      <dgm:spPr/>
      <dgm:t>
        <a:bodyPr/>
        <a:lstStyle/>
        <a:p>
          <a:endParaRPr lang="pt-BR"/>
        </a:p>
      </dgm:t>
    </dgm:pt>
    <dgm:pt modelId="{15FB8677-C749-4348-B654-B0D5F7D59E73}" type="sibTrans" cxnId="{B1E15ECE-B63B-4DC4-868A-34D6E5F60863}">
      <dgm:prSet/>
      <dgm:spPr/>
      <dgm:t>
        <a:bodyPr/>
        <a:lstStyle/>
        <a:p>
          <a:endParaRPr lang="pt-BR"/>
        </a:p>
      </dgm:t>
    </dgm:pt>
    <dgm:pt modelId="{1B07AFBA-216A-49BC-808B-6B6ABC209358}">
      <dgm:prSet phldrT="[Texto]"/>
      <dgm:spPr/>
      <dgm:t>
        <a:bodyPr/>
        <a:lstStyle/>
        <a:p>
          <a:r>
            <a:rPr lang="pt-BR" b="1" dirty="0" smtClean="0">
              <a:latin typeface="Calibri" panose="020F0502020204030204" pitchFamily="34" charset="0"/>
            </a:rPr>
            <a:t>Composição</a:t>
          </a:r>
          <a:endParaRPr lang="pt-BR" b="1" dirty="0">
            <a:latin typeface="Calibri" panose="020F0502020204030204" pitchFamily="34" charset="0"/>
          </a:endParaRPr>
        </a:p>
      </dgm:t>
    </dgm:pt>
    <dgm:pt modelId="{E6E07EC1-E63E-4315-AC81-3EE81CC91DD4}" type="parTrans" cxnId="{08D878FD-6314-4899-AE5B-E5E79E96B866}">
      <dgm:prSet/>
      <dgm:spPr/>
      <dgm:t>
        <a:bodyPr/>
        <a:lstStyle/>
        <a:p>
          <a:endParaRPr lang="pt-BR"/>
        </a:p>
      </dgm:t>
    </dgm:pt>
    <dgm:pt modelId="{13CAC8A5-462D-4969-AB08-CFCA069F87FF}" type="sibTrans" cxnId="{08D878FD-6314-4899-AE5B-E5E79E96B866}">
      <dgm:prSet/>
      <dgm:spPr/>
      <dgm:t>
        <a:bodyPr/>
        <a:lstStyle/>
        <a:p>
          <a:endParaRPr lang="pt-BR"/>
        </a:p>
      </dgm:t>
    </dgm:pt>
    <dgm:pt modelId="{88B9EDBD-094B-42FA-87F6-EEB9E51B7104}">
      <dgm:prSet/>
      <dgm:spPr/>
      <dgm:t>
        <a:bodyPr/>
        <a:lstStyle/>
        <a:p>
          <a:pPr marL="361950" indent="0"/>
          <a:r>
            <a:rPr lang="pt-BR" dirty="0" smtClean="0">
              <a:latin typeface="Calibri" panose="020F0502020204030204" pitchFamily="34" charset="0"/>
            </a:rPr>
            <a:t>Portaria-TCU nº 55, de 21 de fevereiro de 2014.</a:t>
          </a:r>
          <a:endParaRPr lang="pt-BR" dirty="0">
            <a:latin typeface="Calibri" panose="020F0502020204030204" pitchFamily="34" charset="0"/>
          </a:endParaRPr>
        </a:p>
      </dgm:t>
    </dgm:pt>
    <dgm:pt modelId="{8E4EAC0E-EEBF-49A6-827C-FC14FC27A7F3}" type="parTrans" cxnId="{02A628AD-A378-4216-8495-E82596DF674A}">
      <dgm:prSet/>
      <dgm:spPr/>
      <dgm:t>
        <a:bodyPr/>
        <a:lstStyle/>
        <a:p>
          <a:endParaRPr lang="pt-BR"/>
        </a:p>
      </dgm:t>
    </dgm:pt>
    <dgm:pt modelId="{9AB31126-F3D6-4A04-81C7-3916F78CFB45}" type="sibTrans" cxnId="{02A628AD-A378-4216-8495-E82596DF674A}">
      <dgm:prSet/>
      <dgm:spPr/>
      <dgm:t>
        <a:bodyPr/>
        <a:lstStyle/>
        <a:p>
          <a:endParaRPr lang="pt-BR"/>
        </a:p>
      </dgm:t>
    </dgm:pt>
    <dgm:pt modelId="{8D3CE2A9-CD8E-47B3-BC0B-0D479DE65DB5}">
      <dgm:prSet/>
      <dgm:spPr/>
      <dgm:t>
        <a:bodyPr/>
        <a:lstStyle/>
        <a:p>
          <a:pPr marL="361950" indent="0"/>
          <a:r>
            <a:rPr lang="pt-BR" dirty="0" smtClean="0">
              <a:latin typeface="Calibri" panose="020F0502020204030204" pitchFamily="34" charset="0"/>
            </a:rPr>
            <a:t>Ministro Benjamin Zymler (coord.)</a:t>
          </a:r>
          <a:endParaRPr lang="pt-BR" dirty="0">
            <a:latin typeface="Calibri" panose="020F0502020204030204" pitchFamily="34" charset="0"/>
          </a:endParaRPr>
        </a:p>
      </dgm:t>
    </dgm:pt>
    <dgm:pt modelId="{935526BC-F020-4C1F-946E-1EE22AEE4445}" type="parTrans" cxnId="{74C19929-CC93-4FE5-8598-8C6ABBEEC712}">
      <dgm:prSet/>
      <dgm:spPr/>
      <dgm:t>
        <a:bodyPr/>
        <a:lstStyle/>
        <a:p>
          <a:endParaRPr lang="pt-BR"/>
        </a:p>
      </dgm:t>
    </dgm:pt>
    <dgm:pt modelId="{E17579A2-166D-4C6B-9731-1785393B8C82}" type="sibTrans" cxnId="{74C19929-CC93-4FE5-8598-8C6ABBEEC712}">
      <dgm:prSet/>
      <dgm:spPr/>
      <dgm:t>
        <a:bodyPr/>
        <a:lstStyle/>
        <a:p>
          <a:endParaRPr lang="pt-BR"/>
        </a:p>
      </dgm:t>
    </dgm:pt>
    <dgm:pt modelId="{5E90EA60-3128-4201-969C-458DC7771069}">
      <dgm:prSet/>
      <dgm:spPr/>
      <dgm:t>
        <a:bodyPr/>
        <a:lstStyle/>
        <a:p>
          <a:pPr marL="361950" indent="0"/>
          <a:r>
            <a:rPr lang="pt-BR" dirty="0" smtClean="0">
              <a:latin typeface="Calibri" panose="020F0502020204030204" pitchFamily="34" charset="0"/>
            </a:rPr>
            <a:t>Ministro-substituto Weder de Oliveira</a:t>
          </a:r>
          <a:endParaRPr lang="pt-BR" dirty="0">
            <a:latin typeface="Calibri" panose="020F0502020204030204" pitchFamily="34" charset="0"/>
          </a:endParaRPr>
        </a:p>
      </dgm:t>
    </dgm:pt>
    <dgm:pt modelId="{60A3DBE0-9352-484F-9E8D-EAAB22200A12}" type="parTrans" cxnId="{04EA41C0-CC60-47B0-B76A-9F936410E536}">
      <dgm:prSet/>
      <dgm:spPr/>
      <dgm:t>
        <a:bodyPr/>
        <a:lstStyle/>
        <a:p>
          <a:endParaRPr lang="pt-BR"/>
        </a:p>
      </dgm:t>
    </dgm:pt>
    <dgm:pt modelId="{A317DB13-EFC4-4359-A5AE-9C303D3A6AA0}" type="sibTrans" cxnId="{04EA41C0-CC60-47B0-B76A-9F936410E536}">
      <dgm:prSet/>
      <dgm:spPr/>
      <dgm:t>
        <a:bodyPr/>
        <a:lstStyle/>
        <a:p>
          <a:endParaRPr lang="pt-BR"/>
        </a:p>
      </dgm:t>
    </dgm:pt>
    <dgm:pt modelId="{22B2DF4B-A169-4347-A5B6-DE6D710F2025}">
      <dgm:prSet/>
      <dgm:spPr/>
      <dgm:t>
        <a:bodyPr/>
        <a:lstStyle/>
        <a:p>
          <a:pPr marL="361950" indent="0"/>
          <a:r>
            <a:rPr lang="pt-BR" dirty="0" smtClean="0">
              <a:latin typeface="Calibri" panose="020F0502020204030204" pitchFamily="34" charset="0"/>
            </a:rPr>
            <a:t>AUFC Sandro Grangeiro Leite</a:t>
          </a:r>
          <a:endParaRPr lang="pt-BR" dirty="0">
            <a:latin typeface="Calibri" panose="020F0502020204030204" pitchFamily="34" charset="0"/>
          </a:endParaRPr>
        </a:p>
      </dgm:t>
    </dgm:pt>
    <dgm:pt modelId="{B2B3A6ED-06D5-4319-8075-4BBCCBF51681}" type="parTrans" cxnId="{7EB75E02-B44E-462D-B301-C94C6ABE6791}">
      <dgm:prSet/>
      <dgm:spPr/>
      <dgm:t>
        <a:bodyPr/>
        <a:lstStyle/>
        <a:p>
          <a:endParaRPr lang="pt-BR"/>
        </a:p>
      </dgm:t>
    </dgm:pt>
    <dgm:pt modelId="{0E23E5FD-A3B7-4DEE-BDA1-B559B3291472}" type="sibTrans" cxnId="{7EB75E02-B44E-462D-B301-C94C6ABE6791}">
      <dgm:prSet/>
      <dgm:spPr/>
      <dgm:t>
        <a:bodyPr/>
        <a:lstStyle/>
        <a:p>
          <a:endParaRPr lang="pt-BR"/>
        </a:p>
      </dgm:t>
    </dgm:pt>
    <dgm:pt modelId="{4842E143-4957-4EB2-A302-E9492965167F}">
      <dgm:prSet/>
      <dgm:spPr/>
      <dgm:t>
        <a:bodyPr/>
        <a:lstStyle/>
        <a:p>
          <a:pPr marL="361950" indent="0"/>
          <a:r>
            <a:rPr lang="pt-BR" dirty="0" smtClean="0">
              <a:latin typeface="Calibri" panose="020F0502020204030204" pitchFamily="34" charset="0"/>
            </a:rPr>
            <a:t>AUFC Laureano Canabarro Dios</a:t>
          </a:r>
          <a:endParaRPr lang="pt-BR" dirty="0">
            <a:latin typeface="Calibri" panose="020F0502020204030204" pitchFamily="34" charset="0"/>
          </a:endParaRPr>
        </a:p>
      </dgm:t>
    </dgm:pt>
    <dgm:pt modelId="{A9903852-69C9-4930-9189-A2797B2E4697}" type="parTrans" cxnId="{97EDE75F-1239-4512-A5D5-D41134BC2536}">
      <dgm:prSet/>
      <dgm:spPr/>
      <dgm:t>
        <a:bodyPr/>
        <a:lstStyle/>
        <a:p>
          <a:endParaRPr lang="pt-BR"/>
        </a:p>
      </dgm:t>
    </dgm:pt>
    <dgm:pt modelId="{927C8863-B89D-47F9-A630-F0129026A471}" type="sibTrans" cxnId="{97EDE75F-1239-4512-A5D5-D41134BC2536}">
      <dgm:prSet/>
      <dgm:spPr/>
      <dgm:t>
        <a:bodyPr/>
        <a:lstStyle/>
        <a:p>
          <a:endParaRPr lang="pt-BR"/>
        </a:p>
      </dgm:t>
    </dgm:pt>
    <dgm:pt modelId="{B135D297-7458-4835-8336-EC8F60B3CAFF}">
      <dgm:prSet/>
      <dgm:spPr/>
      <dgm:t>
        <a:bodyPr/>
        <a:lstStyle/>
        <a:p>
          <a:pPr marL="361950" indent="0"/>
          <a:r>
            <a:rPr lang="pt-BR" dirty="0" smtClean="0">
              <a:latin typeface="Calibri" panose="020F0502020204030204" pitchFamily="34" charset="0"/>
            </a:rPr>
            <a:t>AUFC Eugenio Vilela Siqueira</a:t>
          </a:r>
          <a:endParaRPr lang="pt-BR" dirty="0">
            <a:latin typeface="Calibri" panose="020F0502020204030204" pitchFamily="34" charset="0"/>
          </a:endParaRPr>
        </a:p>
      </dgm:t>
    </dgm:pt>
    <dgm:pt modelId="{6D08F868-0AB4-40CD-89BE-531A6917FBE5}" type="parTrans" cxnId="{14616AFF-E486-46D4-AE56-96DB7B0DBE9D}">
      <dgm:prSet/>
      <dgm:spPr/>
      <dgm:t>
        <a:bodyPr/>
        <a:lstStyle/>
        <a:p>
          <a:endParaRPr lang="pt-BR"/>
        </a:p>
      </dgm:t>
    </dgm:pt>
    <dgm:pt modelId="{CA33AE82-89D9-4839-A517-3A3882EAD750}" type="sibTrans" cxnId="{14616AFF-E486-46D4-AE56-96DB7B0DBE9D}">
      <dgm:prSet/>
      <dgm:spPr/>
      <dgm:t>
        <a:bodyPr/>
        <a:lstStyle/>
        <a:p>
          <a:endParaRPr lang="pt-BR"/>
        </a:p>
      </dgm:t>
    </dgm:pt>
    <dgm:pt modelId="{759097B4-5DDE-4B1B-978E-6FB026CD111A}" type="pres">
      <dgm:prSet presAssocID="{A7B8F2B0-C241-4CD7-8C02-92C37BA0DAF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8D132C86-352E-4DBE-8DB0-5C09011BB326}" type="pres">
      <dgm:prSet presAssocID="{1955228C-B6A8-4B32-BEF6-740856036D2A}" presName="parentLin" presStyleCnt="0"/>
      <dgm:spPr/>
    </dgm:pt>
    <dgm:pt modelId="{0BB153C9-9F82-4436-81AD-D76114887849}" type="pres">
      <dgm:prSet presAssocID="{1955228C-B6A8-4B32-BEF6-740856036D2A}" presName="parentLeftMargin" presStyleLbl="node1" presStyleIdx="0" presStyleCnt="2"/>
      <dgm:spPr/>
      <dgm:t>
        <a:bodyPr/>
        <a:lstStyle/>
        <a:p>
          <a:endParaRPr lang="pt-BR"/>
        </a:p>
      </dgm:t>
    </dgm:pt>
    <dgm:pt modelId="{39D7FF65-B07F-462E-A9F9-8FE51FE0CDBA}" type="pres">
      <dgm:prSet presAssocID="{1955228C-B6A8-4B32-BEF6-740856036D2A}" presName="parentText" presStyleLbl="node1" presStyleIdx="0" presStyleCnt="2" custLinFactNeighborX="-30206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0B79DE6-1212-4D58-9953-90A7EF8A691F}" type="pres">
      <dgm:prSet presAssocID="{1955228C-B6A8-4B32-BEF6-740856036D2A}" presName="negativeSpace" presStyleCnt="0"/>
      <dgm:spPr/>
    </dgm:pt>
    <dgm:pt modelId="{2511BE02-5677-425B-995E-64FC429E6CA2}" type="pres">
      <dgm:prSet presAssocID="{1955228C-B6A8-4B32-BEF6-740856036D2A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875F9F2-A42E-48FA-B633-12E35F0FADE0}" type="pres">
      <dgm:prSet presAssocID="{15FB8677-C749-4348-B654-B0D5F7D59E73}" presName="spaceBetweenRectangles" presStyleCnt="0"/>
      <dgm:spPr/>
    </dgm:pt>
    <dgm:pt modelId="{6DCEF417-4966-49DF-8AF6-E5E939B1E992}" type="pres">
      <dgm:prSet presAssocID="{1B07AFBA-216A-49BC-808B-6B6ABC209358}" presName="parentLin" presStyleCnt="0"/>
      <dgm:spPr/>
    </dgm:pt>
    <dgm:pt modelId="{00769867-51CA-4FFC-96F6-2C0B2B31F3C4}" type="pres">
      <dgm:prSet presAssocID="{1B07AFBA-216A-49BC-808B-6B6ABC209358}" presName="parentLeftMargin" presStyleLbl="node1" presStyleIdx="0" presStyleCnt="2"/>
      <dgm:spPr/>
      <dgm:t>
        <a:bodyPr/>
        <a:lstStyle/>
        <a:p>
          <a:endParaRPr lang="pt-BR"/>
        </a:p>
      </dgm:t>
    </dgm:pt>
    <dgm:pt modelId="{2F4599F9-FF42-49D5-935E-6AF781A779E9}" type="pres">
      <dgm:prSet presAssocID="{1B07AFBA-216A-49BC-808B-6B6ABC209358}" presName="parentText" presStyleLbl="node1" presStyleIdx="1" presStyleCnt="2" custLinFactNeighborX="-30206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A37BF97-285A-41C6-BA50-9938848471A7}" type="pres">
      <dgm:prSet presAssocID="{1B07AFBA-216A-49BC-808B-6B6ABC209358}" presName="negativeSpace" presStyleCnt="0"/>
      <dgm:spPr/>
    </dgm:pt>
    <dgm:pt modelId="{FB40FEE3-E4E4-4549-A847-C907642D18C9}" type="pres">
      <dgm:prSet presAssocID="{1B07AFBA-216A-49BC-808B-6B6ABC209358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089D144F-A9BB-448B-8454-4CFA7EDB13B1}" type="presOf" srcId="{A7B8F2B0-C241-4CD7-8C02-92C37BA0DAFB}" destId="{759097B4-5DDE-4B1B-978E-6FB026CD111A}" srcOrd="0" destOrd="0" presId="urn:microsoft.com/office/officeart/2005/8/layout/list1"/>
    <dgm:cxn modelId="{74C19929-CC93-4FE5-8598-8C6ABBEEC712}" srcId="{1B07AFBA-216A-49BC-808B-6B6ABC209358}" destId="{8D3CE2A9-CD8E-47B3-BC0B-0D479DE65DB5}" srcOrd="0" destOrd="0" parTransId="{935526BC-F020-4C1F-946E-1EE22AEE4445}" sibTransId="{E17579A2-166D-4C6B-9731-1785393B8C82}"/>
    <dgm:cxn modelId="{02A628AD-A378-4216-8495-E82596DF674A}" srcId="{1955228C-B6A8-4B32-BEF6-740856036D2A}" destId="{88B9EDBD-094B-42FA-87F6-EEB9E51B7104}" srcOrd="0" destOrd="0" parTransId="{8E4EAC0E-EEBF-49A6-827C-FC14FC27A7F3}" sibTransId="{9AB31126-F3D6-4A04-81C7-3916F78CFB45}"/>
    <dgm:cxn modelId="{7EB75E02-B44E-462D-B301-C94C6ABE6791}" srcId="{1B07AFBA-216A-49BC-808B-6B6ABC209358}" destId="{22B2DF4B-A169-4347-A5B6-DE6D710F2025}" srcOrd="2" destOrd="0" parTransId="{B2B3A6ED-06D5-4319-8075-4BBCCBF51681}" sibTransId="{0E23E5FD-A3B7-4DEE-BDA1-B559B3291472}"/>
    <dgm:cxn modelId="{14616AFF-E486-46D4-AE56-96DB7B0DBE9D}" srcId="{1B07AFBA-216A-49BC-808B-6B6ABC209358}" destId="{B135D297-7458-4835-8336-EC8F60B3CAFF}" srcOrd="4" destOrd="0" parTransId="{6D08F868-0AB4-40CD-89BE-531A6917FBE5}" sibTransId="{CA33AE82-89D9-4839-A517-3A3882EAD750}"/>
    <dgm:cxn modelId="{B1E15ECE-B63B-4DC4-868A-34D6E5F60863}" srcId="{A7B8F2B0-C241-4CD7-8C02-92C37BA0DAFB}" destId="{1955228C-B6A8-4B32-BEF6-740856036D2A}" srcOrd="0" destOrd="0" parTransId="{3C80ECBC-F0CD-4F00-808E-946131200C51}" sibTransId="{15FB8677-C749-4348-B654-B0D5F7D59E73}"/>
    <dgm:cxn modelId="{B2C038E3-A5BE-4020-867B-29B27B6A362C}" type="presOf" srcId="{5E90EA60-3128-4201-969C-458DC7771069}" destId="{FB40FEE3-E4E4-4549-A847-C907642D18C9}" srcOrd="0" destOrd="1" presId="urn:microsoft.com/office/officeart/2005/8/layout/list1"/>
    <dgm:cxn modelId="{97EDE75F-1239-4512-A5D5-D41134BC2536}" srcId="{1B07AFBA-216A-49BC-808B-6B6ABC209358}" destId="{4842E143-4957-4EB2-A302-E9492965167F}" srcOrd="3" destOrd="0" parTransId="{A9903852-69C9-4930-9189-A2797B2E4697}" sibTransId="{927C8863-B89D-47F9-A630-F0129026A471}"/>
    <dgm:cxn modelId="{04EA41C0-CC60-47B0-B76A-9F936410E536}" srcId="{1B07AFBA-216A-49BC-808B-6B6ABC209358}" destId="{5E90EA60-3128-4201-969C-458DC7771069}" srcOrd="1" destOrd="0" parTransId="{60A3DBE0-9352-484F-9E8D-EAAB22200A12}" sibTransId="{A317DB13-EFC4-4359-A5AE-9C303D3A6AA0}"/>
    <dgm:cxn modelId="{F23E1CAE-915E-45C8-9D4A-4D0D9CA99392}" type="presOf" srcId="{8D3CE2A9-CD8E-47B3-BC0B-0D479DE65DB5}" destId="{FB40FEE3-E4E4-4549-A847-C907642D18C9}" srcOrd="0" destOrd="0" presId="urn:microsoft.com/office/officeart/2005/8/layout/list1"/>
    <dgm:cxn modelId="{B2B7AA6B-C306-441F-A9A9-B637810BBA70}" type="presOf" srcId="{22B2DF4B-A169-4347-A5B6-DE6D710F2025}" destId="{FB40FEE3-E4E4-4549-A847-C907642D18C9}" srcOrd="0" destOrd="2" presId="urn:microsoft.com/office/officeart/2005/8/layout/list1"/>
    <dgm:cxn modelId="{BE1971A9-C913-4DBC-8999-F69890DF33C5}" type="presOf" srcId="{1B07AFBA-216A-49BC-808B-6B6ABC209358}" destId="{2F4599F9-FF42-49D5-935E-6AF781A779E9}" srcOrd="1" destOrd="0" presId="urn:microsoft.com/office/officeart/2005/8/layout/list1"/>
    <dgm:cxn modelId="{DE2F4880-EAB9-4E17-9F89-D260CB4EC513}" type="presOf" srcId="{88B9EDBD-094B-42FA-87F6-EEB9E51B7104}" destId="{2511BE02-5677-425B-995E-64FC429E6CA2}" srcOrd="0" destOrd="0" presId="urn:microsoft.com/office/officeart/2005/8/layout/list1"/>
    <dgm:cxn modelId="{46F28971-FCBE-4E15-B31F-905797781C19}" type="presOf" srcId="{1955228C-B6A8-4B32-BEF6-740856036D2A}" destId="{0BB153C9-9F82-4436-81AD-D76114887849}" srcOrd="0" destOrd="0" presId="urn:microsoft.com/office/officeart/2005/8/layout/list1"/>
    <dgm:cxn modelId="{2B875635-C6E8-4416-BBEB-E4EEBBC27151}" type="presOf" srcId="{1955228C-B6A8-4B32-BEF6-740856036D2A}" destId="{39D7FF65-B07F-462E-A9F9-8FE51FE0CDBA}" srcOrd="1" destOrd="0" presId="urn:microsoft.com/office/officeart/2005/8/layout/list1"/>
    <dgm:cxn modelId="{FA374A9E-4F1C-402E-A8EA-3D09400449A4}" type="presOf" srcId="{B135D297-7458-4835-8336-EC8F60B3CAFF}" destId="{FB40FEE3-E4E4-4549-A847-C907642D18C9}" srcOrd="0" destOrd="4" presId="urn:microsoft.com/office/officeart/2005/8/layout/list1"/>
    <dgm:cxn modelId="{08D878FD-6314-4899-AE5B-E5E79E96B866}" srcId="{A7B8F2B0-C241-4CD7-8C02-92C37BA0DAFB}" destId="{1B07AFBA-216A-49BC-808B-6B6ABC209358}" srcOrd="1" destOrd="0" parTransId="{E6E07EC1-E63E-4315-AC81-3EE81CC91DD4}" sibTransId="{13CAC8A5-462D-4969-AB08-CFCA069F87FF}"/>
    <dgm:cxn modelId="{3A142D54-5347-4A26-902C-B3DCCB1C83F6}" type="presOf" srcId="{4842E143-4957-4EB2-A302-E9492965167F}" destId="{FB40FEE3-E4E4-4549-A847-C907642D18C9}" srcOrd="0" destOrd="3" presId="urn:microsoft.com/office/officeart/2005/8/layout/list1"/>
    <dgm:cxn modelId="{0561F0AE-55D7-487C-B60B-C63245288221}" type="presOf" srcId="{1B07AFBA-216A-49BC-808B-6B6ABC209358}" destId="{00769867-51CA-4FFC-96F6-2C0B2B31F3C4}" srcOrd="0" destOrd="0" presId="urn:microsoft.com/office/officeart/2005/8/layout/list1"/>
    <dgm:cxn modelId="{AAFFA1C7-3567-4015-AFC4-E69A73DA32E4}" type="presParOf" srcId="{759097B4-5DDE-4B1B-978E-6FB026CD111A}" destId="{8D132C86-352E-4DBE-8DB0-5C09011BB326}" srcOrd="0" destOrd="0" presId="urn:microsoft.com/office/officeart/2005/8/layout/list1"/>
    <dgm:cxn modelId="{FD7E9064-EDD5-4E4D-B4E1-85FFE5C9C074}" type="presParOf" srcId="{8D132C86-352E-4DBE-8DB0-5C09011BB326}" destId="{0BB153C9-9F82-4436-81AD-D76114887849}" srcOrd="0" destOrd="0" presId="urn:microsoft.com/office/officeart/2005/8/layout/list1"/>
    <dgm:cxn modelId="{9E800337-7277-4CD9-AE4D-3407E68DA7C0}" type="presParOf" srcId="{8D132C86-352E-4DBE-8DB0-5C09011BB326}" destId="{39D7FF65-B07F-462E-A9F9-8FE51FE0CDBA}" srcOrd="1" destOrd="0" presId="urn:microsoft.com/office/officeart/2005/8/layout/list1"/>
    <dgm:cxn modelId="{471E4ED3-6AAD-43E4-8293-012CE9C6633F}" type="presParOf" srcId="{759097B4-5DDE-4B1B-978E-6FB026CD111A}" destId="{80B79DE6-1212-4D58-9953-90A7EF8A691F}" srcOrd="1" destOrd="0" presId="urn:microsoft.com/office/officeart/2005/8/layout/list1"/>
    <dgm:cxn modelId="{F95B0A6A-62BC-4CD7-B827-BC52803FD989}" type="presParOf" srcId="{759097B4-5DDE-4B1B-978E-6FB026CD111A}" destId="{2511BE02-5677-425B-995E-64FC429E6CA2}" srcOrd="2" destOrd="0" presId="urn:microsoft.com/office/officeart/2005/8/layout/list1"/>
    <dgm:cxn modelId="{DC506525-386C-4BDD-AA8A-4963C439402B}" type="presParOf" srcId="{759097B4-5DDE-4B1B-978E-6FB026CD111A}" destId="{6875F9F2-A42E-48FA-B633-12E35F0FADE0}" srcOrd="3" destOrd="0" presId="urn:microsoft.com/office/officeart/2005/8/layout/list1"/>
    <dgm:cxn modelId="{C2B7E2B7-4DD2-48E7-B384-E85AC401EAC6}" type="presParOf" srcId="{759097B4-5DDE-4B1B-978E-6FB026CD111A}" destId="{6DCEF417-4966-49DF-8AF6-E5E939B1E992}" srcOrd="4" destOrd="0" presId="urn:microsoft.com/office/officeart/2005/8/layout/list1"/>
    <dgm:cxn modelId="{1D28046A-189A-4AD8-B9D8-8264974C0090}" type="presParOf" srcId="{6DCEF417-4966-49DF-8AF6-E5E939B1E992}" destId="{00769867-51CA-4FFC-96F6-2C0B2B31F3C4}" srcOrd="0" destOrd="0" presId="urn:microsoft.com/office/officeart/2005/8/layout/list1"/>
    <dgm:cxn modelId="{613A5410-6D4B-43E2-84A1-169A4671AD29}" type="presParOf" srcId="{6DCEF417-4966-49DF-8AF6-E5E939B1E992}" destId="{2F4599F9-FF42-49D5-935E-6AF781A779E9}" srcOrd="1" destOrd="0" presId="urn:microsoft.com/office/officeart/2005/8/layout/list1"/>
    <dgm:cxn modelId="{0F44F453-13E9-4626-ADEB-387DA4E9BECA}" type="presParOf" srcId="{759097B4-5DDE-4B1B-978E-6FB026CD111A}" destId="{7A37BF97-285A-41C6-BA50-9938848471A7}" srcOrd="5" destOrd="0" presId="urn:microsoft.com/office/officeart/2005/8/layout/list1"/>
    <dgm:cxn modelId="{16E7FD26-2F2D-4D35-AA70-E71FA7F0FCC2}" type="presParOf" srcId="{759097B4-5DDE-4B1B-978E-6FB026CD111A}" destId="{FB40FEE3-E4E4-4549-A847-C907642D18C9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4AF661-439F-4778-8EFD-3BA337CCBEC6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2C71FF4-0404-49BC-BF6B-883064816723}">
      <dgm:prSet phldrT="[Texto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dirty="0" smtClean="0">
              <a:solidFill>
                <a:srgbClr val="006633"/>
              </a:solidFill>
              <a:latin typeface="Calibri" panose="020F0502020204030204" pitchFamily="34" charset="0"/>
            </a:rPr>
            <a:t>Multa</a:t>
          </a:r>
          <a:endParaRPr lang="pt-BR" dirty="0">
            <a:solidFill>
              <a:srgbClr val="006633"/>
            </a:solidFill>
            <a:latin typeface="Calibri" panose="020F0502020204030204" pitchFamily="34" charset="0"/>
          </a:endParaRPr>
        </a:p>
      </dgm:t>
    </dgm:pt>
    <dgm:pt modelId="{96DA3F8A-D250-4F48-8203-C2F3DB13831F}" type="parTrans" cxnId="{359B094C-8849-4FEF-AA4B-A4E8A22B7651}">
      <dgm:prSet/>
      <dgm:spPr/>
      <dgm:t>
        <a:bodyPr/>
        <a:lstStyle/>
        <a:p>
          <a:endParaRPr lang="pt-BR"/>
        </a:p>
      </dgm:t>
    </dgm:pt>
    <dgm:pt modelId="{D61C64F0-C62E-46C6-B962-380D4612C9F9}" type="sibTrans" cxnId="{359B094C-8849-4FEF-AA4B-A4E8A22B7651}">
      <dgm:prSet/>
      <dgm:spPr/>
      <dgm:t>
        <a:bodyPr/>
        <a:lstStyle/>
        <a:p>
          <a:endParaRPr lang="pt-BR"/>
        </a:p>
      </dgm:t>
    </dgm:pt>
    <dgm:pt modelId="{BF299EFA-0554-4FAA-A3E2-FF875D440B7F}">
      <dgm:prSet phldrT="[Texto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dirty="0" smtClean="0">
              <a:solidFill>
                <a:srgbClr val="006633"/>
              </a:solidFill>
              <a:latin typeface="Calibri" panose="020F0502020204030204" pitchFamily="34" charset="0"/>
            </a:rPr>
            <a:t>Publicação Extraordinária da sentença condenatória</a:t>
          </a:r>
          <a:endParaRPr lang="pt-BR" dirty="0">
            <a:solidFill>
              <a:srgbClr val="006633"/>
            </a:solidFill>
            <a:latin typeface="Calibri" panose="020F0502020204030204" pitchFamily="34" charset="0"/>
          </a:endParaRPr>
        </a:p>
      </dgm:t>
    </dgm:pt>
    <dgm:pt modelId="{D6402A9D-FEE0-43C4-A748-CEC4CA823281}" type="parTrans" cxnId="{7B54A6C0-4BE8-4076-8AC4-C38C187B92A2}">
      <dgm:prSet/>
      <dgm:spPr/>
      <dgm:t>
        <a:bodyPr/>
        <a:lstStyle/>
        <a:p>
          <a:endParaRPr lang="pt-BR"/>
        </a:p>
      </dgm:t>
    </dgm:pt>
    <dgm:pt modelId="{3E2FDC4F-D333-4B7A-B2C9-B4FEB6F1491F}" type="sibTrans" cxnId="{7B54A6C0-4BE8-4076-8AC4-C38C187B92A2}">
      <dgm:prSet/>
      <dgm:spPr/>
      <dgm:t>
        <a:bodyPr/>
        <a:lstStyle/>
        <a:p>
          <a:endParaRPr lang="pt-BR"/>
        </a:p>
      </dgm:t>
    </dgm:pt>
    <dgm:pt modelId="{92B6DA32-9639-4941-8D53-0F742C093A41}" type="pres">
      <dgm:prSet presAssocID="{F44AF661-439F-4778-8EFD-3BA337CCBEC6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t-BR"/>
        </a:p>
      </dgm:t>
    </dgm:pt>
    <dgm:pt modelId="{79856B7A-1183-4BFD-9C7E-1E515F124C08}" type="pres">
      <dgm:prSet presAssocID="{F44AF661-439F-4778-8EFD-3BA337CCBEC6}" presName="Name1" presStyleCnt="0"/>
      <dgm:spPr/>
    </dgm:pt>
    <dgm:pt modelId="{DC5C9522-8F31-45EA-8F3F-674E1A454E45}" type="pres">
      <dgm:prSet presAssocID="{F44AF661-439F-4778-8EFD-3BA337CCBEC6}" presName="cycle" presStyleCnt="0"/>
      <dgm:spPr/>
    </dgm:pt>
    <dgm:pt modelId="{E6A56B87-BBA7-4EE2-909C-8E271D5DBBBE}" type="pres">
      <dgm:prSet presAssocID="{F44AF661-439F-4778-8EFD-3BA337CCBEC6}" presName="srcNode" presStyleLbl="node1" presStyleIdx="0" presStyleCnt="2"/>
      <dgm:spPr/>
    </dgm:pt>
    <dgm:pt modelId="{0C88FE73-088D-40DB-B39C-085F6DEAF714}" type="pres">
      <dgm:prSet presAssocID="{F44AF661-439F-4778-8EFD-3BA337CCBEC6}" presName="conn" presStyleLbl="parChTrans1D2" presStyleIdx="0" presStyleCnt="1"/>
      <dgm:spPr/>
      <dgm:t>
        <a:bodyPr/>
        <a:lstStyle/>
        <a:p>
          <a:endParaRPr lang="pt-BR"/>
        </a:p>
      </dgm:t>
    </dgm:pt>
    <dgm:pt modelId="{828A74C8-F6CD-4D25-AB42-6E35C0883524}" type="pres">
      <dgm:prSet presAssocID="{F44AF661-439F-4778-8EFD-3BA337CCBEC6}" presName="extraNode" presStyleLbl="node1" presStyleIdx="0" presStyleCnt="2"/>
      <dgm:spPr/>
    </dgm:pt>
    <dgm:pt modelId="{80DCCB2F-D6D1-418F-B864-99F9653170B4}" type="pres">
      <dgm:prSet presAssocID="{F44AF661-439F-4778-8EFD-3BA337CCBEC6}" presName="dstNode" presStyleLbl="node1" presStyleIdx="0" presStyleCnt="2"/>
      <dgm:spPr/>
    </dgm:pt>
    <dgm:pt modelId="{EC4CA3ED-FBC7-4736-8B43-0E776B3607F5}" type="pres">
      <dgm:prSet presAssocID="{92C71FF4-0404-49BC-BF6B-883064816723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01C300C-353C-44E2-90F0-9AC17A9A5769}" type="pres">
      <dgm:prSet presAssocID="{92C71FF4-0404-49BC-BF6B-883064816723}" presName="accent_1" presStyleCnt="0"/>
      <dgm:spPr/>
    </dgm:pt>
    <dgm:pt modelId="{E7390977-D446-4A81-B5AE-2BCEEF6C266C}" type="pres">
      <dgm:prSet presAssocID="{92C71FF4-0404-49BC-BF6B-883064816723}" presName="accentRepeatNode" presStyleLbl="solidFgAcc1" presStyleIdx="0" presStyleCnt="2"/>
      <dgm:spPr>
        <a:ln>
          <a:solidFill>
            <a:srgbClr val="006633"/>
          </a:solidFill>
        </a:ln>
      </dgm:spPr>
    </dgm:pt>
    <dgm:pt modelId="{BF98173B-EEAE-419D-A1DC-592DFF6DFB05}" type="pres">
      <dgm:prSet presAssocID="{BF299EFA-0554-4FAA-A3E2-FF875D440B7F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2BF9332-2256-457E-AE27-9F8AD05BCD39}" type="pres">
      <dgm:prSet presAssocID="{BF299EFA-0554-4FAA-A3E2-FF875D440B7F}" presName="accent_2" presStyleCnt="0"/>
      <dgm:spPr/>
    </dgm:pt>
    <dgm:pt modelId="{7BBD5938-59A5-4EDC-B462-E618143BECE4}" type="pres">
      <dgm:prSet presAssocID="{BF299EFA-0554-4FAA-A3E2-FF875D440B7F}" presName="accentRepeatNode" presStyleLbl="solidFgAcc1" presStyleIdx="1" presStyleCnt="2"/>
      <dgm:spPr>
        <a:ln>
          <a:solidFill>
            <a:srgbClr val="006633"/>
          </a:solidFill>
        </a:ln>
      </dgm:spPr>
    </dgm:pt>
  </dgm:ptLst>
  <dgm:cxnLst>
    <dgm:cxn modelId="{36C2636B-9F86-49C4-BA8F-FB3914A4B109}" type="presOf" srcId="{D61C64F0-C62E-46C6-B962-380D4612C9F9}" destId="{0C88FE73-088D-40DB-B39C-085F6DEAF714}" srcOrd="0" destOrd="0" presId="urn:microsoft.com/office/officeart/2008/layout/VerticalCurvedList"/>
    <dgm:cxn modelId="{7B54A6C0-4BE8-4076-8AC4-C38C187B92A2}" srcId="{F44AF661-439F-4778-8EFD-3BA337CCBEC6}" destId="{BF299EFA-0554-4FAA-A3E2-FF875D440B7F}" srcOrd="1" destOrd="0" parTransId="{D6402A9D-FEE0-43C4-A748-CEC4CA823281}" sibTransId="{3E2FDC4F-D333-4B7A-B2C9-B4FEB6F1491F}"/>
    <dgm:cxn modelId="{359B094C-8849-4FEF-AA4B-A4E8A22B7651}" srcId="{F44AF661-439F-4778-8EFD-3BA337CCBEC6}" destId="{92C71FF4-0404-49BC-BF6B-883064816723}" srcOrd="0" destOrd="0" parTransId="{96DA3F8A-D250-4F48-8203-C2F3DB13831F}" sibTransId="{D61C64F0-C62E-46C6-B962-380D4612C9F9}"/>
    <dgm:cxn modelId="{4CFE4182-4415-4793-96D0-9BD5CF7F2EA6}" type="presOf" srcId="{92C71FF4-0404-49BC-BF6B-883064816723}" destId="{EC4CA3ED-FBC7-4736-8B43-0E776B3607F5}" srcOrd="0" destOrd="0" presId="urn:microsoft.com/office/officeart/2008/layout/VerticalCurvedList"/>
    <dgm:cxn modelId="{C63F6113-27B5-4C0B-BAA8-7A5F14A3586C}" type="presOf" srcId="{BF299EFA-0554-4FAA-A3E2-FF875D440B7F}" destId="{BF98173B-EEAE-419D-A1DC-592DFF6DFB05}" srcOrd="0" destOrd="0" presId="urn:microsoft.com/office/officeart/2008/layout/VerticalCurvedList"/>
    <dgm:cxn modelId="{64DE24C2-1659-4DBC-B450-1C8F3FC8DB6D}" type="presOf" srcId="{F44AF661-439F-4778-8EFD-3BA337CCBEC6}" destId="{92B6DA32-9639-4941-8D53-0F742C093A41}" srcOrd="0" destOrd="0" presId="urn:microsoft.com/office/officeart/2008/layout/VerticalCurvedList"/>
    <dgm:cxn modelId="{5A3925AE-BA31-4525-8B58-4CE5963B13A8}" type="presParOf" srcId="{92B6DA32-9639-4941-8D53-0F742C093A41}" destId="{79856B7A-1183-4BFD-9C7E-1E515F124C08}" srcOrd="0" destOrd="0" presId="urn:microsoft.com/office/officeart/2008/layout/VerticalCurvedList"/>
    <dgm:cxn modelId="{D0236659-5208-434F-8159-7289E67EFACF}" type="presParOf" srcId="{79856B7A-1183-4BFD-9C7E-1E515F124C08}" destId="{DC5C9522-8F31-45EA-8F3F-674E1A454E45}" srcOrd="0" destOrd="0" presId="urn:microsoft.com/office/officeart/2008/layout/VerticalCurvedList"/>
    <dgm:cxn modelId="{50515C81-D223-47C0-8E9B-A2587A42A9BC}" type="presParOf" srcId="{DC5C9522-8F31-45EA-8F3F-674E1A454E45}" destId="{E6A56B87-BBA7-4EE2-909C-8E271D5DBBBE}" srcOrd="0" destOrd="0" presId="urn:microsoft.com/office/officeart/2008/layout/VerticalCurvedList"/>
    <dgm:cxn modelId="{B766F530-650E-4E59-A577-B31D29204FFE}" type="presParOf" srcId="{DC5C9522-8F31-45EA-8F3F-674E1A454E45}" destId="{0C88FE73-088D-40DB-B39C-085F6DEAF714}" srcOrd="1" destOrd="0" presId="urn:microsoft.com/office/officeart/2008/layout/VerticalCurvedList"/>
    <dgm:cxn modelId="{54190B0F-F7B6-4A34-8065-EBD7FD0CE797}" type="presParOf" srcId="{DC5C9522-8F31-45EA-8F3F-674E1A454E45}" destId="{828A74C8-F6CD-4D25-AB42-6E35C0883524}" srcOrd="2" destOrd="0" presId="urn:microsoft.com/office/officeart/2008/layout/VerticalCurvedList"/>
    <dgm:cxn modelId="{CB549C45-0C30-4FBB-A8C4-F1F55F630C36}" type="presParOf" srcId="{DC5C9522-8F31-45EA-8F3F-674E1A454E45}" destId="{80DCCB2F-D6D1-418F-B864-99F9653170B4}" srcOrd="3" destOrd="0" presId="urn:microsoft.com/office/officeart/2008/layout/VerticalCurvedList"/>
    <dgm:cxn modelId="{9EB48BA0-A560-46AC-9B46-582128102E72}" type="presParOf" srcId="{79856B7A-1183-4BFD-9C7E-1E515F124C08}" destId="{EC4CA3ED-FBC7-4736-8B43-0E776B3607F5}" srcOrd="1" destOrd="0" presId="urn:microsoft.com/office/officeart/2008/layout/VerticalCurvedList"/>
    <dgm:cxn modelId="{96C44539-469C-4935-BF0D-7AA45EFD2BF5}" type="presParOf" srcId="{79856B7A-1183-4BFD-9C7E-1E515F124C08}" destId="{101C300C-353C-44E2-90F0-9AC17A9A5769}" srcOrd="2" destOrd="0" presId="urn:microsoft.com/office/officeart/2008/layout/VerticalCurvedList"/>
    <dgm:cxn modelId="{CB151586-4C07-405B-845B-A07DD2B91377}" type="presParOf" srcId="{101C300C-353C-44E2-90F0-9AC17A9A5769}" destId="{E7390977-D446-4A81-B5AE-2BCEEF6C266C}" srcOrd="0" destOrd="0" presId="urn:microsoft.com/office/officeart/2008/layout/VerticalCurvedList"/>
    <dgm:cxn modelId="{AC0F68EF-52C8-4488-8D47-4C8E59AE7513}" type="presParOf" srcId="{79856B7A-1183-4BFD-9C7E-1E515F124C08}" destId="{BF98173B-EEAE-419D-A1DC-592DFF6DFB05}" srcOrd="3" destOrd="0" presId="urn:microsoft.com/office/officeart/2008/layout/VerticalCurvedList"/>
    <dgm:cxn modelId="{8ADEA5D4-6BCF-4BB0-A102-F2982D5B614A}" type="presParOf" srcId="{79856B7A-1183-4BFD-9C7E-1E515F124C08}" destId="{12BF9332-2256-457E-AE27-9F8AD05BCD39}" srcOrd="4" destOrd="0" presId="urn:microsoft.com/office/officeart/2008/layout/VerticalCurvedList"/>
    <dgm:cxn modelId="{ACDB94A2-9E45-49C1-B72E-61C2F7CCABA9}" type="presParOf" srcId="{12BF9332-2256-457E-AE27-9F8AD05BCD39}" destId="{7BBD5938-59A5-4EDC-B462-E618143BECE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A857A52-E338-404B-A5F9-36D5F51A1C0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3295AD9-9F9E-4C30-A643-9B2F0DEF8CB1}">
      <dgm:prSet phldrT="[Texto]"/>
      <dgm:spPr>
        <a:solidFill>
          <a:schemeClr val="bg1">
            <a:lumMod val="85000"/>
          </a:schemeClr>
        </a:solidFill>
        <a:ln>
          <a:solidFill>
            <a:srgbClr val="006633"/>
          </a:solidFill>
        </a:ln>
      </dgm:spPr>
      <dgm:t>
        <a:bodyPr/>
        <a:lstStyle/>
        <a:p>
          <a:r>
            <a:rPr lang="pt-BR" dirty="0" smtClean="0">
              <a:solidFill>
                <a:srgbClr val="006633"/>
              </a:solidFill>
              <a:latin typeface="Calibri" panose="020F0502020204030204" pitchFamily="34" charset="0"/>
            </a:rPr>
            <a:t>Constituição Federal</a:t>
          </a:r>
          <a:endParaRPr lang="pt-BR" dirty="0">
            <a:solidFill>
              <a:srgbClr val="006633"/>
            </a:solidFill>
            <a:latin typeface="Calibri" panose="020F0502020204030204" pitchFamily="34" charset="0"/>
          </a:endParaRPr>
        </a:p>
      </dgm:t>
    </dgm:pt>
    <dgm:pt modelId="{484B4C18-7A2E-46FE-97EB-283B8AE2859D}" type="parTrans" cxnId="{0522D794-C49C-4EA6-B80F-6279A7ACA849}">
      <dgm:prSet/>
      <dgm:spPr/>
      <dgm:t>
        <a:bodyPr/>
        <a:lstStyle/>
        <a:p>
          <a:endParaRPr lang="pt-BR"/>
        </a:p>
      </dgm:t>
    </dgm:pt>
    <dgm:pt modelId="{AEA76EB5-C3E3-448E-9134-798EC1AD48A3}" type="sibTrans" cxnId="{0522D794-C49C-4EA6-B80F-6279A7ACA849}">
      <dgm:prSet/>
      <dgm:spPr/>
      <dgm:t>
        <a:bodyPr/>
        <a:lstStyle/>
        <a:p>
          <a:endParaRPr lang="pt-BR"/>
        </a:p>
      </dgm:t>
    </dgm:pt>
    <dgm:pt modelId="{86F0E6D3-1E2F-4A89-85E8-A5E8279ED0B6}">
      <dgm:prSet phldrT="[Texto]"/>
      <dgm:spPr>
        <a:ln>
          <a:solidFill>
            <a:srgbClr val="006633">
              <a:alpha val="90000"/>
            </a:srgbClr>
          </a:solidFill>
        </a:ln>
      </dgm:spPr>
      <dgm:t>
        <a:bodyPr/>
        <a:lstStyle/>
        <a:p>
          <a:r>
            <a:rPr lang="pt-BR" dirty="0" smtClean="0">
              <a:latin typeface="Calibri" panose="020F0502020204030204" pitchFamily="34" charset="0"/>
            </a:rPr>
            <a:t>Art. 71</a:t>
          </a:r>
          <a:endParaRPr lang="pt-BR" dirty="0">
            <a:latin typeface="Calibri" panose="020F0502020204030204" pitchFamily="34" charset="0"/>
          </a:endParaRPr>
        </a:p>
      </dgm:t>
    </dgm:pt>
    <dgm:pt modelId="{605D419A-F07C-4660-838C-1C12E263A475}" type="parTrans" cxnId="{E961B91A-82C3-4096-AFEA-5BAD47DDBABB}">
      <dgm:prSet/>
      <dgm:spPr/>
      <dgm:t>
        <a:bodyPr/>
        <a:lstStyle/>
        <a:p>
          <a:endParaRPr lang="pt-BR"/>
        </a:p>
      </dgm:t>
    </dgm:pt>
    <dgm:pt modelId="{7F83A992-AC4B-41D0-85BC-A58A2E898EDA}" type="sibTrans" cxnId="{E961B91A-82C3-4096-AFEA-5BAD47DDBABB}">
      <dgm:prSet/>
      <dgm:spPr/>
      <dgm:t>
        <a:bodyPr/>
        <a:lstStyle/>
        <a:p>
          <a:endParaRPr lang="pt-BR"/>
        </a:p>
      </dgm:t>
    </dgm:pt>
    <dgm:pt modelId="{1F688B44-1874-467B-B61B-71AF8FA469E1}">
      <dgm:prSet phldrT="[Texto]"/>
      <dgm:spPr>
        <a:solidFill>
          <a:schemeClr val="bg1">
            <a:lumMod val="85000"/>
          </a:schemeClr>
        </a:solidFill>
        <a:ln>
          <a:solidFill>
            <a:srgbClr val="006633"/>
          </a:solidFill>
        </a:ln>
      </dgm:spPr>
      <dgm:t>
        <a:bodyPr/>
        <a:lstStyle/>
        <a:p>
          <a:r>
            <a:rPr lang="pt-BR" dirty="0" smtClean="0">
              <a:solidFill>
                <a:srgbClr val="006633"/>
              </a:solidFill>
              <a:latin typeface="Calibri" panose="020F0502020204030204" pitchFamily="34" charset="0"/>
            </a:rPr>
            <a:t>Lei nº 8.443/1992</a:t>
          </a:r>
          <a:endParaRPr lang="pt-BR" dirty="0">
            <a:solidFill>
              <a:srgbClr val="006633"/>
            </a:solidFill>
            <a:latin typeface="Calibri" panose="020F0502020204030204" pitchFamily="34" charset="0"/>
          </a:endParaRPr>
        </a:p>
      </dgm:t>
    </dgm:pt>
    <dgm:pt modelId="{63AC0BD8-8090-4CE6-A742-9A44E7FA7891}" type="parTrans" cxnId="{B014CDB3-9F2A-4C5B-A664-8EB3F106728B}">
      <dgm:prSet/>
      <dgm:spPr/>
      <dgm:t>
        <a:bodyPr/>
        <a:lstStyle/>
        <a:p>
          <a:endParaRPr lang="pt-BR"/>
        </a:p>
      </dgm:t>
    </dgm:pt>
    <dgm:pt modelId="{77AB03B3-EFEE-4019-A255-DB7FF181F550}" type="sibTrans" cxnId="{B014CDB3-9F2A-4C5B-A664-8EB3F106728B}">
      <dgm:prSet/>
      <dgm:spPr/>
      <dgm:t>
        <a:bodyPr/>
        <a:lstStyle/>
        <a:p>
          <a:endParaRPr lang="pt-BR"/>
        </a:p>
      </dgm:t>
    </dgm:pt>
    <dgm:pt modelId="{0E7E7289-9560-42A3-8DDF-107439A58F2E}">
      <dgm:prSet phldrT="[Texto]"/>
      <dgm:spPr>
        <a:ln>
          <a:solidFill>
            <a:srgbClr val="006633">
              <a:alpha val="90000"/>
            </a:srgbClr>
          </a:solidFill>
        </a:ln>
      </dgm:spPr>
      <dgm:t>
        <a:bodyPr/>
        <a:lstStyle/>
        <a:p>
          <a:r>
            <a:rPr lang="pt-BR" b="0" dirty="0" smtClean="0">
              <a:latin typeface="Calibri" panose="020F0502020204030204" pitchFamily="34" charset="0"/>
            </a:rPr>
            <a:t>Art. 1º, incisos I e IX</a:t>
          </a:r>
          <a:endParaRPr lang="pt-BR" b="0" dirty="0"/>
        </a:p>
      </dgm:t>
    </dgm:pt>
    <dgm:pt modelId="{3CFEEE7C-232B-48A0-9873-1A0CAC0C9E9E}" type="parTrans" cxnId="{C9B24C23-D743-4888-B0AF-0CD6C14FA314}">
      <dgm:prSet/>
      <dgm:spPr/>
      <dgm:t>
        <a:bodyPr/>
        <a:lstStyle/>
        <a:p>
          <a:endParaRPr lang="pt-BR"/>
        </a:p>
      </dgm:t>
    </dgm:pt>
    <dgm:pt modelId="{41D6A8CF-7D3A-4A97-AE12-33270CE0D716}" type="sibTrans" cxnId="{C9B24C23-D743-4888-B0AF-0CD6C14FA314}">
      <dgm:prSet/>
      <dgm:spPr/>
      <dgm:t>
        <a:bodyPr/>
        <a:lstStyle/>
        <a:p>
          <a:endParaRPr lang="pt-BR"/>
        </a:p>
      </dgm:t>
    </dgm:pt>
    <dgm:pt modelId="{C5011838-F7AE-480B-A74D-99EDB02DAE17}">
      <dgm:prSet/>
      <dgm:spPr>
        <a:ln>
          <a:solidFill>
            <a:srgbClr val="006633">
              <a:alpha val="90000"/>
            </a:srgbClr>
          </a:solidFill>
        </a:ln>
      </dgm:spPr>
      <dgm:t>
        <a:bodyPr/>
        <a:lstStyle/>
        <a:p>
          <a:r>
            <a:rPr lang="pt-BR" b="0" dirty="0" smtClean="0">
              <a:latin typeface="Calibri" panose="020F0502020204030204" pitchFamily="34" charset="0"/>
            </a:rPr>
            <a:t>Art. 16, inc. III;</a:t>
          </a:r>
        </a:p>
      </dgm:t>
    </dgm:pt>
    <dgm:pt modelId="{DD5FEE2D-EE37-4E48-AB12-A4D645AD06DD}" type="parTrans" cxnId="{51B48EBA-F583-4365-9C89-69BC2B29FAB3}">
      <dgm:prSet/>
      <dgm:spPr/>
      <dgm:t>
        <a:bodyPr/>
        <a:lstStyle/>
        <a:p>
          <a:endParaRPr lang="pt-BR"/>
        </a:p>
      </dgm:t>
    </dgm:pt>
    <dgm:pt modelId="{F9EDC623-0ABC-4750-8498-F9204ED45BBD}" type="sibTrans" cxnId="{51B48EBA-F583-4365-9C89-69BC2B29FAB3}">
      <dgm:prSet/>
      <dgm:spPr/>
      <dgm:t>
        <a:bodyPr/>
        <a:lstStyle/>
        <a:p>
          <a:endParaRPr lang="pt-BR"/>
        </a:p>
      </dgm:t>
    </dgm:pt>
    <dgm:pt modelId="{D3368742-D759-4C4F-A3C0-56BC054C528F}">
      <dgm:prSet/>
      <dgm:spPr>
        <a:ln>
          <a:solidFill>
            <a:srgbClr val="006633">
              <a:alpha val="90000"/>
            </a:srgbClr>
          </a:solidFill>
        </a:ln>
      </dgm:spPr>
      <dgm:t>
        <a:bodyPr/>
        <a:lstStyle/>
        <a:p>
          <a:r>
            <a:rPr lang="pt-BR" b="0" dirty="0" smtClean="0">
              <a:latin typeface="Calibri" panose="020F0502020204030204" pitchFamily="34" charset="0"/>
            </a:rPr>
            <a:t>Art. 19;</a:t>
          </a:r>
        </a:p>
      </dgm:t>
    </dgm:pt>
    <dgm:pt modelId="{44DAA19B-4B72-48BF-BD94-30265B95F215}" type="parTrans" cxnId="{50C7DF28-2FCE-4013-88FE-6DD58B8B32D1}">
      <dgm:prSet/>
      <dgm:spPr/>
      <dgm:t>
        <a:bodyPr/>
        <a:lstStyle/>
        <a:p>
          <a:endParaRPr lang="pt-BR"/>
        </a:p>
      </dgm:t>
    </dgm:pt>
    <dgm:pt modelId="{33D0CD88-8AF7-44F0-98B9-7314D2AA8608}" type="sibTrans" cxnId="{50C7DF28-2FCE-4013-88FE-6DD58B8B32D1}">
      <dgm:prSet/>
      <dgm:spPr/>
      <dgm:t>
        <a:bodyPr/>
        <a:lstStyle/>
        <a:p>
          <a:endParaRPr lang="pt-BR"/>
        </a:p>
      </dgm:t>
    </dgm:pt>
    <dgm:pt modelId="{69DC5157-64E9-410B-8AA3-EEB0D1E74249}">
      <dgm:prSet/>
      <dgm:spPr>
        <a:ln>
          <a:solidFill>
            <a:srgbClr val="006633">
              <a:alpha val="90000"/>
            </a:srgbClr>
          </a:solidFill>
        </a:ln>
      </dgm:spPr>
      <dgm:t>
        <a:bodyPr/>
        <a:lstStyle/>
        <a:p>
          <a:r>
            <a:rPr lang="pt-BR" b="0" dirty="0" smtClean="0">
              <a:latin typeface="Calibri" panose="020F0502020204030204" pitchFamily="34" charset="0"/>
            </a:rPr>
            <a:t>Art. 46; e</a:t>
          </a:r>
        </a:p>
      </dgm:t>
    </dgm:pt>
    <dgm:pt modelId="{8DA51BE5-4CF2-4F87-BD60-7BD46E5CDD2B}" type="parTrans" cxnId="{F9FA9057-6CBC-4B5A-8BC4-43280B354E8E}">
      <dgm:prSet/>
      <dgm:spPr/>
      <dgm:t>
        <a:bodyPr/>
        <a:lstStyle/>
        <a:p>
          <a:endParaRPr lang="pt-BR"/>
        </a:p>
      </dgm:t>
    </dgm:pt>
    <dgm:pt modelId="{3F94B94B-FA97-4E5C-AA6C-18676CCDAA5E}" type="sibTrans" cxnId="{F9FA9057-6CBC-4B5A-8BC4-43280B354E8E}">
      <dgm:prSet/>
      <dgm:spPr/>
      <dgm:t>
        <a:bodyPr/>
        <a:lstStyle/>
        <a:p>
          <a:endParaRPr lang="pt-BR"/>
        </a:p>
      </dgm:t>
    </dgm:pt>
    <dgm:pt modelId="{4BEC60F7-4285-4007-8259-EBF5423AEA66}">
      <dgm:prSet/>
      <dgm:spPr>
        <a:ln>
          <a:solidFill>
            <a:srgbClr val="006633">
              <a:alpha val="90000"/>
            </a:srgbClr>
          </a:solidFill>
        </a:ln>
      </dgm:spPr>
      <dgm:t>
        <a:bodyPr/>
        <a:lstStyle/>
        <a:p>
          <a:r>
            <a:rPr lang="pt-BR" b="0" dirty="0" smtClean="0">
              <a:latin typeface="Calibri" panose="020F0502020204030204" pitchFamily="34" charset="0"/>
            </a:rPr>
            <a:t>Art. 57</a:t>
          </a:r>
        </a:p>
      </dgm:t>
    </dgm:pt>
    <dgm:pt modelId="{D9B47392-E4C5-487B-A8BF-08F201EAC5E7}" type="parTrans" cxnId="{8ADC4F52-BD0B-4765-BA11-A52543F2B332}">
      <dgm:prSet/>
      <dgm:spPr/>
      <dgm:t>
        <a:bodyPr/>
        <a:lstStyle/>
        <a:p>
          <a:endParaRPr lang="pt-BR"/>
        </a:p>
      </dgm:t>
    </dgm:pt>
    <dgm:pt modelId="{D452F315-6C3F-44C8-8BCC-E057C4F25ED8}" type="sibTrans" cxnId="{8ADC4F52-BD0B-4765-BA11-A52543F2B332}">
      <dgm:prSet/>
      <dgm:spPr/>
      <dgm:t>
        <a:bodyPr/>
        <a:lstStyle/>
        <a:p>
          <a:endParaRPr lang="pt-BR"/>
        </a:p>
      </dgm:t>
    </dgm:pt>
    <dgm:pt modelId="{EE05D590-612C-4DF1-BD1F-E2678D8C2857}" type="pres">
      <dgm:prSet presAssocID="{8A857A52-E338-404B-A5F9-36D5F51A1C0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F356EF2B-5DD1-4B7D-B106-E279F063A063}" type="pres">
      <dgm:prSet presAssocID="{E3295AD9-9F9E-4C30-A643-9B2F0DEF8CB1}" presName="composite" presStyleCnt="0"/>
      <dgm:spPr/>
    </dgm:pt>
    <dgm:pt modelId="{150ABEF7-25A8-436A-9A7A-474A1F091B90}" type="pres">
      <dgm:prSet presAssocID="{E3295AD9-9F9E-4C30-A643-9B2F0DEF8CB1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E8AB9FD-FFBF-4433-B442-7C50BF2ADB31}" type="pres">
      <dgm:prSet presAssocID="{E3295AD9-9F9E-4C30-A643-9B2F0DEF8CB1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C08290E-DF9C-4AFB-8D90-0592AAC9B906}" type="pres">
      <dgm:prSet presAssocID="{AEA76EB5-C3E3-448E-9134-798EC1AD48A3}" presName="space" presStyleCnt="0"/>
      <dgm:spPr/>
    </dgm:pt>
    <dgm:pt modelId="{31EB32B6-DC5A-4218-AAE2-C2BC4715B738}" type="pres">
      <dgm:prSet presAssocID="{1F688B44-1874-467B-B61B-71AF8FA469E1}" presName="composite" presStyleCnt="0"/>
      <dgm:spPr/>
    </dgm:pt>
    <dgm:pt modelId="{E28499E4-CB0F-4FF3-ABE5-FDDABFE040DC}" type="pres">
      <dgm:prSet presAssocID="{1F688B44-1874-467B-B61B-71AF8FA469E1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69C9BD8-5A2B-49CB-ADE5-270A13D86285}" type="pres">
      <dgm:prSet presAssocID="{1F688B44-1874-467B-B61B-71AF8FA469E1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8ADC4F52-BD0B-4765-BA11-A52543F2B332}" srcId="{1F688B44-1874-467B-B61B-71AF8FA469E1}" destId="{4BEC60F7-4285-4007-8259-EBF5423AEA66}" srcOrd="4" destOrd="0" parTransId="{D9B47392-E4C5-487B-A8BF-08F201EAC5E7}" sibTransId="{D452F315-6C3F-44C8-8BCC-E057C4F25ED8}"/>
    <dgm:cxn modelId="{50C7DF28-2FCE-4013-88FE-6DD58B8B32D1}" srcId="{1F688B44-1874-467B-B61B-71AF8FA469E1}" destId="{D3368742-D759-4C4F-A3C0-56BC054C528F}" srcOrd="2" destOrd="0" parTransId="{44DAA19B-4B72-48BF-BD94-30265B95F215}" sibTransId="{33D0CD88-8AF7-44F0-98B9-7314D2AA8608}"/>
    <dgm:cxn modelId="{F9FA9057-6CBC-4B5A-8BC4-43280B354E8E}" srcId="{1F688B44-1874-467B-B61B-71AF8FA469E1}" destId="{69DC5157-64E9-410B-8AA3-EEB0D1E74249}" srcOrd="3" destOrd="0" parTransId="{8DA51BE5-4CF2-4F87-BD60-7BD46E5CDD2B}" sibTransId="{3F94B94B-FA97-4E5C-AA6C-18676CCDAA5E}"/>
    <dgm:cxn modelId="{4F37CA36-CD1A-40FD-A2F2-BAF699823FB3}" type="presOf" srcId="{8A857A52-E338-404B-A5F9-36D5F51A1C04}" destId="{EE05D590-612C-4DF1-BD1F-E2678D8C2857}" srcOrd="0" destOrd="0" presId="urn:microsoft.com/office/officeart/2005/8/layout/hList1"/>
    <dgm:cxn modelId="{B7EE2E65-517E-42BE-B208-2721C1676566}" type="presOf" srcId="{C5011838-F7AE-480B-A74D-99EDB02DAE17}" destId="{D69C9BD8-5A2B-49CB-ADE5-270A13D86285}" srcOrd="0" destOrd="1" presId="urn:microsoft.com/office/officeart/2005/8/layout/hList1"/>
    <dgm:cxn modelId="{07488129-7BAA-4646-9E39-E7BF6FEA5767}" type="presOf" srcId="{D3368742-D759-4C4F-A3C0-56BC054C528F}" destId="{D69C9BD8-5A2B-49CB-ADE5-270A13D86285}" srcOrd="0" destOrd="2" presId="urn:microsoft.com/office/officeart/2005/8/layout/hList1"/>
    <dgm:cxn modelId="{51B48EBA-F583-4365-9C89-69BC2B29FAB3}" srcId="{1F688B44-1874-467B-B61B-71AF8FA469E1}" destId="{C5011838-F7AE-480B-A74D-99EDB02DAE17}" srcOrd="1" destOrd="0" parTransId="{DD5FEE2D-EE37-4E48-AB12-A4D645AD06DD}" sibTransId="{F9EDC623-0ABC-4750-8498-F9204ED45BBD}"/>
    <dgm:cxn modelId="{C9B24C23-D743-4888-B0AF-0CD6C14FA314}" srcId="{1F688B44-1874-467B-B61B-71AF8FA469E1}" destId="{0E7E7289-9560-42A3-8DDF-107439A58F2E}" srcOrd="0" destOrd="0" parTransId="{3CFEEE7C-232B-48A0-9873-1A0CAC0C9E9E}" sibTransId="{41D6A8CF-7D3A-4A97-AE12-33270CE0D716}"/>
    <dgm:cxn modelId="{A5112641-F7B1-4369-92AD-E78C87565F85}" type="presOf" srcId="{69DC5157-64E9-410B-8AA3-EEB0D1E74249}" destId="{D69C9BD8-5A2B-49CB-ADE5-270A13D86285}" srcOrd="0" destOrd="3" presId="urn:microsoft.com/office/officeart/2005/8/layout/hList1"/>
    <dgm:cxn modelId="{EA5F0C27-58ED-48A4-944E-998CC48A7679}" type="presOf" srcId="{E3295AD9-9F9E-4C30-A643-9B2F0DEF8CB1}" destId="{150ABEF7-25A8-436A-9A7A-474A1F091B90}" srcOrd="0" destOrd="0" presId="urn:microsoft.com/office/officeart/2005/8/layout/hList1"/>
    <dgm:cxn modelId="{E961B91A-82C3-4096-AFEA-5BAD47DDBABB}" srcId="{E3295AD9-9F9E-4C30-A643-9B2F0DEF8CB1}" destId="{86F0E6D3-1E2F-4A89-85E8-A5E8279ED0B6}" srcOrd="0" destOrd="0" parTransId="{605D419A-F07C-4660-838C-1C12E263A475}" sibTransId="{7F83A992-AC4B-41D0-85BC-A58A2E898EDA}"/>
    <dgm:cxn modelId="{0522D794-C49C-4EA6-B80F-6279A7ACA849}" srcId="{8A857A52-E338-404B-A5F9-36D5F51A1C04}" destId="{E3295AD9-9F9E-4C30-A643-9B2F0DEF8CB1}" srcOrd="0" destOrd="0" parTransId="{484B4C18-7A2E-46FE-97EB-283B8AE2859D}" sibTransId="{AEA76EB5-C3E3-448E-9134-798EC1AD48A3}"/>
    <dgm:cxn modelId="{2F052CAF-3A9F-4DA3-A778-2095CF6F3063}" type="presOf" srcId="{0E7E7289-9560-42A3-8DDF-107439A58F2E}" destId="{D69C9BD8-5A2B-49CB-ADE5-270A13D86285}" srcOrd="0" destOrd="0" presId="urn:microsoft.com/office/officeart/2005/8/layout/hList1"/>
    <dgm:cxn modelId="{B014CDB3-9F2A-4C5B-A664-8EB3F106728B}" srcId="{8A857A52-E338-404B-A5F9-36D5F51A1C04}" destId="{1F688B44-1874-467B-B61B-71AF8FA469E1}" srcOrd="1" destOrd="0" parTransId="{63AC0BD8-8090-4CE6-A742-9A44E7FA7891}" sibTransId="{77AB03B3-EFEE-4019-A255-DB7FF181F550}"/>
    <dgm:cxn modelId="{23220D7B-05CE-4B0E-B865-C1A78E4711CC}" type="presOf" srcId="{86F0E6D3-1E2F-4A89-85E8-A5E8279ED0B6}" destId="{7E8AB9FD-FFBF-4433-B442-7C50BF2ADB31}" srcOrd="0" destOrd="0" presId="urn:microsoft.com/office/officeart/2005/8/layout/hList1"/>
    <dgm:cxn modelId="{1DD2BA68-75AB-4B7E-8695-D04356576CB9}" type="presOf" srcId="{4BEC60F7-4285-4007-8259-EBF5423AEA66}" destId="{D69C9BD8-5A2B-49CB-ADE5-270A13D86285}" srcOrd="0" destOrd="4" presId="urn:microsoft.com/office/officeart/2005/8/layout/hList1"/>
    <dgm:cxn modelId="{B6C21FB5-E758-4DDE-BFBD-B0257C6612B1}" type="presOf" srcId="{1F688B44-1874-467B-B61B-71AF8FA469E1}" destId="{E28499E4-CB0F-4FF3-ABE5-FDDABFE040DC}" srcOrd="0" destOrd="0" presId="urn:microsoft.com/office/officeart/2005/8/layout/hList1"/>
    <dgm:cxn modelId="{1BDE448F-B04B-457E-9D2E-3F2268E68480}" type="presParOf" srcId="{EE05D590-612C-4DF1-BD1F-E2678D8C2857}" destId="{F356EF2B-5DD1-4B7D-B106-E279F063A063}" srcOrd="0" destOrd="0" presId="urn:microsoft.com/office/officeart/2005/8/layout/hList1"/>
    <dgm:cxn modelId="{EBBFA9E6-60C3-4975-A19E-6D706DAF8957}" type="presParOf" srcId="{F356EF2B-5DD1-4B7D-B106-E279F063A063}" destId="{150ABEF7-25A8-436A-9A7A-474A1F091B90}" srcOrd="0" destOrd="0" presId="urn:microsoft.com/office/officeart/2005/8/layout/hList1"/>
    <dgm:cxn modelId="{EB876B9A-EB9F-466F-B566-A84892BA63B2}" type="presParOf" srcId="{F356EF2B-5DD1-4B7D-B106-E279F063A063}" destId="{7E8AB9FD-FFBF-4433-B442-7C50BF2ADB31}" srcOrd="1" destOrd="0" presId="urn:microsoft.com/office/officeart/2005/8/layout/hList1"/>
    <dgm:cxn modelId="{14881A84-D5AA-4444-A437-D3A11286743B}" type="presParOf" srcId="{EE05D590-612C-4DF1-BD1F-E2678D8C2857}" destId="{2C08290E-DF9C-4AFB-8D90-0592AAC9B906}" srcOrd="1" destOrd="0" presId="urn:microsoft.com/office/officeart/2005/8/layout/hList1"/>
    <dgm:cxn modelId="{6347C361-7B01-4C3F-8F7E-D77E9CF21424}" type="presParOf" srcId="{EE05D590-612C-4DF1-BD1F-E2678D8C2857}" destId="{31EB32B6-DC5A-4218-AAE2-C2BC4715B738}" srcOrd="2" destOrd="0" presId="urn:microsoft.com/office/officeart/2005/8/layout/hList1"/>
    <dgm:cxn modelId="{A66D923D-61E1-440C-8AC5-9BAA970F4F88}" type="presParOf" srcId="{31EB32B6-DC5A-4218-AAE2-C2BC4715B738}" destId="{E28499E4-CB0F-4FF3-ABE5-FDDABFE040DC}" srcOrd="0" destOrd="0" presId="urn:microsoft.com/office/officeart/2005/8/layout/hList1"/>
    <dgm:cxn modelId="{7A021678-926D-4F80-ACEB-E6968A20A318}" type="presParOf" srcId="{31EB32B6-DC5A-4218-AAE2-C2BC4715B738}" destId="{D69C9BD8-5A2B-49CB-ADE5-270A13D8628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7B8F2B0-C241-4CD7-8C02-92C37BA0DAFB}" type="doc">
      <dgm:prSet loTypeId="urn:microsoft.com/office/officeart/2005/8/layout/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pt-BR"/>
        </a:p>
      </dgm:t>
    </dgm:pt>
    <dgm:pt modelId="{1955228C-B6A8-4B32-BEF6-740856036D2A}">
      <dgm:prSet phldrT="[Texto]"/>
      <dgm:spPr/>
      <dgm:t>
        <a:bodyPr/>
        <a:lstStyle/>
        <a:p>
          <a:r>
            <a:rPr lang="pt-BR" b="1" dirty="0" smtClean="0">
              <a:solidFill>
                <a:srgbClr val="006633"/>
              </a:solidFill>
              <a:latin typeface="Calibri" panose="020F0502020204030204" pitchFamily="34" charset="0"/>
            </a:rPr>
            <a:t>Competência</a:t>
          </a:r>
          <a:endParaRPr lang="pt-BR" b="1" dirty="0">
            <a:solidFill>
              <a:srgbClr val="006633"/>
            </a:solidFill>
            <a:latin typeface="Calibri" panose="020F0502020204030204" pitchFamily="34" charset="0"/>
          </a:endParaRPr>
        </a:p>
      </dgm:t>
    </dgm:pt>
    <dgm:pt modelId="{3C80ECBC-F0CD-4F00-808E-946131200C51}" type="parTrans" cxnId="{B1E15ECE-B63B-4DC4-868A-34D6E5F60863}">
      <dgm:prSet/>
      <dgm:spPr/>
      <dgm:t>
        <a:bodyPr/>
        <a:lstStyle/>
        <a:p>
          <a:endParaRPr lang="pt-BR"/>
        </a:p>
      </dgm:t>
    </dgm:pt>
    <dgm:pt modelId="{15FB8677-C749-4348-B654-B0D5F7D59E73}" type="sibTrans" cxnId="{B1E15ECE-B63B-4DC4-868A-34D6E5F60863}">
      <dgm:prSet/>
      <dgm:spPr/>
      <dgm:t>
        <a:bodyPr/>
        <a:lstStyle/>
        <a:p>
          <a:endParaRPr lang="pt-BR"/>
        </a:p>
      </dgm:t>
    </dgm:pt>
    <dgm:pt modelId="{1B07AFBA-216A-49BC-808B-6B6ABC209358}">
      <dgm:prSet phldrT="[Texto]"/>
      <dgm:spPr/>
      <dgm:t>
        <a:bodyPr/>
        <a:lstStyle/>
        <a:p>
          <a:r>
            <a:rPr lang="pt-BR" b="1" dirty="0" smtClean="0">
              <a:solidFill>
                <a:srgbClr val="006633"/>
              </a:solidFill>
              <a:latin typeface="Calibri" panose="020F0502020204030204" pitchFamily="34" charset="0"/>
            </a:rPr>
            <a:t>Sigilo</a:t>
          </a:r>
          <a:endParaRPr lang="pt-BR" b="1" dirty="0">
            <a:solidFill>
              <a:srgbClr val="006633"/>
            </a:solidFill>
            <a:latin typeface="Calibri" panose="020F0502020204030204" pitchFamily="34" charset="0"/>
          </a:endParaRPr>
        </a:p>
      </dgm:t>
    </dgm:pt>
    <dgm:pt modelId="{E6E07EC1-E63E-4315-AC81-3EE81CC91DD4}" type="parTrans" cxnId="{08D878FD-6314-4899-AE5B-E5E79E96B866}">
      <dgm:prSet/>
      <dgm:spPr/>
      <dgm:t>
        <a:bodyPr/>
        <a:lstStyle/>
        <a:p>
          <a:endParaRPr lang="pt-BR"/>
        </a:p>
      </dgm:t>
    </dgm:pt>
    <dgm:pt modelId="{13CAC8A5-462D-4969-AB08-CFCA069F87FF}" type="sibTrans" cxnId="{08D878FD-6314-4899-AE5B-E5E79E96B866}">
      <dgm:prSet/>
      <dgm:spPr/>
      <dgm:t>
        <a:bodyPr/>
        <a:lstStyle/>
        <a:p>
          <a:endParaRPr lang="pt-BR"/>
        </a:p>
      </dgm:t>
    </dgm:pt>
    <dgm:pt modelId="{8D3CE2A9-CD8E-47B3-BC0B-0D479DE65DB5}">
      <dgm:prSet custT="1"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pPr marL="182563" indent="-182563"/>
          <a:r>
            <a:rPr lang="pt-BR" sz="1800" dirty="0" smtClean="0">
              <a:solidFill>
                <a:srgbClr val="006633"/>
              </a:solidFill>
              <a:latin typeface="Calibri" panose="020F0502020204030204" pitchFamily="34" charset="0"/>
            </a:rPr>
            <a:t>O acordo se torna público somente após a sua efetivação</a:t>
          </a:r>
          <a:endParaRPr lang="pt-BR" sz="1800" dirty="0">
            <a:solidFill>
              <a:srgbClr val="006633"/>
            </a:solidFill>
            <a:latin typeface="Calibri" panose="020F0502020204030204" pitchFamily="34" charset="0"/>
          </a:endParaRPr>
        </a:p>
      </dgm:t>
    </dgm:pt>
    <dgm:pt modelId="{935526BC-F020-4C1F-946E-1EE22AEE4445}" type="parTrans" cxnId="{74C19929-CC93-4FE5-8598-8C6ABBEEC712}">
      <dgm:prSet/>
      <dgm:spPr/>
      <dgm:t>
        <a:bodyPr/>
        <a:lstStyle/>
        <a:p>
          <a:endParaRPr lang="pt-BR"/>
        </a:p>
      </dgm:t>
    </dgm:pt>
    <dgm:pt modelId="{E17579A2-166D-4C6B-9731-1785393B8C82}" type="sibTrans" cxnId="{74C19929-CC93-4FE5-8598-8C6ABBEEC712}">
      <dgm:prSet/>
      <dgm:spPr/>
      <dgm:t>
        <a:bodyPr/>
        <a:lstStyle/>
        <a:p>
          <a:endParaRPr lang="pt-BR"/>
        </a:p>
      </dgm:t>
    </dgm:pt>
    <dgm:pt modelId="{46E7AD8B-1686-41F0-BD2B-0A884F6B614D}">
      <dgm:prSet/>
      <dgm:spPr/>
      <dgm:t>
        <a:bodyPr/>
        <a:lstStyle/>
        <a:p>
          <a:r>
            <a:rPr lang="pt-BR" b="1" dirty="0" smtClean="0">
              <a:solidFill>
                <a:srgbClr val="006633"/>
              </a:solidFill>
              <a:latin typeface="Calibri" panose="020F0502020204030204" pitchFamily="34" charset="0"/>
            </a:rPr>
            <a:t>Efeitos</a:t>
          </a:r>
          <a:endParaRPr lang="pt-BR" b="1" dirty="0">
            <a:solidFill>
              <a:srgbClr val="006633"/>
            </a:solidFill>
            <a:latin typeface="Calibri" panose="020F0502020204030204" pitchFamily="34" charset="0"/>
          </a:endParaRPr>
        </a:p>
      </dgm:t>
    </dgm:pt>
    <dgm:pt modelId="{4585171C-4ED6-46C8-B6C2-E688C5F72DCB}" type="parTrans" cxnId="{1BD527E2-1992-459E-A01C-89D3CBF7D891}">
      <dgm:prSet/>
      <dgm:spPr/>
      <dgm:t>
        <a:bodyPr/>
        <a:lstStyle/>
        <a:p>
          <a:endParaRPr lang="pt-BR"/>
        </a:p>
      </dgm:t>
    </dgm:pt>
    <dgm:pt modelId="{8D5C4616-1727-4CD3-9B92-DC519D9B3336}" type="sibTrans" cxnId="{1BD527E2-1992-459E-A01C-89D3CBF7D891}">
      <dgm:prSet/>
      <dgm:spPr/>
      <dgm:t>
        <a:bodyPr/>
        <a:lstStyle/>
        <a:p>
          <a:endParaRPr lang="pt-BR"/>
        </a:p>
      </dgm:t>
    </dgm:pt>
    <dgm:pt modelId="{D795C6F7-4E84-47CF-B78B-6CF29142DF80}">
      <dgm:prSet custT="1"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pPr marL="182563" indent="-182563"/>
          <a:r>
            <a:rPr lang="pt-BR" sz="1800" dirty="0" smtClean="0">
              <a:solidFill>
                <a:srgbClr val="006633"/>
              </a:solidFill>
              <a:latin typeface="Calibri" panose="020F0502020204030204" pitchFamily="34" charset="0"/>
            </a:rPr>
            <a:t>No âmbito do Poder Executivo Federal, a CGU é competente</a:t>
          </a:r>
          <a:endParaRPr lang="pt-BR" sz="1800" dirty="0">
            <a:solidFill>
              <a:srgbClr val="006633"/>
            </a:solidFill>
            <a:latin typeface="Calibri" panose="020F0502020204030204" pitchFamily="34" charset="0"/>
          </a:endParaRPr>
        </a:p>
      </dgm:t>
    </dgm:pt>
    <dgm:pt modelId="{B7EA0BAF-8A3D-484A-808E-2D61C01C5B08}" type="parTrans" cxnId="{0779AA63-A5A7-458F-916A-F30D2DB89A37}">
      <dgm:prSet/>
      <dgm:spPr/>
      <dgm:t>
        <a:bodyPr/>
        <a:lstStyle/>
        <a:p>
          <a:endParaRPr lang="pt-BR"/>
        </a:p>
      </dgm:t>
    </dgm:pt>
    <dgm:pt modelId="{A4C60C02-C31C-4BDA-A2E3-12A7A0BBC335}" type="sibTrans" cxnId="{0779AA63-A5A7-458F-916A-F30D2DB89A37}">
      <dgm:prSet/>
      <dgm:spPr/>
      <dgm:t>
        <a:bodyPr/>
        <a:lstStyle/>
        <a:p>
          <a:endParaRPr lang="pt-BR"/>
        </a:p>
      </dgm:t>
    </dgm:pt>
    <dgm:pt modelId="{79EC5957-8F9C-48B6-AC7C-C7D74DBE484C}">
      <dgm:prSet custT="1"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pPr algn="just"/>
          <a:r>
            <a:rPr lang="pt-BR" altLang="pt-BR" sz="1800" dirty="0" smtClean="0">
              <a:solidFill>
                <a:srgbClr val="006633"/>
              </a:solidFill>
              <a:latin typeface="Calibri" panose="020F0502020204030204" pitchFamily="34" charset="0"/>
              <a:cs typeface="Arial" panose="020B0604020202020204" pitchFamily="34" charset="0"/>
            </a:rPr>
            <a:t>Isentará a PJ da publicação extraordinária da decisão e reduzirá a multa em até 2/3.</a:t>
          </a:r>
          <a:endParaRPr lang="pt-BR" sz="1800" dirty="0">
            <a:solidFill>
              <a:srgbClr val="006633"/>
            </a:solidFill>
            <a:latin typeface="Calibri" panose="020F0502020204030204" pitchFamily="34" charset="0"/>
          </a:endParaRPr>
        </a:p>
      </dgm:t>
    </dgm:pt>
    <dgm:pt modelId="{E6EA97D1-59D3-4297-8DA4-4710E01B310C}" type="parTrans" cxnId="{BB1050A6-F688-4A9B-A940-05C69947E50F}">
      <dgm:prSet/>
      <dgm:spPr/>
      <dgm:t>
        <a:bodyPr/>
        <a:lstStyle/>
        <a:p>
          <a:endParaRPr lang="pt-BR"/>
        </a:p>
      </dgm:t>
    </dgm:pt>
    <dgm:pt modelId="{0A5FA8A4-B956-4ECD-8133-66DAE4813070}" type="sibTrans" cxnId="{BB1050A6-F688-4A9B-A940-05C69947E50F}">
      <dgm:prSet/>
      <dgm:spPr/>
      <dgm:t>
        <a:bodyPr/>
        <a:lstStyle/>
        <a:p>
          <a:endParaRPr lang="pt-BR"/>
        </a:p>
      </dgm:t>
    </dgm:pt>
    <dgm:pt modelId="{DF51E23A-0453-4072-A971-E51B20113AD7}">
      <dgm:prSet custT="1"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pPr algn="just"/>
          <a:r>
            <a:rPr lang="pt-BR" altLang="pt-BR" sz="1800" dirty="0" smtClean="0">
              <a:solidFill>
                <a:srgbClr val="006633"/>
              </a:solidFill>
              <a:latin typeface="Calibri" panose="020F0502020204030204" pitchFamily="34" charset="0"/>
              <a:cs typeface="Arial" panose="020B0604020202020204" pitchFamily="34" charset="0"/>
            </a:rPr>
            <a:t>Poderá isentar ou atenuar as sanções previstas nos </a:t>
          </a:r>
          <a:r>
            <a:rPr lang="pt-BR" altLang="pt-BR" sz="1800" dirty="0" err="1" smtClean="0">
              <a:solidFill>
                <a:srgbClr val="006633"/>
              </a:solidFill>
              <a:latin typeface="Calibri" panose="020F0502020204030204" pitchFamily="34" charset="0"/>
              <a:cs typeface="Arial" panose="020B0604020202020204" pitchFamily="34" charset="0"/>
            </a:rPr>
            <a:t>arts</a:t>
          </a:r>
          <a:r>
            <a:rPr lang="pt-BR" altLang="pt-BR" sz="1800" dirty="0" smtClean="0">
              <a:solidFill>
                <a:srgbClr val="006633"/>
              </a:solidFill>
              <a:latin typeface="Calibri" panose="020F0502020204030204" pitchFamily="34" charset="0"/>
              <a:cs typeface="Arial" panose="020B0604020202020204" pitchFamily="34" charset="0"/>
            </a:rPr>
            <a:t>. 86 a 88 da Lei nº </a:t>
          </a:r>
          <a:r>
            <a:rPr lang="pt-BR" altLang="pt-BR" sz="1800" dirty="0" smtClean="0">
              <a:solidFill>
                <a:srgbClr val="006633"/>
              </a:solidFill>
              <a:latin typeface="Calibri" panose="020F0502020204030204" pitchFamily="34" charset="0"/>
              <a:cs typeface="Arial" panose="020B0604020202020204" pitchFamily="34" charset="0"/>
            </a:rPr>
            <a:t>8.666/1993.</a:t>
          </a:r>
          <a:endParaRPr lang="pt-BR" altLang="pt-BR" sz="1800" dirty="0" smtClean="0">
            <a:latin typeface="Calibri" panose="020F0502020204030204" pitchFamily="34" charset="0"/>
            <a:cs typeface="Arial" panose="020B0604020202020204" pitchFamily="34" charset="0"/>
          </a:endParaRPr>
        </a:p>
      </dgm:t>
    </dgm:pt>
    <dgm:pt modelId="{9543D651-0DF3-478B-B0FF-FB5325535082}" type="parTrans" cxnId="{3EAEF439-EA70-42D0-BE4A-FF2F573ACD01}">
      <dgm:prSet/>
      <dgm:spPr/>
      <dgm:t>
        <a:bodyPr/>
        <a:lstStyle/>
        <a:p>
          <a:endParaRPr lang="pt-BR"/>
        </a:p>
      </dgm:t>
    </dgm:pt>
    <dgm:pt modelId="{87DE2FD1-C3D3-492A-AC32-8E9AFDA9AF31}" type="sibTrans" cxnId="{3EAEF439-EA70-42D0-BE4A-FF2F573ACD01}">
      <dgm:prSet/>
      <dgm:spPr/>
      <dgm:t>
        <a:bodyPr/>
        <a:lstStyle/>
        <a:p>
          <a:endParaRPr lang="pt-BR"/>
        </a:p>
      </dgm:t>
    </dgm:pt>
    <dgm:pt modelId="{F70CF39C-0085-4F0A-A392-B1C7E0976063}">
      <dgm:prSet custT="1"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pPr marL="182563" indent="-182563"/>
          <a:r>
            <a:rPr lang="pt-BR" sz="1800" dirty="0" smtClean="0">
              <a:solidFill>
                <a:srgbClr val="006633"/>
              </a:solidFill>
              <a:latin typeface="Calibri" panose="020F0502020204030204" pitchFamily="34" charset="0"/>
            </a:rPr>
            <a:t>Autoridade máxima de cada órgão ou entidade pública</a:t>
          </a:r>
          <a:endParaRPr lang="pt-BR" sz="100" dirty="0">
            <a:solidFill>
              <a:srgbClr val="006633"/>
            </a:solidFill>
            <a:latin typeface="Calibri" panose="020F0502020204030204" pitchFamily="34" charset="0"/>
          </a:endParaRPr>
        </a:p>
      </dgm:t>
    </dgm:pt>
    <dgm:pt modelId="{C0F4A876-89FC-4250-A70A-B589E2342F7F}" type="parTrans" cxnId="{A90C92A2-E6A5-4A61-81E5-711D9C3794C0}">
      <dgm:prSet/>
      <dgm:spPr/>
      <dgm:t>
        <a:bodyPr/>
        <a:lstStyle/>
        <a:p>
          <a:endParaRPr lang="pt-BR"/>
        </a:p>
      </dgm:t>
    </dgm:pt>
    <dgm:pt modelId="{3ABF14F9-C628-4A17-8FDD-DBA92B842DB7}" type="sibTrans" cxnId="{A90C92A2-E6A5-4A61-81E5-711D9C3794C0}">
      <dgm:prSet/>
      <dgm:spPr/>
      <dgm:t>
        <a:bodyPr/>
        <a:lstStyle/>
        <a:p>
          <a:endParaRPr lang="pt-BR"/>
        </a:p>
      </dgm:t>
    </dgm:pt>
    <dgm:pt modelId="{2667D3D8-A9BC-4BB8-BAFD-2D712E8ED236}">
      <dgm:prSet custT="1"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pPr algn="just"/>
          <a:r>
            <a:rPr lang="pt-BR" altLang="pt-BR" sz="1800" dirty="0" smtClean="0">
              <a:solidFill>
                <a:srgbClr val="006633"/>
              </a:solidFill>
              <a:latin typeface="Calibri" panose="020F0502020204030204" pitchFamily="34" charset="0"/>
              <a:cs typeface="Arial" panose="020B0604020202020204" pitchFamily="34" charset="0"/>
            </a:rPr>
            <a:t>Poderá isentar a proibição de receber de órgãos ou entidades públicas incentivos, empréstimos etc.</a:t>
          </a:r>
          <a:endParaRPr lang="pt-BR" altLang="pt-BR" sz="1800" dirty="0" smtClean="0">
            <a:latin typeface="Calibri" panose="020F0502020204030204" pitchFamily="34" charset="0"/>
            <a:cs typeface="Arial" panose="020B0604020202020204" pitchFamily="34" charset="0"/>
          </a:endParaRPr>
        </a:p>
      </dgm:t>
    </dgm:pt>
    <dgm:pt modelId="{DE244295-4EDE-42C5-AC0A-C322C8E10FFD}" type="parTrans" cxnId="{1FF37FA0-B018-41DC-81C4-EC08517C48F3}">
      <dgm:prSet/>
      <dgm:spPr/>
      <dgm:t>
        <a:bodyPr/>
        <a:lstStyle/>
        <a:p>
          <a:endParaRPr lang="pt-BR"/>
        </a:p>
      </dgm:t>
    </dgm:pt>
    <dgm:pt modelId="{D119CFBD-A8E1-480D-B144-B0F3EBB21011}" type="sibTrans" cxnId="{1FF37FA0-B018-41DC-81C4-EC08517C48F3}">
      <dgm:prSet/>
      <dgm:spPr/>
      <dgm:t>
        <a:bodyPr/>
        <a:lstStyle/>
        <a:p>
          <a:endParaRPr lang="pt-BR"/>
        </a:p>
      </dgm:t>
    </dgm:pt>
    <dgm:pt modelId="{759097B4-5DDE-4B1B-978E-6FB026CD111A}" type="pres">
      <dgm:prSet presAssocID="{A7B8F2B0-C241-4CD7-8C02-92C37BA0DAF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8D132C86-352E-4DBE-8DB0-5C09011BB326}" type="pres">
      <dgm:prSet presAssocID="{1955228C-B6A8-4B32-BEF6-740856036D2A}" presName="parentLin" presStyleCnt="0"/>
      <dgm:spPr/>
    </dgm:pt>
    <dgm:pt modelId="{0BB153C9-9F82-4436-81AD-D76114887849}" type="pres">
      <dgm:prSet presAssocID="{1955228C-B6A8-4B32-BEF6-740856036D2A}" presName="parentLeftMargin" presStyleLbl="node1" presStyleIdx="0" presStyleCnt="3"/>
      <dgm:spPr/>
      <dgm:t>
        <a:bodyPr/>
        <a:lstStyle/>
        <a:p>
          <a:endParaRPr lang="pt-BR"/>
        </a:p>
      </dgm:t>
    </dgm:pt>
    <dgm:pt modelId="{39D7FF65-B07F-462E-A9F9-8FE51FE0CDBA}" type="pres">
      <dgm:prSet presAssocID="{1955228C-B6A8-4B32-BEF6-740856036D2A}" presName="parentText" presStyleLbl="node1" presStyleIdx="0" presStyleCnt="3" custLinFactNeighborX="-5803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0B79DE6-1212-4D58-9953-90A7EF8A691F}" type="pres">
      <dgm:prSet presAssocID="{1955228C-B6A8-4B32-BEF6-740856036D2A}" presName="negativeSpace" presStyleCnt="0"/>
      <dgm:spPr/>
    </dgm:pt>
    <dgm:pt modelId="{2511BE02-5677-425B-995E-64FC429E6CA2}" type="pres">
      <dgm:prSet presAssocID="{1955228C-B6A8-4B32-BEF6-740856036D2A}" presName="childText" presStyleLbl="conFgAcc1" presStyleIdx="0" presStyleCnt="3" custLinFactNeighborY="-299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875F9F2-A42E-48FA-B633-12E35F0FADE0}" type="pres">
      <dgm:prSet presAssocID="{15FB8677-C749-4348-B654-B0D5F7D59E73}" presName="spaceBetweenRectangles" presStyleCnt="0"/>
      <dgm:spPr/>
    </dgm:pt>
    <dgm:pt modelId="{6DCEF417-4966-49DF-8AF6-E5E939B1E992}" type="pres">
      <dgm:prSet presAssocID="{1B07AFBA-216A-49BC-808B-6B6ABC209358}" presName="parentLin" presStyleCnt="0"/>
      <dgm:spPr/>
    </dgm:pt>
    <dgm:pt modelId="{00769867-51CA-4FFC-96F6-2C0B2B31F3C4}" type="pres">
      <dgm:prSet presAssocID="{1B07AFBA-216A-49BC-808B-6B6ABC209358}" presName="parentLeftMargin" presStyleLbl="node1" presStyleIdx="0" presStyleCnt="3"/>
      <dgm:spPr/>
      <dgm:t>
        <a:bodyPr/>
        <a:lstStyle/>
        <a:p>
          <a:endParaRPr lang="pt-BR"/>
        </a:p>
      </dgm:t>
    </dgm:pt>
    <dgm:pt modelId="{2F4599F9-FF42-49D5-935E-6AF781A779E9}" type="pres">
      <dgm:prSet presAssocID="{1B07AFBA-216A-49BC-808B-6B6ABC209358}" presName="parentText" presStyleLbl="node1" presStyleIdx="1" presStyleCnt="3" custLinFactNeighborX="-58034" custLinFactNeighborY="12185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A37BF97-285A-41C6-BA50-9938848471A7}" type="pres">
      <dgm:prSet presAssocID="{1B07AFBA-216A-49BC-808B-6B6ABC209358}" presName="negativeSpace" presStyleCnt="0"/>
      <dgm:spPr/>
    </dgm:pt>
    <dgm:pt modelId="{FB40FEE3-E4E4-4549-A847-C907642D18C9}" type="pres">
      <dgm:prSet presAssocID="{1B07AFBA-216A-49BC-808B-6B6ABC209358}" presName="childText" presStyleLbl="conFgAcc1" presStyleIdx="1" presStyleCnt="3" custLinFactNeighborY="6661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67B8601-3EE8-4547-9F9D-2E9B55D2D749}" type="pres">
      <dgm:prSet presAssocID="{13CAC8A5-462D-4969-AB08-CFCA069F87FF}" presName="spaceBetweenRectangles" presStyleCnt="0"/>
      <dgm:spPr/>
    </dgm:pt>
    <dgm:pt modelId="{533DCE6A-DD15-41B8-8649-79DEE0DDD75B}" type="pres">
      <dgm:prSet presAssocID="{46E7AD8B-1686-41F0-BD2B-0A884F6B614D}" presName="parentLin" presStyleCnt="0"/>
      <dgm:spPr/>
    </dgm:pt>
    <dgm:pt modelId="{D86AC244-2C30-4F1B-B615-2F1ED66115C7}" type="pres">
      <dgm:prSet presAssocID="{46E7AD8B-1686-41F0-BD2B-0A884F6B614D}" presName="parentLeftMargin" presStyleLbl="node1" presStyleIdx="1" presStyleCnt="3"/>
      <dgm:spPr/>
      <dgm:t>
        <a:bodyPr/>
        <a:lstStyle/>
        <a:p>
          <a:endParaRPr lang="pt-BR"/>
        </a:p>
      </dgm:t>
    </dgm:pt>
    <dgm:pt modelId="{7FDA923F-0AB5-4715-909E-A931525BB295}" type="pres">
      <dgm:prSet presAssocID="{46E7AD8B-1686-41F0-BD2B-0A884F6B614D}" presName="parentText" presStyleLbl="node1" presStyleIdx="2" presStyleCnt="3" custLinFactNeighborX="-37500" custLinFactNeighborY="22072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B9DFE31-72D6-4A86-9848-E2035FBE5355}" type="pres">
      <dgm:prSet presAssocID="{46E7AD8B-1686-41F0-BD2B-0A884F6B614D}" presName="negativeSpace" presStyleCnt="0"/>
      <dgm:spPr/>
    </dgm:pt>
    <dgm:pt modelId="{A1E0EE12-1B76-4096-BD39-DB6C4DC73E04}" type="pres">
      <dgm:prSet presAssocID="{46E7AD8B-1686-41F0-BD2B-0A884F6B614D}" presName="childText" presStyleLbl="conFgAcc1" presStyleIdx="2" presStyleCnt="3" custLinFactNeighborY="4619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1E15ECE-B63B-4DC4-868A-34D6E5F60863}" srcId="{A7B8F2B0-C241-4CD7-8C02-92C37BA0DAFB}" destId="{1955228C-B6A8-4B32-BEF6-740856036D2A}" srcOrd="0" destOrd="0" parTransId="{3C80ECBC-F0CD-4F00-808E-946131200C51}" sibTransId="{15FB8677-C749-4348-B654-B0D5F7D59E73}"/>
    <dgm:cxn modelId="{A90C92A2-E6A5-4A61-81E5-711D9C3794C0}" srcId="{1955228C-B6A8-4B32-BEF6-740856036D2A}" destId="{F70CF39C-0085-4F0A-A392-B1C7E0976063}" srcOrd="0" destOrd="0" parTransId="{C0F4A876-89FC-4250-A70A-B589E2342F7F}" sibTransId="{3ABF14F9-C628-4A17-8FDD-DBA92B842DB7}"/>
    <dgm:cxn modelId="{6D8CC838-756C-4766-9DFC-2025906608B8}" type="presOf" srcId="{F70CF39C-0085-4F0A-A392-B1C7E0976063}" destId="{2511BE02-5677-425B-995E-64FC429E6CA2}" srcOrd="0" destOrd="0" presId="urn:microsoft.com/office/officeart/2005/8/layout/list1"/>
    <dgm:cxn modelId="{12452B8F-54B8-48E1-B8D4-7DEEC5329552}" type="presOf" srcId="{46E7AD8B-1686-41F0-BD2B-0A884F6B614D}" destId="{D86AC244-2C30-4F1B-B615-2F1ED66115C7}" srcOrd="0" destOrd="0" presId="urn:microsoft.com/office/officeart/2005/8/layout/list1"/>
    <dgm:cxn modelId="{B0928D6E-6652-4D8A-B94B-DDB1466602F1}" type="presOf" srcId="{2667D3D8-A9BC-4BB8-BAFD-2D712E8ED236}" destId="{A1E0EE12-1B76-4096-BD39-DB6C4DC73E04}" srcOrd="0" destOrd="2" presId="urn:microsoft.com/office/officeart/2005/8/layout/list1"/>
    <dgm:cxn modelId="{BB1050A6-F688-4A9B-A940-05C69947E50F}" srcId="{46E7AD8B-1686-41F0-BD2B-0A884F6B614D}" destId="{79EC5957-8F9C-48B6-AC7C-C7D74DBE484C}" srcOrd="0" destOrd="0" parTransId="{E6EA97D1-59D3-4297-8DA4-4710E01B310C}" sibTransId="{0A5FA8A4-B956-4ECD-8133-66DAE4813070}"/>
    <dgm:cxn modelId="{1FF37FA0-B018-41DC-81C4-EC08517C48F3}" srcId="{46E7AD8B-1686-41F0-BD2B-0A884F6B614D}" destId="{2667D3D8-A9BC-4BB8-BAFD-2D712E8ED236}" srcOrd="2" destOrd="0" parTransId="{DE244295-4EDE-42C5-AC0A-C322C8E10FFD}" sibTransId="{D119CFBD-A8E1-480D-B144-B0F3EBB21011}"/>
    <dgm:cxn modelId="{8EDD285D-88EE-4C02-8A40-7ECB578A436F}" type="presOf" srcId="{DF51E23A-0453-4072-A971-E51B20113AD7}" destId="{A1E0EE12-1B76-4096-BD39-DB6C4DC73E04}" srcOrd="0" destOrd="1" presId="urn:microsoft.com/office/officeart/2005/8/layout/list1"/>
    <dgm:cxn modelId="{3EAEF439-EA70-42D0-BE4A-FF2F573ACD01}" srcId="{46E7AD8B-1686-41F0-BD2B-0A884F6B614D}" destId="{DF51E23A-0453-4072-A971-E51B20113AD7}" srcOrd="1" destOrd="0" parTransId="{9543D651-0DF3-478B-B0FF-FB5325535082}" sibTransId="{87DE2FD1-C3D3-492A-AC32-8E9AFDA9AF31}"/>
    <dgm:cxn modelId="{08D878FD-6314-4899-AE5B-E5E79E96B866}" srcId="{A7B8F2B0-C241-4CD7-8C02-92C37BA0DAFB}" destId="{1B07AFBA-216A-49BC-808B-6B6ABC209358}" srcOrd="1" destOrd="0" parTransId="{E6E07EC1-E63E-4315-AC81-3EE81CC91DD4}" sibTransId="{13CAC8A5-462D-4969-AB08-CFCA069F87FF}"/>
    <dgm:cxn modelId="{74C19929-CC93-4FE5-8598-8C6ABBEEC712}" srcId="{1B07AFBA-216A-49BC-808B-6B6ABC209358}" destId="{8D3CE2A9-CD8E-47B3-BC0B-0D479DE65DB5}" srcOrd="0" destOrd="0" parTransId="{935526BC-F020-4C1F-946E-1EE22AEE4445}" sibTransId="{E17579A2-166D-4C6B-9731-1785393B8C82}"/>
    <dgm:cxn modelId="{1189ED84-1C4B-4178-B31C-180A18CA2811}" type="presOf" srcId="{D795C6F7-4E84-47CF-B78B-6CF29142DF80}" destId="{2511BE02-5677-425B-995E-64FC429E6CA2}" srcOrd="0" destOrd="1" presId="urn:microsoft.com/office/officeart/2005/8/layout/list1"/>
    <dgm:cxn modelId="{1BD527E2-1992-459E-A01C-89D3CBF7D891}" srcId="{A7B8F2B0-C241-4CD7-8C02-92C37BA0DAFB}" destId="{46E7AD8B-1686-41F0-BD2B-0A884F6B614D}" srcOrd="2" destOrd="0" parTransId="{4585171C-4ED6-46C8-B6C2-E688C5F72DCB}" sibTransId="{8D5C4616-1727-4CD3-9B92-DC519D9B3336}"/>
    <dgm:cxn modelId="{0779AA63-A5A7-458F-916A-F30D2DB89A37}" srcId="{1955228C-B6A8-4B32-BEF6-740856036D2A}" destId="{D795C6F7-4E84-47CF-B78B-6CF29142DF80}" srcOrd="1" destOrd="0" parTransId="{B7EA0BAF-8A3D-484A-808E-2D61C01C5B08}" sibTransId="{A4C60C02-C31C-4BDA-A2E3-12A7A0BBC335}"/>
    <dgm:cxn modelId="{DDC9047A-A273-4688-93BD-4BC39D071410}" type="presOf" srcId="{8D3CE2A9-CD8E-47B3-BC0B-0D479DE65DB5}" destId="{FB40FEE3-E4E4-4549-A847-C907642D18C9}" srcOrd="0" destOrd="0" presId="urn:microsoft.com/office/officeart/2005/8/layout/list1"/>
    <dgm:cxn modelId="{34B027C0-6376-415C-8003-EE448714482E}" type="presOf" srcId="{1955228C-B6A8-4B32-BEF6-740856036D2A}" destId="{39D7FF65-B07F-462E-A9F9-8FE51FE0CDBA}" srcOrd="1" destOrd="0" presId="urn:microsoft.com/office/officeart/2005/8/layout/list1"/>
    <dgm:cxn modelId="{4BA52EF6-2C60-40C4-8923-0D6D46ECEF58}" type="presOf" srcId="{1B07AFBA-216A-49BC-808B-6B6ABC209358}" destId="{00769867-51CA-4FFC-96F6-2C0B2B31F3C4}" srcOrd="0" destOrd="0" presId="urn:microsoft.com/office/officeart/2005/8/layout/list1"/>
    <dgm:cxn modelId="{E936D01E-4F7D-4E1D-A7D6-350EFFF5681F}" type="presOf" srcId="{79EC5957-8F9C-48B6-AC7C-C7D74DBE484C}" destId="{A1E0EE12-1B76-4096-BD39-DB6C4DC73E04}" srcOrd="0" destOrd="0" presId="urn:microsoft.com/office/officeart/2005/8/layout/list1"/>
    <dgm:cxn modelId="{7FF62920-AED2-49B6-B651-DC85C86F6CEE}" type="presOf" srcId="{1955228C-B6A8-4B32-BEF6-740856036D2A}" destId="{0BB153C9-9F82-4436-81AD-D76114887849}" srcOrd="0" destOrd="0" presId="urn:microsoft.com/office/officeart/2005/8/layout/list1"/>
    <dgm:cxn modelId="{937BB9C3-2D33-4128-819A-D9F744F9C5AC}" type="presOf" srcId="{A7B8F2B0-C241-4CD7-8C02-92C37BA0DAFB}" destId="{759097B4-5DDE-4B1B-978E-6FB026CD111A}" srcOrd="0" destOrd="0" presId="urn:microsoft.com/office/officeart/2005/8/layout/list1"/>
    <dgm:cxn modelId="{F88F12A9-04A3-4AFC-B35F-48936D8596F8}" type="presOf" srcId="{46E7AD8B-1686-41F0-BD2B-0A884F6B614D}" destId="{7FDA923F-0AB5-4715-909E-A931525BB295}" srcOrd="1" destOrd="0" presId="urn:microsoft.com/office/officeart/2005/8/layout/list1"/>
    <dgm:cxn modelId="{5D3A45E0-8149-409C-BF45-BD4173BEE4D7}" type="presOf" srcId="{1B07AFBA-216A-49BC-808B-6B6ABC209358}" destId="{2F4599F9-FF42-49D5-935E-6AF781A779E9}" srcOrd="1" destOrd="0" presId="urn:microsoft.com/office/officeart/2005/8/layout/list1"/>
    <dgm:cxn modelId="{87D00192-31B8-4E02-AE33-A8795F2A1EED}" type="presParOf" srcId="{759097B4-5DDE-4B1B-978E-6FB026CD111A}" destId="{8D132C86-352E-4DBE-8DB0-5C09011BB326}" srcOrd="0" destOrd="0" presId="urn:microsoft.com/office/officeart/2005/8/layout/list1"/>
    <dgm:cxn modelId="{E51A5303-3910-4931-9CAE-0F2464CE8521}" type="presParOf" srcId="{8D132C86-352E-4DBE-8DB0-5C09011BB326}" destId="{0BB153C9-9F82-4436-81AD-D76114887849}" srcOrd="0" destOrd="0" presId="urn:microsoft.com/office/officeart/2005/8/layout/list1"/>
    <dgm:cxn modelId="{FF65FC1C-0791-4FDC-9249-87A1655DB6AC}" type="presParOf" srcId="{8D132C86-352E-4DBE-8DB0-5C09011BB326}" destId="{39D7FF65-B07F-462E-A9F9-8FE51FE0CDBA}" srcOrd="1" destOrd="0" presId="urn:microsoft.com/office/officeart/2005/8/layout/list1"/>
    <dgm:cxn modelId="{BBA80326-4595-44D3-82A9-57901B52625A}" type="presParOf" srcId="{759097B4-5DDE-4B1B-978E-6FB026CD111A}" destId="{80B79DE6-1212-4D58-9953-90A7EF8A691F}" srcOrd="1" destOrd="0" presId="urn:microsoft.com/office/officeart/2005/8/layout/list1"/>
    <dgm:cxn modelId="{16E6EEB1-60DE-4F3B-85CD-CC8C8ACE7161}" type="presParOf" srcId="{759097B4-5DDE-4B1B-978E-6FB026CD111A}" destId="{2511BE02-5677-425B-995E-64FC429E6CA2}" srcOrd="2" destOrd="0" presId="urn:microsoft.com/office/officeart/2005/8/layout/list1"/>
    <dgm:cxn modelId="{8F355F8C-0ABE-48BB-9621-37178890FD86}" type="presParOf" srcId="{759097B4-5DDE-4B1B-978E-6FB026CD111A}" destId="{6875F9F2-A42E-48FA-B633-12E35F0FADE0}" srcOrd="3" destOrd="0" presId="urn:microsoft.com/office/officeart/2005/8/layout/list1"/>
    <dgm:cxn modelId="{685AF851-8530-4EF2-9DAB-A88E3C6DD8C9}" type="presParOf" srcId="{759097B4-5DDE-4B1B-978E-6FB026CD111A}" destId="{6DCEF417-4966-49DF-8AF6-E5E939B1E992}" srcOrd="4" destOrd="0" presId="urn:microsoft.com/office/officeart/2005/8/layout/list1"/>
    <dgm:cxn modelId="{85091402-5BDA-4D6E-9F8B-2BA91A65EF50}" type="presParOf" srcId="{6DCEF417-4966-49DF-8AF6-E5E939B1E992}" destId="{00769867-51CA-4FFC-96F6-2C0B2B31F3C4}" srcOrd="0" destOrd="0" presId="urn:microsoft.com/office/officeart/2005/8/layout/list1"/>
    <dgm:cxn modelId="{B218B3FE-CB21-4844-A095-FF02F67B440F}" type="presParOf" srcId="{6DCEF417-4966-49DF-8AF6-E5E939B1E992}" destId="{2F4599F9-FF42-49D5-935E-6AF781A779E9}" srcOrd="1" destOrd="0" presId="urn:microsoft.com/office/officeart/2005/8/layout/list1"/>
    <dgm:cxn modelId="{B7F388D1-B6C2-415A-B0B2-60E1237C9FC0}" type="presParOf" srcId="{759097B4-5DDE-4B1B-978E-6FB026CD111A}" destId="{7A37BF97-285A-41C6-BA50-9938848471A7}" srcOrd="5" destOrd="0" presId="urn:microsoft.com/office/officeart/2005/8/layout/list1"/>
    <dgm:cxn modelId="{4CB7B3EF-7581-46E8-AAF6-E42DDF4CA7B5}" type="presParOf" srcId="{759097B4-5DDE-4B1B-978E-6FB026CD111A}" destId="{FB40FEE3-E4E4-4549-A847-C907642D18C9}" srcOrd="6" destOrd="0" presId="urn:microsoft.com/office/officeart/2005/8/layout/list1"/>
    <dgm:cxn modelId="{7DB5D213-AC8B-4AD7-8386-EC102BD169EB}" type="presParOf" srcId="{759097B4-5DDE-4B1B-978E-6FB026CD111A}" destId="{467B8601-3EE8-4547-9F9D-2E9B55D2D749}" srcOrd="7" destOrd="0" presId="urn:microsoft.com/office/officeart/2005/8/layout/list1"/>
    <dgm:cxn modelId="{5CD206F0-64DB-470F-8486-8C1382C74514}" type="presParOf" srcId="{759097B4-5DDE-4B1B-978E-6FB026CD111A}" destId="{533DCE6A-DD15-41B8-8649-79DEE0DDD75B}" srcOrd="8" destOrd="0" presId="urn:microsoft.com/office/officeart/2005/8/layout/list1"/>
    <dgm:cxn modelId="{E889D5F1-6F91-4CE7-8C31-270F69F3E8E3}" type="presParOf" srcId="{533DCE6A-DD15-41B8-8649-79DEE0DDD75B}" destId="{D86AC244-2C30-4F1B-B615-2F1ED66115C7}" srcOrd="0" destOrd="0" presId="urn:microsoft.com/office/officeart/2005/8/layout/list1"/>
    <dgm:cxn modelId="{27A81209-58FE-4FD7-9613-EF1B6BADB2F3}" type="presParOf" srcId="{533DCE6A-DD15-41B8-8649-79DEE0DDD75B}" destId="{7FDA923F-0AB5-4715-909E-A931525BB295}" srcOrd="1" destOrd="0" presId="urn:microsoft.com/office/officeart/2005/8/layout/list1"/>
    <dgm:cxn modelId="{1F2F1E35-27CA-4D02-BC2C-C05EEDBD8D43}" type="presParOf" srcId="{759097B4-5DDE-4B1B-978E-6FB026CD111A}" destId="{EB9DFE31-72D6-4A86-9848-E2035FBE5355}" srcOrd="9" destOrd="0" presId="urn:microsoft.com/office/officeart/2005/8/layout/list1"/>
    <dgm:cxn modelId="{EB85E66A-43A3-42FA-B992-BB45A742C22D}" type="presParOf" srcId="{759097B4-5DDE-4B1B-978E-6FB026CD111A}" destId="{A1E0EE12-1B76-4096-BD39-DB6C4DC73E0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11BE02-5677-425B-995E-64FC429E6CA2}">
      <dsp:nvSpPr>
        <dsp:cNvPr id="0" name=""/>
        <dsp:cNvSpPr/>
      </dsp:nvSpPr>
      <dsp:spPr>
        <a:xfrm>
          <a:off x="0" y="388188"/>
          <a:ext cx="7740724" cy="8930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0766" tIns="437388" rIns="600766" bIns="149352" numCol="1" spcCol="1270" anchor="t" anchorCtr="0">
          <a:noAutofit/>
        </a:bodyPr>
        <a:lstStyle/>
        <a:p>
          <a:pPr marL="361950" lvl="1" indent="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100" kern="1200" dirty="0" smtClean="0">
              <a:latin typeface="Calibri" panose="020F0502020204030204" pitchFamily="34" charset="0"/>
            </a:rPr>
            <a:t>Portaria-TCU nº 55, de 21 de fevereiro de 2014.</a:t>
          </a:r>
          <a:endParaRPr lang="pt-BR" sz="2100" kern="1200" dirty="0">
            <a:latin typeface="Calibri" panose="020F0502020204030204" pitchFamily="34" charset="0"/>
          </a:endParaRPr>
        </a:p>
      </dsp:txBody>
      <dsp:txXfrm>
        <a:off x="0" y="388188"/>
        <a:ext cx="7740724" cy="893025"/>
      </dsp:txXfrm>
    </dsp:sp>
    <dsp:sp modelId="{39D7FF65-B07F-462E-A9F9-8FE51FE0CDBA}">
      <dsp:nvSpPr>
        <dsp:cNvPr id="0" name=""/>
        <dsp:cNvSpPr/>
      </dsp:nvSpPr>
      <dsp:spPr>
        <a:xfrm>
          <a:off x="270128" y="78228"/>
          <a:ext cx="5418506" cy="6199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807" tIns="0" rIns="204807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b="1" kern="1200" dirty="0" smtClean="0">
              <a:latin typeface="Calibri" panose="020F0502020204030204" pitchFamily="34" charset="0"/>
            </a:rPr>
            <a:t>Instituição</a:t>
          </a:r>
          <a:endParaRPr lang="pt-BR" sz="2100" b="1" kern="1200" dirty="0">
            <a:latin typeface="Calibri" panose="020F0502020204030204" pitchFamily="34" charset="0"/>
          </a:endParaRPr>
        </a:p>
      </dsp:txBody>
      <dsp:txXfrm>
        <a:off x="300390" y="108490"/>
        <a:ext cx="5357982" cy="559396"/>
      </dsp:txXfrm>
    </dsp:sp>
    <dsp:sp modelId="{FB40FEE3-E4E4-4549-A847-C907642D18C9}">
      <dsp:nvSpPr>
        <dsp:cNvPr id="0" name=""/>
        <dsp:cNvSpPr/>
      </dsp:nvSpPr>
      <dsp:spPr>
        <a:xfrm>
          <a:off x="0" y="1704573"/>
          <a:ext cx="7740724" cy="22491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0766" tIns="437388" rIns="600766" bIns="149352" numCol="1" spcCol="1270" anchor="t" anchorCtr="0">
          <a:noAutofit/>
        </a:bodyPr>
        <a:lstStyle/>
        <a:p>
          <a:pPr marL="361950" lvl="1" indent="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100" kern="1200" dirty="0" smtClean="0">
              <a:latin typeface="Calibri" panose="020F0502020204030204" pitchFamily="34" charset="0"/>
            </a:rPr>
            <a:t>Ministro Benjamin Zymler (coord.)</a:t>
          </a:r>
          <a:endParaRPr lang="pt-BR" sz="2100" kern="1200" dirty="0">
            <a:latin typeface="Calibri" panose="020F0502020204030204" pitchFamily="34" charset="0"/>
          </a:endParaRPr>
        </a:p>
        <a:p>
          <a:pPr marL="361950" lvl="1" indent="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100" kern="1200" dirty="0" smtClean="0">
              <a:latin typeface="Calibri" panose="020F0502020204030204" pitchFamily="34" charset="0"/>
            </a:rPr>
            <a:t>Ministro-substituto Weder de Oliveira</a:t>
          </a:r>
          <a:endParaRPr lang="pt-BR" sz="2100" kern="1200" dirty="0">
            <a:latin typeface="Calibri" panose="020F0502020204030204" pitchFamily="34" charset="0"/>
          </a:endParaRPr>
        </a:p>
        <a:p>
          <a:pPr marL="361950" lvl="1" indent="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100" kern="1200" dirty="0" smtClean="0">
              <a:latin typeface="Calibri" panose="020F0502020204030204" pitchFamily="34" charset="0"/>
            </a:rPr>
            <a:t>AUFC Sandro Grangeiro Leite</a:t>
          </a:r>
          <a:endParaRPr lang="pt-BR" sz="2100" kern="1200" dirty="0">
            <a:latin typeface="Calibri" panose="020F0502020204030204" pitchFamily="34" charset="0"/>
          </a:endParaRPr>
        </a:p>
        <a:p>
          <a:pPr marL="361950" lvl="1" indent="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100" kern="1200" dirty="0" smtClean="0">
              <a:latin typeface="Calibri" panose="020F0502020204030204" pitchFamily="34" charset="0"/>
            </a:rPr>
            <a:t>AUFC Laureano Canabarro Dios</a:t>
          </a:r>
          <a:endParaRPr lang="pt-BR" sz="2100" kern="1200" dirty="0">
            <a:latin typeface="Calibri" panose="020F0502020204030204" pitchFamily="34" charset="0"/>
          </a:endParaRPr>
        </a:p>
        <a:p>
          <a:pPr marL="361950" lvl="1" indent="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100" kern="1200" dirty="0" smtClean="0">
              <a:latin typeface="Calibri" panose="020F0502020204030204" pitchFamily="34" charset="0"/>
            </a:rPr>
            <a:t>AUFC Eugenio Vilela Siqueira</a:t>
          </a:r>
          <a:endParaRPr lang="pt-BR" sz="2100" kern="1200" dirty="0">
            <a:latin typeface="Calibri" panose="020F0502020204030204" pitchFamily="34" charset="0"/>
          </a:endParaRPr>
        </a:p>
      </dsp:txBody>
      <dsp:txXfrm>
        <a:off x="0" y="1704573"/>
        <a:ext cx="7740724" cy="2249100"/>
      </dsp:txXfrm>
    </dsp:sp>
    <dsp:sp modelId="{2F4599F9-FF42-49D5-935E-6AF781A779E9}">
      <dsp:nvSpPr>
        <dsp:cNvPr id="0" name=""/>
        <dsp:cNvSpPr/>
      </dsp:nvSpPr>
      <dsp:spPr>
        <a:xfrm>
          <a:off x="270128" y="1394613"/>
          <a:ext cx="5418506" cy="6199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807" tIns="0" rIns="204807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b="1" kern="1200" dirty="0" smtClean="0">
              <a:latin typeface="Calibri" panose="020F0502020204030204" pitchFamily="34" charset="0"/>
            </a:rPr>
            <a:t>Composição</a:t>
          </a:r>
          <a:endParaRPr lang="pt-BR" sz="2100" b="1" kern="1200" dirty="0">
            <a:latin typeface="Calibri" panose="020F0502020204030204" pitchFamily="34" charset="0"/>
          </a:endParaRPr>
        </a:p>
      </dsp:txBody>
      <dsp:txXfrm>
        <a:off x="300390" y="1424875"/>
        <a:ext cx="5357982" cy="5593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88FE73-088D-40DB-B39C-085F6DEAF714}">
      <dsp:nvSpPr>
        <dsp:cNvPr id="0" name=""/>
        <dsp:cNvSpPr/>
      </dsp:nvSpPr>
      <dsp:spPr>
        <a:xfrm>
          <a:off x="-4041093" y="-624690"/>
          <a:ext cx="4849904" cy="4849904"/>
        </a:xfrm>
        <a:prstGeom prst="blockArc">
          <a:avLst>
            <a:gd name="adj1" fmla="val 18900000"/>
            <a:gd name="adj2" fmla="val 2700000"/>
            <a:gd name="adj3" fmla="val 445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4CA3ED-FBC7-4736-8B43-0E776B3607F5}">
      <dsp:nvSpPr>
        <dsp:cNvPr id="0" name=""/>
        <dsp:cNvSpPr/>
      </dsp:nvSpPr>
      <dsp:spPr>
        <a:xfrm>
          <a:off x="661866" y="514370"/>
          <a:ext cx="3279580" cy="1028597"/>
        </a:xfrm>
        <a:prstGeom prst="rect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644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solidFill>
                <a:srgbClr val="006633"/>
              </a:solidFill>
              <a:latin typeface="Calibri" panose="020F0502020204030204" pitchFamily="34" charset="0"/>
            </a:rPr>
            <a:t>Multa</a:t>
          </a:r>
          <a:endParaRPr lang="pt-BR" sz="2000" kern="1200" dirty="0">
            <a:solidFill>
              <a:srgbClr val="006633"/>
            </a:solidFill>
            <a:latin typeface="Calibri" panose="020F0502020204030204" pitchFamily="34" charset="0"/>
          </a:endParaRPr>
        </a:p>
      </dsp:txBody>
      <dsp:txXfrm>
        <a:off x="661866" y="514370"/>
        <a:ext cx="3279580" cy="1028597"/>
      </dsp:txXfrm>
    </dsp:sp>
    <dsp:sp modelId="{E7390977-D446-4A81-B5AE-2BCEEF6C266C}">
      <dsp:nvSpPr>
        <dsp:cNvPr id="0" name=""/>
        <dsp:cNvSpPr/>
      </dsp:nvSpPr>
      <dsp:spPr>
        <a:xfrm>
          <a:off x="18992" y="385796"/>
          <a:ext cx="1285747" cy="12857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663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98173B-EEAE-419D-A1DC-592DFF6DFB05}">
      <dsp:nvSpPr>
        <dsp:cNvPr id="0" name=""/>
        <dsp:cNvSpPr/>
      </dsp:nvSpPr>
      <dsp:spPr>
        <a:xfrm>
          <a:off x="661866" y="2057555"/>
          <a:ext cx="3279580" cy="1028597"/>
        </a:xfrm>
        <a:prstGeom prst="rect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644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solidFill>
                <a:srgbClr val="006633"/>
              </a:solidFill>
              <a:latin typeface="Calibri" panose="020F0502020204030204" pitchFamily="34" charset="0"/>
            </a:rPr>
            <a:t>Publicação Extraordinária da sentença condenatória</a:t>
          </a:r>
          <a:endParaRPr lang="pt-BR" sz="2000" kern="1200" dirty="0">
            <a:solidFill>
              <a:srgbClr val="006633"/>
            </a:solidFill>
            <a:latin typeface="Calibri" panose="020F0502020204030204" pitchFamily="34" charset="0"/>
          </a:endParaRPr>
        </a:p>
      </dsp:txBody>
      <dsp:txXfrm>
        <a:off x="661866" y="2057555"/>
        <a:ext cx="3279580" cy="1028597"/>
      </dsp:txXfrm>
    </dsp:sp>
    <dsp:sp modelId="{7BBD5938-59A5-4EDC-B462-E618143BECE4}">
      <dsp:nvSpPr>
        <dsp:cNvPr id="0" name=""/>
        <dsp:cNvSpPr/>
      </dsp:nvSpPr>
      <dsp:spPr>
        <a:xfrm>
          <a:off x="18992" y="1928980"/>
          <a:ext cx="1285747" cy="12857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663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0ABEF7-25A8-436A-9A7A-474A1F091B90}">
      <dsp:nvSpPr>
        <dsp:cNvPr id="0" name=""/>
        <dsp:cNvSpPr/>
      </dsp:nvSpPr>
      <dsp:spPr>
        <a:xfrm>
          <a:off x="34" y="28384"/>
          <a:ext cx="3263882" cy="489600"/>
        </a:xfrm>
        <a:prstGeom prst="rect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rgbClr val="00663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>
              <a:solidFill>
                <a:srgbClr val="006633"/>
              </a:solidFill>
              <a:latin typeface="Calibri" panose="020F0502020204030204" pitchFamily="34" charset="0"/>
            </a:rPr>
            <a:t>Constituição Federal</a:t>
          </a:r>
          <a:endParaRPr lang="pt-BR" sz="1700" kern="1200" dirty="0">
            <a:solidFill>
              <a:srgbClr val="006633"/>
            </a:solidFill>
            <a:latin typeface="Calibri" panose="020F0502020204030204" pitchFamily="34" charset="0"/>
          </a:endParaRPr>
        </a:p>
      </dsp:txBody>
      <dsp:txXfrm>
        <a:off x="34" y="28384"/>
        <a:ext cx="3263882" cy="489600"/>
      </dsp:txXfrm>
    </dsp:sp>
    <dsp:sp modelId="{7E8AB9FD-FFBF-4433-B442-7C50BF2ADB31}">
      <dsp:nvSpPr>
        <dsp:cNvPr id="0" name=""/>
        <dsp:cNvSpPr/>
      </dsp:nvSpPr>
      <dsp:spPr>
        <a:xfrm>
          <a:off x="34" y="517985"/>
          <a:ext cx="3263882" cy="158661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6633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700" kern="1200" dirty="0" smtClean="0">
              <a:latin typeface="Calibri" panose="020F0502020204030204" pitchFamily="34" charset="0"/>
            </a:rPr>
            <a:t>Art. 71</a:t>
          </a:r>
          <a:endParaRPr lang="pt-BR" sz="1700" kern="1200" dirty="0">
            <a:latin typeface="Calibri" panose="020F0502020204030204" pitchFamily="34" charset="0"/>
          </a:endParaRPr>
        </a:p>
      </dsp:txBody>
      <dsp:txXfrm>
        <a:off x="34" y="517985"/>
        <a:ext cx="3263882" cy="1586610"/>
      </dsp:txXfrm>
    </dsp:sp>
    <dsp:sp modelId="{E28499E4-CB0F-4FF3-ABE5-FDDABFE040DC}">
      <dsp:nvSpPr>
        <dsp:cNvPr id="0" name=""/>
        <dsp:cNvSpPr/>
      </dsp:nvSpPr>
      <dsp:spPr>
        <a:xfrm>
          <a:off x="3720859" y="28384"/>
          <a:ext cx="3263882" cy="489600"/>
        </a:xfrm>
        <a:prstGeom prst="rect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rgbClr val="00663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>
              <a:solidFill>
                <a:srgbClr val="006633"/>
              </a:solidFill>
              <a:latin typeface="Calibri" panose="020F0502020204030204" pitchFamily="34" charset="0"/>
            </a:rPr>
            <a:t>Lei nº 8.443/1992</a:t>
          </a:r>
          <a:endParaRPr lang="pt-BR" sz="1700" kern="1200" dirty="0">
            <a:solidFill>
              <a:srgbClr val="006633"/>
            </a:solidFill>
            <a:latin typeface="Calibri" panose="020F0502020204030204" pitchFamily="34" charset="0"/>
          </a:endParaRPr>
        </a:p>
      </dsp:txBody>
      <dsp:txXfrm>
        <a:off x="3720859" y="28384"/>
        <a:ext cx="3263882" cy="489600"/>
      </dsp:txXfrm>
    </dsp:sp>
    <dsp:sp modelId="{D69C9BD8-5A2B-49CB-ADE5-270A13D86285}">
      <dsp:nvSpPr>
        <dsp:cNvPr id="0" name=""/>
        <dsp:cNvSpPr/>
      </dsp:nvSpPr>
      <dsp:spPr>
        <a:xfrm>
          <a:off x="3720859" y="517985"/>
          <a:ext cx="3263882" cy="158661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6633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700" b="0" kern="1200" dirty="0" smtClean="0">
              <a:latin typeface="Calibri" panose="020F0502020204030204" pitchFamily="34" charset="0"/>
            </a:rPr>
            <a:t>Art. 1º, incisos I e IX</a:t>
          </a:r>
          <a:endParaRPr lang="pt-BR" sz="1700" b="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700" b="0" kern="1200" dirty="0" smtClean="0">
              <a:latin typeface="Calibri" panose="020F0502020204030204" pitchFamily="34" charset="0"/>
            </a:rPr>
            <a:t>Art. 16, inc. III;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700" b="0" kern="1200" dirty="0" smtClean="0">
              <a:latin typeface="Calibri" panose="020F0502020204030204" pitchFamily="34" charset="0"/>
            </a:rPr>
            <a:t>Art. 19;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700" b="0" kern="1200" dirty="0" smtClean="0">
              <a:latin typeface="Calibri" panose="020F0502020204030204" pitchFamily="34" charset="0"/>
            </a:rPr>
            <a:t>Art. 46; 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700" b="0" kern="1200" dirty="0" smtClean="0">
              <a:latin typeface="Calibri" panose="020F0502020204030204" pitchFamily="34" charset="0"/>
            </a:rPr>
            <a:t>Art. 57</a:t>
          </a:r>
        </a:p>
      </dsp:txBody>
      <dsp:txXfrm>
        <a:off x="3720859" y="517985"/>
        <a:ext cx="3263882" cy="15866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11BE02-5677-425B-995E-64FC429E6CA2}">
      <dsp:nvSpPr>
        <dsp:cNvPr id="0" name=""/>
        <dsp:cNvSpPr/>
      </dsp:nvSpPr>
      <dsp:spPr>
        <a:xfrm>
          <a:off x="0" y="246883"/>
          <a:ext cx="6912768" cy="992250"/>
        </a:xfrm>
        <a:prstGeom prst="rect">
          <a:avLst/>
        </a:prstGeom>
        <a:solidFill>
          <a:schemeClr val="bg1">
            <a:lumMod val="95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6508" tIns="312420" rIns="536508" bIns="128016" numCol="1" spcCol="1270" anchor="t" anchorCtr="0">
          <a:noAutofit/>
        </a:bodyPr>
        <a:lstStyle/>
        <a:p>
          <a:pPr marL="182563" lvl="1" indent="-182563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>
              <a:solidFill>
                <a:srgbClr val="006633"/>
              </a:solidFill>
              <a:latin typeface="Calibri" panose="020F0502020204030204" pitchFamily="34" charset="0"/>
            </a:rPr>
            <a:t>Autoridade máxima de cada órgão ou entidade pública</a:t>
          </a:r>
          <a:endParaRPr lang="pt-BR" sz="100" kern="1200" dirty="0">
            <a:solidFill>
              <a:srgbClr val="006633"/>
            </a:solidFill>
            <a:latin typeface="Calibri" panose="020F0502020204030204" pitchFamily="34" charset="0"/>
          </a:endParaRPr>
        </a:p>
        <a:p>
          <a:pPr marL="182563" lvl="1" indent="-182563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>
              <a:solidFill>
                <a:srgbClr val="006633"/>
              </a:solidFill>
              <a:latin typeface="Calibri" panose="020F0502020204030204" pitchFamily="34" charset="0"/>
            </a:rPr>
            <a:t>No âmbito do Poder Executivo Federal, a CGU é competente</a:t>
          </a:r>
          <a:endParaRPr lang="pt-BR" sz="1800" kern="1200" dirty="0">
            <a:solidFill>
              <a:srgbClr val="006633"/>
            </a:solidFill>
            <a:latin typeface="Calibri" panose="020F0502020204030204" pitchFamily="34" charset="0"/>
          </a:endParaRPr>
        </a:p>
      </dsp:txBody>
      <dsp:txXfrm>
        <a:off x="0" y="246883"/>
        <a:ext cx="6912768" cy="992250"/>
      </dsp:txXfrm>
    </dsp:sp>
    <dsp:sp modelId="{39D7FF65-B07F-462E-A9F9-8FE51FE0CDBA}">
      <dsp:nvSpPr>
        <dsp:cNvPr id="0" name=""/>
        <dsp:cNvSpPr/>
      </dsp:nvSpPr>
      <dsp:spPr>
        <a:xfrm>
          <a:off x="145050" y="27909"/>
          <a:ext cx="4838937" cy="442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900" tIns="0" rIns="182900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b="1" kern="1200" dirty="0" smtClean="0">
              <a:solidFill>
                <a:srgbClr val="006633"/>
              </a:solidFill>
              <a:latin typeface="Calibri" panose="020F0502020204030204" pitchFamily="34" charset="0"/>
            </a:rPr>
            <a:t>Competência</a:t>
          </a:r>
          <a:endParaRPr lang="pt-BR" sz="1500" b="1" kern="1200" dirty="0">
            <a:solidFill>
              <a:srgbClr val="006633"/>
            </a:solidFill>
            <a:latin typeface="Calibri" panose="020F0502020204030204" pitchFamily="34" charset="0"/>
          </a:endParaRPr>
        </a:p>
      </dsp:txBody>
      <dsp:txXfrm>
        <a:off x="166666" y="49525"/>
        <a:ext cx="4795705" cy="399568"/>
      </dsp:txXfrm>
    </dsp:sp>
    <dsp:sp modelId="{FB40FEE3-E4E4-4549-A847-C907642D18C9}">
      <dsp:nvSpPr>
        <dsp:cNvPr id="0" name=""/>
        <dsp:cNvSpPr/>
      </dsp:nvSpPr>
      <dsp:spPr>
        <a:xfrm>
          <a:off x="0" y="1597913"/>
          <a:ext cx="6912768" cy="696937"/>
        </a:xfrm>
        <a:prstGeom prst="rect">
          <a:avLst/>
        </a:prstGeom>
        <a:solidFill>
          <a:schemeClr val="bg1">
            <a:lumMod val="95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6508" tIns="312420" rIns="536508" bIns="128016" numCol="1" spcCol="1270" anchor="t" anchorCtr="0">
          <a:noAutofit/>
        </a:bodyPr>
        <a:lstStyle/>
        <a:p>
          <a:pPr marL="182563" lvl="1" indent="-182563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>
              <a:solidFill>
                <a:srgbClr val="006633"/>
              </a:solidFill>
              <a:latin typeface="Calibri" panose="020F0502020204030204" pitchFamily="34" charset="0"/>
            </a:rPr>
            <a:t>O acordo se torna público somente após a sua efetivação</a:t>
          </a:r>
          <a:endParaRPr lang="pt-BR" sz="1800" kern="1200" dirty="0">
            <a:solidFill>
              <a:srgbClr val="006633"/>
            </a:solidFill>
            <a:latin typeface="Calibri" panose="020F0502020204030204" pitchFamily="34" charset="0"/>
          </a:endParaRPr>
        </a:p>
      </dsp:txBody>
      <dsp:txXfrm>
        <a:off x="0" y="1597913"/>
        <a:ext cx="6912768" cy="696937"/>
      </dsp:txXfrm>
    </dsp:sp>
    <dsp:sp modelId="{2F4599F9-FF42-49D5-935E-6AF781A779E9}">
      <dsp:nvSpPr>
        <dsp:cNvPr id="0" name=""/>
        <dsp:cNvSpPr/>
      </dsp:nvSpPr>
      <dsp:spPr>
        <a:xfrm>
          <a:off x="145050" y="1376514"/>
          <a:ext cx="4838937" cy="442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900" tIns="0" rIns="182900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b="1" kern="1200" dirty="0" smtClean="0">
              <a:solidFill>
                <a:srgbClr val="006633"/>
              </a:solidFill>
              <a:latin typeface="Calibri" panose="020F0502020204030204" pitchFamily="34" charset="0"/>
            </a:rPr>
            <a:t>Sigilo</a:t>
          </a:r>
          <a:endParaRPr lang="pt-BR" sz="1500" b="1" kern="1200" dirty="0">
            <a:solidFill>
              <a:srgbClr val="006633"/>
            </a:solidFill>
            <a:latin typeface="Calibri" panose="020F0502020204030204" pitchFamily="34" charset="0"/>
          </a:endParaRPr>
        </a:p>
      </dsp:txBody>
      <dsp:txXfrm>
        <a:off x="166666" y="1398130"/>
        <a:ext cx="4795705" cy="399568"/>
      </dsp:txXfrm>
    </dsp:sp>
    <dsp:sp modelId="{A1E0EE12-1B76-4096-BD39-DB6C4DC73E04}">
      <dsp:nvSpPr>
        <dsp:cNvPr id="0" name=""/>
        <dsp:cNvSpPr/>
      </dsp:nvSpPr>
      <dsp:spPr>
        <a:xfrm>
          <a:off x="0" y="2571205"/>
          <a:ext cx="6912768" cy="2031750"/>
        </a:xfrm>
        <a:prstGeom prst="rect">
          <a:avLst/>
        </a:prstGeom>
        <a:solidFill>
          <a:schemeClr val="bg1">
            <a:lumMod val="95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6508" tIns="312420" rIns="536508" bIns="128016" numCol="1" spcCol="1270" anchor="t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altLang="pt-BR" sz="1800" kern="1200" dirty="0" smtClean="0">
              <a:solidFill>
                <a:srgbClr val="006633"/>
              </a:solidFill>
              <a:latin typeface="Calibri" panose="020F0502020204030204" pitchFamily="34" charset="0"/>
              <a:cs typeface="Arial" panose="020B0604020202020204" pitchFamily="34" charset="0"/>
            </a:rPr>
            <a:t>Isentará a PJ da publicação extraordinária da decisão e reduzirá a multa em até 2/3.</a:t>
          </a:r>
          <a:endParaRPr lang="pt-BR" sz="1800" kern="1200" dirty="0">
            <a:solidFill>
              <a:srgbClr val="006633"/>
            </a:solidFill>
            <a:latin typeface="Calibri" panose="020F0502020204030204" pitchFamily="34" charset="0"/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altLang="pt-BR" sz="1800" kern="1200" dirty="0" smtClean="0">
              <a:solidFill>
                <a:srgbClr val="006633"/>
              </a:solidFill>
              <a:latin typeface="Calibri" panose="020F0502020204030204" pitchFamily="34" charset="0"/>
              <a:cs typeface="Arial" panose="020B0604020202020204" pitchFamily="34" charset="0"/>
            </a:rPr>
            <a:t>Poderá isentar ou atenuar as sanções previstas nos </a:t>
          </a:r>
          <a:r>
            <a:rPr lang="pt-BR" altLang="pt-BR" sz="1800" kern="1200" dirty="0" err="1" smtClean="0">
              <a:solidFill>
                <a:srgbClr val="006633"/>
              </a:solidFill>
              <a:latin typeface="Calibri" panose="020F0502020204030204" pitchFamily="34" charset="0"/>
              <a:cs typeface="Arial" panose="020B0604020202020204" pitchFamily="34" charset="0"/>
            </a:rPr>
            <a:t>arts</a:t>
          </a:r>
          <a:r>
            <a:rPr lang="pt-BR" altLang="pt-BR" sz="1800" kern="1200" dirty="0" smtClean="0">
              <a:solidFill>
                <a:srgbClr val="006633"/>
              </a:solidFill>
              <a:latin typeface="Calibri" panose="020F0502020204030204" pitchFamily="34" charset="0"/>
              <a:cs typeface="Arial" panose="020B0604020202020204" pitchFamily="34" charset="0"/>
            </a:rPr>
            <a:t>. 86 a 88 da Lei nº </a:t>
          </a:r>
          <a:r>
            <a:rPr lang="pt-BR" altLang="pt-BR" sz="1800" kern="1200" dirty="0" smtClean="0">
              <a:solidFill>
                <a:srgbClr val="006633"/>
              </a:solidFill>
              <a:latin typeface="Calibri" panose="020F0502020204030204" pitchFamily="34" charset="0"/>
              <a:cs typeface="Arial" panose="020B0604020202020204" pitchFamily="34" charset="0"/>
            </a:rPr>
            <a:t>8.666/1993.</a:t>
          </a:r>
          <a:endParaRPr lang="pt-BR" altLang="pt-BR" sz="1800" kern="1200" dirty="0" smtClean="0">
            <a:latin typeface="Calibri" panose="020F0502020204030204" pitchFamily="34" charset="0"/>
            <a:cs typeface="Arial" panose="020B0604020202020204" pitchFamily="34" charset="0"/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altLang="pt-BR" sz="1800" kern="1200" dirty="0" smtClean="0">
              <a:solidFill>
                <a:srgbClr val="006633"/>
              </a:solidFill>
              <a:latin typeface="Calibri" panose="020F0502020204030204" pitchFamily="34" charset="0"/>
              <a:cs typeface="Arial" panose="020B0604020202020204" pitchFamily="34" charset="0"/>
            </a:rPr>
            <a:t>Poderá isentar a proibição de receber de órgãos ou entidades públicas incentivos, empréstimos etc.</a:t>
          </a:r>
          <a:endParaRPr lang="pt-BR" altLang="pt-BR" sz="1800" kern="1200" dirty="0" smtClean="0">
            <a:latin typeface="Calibri" panose="020F0502020204030204" pitchFamily="34" charset="0"/>
            <a:cs typeface="Arial" panose="020B0604020202020204" pitchFamily="34" charset="0"/>
          </a:endParaRPr>
        </a:p>
      </dsp:txBody>
      <dsp:txXfrm>
        <a:off x="0" y="2571205"/>
        <a:ext cx="6912768" cy="2031750"/>
      </dsp:txXfrm>
    </dsp:sp>
    <dsp:sp modelId="{7FDA923F-0AB5-4715-909E-A931525BB295}">
      <dsp:nvSpPr>
        <dsp:cNvPr id="0" name=""/>
        <dsp:cNvSpPr/>
      </dsp:nvSpPr>
      <dsp:spPr>
        <a:xfrm>
          <a:off x="216024" y="2419631"/>
          <a:ext cx="4838937" cy="442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900" tIns="0" rIns="182900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b="1" kern="1200" dirty="0" smtClean="0">
              <a:solidFill>
                <a:srgbClr val="006633"/>
              </a:solidFill>
              <a:latin typeface="Calibri" panose="020F0502020204030204" pitchFamily="34" charset="0"/>
            </a:rPr>
            <a:t>Efeitos</a:t>
          </a:r>
          <a:endParaRPr lang="pt-BR" sz="1500" b="1" kern="1200" dirty="0">
            <a:solidFill>
              <a:srgbClr val="006633"/>
            </a:solidFill>
            <a:latin typeface="Calibri" panose="020F0502020204030204" pitchFamily="34" charset="0"/>
          </a:endParaRPr>
        </a:p>
      </dsp:txBody>
      <dsp:txXfrm>
        <a:off x="237640" y="2441247"/>
        <a:ext cx="4795705" cy="399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7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33813" y="0"/>
            <a:ext cx="29337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C62565F-8918-45E9-BAA4-FBFF18FCD39F}" type="datetimeFigureOut">
              <a:rPr lang="pt-BR"/>
              <a:pPr>
                <a:defRPr/>
              </a:pPr>
              <a:t>25/03/2015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080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6275" y="4705350"/>
            <a:ext cx="541655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9337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33813" y="9409113"/>
            <a:ext cx="2933700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2C37768-5A08-4800-9927-E6EB15FDF86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053089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  <p:sp>
        <p:nvSpPr>
          <p:cNvPr id="410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D61F52-715E-4BDC-B61E-B95E454B0ABA}" type="slidenum">
              <a:rPr lang="pt-BR" altLang="pt-BR" smtClean="0"/>
              <a:pPr>
                <a:spcBef>
                  <a:spcPct val="0"/>
                </a:spcBef>
              </a:pPr>
              <a:t>1</a:t>
            </a:fld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523842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Título branc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26988"/>
            <a:ext cx="9180513" cy="689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263650" y="2130425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166938" y="398145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9595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7943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1613" y="441325"/>
            <a:ext cx="2087562" cy="55086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87338" y="441325"/>
            <a:ext cx="6111875" cy="55086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7302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4" name="Retângulo 3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Retângulo 4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296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4" name="Retângulo 3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Retângulo 4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1574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Título branc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26988"/>
            <a:ext cx="9180513" cy="689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61425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E048CE77-AB50-4660-9419-8D3AC803D135}" type="datetimeFigureOut">
              <a:rPr lang="pt-BR" smtClean="0"/>
              <a:pPr>
                <a:defRPr/>
              </a:pPr>
              <a:t>25/03/2015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0AD3B8E-E692-413D-980E-CF074522386E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060497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E048CE77-AB50-4660-9419-8D3AC803D135}" type="datetimeFigureOut">
              <a:rPr lang="pt-BR" smtClean="0"/>
              <a:pPr>
                <a:defRPr/>
              </a:pPr>
              <a:t>25/03/2015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0AD3B8E-E692-413D-980E-CF074522386E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436882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8CE77-AB50-4660-9419-8D3AC803D135}" type="datetimeFigureOut">
              <a:rPr lang="pt-BR" smtClean="0"/>
              <a:pPr>
                <a:defRPr/>
              </a:pPr>
              <a:t>25/03/2015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D3B8E-E692-413D-980E-CF074522386E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255308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684000" y="1602000"/>
            <a:ext cx="7991475" cy="3556800"/>
          </a:xfrm>
        </p:spPr>
        <p:txBody>
          <a:bodyPr/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13170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8CE77-AB50-4660-9419-8D3AC803D135}" type="datetimeFigureOut">
              <a:rPr lang="pt-BR" smtClean="0"/>
              <a:pPr>
                <a:defRPr/>
              </a:pPr>
              <a:t>25/03/2015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D3B8E-E692-413D-980E-CF074522386E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41851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20973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684000" y="1602000"/>
            <a:ext cx="7991475" cy="3556800"/>
          </a:xfrm>
        </p:spPr>
        <p:txBody>
          <a:bodyPr/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33317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684000" y="1602000"/>
            <a:ext cx="7991475" cy="3556800"/>
          </a:xfrm>
        </p:spPr>
        <p:txBody>
          <a:bodyPr/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174640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684000" y="1602000"/>
            <a:ext cx="7991475" cy="3556800"/>
          </a:xfrm>
        </p:spPr>
        <p:txBody>
          <a:bodyPr/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596496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684000" y="1602000"/>
            <a:ext cx="7991475" cy="3556800"/>
          </a:xfrm>
        </p:spPr>
        <p:txBody>
          <a:bodyPr/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316467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684000" y="1602000"/>
            <a:ext cx="7991475" cy="3556800"/>
          </a:xfrm>
        </p:spPr>
        <p:txBody>
          <a:bodyPr/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4120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684000" y="1602000"/>
            <a:ext cx="7991475" cy="3556800"/>
          </a:xfrm>
        </p:spPr>
        <p:txBody>
          <a:bodyPr/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3093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031938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47700" y="1557338"/>
            <a:ext cx="3919538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19638" y="1557338"/>
            <a:ext cx="3919537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3589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3618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6009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7301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891658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918290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9" descr="Fundo branco"/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-14288"/>
            <a:ext cx="9159876" cy="690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7338" y="441325"/>
            <a:ext cx="6635750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7700" y="1557338"/>
            <a:ext cx="7991475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2342032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1" r:id="rId20"/>
    <p:sldLayoutId id="2147483682" r:id="rId21"/>
    <p:sldLayoutId id="2147483683" r:id="rId22"/>
    <p:sldLayoutId id="2147483684" r:id="rId23"/>
    <p:sldLayoutId id="2147483685" r:id="rId24"/>
    <p:sldLayoutId id="2147483686" r:id="rId2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330066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330066"/>
          </a:solidFill>
          <a:latin typeface="Arial Black" pitchFamily="34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330066"/>
          </a:solidFill>
          <a:latin typeface="Arial Black" pitchFamily="34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330066"/>
          </a:solidFill>
          <a:latin typeface="Arial Black" pitchFamily="34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330066"/>
          </a:solidFill>
          <a:latin typeface="Arial Black" pitchFamily="34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330066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330066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330066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330066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633"/>
        </a:buClr>
        <a:buFont typeface="Wingdings" panose="05000000000000000000" pitchFamily="2" charset="2"/>
        <a:buChar char="§"/>
        <a:defRPr sz="2600">
          <a:solidFill>
            <a:srgbClr val="006633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633"/>
        </a:buClr>
        <a:buFont typeface="Wingdings" panose="05000000000000000000" pitchFamily="2" charset="2"/>
        <a:buChar char="§"/>
        <a:defRPr sz="2200">
          <a:solidFill>
            <a:srgbClr val="006633"/>
          </a:solidFill>
          <a:latin typeface="+mn-lt"/>
          <a:ea typeface="ＭＳ Ｐゴシック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633"/>
        </a:buClr>
        <a:buFont typeface="Wingdings" panose="05000000000000000000" pitchFamily="2" charset="2"/>
        <a:buChar char="§"/>
        <a:defRPr sz="2000" i="1">
          <a:solidFill>
            <a:srgbClr val="006633"/>
          </a:solidFill>
          <a:latin typeface="+mn-lt"/>
          <a:ea typeface="ＭＳ Ｐゴシック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6633"/>
        </a:buClr>
        <a:buFont typeface="Wingdings" panose="05000000000000000000" pitchFamily="2" charset="2"/>
        <a:buChar char="§"/>
        <a:defRPr sz="2000" i="1">
          <a:solidFill>
            <a:srgbClr val="006633"/>
          </a:solidFill>
          <a:latin typeface="+mn-lt"/>
          <a:ea typeface="ＭＳ Ｐゴシック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6633"/>
        </a:buClr>
        <a:buFont typeface="Wingdings" panose="05000000000000000000" pitchFamily="2" charset="2"/>
        <a:buChar char="§"/>
        <a:defRPr sz="2000" i="1">
          <a:solidFill>
            <a:srgbClr val="006633"/>
          </a:solidFill>
          <a:latin typeface="+mn-lt"/>
          <a:ea typeface="ＭＳ Ｐゴシック" charset="-128"/>
          <a:cs typeface="ＭＳ Ｐゴシック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6633"/>
        </a:buClr>
        <a:buFont typeface="Wingdings" pitchFamily="2" charset="2"/>
        <a:buChar char="§"/>
        <a:defRPr sz="2000" i="1">
          <a:solidFill>
            <a:srgbClr val="00663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6633"/>
        </a:buClr>
        <a:buFont typeface="Wingdings" pitchFamily="2" charset="2"/>
        <a:buChar char="§"/>
        <a:defRPr sz="2000" i="1">
          <a:solidFill>
            <a:srgbClr val="00663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6633"/>
        </a:buClr>
        <a:buFont typeface="Wingdings" pitchFamily="2" charset="2"/>
        <a:buChar char="§"/>
        <a:defRPr sz="2000" i="1">
          <a:solidFill>
            <a:srgbClr val="00663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6633"/>
        </a:buClr>
        <a:buFont typeface="Wingdings" pitchFamily="2" charset="2"/>
        <a:buChar char="§"/>
        <a:defRPr sz="2000" i="1">
          <a:solidFill>
            <a:srgbClr val="006633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aixaDeTexto 4"/>
          <p:cNvSpPr txBox="1">
            <a:spLocks noChangeArrowheads="1"/>
          </p:cNvSpPr>
          <p:nvPr/>
        </p:nvSpPr>
        <p:spPr bwMode="auto">
          <a:xfrm>
            <a:off x="1115616" y="1637506"/>
            <a:ext cx="7848871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dirty="0" smtClean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dirty="0" smtClean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2800" dirty="0" smtClean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000" b="1" dirty="0" smtClean="0">
                <a:solidFill>
                  <a:schemeClr val="accent2"/>
                </a:solidFill>
                <a:effectLst>
                  <a:outerShdw blurRad="50800" dist="38100" dir="2700000" algn="tl" rotWithShape="0">
                    <a:schemeClr val="tx1">
                      <a:lumMod val="50000"/>
                      <a:lumOff val="50000"/>
                      <a:alpha val="40000"/>
                    </a:schemeClr>
                  </a:outerShdw>
                </a:effectLst>
              </a:rPr>
              <a:t>Fiscalização de acordos de leniência</a:t>
            </a:r>
            <a:endParaRPr lang="pt-BR" altLang="pt-BR" sz="3600" dirty="0" smtClean="0">
              <a:effectLst>
                <a:outerShdw blurRad="50800" dist="50800" dir="5400000" algn="ctr" rotWithShape="0">
                  <a:schemeClr val="accent3"/>
                </a:outerShdw>
              </a:effectLst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3600" dirty="0" smtClean="0">
              <a:effectLst>
                <a:outerShdw blurRad="50800" dist="50800" dir="5400000" algn="ctr" rotWithShape="0">
                  <a:schemeClr val="accent3"/>
                </a:outerShdw>
              </a:effectLst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3600" dirty="0">
              <a:effectLst>
                <a:outerShdw blurRad="50800" dist="50800" dir="5400000" algn="ctr" rotWithShape="0">
                  <a:schemeClr val="accent3"/>
                </a:outerShdw>
              </a:effectLst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t-BR" altLang="pt-BR" sz="2000" dirty="0" smtClean="0">
                <a:effectLst>
                  <a:outerShdw blurRad="50800" dist="50800" dir="5400000" algn="ctr" rotWithShape="0">
                    <a:schemeClr val="accent3"/>
                  </a:outerShdw>
                </a:effectLst>
              </a:rPr>
              <a:t>Março/2015</a:t>
            </a:r>
            <a:endParaRPr lang="pt-BR" altLang="pt-BR" sz="3600" dirty="0">
              <a:effectLst>
                <a:outerShdw blurRad="50800" dist="50800" dir="5400000" algn="ctr" rotWithShape="0">
                  <a:schemeClr val="accent3"/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7338" y="441325"/>
            <a:ext cx="6876950" cy="688975"/>
          </a:xfrm>
        </p:spPr>
        <p:txBody>
          <a:bodyPr/>
          <a:lstStyle/>
          <a:p>
            <a:r>
              <a:rPr lang="pt-BR" dirty="0" smtClean="0"/>
              <a:t>Apuração do dano ao Erário</a:t>
            </a:r>
            <a:endParaRPr lang="pt-BR" dirty="0"/>
          </a:p>
        </p:txBody>
      </p:sp>
      <p:sp>
        <p:nvSpPr>
          <p:cNvPr id="6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340768"/>
            <a:ext cx="8280488" cy="4752528"/>
          </a:xfrm>
        </p:spPr>
        <p:txBody>
          <a:bodyPr/>
          <a:lstStyle/>
          <a:p>
            <a:pPr marL="0" indent="0" algn="ctr">
              <a:buNone/>
            </a:pPr>
            <a:r>
              <a:rPr lang="pt-BR" b="1" dirty="0" smtClean="0">
                <a:latin typeface="Calibri" panose="020F0502020204030204" pitchFamily="34" charset="0"/>
              </a:rPr>
              <a:t>ENTENDIMENTO DO GRUPO</a:t>
            </a:r>
          </a:p>
          <a:p>
            <a:pPr algn="just"/>
            <a:endParaRPr lang="pt-BR" sz="1600" b="1" dirty="0">
              <a:latin typeface="Calibri" panose="020F0502020204030204" pitchFamily="34" charset="0"/>
            </a:endParaRPr>
          </a:p>
          <a:p>
            <a:pPr algn="just"/>
            <a:r>
              <a:rPr lang="pt-BR" altLang="pt-BR" sz="2300" dirty="0" smtClean="0">
                <a:latin typeface="Calibri" panose="020F0502020204030204" pitchFamily="34" charset="0"/>
                <a:cs typeface="Arial" panose="020B0604020202020204" pitchFamily="34" charset="0"/>
              </a:rPr>
              <a:t>“A </a:t>
            </a:r>
            <a:r>
              <a:rPr lang="pt-BR" altLang="pt-BR" sz="2300" dirty="0">
                <a:latin typeface="Calibri" panose="020F0502020204030204" pitchFamily="34" charset="0"/>
                <a:cs typeface="Arial" panose="020B0604020202020204" pitchFamily="34" charset="0"/>
              </a:rPr>
              <a:t>única interpretação possível, em relação ao processo administrativo específico de reparação integral do dano a que se refere a Lei Anticorrupção é o processo de </a:t>
            </a:r>
            <a:r>
              <a:rPr lang="pt-BR" altLang="pt-BR" sz="2300" b="1" dirty="0">
                <a:latin typeface="Calibri" panose="020F0502020204030204" pitchFamily="34" charset="0"/>
                <a:cs typeface="Arial" panose="020B0604020202020204" pitchFamily="34" charset="0"/>
              </a:rPr>
              <a:t>Tomada de Contas Especial</a:t>
            </a:r>
            <a:r>
              <a:rPr lang="pt-BR" altLang="pt-BR" sz="2300" dirty="0">
                <a:latin typeface="Calibri" panose="020F0502020204030204" pitchFamily="34" charset="0"/>
                <a:cs typeface="Arial" panose="020B0604020202020204" pitchFamily="34" charset="0"/>
              </a:rPr>
              <a:t>, quando se tratar de matéria de competência do TCU”</a:t>
            </a:r>
          </a:p>
          <a:p>
            <a:pPr algn="just"/>
            <a:endParaRPr lang="pt-BR" sz="2400" b="1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pt-BR" b="1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pt-BR" b="1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pt-BR" b="1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pt-BR" sz="400" b="1" dirty="0">
              <a:latin typeface="Calibri" panose="020F0502020204030204" pitchFamily="34" charset="0"/>
            </a:endParaRPr>
          </a:p>
          <a:p>
            <a:endParaRPr lang="pt-BR" sz="1050" b="1" dirty="0">
              <a:latin typeface="Calibri" panose="020F0502020204030204" pitchFamily="34" charset="0"/>
            </a:endParaRPr>
          </a:p>
        </p:txBody>
      </p:sp>
      <p:sp>
        <p:nvSpPr>
          <p:cNvPr id="7" name="Retângulo de cantos arredondados 6"/>
          <p:cNvSpPr/>
          <p:nvPr/>
        </p:nvSpPr>
        <p:spPr bwMode="auto">
          <a:xfrm>
            <a:off x="1001316" y="4105478"/>
            <a:ext cx="7272808" cy="165618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tx1">
                <a:alpha val="40000"/>
              </a:schemeClr>
            </a:glow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t-BR" altLang="pt-BR" dirty="0" smtClean="0">
                <a:effectLst>
                  <a:outerShdw blurRad="50800" dist="38100" dir="2700000" algn="tl" rotWithShape="0">
                    <a:schemeClr val="bg1">
                      <a:lumMod val="75000"/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Caso </a:t>
            </a:r>
            <a:r>
              <a:rPr lang="pt-BR" altLang="pt-BR" dirty="0">
                <a:effectLst>
                  <a:outerShdw blurRad="50800" dist="38100" dir="2700000" algn="tl" rotWithShape="0">
                    <a:schemeClr val="bg1">
                      <a:lumMod val="75000"/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a prática das condutas descritas no art. 5º da Lei Anticorrupção </a:t>
            </a:r>
            <a:r>
              <a:rPr lang="pt-BR" altLang="pt-BR" b="1" u="sng" dirty="0">
                <a:effectLst>
                  <a:outerShdw blurRad="50800" dist="38100" dir="2700000" algn="tl" rotWithShape="0">
                    <a:schemeClr val="bg1">
                      <a:lumMod val="75000"/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resulte prejuízo ao erário público</a:t>
            </a:r>
            <a:r>
              <a:rPr lang="pt-BR" altLang="pt-BR" dirty="0">
                <a:effectLst>
                  <a:outerShdw blurRad="50800" dist="38100" dir="2700000" algn="tl" rotWithShape="0">
                    <a:schemeClr val="bg1">
                      <a:lumMod val="75000"/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, a autoridade administrativa competente deverá, </a:t>
            </a:r>
            <a:r>
              <a:rPr lang="pt-BR" altLang="pt-BR" b="1" u="sng" dirty="0">
                <a:effectLst>
                  <a:outerShdw blurRad="50800" dist="38100" dir="2700000" algn="tl" rotWithShape="0">
                    <a:schemeClr val="bg1">
                      <a:lumMod val="75000"/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sob pena de responsabilidade solidária</a:t>
            </a:r>
            <a:r>
              <a:rPr lang="pt-BR" altLang="pt-BR" dirty="0">
                <a:effectLst>
                  <a:outerShdw blurRad="50800" dist="38100" dir="2700000" algn="tl" rotWithShape="0">
                    <a:schemeClr val="bg1">
                      <a:lumMod val="75000"/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, instaurar o processo específico para apuração do dano, qual seja, a Tomada de Contas Especial, nos termos do art. 8º da Lei n. 8.443/1992.</a:t>
            </a:r>
          </a:p>
          <a:p>
            <a:pPr eaLnBrk="1" hangingPunct="1"/>
            <a:endParaRPr lang="pt-BR" altLang="pt-BR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Seta para a direita 7"/>
          <p:cNvSpPr/>
          <p:nvPr/>
        </p:nvSpPr>
        <p:spPr bwMode="auto">
          <a:xfrm rot="5400000">
            <a:off x="4213545" y="3492100"/>
            <a:ext cx="356438" cy="563488"/>
          </a:xfrm>
          <a:prstGeom prst="rightArrow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rgbClr val="0066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81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Acordo de Leniência</a:t>
            </a:r>
            <a:endParaRPr lang="pt-BR" dirty="0"/>
          </a:p>
        </p:txBody>
      </p:sp>
      <p:graphicFrame>
        <p:nvGraphicFramePr>
          <p:cNvPr id="9" name="Espaço Reservado para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2417160"/>
              </p:ext>
            </p:extLst>
          </p:nvPr>
        </p:nvGraphicFramePr>
        <p:xfrm>
          <a:off x="1259632" y="1130300"/>
          <a:ext cx="6912768" cy="46029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7301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Acordo de Leniência</a:t>
            </a:r>
            <a:endParaRPr lang="pt-BR" dirty="0"/>
          </a:p>
        </p:txBody>
      </p:sp>
      <p:sp>
        <p:nvSpPr>
          <p:cNvPr id="4" name="Espaço Reservado para Conteúdo 4"/>
          <p:cNvSpPr txBox="1">
            <a:spLocks/>
          </p:cNvSpPr>
          <p:nvPr/>
        </p:nvSpPr>
        <p:spPr>
          <a:xfrm>
            <a:off x="611992" y="1130300"/>
            <a:ext cx="8280488" cy="496299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anose="05000000000000000000" pitchFamily="2" charset="2"/>
              <a:buChar char="§"/>
              <a:defRPr sz="2600">
                <a:solidFill>
                  <a:srgbClr val="006633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anose="05000000000000000000" pitchFamily="2" charset="2"/>
              <a:buChar char="§"/>
              <a:defRPr sz="2200">
                <a:solidFill>
                  <a:srgbClr val="006633"/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anose="05000000000000000000" pitchFamily="2" charset="2"/>
              <a:buChar char="§"/>
              <a:defRPr sz="2000" i="1">
                <a:solidFill>
                  <a:srgbClr val="006633"/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anose="05000000000000000000" pitchFamily="2" charset="2"/>
              <a:buChar char="§"/>
              <a:defRPr sz="2000" i="1">
                <a:solidFill>
                  <a:srgbClr val="006633"/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anose="05000000000000000000" pitchFamily="2" charset="2"/>
              <a:buChar char="§"/>
              <a:defRPr sz="2000" i="1">
                <a:solidFill>
                  <a:srgbClr val="006633"/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itchFamily="2" charset="2"/>
              <a:buChar char="§"/>
              <a:defRPr sz="2000" i="1">
                <a:solidFill>
                  <a:srgbClr val="006633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itchFamily="2" charset="2"/>
              <a:buChar char="§"/>
              <a:defRPr sz="2000" i="1">
                <a:solidFill>
                  <a:srgbClr val="006633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itchFamily="2" charset="2"/>
              <a:buChar char="§"/>
              <a:defRPr sz="2000" i="1">
                <a:solidFill>
                  <a:srgbClr val="006633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itchFamily="2" charset="2"/>
              <a:buChar char="§"/>
              <a:defRPr sz="2000" i="1">
                <a:solidFill>
                  <a:srgbClr val="006633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pt-BR" sz="1800" dirty="0" smtClean="0"/>
          </a:p>
          <a:p>
            <a:pPr marL="0" indent="0">
              <a:buNone/>
            </a:pPr>
            <a:endParaRPr lang="pt-BR" sz="1800" dirty="0"/>
          </a:p>
          <a:p>
            <a:pPr marL="0" indent="0">
              <a:buNone/>
            </a:pPr>
            <a:r>
              <a:rPr lang="pt-BR" sz="1800" b="1" u="sng" dirty="0" smtClean="0"/>
              <a:t>Pressupostos</a:t>
            </a:r>
            <a:r>
              <a:rPr lang="pt-BR" sz="1800" dirty="0" smtClean="0"/>
              <a:t>:</a:t>
            </a:r>
          </a:p>
          <a:p>
            <a:pPr marL="0" indent="0">
              <a:buNone/>
            </a:pPr>
            <a:endParaRPr lang="pt-BR" sz="1800" dirty="0" smtClean="0"/>
          </a:p>
          <a:p>
            <a:pPr marL="0" indent="0">
              <a:buNone/>
            </a:pPr>
            <a:r>
              <a:rPr lang="pt-BR" sz="1800" dirty="0" smtClean="0"/>
              <a:t>A colaboração da PJ deve resultar na:</a:t>
            </a:r>
          </a:p>
          <a:p>
            <a:pPr marL="0" indent="0">
              <a:buNone/>
            </a:pPr>
            <a:endParaRPr lang="pt-BR" sz="1800" dirty="0" smtClean="0"/>
          </a:p>
          <a:p>
            <a:pPr marL="0" indent="0">
              <a:buNone/>
            </a:pPr>
            <a:r>
              <a:rPr lang="pt-BR" sz="1800" dirty="0" smtClean="0"/>
              <a:t>I </a:t>
            </a:r>
            <a:r>
              <a:rPr lang="pt-BR" sz="1800" dirty="0"/>
              <a:t>- a identificação dos demais envolvidos na infração, quando couber; </a:t>
            </a:r>
            <a:r>
              <a:rPr lang="pt-BR" sz="1800" dirty="0" smtClean="0"/>
              <a:t>e</a:t>
            </a:r>
          </a:p>
          <a:p>
            <a:pPr marL="0" indent="0">
              <a:buNone/>
            </a:pPr>
            <a:endParaRPr lang="pt-BR" sz="1800" dirty="0"/>
          </a:p>
          <a:p>
            <a:pPr marL="0" indent="0">
              <a:buNone/>
            </a:pPr>
            <a:r>
              <a:rPr lang="pt-BR" sz="1800" dirty="0"/>
              <a:t>II - a obtenção célere de informações e documentos que comprovem o ilícito sob apuração.</a:t>
            </a:r>
          </a:p>
          <a:p>
            <a:pPr marL="0" indent="0">
              <a:buNone/>
            </a:pPr>
            <a:endParaRPr lang="pt-BR" sz="1800" dirty="0" smtClean="0"/>
          </a:p>
          <a:p>
            <a:pPr marL="0" indent="0" algn="just">
              <a:buNone/>
            </a:pPr>
            <a:endParaRPr lang="pt-BR" altLang="pt-BR" sz="18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b="1" kern="0" dirty="0" smtClean="0">
              <a:latin typeface="Calibri" panose="020F0502020204030204" pitchFamily="34" charset="0"/>
            </a:endParaRPr>
          </a:p>
          <a:p>
            <a:pPr marL="0" indent="0" algn="ctr">
              <a:buFont typeface="Wingdings" panose="05000000000000000000" pitchFamily="2" charset="2"/>
              <a:buNone/>
            </a:pPr>
            <a:endParaRPr lang="pt-BR" b="1" kern="0" dirty="0" smtClean="0">
              <a:latin typeface="Calibri" panose="020F0502020204030204" pitchFamily="34" charset="0"/>
            </a:endParaRPr>
          </a:p>
          <a:p>
            <a:pPr marL="0" indent="0" algn="ctr">
              <a:buFont typeface="Wingdings" panose="05000000000000000000" pitchFamily="2" charset="2"/>
              <a:buNone/>
            </a:pPr>
            <a:endParaRPr lang="pt-BR" b="1" kern="0" dirty="0" smtClean="0">
              <a:latin typeface="Calibri" panose="020F0502020204030204" pitchFamily="34" charset="0"/>
            </a:endParaRPr>
          </a:p>
          <a:p>
            <a:pPr marL="0" indent="0" algn="ctr">
              <a:buFont typeface="Wingdings" panose="05000000000000000000" pitchFamily="2" charset="2"/>
              <a:buNone/>
            </a:pPr>
            <a:endParaRPr lang="pt-BR" sz="400" b="1" kern="0" dirty="0" smtClean="0">
              <a:latin typeface="Calibri" panose="020F0502020204030204" pitchFamily="34" charset="0"/>
            </a:endParaRPr>
          </a:p>
          <a:p>
            <a:endParaRPr lang="pt-BR" sz="1050" b="1" kern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17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Acordo de Leniência</a:t>
            </a:r>
            <a:endParaRPr lang="pt-BR" dirty="0"/>
          </a:p>
        </p:txBody>
      </p:sp>
      <p:sp>
        <p:nvSpPr>
          <p:cNvPr id="4" name="Espaço Reservado para Conteúdo 4"/>
          <p:cNvSpPr txBox="1">
            <a:spLocks/>
          </p:cNvSpPr>
          <p:nvPr/>
        </p:nvSpPr>
        <p:spPr>
          <a:xfrm>
            <a:off x="611992" y="1130300"/>
            <a:ext cx="8280488" cy="496299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anose="05000000000000000000" pitchFamily="2" charset="2"/>
              <a:buChar char="§"/>
              <a:defRPr sz="2600">
                <a:solidFill>
                  <a:srgbClr val="006633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anose="05000000000000000000" pitchFamily="2" charset="2"/>
              <a:buChar char="§"/>
              <a:defRPr sz="2200">
                <a:solidFill>
                  <a:srgbClr val="006633"/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anose="05000000000000000000" pitchFamily="2" charset="2"/>
              <a:buChar char="§"/>
              <a:defRPr sz="2000" i="1">
                <a:solidFill>
                  <a:srgbClr val="006633"/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anose="05000000000000000000" pitchFamily="2" charset="2"/>
              <a:buChar char="§"/>
              <a:defRPr sz="2000" i="1">
                <a:solidFill>
                  <a:srgbClr val="006633"/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anose="05000000000000000000" pitchFamily="2" charset="2"/>
              <a:buChar char="§"/>
              <a:defRPr sz="2000" i="1">
                <a:solidFill>
                  <a:srgbClr val="006633"/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itchFamily="2" charset="2"/>
              <a:buChar char="§"/>
              <a:defRPr sz="2000" i="1">
                <a:solidFill>
                  <a:srgbClr val="006633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itchFamily="2" charset="2"/>
              <a:buChar char="§"/>
              <a:defRPr sz="2000" i="1">
                <a:solidFill>
                  <a:srgbClr val="006633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itchFamily="2" charset="2"/>
              <a:buChar char="§"/>
              <a:defRPr sz="2000" i="1">
                <a:solidFill>
                  <a:srgbClr val="006633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itchFamily="2" charset="2"/>
              <a:buChar char="§"/>
              <a:defRPr sz="2000" i="1">
                <a:solidFill>
                  <a:srgbClr val="006633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pt-BR" sz="1800" dirty="0" smtClean="0"/>
          </a:p>
          <a:p>
            <a:pPr marL="0" indent="0">
              <a:buNone/>
            </a:pPr>
            <a:r>
              <a:rPr lang="pt-BR" sz="1800" b="1" u="sng" dirty="0" smtClean="0"/>
              <a:t>Requisitos cumulativos</a:t>
            </a:r>
            <a:r>
              <a:rPr lang="pt-BR" sz="1800" dirty="0" smtClean="0"/>
              <a:t>:</a:t>
            </a:r>
          </a:p>
          <a:p>
            <a:pPr marL="0" indent="0" algn="just">
              <a:buNone/>
            </a:pPr>
            <a:endParaRPr lang="pt-BR" sz="1800" dirty="0" smtClean="0"/>
          </a:p>
          <a:p>
            <a:pPr marL="0" indent="0" algn="just">
              <a:buNone/>
            </a:pPr>
            <a:r>
              <a:rPr lang="pt-BR" sz="1800" dirty="0" smtClean="0"/>
              <a:t>I </a:t>
            </a:r>
            <a:r>
              <a:rPr lang="pt-BR" sz="1800" dirty="0"/>
              <a:t>- a pessoa jurídica seja a </a:t>
            </a:r>
            <a:r>
              <a:rPr lang="pt-BR" sz="1800" b="1" u="sng" dirty="0"/>
              <a:t>primeira</a:t>
            </a:r>
            <a:r>
              <a:rPr lang="pt-BR" sz="1800" dirty="0"/>
              <a:t> a se manifestar sobre seu interesse em cooperar para a apuração do ato ilícito</a:t>
            </a:r>
            <a:r>
              <a:rPr lang="pt-BR" sz="1800" dirty="0" smtClean="0"/>
              <a:t>;</a:t>
            </a:r>
          </a:p>
          <a:p>
            <a:pPr marL="0" indent="0" algn="just">
              <a:buNone/>
            </a:pPr>
            <a:endParaRPr lang="pt-BR" sz="1800" dirty="0"/>
          </a:p>
          <a:p>
            <a:pPr marL="0" indent="0" algn="just">
              <a:buNone/>
            </a:pPr>
            <a:r>
              <a:rPr lang="pt-BR" sz="1800" dirty="0"/>
              <a:t>II - a pessoa jurídica </a:t>
            </a:r>
            <a:r>
              <a:rPr lang="pt-BR" sz="1800" b="1" u="sng" dirty="0"/>
              <a:t>cesse</a:t>
            </a:r>
            <a:r>
              <a:rPr lang="pt-BR" sz="1800" dirty="0"/>
              <a:t> completamente seu envolvimento na infração investigada a partir da data de propositura do acordo</a:t>
            </a:r>
            <a:r>
              <a:rPr lang="pt-BR" sz="1800" dirty="0" smtClean="0"/>
              <a:t>;</a:t>
            </a:r>
          </a:p>
          <a:p>
            <a:pPr marL="0" indent="0" algn="just">
              <a:buNone/>
            </a:pPr>
            <a:endParaRPr lang="pt-BR" sz="1800" dirty="0"/>
          </a:p>
          <a:p>
            <a:pPr marL="0" indent="0" algn="just">
              <a:buNone/>
            </a:pPr>
            <a:r>
              <a:rPr lang="pt-BR" sz="1800" dirty="0"/>
              <a:t>III - a pessoa jurídica </a:t>
            </a:r>
            <a:r>
              <a:rPr lang="pt-BR" sz="1800" b="1" u="sng" dirty="0"/>
              <a:t>admita</a:t>
            </a:r>
            <a:r>
              <a:rPr lang="pt-BR" sz="1800" dirty="0"/>
              <a:t> sua participação no ilícito e </a:t>
            </a:r>
            <a:r>
              <a:rPr lang="pt-BR" sz="1800" b="1" u="sng" dirty="0"/>
              <a:t>coopere</a:t>
            </a:r>
            <a:r>
              <a:rPr lang="pt-BR" sz="1800" dirty="0"/>
              <a:t> plena e permanentemente com as investigações e o processo administrativo, comparecendo, sob suas expensas, sempre que solicitada, a todos os atos processuais, até seu encerramento.</a:t>
            </a:r>
          </a:p>
          <a:p>
            <a:pPr algn="just"/>
            <a:endParaRPr lang="pt-BR" altLang="pt-BR" sz="18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b="1" kern="0" dirty="0" smtClean="0">
              <a:latin typeface="Calibri" panose="020F0502020204030204" pitchFamily="34" charset="0"/>
            </a:endParaRPr>
          </a:p>
          <a:p>
            <a:pPr marL="0" indent="0" algn="ctr">
              <a:buFont typeface="Wingdings" panose="05000000000000000000" pitchFamily="2" charset="2"/>
              <a:buNone/>
            </a:pPr>
            <a:endParaRPr lang="pt-BR" b="1" kern="0" dirty="0" smtClean="0">
              <a:latin typeface="Calibri" panose="020F0502020204030204" pitchFamily="34" charset="0"/>
            </a:endParaRPr>
          </a:p>
          <a:p>
            <a:pPr marL="0" indent="0" algn="ctr">
              <a:buFont typeface="Wingdings" panose="05000000000000000000" pitchFamily="2" charset="2"/>
              <a:buNone/>
            </a:pPr>
            <a:endParaRPr lang="pt-BR" b="1" kern="0" dirty="0" smtClean="0">
              <a:latin typeface="Calibri" panose="020F0502020204030204" pitchFamily="34" charset="0"/>
            </a:endParaRPr>
          </a:p>
          <a:p>
            <a:pPr marL="0" indent="0" algn="ctr">
              <a:buFont typeface="Wingdings" panose="05000000000000000000" pitchFamily="2" charset="2"/>
              <a:buNone/>
            </a:pPr>
            <a:endParaRPr lang="pt-BR" sz="400" b="1" kern="0" dirty="0" smtClean="0">
              <a:latin typeface="Calibri" panose="020F0502020204030204" pitchFamily="34" charset="0"/>
            </a:endParaRPr>
          </a:p>
          <a:p>
            <a:endParaRPr lang="pt-BR" sz="1050" b="1" kern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4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Acordo de Leniência</a:t>
            </a:r>
            <a:endParaRPr lang="pt-BR" dirty="0"/>
          </a:p>
        </p:txBody>
      </p:sp>
      <p:sp>
        <p:nvSpPr>
          <p:cNvPr id="4" name="Espaço Reservado para Conteúdo 4"/>
          <p:cNvSpPr txBox="1">
            <a:spLocks/>
          </p:cNvSpPr>
          <p:nvPr/>
        </p:nvSpPr>
        <p:spPr>
          <a:xfrm>
            <a:off x="611992" y="1340768"/>
            <a:ext cx="8280488" cy="475252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anose="05000000000000000000" pitchFamily="2" charset="2"/>
              <a:buChar char="§"/>
              <a:defRPr sz="2600">
                <a:solidFill>
                  <a:srgbClr val="006633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anose="05000000000000000000" pitchFamily="2" charset="2"/>
              <a:buChar char="§"/>
              <a:defRPr sz="2200">
                <a:solidFill>
                  <a:srgbClr val="006633"/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anose="05000000000000000000" pitchFamily="2" charset="2"/>
              <a:buChar char="§"/>
              <a:defRPr sz="2000" i="1">
                <a:solidFill>
                  <a:srgbClr val="006633"/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anose="05000000000000000000" pitchFamily="2" charset="2"/>
              <a:buChar char="§"/>
              <a:defRPr sz="2000" i="1">
                <a:solidFill>
                  <a:srgbClr val="006633"/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anose="05000000000000000000" pitchFamily="2" charset="2"/>
              <a:buChar char="§"/>
              <a:defRPr sz="2000" i="1">
                <a:solidFill>
                  <a:srgbClr val="006633"/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itchFamily="2" charset="2"/>
              <a:buChar char="§"/>
              <a:defRPr sz="2000" i="1">
                <a:solidFill>
                  <a:srgbClr val="006633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itchFamily="2" charset="2"/>
              <a:buChar char="§"/>
              <a:defRPr sz="2000" i="1">
                <a:solidFill>
                  <a:srgbClr val="006633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itchFamily="2" charset="2"/>
              <a:buChar char="§"/>
              <a:defRPr sz="2000" i="1">
                <a:solidFill>
                  <a:srgbClr val="006633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itchFamily="2" charset="2"/>
              <a:buChar char="§"/>
              <a:defRPr sz="2000" i="1">
                <a:solidFill>
                  <a:srgbClr val="006633"/>
                </a:solidFill>
                <a:latin typeface="+mn-lt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pt-BR" sz="2200" b="1" kern="0" dirty="0" smtClean="0">
                <a:latin typeface="Calibri" panose="020F0502020204030204" pitchFamily="34" charset="0"/>
              </a:rPr>
              <a:t>A Celebração de Acordo de Leniência poderia vincular o julgamento proferido pelo TCU, no que tange à aplicação de sanção de multa e da declaração de inidoneidade (</a:t>
            </a:r>
            <a:r>
              <a:rPr lang="pt-BR" sz="2200" b="1" kern="0" dirty="0" err="1" smtClean="0">
                <a:latin typeface="Calibri" panose="020F0502020204030204" pitchFamily="34" charset="0"/>
              </a:rPr>
              <a:t>arts</a:t>
            </a:r>
            <a:r>
              <a:rPr lang="pt-BR" sz="2200" b="1" kern="0" dirty="0" smtClean="0">
                <a:latin typeface="Calibri" panose="020F0502020204030204" pitchFamily="34" charset="0"/>
              </a:rPr>
              <a:t>. 57 e 46 da Lei nº 8.443/1992)?</a:t>
            </a:r>
          </a:p>
          <a:p>
            <a:pPr algn="just"/>
            <a:endParaRPr lang="pt-BR" sz="1600" b="1" kern="0" dirty="0" smtClean="0">
              <a:latin typeface="Calibri" panose="020F0502020204030204" pitchFamily="34" charset="0"/>
            </a:endParaRPr>
          </a:p>
          <a:p>
            <a:pPr algn="just"/>
            <a:r>
              <a:rPr lang="pt-BR" altLang="pt-BR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Não se afiguraria lícito subordinar o TCU aos acordos de leniência que vierem a ser celebrados no âmbito do próprio órgão jurisdicionado. Disso resultaria a supressão do exercício do controle externo a cargo do TCU, de índole constitucional.</a:t>
            </a:r>
          </a:p>
          <a:p>
            <a:pPr algn="just"/>
            <a:endParaRPr lang="pt-BR" altLang="pt-BR" sz="16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altLang="pt-BR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Esta Corte de Contas, no livre exercício de sua convicção, poderá levar em consideração a existência do referido acordo de leniência, bem como o seu efetivo cumprimento por parte da pessoa jurídica envolvida, como </a:t>
            </a:r>
            <a:r>
              <a:rPr lang="pt-BR" altLang="pt-BR" sz="1800" b="1" u="sng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elemento para a dosimetria da sanção de multa e da declaração de inidoneidade que porventura venha a aplicar.</a:t>
            </a:r>
          </a:p>
          <a:p>
            <a:pPr algn="just"/>
            <a:endParaRPr lang="pt-BR" altLang="pt-BR" sz="18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b="1" kern="0" dirty="0" smtClean="0">
              <a:latin typeface="Calibri" panose="020F0502020204030204" pitchFamily="34" charset="0"/>
            </a:endParaRPr>
          </a:p>
          <a:p>
            <a:pPr marL="0" indent="0" algn="ctr">
              <a:buFont typeface="Wingdings" panose="05000000000000000000" pitchFamily="2" charset="2"/>
              <a:buNone/>
            </a:pPr>
            <a:endParaRPr lang="pt-BR" b="1" kern="0" dirty="0" smtClean="0">
              <a:latin typeface="Calibri" panose="020F0502020204030204" pitchFamily="34" charset="0"/>
            </a:endParaRPr>
          </a:p>
          <a:p>
            <a:pPr marL="0" indent="0" algn="ctr">
              <a:buFont typeface="Wingdings" panose="05000000000000000000" pitchFamily="2" charset="2"/>
              <a:buNone/>
            </a:pPr>
            <a:endParaRPr lang="pt-BR" b="1" kern="0" dirty="0" smtClean="0">
              <a:latin typeface="Calibri" panose="020F0502020204030204" pitchFamily="34" charset="0"/>
            </a:endParaRPr>
          </a:p>
          <a:p>
            <a:pPr marL="0" indent="0" algn="ctr">
              <a:buFont typeface="Wingdings" panose="05000000000000000000" pitchFamily="2" charset="2"/>
              <a:buNone/>
            </a:pPr>
            <a:endParaRPr lang="pt-BR" sz="400" b="1" kern="0" dirty="0" smtClean="0">
              <a:latin typeface="Calibri" panose="020F0502020204030204" pitchFamily="34" charset="0"/>
            </a:endParaRPr>
          </a:p>
          <a:p>
            <a:endParaRPr lang="pt-BR" sz="1050" b="1" kern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14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Acompanhamento dos acordos de leniência</a:t>
            </a:r>
            <a:endParaRPr lang="pt-BR" dirty="0"/>
          </a:p>
        </p:txBody>
      </p:sp>
      <p:sp>
        <p:nvSpPr>
          <p:cNvPr id="4" name="Espaço Reservado para Conteúdo 4"/>
          <p:cNvSpPr txBox="1">
            <a:spLocks/>
          </p:cNvSpPr>
          <p:nvPr/>
        </p:nvSpPr>
        <p:spPr>
          <a:xfrm>
            <a:off x="611992" y="1340768"/>
            <a:ext cx="8280488" cy="475252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anose="05000000000000000000" pitchFamily="2" charset="2"/>
              <a:buChar char="§"/>
              <a:defRPr sz="2600">
                <a:solidFill>
                  <a:srgbClr val="006633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anose="05000000000000000000" pitchFamily="2" charset="2"/>
              <a:buChar char="§"/>
              <a:defRPr sz="2200">
                <a:solidFill>
                  <a:srgbClr val="006633"/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anose="05000000000000000000" pitchFamily="2" charset="2"/>
              <a:buChar char="§"/>
              <a:defRPr sz="2000" i="1">
                <a:solidFill>
                  <a:srgbClr val="006633"/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anose="05000000000000000000" pitchFamily="2" charset="2"/>
              <a:buChar char="§"/>
              <a:defRPr sz="2000" i="1">
                <a:solidFill>
                  <a:srgbClr val="006633"/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anose="05000000000000000000" pitchFamily="2" charset="2"/>
              <a:buChar char="§"/>
              <a:defRPr sz="2000" i="1">
                <a:solidFill>
                  <a:srgbClr val="006633"/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itchFamily="2" charset="2"/>
              <a:buChar char="§"/>
              <a:defRPr sz="2000" i="1">
                <a:solidFill>
                  <a:srgbClr val="006633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itchFamily="2" charset="2"/>
              <a:buChar char="§"/>
              <a:defRPr sz="2000" i="1">
                <a:solidFill>
                  <a:srgbClr val="006633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itchFamily="2" charset="2"/>
              <a:buChar char="§"/>
              <a:defRPr sz="2000" i="1">
                <a:solidFill>
                  <a:srgbClr val="006633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itchFamily="2" charset="2"/>
              <a:buChar char="§"/>
              <a:defRPr sz="2000" i="1">
                <a:solidFill>
                  <a:srgbClr val="006633"/>
                </a:solidFill>
                <a:latin typeface="+mn-lt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pt-BR" sz="2200" b="1" kern="0" dirty="0" smtClean="0">
                <a:latin typeface="Calibri" panose="020F0502020204030204" pitchFamily="34" charset="0"/>
              </a:rPr>
              <a:t>Exercício do controle concomitante.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pt-BR" sz="2200" b="1" kern="0" dirty="0">
              <a:latin typeface="Calibri" panose="020F0502020204030204" pitchFamily="34" charset="0"/>
            </a:endParaRPr>
          </a:p>
          <a:p>
            <a:pPr algn="just"/>
            <a:r>
              <a:rPr lang="pt-BR" altLang="pt-BR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Exemplos:</a:t>
            </a:r>
          </a:p>
          <a:p>
            <a:pPr algn="just"/>
            <a:r>
              <a:rPr lang="pt-BR" altLang="pt-BR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IN 10/1995 – fiscalização das concessões, permissões e autorizações de serviços públicos.</a:t>
            </a:r>
          </a:p>
          <a:p>
            <a:pPr algn="just"/>
            <a:r>
              <a:rPr lang="pt-BR" altLang="pt-BR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IN 27/1998 – fiscalização dos processos de desestatização.</a:t>
            </a:r>
          </a:p>
          <a:p>
            <a:pPr algn="just"/>
            <a:r>
              <a:rPr lang="pt-BR" altLang="pt-BR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IN 46/2004 – fiscalização dos processos de concessão para exploração de rodovias federais.</a:t>
            </a:r>
          </a:p>
          <a:p>
            <a:pPr algn="just"/>
            <a:r>
              <a:rPr lang="pt-BR" altLang="pt-BR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IN 52/2007 – fiscalização dos procedimentos de licitação, contratação e execução contratual de Parcerias Público-Privadas (PPP).</a:t>
            </a:r>
          </a:p>
          <a:p>
            <a:pPr algn="just"/>
            <a:endParaRPr lang="pt-BR" b="1" kern="0" dirty="0" smtClean="0">
              <a:latin typeface="Calibri" panose="020F0502020204030204" pitchFamily="34" charset="0"/>
            </a:endParaRPr>
          </a:p>
          <a:p>
            <a:pPr marL="0" indent="0" algn="ctr">
              <a:buFont typeface="Wingdings" panose="05000000000000000000" pitchFamily="2" charset="2"/>
              <a:buNone/>
            </a:pPr>
            <a:endParaRPr lang="pt-BR" b="1" kern="0" dirty="0" smtClean="0">
              <a:latin typeface="Calibri" panose="020F0502020204030204" pitchFamily="34" charset="0"/>
            </a:endParaRPr>
          </a:p>
          <a:p>
            <a:pPr marL="0" indent="0" algn="ctr">
              <a:buFont typeface="Wingdings" panose="05000000000000000000" pitchFamily="2" charset="2"/>
              <a:buNone/>
            </a:pPr>
            <a:endParaRPr lang="pt-BR" b="1" kern="0" dirty="0" smtClean="0">
              <a:latin typeface="Calibri" panose="020F0502020204030204" pitchFamily="34" charset="0"/>
            </a:endParaRPr>
          </a:p>
          <a:p>
            <a:pPr marL="0" indent="0" algn="ctr">
              <a:buFont typeface="Wingdings" panose="05000000000000000000" pitchFamily="2" charset="2"/>
              <a:buNone/>
            </a:pPr>
            <a:endParaRPr lang="pt-BR" sz="400" b="1" kern="0" dirty="0" smtClean="0">
              <a:latin typeface="Calibri" panose="020F0502020204030204" pitchFamily="34" charset="0"/>
            </a:endParaRPr>
          </a:p>
          <a:p>
            <a:endParaRPr lang="pt-BR" sz="1050" b="1" kern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82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Acompanhamento dos acordos de leniência</a:t>
            </a:r>
            <a:endParaRPr lang="pt-BR" dirty="0"/>
          </a:p>
        </p:txBody>
      </p:sp>
      <p:sp>
        <p:nvSpPr>
          <p:cNvPr id="4" name="Espaço Reservado para Conteúdo 4"/>
          <p:cNvSpPr txBox="1">
            <a:spLocks/>
          </p:cNvSpPr>
          <p:nvPr/>
        </p:nvSpPr>
        <p:spPr>
          <a:xfrm>
            <a:off x="611992" y="1340768"/>
            <a:ext cx="8280488" cy="475252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anose="05000000000000000000" pitchFamily="2" charset="2"/>
              <a:buChar char="§"/>
              <a:defRPr sz="2600">
                <a:solidFill>
                  <a:srgbClr val="006633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anose="05000000000000000000" pitchFamily="2" charset="2"/>
              <a:buChar char="§"/>
              <a:defRPr sz="2200">
                <a:solidFill>
                  <a:srgbClr val="006633"/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anose="05000000000000000000" pitchFamily="2" charset="2"/>
              <a:buChar char="§"/>
              <a:defRPr sz="2000" i="1">
                <a:solidFill>
                  <a:srgbClr val="006633"/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anose="05000000000000000000" pitchFamily="2" charset="2"/>
              <a:buChar char="§"/>
              <a:defRPr sz="2000" i="1">
                <a:solidFill>
                  <a:srgbClr val="006633"/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anose="05000000000000000000" pitchFamily="2" charset="2"/>
              <a:buChar char="§"/>
              <a:defRPr sz="2000" i="1">
                <a:solidFill>
                  <a:srgbClr val="006633"/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itchFamily="2" charset="2"/>
              <a:buChar char="§"/>
              <a:defRPr sz="2000" i="1">
                <a:solidFill>
                  <a:srgbClr val="006633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itchFamily="2" charset="2"/>
              <a:buChar char="§"/>
              <a:defRPr sz="2000" i="1">
                <a:solidFill>
                  <a:srgbClr val="006633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itchFamily="2" charset="2"/>
              <a:buChar char="§"/>
              <a:defRPr sz="2000" i="1">
                <a:solidFill>
                  <a:srgbClr val="006633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itchFamily="2" charset="2"/>
              <a:buChar char="§"/>
              <a:defRPr sz="2000" i="1">
                <a:solidFill>
                  <a:srgbClr val="006633"/>
                </a:solidFill>
                <a:latin typeface="+mn-lt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pt-BR" sz="2200" b="1" kern="0" dirty="0" smtClean="0">
                <a:latin typeface="Calibri" panose="020F0502020204030204" pitchFamily="34" charset="0"/>
              </a:rPr>
              <a:t>Instrução Normativa nº 74/2015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pt-BR" sz="2200" b="1" kern="0" dirty="0" smtClean="0">
                <a:latin typeface="Calibri" panose="020F0502020204030204" pitchFamily="34" charset="0"/>
              </a:rPr>
              <a:t>Aprovada em sessão plenária de 11 de fevereiro de 2015.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pt-BR" sz="2200" b="1" kern="0" dirty="0" smtClean="0">
                <a:latin typeface="Calibri" panose="020F0502020204030204" pitchFamily="34" charset="0"/>
              </a:rPr>
              <a:t>Relator: Ministro José </a:t>
            </a:r>
            <a:r>
              <a:rPr lang="pt-BR" sz="2200" b="1" kern="0" dirty="0" err="1" smtClean="0">
                <a:latin typeface="Calibri" panose="020F0502020204030204" pitchFamily="34" charset="0"/>
              </a:rPr>
              <a:t>Múcio</a:t>
            </a:r>
            <a:r>
              <a:rPr lang="pt-BR" sz="2200" b="1" kern="0" dirty="0" smtClean="0">
                <a:latin typeface="Calibri" panose="020F0502020204030204" pitchFamily="34" charset="0"/>
              </a:rPr>
              <a:t>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pt-BR" sz="2200" b="1" kern="0" dirty="0" smtClean="0">
              <a:latin typeface="Calibri" panose="020F0502020204030204" pitchFamily="34" charset="0"/>
            </a:endParaRPr>
          </a:p>
          <a:p>
            <a:pPr algn="just"/>
            <a:r>
              <a:rPr lang="pt-BR" altLang="pt-BR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Motivações:</a:t>
            </a:r>
          </a:p>
          <a:p>
            <a:pPr algn="just"/>
            <a:endParaRPr lang="pt-BR" altLang="pt-BR" sz="18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altLang="pt-BR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Exercício do poder regulamentar (art. 3º da Lei nº 8.443/1992).</a:t>
            </a:r>
          </a:p>
          <a:p>
            <a:pPr algn="just"/>
            <a:r>
              <a:rPr lang="pt-BR" altLang="pt-BR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Compete ao TCU o acompanhamento sobre a gestão e o controle contábil, orçamentária, financeiro e patrimonial da Administração Pública.</a:t>
            </a:r>
          </a:p>
          <a:p>
            <a:pPr algn="just"/>
            <a:r>
              <a:rPr lang="pt-BR" altLang="pt-BR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Nenhum processo, documento ou informação pode ser sonegado ao TCU.</a:t>
            </a:r>
          </a:p>
          <a:p>
            <a:pPr algn="just"/>
            <a:r>
              <a:rPr lang="pt-BR" altLang="pt-BR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 celebração de acordo de leniência não afasta a necessidade de reparação de dano ao erário.</a:t>
            </a:r>
          </a:p>
        </p:txBody>
      </p:sp>
    </p:spTree>
    <p:extLst>
      <p:ext uri="{BB962C8B-B14F-4D97-AF65-F5344CB8AC3E}">
        <p14:creationId xmlns:p14="http://schemas.microsoft.com/office/powerpoint/2010/main" val="405491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Acompanhamento dos acordos de leniência</a:t>
            </a:r>
            <a:endParaRPr lang="pt-BR" dirty="0"/>
          </a:p>
        </p:txBody>
      </p:sp>
      <p:sp>
        <p:nvSpPr>
          <p:cNvPr id="4" name="Espaço Reservado para Conteúdo 4"/>
          <p:cNvSpPr txBox="1">
            <a:spLocks/>
          </p:cNvSpPr>
          <p:nvPr/>
        </p:nvSpPr>
        <p:spPr>
          <a:xfrm>
            <a:off x="611992" y="1340768"/>
            <a:ext cx="8280488" cy="475252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anose="05000000000000000000" pitchFamily="2" charset="2"/>
              <a:buChar char="§"/>
              <a:defRPr sz="2600">
                <a:solidFill>
                  <a:srgbClr val="006633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anose="05000000000000000000" pitchFamily="2" charset="2"/>
              <a:buChar char="§"/>
              <a:defRPr sz="2200">
                <a:solidFill>
                  <a:srgbClr val="006633"/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anose="05000000000000000000" pitchFamily="2" charset="2"/>
              <a:buChar char="§"/>
              <a:defRPr sz="2000" i="1">
                <a:solidFill>
                  <a:srgbClr val="006633"/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anose="05000000000000000000" pitchFamily="2" charset="2"/>
              <a:buChar char="§"/>
              <a:defRPr sz="2000" i="1">
                <a:solidFill>
                  <a:srgbClr val="006633"/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anose="05000000000000000000" pitchFamily="2" charset="2"/>
              <a:buChar char="§"/>
              <a:defRPr sz="2000" i="1">
                <a:solidFill>
                  <a:srgbClr val="006633"/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itchFamily="2" charset="2"/>
              <a:buChar char="§"/>
              <a:defRPr sz="2000" i="1">
                <a:solidFill>
                  <a:srgbClr val="006633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itchFamily="2" charset="2"/>
              <a:buChar char="§"/>
              <a:defRPr sz="2000" i="1">
                <a:solidFill>
                  <a:srgbClr val="006633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itchFamily="2" charset="2"/>
              <a:buChar char="§"/>
              <a:defRPr sz="2000" i="1">
                <a:solidFill>
                  <a:srgbClr val="006633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itchFamily="2" charset="2"/>
              <a:buChar char="§"/>
              <a:defRPr sz="2000" i="1">
                <a:solidFill>
                  <a:srgbClr val="006633"/>
                </a:solidFill>
                <a:latin typeface="+mn-lt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pt-BR" sz="2200" b="1" kern="0" dirty="0" smtClean="0">
                <a:latin typeface="Calibri" panose="020F0502020204030204" pitchFamily="34" charset="0"/>
              </a:rPr>
              <a:t>Instrução Normativa nº 74/2015</a:t>
            </a:r>
          </a:p>
          <a:p>
            <a:pPr algn="just"/>
            <a:r>
              <a:rPr lang="pt-BR" altLang="pt-BR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Cinco etapas:</a:t>
            </a:r>
          </a:p>
          <a:p>
            <a:r>
              <a:rPr lang="pt-BR" sz="1800" dirty="0" smtClean="0"/>
              <a:t>I </a:t>
            </a:r>
            <a:r>
              <a:rPr lang="pt-BR" sz="1800" dirty="0"/>
              <a:t>– manifestação da pessoa jurídica interessada em cooperar para a apuração de atos </a:t>
            </a:r>
            <a:r>
              <a:rPr lang="pt-BR" sz="1800" dirty="0" smtClean="0"/>
              <a:t>ilícitos praticados </a:t>
            </a:r>
            <a:r>
              <a:rPr lang="pt-BR" sz="1800" dirty="0"/>
              <a:t>no âmbito da administração pública</a:t>
            </a:r>
            <a:r>
              <a:rPr lang="pt-BR" sz="1800" dirty="0" smtClean="0"/>
              <a:t>;</a:t>
            </a:r>
          </a:p>
          <a:p>
            <a:r>
              <a:rPr lang="pt-BR" sz="1800" dirty="0"/>
              <a:t>II – as condições e os termos negociados entre a administração pública e a pessoa </a:t>
            </a:r>
            <a:r>
              <a:rPr lang="pt-BR" sz="1800" dirty="0" smtClean="0"/>
              <a:t>jurídica envolvida</a:t>
            </a:r>
            <a:r>
              <a:rPr lang="pt-BR" sz="1800" dirty="0"/>
              <a:t>, acompanhados por todos os documentos que subsidiaram a aquiescência pela </a:t>
            </a:r>
            <a:r>
              <a:rPr lang="pt-BR" sz="1800" dirty="0" smtClean="0"/>
              <a:t>administração pública</a:t>
            </a:r>
            <a:r>
              <a:rPr lang="pt-BR" sz="1800" dirty="0"/>
              <a:t>, com inclusão, se for o caso, dos processos administrativos específicos de apuração do débito</a:t>
            </a:r>
            <a:r>
              <a:rPr lang="pt-BR" sz="1800" dirty="0" smtClean="0"/>
              <a:t>;</a:t>
            </a:r>
          </a:p>
          <a:p>
            <a:r>
              <a:rPr lang="pt-BR" sz="1800" dirty="0"/>
              <a:t>III – os acordos de leniência efetivamente celebrados, nos termos do art. 16 da Lei </a:t>
            </a:r>
            <a:r>
              <a:rPr lang="pt-BR" sz="1800" dirty="0" smtClean="0"/>
              <a:t>nº 12.846/2013;</a:t>
            </a:r>
          </a:p>
          <a:p>
            <a:r>
              <a:rPr lang="pt-BR" sz="1800" dirty="0"/>
              <a:t>IV – relatórios de acompanhamento do cumprimento dos termos e condições do acordo </a:t>
            </a:r>
            <a:r>
              <a:rPr lang="pt-BR" sz="1800" dirty="0" smtClean="0"/>
              <a:t>de leniência;</a:t>
            </a:r>
          </a:p>
          <a:p>
            <a:r>
              <a:rPr lang="pt-BR" sz="1800" dirty="0"/>
              <a:t>V – relatório conclusivo contendo avaliação dos resultados obtidos com a celebração </a:t>
            </a:r>
            <a:r>
              <a:rPr lang="pt-BR" sz="1800" dirty="0" smtClean="0"/>
              <a:t>do acordo </a:t>
            </a:r>
            <a:r>
              <a:rPr lang="pt-BR" sz="1800" dirty="0"/>
              <a:t>de leniência.</a:t>
            </a:r>
            <a:endParaRPr lang="pt-BR" altLang="pt-BR" sz="18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34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Acompanhamento dos acordos de leniência</a:t>
            </a:r>
            <a:endParaRPr lang="pt-BR" dirty="0"/>
          </a:p>
        </p:txBody>
      </p:sp>
      <p:sp>
        <p:nvSpPr>
          <p:cNvPr id="4" name="Espaço Reservado para Conteúdo 4"/>
          <p:cNvSpPr txBox="1">
            <a:spLocks/>
          </p:cNvSpPr>
          <p:nvPr/>
        </p:nvSpPr>
        <p:spPr>
          <a:xfrm>
            <a:off x="611992" y="1340768"/>
            <a:ext cx="8280488" cy="475252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anose="05000000000000000000" pitchFamily="2" charset="2"/>
              <a:buChar char="§"/>
              <a:defRPr sz="2600">
                <a:solidFill>
                  <a:srgbClr val="006633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anose="05000000000000000000" pitchFamily="2" charset="2"/>
              <a:buChar char="§"/>
              <a:defRPr sz="2200">
                <a:solidFill>
                  <a:srgbClr val="006633"/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anose="05000000000000000000" pitchFamily="2" charset="2"/>
              <a:buChar char="§"/>
              <a:defRPr sz="2000" i="1">
                <a:solidFill>
                  <a:srgbClr val="006633"/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anose="05000000000000000000" pitchFamily="2" charset="2"/>
              <a:buChar char="§"/>
              <a:defRPr sz="2000" i="1">
                <a:solidFill>
                  <a:srgbClr val="006633"/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anose="05000000000000000000" pitchFamily="2" charset="2"/>
              <a:buChar char="§"/>
              <a:defRPr sz="2000" i="1">
                <a:solidFill>
                  <a:srgbClr val="006633"/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itchFamily="2" charset="2"/>
              <a:buChar char="§"/>
              <a:defRPr sz="2000" i="1">
                <a:solidFill>
                  <a:srgbClr val="006633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itchFamily="2" charset="2"/>
              <a:buChar char="§"/>
              <a:defRPr sz="2000" i="1">
                <a:solidFill>
                  <a:srgbClr val="006633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itchFamily="2" charset="2"/>
              <a:buChar char="§"/>
              <a:defRPr sz="2000" i="1">
                <a:solidFill>
                  <a:srgbClr val="006633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itchFamily="2" charset="2"/>
              <a:buChar char="§"/>
              <a:defRPr sz="2000" i="1">
                <a:solidFill>
                  <a:srgbClr val="006633"/>
                </a:solidFill>
                <a:latin typeface="+mn-lt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pt-BR" sz="2200" b="1" kern="0" dirty="0" smtClean="0">
                <a:latin typeface="Calibri" panose="020F0502020204030204" pitchFamily="34" charset="0"/>
              </a:rPr>
              <a:t>Instrução Normativa nº 74/2015</a:t>
            </a:r>
          </a:p>
          <a:p>
            <a:pPr algn="just"/>
            <a:endParaRPr lang="pt-BR" altLang="pt-BR" sz="18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altLang="pt-BR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Cada acordo de leniência – constituição de processo de fiscalização.</a:t>
            </a:r>
          </a:p>
          <a:p>
            <a:pPr algn="just"/>
            <a:r>
              <a:rPr lang="pt-BR" altLang="pt-BR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Sorteio de relator.</a:t>
            </a:r>
          </a:p>
          <a:p>
            <a:pPr algn="just"/>
            <a:r>
              <a:rPr lang="pt-BR" altLang="pt-BR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Possibilidade de pronunciamento conjunto sobre as etapas.</a:t>
            </a:r>
          </a:p>
          <a:p>
            <a:pPr algn="just"/>
            <a:endParaRPr lang="pt-BR" altLang="pt-BR" sz="18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altLang="pt-BR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Em razão dos termos da lei anticorrupção, apreciação em sessão reservada da cada etapa ou conjunto de etapas.</a:t>
            </a:r>
          </a:p>
        </p:txBody>
      </p:sp>
    </p:spTree>
    <p:extLst>
      <p:ext uri="{BB962C8B-B14F-4D97-AF65-F5344CB8AC3E}">
        <p14:creationId xmlns:p14="http://schemas.microsoft.com/office/powerpoint/2010/main" val="160239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Acompanhamento dos acordos de leniência</a:t>
            </a:r>
            <a:endParaRPr lang="pt-BR" dirty="0"/>
          </a:p>
        </p:txBody>
      </p:sp>
      <p:sp>
        <p:nvSpPr>
          <p:cNvPr id="4" name="Espaço Reservado para Conteúdo 4"/>
          <p:cNvSpPr txBox="1">
            <a:spLocks/>
          </p:cNvSpPr>
          <p:nvPr/>
        </p:nvSpPr>
        <p:spPr>
          <a:xfrm>
            <a:off x="611992" y="1340768"/>
            <a:ext cx="8280488" cy="475252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anose="05000000000000000000" pitchFamily="2" charset="2"/>
              <a:buChar char="§"/>
              <a:defRPr sz="2600">
                <a:solidFill>
                  <a:srgbClr val="006633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anose="05000000000000000000" pitchFamily="2" charset="2"/>
              <a:buChar char="§"/>
              <a:defRPr sz="2200">
                <a:solidFill>
                  <a:srgbClr val="006633"/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anose="05000000000000000000" pitchFamily="2" charset="2"/>
              <a:buChar char="§"/>
              <a:defRPr sz="2000" i="1">
                <a:solidFill>
                  <a:srgbClr val="006633"/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anose="05000000000000000000" pitchFamily="2" charset="2"/>
              <a:buChar char="§"/>
              <a:defRPr sz="2000" i="1">
                <a:solidFill>
                  <a:srgbClr val="006633"/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anose="05000000000000000000" pitchFamily="2" charset="2"/>
              <a:buChar char="§"/>
              <a:defRPr sz="2000" i="1">
                <a:solidFill>
                  <a:srgbClr val="006633"/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itchFamily="2" charset="2"/>
              <a:buChar char="§"/>
              <a:defRPr sz="2000" i="1">
                <a:solidFill>
                  <a:srgbClr val="006633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itchFamily="2" charset="2"/>
              <a:buChar char="§"/>
              <a:defRPr sz="2000" i="1">
                <a:solidFill>
                  <a:srgbClr val="006633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itchFamily="2" charset="2"/>
              <a:buChar char="§"/>
              <a:defRPr sz="2000" i="1">
                <a:solidFill>
                  <a:srgbClr val="006633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itchFamily="2" charset="2"/>
              <a:buChar char="§"/>
              <a:defRPr sz="2000" i="1">
                <a:solidFill>
                  <a:srgbClr val="006633"/>
                </a:solidFill>
                <a:latin typeface="+mn-lt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pt-BR" sz="2200" b="1" kern="0" dirty="0" smtClean="0">
                <a:latin typeface="Calibri" panose="020F0502020204030204" pitchFamily="34" charset="0"/>
              </a:rPr>
              <a:t>Instrução Normativa nº 74/2015</a:t>
            </a:r>
          </a:p>
          <a:p>
            <a:pPr algn="just"/>
            <a:endParaRPr lang="pt-BR" altLang="pt-BR" sz="18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altLang="pt-BR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Preservação das competências do TCU:</a:t>
            </a:r>
          </a:p>
          <a:p>
            <a:pPr algn="just"/>
            <a:endParaRPr lang="pt-BR" altLang="pt-BR" sz="18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altLang="pt-BR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Art. 6º. </a:t>
            </a:r>
            <a:r>
              <a:rPr lang="pt-BR" sz="1800" dirty="0"/>
              <a:t>O acordo de leniência celebrado pela administração federal não afasta </a:t>
            </a:r>
            <a:r>
              <a:rPr lang="pt-BR" sz="1800" dirty="0" smtClean="0"/>
              <a:t>as competências </a:t>
            </a:r>
            <a:r>
              <a:rPr lang="pt-BR" sz="1800" dirty="0"/>
              <a:t>do Tribunal de Contas da União fixadas no art. 71 da Constituição Federal, nem </a:t>
            </a:r>
            <a:r>
              <a:rPr lang="pt-BR" sz="1800" dirty="0" smtClean="0"/>
              <a:t>impede a </a:t>
            </a:r>
            <a:r>
              <a:rPr lang="pt-BR" sz="1800" dirty="0"/>
              <a:t>aplicação das sanções previstas na Lei nº 8.443/1992</a:t>
            </a:r>
            <a:r>
              <a:rPr lang="pt-BR" sz="1800" dirty="0" smtClean="0"/>
              <a:t>.</a:t>
            </a:r>
          </a:p>
          <a:p>
            <a:pPr algn="just"/>
            <a:endParaRPr lang="pt-BR" altLang="pt-BR" sz="18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altLang="pt-BR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Cada acordo de leniência – constituição de processo de fiscalização.</a:t>
            </a:r>
          </a:p>
          <a:p>
            <a:pPr algn="just"/>
            <a:endParaRPr lang="pt-BR" altLang="pt-BR" sz="18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altLang="pt-BR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TCU fiscaliza processos que visam à celebração de acordos de leniência, não é partícipe ou avalista.</a:t>
            </a:r>
          </a:p>
        </p:txBody>
      </p:sp>
    </p:spTree>
    <p:extLst>
      <p:ext uri="{BB962C8B-B14F-4D97-AF65-F5344CB8AC3E}">
        <p14:creationId xmlns:p14="http://schemas.microsoft.com/office/powerpoint/2010/main" val="412995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Grupo de Trabalho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0933364"/>
              </p:ext>
            </p:extLst>
          </p:nvPr>
        </p:nvGraphicFramePr>
        <p:xfrm>
          <a:off x="827584" y="1412776"/>
          <a:ext cx="7740724" cy="4031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451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Grupo de Trabalho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b="1" dirty="0" smtClean="0">
                <a:latin typeface="Calibri" panose="020F0502020204030204" pitchFamily="34" charset="0"/>
              </a:rPr>
              <a:t>Objetivo</a:t>
            </a:r>
            <a:endParaRPr lang="pt-BR" dirty="0" smtClean="0">
              <a:latin typeface="Calibri" panose="020F0502020204030204" pitchFamily="34" charset="0"/>
            </a:endParaRPr>
          </a:p>
          <a:p>
            <a:pPr lvl="0" algn="just"/>
            <a:endParaRPr lang="pt-BR" dirty="0" smtClean="0">
              <a:latin typeface="Calibri" panose="020F0502020204030204" pitchFamily="34" charset="0"/>
            </a:endParaRPr>
          </a:p>
          <a:p>
            <a:pPr lvl="0" algn="just"/>
            <a:r>
              <a:rPr lang="pt-BR" dirty="0" smtClean="0">
                <a:latin typeface="Calibri" panose="020F0502020204030204" pitchFamily="34" charset="0"/>
              </a:rPr>
              <a:t>Examinar </a:t>
            </a:r>
            <a:r>
              <a:rPr lang="pt-BR" dirty="0">
                <a:latin typeface="Calibri" panose="020F0502020204030204" pitchFamily="34" charset="0"/>
              </a:rPr>
              <a:t>os dispositivos da Lei nº 12.846/2013 (Lei Anticorrupção), especialmente no que diz respeito às possíveis </a:t>
            </a:r>
            <a:r>
              <a:rPr lang="pt-BR" b="1" u="sng" dirty="0">
                <a:latin typeface="Calibri" panose="020F0502020204030204" pitchFamily="34" charset="0"/>
              </a:rPr>
              <a:t>sobreposições</a:t>
            </a:r>
            <a:r>
              <a:rPr lang="pt-BR" dirty="0">
                <a:latin typeface="Calibri" panose="020F0502020204030204" pitchFamily="34" charset="0"/>
              </a:rPr>
              <a:t> e </a:t>
            </a:r>
            <a:r>
              <a:rPr lang="pt-BR" b="1" u="sng" dirty="0">
                <a:latin typeface="Calibri" panose="020F0502020204030204" pitchFamily="34" charset="0"/>
              </a:rPr>
              <a:t>conflitos</a:t>
            </a:r>
            <a:r>
              <a:rPr lang="pt-BR" dirty="0">
                <a:latin typeface="Calibri" panose="020F0502020204030204" pitchFamily="34" charset="0"/>
              </a:rPr>
              <a:t> com as competências legais e constitucionais do TCU.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901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Lei nº12.846/2013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b="1" dirty="0" smtClean="0">
                <a:latin typeface="Calibri" panose="020F0502020204030204" pitchFamily="34" charset="0"/>
              </a:rPr>
              <a:t>Objeto </a:t>
            </a:r>
            <a:r>
              <a:rPr lang="pt-BR" b="1" dirty="0">
                <a:latin typeface="Calibri" panose="020F0502020204030204" pitchFamily="34" charset="0"/>
              </a:rPr>
              <a:t>da Lei Anticorrupção</a:t>
            </a:r>
          </a:p>
          <a:p>
            <a:endParaRPr lang="pt-BR" sz="2000" dirty="0">
              <a:latin typeface="Calibri" panose="020F0502020204030204" pitchFamily="34" charset="0"/>
            </a:endParaRPr>
          </a:p>
          <a:p>
            <a:r>
              <a:rPr lang="pt-BR" sz="2800" dirty="0">
                <a:latin typeface="Calibri" panose="020F0502020204030204" pitchFamily="34" charset="0"/>
              </a:rPr>
              <a:t>Responsabilização objetiva administrativa e civil de pessoas jurídicas pela prática de atos contra a administração pública, nacional ou estrangeira</a:t>
            </a:r>
            <a:r>
              <a:rPr lang="pt-BR" sz="2800" dirty="0" smtClean="0">
                <a:latin typeface="Calibri" panose="020F0502020204030204" pitchFamily="34" charset="0"/>
              </a:rPr>
              <a:t>.</a:t>
            </a:r>
          </a:p>
          <a:p>
            <a:r>
              <a:rPr lang="pt-BR" sz="2800" dirty="0" err="1" smtClean="0">
                <a:latin typeface="Calibri" panose="020F0502020204030204" pitchFamily="34" charset="0"/>
              </a:rPr>
              <a:t>Obs</a:t>
            </a:r>
            <a:r>
              <a:rPr lang="pt-BR" sz="2800" dirty="0" smtClean="0">
                <a:latin typeface="Calibri" panose="020F0502020204030204" pitchFamily="34" charset="0"/>
              </a:rPr>
              <a:t>: ADI 5.261, ajuizada pelo PSL (Relator: Min. Marco Aurélio).</a:t>
            </a:r>
            <a:endParaRPr lang="pt-BR" sz="2800" dirty="0">
              <a:latin typeface="Calibri" panose="020F0502020204030204" pitchFamily="34" charset="0"/>
            </a:endParaRPr>
          </a:p>
          <a:p>
            <a:r>
              <a:rPr lang="pt-BR" sz="2800" dirty="0" smtClean="0">
                <a:latin typeface="Calibri" panose="020F0502020204030204" pitchFamily="34" charset="0"/>
              </a:rPr>
              <a:t>Estimular </a:t>
            </a:r>
            <a:r>
              <a:rPr lang="pt-BR" sz="2800" dirty="0">
                <a:latin typeface="Calibri" panose="020F0502020204030204" pitchFamily="34" charset="0"/>
              </a:rPr>
              <a:t>a adoção de uma cultura empresarial de prevenção e controle (</a:t>
            </a:r>
            <a:r>
              <a:rPr lang="pt-BR" sz="2800" i="1" dirty="0">
                <a:latin typeface="Calibri" panose="020F0502020204030204" pitchFamily="34" charset="0"/>
              </a:rPr>
              <a:t>compliance)</a:t>
            </a:r>
            <a:endParaRPr lang="pt-BR" sz="2800" dirty="0">
              <a:latin typeface="Calibri" panose="020F050202020403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14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Lei nº12.846/2013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sz="2000" dirty="0">
                <a:latin typeface="Calibri" panose="020F0502020204030204" pitchFamily="34" charset="0"/>
              </a:rPr>
              <a:t>Trecho do voto do Relator da Comissão Especial destinada a proferir Parecer ao PL 6.826/2010, que deu origem à Lei Anticorrupção:</a:t>
            </a:r>
          </a:p>
          <a:p>
            <a:pPr marL="0" indent="0">
              <a:buNone/>
            </a:pPr>
            <a:endParaRPr lang="pt-BR" sz="1800" dirty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t-BR" altLang="pt-BR" sz="2100" dirty="0">
                <a:latin typeface="Calibri" panose="020F0502020204030204" pitchFamily="34" charset="0"/>
                <a:cs typeface="Arial" panose="020B0604020202020204" pitchFamily="34" charset="0"/>
              </a:rPr>
              <a:t>“A pesquisa da FGV permitiu que se optasse por uma proposição legislativa que autoriza o Estado a responsabilizar as pessoas jurídicas por atos de corrupção e suborno contra a Administração Pública com um conjunto de sanções administrativas e cíveis, aplicadas em processos perante a Administração Pública, </a:t>
            </a:r>
            <a:r>
              <a:rPr lang="pt-BR" altLang="pt-BR" sz="2100" b="1" u="sng" dirty="0">
                <a:latin typeface="Calibri" panose="020F0502020204030204" pitchFamily="34" charset="0"/>
                <a:cs typeface="Arial" panose="020B0604020202020204" pitchFamily="34" charset="0"/>
              </a:rPr>
              <a:t>preservadas as competências do Judiciário, do Legislativo, dos Tribunais de Contas, do Ministério Público e demais órgãos e instituições atuantes no combate à corrupção</a:t>
            </a:r>
            <a:r>
              <a:rPr lang="pt-BR" altLang="pt-BR" sz="2100" dirty="0">
                <a:latin typeface="Calibri" panose="020F0502020204030204" pitchFamily="34" charset="0"/>
                <a:cs typeface="Arial" panose="020B0604020202020204" pitchFamily="34" charset="0"/>
              </a:rPr>
              <a:t>.” (grifou-se)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5317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7338" y="441325"/>
            <a:ext cx="6948958" cy="688975"/>
          </a:xfrm>
        </p:spPr>
        <p:txBody>
          <a:bodyPr/>
          <a:lstStyle/>
          <a:p>
            <a:r>
              <a:rPr lang="pt-BR" dirty="0" smtClean="0"/>
              <a:t>Responsabilização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47700" y="1772692"/>
            <a:ext cx="7991475" cy="4392612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pt-BR" dirty="0" smtClean="0"/>
              <a:t>Responsabilidade objetiva</a:t>
            </a:r>
          </a:p>
          <a:p>
            <a:pPr marL="0" indent="0">
              <a:spcAft>
                <a:spcPts val="600"/>
              </a:spcAft>
              <a:buNone/>
            </a:pPr>
            <a:endParaRPr lang="pt-BR" sz="100" dirty="0" smtClean="0"/>
          </a:p>
          <a:p>
            <a:pPr>
              <a:spcAft>
                <a:spcPts val="600"/>
              </a:spcAft>
            </a:pPr>
            <a:r>
              <a:rPr lang="pt-BR" dirty="0" smtClean="0"/>
              <a:t>Atos lesivos contra a Administração Pública Nacional e Estrangeira</a:t>
            </a:r>
          </a:p>
          <a:p>
            <a:pPr>
              <a:spcAft>
                <a:spcPts val="600"/>
              </a:spcAft>
            </a:pPr>
            <a:endParaRPr lang="pt-BR" sz="100" dirty="0" smtClean="0"/>
          </a:p>
          <a:p>
            <a:pPr>
              <a:spcAft>
                <a:spcPts val="600"/>
              </a:spcAft>
            </a:pPr>
            <a:r>
              <a:rPr lang="pt-BR" dirty="0" smtClean="0"/>
              <a:t>Administrativa e Civil (judicial)</a:t>
            </a:r>
          </a:p>
          <a:p>
            <a:pPr>
              <a:spcAft>
                <a:spcPts val="600"/>
              </a:spcAft>
            </a:pPr>
            <a:endParaRPr lang="pt-BR" sz="100" dirty="0" smtClean="0"/>
          </a:p>
          <a:p>
            <a:pPr>
              <a:spcAft>
                <a:spcPts val="600"/>
              </a:spcAft>
            </a:pPr>
            <a:r>
              <a:rPr lang="pt-BR" dirty="0" smtClean="0"/>
              <a:t>Acordo de leniência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0773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7338" y="441325"/>
            <a:ext cx="6876950" cy="688975"/>
          </a:xfrm>
        </p:spPr>
        <p:txBody>
          <a:bodyPr/>
          <a:lstStyle/>
          <a:p>
            <a:r>
              <a:rPr lang="pt-BR" dirty="0" smtClean="0"/>
              <a:t>Responsabilização Administrativa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half" idx="1"/>
          </p:nvPr>
        </p:nvSpPr>
        <p:spPr>
          <a:xfrm>
            <a:off x="647700" y="1557338"/>
            <a:ext cx="3919538" cy="4392612"/>
          </a:xfrm>
        </p:spPr>
        <p:txBody>
          <a:bodyPr/>
          <a:lstStyle/>
          <a:p>
            <a:pPr marL="0" indent="0" algn="ctr">
              <a:buNone/>
            </a:pPr>
            <a:r>
              <a:rPr lang="pt-BR" sz="2400" b="1" dirty="0" smtClean="0">
                <a:latin typeface="Calibri" panose="020F0502020204030204" pitchFamily="34" charset="0"/>
              </a:rPr>
              <a:t>SANÇÕES</a:t>
            </a:r>
            <a:endParaRPr lang="pt-BR" b="1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pt-BR" dirty="0"/>
          </a:p>
        </p:txBody>
      </p:sp>
      <p:graphicFrame>
        <p:nvGraphicFramePr>
          <p:cNvPr id="7" name="Espaço Reservado para Conteúdo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74614433"/>
              </p:ext>
            </p:extLst>
          </p:nvPr>
        </p:nvGraphicFramePr>
        <p:xfrm>
          <a:off x="467544" y="1988840"/>
          <a:ext cx="3960440" cy="3600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Espaço Reservado para Conteúdo 5"/>
          <p:cNvSpPr txBox="1">
            <a:spLocks/>
          </p:cNvSpPr>
          <p:nvPr/>
        </p:nvSpPr>
        <p:spPr bwMode="auto">
          <a:xfrm>
            <a:off x="4860032" y="1557338"/>
            <a:ext cx="4104456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anose="05000000000000000000" pitchFamily="2" charset="2"/>
              <a:buChar char="§"/>
              <a:defRPr sz="2800">
                <a:solidFill>
                  <a:srgbClr val="006633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anose="05000000000000000000" pitchFamily="2" charset="2"/>
              <a:buChar char="§"/>
              <a:defRPr sz="2400">
                <a:solidFill>
                  <a:srgbClr val="006633"/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anose="05000000000000000000" pitchFamily="2" charset="2"/>
              <a:buChar char="§"/>
              <a:defRPr sz="2000" i="1">
                <a:solidFill>
                  <a:srgbClr val="006633"/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anose="05000000000000000000" pitchFamily="2" charset="2"/>
              <a:buChar char="§"/>
              <a:defRPr sz="1800" i="1">
                <a:solidFill>
                  <a:srgbClr val="006633"/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anose="05000000000000000000" pitchFamily="2" charset="2"/>
              <a:buChar char="§"/>
              <a:defRPr sz="1800" i="1">
                <a:solidFill>
                  <a:srgbClr val="006633"/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itchFamily="2" charset="2"/>
              <a:buChar char="§"/>
              <a:defRPr sz="1800" i="1">
                <a:solidFill>
                  <a:srgbClr val="006633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itchFamily="2" charset="2"/>
              <a:buChar char="§"/>
              <a:defRPr sz="1800" i="1">
                <a:solidFill>
                  <a:srgbClr val="006633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itchFamily="2" charset="2"/>
              <a:buChar char="§"/>
              <a:defRPr sz="1800" i="1">
                <a:solidFill>
                  <a:srgbClr val="006633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Font typeface="Wingdings" pitchFamily="2" charset="2"/>
              <a:buChar char="§"/>
              <a:defRPr sz="1800" i="1">
                <a:solidFill>
                  <a:srgbClr val="006633"/>
                </a:solidFill>
                <a:latin typeface="+mn-lt"/>
              </a:defRPr>
            </a:lvl9pPr>
          </a:lstStyle>
          <a:p>
            <a:pPr marL="0" indent="0" algn="ctr">
              <a:buFont typeface="Wingdings" panose="05000000000000000000" pitchFamily="2" charset="2"/>
              <a:buNone/>
            </a:pPr>
            <a:r>
              <a:rPr lang="pt-BR" sz="2400" b="1" kern="0" dirty="0" smtClean="0">
                <a:latin typeface="Calibri" panose="020F0502020204030204" pitchFamily="34" charset="0"/>
              </a:rPr>
              <a:t>CARACTERÍSTICAS</a:t>
            </a:r>
          </a:p>
          <a:p>
            <a:pPr marL="0" indent="0" algn="ctr">
              <a:buFont typeface="Wingdings" panose="05000000000000000000" pitchFamily="2" charset="2"/>
              <a:buNone/>
            </a:pPr>
            <a:endParaRPr lang="pt-BR" sz="1400" b="1" kern="0" dirty="0" smtClean="0">
              <a:latin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pt-BR" sz="2000" dirty="0" smtClean="0">
                <a:latin typeface="Calibri" panose="020F0502020204030204" pitchFamily="34" charset="0"/>
              </a:rPr>
              <a:t>Desconsideração da personalidade jurídica</a:t>
            </a:r>
          </a:p>
          <a:p>
            <a:pPr marL="0" indent="0">
              <a:spcAft>
                <a:spcPts val="600"/>
              </a:spcAft>
              <a:buNone/>
            </a:pPr>
            <a:endParaRPr lang="pt-BR" sz="100" dirty="0">
              <a:latin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pt-BR" sz="2000" dirty="0" smtClean="0">
                <a:latin typeface="Calibri" panose="020F0502020204030204" pitchFamily="34" charset="0"/>
              </a:rPr>
              <a:t>Possibilidade de acordo de leniência</a:t>
            </a:r>
          </a:p>
          <a:p>
            <a:pPr marL="0" indent="0">
              <a:spcAft>
                <a:spcPts val="600"/>
              </a:spcAft>
              <a:buNone/>
            </a:pPr>
            <a:endParaRPr lang="pt-BR" sz="100" dirty="0">
              <a:latin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pt-BR" sz="2000" dirty="0">
                <a:latin typeface="Calibri" panose="020F0502020204030204" pitchFamily="34" charset="0"/>
              </a:rPr>
              <a:t>Registro no Cadastro Nacional de Empresas Punidas – </a:t>
            </a:r>
            <a:r>
              <a:rPr lang="pt-BR" sz="2000" dirty="0" smtClean="0">
                <a:latin typeface="Calibri" panose="020F0502020204030204" pitchFamily="34" charset="0"/>
              </a:rPr>
              <a:t>CNEP</a:t>
            </a:r>
          </a:p>
          <a:p>
            <a:pPr marL="0" indent="0">
              <a:spcAft>
                <a:spcPts val="600"/>
              </a:spcAft>
              <a:buNone/>
            </a:pPr>
            <a:endParaRPr lang="pt-BR" sz="100" dirty="0">
              <a:latin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pt-BR" sz="2000" dirty="0">
                <a:latin typeface="Calibri" panose="020F0502020204030204" pitchFamily="34" charset="0"/>
              </a:rPr>
              <a:t>Possibilidade de instauração de processo administrativo específico para a reparação integral do dano.</a:t>
            </a:r>
          </a:p>
          <a:p>
            <a:pPr marL="0" indent="0" algn="ctr">
              <a:buFont typeface="Wingdings" panose="05000000000000000000" pitchFamily="2" charset="2"/>
              <a:buNone/>
            </a:pPr>
            <a:endParaRPr lang="pt-BR" kern="0" dirty="0"/>
          </a:p>
        </p:txBody>
      </p:sp>
    </p:spTree>
    <p:extLst>
      <p:ext uri="{BB962C8B-B14F-4D97-AF65-F5344CB8AC3E}">
        <p14:creationId xmlns:p14="http://schemas.microsoft.com/office/powerpoint/2010/main" val="241591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7338" y="441325"/>
            <a:ext cx="6876950" cy="688975"/>
          </a:xfrm>
        </p:spPr>
        <p:txBody>
          <a:bodyPr/>
          <a:lstStyle/>
          <a:p>
            <a:r>
              <a:rPr lang="pt-BR" dirty="0" smtClean="0"/>
              <a:t>Responsabilização pelo TCU</a:t>
            </a:r>
            <a:endParaRPr lang="pt-BR" dirty="0"/>
          </a:p>
        </p:txBody>
      </p:sp>
      <p:sp>
        <p:nvSpPr>
          <p:cNvPr id="4" name="Espaço Reservado para Conteúdo 4"/>
          <p:cNvSpPr>
            <a:spLocks noGrp="1"/>
          </p:cNvSpPr>
          <p:nvPr>
            <p:ph idx="1"/>
          </p:nvPr>
        </p:nvSpPr>
        <p:spPr>
          <a:xfrm>
            <a:off x="323960" y="1196752"/>
            <a:ext cx="8280488" cy="4752528"/>
          </a:xfrm>
        </p:spPr>
        <p:txBody>
          <a:bodyPr/>
          <a:lstStyle/>
          <a:p>
            <a:pPr marL="0" indent="0" algn="ctr">
              <a:buNone/>
            </a:pPr>
            <a:r>
              <a:rPr lang="pt-BR" b="1" dirty="0" smtClean="0">
                <a:latin typeface="Calibri" panose="020F0502020204030204" pitchFamily="34" charset="0"/>
              </a:rPr>
              <a:t>AMPARO NORMATIVO</a:t>
            </a:r>
          </a:p>
          <a:p>
            <a:pPr marL="0" indent="0" algn="ctr">
              <a:buNone/>
            </a:pPr>
            <a:endParaRPr lang="pt-BR" b="1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pt-BR" b="1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pt-BR" b="1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pt-BR" b="1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pt-BR" b="1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pt-BR" sz="400" b="1" dirty="0">
              <a:latin typeface="Calibri" panose="020F0502020204030204" pitchFamily="34" charset="0"/>
            </a:endParaRPr>
          </a:p>
          <a:p>
            <a:pPr marL="720725" indent="0">
              <a:buNone/>
            </a:pPr>
            <a:r>
              <a:rPr lang="pt-BR" sz="2000" b="1" dirty="0" smtClean="0">
                <a:latin typeface="Calibri" panose="020F0502020204030204" pitchFamily="34" charset="0"/>
              </a:rPr>
              <a:t>Em especial:</a:t>
            </a:r>
          </a:p>
          <a:p>
            <a:pPr marL="1520825"/>
            <a:r>
              <a:rPr lang="pt-BR" altLang="pt-BR" sz="2000" dirty="0" smtClean="0">
                <a:latin typeface="Calibri" panose="020F0502020204030204" pitchFamily="34" charset="0"/>
                <a:cs typeface="Arial" panose="020B0604020202020204" pitchFamily="34" charset="0"/>
              </a:rPr>
              <a:t>No </a:t>
            </a:r>
            <a:r>
              <a:rPr lang="pt-BR" altLang="pt-BR" sz="2000" dirty="0">
                <a:latin typeface="Calibri" panose="020F0502020204030204" pitchFamily="34" charset="0"/>
                <a:cs typeface="Arial" panose="020B0604020202020204" pitchFamily="34" charset="0"/>
              </a:rPr>
              <a:t>caso de fraude comprovada à licitação, o </a:t>
            </a:r>
            <a:r>
              <a:rPr lang="pt-BR" altLang="pt-BR" sz="2000" b="1" u="sng" dirty="0">
                <a:latin typeface="Calibri" panose="020F0502020204030204" pitchFamily="34" charset="0"/>
                <a:cs typeface="Arial" panose="020B0604020202020204" pitchFamily="34" charset="0"/>
              </a:rPr>
              <a:t>Tribunal declarará a inidoneidade do licitante</a:t>
            </a:r>
            <a:r>
              <a:rPr lang="pt-BR" altLang="pt-BR" sz="2000" dirty="0">
                <a:latin typeface="Calibri" panose="020F0502020204030204" pitchFamily="34" charset="0"/>
                <a:cs typeface="Arial" panose="020B0604020202020204" pitchFamily="34" charset="0"/>
              </a:rPr>
              <a:t> fraudador para participar, por até cinco anos, de licitação na Administração Pública Federal.</a:t>
            </a:r>
          </a:p>
          <a:p>
            <a:pPr marL="1520825" algn="just"/>
            <a:r>
              <a:rPr lang="pt-BR" altLang="pt-BR" sz="2000" dirty="0">
                <a:latin typeface="Calibri" panose="020F0502020204030204" pitchFamily="34" charset="0"/>
                <a:cs typeface="Arial" panose="020B0604020202020204" pitchFamily="34" charset="0"/>
              </a:rPr>
              <a:t> Multa proporcional ao valor atualizado do dano.</a:t>
            </a:r>
          </a:p>
          <a:p>
            <a:endParaRPr lang="pt-BR" sz="1050" b="1" dirty="0">
              <a:latin typeface="Calibri" panose="020F0502020204030204" pitchFamily="34" charset="0"/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692795805"/>
              </p:ext>
            </p:extLst>
          </p:nvPr>
        </p:nvGraphicFramePr>
        <p:xfrm>
          <a:off x="1115616" y="2016100"/>
          <a:ext cx="6984776" cy="2132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302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7338" y="441325"/>
            <a:ext cx="8173094" cy="688975"/>
          </a:xfrm>
        </p:spPr>
        <p:txBody>
          <a:bodyPr/>
          <a:lstStyle/>
          <a:p>
            <a:r>
              <a:rPr lang="pt-BR" dirty="0" smtClean="0"/>
              <a:t>Apuração do dano ao Erário</a:t>
            </a:r>
            <a:endParaRPr lang="pt-BR" dirty="0"/>
          </a:p>
        </p:txBody>
      </p:sp>
      <p:sp>
        <p:nvSpPr>
          <p:cNvPr id="9" name="Retângulo de cantos arredondados 8"/>
          <p:cNvSpPr/>
          <p:nvPr/>
        </p:nvSpPr>
        <p:spPr bwMode="auto">
          <a:xfrm>
            <a:off x="467544" y="2634134"/>
            <a:ext cx="2628890" cy="86409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006633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pt-BR" altLang="pt-BR" sz="2200" dirty="0" smtClean="0">
                <a:solidFill>
                  <a:srgbClr val="006633"/>
                </a:solidFill>
                <a:latin typeface="Calibri" panose="020F0502020204030204" pitchFamily="34" charset="0"/>
              </a:rPr>
              <a:t>Celebração de acordo de leniência</a:t>
            </a:r>
            <a:endParaRPr lang="pt-BR" altLang="pt-BR" sz="2200" dirty="0">
              <a:solidFill>
                <a:srgbClr val="006633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tângulo de cantos arredondados 9"/>
          <p:cNvSpPr/>
          <p:nvPr/>
        </p:nvSpPr>
        <p:spPr bwMode="auto">
          <a:xfrm>
            <a:off x="467544" y="1628800"/>
            <a:ext cx="2628890" cy="86409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006633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pt-BR" altLang="pt-BR" sz="2200" dirty="0" smtClean="0">
                <a:solidFill>
                  <a:srgbClr val="006633"/>
                </a:solidFill>
                <a:latin typeface="Calibri" panose="020F0502020204030204" pitchFamily="34" charset="0"/>
              </a:rPr>
              <a:t>Aplicação de sanções</a:t>
            </a:r>
            <a:endParaRPr lang="pt-BR" altLang="pt-BR" sz="2200" dirty="0">
              <a:solidFill>
                <a:srgbClr val="006633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Seta para a direita 10"/>
          <p:cNvSpPr/>
          <p:nvPr/>
        </p:nvSpPr>
        <p:spPr bwMode="auto">
          <a:xfrm>
            <a:off x="3402124" y="2255312"/>
            <a:ext cx="1368152" cy="720080"/>
          </a:xfrm>
          <a:prstGeom prst="rightArrow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rgbClr val="0066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etângulo com Único Canto Aparado 11"/>
          <p:cNvSpPr/>
          <p:nvPr/>
        </p:nvSpPr>
        <p:spPr bwMode="auto">
          <a:xfrm>
            <a:off x="5033774" y="1643244"/>
            <a:ext cx="2736304" cy="1944216"/>
          </a:xfrm>
          <a:prstGeom prst="snip1Rect">
            <a:avLst/>
          </a:prstGeom>
          <a:solidFill>
            <a:schemeClr val="bg1">
              <a:lumMod val="95000"/>
            </a:schemeClr>
          </a:solidFill>
          <a:ln w="31750" cap="flat" cmpd="sng" algn="ctr">
            <a:solidFill>
              <a:srgbClr val="0066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800" dist="38100" dir="2700000" algn="tl" rotWithShape="0">
                    <a:schemeClr val="bg1">
                      <a:lumMod val="95000"/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Não excluem</a:t>
            </a:r>
            <a:r>
              <a:rPr kumimoji="0" lang="pt-BR" sz="24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800" dist="38100" dir="2700000" algn="tl" rotWithShape="0">
                    <a:schemeClr val="bg1">
                      <a:lumMod val="95000"/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 a obrigação de reparação integral do dano causado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50800" dist="38100" dir="2700000" algn="tl" rotWithShape="0">
                  <a:schemeClr val="bg1">
                    <a:lumMod val="95000"/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3" name="Fluxograma: Processo alternativo 12"/>
          <p:cNvSpPr/>
          <p:nvPr/>
        </p:nvSpPr>
        <p:spPr bwMode="auto">
          <a:xfrm>
            <a:off x="3635896" y="4578350"/>
            <a:ext cx="5040560" cy="1368152"/>
          </a:xfrm>
          <a:prstGeom prst="flowChartAlternateProcess">
            <a:avLst/>
          </a:prstGeom>
          <a:solidFill>
            <a:schemeClr val="bg1"/>
          </a:solidFill>
          <a:ln w="44450" cap="flat" cmpd="dbl" algn="ctr">
            <a:solidFill>
              <a:srgbClr val="006633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3188" marR="0" indent="-1031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pt-BR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A apuração do dano causado se dará em processo</a:t>
            </a:r>
            <a:r>
              <a:rPr kumimoji="0" lang="pt-BR" sz="18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administrativo específico.</a:t>
            </a:r>
          </a:p>
          <a:p>
            <a:pPr marR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pt-BR" sz="50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  <a:p>
            <a:pPr marL="103188" marR="0" indent="-1031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pt-BR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Concluído o processo e não havendo pagamento, o crédito</a:t>
            </a:r>
            <a:r>
              <a:rPr kumimoji="0" lang="pt-BR" sz="18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apurado será inscrito em dívida ativa.</a:t>
            </a:r>
          </a:p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pt-BR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4" name="Seta para a direita 13"/>
          <p:cNvSpPr/>
          <p:nvPr/>
        </p:nvSpPr>
        <p:spPr bwMode="auto">
          <a:xfrm rot="5400000">
            <a:off x="5987018" y="3750258"/>
            <a:ext cx="829816" cy="720080"/>
          </a:xfrm>
          <a:prstGeom prst="rightArrow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rgbClr val="0066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08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presentação Projeto Contas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sign padrão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1146</TotalTime>
  <Words>1347</Words>
  <Application>Microsoft Office PowerPoint</Application>
  <PresentationFormat>Apresentação na tela (4:3)</PresentationFormat>
  <Paragraphs>183</Paragraphs>
  <Slides>19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5" baseType="lpstr">
      <vt:lpstr>ＭＳ Ｐゴシック</vt:lpstr>
      <vt:lpstr>Arial</vt:lpstr>
      <vt:lpstr>Arial Black</vt:lpstr>
      <vt:lpstr>Calibri</vt:lpstr>
      <vt:lpstr>Wingdings</vt:lpstr>
      <vt:lpstr>Apresentação Projeto Contas</vt:lpstr>
      <vt:lpstr>Apresentação do PowerPoint</vt:lpstr>
      <vt:lpstr>Grupo de Trabalho</vt:lpstr>
      <vt:lpstr>Grupo de Trabalho</vt:lpstr>
      <vt:lpstr>Lei nº12.846/2013</vt:lpstr>
      <vt:lpstr>Lei nº12.846/2013</vt:lpstr>
      <vt:lpstr>Responsabilização</vt:lpstr>
      <vt:lpstr>Responsabilização Administrativa</vt:lpstr>
      <vt:lpstr>Responsabilização pelo TCU</vt:lpstr>
      <vt:lpstr>Apuração do dano ao Erário</vt:lpstr>
      <vt:lpstr>Apuração do dano ao Erário</vt:lpstr>
      <vt:lpstr>Acordo de Leniência</vt:lpstr>
      <vt:lpstr>Acordo de Leniência</vt:lpstr>
      <vt:lpstr>Acordo de Leniência</vt:lpstr>
      <vt:lpstr>Acordo de Leniência</vt:lpstr>
      <vt:lpstr>Acompanhamento dos acordos de leniência</vt:lpstr>
      <vt:lpstr>Acompanhamento dos acordos de leniência</vt:lpstr>
      <vt:lpstr>Acompanhamento dos acordos de leniência</vt:lpstr>
      <vt:lpstr>Acompanhamento dos acordos de leniência</vt:lpstr>
      <vt:lpstr>Acompanhamento dos acordos de leniência</vt:lpstr>
    </vt:vector>
  </TitlesOfParts>
  <Company>TCU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malvim</dc:creator>
  <cp:lastModifiedBy>Sandro Grangeiro Leite</cp:lastModifiedBy>
  <cp:revision>200</cp:revision>
  <cp:lastPrinted>2014-06-04T20:56:10Z</cp:lastPrinted>
  <dcterms:created xsi:type="dcterms:W3CDTF">2012-01-19T13:05:04Z</dcterms:created>
  <dcterms:modified xsi:type="dcterms:W3CDTF">2015-03-25T12:10:26Z</dcterms:modified>
</cp:coreProperties>
</file>