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834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92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7881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83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256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739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83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058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931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27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787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24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8EB63-9688-4AE7-8FEE-C7EAEC0E95B5}" type="datetimeFigureOut">
              <a:rPr lang="pt-BR" smtClean="0"/>
              <a:t>30/03/2015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500E5-F5C0-4830-A813-032CD6142B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24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285081"/>
              </p:ext>
            </p:extLst>
          </p:nvPr>
        </p:nvGraphicFramePr>
        <p:xfrm>
          <a:off x="539554" y="3933056"/>
          <a:ext cx="8064894" cy="11162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2898"/>
                <a:gridCol w="1579468"/>
                <a:gridCol w="1584176"/>
                <a:gridCol w="1584176"/>
                <a:gridCol w="1584176"/>
              </a:tblGrid>
              <a:tr h="6039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Lei + Créditos</a:t>
                      </a:r>
                      <a:endParaRPr lang="pt-BR" sz="1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Empenhado</a:t>
                      </a:r>
                      <a:endParaRPr lang="pt-BR" sz="1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Liquidado</a:t>
                      </a:r>
                      <a:endParaRPr lang="pt-BR" sz="1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Valores Pagos</a:t>
                      </a:r>
                      <a:endParaRPr lang="pt-BR" sz="1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% val. Pago s/autorizado</a:t>
                      </a:r>
                      <a:endParaRPr lang="pt-BR" sz="1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/>
                </a:tc>
              </a:tr>
              <a:tr h="4761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21.478.208.405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19.869.883.099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19.869.883.099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12.002.871.807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55,88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01556" y="1917941"/>
            <a:ext cx="6899369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Ministério das Cidades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Programa de Aceleração do Crescimento - PAC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Lei Orçamentária – 2014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996786" y="3573016"/>
            <a:ext cx="14828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Em R$1,00</a:t>
            </a:r>
          </a:p>
          <a:p>
            <a:pPr algn="r"/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912260" y="5373216"/>
            <a:ext cx="169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Fonte: Comissão Mista de Orçamento - CMO</a:t>
            </a:r>
            <a:endParaRPr lang="pt-BR" sz="10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24212" y="-3224211"/>
            <a:ext cx="952500" cy="7400925"/>
          </a:xfrm>
          <a:prstGeom prst="rect">
            <a:avLst/>
          </a:prstGeom>
        </p:spPr>
      </p:pic>
      <p:pic>
        <p:nvPicPr>
          <p:cNvPr id="13" name="Imagem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7288" y="-3224213"/>
            <a:ext cx="952500" cy="7400925"/>
          </a:xfrm>
          <a:prstGeom prst="rect">
            <a:avLst/>
          </a:prstGeom>
        </p:spPr>
      </p:pic>
      <p:sp>
        <p:nvSpPr>
          <p:cNvPr id="14" name="Título 13"/>
          <p:cNvSpPr txBox="1">
            <a:spLocks noGrp="1"/>
          </p:cNvSpPr>
          <p:nvPr>
            <p:ph type="ctrTitle"/>
          </p:nvPr>
        </p:nvSpPr>
        <p:spPr>
          <a:xfrm>
            <a:off x="755650" y="620713"/>
            <a:ext cx="7772400" cy="1470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Audiência Pública</a:t>
            </a:r>
            <a:endParaRPr lang="pt-BR" sz="3200" b="1" dirty="0"/>
          </a:p>
        </p:txBody>
      </p:sp>
      <p:cxnSp>
        <p:nvCxnSpPr>
          <p:cNvPr id="16" name="Conector reto 15"/>
          <p:cNvCxnSpPr/>
          <p:nvPr/>
        </p:nvCxnSpPr>
        <p:spPr>
          <a:xfrm>
            <a:off x="2195736" y="1556792"/>
            <a:ext cx="4716524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lipse 1"/>
          <p:cNvSpPr/>
          <p:nvPr/>
        </p:nvSpPr>
        <p:spPr>
          <a:xfrm>
            <a:off x="7524328" y="2060848"/>
            <a:ext cx="101025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/>
              <a:t>RP3</a:t>
            </a: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143377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0849"/>
              </p:ext>
            </p:extLst>
          </p:nvPr>
        </p:nvGraphicFramePr>
        <p:xfrm>
          <a:off x="539554" y="3933056"/>
          <a:ext cx="8064894" cy="11162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2898"/>
                <a:gridCol w="1579468"/>
                <a:gridCol w="1584176"/>
                <a:gridCol w="1584176"/>
                <a:gridCol w="1584176"/>
              </a:tblGrid>
              <a:tr h="6039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Substitutivo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PAC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Empenhado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Liquidado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Valores Pagos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% val. Pago s/autorizado</a:t>
                      </a:r>
                    </a:p>
                  </a:txBody>
                  <a:tcPr marL="68580" marR="68580" marT="0" marB="0"/>
                </a:tc>
              </a:tr>
              <a:tr h="4761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26.763.603.385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51520" y="1764053"/>
            <a:ext cx="714940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l" fontAlgn="base">
              <a:spcBef>
                <a:spcPts val="600"/>
              </a:spcBef>
            </a:pPr>
            <a:r>
              <a:rPr lang="pt-BR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Ministério das Cidades</a:t>
            </a:r>
          </a:p>
          <a:p>
            <a:pPr lvl="0" indent="449263" algn="l" fontAlgn="base">
              <a:spcBef>
                <a:spcPts val="600"/>
              </a:spcBef>
            </a:pPr>
            <a:r>
              <a:rPr lang="pt-BR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Proposta Orçamentária da União para 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2015</a:t>
            </a:r>
            <a:b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pt-BR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(PL 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n. 013/2014</a:t>
            </a:r>
            <a:r>
              <a:rPr lang="pt-BR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lvl="0" indent="449263" algn="l" fontAlgn="base">
              <a:spcBef>
                <a:spcPts val="600"/>
              </a:spcBef>
            </a:pPr>
            <a:r>
              <a:rPr lang="pt-BR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Programa de Aceleração do Crescimento - PAC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996786" y="3573016"/>
            <a:ext cx="14828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Em R$1,00</a:t>
            </a:r>
          </a:p>
          <a:p>
            <a:pPr algn="r"/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912260" y="5373216"/>
            <a:ext cx="169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Fonte: Comissão Mista de Orçamento - CMO</a:t>
            </a:r>
            <a:endParaRPr lang="pt-BR" sz="10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24212" y="-3224211"/>
            <a:ext cx="952500" cy="7400925"/>
          </a:xfrm>
          <a:prstGeom prst="rect">
            <a:avLst/>
          </a:prstGeom>
        </p:spPr>
      </p:pic>
      <p:pic>
        <p:nvPicPr>
          <p:cNvPr id="13" name="Imagem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7288" y="-3224213"/>
            <a:ext cx="952500" cy="7400925"/>
          </a:xfrm>
          <a:prstGeom prst="rect">
            <a:avLst/>
          </a:prstGeom>
        </p:spPr>
      </p:pic>
      <p:sp>
        <p:nvSpPr>
          <p:cNvPr id="14" name="Título 13"/>
          <p:cNvSpPr txBox="1">
            <a:spLocks noGrp="1"/>
          </p:cNvSpPr>
          <p:nvPr>
            <p:ph type="ctrTitle"/>
          </p:nvPr>
        </p:nvSpPr>
        <p:spPr>
          <a:xfrm>
            <a:off x="755650" y="620713"/>
            <a:ext cx="7772400" cy="1470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Audiência Pública</a:t>
            </a:r>
            <a:endParaRPr lang="pt-BR" sz="3200" b="1" dirty="0"/>
          </a:p>
        </p:txBody>
      </p:sp>
      <p:cxnSp>
        <p:nvCxnSpPr>
          <p:cNvPr id="16" name="Conector reto 15"/>
          <p:cNvCxnSpPr/>
          <p:nvPr/>
        </p:nvCxnSpPr>
        <p:spPr>
          <a:xfrm>
            <a:off x="2195736" y="1556792"/>
            <a:ext cx="4716524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7828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77</Words>
  <Application>Microsoft Office PowerPoint</Application>
  <PresentationFormat>Apresentação na tela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Audiência Pública</vt:lpstr>
      <vt:lpstr>Audiência Pública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Câmara dos Deputados</dc:creator>
  <cp:lastModifiedBy>Câmara dos Deputados</cp:lastModifiedBy>
  <cp:revision>5</cp:revision>
  <dcterms:created xsi:type="dcterms:W3CDTF">2015-03-26T17:34:47Z</dcterms:created>
  <dcterms:modified xsi:type="dcterms:W3CDTF">2015-03-30T20:29:00Z</dcterms:modified>
</cp:coreProperties>
</file>