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Lst>
  <p:notesMasterIdLst>
    <p:notesMasterId r:id="rId22"/>
  </p:notesMasterIdLst>
  <p:sldIdLst>
    <p:sldId id="256" r:id="rId4"/>
    <p:sldId id="290" r:id="rId5"/>
    <p:sldId id="287" r:id="rId6"/>
    <p:sldId id="319" r:id="rId7"/>
    <p:sldId id="320" r:id="rId8"/>
    <p:sldId id="321" r:id="rId9"/>
    <p:sldId id="322" r:id="rId10"/>
    <p:sldId id="274" r:id="rId11"/>
    <p:sldId id="275" r:id="rId12"/>
    <p:sldId id="313" r:id="rId13"/>
    <p:sldId id="304" r:id="rId14"/>
    <p:sldId id="299" r:id="rId15"/>
    <p:sldId id="315" r:id="rId16"/>
    <p:sldId id="316" r:id="rId17"/>
    <p:sldId id="301" r:id="rId18"/>
    <p:sldId id="305" r:id="rId19"/>
    <p:sldId id="306" r:id="rId20"/>
    <p:sldId id="258" r:id="rId21"/>
  </p:sldIdLst>
  <p:sldSz cx="12192000" cy="6858000"/>
  <p:notesSz cx="6858000" cy="987266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108"/>
    <a:srgbClr val="4A8522"/>
    <a:srgbClr val="5273B1"/>
    <a:srgbClr val="1D4999"/>
    <a:srgbClr val="203864"/>
    <a:srgbClr val="2F5597"/>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2265" autoAdjust="0"/>
  </p:normalViewPr>
  <p:slideViewPr>
    <p:cSldViewPr snapToGrid="0">
      <p:cViewPr varScale="1">
        <p:scale>
          <a:sx n="74" d="100"/>
          <a:sy n="74" d="100"/>
        </p:scale>
        <p:origin x="-2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diogo.maccord\Dropbox\SDI%20(Pessoal)\Temas%20Mercado\MP%20868%20Saneamento\Agregado-20190511092849.csv"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athalia.lobo\Desktop\Dados%20%20por%20Estado,%20Gra&#769;ficos%20e%20Rnaking_completo%20(version%201).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intia.araujo\Dropbox\00_SDI\1_ESTUDOS%20ELABORADOS%20SDI%20SANEAMENTO\P&#250;blico%20X%20Privado\COMPARA&#199;&#213;ES%20DADOS%20SNIS\Dados%20%20por%20Estado,%20Gr&#225;ficos%20e%20Rnaking_complet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intia:Desktop:Dados%20%20por%20Estado,%20Gra&#769;ficos%20e%20Rnaking_completo%20(version%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intia.araujo\Dropbox\00_SDI\1_ESTUDOS%20ELABORADOS%20SDI%20SANEAMENTO\P&#250;blico%20X%20Privado\COMPARA&#199;&#213;ES%20DADOS%20SNIS\Dados%20%20por%20Estado,%20Gr&#225;ficos%20e%20Rnaking_comple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intia.araujo\Dropbox\00_SDI\1_ESTUDOS%20ELABORADOS%20SDI%20SANEAMENTO\P&#250;blico%20X%20Privado\COMPARA&#199;&#213;ES%20DADOS%20SNIS\Dados%20%20por%20Estado,%20Gr&#225;ficos%20e%20Rnaking_complet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thalia.lobo\Downloads\Dados%20%20por%20Estado,%20Gra&#769;ficos%20e%20Rnaking_completo%20(version%201).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nathalia.lobo\Downloads\Dados%20%20por%20Estado,%20Gra&#769;ficos%20e%20Rnaking_completo%20(version%201).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nathalia.lobo\Downloads\Dados%20%20por%20Estado,%20Gra&#769;ficos%20e%20Rnaking_completo%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Todas!$H$3</c:f>
              <c:strCache>
                <c:ptCount val="1"/>
                <c:pt idx="0">
                  <c:v>Investimentos Totais (em R$2018)</c:v>
                </c:pt>
              </c:strCache>
            </c:strRef>
          </c:tx>
          <c:spPr>
            <a:ln w="28575" cap="rnd">
              <a:solidFill>
                <a:schemeClr val="accent2"/>
              </a:solidFill>
              <a:round/>
            </a:ln>
            <a:effectLst/>
          </c:spPr>
          <c:marker>
            <c:symbol val="none"/>
          </c:marker>
          <c:cat>
            <c:numRef>
              <c:f>Todas!$G$7:$G$26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Todas!$H$7:$H$26</c:f>
              <c:numCache>
                <c:formatCode>#,##0</c:formatCode>
                <c:ptCount val="20"/>
                <c:pt idx="0">
                  <c:v>15161125085.521324</c:v>
                </c:pt>
                <c:pt idx="1">
                  <c:v>8880536530.1593952</c:v>
                </c:pt>
                <c:pt idx="2">
                  <c:v>8408676710.6219149</c:v>
                </c:pt>
                <c:pt idx="3">
                  <c:v>8264124238.7955265</c:v>
                </c:pt>
                <c:pt idx="4">
                  <c:v>7744728669.3296528</c:v>
                </c:pt>
                <c:pt idx="5">
                  <c:v>7402978233.9163685</c:v>
                </c:pt>
                <c:pt idx="6">
                  <c:v>6850332491.86726</c:v>
                </c:pt>
                <c:pt idx="7">
                  <c:v>7377504421.9212685</c:v>
                </c:pt>
                <c:pt idx="8">
                  <c:v>9102949335.802618</c:v>
                </c:pt>
                <c:pt idx="9">
                  <c:v>7941079639.4049044</c:v>
                </c:pt>
                <c:pt idx="10">
                  <c:v>9578189602.7417622</c:v>
                </c:pt>
                <c:pt idx="11">
                  <c:v>11635048838.162199</c:v>
                </c:pt>
                <c:pt idx="12">
                  <c:v>13038142663.331947</c:v>
                </c:pt>
                <c:pt idx="13">
                  <c:v>10879917966.438622</c:v>
                </c:pt>
                <c:pt idx="14">
                  <c:v>11724573114.022688</c:v>
                </c:pt>
                <c:pt idx="15">
                  <c:v>11945717627.936419</c:v>
                </c:pt>
                <c:pt idx="16">
                  <c:v>12943735389.823608</c:v>
                </c:pt>
                <c:pt idx="17">
                  <c:v>11500968363.459061</c:v>
                </c:pt>
                <c:pt idx="18">
                  <c:v>10851977657.934761</c:v>
                </c:pt>
                <c:pt idx="19">
                  <c:v>9981036232.2091045</c:v>
                </c:pt>
              </c:numCache>
            </c:numRef>
          </c:val>
          <c:smooth val="0"/>
          <c:extLst xmlns:c16r2="http://schemas.microsoft.com/office/drawing/2015/06/chart">
            <c:ext xmlns:c16="http://schemas.microsoft.com/office/drawing/2014/chart" uri="{C3380CC4-5D6E-409C-BE32-E72D297353CC}">
              <c16:uniqueId val="{00000000-0AA9-4468-9400-89581B7C4C39}"/>
            </c:ext>
          </c:extLst>
        </c:ser>
        <c:ser>
          <c:idx val="0"/>
          <c:order val="1"/>
          <c:tx>
            <c:strRef>
              <c:f>Todas!$I$3</c:f>
              <c:strCache>
                <c:ptCount val="1"/>
                <c:pt idx="0">
                  <c:v>Média 20 anos</c:v>
                </c:pt>
              </c:strCache>
            </c:strRef>
          </c:tx>
          <c:spPr>
            <a:ln w="28575" cap="rnd">
              <a:solidFill>
                <a:schemeClr val="accent1"/>
              </a:solidFill>
              <a:round/>
            </a:ln>
            <a:effectLst/>
          </c:spPr>
          <c:marker>
            <c:symbol val="none"/>
          </c:marker>
          <c:cat>
            <c:numRef>
              <c:f>Todas!$G$7:$G$26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Todas!$I$7:$I$26</c:f>
              <c:numCache>
                <c:formatCode>#,##0</c:formatCode>
                <c:ptCount val="20"/>
                <c:pt idx="0">
                  <c:v>10060667140.670019</c:v>
                </c:pt>
                <c:pt idx="1">
                  <c:v>10060667140.670019</c:v>
                </c:pt>
                <c:pt idx="2">
                  <c:v>10060667140.670019</c:v>
                </c:pt>
                <c:pt idx="3">
                  <c:v>10060667140.670019</c:v>
                </c:pt>
                <c:pt idx="4">
                  <c:v>10060667140.670019</c:v>
                </c:pt>
                <c:pt idx="5">
                  <c:v>10060667140.670019</c:v>
                </c:pt>
                <c:pt idx="6">
                  <c:v>10060667140.670019</c:v>
                </c:pt>
                <c:pt idx="7">
                  <c:v>10060667140.670019</c:v>
                </c:pt>
                <c:pt idx="8">
                  <c:v>10060667140.670019</c:v>
                </c:pt>
                <c:pt idx="9">
                  <c:v>10060667140.670019</c:v>
                </c:pt>
                <c:pt idx="10">
                  <c:v>10060667140.670019</c:v>
                </c:pt>
                <c:pt idx="11">
                  <c:v>10060667140.670019</c:v>
                </c:pt>
                <c:pt idx="12">
                  <c:v>10060667140.670019</c:v>
                </c:pt>
                <c:pt idx="13">
                  <c:v>10060667140.670019</c:v>
                </c:pt>
                <c:pt idx="14">
                  <c:v>10060667140.670019</c:v>
                </c:pt>
                <c:pt idx="15">
                  <c:v>10060667140.670019</c:v>
                </c:pt>
                <c:pt idx="16">
                  <c:v>10060667140.670019</c:v>
                </c:pt>
                <c:pt idx="17">
                  <c:v>10060667140.670019</c:v>
                </c:pt>
                <c:pt idx="18">
                  <c:v>10060667140.670019</c:v>
                </c:pt>
                <c:pt idx="19">
                  <c:v>10060667140.670019</c:v>
                </c:pt>
              </c:numCache>
            </c:numRef>
          </c:val>
          <c:smooth val="0"/>
          <c:extLst xmlns:c16r2="http://schemas.microsoft.com/office/drawing/2015/06/chart">
            <c:ext xmlns:c16="http://schemas.microsoft.com/office/drawing/2014/chart" uri="{C3380CC4-5D6E-409C-BE32-E72D297353CC}">
              <c16:uniqueId val="{00000001-0AA9-4468-9400-89581B7C4C39}"/>
            </c:ext>
          </c:extLst>
        </c:ser>
        <c:ser>
          <c:idx val="2"/>
          <c:order val="2"/>
          <c:tx>
            <c:strRef>
              <c:f>Todas!$J$3</c:f>
              <c:strCache>
                <c:ptCount val="1"/>
                <c:pt idx="0">
                  <c:v>Média últimos 10 anos</c:v>
                </c:pt>
              </c:strCache>
            </c:strRef>
          </c:tx>
          <c:spPr>
            <a:ln w="28575" cap="rnd">
              <a:solidFill>
                <a:schemeClr val="accent3"/>
              </a:solidFill>
              <a:round/>
            </a:ln>
            <a:effectLst/>
          </c:spPr>
          <c:marker>
            <c:symbol val="none"/>
          </c:marker>
          <c:cat>
            <c:numRef>
              <c:f>Todas!$G$7:$G$26</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Todas!$J$7:$J$26</c:f>
              <c:numCache>
                <c:formatCode>General</c:formatCode>
                <c:ptCount val="20"/>
                <c:pt idx="10" formatCode="#,##0">
                  <c:v>11407930745.606018</c:v>
                </c:pt>
                <c:pt idx="11" formatCode="#,##0">
                  <c:v>11407930745.606018</c:v>
                </c:pt>
                <c:pt idx="12" formatCode="#,##0">
                  <c:v>11407930745.606018</c:v>
                </c:pt>
                <c:pt idx="13" formatCode="#,##0">
                  <c:v>11407930745.606018</c:v>
                </c:pt>
                <c:pt idx="14" formatCode="#,##0">
                  <c:v>11407930745.606018</c:v>
                </c:pt>
                <c:pt idx="15" formatCode="#,##0">
                  <c:v>11407930745.606018</c:v>
                </c:pt>
                <c:pt idx="16" formatCode="#,##0">
                  <c:v>11407930745.606018</c:v>
                </c:pt>
                <c:pt idx="17" formatCode="#,##0">
                  <c:v>11407930745.606018</c:v>
                </c:pt>
                <c:pt idx="18" formatCode="#,##0">
                  <c:v>11407930745.606018</c:v>
                </c:pt>
                <c:pt idx="19" formatCode="#,##0">
                  <c:v>11407930745.606018</c:v>
                </c:pt>
              </c:numCache>
            </c:numRef>
          </c:val>
          <c:smooth val="0"/>
          <c:extLst xmlns:c16r2="http://schemas.microsoft.com/office/drawing/2015/06/chart">
            <c:ext xmlns:c16="http://schemas.microsoft.com/office/drawing/2014/chart" uri="{C3380CC4-5D6E-409C-BE32-E72D297353CC}">
              <c16:uniqueId val="{00000002-0AA9-4468-9400-89581B7C4C39}"/>
            </c:ext>
          </c:extLst>
        </c:ser>
        <c:dLbls>
          <c:showLegendKey val="0"/>
          <c:showVal val="0"/>
          <c:showCatName val="0"/>
          <c:showSerName val="0"/>
          <c:showPercent val="0"/>
          <c:showBubbleSize val="0"/>
        </c:dLbls>
        <c:marker val="1"/>
        <c:smooth val="0"/>
        <c:axId val="91392256"/>
        <c:axId val="91402240"/>
      </c:lineChart>
      <c:catAx>
        <c:axId val="913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91402240"/>
        <c:crosses val="autoZero"/>
        <c:auto val="1"/>
        <c:lblAlgn val="ctr"/>
        <c:lblOffset val="100"/>
        <c:noMultiLvlLbl val="0"/>
      </c:catAx>
      <c:valAx>
        <c:axId val="9140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91392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a:effectLst/>
              </a:rPr>
              <a:t>Embasa-BA </a:t>
            </a:r>
            <a:r>
              <a:rPr lang="pt-BR" sz="1200"/>
              <a:t>- DESPESA com pessoal X Investimentos</a:t>
            </a:r>
          </a:p>
        </c:rich>
      </c:tx>
      <c:layout/>
      <c:overlay val="0"/>
      <c:spPr>
        <a:noFill/>
        <a:ln>
          <a:noFill/>
        </a:ln>
        <a:effectLst/>
      </c:spPr>
    </c:title>
    <c:autoTitleDeleted val="0"/>
    <c:plotArea>
      <c:layout/>
      <c:barChart>
        <c:barDir val="col"/>
        <c:grouping val="clustered"/>
        <c:varyColors val="0"/>
        <c:ser>
          <c:idx val="1"/>
          <c:order val="0"/>
          <c:tx>
            <c:v>Desp Pessoal</c:v>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numFmt formatCode="#,##0" sourceLinked="0"/>
            <c:spPr>
              <a:noFill/>
              <a:ln>
                <a:noFill/>
              </a:ln>
              <a:effectLst/>
            </c:spPr>
            <c:txPr>
              <a:bodyPr wrap="square" lIns="38100" tIns="19050" rIns="38100" bIns="19050" anchor="ctr">
                <a:spAutoFit/>
              </a:bodyPr>
              <a:lstStyle/>
              <a:p>
                <a:pPr>
                  <a:defRPr sz="9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2"/>
                </a:solidFill>
              </a:ln>
              <a:effectLst/>
            </c:spPr>
            <c:trendlineType val="poly"/>
            <c:order val="2"/>
            <c:dispRSqr val="0"/>
            <c:dispEq val="0"/>
          </c:trendline>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'Embasa-BA'!$D$2:$D$9</c:f>
              <c:numCache>
                <c:formatCode>#,##0.00</c:formatCode>
                <c:ptCount val="8"/>
                <c:pt idx="0">
                  <c:v>299177606</c:v>
                </c:pt>
                <c:pt idx="1">
                  <c:v>369015091</c:v>
                </c:pt>
                <c:pt idx="2">
                  <c:v>440427117.60000002</c:v>
                </c:pt>
                <c:pt idx="3">
                  <c:v>510504545.25</c:v>
                </c:pt>
                <c:pt idx="4">
                  <c:v>518504079.72000003</c:v>
                </c:pt>
                <c:pt idx="5">
                  <c:v>552624217.25999999</c:v>
                </c:pt>
                <c:pt idx="6">
                  <c:v>588967903.84000003</c:v>
                </c:pt>
                <c:pt idx="7">
                  <c:v>647344346.78999996</c:v>
                </c:pt>
              </c:numCache>
            </c:numRef>
          </c:val>
          <c:extLst xmlns:c16r2="http://schemas.microsoft.com/office/drawing/2015/06/chart">
            <c:ext xmlns:c16="http://schemas.microsoft.com/office/drawing/2014/chart" uri="{C3380CC4-5D6E-409C-BE32-E72D297353CC}">
              <c16:uniqueId val="{00000001-CEAA-4664-9050-3B3F464FD3A6}"/>
            </c:ext>
          </c:extLst>
        </c:ser>
        <c:ser>
          <c:idx val="2"/>
          <c:order val="1"/>
          <c:tx>
            <c:v>Investimentos</c:v>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numFmt formatCode="#,##0" sourceLinked="0"/>
            <c:spPr>
              <a:noFill/>
              <a:ln>
                <a:noFill/>
              </a:ln>
              <a:effectLst/>
            </c:spPr>
            <c:txPr>
              <a:bodyPr wrap="square" lIns="38100" tIns="19050" rIns="38100" bIns="19050" anchor="ctr">
                <a:spAutoFit/>
              </a:bodyPr>
              <a:lstStyle/>
              <a:p>
                <a:pPr>
                  <a:defRPr sz="9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3"/>
                </a:solidFill>
              </a:ln>
              <a:effectLst/>
            </c:spPr>
            <c:trendlineType val="poly"/>
            <c:order val="2"/>
            <c:dispRSqr val="0"/>
            <c:dispEq val="0"/>
          </c:trendline>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'Embasa-BA'!$N$2:$N$9</c:f>
              <c:numCache>
                <c:formatCode>#,##0.00</c:formatCode>
                <c:ptCount val="8"/>
                <c:pt idx="0">
                  <c:v>663766395.13</c:v>
                </c:pt>
                <c:pt idx="1">
                  <c:v>508512549</c:v>
                </c:pt>
                <c:pt idx="2">
                  <c:v>721302542</c:v>
                </c:pt>
                <c:pt idx="3">
                  <c:v>555626168.50999999</c:v>
                </c:pt>
                <c:pt idx="4">
                  <c:v>567335992.52999997</c:v>
                </c:pt>
                <c:pt idx="5">
                  <c:v>455154986.14999998</c:v>
                </c:pt>
                <c:pt idx="6">
                  <c:v>458103353.72000003</c:v>
                </c:pt>
                <c:pt idx="7">
                  <c:v>431654572.48000002</c:v>
                </c:pt>
              </c:numCache>
            </c:numRef>
          </c:val>
          <c:extLst xmlns:c16r2="http://schemas.microsoft.com/office/drawing/2015/06/chart">
            <c:ext xmlns:c16="http://schemas.microsoft.com/office/drawing/2014/chart" uri="{C3380CC4-5D6E-409C-BE32-E72D297353CC}">
              <c16:uniqueId val="{00000003-CEAA-4664-9050-3B3F464FD3A6}"/>
            </c:ext>
          </c:extLst>
        </c:ser>
        <c:ser>
          <c:idx val="0"/>
          <c:order val="2"/>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'Cesan-ES'!$R$5:$R$9</c:f>
              <c:numCache>
                <c:formatCode>#,##0</c:formatCode>
                <c:ptCount val="5"/>
                <c:pt idx="0">
                  <c:v>101495.35</c:v>
                </c:pt>
                <c:pt idx="1">
                  <c:v>107291.56</c:v>
                </c:pt>
                <c:pt idx="2">
                  <c:v>115586.27</c:v>
                </c:pt>
                <c:pt idx="3">
                  <c:v>128240.59</c:v>
                </c:pt>
                <c:pt idx="4">
                  <c:v>137829.74</c:v>
                </c:pt>
              </c:numCache>
            </c:numRef>
          </c:val>
          <c:extLst xmlns:c16r2="http://schemas.microsoft.com/office/drawing/2015/06/chart">
            <c:ext xmlns:c16="http://schemas.microsoft.com/office/drawing/2014/chart" uri="{C3380CC4-5D6E-409C-BE32-E72D297353CC}">
              <c16:uniqueId val="{00000004-CEAA-4664-9050-3B3F464FD3A6}"/>
            </c:ext>
          </c:extLst>
        </c:ser>
        <c:dLbls>
          <c:showLegendKey val="0"/>
          <c:showVal val="0"/>
          <c:showCatName val="0"/>
          <c:showSerName val="0"/>
          <c:showPercent val="0"/>
          <c:showBubbleSize val="0"/>
        </c:dLbls>
        <c:gapWidth val="164"/>
        <c:overlap val="-22"/>
        <c:axId val="100935168"/>
        <c:axId val="100936704"/>
      </c:barChart>
      <c:catAx>
        <c:axId val="1009351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936704"/>
        <c:crosses val="autoZero"/>
        <c:auto val="1"/>
        <c:lblAlgn val="ctr"/>
        <c:lblOffset val="100"/>
        <c:noMultiLvlLbl val="0"/>
      </c:catAx>
      <c:valAx>
        <c:axId val="10093670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935168"/>
        <c:crosses val="autoZero"/>
        <c:crossBetween val="between"/>
        <c:dispUnits>
          <c:builtInUnit val="thousands"/>
          <c:dispUnitsLbl>
            <c:layout/>
            <c:tx>
              <c:rich>
                <a:bodyPr/>
                <a:lstStyle/>
                <a:p>
                  <a:pPr>
                    <a:defRPr>
                      <a:solidFill>
                        <a:schemeClr val="tx1">
                          <a:lumMod val="50000"/>
                          <a:lumOff val="50000"/>
                        </a:schemeClr>
                      </a:solidFill>
                    </a:defRPr>
                  </a:pPr>
                  <a:r>
                    <a:rPr lang="pt-BR">
                      <a:solidFill>
                        <a:schemeClr val="tx1">
                          <a:lumMod val="50000"/>
                          <a:lumOff val="50000"/>
                        </a:schemeClr>
                      </a:solidFill>
                    </a:rPr>
                    <a:t>R$ Milhares</a:t>
                  </a:r>
                </a:p>
              </c:rich>
            </c:tx>
          </c:dispUnitsLbl>
        </c:dispUnits>
      </c:valAx>
      <c:spPr>
        <a:noFill/>
        <a:ln>
          <a:noFill/>
        </a:ln>
        <a:effectLst/>
      </c:spPr>
    </c:plotArea>
    <c:legend>
      <c:legendPos val="r"/>
      <c:legendEntry>
        <c:idx val="2"/>
        <c:delete val="1"/>
      </c:legendEntry>
      <c:legendEntry>
        <c:idx val="3"/>
        <c:delete val="1"/>
      </c:legendEntry>
      <c:legendEntry>
        <c:idx val="4"/>
        <c:delete val="1"/>
      </c:legendEntry>
      <c:layout>
        <c:manualLayout>
          <c:xMode val="edge"/>
          <c:yMode val="edge"/>
          <c:x val="0.282594446928708"/>
          <c:y val="5.2897595385127699E-2"/>
          <c:w val="0.43660326843098801"/>
          <c:h val="0.125349066742701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a:effectLst/>
              </a:rPr>
              <a:t>Embasa-BA </a:t>
            </a:r>
            <a:r>
              <a:rPr lang="pt-BR" sz="1200"/>
              <a:t>- DESPESA MÉDIA POR EMPREGADO</a:t>
            </a:r>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3"/>
              <c:layout>
                <c:manualLayout>
                  <c:x val="0"/>
                  <c:y val="-2.7777777777777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47-4D30-9FC6-D5CCBFB86EFF}"/>
                </c:ext>
              </c:extLst>
            </c:dLbl>
            <c:dLbl>
              <c:idx val="4"/>
              <c:layout>
                <c:manualLayout>
                  <c:x val="0"/>
                  <c:y val="-4.62962962962963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47-4D30-9FC6-D5CCBFB86EFF}"/>
                </c:ext>
              </c:extLst>
            </c:dLbl>
            <c:dLbl>
              <c:idx val="6"/>
              <c:layout>
                <c:manualLayout>
                  <c:x val="-3.05555555555556E-2"/>
                  <c:y val="-0.1203703703703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47-4D30-9FC6-D5CCBFB86EFF}"/>
                </c:ext>
              </c:extLst>
            </c:dLbl>
            <c:dLbl>
              <c:idx val="7"/>
              <c:layout>
                <c:manualLayout>
                  <c:x val="8.3333333333333297E-3"/>
                  <c:y val="-1.388888888888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47-4D30-9FC6-D5CCBFB86E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rgbClr val="FF0000"/>
                </a:solidFill>
              </a:ln>
              <a:effectLst/>
            </c:spPr>
            <c:trendlineType val="poly"/>
            <c:order val="2"/>
            <c:dispRSqr val="0"/>
            <c:dispEq val="0"/>
          </c:trendline>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'Embasa-BA'!$R$2:$R$9</c:f>
              <c:numCache>
                <c:formatCode>#,##0.00</c:formatCode>
                <c:ptCount val="8"/>
                <c:pt idx="0">
                  <c:v>79273.350000000006</c:v>
                </c:pt>
                <c:pt idx="1">
                  <c:v>85400.39</c:v>
                </c:pt>
                <c:pt idx="2">
                  <c:v>89993.280000000013</c:v>
                </c:pt>
                <c:pt idx="3">
                  <c:v>105902.82</c:v>
                </c:pt>
                <c:pt idx="4">
                  <c:v>112608.12</c:v>
                </c:pt>
                <c:pt idx="5">
                  <c:v>119138.56</c:v>
                </c:pt>
                <c:pt idx="6">
                  <c:v>124609.73</c:v>
                </c:pt>
                <c:pt idx="7">
                  <c:v>137236.45000000001</c:v>
                </c:pt>
              </c:numCache>
            </c:numRef>
          </c:val>
          <c:extLst xmlns:c16r2="http://schemas.microsoft.com/office/drawing/2015/06/chart">
            <c:ext xmlns:c16="http://schemas.microsoft.com/office/drawing/2014/chart" uri="{C3380CC4-5D6E-409C-BE32-E72D297353CC}">
              <c16:uniqueId val="{00000005-7A47-4D30-9FC6-D5CCBFB86EFF}"/>
            </c:ext>
          </c:extLst>
        </c:ser>
        <c:dLbls>
          <c:showLegendKey val="0"/>
          <c:showVal val="0"/>
          <c:showCatName val="0"/>
          <c:showSerName val="0"/>
          <c:showPercent val="0"/>
          <c:showBubbleSize val="0"/>
        </c:dLbls>
        <c:gapWidth val="164"/>
        <c:overlap val="-22"/>
        <c:axId val="102502400"/>
        <c:axId val="102503936"/>
      </c:barChart>
      <c:catAx>
        <c:axId val="10250240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503936"/>
        <c:crosses val="autoZero"/>
        <c:auto val="1"/>
        <c:lblAlgn val="ctr"/>
        <c:lblOffset val="100"/>
        <c:noMultiLvlLbl val="0"/>
      </c:catAx>
      <c:valAx>
        <c:axId val="1025039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502400"/>
        <c:crosses val="autoZero"/>
        <c:crossBetween val="between"/>
        <c:dispUnits>
          <c:builtInUnit val="thousands"/>
          <c:dispUnitsLbl>
            <c:layout/>
            <c:tx>
              <c:rich>
                <a:bodyPr/>
                <a:lstStyle/>
                <a:p>
                  <a:pPr>
                    <a:defRPr>
                      <a:solidFill>
                        <a:schemeClr val="tx1">
                          <a:lumMod val="50000"/>
                          <a:lumOff val="50000"/>
                        </a:schemeClr>
                      </a:solidFill>
                    </a:defRPr>
                  </a:pPr>
                  <a:r>
                    <a:rPr lang="pt-BR" dirty="0">
                      <a:solidFill>
                        <a:schemeClr val="tx1">
                          <a:lumMod val="50000"/>
                          <a:lumOff val="50000"/>
                        </a:schemeClr>
                      </a:solidFill>
                    </a:rPr>
                    <a:t>R$ Milhares</a:t>
                  </a:r>
                </a:p>
              </c:rich>
            </c:tx>
          </c:dispUnitsLbl>
        </c:dispUnits>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a:effectLst/>
              </a:rPr>
              <a:t>SANEAGO</a:t>
            </a:r>
            <a:r>
              <a:rPr lang="pt-BR" sz="1200"/>
              <a:t> -</a:t>
            </a:r>
            <a:r>
              <a:rPr lang="pt-BR" sz="1200" baseline="0"/>
              <a:t> tARIFA DA ÁGUA E ESGOTO</a:t>
            </a:r>
            <a:endParaRPr lang="pt-BR" sz="1200"/>
          </a:p>
        </c:rich>
      </c:tx>
      <c:layout/>
      <c:overlay val="0"/>
      <c:spPr>
        <a:noFill/>
        <a:ln>
          <a:noFill/>
        </a:ln>
        <a:effectLst/>
      </c:spPr>
    </c:title>
    <c:autoTitleDeleted val="0"/>
    <c:plotArea>
      <c:layout/>
      <c:barChart>
        <c:barDir val="col"/>
        <c:grouping val="clustered"/>
        <c:varyColors val="0"/>
        <c:ser>
          <c:idx val="1"/>
          <c:order val="0"/>
          <c:tx>
            <c:v>Esgoto</c:v>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2"/>
                </a:solidFill>
              </a:ln>
              <a:effectLst/>
            </c:spPr>
            <c:trendlineType val="poly"/>
            <c:order val="2"/>
            <c:dispRSqr val="0"/>
            <c:dispEq val="0"/>
          </c:trendline>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'Saneago-GO'!$P$2:$P$9</c:f>
              <c:numCache>
                <c:formatCode>General</c:formatCode>
                <c:ptCount val="8"/>
                <c:pt idx="0">
                  <c:v>2.2799999999999998</c:v>
                </c:pt>
                <c:pt idx="1">
                  <c:v>2.46</c:v>
                </c:pt>
                <c:pt idx="2">
                  <c:v>2.61</c:v>
                </c:pt>
                <c:pt idx="3">
                  <c:v>2.77</c:v>
                </c:pt>
                <c:pt idx="4">
                  <c:v>2.96</c:v>
                </c:pt>
                <c:pt idx="5">
                  <c:v>3.48</c:v>
                </c:pt>
                <c:pt idx="6">
                  <c:v>4.3599999999999977</c:v>
                </c:pt>
                <c:pt idx="7">
                  <c:v>4.72</c:v>
                </c:pt>
              </c:numCache>
            </c:numRef>
          </c:val>
          <c:extLst xmlns:c16r2="http://schemas.microsoft.com/office/drawing/2015/06/chart">
            <c:ext xmlns:c16="http://schemas.microsoft.com/office/drawing/2014/chart" uri="{C3380CC4-5D6E-409C-BE32-E72D297353CC}">
              <c16:uniqueId val="{00000001-BCB0-42A5-ABF4-8621C51ED1D9}"/>
            </c:ext>
          </c:extLst>
        </c:ser>
        <c:ser>
          <c:idx val="0"/>
          <c:order val="1"/>
          <c:tx>
            <c:v>Água</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1">
                    <a:lumMod val="75000"/>
                  </a:schemeClr>
                </a:solidFill>
              </a:ln>
              <a:effectLst/>
            </c:spPr>
            <c:trendlineType val="poly"/>
            <c:order val="2"/>
            <c:dispRSqr val="0"/>
            <c:dispEq val="0"/>
          </c:trendline>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'Saneago-GO'!$O$2:$O$9</c:f>
              <c:numCache>
                <c:formatCode>General</c:formatCode>
                <c:ptCount val="8"/>
                <c:pt idx="0">
                  <c:v>3.13</c:v>
                </c:pt>
                <c:pt idx="1">
                  <c:v>3.42</c:v>
                </c:pt>
                <c:pt idx="2">
                  <c:v>3.64</c:v>
                </c:pt>
                <c:pt idx="3">
                  <c:v>3.86</c:v>
                </c:pt>
                <c:pt idx="4">
                  <c:v>4.05</c:v>
                </c:pt>
                <c:pt idx="5">
                  <c:v>4.71</c:v>
                </c:pt>
                <c:pt idx="6">
                  <c:v>5.8599999999999977</c:v>
                </c:pt>
                <c:pt idx="7">
                  <c:v>5.9</c:v>
                </c:pt>
              </c:numCache>
            </c:numRef>
          </c:val>
          <c:extLst xmlns:c16r2="http://schemas.microsoft.com/office/drawing/2015/06/chart">
            <c:ext xmlns:c16="http://schemas.microsoft.com/office/drawing/2014/chart" uri="{C3380CC4-5D6E-409C-BE32-E72D297353CC}">
              <c16:uniqueId val="{00000003-BCB0-42A5-ABF4-8621C51ED1D9}"/>
            </c:ext>
          </c:extLst>
        </c:ser>
        <c:dLbls>
          <c:showLegendKey val="0"/>
          <c:showVal val="0"/>
          <c:showCatName val="0"/>
          <c:showSerName val="0"/>
          <c:showPercent val="0"/>
          <c:showBubbleSize val="0"/>
        </c:dLbls>
        <c:gapWidth val="164"/>
        <c:overlap val="-22"/>
        <c:axId val="102589952"/>
        <c:axId val="102591488"/>
      </c:barChart>
      <c:catAx>
        <c:axId val="1025899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591488"/>
        <c:crosses val="autoZero"/>
        <c:auto val="1"/>
        <c:lblAlgn val="ctr"/>
        <c:lblOffset val="100"/>
        <c:noMultiLvlLbl val="0"/>
      </c:catAx>
      <c:valAx>
        <c:axId val="102591488"/>
        <c:scaling>
          <c:orientation val="minMax"/>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589952"/>
        <c:crosses val="autoZero"/>
        <c:crossBetween val="between"/>
      </c:valAx>
      <c:spPr>
        <a:noFill/>
        <a:ln>
          <a:noFill/>
        </a:ln>
        <a:effectLst/>
      </c:spPr>
    </c:plotArea>
    <c:legend>
      <c:legendPos val="r"/>
      <c:legendEntry>
        <c:idx val="2"/>
        <c:delete val="1"/>
      </c:legendEntry>
      <c:legendEntry>
        <c:idx val="3"/>
        <c:delete val="1"/>
      </c:legendEntry>
      <c:layout>
        <c:manualLayout>
          <c:xMode val="edge"/>
          <c:yMode val="edge"/>
          <c:x val="0.346852809043042"/>
          <c:y val="5.2067360193114497E-2"/>
          <c:w val="0.32049552088197603"/>
          <c:h val="0.1642347261336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a:effectLst/>
              </a:rPr>
              <a:t>SANEAGO </a:t>
            </a:r>
            <a:r>
              <a:rPr lang="pt-BR" sz="1200" dirty="0"/>
              <a:t>-</a:t>
            </a:r>
            <a:r>
              <a:rPr lang="pt-BR" sz="1200" baseline="0" dirty="0"/>
              <a:t> índice de coleta de esgoto</a:t>
            </a:r>
            <a:endParaRPr lang="pt-BR" sz="1200" dirty="0"/>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rgbClr val="FF0000"/>
                </a:solidFill>
              </a:ln>
              <a:effectLst/>
            </c:spPr>
            <c:trendlineType val="poly"/>
            <c:order val="2"/>
            <c:dispRSqr val="0"/>
            <c:dispEq val="0"/>
          </c:trendline>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'Saneago-GO'!$S$2:$S$9</c:f>
              <c:numCache>
                <c:formatCode>General</c:formatCode>
                <c:ptCount val="8"/>
                <c:pt idx="0">
                  <c:v>49.27</c:v>
                </c:pt>
                <c:pt idx="1">
                  <c:v>49.58</c:v>
                </c:pt>
                <c:pt idx="2">
                  <c:v>50.1</c:v>
                </c:pt>
                <c:pt idx="3">
                  <c:v>51.03</c:v>
                </c:pt>
                <c:pt idx="4">
                  <c:v>52.34</c:v>
                </c:pt>
                <c:pt idx="5">
                  <c:v>53.25</c:v>
                </c:pt>
                <c:pt idx="6">
                  <c:v>54.58</c:v>
                </c:pt>
                <c:pt idx="7">
                  <c:v>52.61</c:v>
                </c:pt>
              </c:numCache>
            </c:numRef>
          </c:val>
          <c:extLst xmlns:c16r2="http://schemas.microsoft.com/office/drawing/2015/06/chart">
            <c:ext xmlns:c16="http://schemas.microsoft.com/office/drawing/2014/chart" uri="{C3380CC4-5D6E-409C-BE32-E72D297353CC}">
              <c16:uniqueId val="{00000001-FC33-49A5-AC0E-A199C59937AA}"/>
            </c:ext>
          </c:extLst>
        </c:ser>
        <c:dLbls>
          <c:showLegendKey val="0"/>
          <c:showVal val="0"/>
          <c:showCatName val="0"/>
          <c:showSerName val="0"/>
          <c:showPercent val="0"/>
          <c:showBubbleSize val="0"/>
        </c:dLbls>
        <c:gapWidth val="164"/>
        <c:overlap val="-22"/>
        <c:axId val="102626816"/>
        <c:axId val="102628352"/>
      </c:barChart>
      <c:catAx>
        <c:axId val="1026268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628352"/>
        <c:crosses val="autoZero"/>
        <c:auto val="1"/>
        <c:lblAlgn val="ctr"/>
        <c:lblOffset val="100"/>
        <c:noMultiLvlLbl val="0"/>
      </c:catAx>
      <c:valAx>
        <c:axId val="102628352"/>
        <c:scaling>
          <c:orientation val="minMax"/>
          <c:max val="9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626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a:effectLst/>
              </a:rPr>
              <a:t>SANEAGO</a:t>
            </a:r>
            <a:r>
              <a:rPr lang="pt-BR" sz="1200" dirty="0"/>
              <a:t> -</a:t>
            </a:r>
            <a:r>
              <a:rPr lang="pt-BR" sz="1200" baseline="0" dirty="0"/>
              <a:t> Perdas</a:t>
            </a:r>
            <a:endParaRPr lang="pt-BR" sz="1200" dirty="0"/>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rgbClr val="FF0000"/>
                </a:solidFill>
              </a:ln>
              <a:effectLst/>
            </c:spPr>
            <c:trendlineType val="poly"/>
            <c:order val="2"/>
            <c:dispRSqr val="0"/>
            <c:dispEq val="0"/>
          </c:trendline>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'Saneago-GO'!$V$2:$V$9</c:f>
              <c:numCache>
                <c:formatCode>General</c:formatCode>
                <c:ptCount val="8"/>
                <c:pt idx="0">
                  <c:v>32.159999999999997</c:v>
                </c:pt>
                <c:pt idx="1">
                  <c:v>31.64</c:v>
                </c:pt>
                <c:pt idx="2">
                  <c:v>29.54</c:v>
                </c:pt>
                <c:pt idx="3">
                  <c:v>28.67</c:v>
                </c:pt>
                <c:pt idx="4">
                  <c:v>28.62</c:v>
                </c:pt>
                <c:pt idx="5">
                  <c:v>29.84</c:v>
                </c:pt>
                <c:pt idx="6">
                  <c:v>30.08</c:v>
                </c:pt>
                <c:pt idx="7">
                  <c:v>25.37</c:v>
                </c:pt>
              </c:numCache>
            </c:numRef>
          </c:val>
          <c:extLst xmlns:c16r2="http://schemas.microsoft.com/office/drawing/2015/06/chart">
            <c:ext xmlns:c16="http://schemas.microsoft.com/office/drawing/2014/chart" uri="{C3380CC4-5D6E-409C-BE32-E72D297353CC}">
              <c16:uniqueId val="{00000001-702C-4C6A-8EB5-B0826D5BC0EF}"/>
            </c:ext>
          </c:extLst>
        </c:ser>
        <c:dLbls>
          <c:showLegendKey val="0"/>
          <c:showVal val="0"/>
          <c:showCatName val="0"/>
          <c:showSerName val="0"/>
          <c:showPercent val="0"/>
          <c:showBubbleSize val="0"/>
        </c:dLbls>
        <c:gapWidth val="164"/>
        <c:overlap val="-22"/>
        <c:axId val="102310272"/>
        <c:axId val="102311808"/>
      </c:barChart>
      <c:catAx>
        <c:axId val="10231027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311808"/>
        <c:crosses val="autoZero"/>
        <c:auto val="1"/>
        <c:lblAlgn val="ctr"/>
        <c:lblOffset val="100"/>
        <c:noMultiLvlLbl val="0"/>
      </c:catAx>
      <c:valAx>
        <c:axId val="102311808"/>
        <c:scaling>
          <c:orientation val="minMax"/>
          <c:max val="9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310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a:effectLst/>
              </a:rPr>
              <a:t>SANEAGO</a:t>
            </a:r>
            <a:r>
              <a:rPr lang="pt-BR" sz="1200"/>
              <a:t> - DESPESA com pessoal X Investimentos</a:t>
            </a:r>
          </a:p>
        </c:rich>
      </c:tx>
      <c:layout/>
      <c:overlay val="0"/>
      <c:spPr>
        <a:noFill/>
        <a:ln>
          <a:noFill/>
        </a:ln>
        <a:effectLst/>
      </c:spPr>
    </c:title>
    <c:autoTitleDeleted val="0"/>
    <c:plotArea>
      <c:layout/>
      <c:barChart>
        <c:barDir val="col"/>
        <c:grouping val="clustered"/>
        <c:varyColors val="0"/>
        <c:ser>
          <c:idx val="1"/>
          <c:order val="0"/>
          <c:tx>
            <c:v>Desp Pessoal</c:v>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1.6845145626947101E-3"/>
                  <c:y val="8.23916893124874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A0D-4801-AFFE-0310BFB8A5B0}"/>
                </c:ext>
              </c:extLst>
            </c:dLbl>
            <c:dLbl>
              <c:idx val="1"/>
              <c:layout>
                <c:manualLayout>
                  <c:x val="-3.36902912538946E-3"/>
                  <c:y val="4.28436784424933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A0D-4801-AFFE-0310BFB8A5B0}"/>
                </c:ext>
              </c:extLst>
            </c:dLbl>
            <c:dLbl>
              <c:idx val="4"/>
              <c:layout>
                <c:manualLayout>
                  <c:x val="1.6845145626947101E-3"/>
                  <c:y val="5.27306811599919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A0D-4801-AFFE-0310BFB8A5B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2"/>
                </a:solidFill>
              </a:ln>
              <a:effectLst/>
            </c:spPr>
            <c:trendlineType val="linear"/>
            <c:dispRSqr val="0"/>
            <c:dispEq val="0"/>
          </c:trendline>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'Saneago-GO'!$D$2:$D$9</c:f>
              <c:numCache>
                <c:formatCode>#,##0.00</c:formatCode>
                <c:ptCount val="8"/>
                <c:pt idx="0">
                  <c:v>291079762.31999999</c:v>
                </c:pt>
                <c:pt idx="1">
                  <c:v>343107854.98000002</c:v>
                </c:pt>
                <c:pt idx="2">
                  <c:v>401539724.74000001</c:v>
                </c:pt>
                <c:pt idx="3">
                  <c:v>444524060.01999998</c:v>
                </c:pt>
                <c:pt idx="4">
                  <c:v>564153812.38999999</c:v>
                </c:pt>
                <c:pt idx="5">
                  <c:v>648565999.47000003</c:v>
                </c:pt>
                <c:pt idx="6">
                  <c:v>787242366</c:v>
                </c:pt>
                <c:pt idx="7">
                  <c:v>956909070.74000001</c:v>
                </c:pt>
              </c:numCache>
            </c:numRef>
          </c:val>
          <c:extLst xmlns:c16r2="http://schemas.microsoft.com/office/drawing/2015/06/chart">
            <c:ext xmlns:c16="http://schemas.microsoft.com/office/drawing/2014/chart" uri="{C3380CC4-5D6E-409C-BE32-E72D297353CC}">
              <c16:uniqueId val="{00000004-8A0D-4801-AFFE-0310BFB8A5B0}"/>
            </c:ext>
          </c:extLst>
        </c:ser>
        <c:ser>
          <c:idx val="2"/>
          <c:order val="1"/>
          <c:tx>
            <c:v>Investimentos</c:v>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Lbl>
              <c:idx val="0"/>
              <c:layout>
                <c:manualLayout>
                  <c:x val="0"/>
                  <c:y val="3.9548010869993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A0D-4801-AFFE-0310BFB8A5B0}"/>
                </c:ext>
              </c:extLst>
            </c:dLbl>
            <c:dLbl>
              <c:idx val="1"/>
              <c:layout>
                <c:manualLayout>
                  <c:x val="6.7379256118368803E-3"/>
                  <c:y val="8.898302445748640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A0D-4801-AFFE-0310BFB8A5B0}"/>
                </c:ext>
              </c:extLst>
            </c:dLbl>
            <c:dLbl>
              <c:idx val="2"/>
              <c:layout>
                <c:manualLayout>
                  <c:x val="1.34761165015577E-2"/>
                  <c:y val="5.2730681159991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A0D-4801-AFFE-0310BFB8A5B0}"/>
                </c:ext>
              </c:extLst>
            </c:dLbl>
            <c:dLbl>
              <c:idx val="3"/>
              <c:layout>
                <c:manualLayout>
                  <c:x val="1.01070873761683E-2"/>
                  <c:y val="2.9661008152495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8A0D-4801-AFFE-0310BFB8A5B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3"/>
                </a:solidFill>
              </a:ln>
              <a:effectLst/>
            </c:spPr>
            <c:trendlineType val="linear"/>
            <c:dispRSqr val="0"/>
            <c:dispEq val="0"/>
          </c:trendline>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'Saneago-GO'!$N$2:$N$9</c:f>
              <c:numCache>
                <c:formatCode>#,##0.00</c:formatCode>
                <c:ptCount val="8"/>
                <c:pt idx="0">
                  <c:v>362130548.69999999</c:v>
                </c:pt>
                <c:pt idx="1">
                  <c:v>301498136.04000002</c:v>
                </c:pt>
                <c:pt idx="2">
                  <c:v>346841311.35000002</c:v>
                </c:pt>
                <c:pt idx="3">
                  <c:v>432877716.04000002</c:v>
                </c:pt>
                <c:pt idx="4">
                  <c:v>590312053.25</c:v>
                </c:pt>
                <c:pt idx="5">
                  <c:v>402996734.39999998</c:v>
                </c:pt>
                <c:pt idx="6">
                  <c:v>401574470.58999997</c:v>
                </c:pt>
                <c:pt idx="7">
                  <c:v>235175983.56999999</c:v>
                </c:pt>
              </c:numCache>
            </c:numRef>
          </c:val>
          <c:extLst xmlns:c16r2="http://schemas.microsoft.com/office/drawing/2015/06/chart">
            <c:ext xmlns:c16="http://schemas.microsoft.com/office/drawing/2014/chart" uri="{C3380CC4-5D6E-409C-BE32-E72D297353CC}">
              <c16:uniqueId val="{0000000A-8A0D-4801-AFFE-0310BFB8A5B0}"/>
            </c:ext>
          </c:extLst>
        </c:ser>
        <c:ser>
          <c:idx val="0"/>
          <c:order val="2"/>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'Cesan-ES'!$R$5:$R$9</c:f>
              <c:numCache>
                <c:formatCode>#,##0</c:formatCode>
                <c:ptCount val="5"/>
                <c:pt idx="0">
                  <c:v>101495.35</c:v>
                </c:pt>
                <c:pt idx="1">
                  <c:v>107291.56</c:v>
                </c:pt>
                <c:pt idx="2">
                  <c:v>115586.27</c:v>
                </c:pt>
                <c:pt idx="3">
                  <c:v>128240.59</c:v>
                </c:pt>
                <c:pt idx="4">
                  <c:v>137829.74</c:v>
                </c:pt>
              </c:numCache>
            </c:numRef>
          </c:val>
          <c:extLst xmlns:c16r2="http://schemas.microsoft.com/office/drawing/2015/06/chart">
            <c:ext xmlns:c16="http://schemas.microsoft.com/office/drawing/2014/chart" uri="{C3380CC4-5D6E-409C-BE32-E72D297353CC}">
              <c16:uniqueId val="{0000000B-8A0D-4801-AFFE-0310BFB8A5B0}"/>
            </c:ext>
          </c:extLst>
        </c:ser>
        <c:dLbls>
          <c:showLegendKey val="0"/>
          <c:showVal val="0"/>
          <c:showCatName val="0"/>
          <c:showSerName val="0"/>
          <c:showPercent val="0"/>
          <c:showBubbleSize val="0"/>
        </c:dLbls>
        <c:gapWidth val="164"/>
        <c:overlap val="-22"/>
        <c:axId val="102407552"/>
        <c:axId val="102413440"/>
      </c:barChart>
      <c:catAx>
        <c:axId val="1024075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413440"/>
        <c:crosses val="autoZero"/>
        <c:auto val="1"/>
        <c:lblAlgn val="ctr"/>
        <c:lblOffset val="100"/>
        <c:noMultiLvlLbl val="0"/>
      </c:catAx>
      <c:valAx>
        <c:axId val="102413440"/>
        <c:scaling>
          <c:orientation val="minMax"/>
          <c:min val="10000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2407552"/>
        <c:crosses val="autoZero"/>
        <c:crossBetween val="between"/>
        <c:dispUnits>
          <c:builtInUnit val="thousands"/>
          <c:dispUnitsLbl>
            <c:layout>
              <c:manualLayout>
                <c:xMode val="edge"/>
                <c:yMode val="edge"/>
                <c:x val="0.133076650452882"/>
                <c:y val="8.3709956341487202E-2"/>
              </c:manualLayout>
            </c:layout>
            <c:tx>
              <c:rich>
                <a:bodyPr/>
                <a:lstStyle/>
                <a:p>
                  <a:pPr>
                    <a:defRPr>
                      <a:solidFill>
                        <a:schemeClr val="tx1">
                          <a:lumMod val="50000"/>
                          <a:lumOff val="50000"/>
                        </a:schemeClr>
                      </a:solidFill>
                    </a:defRPr>
                  </a:pPr>
                  <a:r>
                    <a:rPr lang="pt-BR" dirty="0">
                      <a:solidFill>
                        <a:schemeClr val="tx1">
                          <a:lumMod val="50000"/>
                          <a:lumOff val="50000"/>
                        </a:schemeClr>
                      </a:solidFill>
                    </a:rPr>
                    <a:t>R$ Milhares</a:t>
                  </a:r>
                </a:p>
              </c:rich>
            </c:tx>
          </c:dispUnitsLbl>
        </c:dispUnits>
      </c:valAx>
      <c:spPr>
        <a:noFill/>
        <a:ln>
          <a:noFill/>
        </a:ln>
        <a:effectLst/>
      </c:spPr>
    </c:plotArea>
    <c:legend>
      <c:legendPos val="r"/>
      <c:legendEntry>
        <c:idx val="2"/>
        <c:delete val="1"/>
      </c:legendEntry>
      <c:legendEntry>
        <c:idx val="3"/>
        <c:delete val="1"/>
      </c:legendEntry>
      <c:legendEntry>
        <c:idx val="4"/>
        <c:delete val="1"/>
      </c:legendEntry>
      <c:layout>
        <c:manualLayout>
          <c:xMode val="edge"/>
          <c:yMode val="edge"/>
          <c:x val="0.28259443930540201"/>
          <c:y val="7.7556286075169095E-2"/>
          <c:w val="0.43660326843098801"/>
          <c:h val="0.125349066742701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a:effectLst/>
              </a:rPr>
              <a:t>SANEAGO</a:t>
            </a:r>
            <a:r>
              <a:rPr lang="pt-BR" sz="1200" dirty="0"/>
              <a:t> - DESPESA MÉDIA POR EMPREGADO</a:t>
            </a:r>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3"/>
              <c:layout>
                <c:manualLayout>
                  <c:x val="0"/>
                  <c:y val="-2.7777777777777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4D4-40F7-BA93-47C3F40626F2}"/>
                </c:ext>
              </c:extLst>
            </c:dLbl>
            <c:dLbl>
              <c:idx val="4"/>
              <c:layout>
                <c:manualLayout>
                  <c:x val="0"/>
                  <c:y val="-4.62962962962963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4D4-40F7-BA93-47C3F40626F2}"/>
                </c:ext>
              </c:extLst>
            </c:dLbl>
            <c:dLbl>
              <c:idx val="6"/>
              <c:layout>
                <c:manualLayout>
                  <c:x val="-3.05555555555556E-2"/>
                  <c:y val="-0.1203703703703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4D4-40F7-BA93-47C3F40626F2}"/>
                </c:ext>
              </c:extLst>
            </c:dLbl>
            <c:dLbl>
              <c:idx val="7"/>
              <c:layout>
                <c:manualLayout>
                  <c:x val="8.3333333333333297E-3"/>
                  <c:y val="-1.388888888888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D4-40F7-BA93-47C3F40626F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rgbClr val="FF0000"/>
                </a:solidFill>
              </a:ln>
              <a:effectLst/>
            </c:spPr>
            <c:trendlineType val="poly"/>
            <c:order val="2"/>
            <c:dispRSqr val="0"/>
            <c:dispEq val="0"/>
          </c:trendline>
          <c:cat>
            <c:numRef>
              <c:f>'Saneago-GO'!$A$2:$A$9</c:f>
              <c:numCache>
                <c:formatCode>General</c:formatCode>
                <c:ptCount val="8"/>
                <c:pt idx="0">
                  <c:v>2010</c:v>
                </c:pt>
                <c:pt idx="1">
                  <c:v>2011</c:v>
                </c:pt>
                <c:pt idx="2">
                  <c:v>2012</c:v>
                </c:pt>
                <c:pt idx="3">
                  <c:v>2013</c:v>
                </c:pt>
                <c:pt idx="4">
                  <c:v>2014</c:v>
                </c:pt>
                <c:pt idx="5">
                  <c:v>2015</c:v>
                </c:pt>
                <c:pt idx="6">
                  <c:v>2016</c:v>
                </c:pt>
                <c:pt idx="7">
                  <c:v>2017</c:v>
                </c:pt>
              </c:numCache>
            </c:numRef>
          </c:cat>
          <c:val>
            <c:numRef>
              <c:f>'Saneago-GO'!$R$2:$R$9</c:f>
              <c:numCache>
                <c:formatCode>#,##0.00</c:formatCode>
                <c:ptCount val="8"/>
                <c:pt idx="0">
                  <c:v>67262.8</c:v>
                </c:pt>
                <c:pt idx="1">
                  <c:v>76921.39</c:v>
                </c:pt>
                <c:pt idx="2">
                  <c:v>89970.81</c:v>
                </c:pt>
                <c:pt idx="3">
                  <c:v>101686.85</c:v>
                </c:pt>
                <c:pt idx="4">
                  <c:v>120007.19</c:v>
                </c:pt>
                <c:pt idx="5">
                  <c:v>122660.24</c:v>
                </c:pt>
                <c:pt idx="6">
                  <c:v>138452.76</c:v>
                </c:pt>
                <c:pt idx="7">
                  <c:v>164643.68</c:v>
                </c:pt>
              </c:numCache>
            </c:numRef>
          </c:val>
          <c:extLst xmlns:c16r2="http://schemas.microsoft.com/office/drawing/2015/06/chart">
            <c:ext xmlns:c16="http://schemas.microsoft.com/office/drawing/2014/chart" uri="{C3380CC4-5D6E-409C-BE32-E72D297353CC}">
              <c16:uniqueId val="{00000005-64D4-40F7-BA93-47C3F40626F2}"/>
            </c:ext>
          </c:extLst>
        </c:ser>
        <c:dLbls>
          <c:showLegendKey val="0"/>
          <c:showVal val="0"/>
          <c:showCatName val="0"/>
          <c:showSerName val="0"/>
          <c:showPercent val="0"/>
          <c:showBubbleSize val="0"/>
        </c:dLbls>
        <c:gapWidth val="164"/>
        <c:overlap val="-22"/>
        <c:axId val="92579712"/>
        <c:axId val="92581248"/>
      </c:barChart>
      <c:catAx>
        <c:axId val="9257971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92581248"/>
        <c:crosses val="autoZero"/>
        <c:auto val="1"/>
        <c:lblAlgn val="ctr"/>
        <c:lblOffset val="100"/>
        <c:noMultiLvlLbl val="0"/>
      </c:catAx>
      <c:valAx>
        <c:axId val="9258124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92579712"/>
        <c:crosses val="autoZero"/>
        <c:crossBetween val="between"/>
        <c:dispUnits>
          <c:builtInUnit val="thousands"/>
          <c:dispUnitsLbl>
            <c:layout/>
            <c:tx>
              <c:rich>
                <a:bodyPr/>
                <a:lstStyle/>
                <a:p>
                  <a:pPr>
                    <a:defRPr>
                      <a:solidFill>
                        <a:schemeClr val="tx1">
                          <a:lumMod val="50000"/>
                          <a:lumOff val="50000"/>
                        </a:schemeClr>
                      </a:solidFill>
                    </a:defRPr>
                  </a:pPr>
                  <a:r>
                    <a:rPr lang="pt-BR" dirty="0">
                      <a:solidFill>
                        <a:schemeClr val="tx1">
                          <a:lumMod val="50000"/>
                          <a:lumOff val="50000"/>
                        </a:schemeClr>
                      </a:solidFill>
                    </a:rPr>
                    <a:t>R$</a:t>
                  </a:r>
                  <a:r>
                    <a:rPr lang="pt-BR" baseline="0" dirty="0">
                      <a:solidFill>
                        <a:schemeClr val="tx1">
                          <a:lumMod val="50000"/>
                          <a:lumOff val="50000"/>
                        </a:schemeClr>
                      </a:solidFill>
                    </a:rPr>
                    <a:t> </a:t>
                  </a:r>
                  <a:r>
                    <a:rPr lang="pt-BR" dirty="0">
                      <a:solidFill>
                        <a:schemeClr val="tx1">
                          <a:lumMod val="50000"/>
                          <a:lumOff val="50000"/>
                        </a:schemeClr>
                      </a:solidFill>
                    </a:rPr>
                    <a:t>Milhares</a:t>
                  </a:r>
                </a:p>
              </c:rich>
            </c:tx>
          </c:dispUnitsLbl>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err="1">
                <a:effectLst/>
              </a:rPr>
              <a:t>Agespisa</a:t>
            </a:r>
            <a:r>
              <a:rPr lang="pt-BR" sz="1200" b="1" i="0" u="none" strike="noStrike" cap="all" baseline="0" dirty="0">
                <a:effectLst/>
              </a:rPr>
              <a:t>-PI</a:t>
            </a:r>
            <a:r>
              <a:rPr lang="pt-BR" sz="1200" dirty="0"/>
              <a:t>-</a:t>
            </a:r>
            <a:r>
              <a:rPr lang="pt-BR" sz="1200" baseline="0" dirty="0"/>
              <a:t> </a:t>
            </a:r>
            <a:r>
              <a:rPr lang="pt-BR" sz="1200" baseline="0" dirty="0" err="1"/>
              <a:t>tARIFA</a:t>
            </a:r>
            <a:r>
              <a:rPr lang="pt-BR" sz="1200" baseline="0" dirty="0"/>
              <a:t> DA ÁGUA E ESGOTO</a:t>
            </a:r>
            <a:endParaRPr lang="pt-BR" sz="1200" dirty="0"/>
          </a:p>
        </c:rich>
      </c:tx>
      <c:layout/>
      <c:overlay val="0"/>
      <c:spPr>
        <a:noFill/>
        <a:ln>
          <a:noFill/>
        </a:ln>
        <a:effectLst/>
      </c:spPr>
    </c:title>
    <c:autoTitleDeleted val="0"/>
    <c:plotArea>
      <c:layout/>
      <c:barChart>
        <c:barDir val="col"/>
        <c:grouping val="clustered"/>
        <c:varyColors val="0"/>
        <c:ser>
          <c:idx val="1"/>
          <c:order val="0"/>
          <c:tx>
            <c:v>Esgoto</c:v>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2"/>
                </a:solidFill>
              </a:ln>
              <a:effectLst/>
            </c:spPr>
            <c:trendlineType val="poly"/>
            <c:order val="2"/>
            <c:dispRSqr val="0"/>
            <c:dispEq val="0"/>
          </c:trendline>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'Agepisa-PI'!$P$2:$P$9</c:f>
              <c:numCache>
                <c:formatCode>General</c:formatCode>
                <c:ptCount val="8"/>
                <c:pt idx="0">
                  <c:v>1.85</c:v>
                </c:pt>
                <c:pt idx="1">
                  <c:v>1.98</c:v>
                </c:pt>
                <c:pt idx="2">
                  <c:v>2.25</c:v>
                </c:pt>
                <c:pt idx="3">
                  <c:v>2.31</c:v>
                </c:pt>
                <c:pt idx="4">
                  <c:v>2.2799999999999998</c:v>
                </c:pt>
                <c:pt idx="5">
                  <c:v>2.13</c:v>
                </c:pt>
                <c:pt idx="6">
                  <c:v>2.5099999999999998</c:v>
                </c:pt>
                <c:pt idx="7">
                  <c:v>2.4500000000000002</c:v>
                </c:pt>
              </c:numCache>
            </c:numRef>
          </c:val>
          <c:extLst xmlns:c16r2="http://schemas.microsoft.com/office/drawing/2015/06/chart">
            <c:ext xmlns:c16="http://schemas.microsoft.com/office/drawing/2014/chart" uri="{C3380CC4-5D6E-409C-BE32-E72D297353CC}">
              <c16:uniqueId val="{00000001-9AE3-4C96-9999-13A5D057D411}"/>
            </c:ext>
          </c:extLst>
        </c:ser>
        <c:ser>
          <c:idx val="0"/>
          <c:order val="1"/>
          <c:tx>
            <c:v>Água</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1">
                    <a:lumMod val="75000"/>
                  </a:schemeClr>
                </a:solidFill>
              </a:ln>
              <a:effectLst/>
            </c:spPr>
            <c:trendlineType val="poly"/>
            <c:order val="2"/>
            <c:dispRSqr val="0"/>
            <c:dispEq val="0"/>
          </c:trendline>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'Agepisa-PI'!$O$2:$O$9</c:f>
              <c:numCache>
                <c:formatCode>General</c:formatCode>
                <c:ptCount val="8"/>
                <c:pt idx="0">
                  <c:v>2.5</c:v>
                </c:pt>
                <c:pt idx="1">
                  <c:v>2.62</c:v>
                </c:pt>
                <c:pt idx="2">
                  <c:v>2.72</c:v>
                </c:pt>
                <c:pt idx="3">
                  <c:v>2.73</c:v>
                </c:pt>
                <c:pt idx="4">
                  <c:v>2.63</c:v>
                </c:pt>
                <c:pt idx="5">
                  <c:v>2.76</c:v>
                </c:pt>
                <c:pt idx="6">
                  <c:v>3.13</c:v>
                </c:pt>
                <c:pt idx="7">
                  <c:v>3.28</c:v>
                </c:pt>
              </c:numCache>
            </c:numRef>
          </c:val>
          <c:extLst xmlns:c16r2="http://schemas.microsoft.com/office/drawing/2015/06/chart">
            <c:ext xmlns:c16="http://schemas.microsoft.com/office/drawing/2014/chart" uri="{C3380CC4-5D6E-409C-BE32-E72D297353CC}">
              <c16:uniqueId val="{00000003-9AE3-4C96-9999-13A5D057D411}"/>
            </c:ext>
          </c:extLst>
        </c:ser>
        <c:dLbls>
          <c:showLegendKey val="0"/>
          <c:showVal val="0"/>
          <c:showCatName val="0"/>
          <c:showSerName val="0"/>
          <c:showPercent val="0"/>
          <c:showBubbleSize val="0"/>
        </c:dLbls>
        <c:gapWidth val="164"/>
        <c:overlap val="-22"/>
        <c:axId val="92510464"/>
        <c:axId val="92520448"/>
      </c:barChart>
      <c:catAx>
        <c:axId val="925104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92520448"/>
        <c:crosses val="autoZero"/>
        <c:auto val="1"/>
        <c:lblAlgn val="ctr"/>
        <c:lblOffset val="100"/>
        <c:noMultiLvlLbl val="0"/>
      </c:catAx>
      <c:valAx>
        <c:axId val="92520448"/>
        <c:scaling>
          <c:orientation val="minMax"/>
          <c:min val="1"/>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92510464"/>
        <c:crosses val="autoZero"/>
        <c:crossBetween val="between"/>
      </c:valAx>
      <c:spPr>
        <a:noFill/>
        <a:ln>
          <a:noFill/>
        </a:ln>
        <a:effectLst/>
      </c:spPr>
    </c:plotArea>
    <c:legend>
      <c:legendPos val="r"/>
      <c:legendEntry>
        <c:idx val="2"/>
        <c:delete val="1"/>
      </c:legendEntry>
      <c:legendEntry>
        <c:idx val="3"/>
        <c:delete val="1"/>
      </c:legendEntry>
      <c:layout>
        <c:manualLayout>
          <c:xMode val="edge"/>
          <c:yMode val="edge"/>
          <c:x val="0.346852809043042"/>
          <c:y val="5.2067360193114497E-2"/>
          <c:w val="0.32049552088197603"/>
          <c:h val="0.1642347261336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err="1">
                <a:effectLst/>
              </a:rPr>
              <a:t>Agespisa</a:t>
            </a:r>
            <a:r>
              <a:rPr lang="pt-BR" sz="1200" b="1" i="0" u="none" strike="noStrike" cap="all" baseline="0" dirty="0">
                <a:effectLst/>
              </a:rPr>
              <a:t>-PI</a:t>
            </a:r>
            <a:r>
              <a:rPr lang="pt-BR" sz="1200" dirty="0"/>
              <a:t>-</a:t>
            </a:r>
            <a:r>
              <a:rPr lang="pt-BR" sz="1200" baseline="0" dirty="0"/>
              <a:t> índice de coleta de esgoto</a:t>
            </a:r>
            <a:endParaRPr lang="pt-BR" sz="1200" dirty="0"/>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rgbClr val="FF0000"/>
                </a:solidFill>
              </a:ln>
              <a:effectLst/>
            </c:spPr>
            <c:trendlineType val="poly"/>
            <c:order val="2"/>
            <c:dispRSqr val="0"/>
            <c:dispEq val="0"/>
          </c:trendline>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'Agepisa-PI'!$S$2:$S$9</c:f>
              <c:numCache>
                <c:formatCode>General</c:formatCode>
                <c:ptCount val="8"/>
                <c:pt idx="0">
                  <c:v>7.03</c:v>
                </c:pt>
                <c:pt idx="1">
                  <c:v>9.59</c:v>
                </c:pt>
                <c:pt idx="2">
                  <c:v>8.93</c:v>
                </c:pt>
                <c:pt idx="3">
                  <c:v>8.35</c:v>
                </c:pt>
                <c:pt idx="4">
                  <c:v>9.620000000000001</c:v>
                </c:pt>
                <c:pt idx="5">
                  <c:v>9.620000000000001</c:v>
                </c:pt>
                <c:pt idx="6">
                  <c:v>10.6</c:v>
                </c:pt>
                <c:pt idx="7">
                  <c:v>11.42</c:v>
                </c:pt>
              </c:numCache>
            </c:numRef>
          </c:val>
          <c:extLst xmlns:c16r2="http://schemas.microsoft.com/office/drawing/2015/06/chart">
            <c:ext xmlns:c16="http://schemas.microsoft.com/office/drawing/2014/chart" uri="{C3380CC4-5D6E-409C-BE32-E72D297353CC}">
              <c16:uniqueId val="{00000001-FD24-484F-9DB9-A6BBD216FA59}"/>
            </c:ext>
          </c:extLst>
        </c:ser>
        <c:dLbls>
          <c:showLegendKey val="0"/>
          <c:showVal val="0"/>
          <c:showCatName val="0"/>
          <c:showSerName val="0"/>
          <c:showPercent val="0"/>
          <c:showBubbleSize val="0"/>
        </c:dLbls>
        <c:gapWidth val="164"/>
        <c:overlap val="-22"/>
        <c:axId val="100088064"/>
        <c:axId val="100106240"/>
      </c:barChart>
      <c:catAx>
        <c:axId val="1000880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106240"/>
        <c:crosses val="autoZero"/>
        <c:auto val="1"/>
        <c:lblAlgn val="ctr"/>
        <c:lblOffset val="100"/>
        <c:noMultiLvlLbl val="0"/>
      </c:catAx>
      <c:valAx>
        <c:axId val="100106240"/>
        <c:scaling>
          <c:orientation val="minMax"/>
          <c:max val="9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0880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err="1">
                <a:effectLst/>
              </a:rPr>
              <a:t>Agespisa</a:t>
            </a:r>
            <a:r>
              <a:rPr lang="pt-BR" sz="1200" b="1" i="0" u="none" strike="noStrike" cap="all" baseline="0" dirty="0">
                <a:effectLst/>
              </a:rPr>
              <a:t>-PI</a:t>
            </a:r>
            <a:r>
              <a:rPr lang="pt-BR" sz="1200" dirty="0"/>
              <a:t>-</a:t>
            </a:r>
            <a:r>
              <a:rPr lang="pt-BR" sz="1200" baseline="0" dirty="0"/>
              <a:t> Perdas</a:t>
            </a:r>
            <a:endParaRPr lang="pt-BR" sz="1200" dirty="0"/>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rgbClr val="FF0000"/>
                </a:solidFill>
              </a:ln>
              <a:effectLst/>
            </c:spPr>
            <c:trendlineType val="poly"/>
            <c:order val="2"/>
            <c:dispRSqr val="0"/>
            <c:dispEq val="0"/>
          </c:trendline>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'Agepisa-PI'!$V$2:$V$9</c:f>
              <c:numCache>
                <c:formatCode>General</c:formatCode>
                <c:ptCount val="8"/>
                <c:pt idx="0">
                  <c:v>53.62</c:v>
                </c:pt>
                <c:pt idx="1">
                  <c:v>59.95</c:v>
                </c:pt>
                <c:pt idx="2">
                  <c:v>54.34</c:v>
                </c:pt>
                <c:pt idx="3">
                  <c:v>51.89</c:v>
                </c:pt>
                <c:pt idx="4">
                  <c:v>51.72</c:v>
                </c:pt>
                <c:pt idx="5">
                  <c:v>45.53</c:v>
                </c:pt>
                <c:pt idx="6">
                  <c:v>45.54</c:v>
                </c:pt>
                <c:pt idx="7">
                  <c:v>49.64</c:v>
                </c:pt>
              </c:numCache>
            </c:numRef>
          </c:val>
          <c:extLst xmlns:c16r2="http://schemas.microsoft.com/office/drawing/2015/06/chart">
            <c:ext xmlns:c16="http://schemas.microsoft.com/office/drawing/2014/chart" uri="{C3380CC4-5D6E-409C-BE32-E72D297353CC}">
              <c16:uniqueId val="{00000001-A94B-41D7-ABBD-0FED33DC1933}"/>
            </c:ext>
          </c:extLst>
        </c:ser>
        <c:dLbls>
          <c:showLegendKey val="0"/>
          <c:showVal val="0"/>
          <c:showCatName val="0"/>
          <c:showSerName val="0"/>
          <c:showPercent val="0"/>
          <c:showBubbleSize val="0"/>
        </c:dLbls>
        <c:gapWidth val="164"/>
        <c:overlap val="-22"/>
        <c:axId val="100131968"/>
        <c:axId val="100133504"/>
      </c:barChart>
      <c:catAx>
        <c:axId val="1001319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133504"/>
        <c:crosses val="autoZero"/>
        <c:auto val="1"/>
        <c:lblAlgn val="ctr"/>
        <c:lblOffset val="100"/>
        <c:noMultiLvlLbl val="0"/>
      </c:catAx>
      <c:valAx>
        <c:axId val="100133504"/>
        <c:scaling>
          <c:orientation val="minMax"/>
          <c:max val="9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131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err="1">
                <a:effectLst/>
              </a:rPr>
              <a:t>AgeSpisa</a:t>
            </a:r>
            <a:r>
              <a:rPr lang="pt-BR" sz="1200" b="1" i="0" u="none" strike="noStrike" cap="all" baseline="0" dirty="0">
                <a:effectLst/>
              </a:rPr>
              <a:t>-PI</a:t>
            </a:r>
            <a:r>
              <a:rPr lang="pt-BR" sz="1200" dirty="0"/>
              <a:t>- DESPESA com pessoal X Investimentos</a:t>
            </a:r>
          </a:p>
        </c:rich>
      </c:tx>
      <c:layout/>
      <c:overlay val="0"/>
      <c:spPr>
        <a:noFill/>
        <a:ln>
          <a:noFill/>
        </a:ln>
        <a:effectLst/>
      </c:spPr>
    </c:title>
    <c:autoTitleDeleted val="0"/>
    <c:plotArea>
      <c:layout/>
      <c:barChart>
        <c:barDir val="col"/>
        <c:grouping val="clustered"/>
        <c:varyColors val="0"/>
        <c:ser>
          <c:idx val="1"/>
          <c:order val="0"/>
          <c:tx>
            <c:v>Desp Pessoal</c:v>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1.3531552566809201E-2"/>
                  <c:y val="1.23293669015717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F8C-4DC5-9117-CF4B4C9565FD}"/>
                </c:ext>
              </c:extLst>
            </c:dLbl>
            <c:spPr>
              <a:noFill/>
              <a:ln>
                <a:noFill/>
              </a:ln>
              <a:effectLst/>
            </c:spPr>
            <c:txPr>
              <a:bodyPr wrap="square" lIns="38100" tIns="19050" rIns="38100" bIns="19050" anchor="ctr">
                <a:spAutoFit/>
              </a:bodyPr>
              <a:lstStyle/>
              <a:p>
                <a:pPr>
                  <a:defRPr sz="9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2"/>
                </a:solidFill>
              </a:ln>
              <a:effectLst/>
            </c:spPr>
            <c:trendlineType val="poly"/>
            <c:order val="2"/>
            <c:dispRSqr val="0"/>
            <c:dispEq val="0"/>
          </c:trendline>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'Agepisa-PI'!$D$2:$D$9</c:f>
              <c:numCache>
                <c:formatCode>#,##0.00</c:formatCode>
                <c:ptCount val="8"/>
                <c:pt idx="0">
                  <c:v>132338130.56999999</c:v>
                </c:pt>
                <c:pt idx="1">
                  <c:v>145103226.40000001</c:v>
                </c:pt>
                <c:pt idx="2">
                  <c:v>161784993.66999999</c:v>
                </c:pt>
                <c:pt idx="3">
                  <c:v>180252880.25</c:v>
                </c:pt>
                <c:pt idx="4">
                  <c:v>199399259.53999999</c:v>
                </c:pt>
                <c:pt idx="5">
                  <c:v>153146503.22999999</c:v>
                </c:pt>
                <c:pt idx="6">
                  <c:v>251089487.13</c:v>
                </c:pt>
                <c:pt idx="7">
                  <c:v>322311758.69</c:v>
                </c:pt>
              </c:numCache>
            </c:numRef>
          </c:val>
          <c:extLst xmlns:c16r2="http://schemas.microsoft.com/office/drawing/2015/06/chart">
            <c:ext xmlns:c16="http://schemas.microsoft.com/office/drawing/2014/chart" uri="{C3380CC4-5D6E-409C-BE32-E72D297353CC}">
              <c16:uniqueId val="{00000002-EF8C-4DC5-9117-CF4B4C9565FD}"/>
            </c:ext>
          </c:extLst>
        </c:ser>
        <c:ser>
          <c:idx val="2"/>
          <c:order val="1"/>
          <c:tx>
            <c:v>Investimentos</c:v>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wrap="square" lIns="38100" tIns="19050" rIns="38100" bIns="19050" anchor="ctr">
                <a:spAutoFit/>
              </a:bodyPr>
              <a:lstStyle/>
              <a:p>
                <a:pPr>
                  <a:defRPr sz="9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3"/>
                </a:solidFill>
              </a:ln>
              <a:effectLst/>
            </c:spPr>
            <c:trendlineType val="poly"/>
            <c:order val="2"/>
            <c:dispRSqr val="0"/>
            <c:dispEq val="0"/>
          </c:trendline>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'Agepisa-PI'!$N$2:$N$9</c:f>
              <c:numCache>
                <c:formatCode>#,##0.00</c:formatCode>
                <c:ptCount val="8"/>
                <c:pt idx="0">
                  <c:v>175572609.19999999</c:v>
                </c:pt>
                <c:pt idx="1">
                  <c:v>33574020.57</c:v>
                </c:pt>
                <c:pt idx="2">
                  <c:v>66661349.090000004</c:v>
                </c:pt>
                <c:pt idx="3">
                  <c:v>57291555.329999998</c:v>
                </c:pt>
                <c:pt idx="4">
                  <c:v>1463591.67</c:v>
                </c:pt>
                <c:pt idx="5">
                  <c:v>28652583.77</c:v>
                </c:pt>
                <c:pt idx="6">
                  <c:v>15461098.380000001</c:v>
                </c:pt>
                <c:pt idx="7">
                  <c:v>39347261.18</c:v>
                </c:pt>
              </c:numCache>
            </c:numRef>
          </c:val>
          <c:extLst xmlns:c16r2="http://schemas.microsoft.com/office/drawing/2015/06/chart">
            <c:ext xmlns:c16="http://schemas.microsoft.com/office/drawing/2014/chart" uri="{C3380CC4-5D6E-409C-BE32-E72D297353CC}">
              <c16:uniqueId val="{00000004-EF8C-4DC5-9117-CF4B4C9565FD}"/>
            </c:ext>
          </c:extLst>
        </c:ser>
        <c:ser>
          <c:idx val="0"/>
          <c:order val="2"/>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'Cesan-ES'!$R$5:$R$9</c:f>
              <c:numCache>
                <c:formatCode>#,##0</c:formatCode>
                <c:ptCount val="5"/>
                <c:pt idx="0">
                  <c:v>101495.35</c:v>
                </c:pt>
                <c:pt idx="1">
                  <c:v>107291.56</c:v>
                </c:pt>
                <c:pt idx="2">
                  <c:v>115586.27</c:v>
                </c:pt>
                <c:pt idx="3">
                  <c:v>128240.59</c:v>
                </c:pt>
                <c:pt idx="4">
                  <c:v>137829.74</c:v>
                </c:pt>
              </c:numCache>
            </c:numRef>
          </c:val>
          <c:extLst xmlns:c16r2="http://schemas.microsoft.com/office/drawing/2015/06/chart">
            <c:ext xmlns:c16="http://schemas.microsoft.com/office/drawing/2014/chart" uri="{C3380CC4-5D6E-409C-BE32-E72D297353CC}">
              <c16:uniqueId val="{00000005-EF8C-4DC5-9117-CF4B4C9565FD}"/>
            </c:ext>
          </c:extLst>
        </c:ser>
        <c:dLbls>
          <c:showLegendKey val="0"/>
          <c:showVal val="0"/>
          <c:showCatName val="0"/>
          <c:showSerName val="0"/>
          <c:showPercent val="0"/>
          <c:showBubbleSize val="0"/>
        </c:dLbls>
        <c:gapWidth val="164"/>
        <c:overlap val="-22"/>
        <c:axId val="100210176"/>
        <c:axId val="100211712"/>
      </c:barChart>
      <c:catAx>
        <c:axId val="1002101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211712"/>
        <c:crosses val="autoZero"/>
        <c:auto val="1"/>
        <c:lblAlgn val="ctr"/>
        <c:lblOffset val="100"/>
        <c:noMultiLvlLbl val="0"/>
      </c:catAx>
      <c:valAx>
        <c:axId val="10021171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210176"/>
        <c:crosses val="autoZero"/>
        <c:crossBetween val="between"/>
        <c:dispUnits>
          <c:builtInUnit val="thousands"/>
          <c:dispUnitsLbl>
            <c:layout>
              <c:manualLayout>
                <c:xMode val="edge"/>
                <c:yMode val="edge"/>
                <c:x val="0.14498092035867"/>
                <c:y val="9.6785530177338999E-2"/>
              </c:manualLayout>
            </c:layout>
            <c:tx>
              <c:rich>
                <a:bodyPr/>
                <a:lstStyle/>
                <a:p>
                  <a:pPr>
                    <a:defRPr>
                      <a:solidFill>
                        <a:schemeClr val="tx1">
                          <a:lumMod val="50000"/>
                          <a:lumOff val="50000"/>
                        </a:schemeClr>
                      </a:solidFill>
                    </a:defRPr>
                  </a:pPr>
                  <a:r>
                    <a:rPr lang="pt-BR" dirty="0">
                      <a:solidFill>
                        <a:schemeClr val="tx1">
                          <a:lumMod val="50000"/>
                          <a:lumOff val="50000"/>
                        </a:schemeClr>
                      </a:solidFill>
                    </a:rPr>
                    <a:t>R$ Milhares</a:t>
                  </a:r>
                </a:p>
              </c:rich>
            </c:tx>
          </c:dispUnitsLbl>
        </c:dispUnits>
      </c:valAx>
      <c:spPr>
        <a:noFill/>
        <a:ln>
          <a:noFill/>
        </a:ln>
        <a:effectLst/>
      </c:spPr>
    </c:plotArea>
    <c:legend>
      <c:legendPos val="r"/>
      <c:legendEntry>
        <c:idx val="2"/>
        <c:delete val="1"/>
      </c:legendEntry>
      <c:legendEntry>
        <c:idx val="3"/>
        <c:delete val="1"/>
      </c:legendEntry>
      <c:legendEntry>
        <c:idx val="4"/>
        <c:delete val="1"/>
      </c:legendEntry>
      <c:layout>
        <c:manualLayout>
          <c:xMode val="edge"/>
          <c:yMode val="edge"/>
          <c:x val="0.28259443930540201"/>
          <c:y val="7.7556286075169095E-2"/>
          <c:w val="0.43660326843098801"/>
          <c:h val="0.125349066742701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dirty="0" err="1">
                <a:effectLst/>
              </a:rPr>
              <a:t>AgeSpisa</a:t>
            </a:r>
            <a:r>
              <a:rPr lang="pt-BR" sz="1200" b="1" i="0" u="none" strike="noStrike" cap="all" baseline="0" dirty="0">
                <a:effectLst/>
              </a:rPr>
              <a:t>-PI</a:t>
            </a:r>
            <a:r>
              <a:rPr lang="pt-BR" sz="1200" dirty="0"/>
              <a:t>- DESPESA MÉDIA POR EMPREGADO</a:t>
            </a:r>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3"/>
              <c:layout>
                <c:manualLayout>
                  <c:x val="0"/>
                  <c:y val="-2.77777777777778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CA3-4479-ABB4-12A3DF09CD89}"/>
                </c:ext>
              </c:extLst>
            </c:dLbl>
            <c:dLbl>
              <c:idx val="4"/>
              <c:layout>
                <c:manualLayout>
                  <c:x val="0"/>
                  <c:y val="-4.62962962962963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CA3-4479-ABB4-12A3DF09CD89}"/>
                </c:ext>
              </c:extLst>
            </c:dLbl>
            <c:dLbl>
              <c:idx val="6"/>
              <c:layout>
                <c:manualLayout>
                  <c:x val="-7.0788140906766503E-3"/>
                  <c:y val="-3.788860928720560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CA3-4479-ABB4-12A3DF09CD89}"/>
                </c:ext>
              </c:extLst>
            </c:dLbl>
            <c:dLbl>
              <c:idx val="7"/>
              <c:layout>
                <c:manualLayout>
                  <c:x val="8.3333333333333297E-3"/>
                  <c:y val="-1.3888888888888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CA3-4479-ABB4-12A3DF09CD8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rgbClr val="FF0000"/>
                </a:solidFill>
              </a:ln>
              <a:effectLst/>
            </c:spPr>
            <c:trendlineType val="poly"/>
            <c:order val="2"/>
            <c:dispRSqr val="0"/>
            <c:dispEq val="0"/>
          </c:trendline>
          <c:cat>
            <c:numRef>
              <c:f>'Agepisa-PI'!$A$2:$A$9</c:f>
              <c:numCache>
                <c:formatCode>General</c:formatCode>
                <c:ptCount val="8"/>
                <c:pt idx="0">
                  <c:v>2010</c:v>
                </c:pt>
                <c:pt idx="1">
                  <c:v>2011</c:v>
                </c:pt>
                <c:pt idx="2">
                  <c:v>2012</c:v>
                </c:pt>
                <c:pt idx="3">
                  <c:v>2013</c:v>
                </c:pt>
                <c:pt idx="4">
                  <c:v>2014</c:v>
                </c:pt>
                <c:pt idx="5">
                  <c:v>2015</c:v>
                </c:pt>
                <c:pt idx="6">
                  <c:v>2016</c:v>
                </c:pt>
                <c:pt idx="7">
                  <c:v>2017</c:v>
                </c:pt>
              </c:numCache>
            </c:numRef>
          </c:cat>
          <c:val>
            <c:numRef>
              <c:f>'Agepisa-PI'!$R$2:$R$9</c:f>
              <c:numCache>
                <c:formatCode>#,##0.00</c:formatCode>
                <c:ptCount val="8"/>
                <c:pt idx="0">
                  <c:v>91774.02</c:v>
                </c:pt>
                <c:pt idx="1">
                  <c:v>102221.36</c:v>
                </c:pt>
                <c:pt idx="2">
                  <c:v>114659.81</c:v>
                </c:pt>
                <c:pt idx="3">
                  <c:v>128248.23</c:v>
                </c:pt>
                <c:pt idx="4">
                  <c:v>143298.07</c:v>
                </c:pt>
                <c:pt idx="5">
                  <c:v>111096.48</c:v>
                </c:pt>
                <c:pt idx="6">
                  <c:v>180380.38</c:v>
                </c:pt>
                <c:pt idx="7">
                  <c:v>247266.4</c:v>
                </c:pt>
              </c:numCache>
            </c:numRef>
          </c:val>
          <c:extLst xmlns:c16r2="http://schemas.microsoft.com/office/drawing/2015/06/chart">
            <c:ext xmlns:c16="http://schemas.microsoft.com/office/drawing/2014/chart" uri="{C3380CC4-5D6E-409C-BE32-E72D297353CC}">
              <c16:uniqueId val="{00000005-FCA3-4479-ABB4-12A3DF09CD89}"/>
            </c:ext>
          </c:extLst>
        </c:ser>
        <c:dLbls>
          <c:showLegendKey val="0"/>
          <c:showVal val="0"/>
          <c:showCatName val="0"/>
          <c:showSerName val="0"/>
          <c:showPercent val="0"/>
          <c:showBubbleSize val="0"/>
        </c:dLbls>
        <c:gapWidth val="164"/>
        <c:overlap val="-22"/>
        <c:axId val="100991360"/>
        <c:axId val="100992896"/>
      </c:barChart>
      <c:catAx>
        <c:axId val="10099136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992896"/>
        <c:crosses val="autoZero"/>
        <c:auto val="1"/>
        <c:lblAlgn val="ctr"/>
        <c:lblOffset val="100"/>
        <c:noMultiLvlLbl val="0"/>
      </c:catAx>
      <c:valAx>
        <c:axId val="10099289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991360"/>
        <c:crosses val="autoZero"/>
        <c:crossBetween val="between"/>
        <c:dispUnits>
          <c:builtInUnit val="thousands"/>
          <c:dispUnitsLbl>
            <c:layout/>
            <c:tx>
              <c:rich>
                <a:bodyPr/>
                <a:lstStyle/>
                <a:p>
                  <a:pPr>
                    <a:defRPr>
                      <a:solidFill>
                        <a:schemeClr val="tx1">
                          <a:lumMod val="50000"/>
                          <a:lumOff val="50000"/>
                        </a:schemeClr>
                      </a:solidFill>
                    </a:defRPr>
                  </a:pPr>
                  <a:r>
                    <a:rPr lang="pt-BR" dirty="0">
                      <a:solidFill>
                        <a:schemeClr val="tx1">
                          <a:lumMod val="50000"/>
                          <a:lumOff val="50000"/>
                        </a:schemeClr>
                      </a:solidFill>
                    </a:rPr>
                    <a:t>R$ Milhares</a:t>
                  </a:r>
                </a:p>
              </c:rich>
            </c:tx>
          </c:dispUnitsLbl>
        </c:dispUnits>
      </c:valAx>
      <c:spPr>
        <a:noFill/>
        <a:ln>
          <a:noFill/>
        </a:ln>
        <a:effectLst/>
      </c:spPr>
    </c:plotArea>
    <c:plotVisOnly val="1"/>
    <c:dispBlanksAs val="gap"/>
    <c:showDLblsOverMax val="0"/>
  </c:chart>
  <c:spPr>
    <a:noFill/>
    <a:ln>
      <a:noFill/>
    </a:ln>
    <a:effectLst/>
  </c:spPr>
  <c:txPr>
    <a:bodyPr/>
    <a:lstStyle/>
    <a:p>
      <a:pPr>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a:effectLst/>
              </a:rPr>
              <a:t>Embasa-BA </a:t>
            </a:r>
            <a:r>
              <a:rPr lang="pt-BR" sz="1200"/>
              <a:t>-</a:t>
            </a:r>
            <a:r>
              <a:rPr lang="pt-BR" sz="1200" baseline="0"/>
              <a:t> tARIFA DA ÁGUA E ESGOTO</a:t>
            </a:r>
            <a:endParaRPr lang="pt-BR" sz="1200"/>
          </a:p>
        </c:rich>
      </c:tx>
      <c:layout/>
      <c:overlay val="0"/>
      <c:spPr>
        <a:noFill/>
        <a:ln>
          <a:noFill/>
        </a:ln>
        <a:effectLst/>
      </c:spPr>
    </c:title>
    <c:autoTitleDeleted val="0"/>
    <c:plotArea>
      <c:layout/>
      <c:barChart>
        <c:barDir val="col"/>
        <c:grouping val="clustered"/>
        <c:varyColors val="0"/>
        <c:ser>
          <c:idx val="1"/>
          <c:order val="0"/>
          <c:tx>
            <c:v>Esgoto</c:v>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wrap="square" lIns="38100" tIns="19050" rIns="38100" bIns="19050" anchor="ctr">
                <a:spAutoFit/>
              </a:bodyPr>
              <a:lstStyle/>
              <a:p>
                <a:pPr>
                  <a:defRPr sz="9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2"/>
                </a:solidFill>
              </a:ln>
              <a:effectLst/>
            </c:spPr>
            <c:trendlineType val="poly"/>
            <c:order val="2"/>
            <c:dispRSqr val="0"/>
            <c:dispEq val="0"/>
          </c:trendline>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'Embasa-BA'!$P$2:$P$9</c:f>
              <c:numCache>
                <c:formatCode>0.00</c:formatCode>
                <c:ptCount val="8"/>
                <c:pt idx="0">
                  <c:v>1.78</c:v>
                </c:pt>
                <c:pt idx="1">
                  <c:v>1.96</c:v>
                </c:pt>
                <c:pt idx="2">
                  <c:v>2.19</c:v>
                </c:pt>
                <c:pt idx="3">
                  <c:v>2.41</c:v>
                </c:pt>
                <c:pt idx="4">
                  <c:v>2.5099999999999998</c:v>
                </c:pt>
                <c:pt idx="5">
                  <c:v>3.25</c:v>
                </c:pt>
                <c:pt idx="6">
                  <c:v>2.93</c:v>
                </c:pt>
                <c:pt idx="7">
                  <c:v>3.58</c:v>
                </c:pt>
              </c:numCache>
            </c:numRef>
          </c:val>
          <c:extLst xmlns:c16r2="http://schemas.microsoft.com/office/drawing/2015/06/chart">
            <c:ext xmlns:c16="http://schemas.microsoft.com/office/drawing/2014/chart" uri="{C3380CC4-5D6E-409C-BE32-E72D297353CC}">
              <c16:uniqueId val="{00000001-920E-4160-B053-229EC23DC5D1}"/>
            </c:ext>
          </c:extLst>
        </c:ser>
        <c:ser>
          <c:idx val="0"/>
          <c:order val="1"/>
          <c:tx>
            <c:v>Água</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wrap="square" lIns="38100" tIns="19050" rIns="38100" bIns="19050" anchor="ctr">
                <a:spAutoFit/>
              </a:bodyPr>
              <a:lstStyle/>
              <a:p>
                <a:pPr>
                  <a:defRPr sz="900"/>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trendline>
            <c:spPr>
              <a:ln w="19050" cap="rnd">
                <a:solidFill>
                  <a:schemeClr val="accent1">
                    <a:lumMod val="75000"/>
                  </a:schemeClr>
                </a:solidFill>
              </a:ln>
              <a:effectLst/>
            </c:spPr>
            <c:trendlineType val="poly"/>
            <c:order val="2"/>
            <c:dispRSqr val="0"/>
            <c:dispEq val="0"/>
          </c:trendline>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'Embasa-BA'!$O$2:$O$9</c:f>
              <c:numCache>
                <c:formatCode>0.00</c:formatCode>
                <c:ptCount val="8"/>
                <c:pt idx="0">
                  <c:v>2.34</c:v>
                </c:pt>
                <c:pt idx="1">
                  <c:v>2.64</c:v>
                </c:pt>
                <c:pt idx="2">
                  <c:v>2.91</c:v>
                </c:pt>
                <c:pt idx="3">
                  <c:v>3.34</c:v>
                </c:pt>
                <c:pt idx="4">
                  <c:v>3.54</c:v>
                </c:pt>
                <c:pt idx="5">
                  <c:v>4.1500000000000004</c:v>
                </c:pt>
                <c:pt idx="6">
                  <c:v>3.75</c:v>
                </c:pt>
                <c:pt idx="7">
                  <c:v>4.2300000000000004</c:v>
                </c:pt>
              </c:numCache>
            </c:numRef>
          </c:val>
          <c:extLst xmlns:c16r2="http://schemas.microsoft.com/office/drawing/2015/06/chart">
            <c:ext xmlns:c16="http://schemas.microsoft.com/office/drawing/2014/chart" uri="{C3380CC4-5D6E-409C-BE32-E72D297353CC}">
              <c16:uniqueId val="{00000003-920E-4160-B053-229EC23DC5D1}"/>
            </c:ext>
          </c:extLst>
        </c:ser>
        <c:dLbls>
          <c:showLegendKey val="0"/>
          <c:showVal val="0"/>
          <c:showCatName val="0"/>
          <c:showSerName val="0"/>
          <c:showPercent val="0"/>
          <c:showBubbleSize val="0"/>
        </c:dLbls>
        <c:gapWidth val="164"/>
        <c:overlap val="-22"/>
        <c:axId val="100759808"/>
        <c:axId val="100761600"/>
      </c:barChart>
      <c:catAx>
        <c:axId val="1007598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761600"/>
        <c:crosses val="autoZero"/>
        <c:auto val="1"/>
        <c:lblAlgn val="ctr"/>
        <c:lblOffset val="100"/>
        <c:noMultiLvlLbl val="0"/>
      </c:catAx>
      <c:valAx>
        <c:axId val="100761600"/>
        <c:scaling>
          <c:orientation val="minMax"/>
          <c:min val="1"/>
        </c:scaling>
        <c:delete val="0"/>
        <c:axPos val="l"/>
        <c:title>
          <c:tx>
            <c:rich>
              <a:bodyPr rot="0" vert="horz" anchor="t" anchorCtr="1"/>
              <a:lstStyle/>
              <a:p>
                <a:pPr>
                  <a:defRPr/>
                </a:pPr>
                <a:r>
                  <a:rPr lang="pt-BR"/>
                  <a:t>R$</a:t>
                </a:r>
              </a:p>
            </c:rich>
          </c:tx>
          <c:layout>
            <c:manualLayout>
              <c:xMode val="edge"/>
              <c:yMode val="edge"/>
              <c:x val="4.3150433323087017E-2"/>
              <c:y val="7.4644940215806352E-2"/>
            </c:manualLayout>
          </c:layout>
          <c:overlay val="0"/>
          <c:spPr>
            <a:ln>
              <a:solidFill>
                <a:schemeClr val="tx1">
                  <a:lumMod val="15000"/>
                  <a:lumOff val="85000"/>
                  <a:alpha val="96000"/>
                </a:schemeClr>
              </a:solidFill>
            </a:ln>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759808"/>
        <c:crosses val="autoZero"/>
        <c:crossBetween val="between"/>
      </c:valAx>
      <c:spPr>
        <a:noFill/>
        <a:ln>
          <a:noFill/>
        </a:ln>
        <a:effectLst/>
      </c:spPr>
    </c:plotArea>
    <c:legend>
      <c:legendPos val="r"/>
      <c:legendEntry>
        <c:idx val="2"/>
        <c:delete val="1"/>
      </c:legendEntry>
      <c:legendEntry>
        <c:idx val="3"/>
        <c:delete val="1"/>
      </c:legendEntry>
      <c:layout>
        <c:manualLayout>
          <c:xMode val="edge"/>
          <c:yMode val="edge"/>
          <c:x val="0.82260118409232608"/>
          <c:y val="0.19887680064470636"/>
          <c:w val="0.1474960940132041"/>
          <c:h val="0.578446842276487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a:effectLst/>
              </a:rPr>
              <a:t>Embasa-BA </a:t>
            </a:r>
            <a:r>
              <a:rPr lang="pt-BR" sz="1200"/>
              <a:t>-</a:t>
            </a:r>
            <a:r>
              <a:rPr lang="pt-BR" sz="1200" baseline="0"/>
              <a:t> índice de coleta de esgoto</a:t>
            </a:r>
            <a:endParaRPr lang="pt-BR" sz="1200"/>
          </a:p>
        </c:rich>
      </c:tx>
      <c:layout/>
      <c:overlay val="0"/>
      <c:spPr>
        <a:noFill/>
        <a:ln>
          <a:noFill/>
        </a:ln>
        <a:effectLst/>
      </c:spPr>
    </c:title>
    <c:autoTitleDeleted val="0"/>
    <c:plotArea>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rgbClr val="FF0000"/>
                </a:solidFill>
              </a:ln>
              <a:effectLst/>
            </c:spPr>
            <c:trendlineType val="poly"/>
            <c:order val="2"/>
            <c:dispRSqr val="0"/>
            <c:dispEq val="0"/>
          </c:trendline>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'Embasa-BA'!$S$2:$S$9</c:f>
              <c:numCache>
                <c:formatCode>0.00</c:formatCode>
                <c:ptCount val="8"/>
                <c:pt idx="0">
                  <c:v>44.29</c:v>
                </c:pt>
                <c:pt idx="1">
                  <c:v>47.11</c:v>
                </c:pt>
                <c:pt idx="2">
                  <c:v>57.38</c:v>
                </c:pt>
                <c:pt idx="3">
                  <c:v>51.39</c:v>
                </c:pt>
                <c:pt idx="4">
                  <c:v>50.67</c:v>
                </c:pt>
                <c:pt idx="5">
                  <c:v>51.78</c:v>
                </c:pt>
                <c:pt idx="6">
                  <c:v>58.23</c:v>
                </c:pt>
                <c:pt idx="7">
                  <c:v>56.18</c:v>
                </c:pt>
              </c:numCache>
            </c:numRef>
          </c:val>
          <c:extLst xmlns:c16r2="http://schemas.microsoft.com/office/drawing/2015/06/chart">
            <c:ext xmlns:c16="http://schemas.microsoft.com/office/drawing/2014/chart" uri="{C3380CC4-5D6E-409C-BE32-E72D297353CC}">
              <c16:uniqueId val="{00000001-8621-44D9-AB1B-B619C2F535D0}"/>
            </c:ext>
          </c:extLst>
        </c:ser>
        <c:dLbls>
          <c:showLegendKey val="0"/>
          <c:showVal val="0"/>
          <c:showCatName val="0"/>
          <c:showSerName val="0"/>
          <c:showPercent val="0"/>
          <c:showBubbleSize val="0"/>
        </c:dLbls>
        <c:gapWidth val="164"/>
        <c:overlap val="-22"/>
        <c:axId val="100801152"/>
        <c:axId val="100811136"/>
      </c:barChart>
      <c:catAx>
        <c:axId val="10080115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811136"/>
        <c:crosses val="autoZero"/>
        <c:auto val="1"/>
        <c:lblAlgn val="ctr"/>
        <c:lblOffset val="100"/>
        <c:noMultiLvlLbl val="0"/>
      </c:catAx>
      <c:valAx>
        <c:axId val="100811136"/>
        <c:scaling>
          <c:orientation val="minMax"/>
          <c:max val="90"/>
          <c:min val="0"/>
        </c:scaling>
        <c:delete val="0"/>
        <c:axPos val="l"/>
        <c:title>
          <c:tx>
            <c:rich>
              <a:bodyPr rot="-54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r>
                  <a:rPr lang="pt-BR" dirty="0">
                    <a:solidFill>
                      <a:schemeClr val="tx1">
                        <a:lumMod val="50000"/>
                        <a:lumOff val="50000"/>
                      </a:schemeClr>
                    </a:solidFill>
                  </a:rPr>
                  <a:t>%</a:t>
                </a:r>
                <a:r>
                  <a:rPr lang="pt-BR" baseline="0" dirty="0">
                    <a:solidFill>
                      <a:schemeClr val="tx1">
                        <a:lumMod val="50000"/>
                        <a:lumOff val="50000"/>
                      </a:schemeClr>
                    </a:solidFill>
                  </a:rPr>
                  <a:t> da população atendida</a:t>
                </a:r>
                <a:endParaRPr lang="pt-BR" dirty="0">
                  <a:solidFill>
                    <a:schemeClr val="tx1">
                      <a:lumMod val="50000"/>
                      <a:lumOff val="50000"/>
                    </a:schemeClr>
                  </a:solidFill>
                </a:endParaRP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80115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pt-BR" sz="1200" b="1" i="0" u="none" strike="noStrike" cap="all" baseline="0">
                <a:effectLst/>
              </a:rPr>
              <a:t>Embasa-BA </a:t>
            </a:r>
            <a:r>
              <a:rPr lang="pt-BR" sz="1200"/>
              <a:t>-</a:t>
            </a:r>
            <a:r>
              <a:rPr lang="pt-BR" sz="1200" baseline="0"/>
              <a:t> Perdas</a:t>
            </a:r>
            <a:endParaRPr lang="pt-BR" sz="1200"/>
          </a:p>
        </c:rich>
      </c:tx>
      <c:layout/>
      <c:overlay val="0"/>
      <c:spPr>
        <a:noFill/>
        <a:ln>
          <a:noFill/>
        </a:ln>
        <a:effectLst/>
      </c:spPr>
    </c:title>
    <c:autoTitleDeleted val="0"/>
    <c:plotArea>
      <c:layout>
        <c:manualLayout>
          <c:layoutTarget val="inner"/>
          <c:xMode val="edge"/>
          <c:yMode val="edge"/>
          <c:x val="0.12046397453516139"/>
          <c:y val="0.18356481481481482"/>
          <c:w val="0.87730331634657766"/>
          <c:h val="0.73218394575678036"/>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rgbClr val="FF0000"/>
                </a:solidFill>
              </a:ln>
              <a:effectLst/>
            </c:spPr>
            <c:trendlineType val="poly"/>
            <c:order val="2"/>
            <c:dispRSqr val="0"/>
            <c:dispEq val="0"/>
          </c:trendline>
          <c:cat>
            <c:numRef>
              <c:f>'Embasa-BA'!$A$2:$A$9</c:f>
              <c:numCache>
                <c:formatCode>General</c:formatCode>
                <c:ptCount val="8"/>
                <c:pt idx="0">
                  <c:v>2010</c:v>
                </c:pt>
                <c:pt idx="1">
                  <c:v>2011</c:v>
                </c:pt>
                <c:pt idx="2">
                  <c:v>2012</c:v>
                </c:pt>
                <c:pt idx="3">
                  <c:v>2013</c:v>
                </c:pt>
                <c:pt idx="4">
                  <c:v>2014</c:v>
                </c:pt>
                <c:pt idx="5">
                  <c:v>2015</c:v>
                </c:pt>
                <c:pt idx="6">
                  <c:v>2016</c:v>
                </c:pt>
                <c:pt idx="7">
                  <c:v>2017</c:v>
                </c:pt>
              </c:numCache>
            </c:numRef>
          </c:cat>
          <c:val>
            <c:numRef>
              <c:f>'Embasa-BA'!$V$2:$V$9</c:f>
              <c:numCache>
                <c:formatCode>0.00</c:formatCode>
                <c:ptCount val="8"/>
                <c:pt idx="0">
                  <c:v>37.06</c:v>
                </c:pt>
                <c:pt idx="1">
                  <c:v>38.31</c:v>
                </c:pt>
                <c:pt idx="2">
                  <c:v>39.36</c:v>
                </c:pt>
                <c:pt idx="3">
                  <c:v>43.01</c:v>
                </c:pt>
                <c:pt idx="4">
                  <c:v>40.42</c:v>
                </c:pt>
                <c:pt idx="5">
                  <c:v>38.51</c:v>
                </c:pt>
                <c:pt idx="6">
                  <c:v>40.909999999999997</c:v>
                </c:pt>
                <c:pt idx="7">
                  <c:v>39.020000000000003</c:v>
                </c:pt>
              </c:numCache>
            </c:numRef>
          </c:val>
          <c:extLst xmlns:c16r2="http://schemas.microsoft.com/office/drawing/2015/06/chart">
            <c:ext xmlns:c16="http://schemas.microsoft.com/office/drawing/2014/chart" uri="{C3380CC4-5D6E-409C-BE32-E72D297353CC}">
              <c16:uniqueId val="{00000001-B1A0-45CC-889B-F6B7B93EBFAB}"/>
            </c:ext>
          </c:extLst>
        </c:ser>
        <c:dLbls>
          <c:showLegendKey val="0"/>
          <c:showVal val="0"/>
          <c:showCatName val="0"/>
          <c:showSerName val="0"/>
          <c:showPercent val="0"/>
          <c:showBubbleSize val="0"/>
        </c:dLbls>
        <c:gapWidth val="164"/>
        <c:overlap val="-22"/>
        <c:axId val="100870016"/>
        <c:axId val="100871552"/>
      </c:barChart>
      <c:catAx>
        <c:axId val="10087001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871552"/>
        <c:crosses val="autoZero"/>
        <c:auto val="1"/>
        <c:lblAlgn val="ctr"/>
        <c:lblOffset val="100"/>
        <c:noMultiLvlLbl val="0"/>
      </c:catAx>
      <c:valAx>
        <c:axId val="100871552"/>
        <c:scaling>
          <c:orientation val="minMax"/>
          <c:max val="90"/>
          <c:min val="0"/>
        </c:scaling>
        <c:delete val="0"/>
        <c:axPos val="l"/>
        <c:title>
          <c:tx>
            <c:rich>
              <a:bodyPr rot="-54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r>
                  <a:rPr lang="pt-BR" dirty="0">
                    <a:solidFill>
                      <a:schemeClr val="tx1">
                        <a:lumMod val="50000"/>
                        <a:lumOff val="50000"/>
                      </a:schemeClr>
                    </a:solidFill>
                  </a:rPr>
                  <a:t>% da</a:t>
                </a:r>
                <a:r>
                  <a:rPr lang="pt-BR" baseline="0" dirty="0">
                    <a:solidFill>
                      <a:schemeClr val="tx1">
                        <a:lumMod val="50000"/>
                        <a:lumOff val="50000"/>
                      </a:schemeClr>
                    </a:solidFill>
                  </a:rPr>
                  <a:t> água tratada perdida</a:t>
                </a:r>
                <a:endParaRPr lang="pt-BR" dirty="0">
                  <a:solidFill>
                    <a:schemeClr val="tx1">
                      <a:lumMod val="50000"/>
                      <a:lumOff val="50000"/>
                    </a:schemeClr>
                  </a:solidFill>
                </a:endParaRP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0087001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pt-B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0AA682B4-01BB-4E29-A9C7-C0E703DBA286}" type="datetimeFigureOut">
              <a:rPr lang="pt-BR" smtClean="0"/>
              <a:t>29/08/2019</a:t>
            </a:fld>
            <a:endParaRPr lang="pt-BR"/>
          </a:p>
        </p:txBody>
      </p:sp>
      <p:sp>
        <p:nvSpPr>
          <p:cNvPr id="4" name="Espaço Reservado para Imagem de Slide 3"/>
          <p:cNvSpPr>
            <a:spLocks noGrp="1" noRot="1" noChangeAspect="1"/>
          </p:cNvSpPr>
          <p:nvPr>
            <p:ph type="sldImg" idx="2"/>
          </p:nvPr>
        </p:nvSpPr>
        <p:spPr>
          <a:xfrm>
            <a:off x="468313" y="1233488"/>
            <a:ext cx="5921375" cy="3332162"/>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455903FB-E190-4846-B098-411FDCBEAB55}" type="slidenum">
              <a:rPr lang="pt-BR" smtClean="0"/>
              <a:t>‹nº›</a:t>
            </a:fld>
            <a:endParaRPr lang="pt-BR"/>
          </a:p>
        </p:txBody>
      </p:sp>
    </p:spTree>
    <p:extLst>
      <p:ext uri="{BB962C8B-B14F-4D97-AF65-F5344CB8AC3E}">
        <p14:creationId xmlns:p14="http://schemas.microsoft.com/office/powerpoint/2010/main" val="281566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790E721-4F8D-4661-BBF4-F997E8D989BD}" type="datetimeFigureOut">
              <a:rPr lang="pt-BR" smtClean="0"/>
              <a:t>29/08/2019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92587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29/08/2019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04190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29/08/2019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671291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_section">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lIns="0" tIns="1095437" rIns="0" bIns="0" anchor="ctr"/>
          <a:lstStyle>
            <a:lvl1pPr marL="0" indent="0" algn="ctr">
              <a:buNone/>
              <a:defRPr baseline="0">
                <a:solidFill>
                  <a:schemeClr val="tx1">
                    <a:lumMod val="75000"/>
                    <a:lumOff val="25000"/>
                  </a:schemeClr>
                </a:solidFill>
              </a:defRPr>
            </a:lvl1pPr>
          </a:lstStyle>
          <a:p>
            <a:r>
              <a:rPr lang="en-US"/>
              <a:t>Click Icon To Add Image</a:t>
            </a:r>
          </a:p>
        </p:txBody>
      </p:sp>
    </p:spTree>
    <p:extLst>
      <p:ext uri="{BB962C8B-B14F-4D97-AF65-F5344CB8AC3E}">
        <p14:creationId xmlns:p14="http://schemas.microsoft.com/office/powerpoint/2010/main" val="37381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lIns="0" tIns="1095437" rIns="0" bIns="0" anchor="ctr"/>
          <a:lstStyle>
            <a:lvl1pPr marL="0" indent="0" algn="ctr">
              <a:buNone/>
              <a:defRPr baseline="0">
                <a:solidFill>
                  <a:schemeClr val="tx1">
                    <a:lumMod val="75000"/>
                    <a:lumOff val="25000"/>
                  </a:schemeClr>
                </a:solidFill>
              </a:defRPr>
            </a:lvl1pPr>
          </a:lstStyle>
          <a:p>
            <a:r>
              <a:rPr lang="en-US"/>
              <a:t>Click Icon To Add Image</a:t>
            </a:r>
          </a:p>
        </p:txBody>
      </p:sp>
    </p:spTree>
    <p:extLst>
      <p:ext uri="{BB962C8B-B14F-4D97-AF65-F5344CB8AC3E}">
        <p14:creationId xmlns:p14="http://schemas.microsoft.com/office/powerpoint/2010/main" val="3922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
        <p:nvSpPr>
          <p:cNvPr id="2" name="Rectangle 8"/>
          <p:cNvSpPr>
            <a:spLocks noGrp="1" noChangeArrowheads="1"/>
          </p:cNvSpPr>
          <p:nvPr>
            <p:ph type="title"/>
          </p:nvPr>
        </p:nvSpPr>
        <p:spPr bwMode="auto">
          <a:xfrm>
            <a:off x="3018692" y="23750"/>
            <a:ext cx="9173329" cy="617519"/>
          </a:xfrm>
          <a:prstGeom prst="rect">
            <a:avLst/>
          </a:prstGeom>
          <a:noFill/>
          <a:ln w="9525">
            <a:noFill/>
            <a:miter lim="800000"/>
            <a:headEnd/>
            <a:tailEnd/>
          </a:ln>
        </p:spPr>
        <p:txBody>
          <a:bodyPr vert="horz" wrap="square" lIns="80342" tIns="40166" rIns="80342" bIns="40166" numCol="1" anchor="ctr" anchorCtr="0" compatLnSpc="1">
            <a:prstTxWarp prst="textNoShape">
              <a:avLst/>
            </a:prstTxWarp>
          </a:bodyPr>
          <a:lstStyle>
            <a:lvl1pPr algn="r">
              <a:defRPr sz="2267" b="1">
                <a:solidFill>
                  <a:schemeClr val="tx1"/>
                </a:solidFill>
                <a:latin typeface="Arial" pitchFamily="34" charset="0"/>
                <a:cs typeface="Arial" pitchFamily="34" charset="0"/>
              </a:defRPr>
            </a:lvl1pPr>
          </a:lstStyle>
          <a:p>
            <a:pPr lvl="0"/>
            <a:r>
              <a:rPr lang="pt-BR"/>
              <a:t>Clique para editar o estilo do título mestre</a:t>
            </a:r>
          </a:p>
        </p:txBody>
      </p:sp>
      <p:sp>
        <p:nvSpPr>
          <p:cNvPr id="3" name="Text Placeholder 3"/>
          <p:cNvSpPr>
            <a:spLocks noGrp="1" noChangeArrowheads="1"/>
          </p:cNvSpPr>
          <p:nvPr>
            <p:ph type="body" idx="1"/>
          </p:nvPr>
        </p:nvSpPr>
        <p:spPr bwMode="auto">
          <a:xfrm>
            <a:off x="380960" y="908071"/>
            <a:ext cx="11430080" cy="5378468"/>
          </a:xfrm>
          <a:prstGeom prst="rect">
            <a:avLst/>
          </a:prstGeom>
          <a:noFill/>
          <a:ln w="9525">
            <a:noFill/>
            <a:miter lim="800000"/>
            <a:headEnd/>
            <a:tailEnd/>
          </a:ln>
        </p:spPr>
        <p:txBody>
          <a:bodyPr vert="horz" wrap="square" lIns="80342" tIns="40166" rIns="80342" bIns="40166" numCol="1" anchor="t" anchorCtr="0" compatLnSpc="1">
            <a:prstTxWarp prst="textNoShape">
              <a:avLst/>
            </a:prstTxWarp>
          </a:bodyPr>
          <a:lstStyle>
            <a:lvl1pPr marL="370801" indent="-370801">
              <a:buFont typeface="Wingdings" pitchFamily="2" charset="2"/>
              <a:buChar char="§"/>
              <a:defRPr sz="2533">
                <a:solidFill>
                  <a:schemeClr val="tx1"/>
                </a:solidFill>
              </a:defRPr>
            </a:lvl1pPr>
            <a:lvl2pPr>
              <a:defRPr sz="2133">
                <a:solidFill>
                  <a:schemeClr val="tx1"/>
                </a:solidFill>
              </a:defRPr>
            </a:lvl2pPr>
            <a:lvl3pPr>
              <a:defRPr sz="2000">
                <a:solidFill>
                  <a:schemeClr val="tx1"/>
                </a:solidFill>
              </a:defRPr>
            </a:lvl3pPr>
            <a:lvl4pPr>
              <a:defRPr sz="1733">
                <a:solidFill>
                  <a:schemeClr val="tx1"/>
                </a:solidFill>
              </a:defRPr>
            </a:lvl4pPr>
            <a:lvl5pPr>
              <a:defRPr sz="1733">
                <a:solidFill>
                  <a:schemeClr val="tx1"/>
                </a:solidFill>
              </a:defRPr>
            </a:lvl5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Número de Slide 3"/>
          <p:cNvSpPr txBox="1">
            <a:spLocks/>
          </p:cNvSpPr>
          <p:nvPr userDrawn="1"/>
        </p:nvSpPr>
        <p:spPr>
          <a:xfrm>
            <a:off x="11311535" y="6601308"/>
            <a:ext cx="880487" cy="217461"/>
          </a:xfrm>
          <a:prstGeom prst="rect">
            <a:avLst/>
          </a:prstGeom>
        </p:spPr>
        <p:txBody>
          <a:bodyPr lIns="91304" tIns="45663" rIns="91304" bIns="45663"/>
          <a:lstStyle/>
          <a:p>
            <a:pPr algn="r" defTabSz="842754" fontAlgn="base">
              <a:spcBef>
                <a:spcPct val="0"/>
              </a:spcBef>
              <a:spcAft>
                <a:spcPct val="0"/>
              </a:spcAft>
              <a:defRPr/>
            </a:pPr>
            <a:fld id="{4B4A4DB3-9485-4A35-80F9-BA2B37E683DE}" type="slidenum">
              <a:rPr lang="pt-BR" sz="1067" smtClean="0">
                <a:solidFill>
                  <a:prstClr val="white"/>
                </a:solidFill>
                <a:latin typeface="Arial" charset="0"/>
                <a:cs typeface="Arial" charset="0"/>
              </a:rPr>
              <a:pPr algn="r" defTabSz="842754" fontAlgn="base">
                <a:spcBef>
                  <a:spcPct val="0"/>
                </a:spcBef>
                <a:spcAft>
                  <a:spcPct val="0"/>
                </a:spcAft>
                <a:defRPr/>
              </a:pPr>
              <a:t>‹nº›</a:t>
            </a:fld>
            <a:endParaRPr lang="pt-BR" sz="1067">
              <a:solidFill>
                <a:prstClr val="white"/>
              </a:solidFill>
              <a:latin typeface="Arial" charset="0"/>
              <a:cs typeface="Arial" charset="0"/>
            </a:endParaRPr>
          </a:p>
        </p:txBody>
      </p:sp>
    </p:spTree>
    <p:extLst>
      <p:ext uri="{BB962C8B-B14F-4D97-AF65-F5344CB8AC3E}">
        <p14:creationId xmlns:p14="http://schemas.microsoft.com/office/powerpoint/2010/main" val="1406960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ud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3" y="6356355"/>
            <a:ext cx="2844800" cy="365127"/>
          </a:xfrm>
          <a:prstGeom prst="rect">
            <a:avLst/>
          </a:prstGeom>
        </p:spPr>
        <p:txBody>
          <a:bodyPr lIns="216408" tIns="108212" rIns="216408" bIns="108212"/>
          <a:lstStyle/>
          <a:p>
            <a:pPr defTabSz="543406"/>
            <a:fld id="{646868A0-D3AF-D949-9E19-917F10D4D759}" type="slidenum">
              <a:rPr lang="en-US" smtClean="0">
                <a:solidFill>
                  <a:prstClr val="black"/>
                </a:solidFill>
              </a:rPr>
              <a:pPr defTabSz="543406"/>
              <a:t>‹nº›</a:t>
            </a:fld>
            <a:endParaRPr lang="en-US">
              <a:solidFill>
                <a:prstClr val="black"/>
              </a:solidFill>
            </a:endParaRPr>
          </a:p>
        </p:txBody>
      </p:sp>
      <p:sp>
        <p:nvSpPr>
          <p:cNvPr id="10" name="Title 9"/>
          <p:cNvSpPr>
            <a:spLocks noGrp="1"/>
          </p:cNvSpPr>
          <p:nvPr>
            <p:ph type="title"/>
          </p:nvPr>
        </p:nvSpPr>
        <p:spPr>
          <a:xfrm>
            <a:off x="609603" y="274639"/>
            <a:ext cx="10972800" cy="1143000"/>
          </a:xfrm>
          <a:prstGeom prst="rect">
            <a:avLst/>
          </a:prstGeom>
        </p:spPr>
        <p:txBody>
          <a:bodyPr lIns="216408" tIns="108212" rIns="216408" bIns="108212"/>
          <a:lstStyle>
            <a:lvl1pPr>
              <a:defRPr b="1"/>
            </a:lvl1pPr>
          </a:lstStyle>
          <a:p>
            <a:r>
              <a:rPr lang="pt-BR"/>
              <a:t>Clique para editar o estilo do título mestre</a:t>
            </a:r>
            <a:endParaRPr lang="en-US"/>
          </a:p>
        </p:txBody>
      </p:sp>
      <p:sp>
        <p:nvSpPr>
          <p:cNvPr id="13" name="Content Placeholder 11"/>
          <p:cNvSpPr>
            <a:spLocks noGrp="1"/>
          </p:cNvSpPr>
          <p:nvPr>
            <p:ph sz="quarter" idx="13"/>
          </p:nvPr>
        </p:nvSpPr>
        <p:spPr>
          <a:xfrm>
            <a:off x="609611" y="1193035"/>
            <a:ext cx="10972799" cy="4933132"/>
          </a:xfrm>
          <a:prstGeom prst="rect">
            <a:avLst/>
          </a:prstGeom>
        </p:spPr>
        <p:txBody>
          <a:bodyPr lIns="216408" tIns="108212" rIns="216408" bIns="108212"/>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4" name="Text Placeholder 7"/>
          <p:cNvSpPr>
            <a:spLocks noGrp="1"/>
          </p:cNvSpPr>
          <p:nvPr>
            <p:ph type="body" sz="quarter" idx="14"/>
          </p:nvPr>
        </p:nvSpPr>
        <p:spPr>
          <a:xfrm>
            <a:off x="1405756" y="500316"/>
            <a:ext cx="9387840" cy="546485"/>
          </a:xfrm>
          <a:prstGeom prst="rect">
            <a:avLst/>
          </a:prstGeom>
        </p:spPr>
        <p:txBody>
          <a:bodyPr lIns="216408" tIns="108212" rIns="216408" bIns="108212" anchor="ctr" anchorCtr="0">
            <a:normAutofit/>
          </a:bodyPr>
          <a:lstStyle>
            <a:lvl1pPr algn="ctr">
              <a:defRPr sz="2200" b="1" i="0">
                <a:solidFill>
                  <a:srgbClr val="3C65B4"/>
                </a:solidFill>
              </a:defRPr>
            </a:lvl1pPr>
          </a:lstStyle>
          <a:p>
            <a:pPr lvl="0"/>
            <a:r>
              <a:rPr lang="pt-BR"/>
              <a:t>Clique para editar os estilos do texto mestre</a:t>
            </a:r>
          </a:p>
        </p:txBody>
      </p:sp>
    </p:spTree>
    <p:extLst>
      <p:ext uri="{BB962C8B-B14F-4D97-AF65-F5344CB8AC3E}">
        <p14:creationId xmlns:p14="http://schemas.microsoft.com/office/powerpoint/2010/main" val="162764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Apenas Titu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82400" y="6492887"/>
            <a:ext cx="609600" cy="365125"/>
          </a:xfrm>
          <a:prstGeom prst="rect">
            <a:avLst/>
          </a:prstGeom>
        </p:spPr>
        <p:txBody>
          <a:bodyPr lIns="121770" tIns="60888" rIns="121770" bIns="60888"/>
          <a:lstStyle/>
          <a:p>
            <a:pPr defTabSz="1217496"/>
            <a:fld id="{646868A0-D3AF-D949-9E19-917F10D4D759}" type="slidenum">
              <a:rPr lang="en-US" smtClean="0">
                <a:solidFill>
                  <a:prstClr val="black"/>
                </a:solidFill>
              </a:rPr>
              <a:pPr defTabSz="1217496"/>
              <a:t>‹nº›</a:t>
            </a:fld>
            <a:endParaRPr lang="en-US">
              <a:solidFill>
                <a:prstClr val="black"/>
              </a:solidFill>
            </a:endParaRPr>
          </a:p>
        </p:txBody>
      </p:sp>
      <p:sp>
        <p:nvSpPr>
          <p:cNvPr id="7" name="Title 9"/>
          <p:cNvSpPr>
            <a:spLocks noGrp="1"/>
          </p:cNvSpPr>
          <p:nvPr>
            <p:ph type="title"/>
          </p:nvPr>
        </p:nvSpPr>
        <p:spPr>
          <a:xfrm>
            <a:off x="0" y="14"/>
            <a:ext cx="12192000" cy="500303"/>
          </a:xfrm>
          <a:prstGeom prst="rect">
            <a:avLst/>
          </a:prstGeom>
        </p:spPr>
        <p:txBody>
          <a:bodyPr lIns="121770" tIns="60888" rIns="121770" bIns="60888"/>
          <a:lstStyle>
            <a:lvl1pPr>
              <a:defRPr b="1"/>
            </a:lvl1pPr>
          </a:lstStyle>
          <a:p>
            <a:r>
              <a:rPr lang="pt-BR"/>
              <a:t>Clique para editar o estilo do título mestre</a:t>
            </a:r>
            <a:endParaRPr lang="en-US"/>
          </a:p>
        </p:txBody>
      </p:sp>
      <p:sp>
        <p:nvSpPr>
          <p:cNvPr id="8" name="Text Placeholder 7"/>
          <p:cNvSpPr>
            <a:spLocks noGrp="1"/>
          </p:cNvSpPr>
          <p:nvPr>
            <p:ph type="body" sz="quarter" idx="14"/>
          </p:nvPr>
        </p:nvSpPr>
        <p:spPr>
          <a:xfrm>
            <a:off x="1405755" y="648011"/>
            <a:ext cx="10464000" cy="546485"/>
          </a:xfrm>
          <a:prstGeom prst="rect">
            <a:avLst/>
          </a:prstGeom>
        </p:spPr>
        <p:txBody>
          <a:bodyPr lIns="121770" tIns="60888" rIns="121770" bIns="60888" anchor="t" anchorCtr="0">
            <a:noAutofit/>
          </a:bodyPr>
          <a:lstStyle>
            <a:lvl1pPr algn="ctr">
              <a:defRPr sz="1600" b="1" i="0">
                <a:solidFill>
                  <a:srgbClr val="3C65B4"/>
                </a:solidFill>
              </a:defRPr>
            </a:lvl1pPr>
          </a:lstStyle>
          <a:p>
            <a:pPr lvl="0"/>
            <a:r>
              <a:rPr lang="pt-BR"/>
              <a:t>Clique para editar os estilos do texto mestre</a:t>
            </a:r>
          </a:p>
        </p:txBody>
      </p:sp>
    </p:spTree>
    <p:extLst>
      <p:ext uri="{BB962C8B-B14F-4D97-AF65-F5344CB8AC3E}">
        <p14:creationId xmlns:p14="http://schemas.microsoft.com/office/powerpoint/2010/main" val="1874873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empty_plank">
    <p:spTree>
      <p:nvGrpSpPr>
        <p:cNvPr id="1" name=""/>
        <p:cNvGrpSpPr/>
        <p:nvPr/>
      </p:nvGrpSpPr>
      <p:grpSpPr>
        <a:xfrm>
          <a:off x="0" y="0"/>
          <a:ext cx="0" cy="0"/>
          <a:chOff x="0" y="0"/>
          <a:chExt cx="0" cy="0"/>
        </a:xfrm>
      </p:grpSpPr>
      <p:sp>
        <p:nvSpPr>
          <p:cNvPr id="15" name="Oval 14"/>
          <p:cNvSpPr/>
          <p:nvPr userDrawn="1"/>
        </p:nvSpPr>
        <p:spPr>
          <a:xfrm>
            <a:off x="11360151" y="584200"/>
            <a:ext cx="482600" cy="482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71" tIns="60888" rIns="121771" bIns="60888" rtlCol="0" anchor="ctr"/>
          <a:lstStyle/>
          <a:p>
            <a:pPr algn="ctr" defTabSz="1217496"/>
            <a:endParaRPr lang="en-US" sz="2400">
              <a:solidFill>
                <a:prstClr val="white"/>
              </a:solidFill>
            </a:endParaRPr>
          </a:p>
        </p:txBody>
      </p:sp>
      <p:sp>
        <p:nvSpPr>
          <p:cNvPr id="29" name="Title 1"/>
          <p:cNvSpPr>
            <a:spLocks noGrp="1"/>
          </p:cNvSpPr>
          <p:nvPr>
            <p:ph type="title" hasCustomPrompt="1"/>
          </p:nvPr>
        </p:nvSpPr>
        <p:spPr>
          <a:xfrm>
            <a:off x="2921003" y="266703"/>
            <a:ext cx="6350000" cy="558843"/>
          </a:xfrm>
          <a:prstGeom prst="rect">
            <a:avLst/>
          </a:prstGeom>
        </p:spPr>
        <p:txBody>
          <a:bodyPr wrap="none" lIns="0" tIns="0" rIns="0" bIns="0" anchor="ctr">
            <a:noAutofit/>
          </a:bodyPr>
          <a:lstStyle>
            <a:lvl1pPr algn="ctr">
              <a:defRPr sz="3700" b="1" i="0" baseline="0">
                <a:solidFill>
                  <a:schemeClr val="tx1">
                    <a:lumMod val="50000"/>
                    <a:lumOff val="50000"/>
                  </a:schemeClr>
                </a:solidFill>
                <a:latin typeface="+mn-lt"/>
              </a:defRPr>
            </a:lvl1pPr>
          </a:lstStyle>
          <a:p>
            <a:r>
              <a:rPr lang="en-US"/>
              <a:t>Click To Edit Master Title Style</a:t>
            </a:r>
          </a:p>
        </p:txBody>
      </p:sp>
      <p:sp>
        <p:nvSpPr>
          <p:cNvPr id="30" name="Text Placeholder 3"/>
          <p:cNvSpPr>
            <a:spLocks noGrp="1"/>
          </p:cNvSpPr>
          <p:nvPr>
            <p:ph type="body" sz="half" idx="2" hasCustomPrompt="1"/>
          </p:nvPr>
        </p:nvSpPr>
        <p:spPr>
          <a:xfrm>
            <a:off x="4362451" y="837250"/>
            <a:ext cx="3467100" cy="267661"/>
          </a:xfrm>
          <a:prstGeom prst="rect">
            <a:avLst/>
          </a:prstGeom>
        </p:spPr>
        <p:txBody>
          <a:bodyPr wrap="square" lIns="0" tIns="0" rIns="0" bIns="0" anchor="ctr">
            <a:noAutofit/>
          </a:bodyPr>
          <a:lstStyle>
            <a:lvl1pPr marL="0" indent="0" algn="ctr">
              <a:buNone/>
              <a:defRPr sz="2100" b="1" i="0" baseline="0">
                <a:solidFill>
                  <a:schemeClr val="tx1">
                    <a:lumMod val="50000"/>
                    <a:lumOff val="50000"/>
                  </a:schemeClr>
                </a:solidFill>
                <a:latin typeface="+mn-lt"/>
              </a:defRPr>
            </a:lvl1pPr>
            <a:lvl2pPr marL="608859" indent="0">
              <a:buNone/>
              <a:defRPr sz="1600"/>
            </a:lvl2pPr>
            <a:lvl3pPr marL="1217718" indent="0">
              <a:buNone/>
              <a:defRPr sz="1300"/>
            </a:lvl3pPr>
            <a:lvl4pPr marL="1826577" indent="0">
              <a:buNone/>
              <a:defRPr sz="1200"/>
            </a:lvl4pPr>
            <a:lvl5pPr marL="2435434" indent="0">
              <a:buNone/>
              <a:defRPr sz="1200"/>
            </a:lvl5pPr>
            <a:lvl6pPr marL="3044293" indent="0">
              <a:buNone/>
              <a:defRPr sz="1200"/>
            </a:lvl6pPr>
            <a:lvl7pPr marL="3653153" indent="0">
              <a:buNone/>
              <a:defRPr sz="1200"/>
            </a:lvl7pPr>
            <a:lvl8pPr marL="4262008" indent="0">
              <a:buNone/>
              <a:defRPr sz="1200"/>
            </a:lvl8pPr>
            <a:lvl9pPr marL="4870866" indent="0">
              <a:buNone/>
              <a:defRPr sz="1200"/>
            </a:lvl9pPr>
          </a:lstStyle>
          <a:p>
            <a:pPr lvl="0"/>
            <a:r>
              <a:rPr lang="en-US"/>
              <a:t>Subtext Goes Here</a:t>
            </a:r>
          </a:p>
        </p:txBody>
      </p:sp>
      <p:sp>
        <p:nvSpPr>
          <p:cNvPr id="14" name="Slide Number Placeholder 4"/>
          <p:cNvSpPr txBox="1">
            <a:spLocks/>
          </p:cNvSpPr>
          <p:nvPr userDrawn="1"/>
        </p:nvSpPr>
        <p:spPr>
          <a:xfrm>
            <a:off x="11315702" y="607041"/>
            <a:ext cx="571500" cy="436923"/>
          </a:xfrm>
          <a:prstGeom prst="rect">
            <a:avLst/>
          </a:prstGeom>
        </p:spPr>
        <p:txBody>
          <a:bodyPr vert="horz" wrap="square" lIns="121771" tIns="60888" rIns="121771" bIns="60888"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600" smtClean="0">
                <a:solidFill>
                  <a:prstClr val="black">
                    <a:lumMod val="75000"/>
                    <a:lumOff val="25000"/>
                  </a:prstClr>
                </a:solidFill>
              </a:rPr>
              <a:pPr/>
              <a:t>‹nº›</a:t>
            </a:fld>
            <a:endParaRPr lang="en-US" sz="1600">
              <a:solidFill>
                <a:prstClr val="black">
                  <a:lumMod val="75000"/>
                  <a:lumOff val="25000"/>
                </a:prstClr>
              </a:solidFill>
            </a:endParaRPr>
          </a:p>
        </p:txBody>
      </p:sp>
    </p:spTree>
    <p:extLst>
      <p:ext uri="{BB962C8B-B14F-4D97-AF65-F5344CB8AC3E}">
        <p14:creationId xmlns:p14="http://schemas.microsoft.com/office/powerpoint/2010/main" val="67557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LEFT">
    <p:spTree>
      <p:nvGrpSpPr>
        <p:cNvPr id="1" name=""/>
        <p:cNvGrpSpPr/>
        <p:nvPr/>
      </p:nvGrpSpPr>
      <p:grpSpPr>
        <a:xfrm>
          <a:off x="0" y="0"/>
          <a:ext cx="0" cy="0"/>
          <a:chOff x="0" y="0"/>
          <a:chExt cx="0" cy="0"/>
        </a:xfrm>
      </p:grpSpPr>
      <p:sp>
        <p:nvSpPr>
          <p:cNvPr id="8" name="Backgrund"/>
          <p:cNvSpPr/>
          <p:nvPr userDrawn="1"/>
        </p:nvSpPr>
        <p:spPr bwMode="gray">
          <a:xfrm>
            <a:off x="1" y="0"/>
            <a:ext cx="12192000" cy="58166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9" name="Picture"/>
          <p:cNvSpPr>
            <a:spLocks noGrp="1"/>
          </p:cNvSpPr>
          <p:nvPr>
            <p:ph type="pic" sz="quarter" idx="14"/>
          </p:nvPr>
        </p:nvSpPr>
        <p:spPr bwMode="gray">
          <a:xfrm>
            <a:off x="1" y="0"/>
            <a:ext cx="12192000" cy="5817600"/>
          </a:xfrm>
          <a:solidFill>
            <a:schemeClr val="bg1">
              <a:lumMod val="85000"/>
            </a:schemeClr>
          </a:solidFill>
        </p:spPr>
        <p:txBody>
          <a:bodyPr lIns="144000" tIns="144000" rIns="144000" bIns="144000"/>
          <a:lstStyle>
            <a:lvl1pPr marL="0" indent="0">
              <a:buNone/>
              <a:defRPr/>
            </a:lvl1pPr>
          </a:lstStyle>
          <a:p>
            <a:endParaRPr lang="en-US" dirty="0"/>
          </a:p>
        </p:txBody>
      </p:sp>
      <p:sp>
        <p:nvSpPr>
          <p:cNvPr id="7" name="Bar"/>
          <p:cNvSpPr/>
          <p:nvPr userDrawn="1"/>
        </p:nvSpPr>
        <p:spPr bwMode="ltGray">
          <a:xfrm>
            <a:off x="1" y="5816600"/>
            <a:ext cx="12192000" cy="1044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 name="Title"/>
          <p:cNvSpPr>
            <a:spLocks noGrp="1"/>
          </p:cNvSpPr>
          <p:nvPr>
            <p:ph type="ctrTitle"/>
          </p:nvPr>
        </p:nvSpPr>
        <p:spPr bwMode="gray">
          <a:xfrm>
            <a:off x="1055343" y="0"/>
            <a:ext cx="10081312" cy="3744000"/>
          </a:xfrm>
        </p:spPr>
        <p:txBody>
          <a:bodyPr anchor="b"/>
          <a:lstStyle>
            <a:lvl1pPr>
              <a:lnSpc>
                <a:spcPct val="80000"/>
              </a:lnSpc>
              <a:spcBef>
                <a:spcPts val="0"/>
              </a:spcBef>
              <a:spcAft>
                <a:spcPts val="1000"/>
              </a:spcAft>
              <a:defRPr sz="880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1055343" y="3744000"/>
            <a:ext cx="10081312" cy="2070000"/>
          </a:xfrm>
        </p:spPr>
        <p:txBody>
          <a:bodyPr/>
          <a:lstStyle>
            <a:lvl1pPr marL="0" indent="0" algn="l">
              <a:buNone/>
              <a:defRPr sz="4400">
                <a:solidFill>
                  <a:srgbClr val="B2B2B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71779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4" name="Footer"/>
          <p:cNvSpPr>
            <a:spLocks noGrp="1"/>
          </p:cNvSpPr>
          <p:nvPr>
            <p:ph type="ftr" sz="quarter" idx="11"/>
          </p:nvPr>
        </p:nvSpPr>
        <p:spPr/>
        <p:txBody>
          <a:bodyPr/>
          <a:lstStyle/>
          <a:p>
            <a:endParaRPr lang="en-US"/>
          </a:p>
        </p:txBody>
      </p:sp>
      <p:sp>
        <p:nvSpPr>
          <p:cNvPr id="5"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24591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790E721-4F8D-4661-BBF4-F997E8D989BD}" type="datetimeFigureOut">
              <a:rPr lang="pt-BR" smtClean="0"/>
              <a:t>29/08/2019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641976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3" name="Footer"/>
          <p:cNvSpPr>
            <a:spLocks noGrp="1"/>
          </p:cNvSpPr>
          <p:nvPr>
            <p:ph type="ftr" sz="quarter" idx="11"/>
          </p:nvPr>
        </p:nvSpPr>
        <p:spPr/>
        <p:txBody>
          <a:bodyPr/>
          <a:lstStyle/>
          <a:p>
            <a:endParaRPr lang="en-US"/>
          </a:p>
        </p:txBody>
      </p:sp>
      <p:sp>
        <p:nvSpPr>
          <p:cNvPr id="4"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18695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1" y="0"/>
            <a:ext cx="12192000" cy="6858000"/>
          </a:xfrm>
          <a:solidFill>
            <a:schemeClr val="bg1">
              <a:lumMod val="85000"/>
            </a:schemeClr>
          </a:solidFill>
        </p:spPr>
        <p:txBody>
          <a:bodyPr lIns="144000" tIns="144000" rIns="144000" bIns="144000"/>
          <a:lstStyle>
            <a:lvl1pPr marL="0" indent="0">
              <a:buNone/>
              <a:defRPr/>
            </a:lvl1pPr>
          </a:lstStyle>
          <a:p>
            <a:endParaRPr lang="en-US" dirty="0"/>
          </a:p>
        </p:txBody>
      </p:sp>
      <p:sp>
        <p:nvSpPr>
          <p:cNvPr id="9" name="Agenda"/>
          <p:cNvSpPr>
            <a:spLocks noGrp="1"/>
          </p:cNvSpPr>
          <p:nvPr>
            <p:ph type="body" sz="quarter" idx="15"/>
          </p:nvPr>
        </p:nvSpPr>
        <p:spPr bwMode="gray">
          <a:xfrm>
            <a:off x="7806629" y="0"/>
            <a:ext cx="4385371" cy="6858000"/>
          </a:xfrm>
          <a:solidFill>
            <a:schemeClr val="accent1">
              <a:lumMod val="75000"/>
              <a:alpha val="80000"/>
            </a:schemeClr>
          </a:solidFill>
        </p:spPr>
        <p:txBody>
          <a:bodyPr lIns="540000" tIns="1512000" rIns="540000" bIns="1080000"/>
          <a:lstStyle>
            <a:lvl1pPr marL="360000" indent="-360000">
              <a:lnSpc>
                <a:spcPct val="80000"/>
              </a:lnSpc>
              <a:buFont typeface="+mj-lt"/>
              <a:buAutoNum type="arabicPeriod"/>
              <a:defRPr sz="2800">
                <a:solidFill>
                  <a:schemeClr val="bg1"/>
                </a:solidFill>
                <a:latin typeface="Bebas Neue" panose="020B0506020202020201" pitchFamily="34" charset="0"/>
              </a:defRPr>
            </a:lvl1pPr>
            <a:lvl2pPr marL="907200" indent="-457200">
              <a:buFont typeface="+mj-lt"/>
              <a:buAutoNum type="arabicPeriod"/>
              <a:defRPr sz="2800">
                <a:solidFill>
                  <a:schemeClr val="bg1"/>
                </a:solidFill>
                <a:latin typeface="Bebas Neue" panose="020B0506020202020201" pitchFamily="34" charset="0"/>
              </a:defRPr>
            </a:lvl2pPr>
            <a:lvl3pPr marL="1152900" indent="-342900">
              <a:buFont typeface="+mj-lt"/>
              <a:buAutoNum type="arabicPeriod"/>
              <a:defRPr sz="2400">
                <a:solidFill>
                  <a:schemeClr val="bg1"/>
                </a:solidFill>
                <a:latin typeface="Bebas Neue" panose="020B0506020202020201" pitchFamily="34" charset="0"/>
              </a:defRPr>
            </a:lvl3pPr>
            <a:lvl4pPr marL="1512900" indent="-342900">
              <a:buFont typeface="+mj-lt"/>
              <a:buAutoNum type="arabicPeriod"/>
              <a:defRPr sz="2000">
                <a:solidFill>
                  <a:schemeClr val="bg1"/>
                </a:solidFill>
                <a:latin typeface="Bebas Neue" panose="020B0506020202020201" pitchFamily="34" charset="0"/>
              </a:defRPr>
            </a:lvl4pPr>
            <a:lvl5pPr marL="1872900" indent="-342900">
              <a:buFont typeface="+mj-lt"/>
              <a:buAutoNum type="arabicPeriod"/>
              <a:defRPr sz="2000">
                <a:solidFill>
                  <a:schemeClr val="bg1"/>
                </a:solidFill>
                <a:latin typeface="Bebas Neue" panose="020B0506020202020201" pitchFamily="34" charset="0"/>
              </a:defRPr>
            </a:lvl5pPr>
          </a:lstStyle>
          <a:p>
            <a:pPr lvl="0"/>
            <a:r>
              <a:rPr lang="en-US" dirty="0"/>
              <a:t>Click to edit Master text styles</a:t>
            </a:r>
          </a:p>
        </p:txBody>
      </p:sp>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dirty="0"/>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62061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1" y="0"/>
            <a:ext cx="12192000" cy="6858000"/>
          </a:xfrm>
          <a:solidFill>
            <a:schemeClr val="bg1">
              <a:lumMod val="85000"/>
            </a:schemeClr>
          </a:solidFill>
        </p:spPr>
        <p:txBody>
          <a:bodyPr lIns="144000" tIns="144000" rIns="144000" bIns="144000"/>
          <a:lstStyle>
            <a:lvl1pPr marL="0" indent="0">
              <a:buNone/>
              <a:defRPr/>
            </a:lvl1pPr>
          </a:lstStyle>
          <a:p>
            <a:endParaRPr lang="en-US" dirty="0"/>
          </a:p>
        </p:txBody>
      </p:sp>
      <p:sp>
        <p:nvSpPr>
          <p:cNvPr id="2" name="Title"/>
          <p:cNvSpPr>
            <a:spLocks noGrp="1"/>
          </p:cNvSpPr>
          <p:nvPr>
            <p:ph type="title"/>
          </p:nvPr>
        </p:nvSpPr>
        <p:spPr>
          <a:xfrm>
            <a:off x="540070" y="432000"/>
            <a:ext cx="11111046" cy="1080000"/>
          </a:xfrm>
        </p:spPr>
        <p:txBody>
          <a:bodyPr/>
          <a:lstStyle>
            <a:lvl1pPr>
              <a:defRPr>
                <a:solidFill>
                  <a:schemeClr val="bg2"/>
                </a:solidFill>
              </a:defRPr>
            </a:lvl1p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chemeClr val="bg2"/>
                </a:solidFill>
              </a:defRPr>
            </a:lvl1pPr>
          </a:lstStyle>
          <a:p>
            <a:pPr lvl="0"/>
            <a:r>
              <a:rPr lang="en-US" dirty="0"/>
              <a:t>Enter your subtitle here</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dirty="0"/>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39273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13" name="Subtitl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5" name="Footer"/>
          <p:cNvSpPr>
            <a:spLocks noGrp="1"/>
          </p:cNvSpPr>
          <p:nvPr>
            <p:ph type="ftr" sz="quarter" idx="11"/>
          </p:nvPr>
        </p:nvSpPr>
        <p:spPr/>
        <p:txBody>
          <a:bodyPr/>
          <a:lstStyle/>
          <a:p>
            <a:endParaRPr lang="en-US"/>
          </a:p>
        </p:txBody>
      </p:sp>
      <p:sp>
        <p:nvSpPr>
          <p:cNvPr id="6"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834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BOXES">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lvl1pPr>
              <a:defRPr/>
            </a:lvl1pPr>
          </a:lstStyle>
          <a:p>
            <a:r>
              <a:rPr lang="en-US" dirty="0"/>
              <a:t>Click to edit Master title style</a:t>
            </a:r>
          </a:p>
        </p:txBody>
      </p:sp>
      <p:sp>
        <p:nvSpPr>
          <p:cNvPr id="10"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3" name="Text 1"/>
          <p:cNvSpPr>
            <a:spLocks noGrp="1"/>
          </p:cNvSpPr>
          <p:nvPr>
            <p:ph type="body" idx="1"/>
          </p:nvPr>
        </p:nvSpPr>
        <p:spPr bwMode="gray">
          <a:xfrm>
            <a:off x="540070" y="1512000"/>
            <a:ext cx="5346696"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1"/>
          <p:cNvSpPr>
            <a:spLocks noGrp="1"/>
          </p:cNvSpPr>
          <p:nvPr>
            <p:ph sz="half" idx="2"/>
          </p:nvPr>
        </p:nvSpPr>
        <p:spPr bwMode="gray">
          <a:xfrm>
            <a:off x="540070" y="1872000"/>
            <a:ext cx="5346696"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2"/>
          <p:cNvSpPr>
            <a:spLocks noGrp="1"/>
          </p:cNvSpPr>
          <p:nvPr>
            <p:ph type="body" sz="quarter" idx="3"/>
          </p:nvPr>
        </p:nvSpPr>
        <p:spPr bwMode="gray">
          <a:xfrm>
            <a:off x="6304421" y="1512000"/>
            <a:ext cx="5346696"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2"/>
          <p:cNvSpPr>
            <a:spLocks noGrp="1"/>
          </p:cNvSpPr>
          <p:nvPr>
            <p:ph sz="quarter" idx="4"/>
          </p:nvPr>
        </p:nvSpPr>
        <p:spPr bwMode="gray">
          <a:xfrm>
            <a:off x="6304421" y="1872000"/>
            <a:ext cx="5346696"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3"/>
          <p:cNvSpPr>
            <a:spLocks noGrp="1"/>
          </p:cNvSpPr>
          <p:nvPr>
            <p:ph type="body" idx="14"/>
          </p:nvPr>
        </p:nvSpPr>
        <p:spPr bwMode="gray">
          <a:xfrm>
            <a:off x="540070" y="3880800"/>
            <a:ext cx="5346696"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3"/>
          <p:cNvSpPr>
            <a:spLocks noGrp="1"/>
          </p:cNvSpPr>
          <p:nvPr>
            <p:ph sz="half" idx="15"/>
          </p:nvPr>
        </p:nvSpPr>
        <p:spPr bwMode="gray">
          <a:xfrm>
            <a:off x="540070" y="4240800"/>
            <a:ext cx="5346696"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4"/>
          <p:cNvSpPr>
            <a:spLocks noGrp="1"/>
          </p:cNvSpPr>
          <p:nvPr>
            <p:ph type="body" sz="quarter" idx="16"/>
          </p:nvPr>
        </p:nvSpPr>
        <p:spPr bwMode="gray">
          <a:xfrm>
            <a:off x="6304421" y="3880800"/>
            <a:ext cx="5346696"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4"/>
          <p:cNvSpPr>
            <a:spLocks noGrp="1"/>
          </p:cNvSpPr>
          <p:nvPr>
            <p:ph sz="quarter" idx="17"/>
          </p:nvPr>
        </p:nvSpPr>
        <p:spPr bwMode="gray">
          <a:xfrm>
            <a:off x="6304421" y="4240800"/>
            <a:ext cx="5346696" cy="15696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8" name="Footer"/>
          <p:cNvSpPr>
            <a:spLocks noGrp="1"/>
          </p:cNvSpPr>
          <p:nvPr>
            <p:ph type="ftr" sz="quarter" idx="11"/>
          </p:nvPr>
        </p:nvSpPr>
        <p:spPr/>
        <p:txBody>
          <a:bodyPr/>
          <a:lstStyle/>
          <a:p>
            <a:endParaRPr lang="en-US"/>
          </a:p>
        </p:txBody>
      </p:sp>
      <p:sp>
        <p:nvSpPr>
          <p:cNvPr id="9" name="Slide Number"/>
          <p:cNvSpPr>
            <a:spLocks noGrp="1"/>
          </p:cNvSpPr>
          <p:nvPr>
            <p:ph type="sldNum" sz="quarter" idx="12"/>
          </p:nvPr>
        </p:nvSpPr>
        <p:spPr>
          <a:xfrm>
            <a:off x="540070" y="6084000"/>
            <a:ext cx="900117" cy="360000"/>
          </a:xfrm>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47542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BOXES">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10" name="Text 1"/>
          <p:cNvSpPr>
            <a:spLocks noGrp="1"/>
          </p:cNvSpPr>
          <p:nvPr>
            <p:ph type="body" idx="15"/>
          </p:nvPr>
        </p:nvSpPr>
        <p:spPr bwMode="gray">
          <a:xfrm>
            <a:off x="540070" y="15120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1"/>
          <p:cNvSpPr>
            <a:spLocks noGrp="1"/>
          </p:cNvSpPr>
          <p:nvPr>
            <p:ph sz="half" idx="1"/>
          </p:nvPr>
        </p:nvSpPr>
        <p:spPr bwMode="gray">
          <a:xfrm>
            <a:off x="540070" y="1872000"/>
            <a:ext cx="3420445" cy="39384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2"/>
          <p:cNvSpPr>
            <a:spLocks noGrp="1"/>
          </p:cNvSpPr>
          <p:nvPr>
            <p:ph type="body" sz="quarter" idx="3"/>
          </p:nvPr>
        </p:nvSpPr>
        <p:spPr bwMode="gray">
          <a:xfrm>
            <a:off x="4385371" y="15120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Content 2"/>
          <p:cNvSpPr>
            <a:spLocks noGrp="1"/>
          </p:cNvSpPr>
          <p:nvPr>
            <p:ph sz="half" idx="14"/>
          </p:nvPr>
        </p:nvSpPr>
        <p:spPr bwMode="gray">
          <a:xfrm>
            <a:off x="4385371" y="1872000"/>
            <a:ext cx="3420445" cy="39384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3"/>
          <p:cNvSpPr>
            <a:spLocks noGrp="1"/>
          </p:cNvSpPr>
          <p:nvPr>
            <p:ph type="body" sz="quarter" idx="16"/>
          </p:nvPr>
        </p:nvSpPr>
        <p:spPr bwMode="gray">
          <a:xfrm>
            <a:off x="8230671" y="1512000"/>
            <a:ext cx="3420445" cy="360000"/>
          </a:xfrm>
          <a:solidFill>
            <a:schemeClr val="bg1">
              <a:lumMod val="65000"/>
            </a:schemeClr>
          </a:solidFill>
        </p:spPr>
        <p:txBody>
          <a:bodyPr lIns="252000" rIns="144000"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3"/>
          <p:cNvSpPr>
            <a:spLocks noGrp="1"/>
          </p:cNvSpPr>
          <p:nvPr>
            <p:ph sz="half" idx="2"/>
          </p:nvPr>
        </p:nvSpPr>
        <p:spPr bwMode="gray">
          <a:xfrm>
            <a:off x="8230671" y="1872000"/>
            <a:ext cx="3420445" cy="39384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dirty="0"/>
          </a:p>
        </p:txBody>
      </p:sp>
    </p:spTree>
    <p:extLst>
      <p:ext uri="{BB962C8B-B14F-4D97-AF65-F5344CB8AC3E}">
        <p14:creationId xmlns:p14="http://schemas.microsoft.com/office/powerpoint/2010/main" val="261819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70" y="1512000"/>
            <a:ext cx="1404183" cy="1926000"/>
          </a:xfrm>
          <a:solidFill>
            <a:schemeClr val="bg1">
              <a:lumMod val="85000"/>
            </a:schemeClr>
          </a:solidFill>
        </p:spPr>
        <p:txBody>
          <a:bodyPr lIns="144000" tIns="144000" rIns="144000" bIns="144000"/>
          <a:lstStyle>
            <a:lvl1pPr marL="0" indent="0">
              <a:buNone/>
              <a:defRPr sz="1800"/>
            </a:lvl1pPr>
          </a:lstStyle>
          <a:p>
            <a:endParaRPr lang="en-US" dirty="0"/>
          </a:p>
        </p:txBody>
      </p:sp>
      <p:sp>
        <p:nvSpPr>
          <p:cNvPr id="45" name="Content 1"/>
          <p:cNvSpPr>
            <a:spLocks noGrp="1"/>
          </p:cNvSpPr>
          <p:nvPr>
            <p:ph sz="half" idx="19"/>
          </p:nvPr>
        </p:nvSpPr>
        <p:spPr bwMode="gray">
          <a:xfrm>
            <a:off x="1944253" y="1512000"/>
            <a:ext cx="3942513" cy="1926000"/>
          </a:xfrm>
          <a:solidFill>
            <a:schemeClr val="bg1">
              <a:lumMod val="95000"/>
            </a:schemeClr>
          </a:solidFill>
        </p:spPr>
        <p:txBody>
          <a:bodyPr lIns="252000" tIns="252000" rIns="252000" bIns="252000"/>
          <a:lstStyle>
            <a:lvl1pPr marL="0" indent="0">
              <a:buNone/>
              <a:defRPr sz="1600"/>
            </a:lvl1pPr>
            <a:lvl2pPr marL="450000" indent="0">
              <a:buNone/>
              <a:defRPr sz="1400"/>
            </a:lvl2pPr>
            <a:lvl3pPr marL="810000" indent="0">
              <a:buNone/>
              <a:defRPr sz="1200"/>
            </a:lvl3pPr>
            <a:lvl4pPr marL="1170000" indent="0">
              <a:buNone/>
              <a:defRPr sz="11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8" name="Picture 2"/>
          <p:cNvSpPr>
            <a:spLocks noGrp="1"/>
          </p:cNvSpPr>
          <p:nvPr>
            <p:ph type="pic" sz="quarter" idx="22"/>
          </p:nvPr>
        </p:nvSpPr>
        <p:spPr bwMode="gray">
          <a:xfrm>
            <a:off x="6304421" y="1512000"/>
            <a:ext cx="1404183" cy="1926000"/>
          </a:xfrm>
          <a:solidFill>
            <a:schemeClr val="bg1">
              <a:lumMod val="85000"/>
            </a:schemeClr>
          </a:solidFill>
        </p:spPr>
        <p:txBody>
          <a:bodyPr lIns="144000" tIns="144000" rIns="144000" bIns="144000"/>
          <a:lstStyle>
            <a:lvl1pPr marL="0" indent="0">
              <a:buNone/>
              <a:defRPr sz="1800"/>
            </a:lvl1pPr>
          </a:lstStyle>
          <a:p>
            <a:endParaRPr lang="en-US" dirty="0"/>
          </a:p>
        </p:txBody>
      </p:sp>
      <p:sp>
        <p:nvSpPr>
          <p:cNvPr id="59" name="Content 2"/>
          <p:cNvSpPr>
            <a:spLocks noGrp="1"/>
          </p:cNvSpPr>
          <p:nvPr>
            <p:ph sz="half" idx="23"/>
          </p:nvPr>
        </p:nvSpPr>
        <p:spPr bwMode="gray">
          <a:xfrm>
            <a:off x="7708604" y="1512000"/>
            <a:ext cx="3942513" cy="1926000"/>
          </a:xfrm>
          <a:solidFill>
            <a:schemeClr val="bg1">
              <a:lumMod val="95000"/>
            </a:schemeClr>
          </a:solidFill>
        </p:spPr>
        <p:txBody>
          <a:bodyPr lIns="252000" tIns="252000" rIns="252000" bIns="252000"/>
          <a:lstStyle>
            <a:lvl1pPr marL="0" indent="0">
              <a:buNone/>
              <a:defRPr sz="1600"/>
            </a:lvl1pPr>
            <a:lvl2pPr marL="450000" indent="0">
              <a:buNone/>
              <a:defRPr sz="1400"/>
            </a:lvl2pPr>
            <a:lvl3pPr marL="810000" indent="0">
              <a:buNone/>
              <a:defRPr sz="1200"/>
            </a:lvl3pPr>
            <a:lvl4pPr marL="1170000" indent="0">
              <a:buNone/>
              <a:defRPr sz="11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1" name="Picture 3"/>
          <p:cNvSpPr>
            <a:spLocks noGrp="1"/>
          </p:cNvSpPr>
          <p:nvPr>
            <p:ph type="pic" sz="quarter" idx="20"/>
          </p:nvPr>
        </p:nvSpPr>
        <p:spPr bwMode="gray">
          <a:xfrm>
            <a:off x="540070" y="3884400"/>
            <a:ext cx="1404183" cy="1926000"/>
          </a:xfrm>
          <a:solidFill>
            <a:schemeClr val="bg1">
              <a:lumMod val="85000"/>
            </a:schemeClr>
          </a:solidFill>
        </p:spPr>
        <p:txBody>
          <a:bodyPr lIns="144000" tIns="144000" rIns="144000" bIns="144000"/>
          <a:lstStyle>
            <a:lvl1pPr marL="0" indent="0">
              <a:buNone/>
              <a:defRPr sz="1800"/>
            </a:lvl1pPr>
          </a:lstStyle>
          <a:p>
            <a:endParaRPr lang="en-US" dirty="0"/>
          </a:p>
        </p:txBody>
      </p:sp>
      <p:sp>
        <p:nvSpPr>
          <p:cNvPr id="52" name="Content 3"/>
          <p:cNvSpPr>
            <a:spLocks noGrp="1"/>
          </p:cNvSpPr>
          <p:nvPr>
            <p:ph sz="half" idx="21"/>
          </p:nvPr>
        </p:nvSpPr>
        <p:spPr bwMode="gray">
          <a:xfrm>
            <a:off x="1944253" y="3884400"/>
            <a:ext cx="3942513" cy="1926000"/>
          </a:xfrm>
          <a:solidFill>
            <a:schemeClr val="bg1">
              <a:lumMod val="95000"/>
            </a:schemeClr>
          </a:solidFill>
        </p:spPr>
        <p:txBody>
          <a:bodyPr lIns="252000" tIns="252000" rIns="252000" bIns="252000"/>
          <a:lstStyle>
            <a:lvl1pPr marL="0" indent="0">
              <a:buNone/>
              <a:defRPr sz="1600"/>
            </a:lvl1pPr>
            <a:lvl2pPr marL="450000" indent="0">
              <a:buNone/>
              <a:defRPr sz="1400"/>
            </a:lvl2pPr>
            <a:lvl3pPr marL="810000" indent="0">
              <a:buNone/>
              <a:defRPr sz="1200"/>
            </a:lvl3pPr>
            <a:lvl4pPr marL="1170000" indent="0">
              <a:buNone/>
              <a:defRPr sz="11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0" name="Picture 4"/>
          <p:cNvSpPr>
            <a:spLocks noGrp="1"/>
          </p:cNvSpPr>
          <p:nvPr>
            <p:ph type="pic" sz="quarter" idx="24"/>
          </p:nvPr>
        </p:nvSpPr>
        <p:spPr bwMode="gray">
          <a:xfrm>
            <a:off x="6304421" y="3884400"/>
            <a:ext cx="1404183" cy="1926000"/>
          </a:xfrm>
          <a:solidFill>
            <a:schemeClr val="bg1">
              <a:lumMod val="85000"/>
            </a:schemeClr>
          </a:solidFill>
        </p:spPr>
        <p:txBody>
          <a:bodyPr lIns="144000" tIns="144000" rIns="144000" bIns="144000"/>
          <a:lstStyle>
            <a:lvl1pPr marL="0" indent="0">
              <a:buNone/>
              <a:defRPr sz="1800"/>
            </a:lvl1pPr>
          </a:lstStyle>
          <a:p>
            <a:endParaRPr lang="en-US" dirty="0"/>
          </a:p>
        </p:txBody>
      </p:sp>
      <p:sp>
        <p:nvSpPr>
          <p:cNvPr id="61" name="Content 4"/>
          <p:cNvSpPr>
            <a:spLocks noGrp="1"/>
          </p:cNvSpPr>
          <p:nvPr>
            <p:ph sz="half" idx="25"/>
          </p:nvPr>
        </p:nvSpPr>
        <p:spPr bwMode="gray">
          <a:xfrm>
            <a:off x="7708604" y="3884400"/>
            <a:ext cx="3942513" cy="1926000"/>
          </a:xfrm>
          <a:solidFill>
            <a:schemeClr val="bg1">
              <a:lumMod val="95000"/>
            </a:schemeClr>
          </a:solidFill>
        </p:spPr>
        <p:txBody>
          <a:bodyPr lIns="252000" tIns="252000" rIns="252000" bIns="252000"/>
          <a:lstStyle>
            <a:lvl1pPr marL="0" indent="0">
              <a:buNone/>
              <a:defRPr sz="1600"/>
            </a:lvl1pPr>
            <a:lvl2pPr marL="450000" indent="0">
              <a:buNone/>
              <a:defRPr sz="1400"/>
            </a:lvl2pPr>
            <a:lvl3pPr marL="810000" indent="0">
              <a:buNone/>
              <a:defRPr sz="1200"/>
            </a:lvl3pPr>
            <a:lvl4pPr marL="1170000" indent="0">
              <a:buNone/>
              <a:defRPr sz="11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7544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6304421" y="432000"/>
            <a:ext cx="534669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6304421" y="972000"/>
            <a:ext cx="5346696" cy="540000"/>
          </a:xfrm>
        </p:spPr>
        <p:txBody>
          <a:bodyPr/>
          <a:lstStyle>
            <a:lvl1pPr marL="0" indent="0">
              <a:buNone/>
              <a:defRPr baseline="0">
                <a:solidFill>
                  <a:srgbClr val="7F7F7F"/>
                </a:solidFill>
              </a:defRPr>
            </a:lvl1pPr>
          </a:lstStyle>
          <a:p>
            <a:pPr lvl="0"/>
            <a:r>
              <a:rPr lang="en-US" dirty="0"/>
              <a:t>Enter your subtitle here</a:t>
            </a:r>
          </a:p>
        </p:txBody>
      </p:sp>
      <p:sp>
        <p:nvSpPr>
          <p:cNvPr id="9" name="Picture"/>
          <p:cNvSpPr>
            <a:spLocks noGrp="1"/>
          </p:cNvSpPr>
          <p:nvPr>
            <p:ph type="pic" sz="quarter" idx="14"/>
          </p:nvPr>
        </p:nvSpPr>
        <p:spPr bwMode="gray">
          <a:xfrm>
            <a:off x="0" y="0"/>
            <a:ext cx="5886766" cy="6858000"/>
          </a:xfrm>
          <a:solidFill>
            <a:schemeClr val="bg1">
              <a:lumMod val="85000"/>
            </a:schemeClr>
          </a:solidFill>
        </p:spPr>
        <p:txBody>
          <a:bodyPr lIns="144000" tIns="144000" rIns="144000" bIns="144000"/>
          <a:lstStyle>
            <a:lvl1pPr marL="0" indent="0">
              <a:buNone/>
              <a:defRPr/>
            </a:lvl1pPr>
          </a:lstStyle>
          <a:p>
            <a:endParaRPr lang="en-US" dirty="0"/>
          </a:p>
        </p:txBody>
      </p:sp>
      <p:sp>
        <p:nvSpPr>
          <p:cNvPr id="4" name="Content"/>
          <p:cNvSpPr>
            <a:spLocks noGrp="1"/>
          </p:cNvSpPr>
          <p:nvPr>
            <p:ph sz="half" idx="2"/>
          </p:nvPr>
        </p:nvSpPr>
        <p:spPr>
          <a:xfrm>
            <a:off x="6304421" y="1512000"/>
            <a:ext cx="5346696"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388844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7359358"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7359358" cy="540000"/>
          </a:xfrm>
        </p:spPr>
        <p:txBody>
          <a:bodyPr/>
          <a:lstStyle>
            <a:lvl1pPr marL="0" indent="0">
              <a:buNone/>
              <a:defRPr baseline="0">
                <a:solidFill>
                  <a:srgbClr val="7F7F7F"/>
                </a:solidFill>
              </a:defRPr>
            </a:lvl1pPr>
          </a:lstStyle>
          <a:p>
            <a:pPr lvl="0"/>
            <a:r>
              <a:rPr lang="en-US" dirty="0"/>
              <a:t>Enter your subtitle here</a:t>
            </a:r>
          </a:p>
        </p:txBody>
      </p:sp>
      <p:sp>
        <p:nvSpPr>
          <p:cNvPr id="12" name="Content 1"/>
          <p:cNvSpPr>
            <a:spLocks noGrp="1"/>
          </p:cNvSpPr>
          <p:nvPr>
            <p:ph sz="half" idx="2"/>
          </p:nvPr>
        </p:nvSpPr>
        <p:spPr bwMode="gray">
          <a:xfrm>
            <a:off x="540070" y="1511999"/>
            <a:ext cx="3607670" cy="1332000"/>
          </a:xfr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3" name="Content 2"/>
          <p:cNvSpPr>
            <a:spLocks noGrp="1"/>
          </p:cNvSpPr>
          <p:nvPr>
            <p:ph sz="quarter" idx="4"/>
          </p:nvPr>
        </p:nvSpPr>
        <p:spPr bwMode="gray">
          <a:xfrm>
            <a:off x="4291758" y="1512000"/>
            <a:ext cx="3607670" cy="1332000"/>
          </a:xfr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4" name="Content 3"/>
          <p:cNvSpPr>
            <a:spLocks noGrp="1"/>
          </p:cNvSpPr>
          <p:nvPr>
            <p:ph sz="half" idx="18"/>
          </p:nvPr>
        </p:nvSpPr>
        <p:spPr bwMode="gray">
          <a:xfrm>
            <a:off x="540070" y="2995200"/>
            <a:ext cx="3607670" cy="1332000"/>
          </a:xfr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5" name="Content 4"/>
          <p:cNvSpPr>
            <a:spLocks noGrp="1"/>
          </p:cNvSpPr>
          <p:nvPr>
            <p:ph sz="quarter" idx="19"/>
          </p:nvPr>
        </p:nvSpPr>
        <p:spPr bwMode="gray">
          <a:xfrm>
            <a:off x="4291758" y="2995200"/>
            <a:ext cx="3607670" cy="1332000"/>
          </a:xfr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8" name="Content 5"/>
          <p:cNvSpPr>
            <a:spLocks noGrp="1"/>
          </p:cNvSpPr>
          <p:nvPr>
            <p:ph sz="half" idx="22"/>
          </p:nvPr>
        </p:nvSpPr>
        <p:spPr bwMode="gray">
          <a:xfrm>
            <a:off x="540070" y="4478400"/>
            <a:ext cx="3607670" cy="1332000"/>
          </a:xfr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9" name="Content 6"/>
          <p:cNvSpPr>
            <a:spLocks noGrp="1"/>
          </p:cNvSpPr>
          <p:nvPr>
            <p:ph sz="quarter" idx="23"/>
          </p:nvPr>
        </p:nvSpPr>
        <p:spPr bwMode="gray">
          <a:xfrm>
            <a:off x="4291758" y="4478400"/>
            <a:ext cx="3607670" cy="1332000"/>
          </a:xfr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1" name="Picture"/>
          <p:cNvSpPr>
            <a:spLocks noGrp="1"/>
          </p:cNvSpPr>
          <p:nvPr>
            <p:ph type="pic" sz="quarter" idx="15"/>
          </p:nvPr>
        </p:nvSpPr>
        <p:spPr bwMode="gray">
          <a:xfrm>
            <a:off x="8231484" y="0"/>
            <a:ext cx="3960516" cy="6858000"/>
          </a:xfrm>
          <a:solidFill>
            <a:schemeClr val="bg1">
              <a:lumMod val="85000"/>
            </a:schemeClr>
          </a:solidFill>
        </p:spPr>
        <p:txBody>
          <a:bodyPr lIns="144000" tIns="144000" rIns="144000" bIns="144000"/>
          <a:lstStyle>
            <a:lvl1pPr marL="0" indent="0">
              <a:buNone/>
              <a:defRPr>
                <a:solidFill>
                  <a:schemeClr val="tx1">
                    <a:lumMod val="65000"/>
                    <a:lumOff val="35000"/>
                  </a:schemeClr>
                </a:solidFill>
              </a:defRPr>
            </a:lvl1pPr>
          </a:lstStyle>
          <a:p>
            <a:endParaRPr lang="en-US" dirty="0"/>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195490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7359358"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7359358"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p:cNvSpPr>
            <a:spLocks noGrp="1"/>
          </p:cNvSpPr>
          <p:nvPr>
            <p:ph type="pic" sz="quarter" idx="15"/>
          </p:nvPr>
        </p:nvSpPr>
        <p:spPr bwMode="gray">
          <a:xfrm>
            <a:off x="8231484" y="0"/>
            <a:ext cx="3960516" cy="6858000"/>
          </a:xfrm>
          <a:solidFill>
            <a:schemeClr val="bg1">
              <a:lumMod val="85000"/>
            </a:schemeClr>
          </a:solidFill>
        </p:spPr>
        <p:txBody>
          <a:bodyPr lIns="144000" tIns="144000" rIns="144000" bIns="144000"/>
          <a:lstStyle>
            <a:lvl1pPr marL="0" indent="0">
              <a:buNone/>
              <a:defRPr>
                <a:solidFill>
                  <a:schemeClr val="tx1">
                    <a:lumMod val="65000"/>
                    <a:lumOff val="35000"/>
                  </a:schemeClr>
                </a:solidFill>
              </a:defRPr>
            </a:lvl1pPr>
          </a:lstStyle>
          <a:p>
            <a:endParaRPr lang="en-US" dirty="0"/>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
        <p:nvSpPr>
          <p:cNvPr id="12" name="Content 1"/>
          <p:cNvSpPr>
            <a:spLocks noGrp="1"/>
          </p:cNvSpPr>
          <p:nvPr>
            <p:ph sz="half" idx="2"/>
          </p:nvPr>
        </p:nvSpPr>
        <p:spPr bwMode="gray">
          <a:xfrm>
            <a:off x="540070" y="1512000"/>
            <a:ext cx="7921290" cy="725556"/>
          </a:xfrm>
          <a:prstGeom prst="homePlate">
            <a:avLst/>
          </a:prstGeo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3" name="Content 2"/>
          <p:cNvSpPr>
            <a:spLocks noGrp="1"/>
          </p:cNvSpPr>
          <p:nvPr>
            <p:ph sz="quarter" idx="4"/>
          </p:nvPr>
        </p:nvSpPr>
        <p:spPr bwMode="gray">
          <a:xfrm>
            <a:off x="539820" y="3301522"/>
            <a:ext cx="7921290" cy="725556"/>
          </a:xfrm>
          <a:prstGeom prst="homePlate">
            <a:avLst/>
          </a:prstGeo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4" name="Content 3"/>
          <p:cNvSpPr>
            <a:spLocks noGrp="1"/>
          </p:cNvSpPr>
          <p:nvPr>
            <p:ph sz="half" idx="18"/>
          </p:nvPr>
        </p:nvSpPr>
        <p:spPr bwMode="gray">
          <a:xfrm>
            <a:off x="540070" y="2406761"/>
            <a:ext cx="7921290" cy="725556"/>
          </a:xfrm>
          <a:prstGeom prst="homePlate">
            <a:avLst/>
          </a:prstGeo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5" name="Content 4"/>
          <p:cNvSpPr>
            <a:spLocks noGrp="1"/>
          </p:cNvSpPr>
          <p:nvPr>
            <p:ph sz="quarter" idx="19"/>
          </p:nvPr>
        </p:nvSpPr>
        <p:spPr bwMode="gray">
          <a:xfrm>
            <a:off x="540070" y="5091044"/>
            <a:ext cx="7921290" cy="725556"/>
          </a:xfrm>
          <a:prstGeom prst="homePlate">
            <a:avLst/>
          </a:prstGeo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8" name="Content 5"/>
          <p:cNvSpPr>
            <a:spLocks noGrp="1"/>
          </p:cNvSpPr>
          <p:nvPr>
            <p:ph sz="half" idx="22"/>
          </p:nvPr>
        </p:nvSpPr>
        <p:spPr bwMode="gray">
          <a:xfrm>
            <a:off x="540070" y="4196283"/>
            <a:ext cx="7921290" cy="725556"/>
          </a:xfrm>
          <a:prstGeom prst="homePlate">
            <a:avLst/>
          </a:prstGeom>
          <a:solidFill>
            <a:schemeClr val="bg1">
              <a:lumMod val="95000"/>
            </a:schemeClr>
          </a:solidFill>
        </p:spPr>
        <p:txBody>
          <a:bodyPr lIns="252000" tIns="252000" rIns="252000" bIns="252000"/>
          <a:lstStyle>
            <a:lvl1pPr marL="0" indent="0">
              <a:buNone/>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244630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790E721-4F8D-4661-BBF4-F997E8D989BD}" type="datetimeFigureOut">
              <a:rPr lang="pt-BR" smtClean="0"/>
              <a:t>29/08/2019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4256939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70" y="1512000"/>
            <a:ext cx="2664347" cy="2070000"/>
          </a:xfrm>
          <a:solidFill>
            <a:schemeClr val="bg1">
              <a:lumMod val="85000"/>
            </a:schemeClr>
          </a:solidFill>
        </p:spPr>
        <p:txBody>
          <a:bodyPr lIns="144000" tIns="144000" rIns="144000" bIns="144000"/>
          <a:lstStyle>
            <a:lvl1pPr marL="0" indent="0">
              <a:buNone/>
              <a:defRPr/>
            </a:lvl1pPr>
          </a:lstStyle>
          <a:p>
            <a:endParaRPr lang="en-US" dirty="0"/>
          </a:p>
        </p:txBody>
      </p:sp>
      <p:sp>
        <p:nvSpPr>
          <p:cNvPr id="45" name="Content 1"/>
          <p:cNvSpPr>
            <a:spLocks noGrp="1"/>
          </p:cNvSpPr>
          <p:nvPr>
            <p:ph sz="half" idx="19"/>
          </p:nvPr>
        </p:nvSpPr>
        <p:spPr>
          <a:xfrm>
            <a:off x="540070" y="4394200"/>
            <a:ext cx="2664347" cy="1416200"/>
          </a:xfrm>
          <a:solidFill>
            <a:schemeClr val="bg1">
              <a:lumMod val="95000"/>
            </a:schemeClr>
          </a:solidFill>
        </p:spPr>
        <p:txBody>
          <a:bodyPr lIns="108000" tIns="108000" rIns="108000" bIns="108000"/>
          <a:lstStyle>
            <a:lvl1pPr marL="0" indent="0">
              <a:buNone/>
              <a:defRPr sz="1200"/>
            </a:lvl1pPr>
            <a:lvl2pPr marL="450000" indent="0">
              <a:buNone/>
              <a:defRPr sz="1200"/>
            </a:lvl2pPr>
            <a:lvl3pPr marL="810000" indent="0">
              <a:buNone/>
              <a:defRPr sz="1200"/>
            </a:lvl3pPr>
            <a:lvl4pPr marL="1170000" indent="0">
              <a:buNone/>
              <a:defRPr sz="1200"/>
            </a:lvl4pPr>
            <a:lvl5pPr marL="1530000" indent="0">
              <a:buNone/>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Picture 2"/>
          <p:cNvSpPr>
            <a:spLocks noGrp="1"/>
          </p:cNvSpPr>
          <p:nvPr>
            <p:ph type="pic" sz="quarter" idx="20"/>
          </p:nvPr>
        </p:nvSpPr>
        <p:spPr bwMode="gray">
          <a:xfrm>
            <a:off x="3355637" y="1512000"/>
            <a:ext cx="2664347" cy="2070000"/>
          </a:xfrm>
          <a:solidFill>
            <a:schemeClr val="bg1">
              <a:lumMod val="85000"/>
            </a:schemeClr>
          </a:solidFill>
        </p:spPr>
        <p:txBody>
          <a:bodyPr lIns="144000" tIns="144000" rIns="144000" bIns="144000"/>
          <a:lstStyle>
            <a:lvl1pPr marL="0" indent="0">
              <a:buNone/>
              <a:defRPr/>
            </a:lvl1pPr>
          </a:lstStyle>
          <a:p>
            <a:endParaRPr lang="en-US" dirty="0"/>
          </a:p>
        </p:txBody>
      </p:sp>
      <p:sp>
        <p:nvSpPr>
          <p:cNvPr id="52" name="Content 2"/>
          <p:cNvSpPr>
            <a:spLocks noGrp="1"/>
          </p:cNvSpPr>
          <p:nvPr>
            <p:ph sz="half" idx="21"/>
          </p:nvPr>
        </p:nvSpPr>
        <p:spPr>
          <a:xfrm>
            <a:off x="3355637" y="4394200"/>
            <a:ext cx="2664347" cy="1416200"/>
          </a:xfrm>
          <a:solidFill>
            <a:schemeClr val="bg1">
              <a:lumMod val="95000"/>
            </a:schemeClr>
          </a:solidFill>
        </p:spPr>
        <p:txBody>
          <a:bodyPr lIns="108000" tIns="108000" rIns="108000" bIns="108000"/>
          <a:lstStyle>
            <a:lvl1pPr marL="0" indent="0">
              <a:buNone/>
              <a:defRPr sz="1200"/>
            </a:lvl1pPr>
            <a:lvl2pPr marL="450000" indent="0">
              <a:buNone/>
              <a:defRPr sz="1200"/>
            </a:lvl2pPr>
            <a:lvl3pPr marL="810000" indent="0">
              <a:buNone/>
              <a:defRPr sz="1200"/>
            </a:lvl3pPr>
            <a:lvl4pPr marL="1170000" indent="0">
              <a:buNone/>
              <a:defRPr sz="1200"/>
            </a:lvl4pPr>
            <a:lvl5pPr marL="1530000" indent="0">
              <a:buNone/>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Picture 3"/>
          <p:cNvSpPr>
            <a:spLocks noGrp="1"/>
          </p:cNvSpPr>
          <p:nvPr>
            <p:ph type="pic" sz="quarter" idx="22"/>
          </p:nvPr>
        </p:nvSpPr>
        <p:spPr bwMode="gray">
          <a:xfrm>
            <a:off x="6171203" y="1512000"/>
            <a:ext cx="2664347" cy="2070000"/>
          </a:xfrm>
          <a:solidFill>
            <a:schemeClr val="bg1">
              <a:lumMod val="85000"/>
            </a:schemeClr>
          </a:solidFill>
        </p:spPr>
        <p:txBody>
          <a:bodyPr lIns="144000" tIns="144000" rIns="144000" bIns="144000"/>
          <a:lstStyle>
            <a:lvl1pPr marL="0" indent="0">
              <a:buNone/>
              <a:defRPr/>
            </a:lvl1pPr>
          </a:lstStyle>
          <a:p>
            <a:endParaRPr lang="en-US" dirty="0"/>
          </a:p>
        </p:txBody>
      </p:sp>
      <p:sp>
        <p:nvSpPr>
          <p:cNvPr id="59" name="Content 3"/>
          <p:cNvSpPr>
            <a:spLocks noGrp="1"/>
          </p:cNvSpPr>
          <p:nvPr>
            <p:ph sz="half" idx="23"/>
          </p:nvPr>
        </p:nvSpPr>
        <p:spPr>
          <a:xfrm>
            <a:off x="6171203" y="4394200"/>
            <a:ext cx="2664347" cy="1416200"/>
          </a:xfrm>
          <a:solidFill>
            <a:schemeClr val="bg1">
              <a:lumMod val="95000"/>
            </a:schemeClr>
          </a:solidFill>
        </p:spPr>
        <p:txBody>
          <a:bodyPr lIns="108000" tIns="108000" rIns="108000" bIns="108000"/>
          <a:lstStyle>
            <a:lvl1pPr marL="0" indent="0">
              <a:buNone/>
              <a:defRPr sz="1200"/>
            </a:lvl1pPr>
            <a:lvl2pPr marL="450000" indent="0">
              <a:buNone/>
              <a:defRPr sz="1200"/>
            </a:lvl2pPr>
            <a:lvl3pPr marL="810000" indent="0">
              <a:buNone/>
              <a:defRPr sz="1200"/>
            </a:lvl3pPr>
            <a:lvl4pPr marL="1170000" indent="0">
              <a:buNone/>
              <a:defRPr sz="1200"/>
            </a:lvl4pPr>
            <a:lvl5pPr marL="1530000" indent="0">
              <a:buNone/>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Picture 4"/>
          <p:cNvSpPr>
            <a:spLocks noGrp="1"/>
          </p:cNvSpPr>
          <p:nvPr>
            <p:ph type="pic" sz="quarter" idx="24"/>
          </p:nvPr>
        </p:nvSpPr>
        <p:spPr bwMode="gray">
          <a:xfrm>
            <a:off x="8986770" y="1512000"/>
            <a:ext cx="2664347" cy="2070000"/>
          </a:xfrm>
          <a:solidFill>
            <a:schemeClr val="bg1">
              <a:lumMod val="85000"/>
            </a:schemeClr>
          </a:solidFill>
        </p:spPr>
        <p:txBody>
          <a:bodyPr lIns="144000" tIns="144000" rIns="144000" bIns="144000"/>
          <a:lstStyle>
            <a:lvl1pPr marL="0" indent="0">
              <a:buNone/>
              <a:defRPr/>
            </a:lvl1pPr>
          </a:lstStyle>
          <a:p>
            <a:endParaRPr lang="en-US" dirty="0"/>
          </a:p>
        </p:txBody>
      </p:sp>
      <p:sp>
        <p:nvSpPr>
          <p:cNvPr id="61" name="Content 4"/>
          <p:cNvSpPr>
            <a:spLocks noGrp="1"/>
          </p:cNvSpPr>
          <p:nvPr>
            <p:ph sz="half" idx="25"/>
          </p:nvPr>
        </p:nvSpPr>
        <p:spPr>
          <a:xfrm>
            <a:off x="8986770" y="4394200"/>
            <a:ext cx="2664347" cy="1416200"/>
          </a:xfrm>
          <a:solidFill>
            <a:schemeClr val="bg1">
              <a:lumMod val="95000"/>
            </a:schemeClr>
          </a:solidFill>
        </p:spPr>
        <p:txBody>
          <a:bodyPr lIns="108000" tIns="108000" rIns="108000" bIns="108000"/>
          <a:lstStyle>
            <a:lvl1pPr marL="0" indent="0">
              <a:buNone/>
              <a:defRPr sz="1200"/>
            </a:lvl1pPr>
            <a:lvl2pPr marL="450000" indent="0">
              <a:buNone/>
              <a:defRPr sz="1200"/>
            </a:lvl2pPr>
            <a:lvl3pPr marL="810000" indent="0">
              <a:buNone/>
              <a:defRPr sz="1200"/>
            </a:lvl3pPr>
            <a:lvl4pPr marL="1170000" indent="0">
              <a:buNone/>
              <a:defRPr sz="1200"/>
            </a:lvl4pPr>
            <a:lvl5pPr marL="1530000" indent="0">
              <a:buNone/>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
        <p:nvSpPr>
          <p:cNvPr id="15" name="Content 1"/>
          <p:cNvSpPr>
            <a:spLocks noGrp="1"/>
          </p:cNvSpPr>
          <p:nvPr>
            <p:ph sz="half" idx="26" hasCustomPrompt="1"/>
          </p:nvPr>
        </p:nvSpPr>
        <p:spPr>
          <a:xfrm>
            <a:off x="540070" y="3716338"/>
            <a:ext cx="2664347" cy="677862"/>
          </a:xfrm>
        </p:spPr>
        <p:txBody>
          <a:bodyPr/>
          <a:lstStyle>
            <a:lvl1pPr marL="0" indent="0" algn="l" defTabSz="914400" rtl="0" eaLnBrk="1" latinLnBrk="0" hangingPunct="1">
              <a:lnSpc>
                <a:spcPct val="8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1pPr>
            <a:lvl2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2pPr>
            <a:lvl3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3pPr>
            <a:lvl4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4pPr>
            <a:lvl5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a:solidFill>
                  <a:schemeClr val="tx1"/>
                </a:solidFill>
                <a:latin typeface="Bebas Neue" panose="020B0506020202020201"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2"/>
          <p:cNvSpPr>
            <a:spLocks noGrp="1"/>
          </p:cNvSpPr>
          <p:nvPr>
            <p:ph sz="half" idx="27" hasCustomPrompt="1"/>
          </p:nvPr>
        </p:nvSpPr>
        <p:spPr>
          <a:xfrm>
            <a:off x="3355637" y="3716338"/>
            <a:ext cx="2664347" cy="677862"/>
          </a:xfrm>
        </p:spPr>
        <p:txBody>
          <a:bodyPr/>
          <a:lstStyle>
            <a:lvl1pPr marL="0" indent="0" algn="l" defTabSz="914400" rtl="0" eaLnBrk="1" latinLnBrk="0" hangingPunct="1">
              <a:lnSpc>
                <a:spcPct val="8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1pPr>
            <a:lvl2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2pPr>
            <a:lvl3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3pPr>
            <a:lvl4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4pPr>
            <a:lvl5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a:solidFill>
                  <a:schemeClr val="tx1"/>
                </a:solidFill>
                <a:latin typeface="Bebas Neue" panose="020B0506020202020201"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3"/>
          <p:cNvSpPr>
            <a:spLocks noGrp="1"/>
          </p:cNvSpPr>
          <p:nvPr>
            <p:ph sz="half" idx="28" hasCustomPrompt="1"/>
          </p:nvPr>
        </p:nvSpPr>
        <p:spPr>
          <a:xfrm>
            <a:off x="6171203" y="3716338"/>
            <a:ext cx="2664347" cy="677862"/>
          </a:xfrm>
        </p:spPr>
        <p:txBody>
          <a:bodyPr/>
          <a:lstStyle>
            <a:lvl1pPr marL="0" indent="0" algn="l" defTabSz="914400" rtl="0" eaLnBrk="1" latinLnBrk="0" hangingPunct="1">
              <a:lnSpc>
                <a:spcPct val="8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1pPr>
            <a:lvl2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2pPr>
            <a:lvl3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3pPr>
            <a:lvl4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4pPr>
            <a:lvl5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a:solidFill>
                  <a:schemeClr val="tx1"/>
                </a:solidFill>
                <a:latin typeface="Bebas Neue" panose="020B0506020202020201"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18" name="Content 4"/>
          <p:cNvSpPr>
            <a:spLocks noGrp="1"/>
          </p:cNvSpPr>
          <p:nvPr>
            <p:ph sz="half" idx="29" hasCustomPrompt="1"/>
          </p:nvPr>
        </p:nvSpPr>
        <p:spPr>
          <a:xfrm>
            <a:off x="8986770" y="3716338"/>
            <a:ext cx="2664347" cy="677862"/>
          </a:xfrm>
        </p:spPr>
        <p:txBody>
          <a:bodyPr/>
          <a:lstStyle>
            <a:lvl1pPr marL="0" indent="0" algn="l" defTabSz="914400" rtl="0" eaLnBrk="1" latinLnBrk="0" hangingPunct="1">
              <a:lnSpc>
                <a:spcPct val="8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1pPr>
            <a:lvl2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2pPr>
            <a:lvl3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3pPr>
            <a:lvl4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smtClean="0">
                <a:solidFill>
                  <a:schemeClr val="tx1"/>
                </a:solidFill>
                <a:latin typeface="Bebas Neue" panose="020B0506020202020201" pitchFamily="34" charset="0"/>
                <a:ea typeface="+mn-ea"/>
                <a:cs typeface="+mn-cs"/>
              </a:defRPr>
            </a:lvl4pPr>
            <a:lvl5pPr marL="0" indent="0" algn="l" defTabSz="914400" rtl="0" eaLnBrk="1" latinLnBrk="0" hangingPunct="1">
              <a:lnSpc>
                <a:spcPct val="90000"/>
              </a:lnSpc>
              <a:spcBef>
                <a:spcPts val="0"/>
              </a:spcBef>
              <a:spcAft>
                <a:spcPts val="1000"/>
              </a:spcAft>
              <a:buFont typeface="Wingdings" panose="05000000000000000000" pitchFamily="2" charset="2"/>
              <a:buNone/>
              <a:defRPr lang="en-US" sz="2400" kern="1200" dirty="0">
                <a:solidFill>
                  <a:schemeClr val="tx1"/>
                </a:solidFill>
                <a:latin typeface="Bebas Neue" panose="020B0506020202020201"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392680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70" y="1512000"/>
            <a:ext cx="2106274" cy="281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45" name="Content 1"/>
          <p:cNvSpPr>
            <a:spLocks noGrp="1"/>
          </p:cNvSpPr>
          <p:nvPr>
            <p:ph sz="half" idx="19"/>
          </p:nvPr>
        </p:nvSpPr>
        <p:spPr>
          <a:xfrm>
            <a:off x="540070" y="4478400"/>
            <a:ext cx="2106274" cy="1332000"/>
          </a:xfrm>
        </p:spPr>
        <p:txBody>
          <a:bodyPr/>
          <a:lstStyle>
            <a:lvl1pPr>
              <a:defRPr sz="16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92" name="Picture 2"/>
          <p:cNvSpPr>
            <a:spLocks noGrp="1"/>
          </p:cNvSpPr>
          <p:nvPr>
            <p:ph type="pic" sz="quarter" idx="20"/>
          </p:nvPr>
        </p:nvSpPr>
        <p:spPr bwMode="gray">
          <a:xfrm>
            <a:off x="2791263" y="1512000"/>
            <a:ext cx="2106274" cy="281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93" name="Content 2"/>
          <p:cNvSpPr>
            <a:spLocks noGrp="1"/>
          </p:cNvSpPr>
          <p:nvPr>
            <p:ph sz="half" idx="21"/>
          </p:nvPr>
        </p:nvSpPr>
        <p:spPr>
          <a:xfrm>
            <a:off x="2791263" y="4478400"/>
            <a:ext cx="2106274" cy="1332000"/>
          </a:xfrm>
        </p:spPr>
        <p:txBody>
          <a:bodyPr/>
          <a:lstStyle>
            <a:lvl1pPr>
              <a:defRPr sz="16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94" name="Picture 3"/>
          <p:cNvSpPr>
            <a:spLocks noGrp="1"/>
          </p:cNvSpPr>
          <p:nvPr>
            <p:ph type="pic" sz="quarter" idx="22"/>
          </p:nvPr>
        </p:nvSpPr>
        <p:spPr bwMode="gray">
          <a:xfrm>
            <a:off x="5042456" y="1512000"/>
            <a:ext cx="2106274" cy="281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95" name="Content 3"/>
          <p:cNvSpPr>
            <a:spLocks noGrp="1"/>
          </p:cNvSpPr>
          <p:nvPr>
            <p:ph sz="half" idx="23"/>
          </p:nvPr>
        </p:nvSpPr>
        <p:spPr>
          <a:xfrm>
            <a:off x="5042456" y="4478400"/>
            <a:ext cx="2106274" cy="1332000"/>
          </a:xfrm>
        </p:spPr>
        <p:txBody>
          <a:bodyPr/>
          <a:lstStyle>
            <a:lvl1pPr>
              <a:defRPr sz="16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96" name="Picture 4"/>
          <p:cNvSpPr>
            <a:spLocks noGrp="1"/>
          </p:cNvSpPr>
          <p:nvPr>
            <p:ph type="pic" sz="quarter" idx="24"/>
          </p:nvPr>
        </p:nvSpPr>
        <p:spPr bwMode="gray">
          <a:xfrm>
            <a:off x="7293649" y="1512000"/>
            <a:ext cx="2106274" cy="281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97" name="Content 4"/>
          <p:cNvSpPr>
            <a:spLocks noGrp="1"/>
          </p:cNvSpPr>
          <p:nvPr>
            <p:ph sz="half" idx="25"/>
          </p:nvPr>
        </p:nvSpPr>
        <p:spPr>
          <a:xfrm>
            <a:off x="7293649" y="4478400"/>
            <a:ext cx="2106274" cy="1332000"/>
          </a:xfrm>
        </p:spPr>
        <p:txBody>
          <a:bodyPr/>
          <a:lstStyle>
            <a:lvl1pPr>
              <a:defRPr sz="16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98" name="Picture 5"/>
          <p:cNvSpPr>
            <a:spLocks noGrp="1"/>
          </p:cNvSpPr>
          <p:nvPr>
            <p:ph type="pic" sz="quarter" idx="26"/>
          </p:nvPr>
        </p:nvSpPr>
        <p:spPr bwMode="gray">
          <a:xfrm>
            <a:off x="9544843" y="1512000"/>
            <a:ext cx="2106274" cy="281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99" name="Content 5"/>
          <p:cNvSpPr>
            <a:spLocks noGrp="1"/>
          </p:cNvSpPr>
          <p:nvPr>
            <p:ph sz="half" idx="27"/>
          </p:nvPr>
        </p:nvSpPr>
        <p:spPr>
          <a:xfrm>
            <a:off x="9544843" y="4478400"/>
            <a:ext cx="2106274" cy="1332000"/>
          </a:xfrm>
        </p:spPr>
        <p:txBody>
          <a:bodyPr/>
          <a:lstStyle>
            <a:lvl1pPr>
              <a:defRPr sz="16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118857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IRCLES">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657085" y="1872000"/>
            <a:ext cx="1872244" cy="18720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14" name="Content 1"/>
          <p:cNvSpPr>
            <a:spLocks noGrp="1"/>
          </p:cNvSpPr>
          <p:nvPr>
            <p:ph sz="half" idx="19"/>
          </p:nvPr>
        </p:nvSpPr>
        <p:spPr>
          <a:xfrm>
            <a:off x="540070" y="4097800"/>
            <a:ext cx="2106274" cy="1712600"/>
          </a:xfrm>
        </p:spPr>
        <p:txBody>
          <a:bodyPr/>
          <a:lstStyle>
            <a:lvl1pPr marL="0" indent="0" algn="ctr">
              <a:buFont typeface="Arial" panose="020B0604020202020204" pitchFamily="34" charset="0"/>
              <a:buNone/>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16" name="Picture 2"/>
          <p:cNvSpPr>
            <a:spLocks noGrp="1"/>
          </p:cNvSpPr>
          <p:nvPr>
            <p:ph type="pic" sz="quarter" idx="26"/>
          </p:nvPr>
        </p:nvSpPr>
        <p:spPr bwMode="gray">
          <a:xfrm>
            <a:off x="2908278" y="1872000"/>
            <a:ext cx="1872244" cy="18720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15" name="Content 2"/>
          <p:cNvSpPr>
            <a:spLocks noGrp="1"/>
          </p:cNvSpPr>
          <p:nvPr>
            <p:ph sz="half" idx="21"/>
          </p:nvPr>
        </p:nvSpPr>
        <p:spPr>
          <a:xfrm>
            <a:off x="2791263" y="4097800"/>
            <a:ext cx="2106274" cy="1713600"/>
          </a:xfrm>
        </p:spPr>
        <p:txBody>
          <a:bodyPr/>
          <a:lstStyle>
            <a:lvl1pPr marL="0" indent="0" algn="ctr">
              <a:buFont typeface="Arial" panose="020B0604020202020204" pitchFamily="34" charset="0"/>
              <a:buNone/>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58" name="Picture 3"/>
          <p:cNvSpPr>
            <a:spLocks noGrp="1"/>
          </p:cNvSpPr>
          <p:nvPr>
            <p:ph type="pic" sz="quarter" idx="30"/>
          </p:nvPr>
        </p:nvSpPr>
        <p:spPr bwMode="gray">
          <a:xfrm>
            <a:off x="5159471" y="1872000"/>
            <a:ext cx="1872244" cy="18720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57" name="Content 3"/>
          <p:cNvSpPr>
            <a:spLocks noGrp="1"/>
          </p:cNvSpPr>
          <p:nvPr>
            <p:ph sz="half" idx="29"/>
          </p:nvPr>
        </p:nvSpPr>
        <p:spPr>
          <a:xfrm>
            <a:off x="5042456" y="4097800"/>
            <a:ext cx="2106274" cy="1713600"/>
          </a:xfrm>
        </p:spPr>
        <p:txBody>
          <a:bodyPr/>
          <a:lstStyle>
            <a:lvl1pPr marL="0" indent="0" algn="ctr">
              <a:buFont typeface="Arial" panose="020B0604020202020204" pitchFamily="34" charset="0"/>
              <a:buNone/>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20" name="Picture 4"/>
          <p:cNvSpPr>
            <a:spLocks noGrp="1"/>
          </p:cNvSpPr>
          <p:nvPr>
            <p:ph type="pic" sz="quarter" idx="28"/>
          </p:nvPr>
        </p:nvSpPr>
        <p:spPr bwMode="gray">
          <a:xfrm>
            <a:off x="7410664" y="1872000"/>
            <a:ext cx="1872244" cy="18720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18" name="Content 4"/>
          <p:cNvSpPr>
            <a:spLocks noGrp="1"/>
          </p:cNvSpPr>
          <p:nvPr>
            <p:ph sz="half" idx="23"/>
          </p:nvPr>
        </p:nvSpPr>
        <p:spPr>
          <a:xfrm>
            <a:off x="7293649" y="4097800"/>
            <a:ext cx="2106274" cy="1713600"/>
          </a:xfrm>
        </p:spPr>
        <p:txBody>
          <a:bodyPr/>
          <a:lstStyle>
            <a:lvl1pPr marL="0" indent="0" algn="ctr">
              <a:buNone/>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17" name="Picture 5"/>
          <p:cNvSpPr>
            <a:spLocks noGrp="1"/>
          </p:cNvSpPr>
          <p:nvPr>
            <p:ph type="pic" sz="quarter" idx="27"/>
          </p:nvPr>
        </p:nvSpPr>
        <p:spPr bwMode="gray">
          <a:xfrm>
            <a:off x="9661858" y="1872000"/>
            <a:ext cx="1872244" cy="18720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19" name="Content 5"/>
          <p:cNvSpPr>
            <a:spLocks noGrp="1"/>
          </p:cNvSpPr>
          <p:nvPr>
            <p:ph sz="half" idx="25"/>
          </p:nvPr>
        </p:nvSpPr>
        <p:spPr>
          <a:xfrm>
            <a:off x="9544843" y="4097800"/>
            <a:ext cx="2106274" cy="1713600"/>
          </a:xfrm>
        </p:spPr>
        <p:txBody>
          <a:bodyPr/>
          <a:lstStyle>
            <a:lvl1pPr marL="0" indent="0" algn="ctr">
              <a:buNone/>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42376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1" y="0"/>
            <a:ext cx="12192000" cy="6858000"/>
          </a:xfrm>
          <a:solidFill>
            <a:schemeClr val="bg1">
              <a:lumMod val="85000"/>
            </a:schemeClr>
          </a:solidFill>
        </p:spPr>
        <p:txBody>
          <a:bodyPr lIns="144000" tIns="144000" rIns="144000" bIns="144000"/>
          <a:lstStyle>
            <a:lvl1pPr marL="0" indent="0">
              <a:buNone/>
              <a:defRPr/>
            </a:lvl1pPr>
          </a:lstStyle>
          <a:p>
            <a:endParaRPr lang="en-US"/>
          </a:p>
        </p:txBody>
      </p:sp>
      <p:sp>
        <p:nvSpPr>
          <p:cNvPr id="9" name="Text"/>
          <p:cNvSpPr>
            <a:spLocks noGrp="1"/>
          </p:cNvSpPr>
          <p:nvPr>
            <p:ph idx="15"/>
          </p:nvPr>
        </p:nvSpPr>
        <p:spPr bwMode="gray">
          <a:xfrm>
            <a:off x="1200" y="4572000"/>
            <a:ext cx="12191187" cy="2286000"/>
          </a:xfrm>
          <a:solidFill>
            <a:schemeClr val="accent1">
              <a:lumMod val="75000"/>
              <a:alpha val="80000"/>
            </a:schemeClr>
          </a:solidFill>
        </p:spPr>
        <p:txBody>
          <a:bodyPr lIns="540000" tIns="180000" rIns="540000" bIns="180000" anchor="ctr"/>
          <a:lstStyle>
            <a:lvl1pPr marL="0" indent="0">
              <a:buNone/>
              <a:defRPr>
                <a:solidFill>
                  <a:schemeClr val="bg1"/>
                </a:solidFill>
              </a:defRPr>
            </a:lvl1pPr>
            <a:lvl2pPr marL="450000" indent="0">
              <a:buNone/>
              <a:defRPr/>
            </a:lvl2pPr>
            <a:lvl3pPr marL="810000" indent="0">
              <a:buNone/>
              <a:defRPr/>
            </a:lvl3pPr>
            <a:lvl4pPr marL="1170000" indent="0">
              <a:buNone/>
              <a:defRPr/>
            </a:lvl4pPr>
            <a:lvl5pPr marL="1530000" indent="0">
              <a:buNone/>
              <a:defRPr/>
            </a:lvl5pPr>
          </a:lstStyle>
          <a:p>
            <a:pPr lvl="0"/>
            <a:r>
              <a:rPr lang="en-US" dirty="0"/>
              <a:t>Click to edit Master text styles</a:t>
            </a:r>
          </a:p>
        </p:txBody>
      </p:sp>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4942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1" y="0"/>
            <a:ext cx="12192000" cy="6858000"/>
          </a:xfrm>
          <a:solidFill>
            <a:schemeClr val="bg1">
              <a:lumMod val="85000"/>
            </a:schemeClr>
          </a:solidFill>
        </p:spPr>
        <p:txBody>
          <a:bodyPr lIns="144000" tIns="144000" rIns="144000" bIns="144000"/>
          <a:lstStyle>
            <a:lvl1pPr marL="0" indent="0">
              <a:buNone/>
              <a:defRPr/>
            </a:lvl1pPr>
          </a:lstStyle>
          <a:p>
            <a:endParaRPr lang="en-US" dirty="0"/>
          </a:p>
        </p:txBody>
      </p:sp>
      <p:sp>
        <p:nvSpPr>
          <p:cNvPr id="9" name="Content"/>
          <p:cNvSpPr>
            <a:spLocks noGrp="1"/>
          </p:cNvSpPr>
          <p:nvPr>
            <p:ph idx="1"/>
          </p:nvPr>
        </p:nvSpPr>
        <p:spPr>
          <a:xfrm>
            <a:off x="1933452" y="1512000"/>
            <a:ext cx="9717665" cy="4298400"/>
          </a:xfrm>
        </p:spPr>
        <p:txBody>
          <a:bodyPr/>
          <a:lstStyle>
            <a:lvl1pPr marL="0" indent="0">
              <a:buNone/>
              <a:defRPr sz="4000">
                <a:solidFill>
                  <a:schemeClr val="bg1"/>
                </a:solidFill>
              </a:defRPr>
            </a:lvl1pPr>
          </a:lstStyle>
          <a:p>
            <a:pPr lvl="0"/>
            <a:r>
              <a:rPr lang="en-US" dirty="0"/>
              <a:t>Click to edit Master text styles</a:t>
            </a:r>
          </a:p>
        </p:txBody>
      </p:sp>
      <p:sp>
        <p:nvSpPr>
          <p:cNvPr id="5" name="Date"/>
          <p:cNvSpPr>
            <a:spLocks noGrp="1"/>
          </p:cNvSpPr>
          <p:nvPr>
            <p:ph type="dt" sz="half" idx="10"/>
          </p:nvPr>
        </p:nvSpPr>
        <p:spPr>
          <a:xfrm>
            <a:off x="10210929" y="6084000"/>
            <a:ext cx="1440187" cy="360000"/>
          </a:xfrm>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079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IRCLES">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70" y="1512000"/>
            <a:ext cx="1929851" cy="19296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37" name="Content 1"/>
          <p:cNvSpPr>
            <a:spLocks noGrp="1"/>
          </p:cNvSpPr>
          <p:nvPr>
            <p:ph sz="half" idx="36"/>
          </p:nvPr>
        </p:nvSpPr>
        <p:spPr>
          <a:xfrm>
            <a:off x="2829967" y="1512000"/>
            <a:ext cx="3056798" cy="1929600"/>
          </a:xfrm>
        </p:spPr>
        <p:txBody>
          <a:bodyPr anchor="ctr"/>
          <a:lstStyle>
            <a:lvl1pPr marL="0" indent="0">
              <a:buNone/>
              <a:defRPr sz="2200"/>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38" name="Picture 2"/>
          <p:cNvSpPr>
            <a:spLocks noGrp="1"/>
          </p:cNvSpPr>
          <p:nvPr>
            <p:ph type="pic" sz="quarter" idx="37"/>
          </p:nvPr>
        </p:nvSpPr>
        <p:spPr bwMode="gray">
          <a:xfrm>
            <a:off x="6304421" y="1512000"/>
            <a:ext cx="1929851" cy="19296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39" name="Content 2"/>
          <p:cNvSpPr>
            <a:spLocks noGrp="1"/>
          </p:cNvSpPr>
          <p:nvPr>
            <p:ph sz="half" idx="38"/>
          </p:nvPr>
        </p:nvSpPr>
        <p:spPr>
          <a:xfrm>
            <a:off x="8594319" y="1512000"/>
            <a:ext cx="3056798" cy="1929600"/>
          </a:xfrm>
        </p:spPr>
        <p:txBody>
          <a:bodyPr anchor="ctr"/>
          <a:lstStyle>
            <a:lvl1pPr marL="0" indent="0">
              <a:buNone/>
              <a:defRPr sz="2200"/>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16" name="Picture 3"/>
          <p:cNvSpPr>
            <a:spLocks noGrp="1"/>
          </p:cNvSpPr>
          <p:nvPr>
            <p:ph type="pic" sz="quarter" idx="26"/>
          </p:nvPr>
        </p:nvSpPr>
        <p:spPr bwMode="gray">
          <a:xfrm>
            <a:off x="540070" y="3880800"/>
            <a:ext cx="1929851" cy="19296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30" name="Content 3"/>
          <p:cNvSpPr>
            <a:spLocks noGrp="1"/>
          </p:cNvSpPr>
          <p:nvPr>
            <p:ph sz="half" idx="35"/>
          </p:nvPr>
        </p:nvSpPr>
        <p:spPr>
          <a:xfrm>
            <a:off x="2829967" y="3880800"/>
            <a:ext cx="3056798" cy="1929600"/>
          </a:xfrm>
        </p:spPr>
        <p:txBody>
          <a:bodyPr anchor="ct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1" name="Picture 4"/>
          <p:cNvSpPr>
            <a:spLocks noGrp="1"/>
          </p:cNvSpPr>
          <p:nvPr>
            <p:ph type="pic" sz="quarter" idx="39"/>
          </p:nvPr>
        </p:nvSpPr>
        <p:spPr bwMode="gray">
          <a:xfrm>
            <a:off x="6304421" y="3880800"/>
            <a:ext cx="1929851" cy="1929600"/>
          </a:xfrm>
          <a:prstGeom prst="ellipse">
            <a:avLst/>
          </a:prstGeom>
          <a:solidFill>
            <a:schemeClr val="bg1">
              <a:lumMod val="85000"/>
            </a:schemeClr>
          </a:solidFill>
        </p:spPr>
        <p:txBody>
          <a:bodyPr anchor="ctr"/>
          <a:lstStyle>
            <a:lvl1pPr marL="0" indent="0" algn="ctr">
              <a:buNone/>
              <a:defRPr sz="2000"/>
            </a:lvl1pPr>
          </a:lstStyle>
          <a:p>
            <a:endParaRPr lang="en-US" dirty="0"/>
          </a:p>
        </p:txBody>
      </p:sp>
      <p:sp>
        <p:nvSpPr>
          <p:cNvPr id="42" name="Content 4"/>
          <p:cNvSpPr>
            <a:spLocks noGrp="1"/>
          </p:cNvSpPr>
          <p:nvPr>
            <p:ph sz="half" idx="40"/>
          </p:nvPr>
        </p:nvSpPr>
        <p:spPr>
          <a:xfrm>
            <a:off x="8594319" y="3880800"/>
            <a:ext cx="3056798" cy="1929600"/>
          </a:xfrm>
        </p:spPr>
        <p:txBody>
          <a:bodyPr anchor="ctr"/>
          <a:lstStyle>
            <a:lvl1pPr marL="0" indent="0">
              <a:buNone/>
              <a:defRPr sz="2200"/>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23592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1"/>
          <p:cNvSpPr>
            <a:spLocks noGrp="1"/>
          </p:cNvSpPr>
          <p:nvPr>
            <p:ph sz="half" idx="1"/>
          </p:nvPr>
        </p:nvSpPr>
        <p:spPr>
          <a:xfrm>
            <a:off x="540070" y="1512000"/>
            <a:ext cx="5346696"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304421" y="1512000"/>
            <a:ext cx="5346696" cy="4298400"/>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345632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13"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a:xfrm>
            <a:off x="540070" y="1512000"/>
            <a:ext cx="11111046" cy="306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cNvSpPr>
            <a:spLocks noGrp="1"/>
          </p:cNvSpPr>
          <p:nvPr>
            <p:ph type="pic" sz="quarter" idx="14"/>
          </p:nvPr>
        </p:nvSpPr>
        <p:spPr bwMode="gray">
          <a:xfrm>
            <a:off x="1201" y="4572000"/>
            <a:ext cx="12192000" cy="2286000"/>
          </a:xfrm>
          <a:solidFill>
            <a:schemeClr val="bg1">
              <a:lumMod val="85000"/>
            </a:schemeClr>
          </a:solidFill>
        </p:spPr>
        <p:txBody>
          <a:bodyPr lIns="144000" tIns="144000" rIns="144000" bIns="144000"/>
          <a:lstStyle>
            <a:lvl1pPr marL="0" indent="0">
              <a:buNone/>
              <a:defRPr/>
            </a:lvl1pPr>
          </a:lstStyle>
          <a:p>
            <a:endParaRPr lang="en-US" dirty="0"/>
          </a:p>
        </p:txBody>
      </p:sp>
      <p:sp>
        <p:nvSpPr>
          <p:cNvPr id="4"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5" name="Footer"/>
          <p:cNvSpPr>
            <a:spLocks noGrp="1"/>
          </p:cNvSpPr>
          <p:nvPr>
            <p:ph type="ftr" sz="quarter" idx="11"/>
          </p:nvPr>
        </p:nvSpPr>
        <p:spPr/>
        <p:txBody>
          <a:bodyPr/>
          <a:lstStyle/>
          <a:p>
            <a:endParaRPr lang="en-US"/>
          </a:p>
        </p:txBody>
      </p:sp>
      <p:sp>
        <p:nvSpPr>
          <p:cNvPr id="6" name="Slide Number"/>
          <p:cNvSpPr>
            <a:spLocks noGrp="1"/>
          </p:cNvSpPr>
          <p:nvPr>
            <p:ph type="sldNum" sz="quarter" idx="12"/>
          </p:nvPr>
        </p:nvSpPr>
        <p:spPr/>
        <p:txBody>
          <a:bodyPr/>
          <a:lstStyle/>
          <a:p>
            <a:fld id="{02CEFE82-39F2-4F47-8A0C-D5AB3496FA5C}" type="slidenum">
              <a:rPr lang="en-US" smtClean="0"/>
              <a:t>‹nº›</a:t>
            </a:fld>
            <a:endParaRPr lang="en-US"/>
          </a:p>
        </p:txBody>
      </p:sp>
    </p:spTree>
    <p:extLst>
      <p:ext uri="{BB962C8B-B14F-4D97-AF65-F5344CB8AC3E}">
        <p14:creationId xmlns:p14="http://schemas.microsoft.com/office/powerpoint/2010/main" val="301465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IRCLES">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71" y="1512000"/>
            <a:ext cx="1332173" cy="1332000"/>
          </a:xfrm>
          <a:prstGeom prst="ellipse">
            <a:avLst/>
          </a:prstGeom>
          <a:solidFill>
            <a:schemeClr val="bg1">
              <a:lumMod val="85000"/>
            </a:schemeClr>
          </a:solidFill>
        </p:spPr>
        <p:txBody>
          <a:bodyPr anchor="ctr"/>
          <a:lstStyle>
            <a:lvl1pPr marL="0" indent="0" algn="ctr">
              <a:buNone/>
              <a:defRPr sz="1400"/>
            </a:lvl1pPr>
          </a:lstStyle>
          <a:p>
            <a:endParaRPr lang="en-US" dirty="0"/>
          </a:p>
        </p:txBody>
      </p:sp>
      <p:sp>
        <p:nvSpPr>
          <p:cNvPr id="37" name="Content 1"/>
          <p:cNvSpPr>
            <a:spLocks noGrp="1"/>
          </p:cNvSpPr>
          <p:nvPr>
            <p:ph sz="half" idx="36"/>
          </p:nvPr>
        </p:nvSpPr>
        <p:spPr>
          <a:xfrm>
            <a:off x="2232289" y="1869988"/>
            <a:ext cx="3654476" cy="1054444"/>
          </a:xfrm>
          <a:noFill/>
        </p:spPr>
        <p:txBody>
          <a:bodyPr lIns="0" tIns="72000" rIns="0" bIns="0" anchor="t" anchorCtr="0"/>
          <a:lstStyle>
            <a:lvl1pPr marL="0" indent="0">
              <a:buNone/>
              <a:defRPr sz="1800"/>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38" name="Picture 2"/>
          <p:cNvSpPr>
            <a:spLocks noGrp="1"/>
          </p:cNvSpPr>
          <p:nvPr>
            <p:ph type="pic" sz="quarter" idx="37"/>
          </p:nvPr>
        </p:nvSpPr>
        <p:spPr bwMode="gray">
          <a:xfrm>
            <a:off x="6304421" y="1512000"/>
            <a:ext cx="1332173" cy="1332000"/>
          </a:xfrm>
          <a:prstGeom prst="ellipse">
            <a:avLst/>
          </a:prstGeom>
          <a:solidFill>
            <a:schemeClr val="bg1">
              <a:lumMod val="85000"/>
            </a:schemeClr>
          </a:solidFill>
        </p:spPr>
        <p:txBody>
          <a:bodyPr anchor="ctr"/>
          <a:lstStyle>
            <a:lvl1pPr marL="0" indent="0" algn="ctr">
              <a:buNone/>
              <a:defRPr sz="1400"/>
            </a:lvl1pPr>
          </a:lstStyle>
          <a:p>
            <a:endParaRPr lang="en-US" dirty="0"/>
          </a:p>
        </p:txBody>
      </p:sp>
      <p:sp>
        <p:nvSpPr>
          <p:cNvPr id="39" name="Content 2"/>
          <p:cNvSpPr>
            <a:spLocks noGrp="1"/>
          </p:cNvSpPr>
          <p:nvPr>
            <p:ph sz="half" idx="38"/>
          </p:nvPr>
        </p:nvSpPr>
        <p:spPr>
          <a:xfrm>
            <a:off x="7996641" y="1869988"/>
            <a:ext cx="3654476" cy="1054444"/>
          </a:xfrm>
          <a:noFill/>
        </p:spPr>
        <p:txBody>
          <a:bodyPr lIns="0" tIns="72000" rIns="0" bIns="0" anchor="t" anchorCtr="0"/>
          <a:lstStyle>
            <a:lvl1pPr marL="0" indent="0">
              <a:buNone/>
              <a:defRPr sz="1800"/>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5" name="Picture 3"/>
          <p:cNvSpPr>
            <a:spLocks noGrp="1"/>
          </p:cNvSpPr>
          <p:nvPr>
            <p:ph type="pic" sz="quarter" idx="41"/>
          </p:nvPr>
        </p:nvSpPr>
        <p:spPr bwMode="gray">
          <a:xfrm>
            <a:off x="540071" y="2995200"/>
            <a:ext cx="1332173" cy="1332000"/>
          </a:xfrm>
          <a:prstGeom prst="ellipse">
            <a:avLst/>
          </a:prstGeom>
          <a:solidFill>
            <a:schemeClr val="bg1">
              <a:lumMod val="85000"/>
            </a:schemeClr>
          </a:solidFill>
        </p:spPr>
        <p:txBody>
          <a:bodyPr anchor="ctr"/>
          <a:lstStyle>
            <a:lvl1pPr marL="0" indent="0" algn="ctr">
              <a:buNone/>
              <a:defRPr sz="1400"/>
            </a:lvl1pPr>
          </a:lstStyle>
          <a:p>
            <a:endParaRPr lang="en-US" dirty="0"/>
          </a:p>
        </p:txBody>
      </p:sp>
      <p:sp>
        <p:nvSpPr>
          <p:cNvPr id="46" name="Content 3"/>
          <p:cNvSpPr>
            <a:spLocks noGrp="1"/>
          </p:cNvSpPr>
          <p:nvPr>
            <p:ph sz="half" idx="42"/>
          </p:nvPr>
        </p:nvSpPr>
        <p:spPr>
          <a:xfrm>
            <a:off x="2232289" y="3353188"/>
            <a:ext cx="3654476" cy="1054444"/>
          </a:xfrm>
          <a:noFill/>
        </p:spPr>
        <p:txBody>
          <a:bodyPr lIns="0" tIns="72000" rIns="0" bIns="0" anchor="t" anchorCtr="0"/>
          <a:lstStyle>
            <a:lvl1pPr marL="0" indent="0">
              <a:buNone/>
              <a:defRPr sz="1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7" name="Picture 4"/>
          <p:cNvSpPr>
            <a:spLocks noGrp="1"/>
          </p:cNvSpPr>
          <p:nvPr>
            <p:ph type="pic" sz="quarter" idx="43"/>
          </p:nvPr>
        </p:nvSpPr>
        <p:spPr bwMode="gray">
          <a:xfrm>
            <a:off x="6304421" y="2995200"/>
            <a:ext cx="1332173" cy="1332000"/>
          </a:xfrm>
          <a:prstGeom prst="ellipse">
            <a:avLst/>
          </a:prstGeom>
          <a:solidFill>
            <a:schemeClr val="bg1">
              <a:lumMod val="85000"/>
            </a:schemeClr>
          </a:solidFill>
        </p:spPr>
        <p:txBody>
          <a:bodyPr anchor="ctr"/>
          <a:lstStyle>
            <a:lvl1pPr marL="0" indent="0" algn="ctr">
              <a:buNone/>
              <a:defRPr sz="1400"/>
            </a:lvl1pPr>
          </a:lstStyle>
          <a:p>
            <a:endParaRPr lang="en-US" dirty="0"/>
          </a:p>
        </p:txBody>
      </p:sp>
      <p:sp>
        <p:nvSpPr>
          <p:cNvPr id="48" name="Content 4"/>
          <p:cNvSpPr>
            <a:spLocks noGrp="1"/>
          </p:cNvSpPr>
          <p:nvPr>
            <p:ph sz="half" idx="44"/>
          </p:nvPr>
        </p:nvSpPr>
        <p:spPr>
          <a:xfrm>
            <a:off x="7996641" y="3353188"/>
            <a:ext cx="3654476" cy="1054444"/>
          </a:xfrm>
          <a:noFill/>
        </p:spPr>
        <p:txBody>
          <a:bodyPr lIns="0" tIns="72000" rIns="0" bIns="0" anchor="t" anchorCtr="0"/>
          <a:lstStyle>
            <a:lvl1pPr marL="0" indent="0">
              <a:buNone/>
              <a:defRPr sz="1800"/>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16" name="Picture 5"/>
          <p:cNvSpPr>
            <a:spLocks noGrp="1"/>
          </p:cNvSpPr>
          <p:nvPr>
            <p:ph type="pic" sz="quarter" idx="26"/>
          </p:nvPr>
        </p:nvSpPr>
        <p:spPr bwMode="gray">
          <a:xfrm>
            <a:off x="540071" y="4478400"/>
            <a:ext cx="1332173" cy="1332000"/>
          </a:xfrm>
          <a:prstGeom prst="ellipse">
            <a:avLst/>
          </a:prstGeom>
          <a:solidFill>
            <a:schemeClr val="bg1">
              <a:lumMod val="85000"/>
            </a:schemeClr>
          </a:solidFill>
        </p:spPr>
        <p:txBody>
          <a:bodyPr anchor="ctr"/>
          <a:lstStyle>
            <a:lvl1pPr marL="0" indent="0" algn="ctr">
              <a:buNone/>
              <a:defRPr sz="1400"/>
            </a:lvl1pPr>
          </a:lstStyle>
          <a:p>
            <a:endParaRPr lang="en-US" dirty="0"/>
          </a:p>
        </p:txBody>
      </p:sp>
      <p:sp>
        <p:nvSpPr>
          <p:cNvPr id="30" name="Content 5"/>
          <p:cNvSpPr>
            <a:spLocks noGrp="1"/>
          </p:cNvSpPr>
          <p:nvPr>
            <p:ph sz="half" idx="35"/>
          </p:nvPr>
        </p:nvSpPr>
        <p:spPr>
          <a:xfrm>
            <a:off x="2232289" y="4836388"/>
            <a:ext cx="3654476" cy="1054444"/>
          </a:xfrm>
          <a:noFill/>
        </p:spPr>
        <p:txBody>
          <a:bodyPr lIns="0" tIns="72000" rIns="0" bIns="0" anchor="t" anchorCtr="0"/>
          <a:lstStyle>
            <a:lvl1pPr marL="0" indent="0">
              <a:buNone/>
              <a:defRPr sz="1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1" name="Picture 6"/>
          <p:cNvSpPr>
            <a:spLocks noGrp="1"/>
          </p:cNvSpPr>
          <p:nvPr>
            <p:ph type="pic" sz="quarter" idx="39"/>
          </p:nvPr>
        </p:nvSpPr>
        <p:spPr bwMode="gray">
          <a:xfrm>
            <a:off x="6304421" y="4478400"/>
            <a:ext cx="1332173" cy="1332000"/>
          </a:xfrm>
          <a:prstGeom prst="ellipse">
            <a:avLst/>
          </a:prstGeom>
          <a:solidFill>
            <a:schemeClr val="bg1">
              <a:lumMod val="85000"/>
            </a:schemeClr>
          </a:solidFill>
        </p:spPr>
        <p:txBody>
          <a:bodyPr anchor="ctr"/>
          <a:lstStyle>
            <a:lvl1pPr marL="0" indent="0" algn="ctr">
              <a:buNone/>
              <a:defRPr sz="1400"/>
            </a:lvl1pPr>
          </a:lstStyle>
          <a:p>
            <a:endParaRPr lang="en-US" dirty="0"/>
          </a:p>
        </p:txBody>
      </p:sp>
      <p:sp>
        <p:nvSpPr>
          <p:cNvPr id="42" name="Content 6"/>
          <p:cNvSpPr>
            <a:spLocks noGrp="1"/>
          </p:cNvSpPr>
          <p:nvPr>
            <p:ph sz="half" idx="40"/>
          </p:nvPr>
        </p:nvSpPr>
        <p:spPr>
          <a:xfrm>
            <a:off x="7996641" y="4836388"/>
            <a:ext cx="3654476" cy="1054444"/>
          </a:xfrm>
          <a:noFill/>
        </p:spPr>
        <p:txBody>
          <a:bodyPr lIns="0" tIns="72000" rIns="0" bIns="0" anchor="t" anchorCtr="0"/>
          <a:lstStyle>
            <a:lvl1pPr marL="0" indent="0">
              <a:buNone/>
              <a:defRPr sz="1800"/>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5"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6" name="Footer"/>
          <p:cNvSpPr>
            <a:spLocks noGrp="1"/>
          </p:cNvSpPr>
          <p:nvPr>
            <p:ph type="ftr" sz="quarter" idx="11"/>
          </p:nvPr>
        </p:nvSpPr>
        <p:spPr/>
        <p:txBody>
          <a:bodyPr/>
          <a:lstStyle/>
          <a:p>
            <a:endParaRPr lang="en-US"/>
          </a:p>
        </p:txBody>
      </p:sp>
      <p:sp>
        <p:nvSpPr>
          <p:cNvPr id="7" name="Slide Number"/>
          <p:cNvSpPr>
            <a:spLocks noGrp="1"/>
          </p:cNvSpPr>
          <p:nvPr>
            <p:ph type="sldNum" sz="quarter" idx="12"/>
          </p:nvPr>
        </p:nvSpPr>
        <p:spPr/>
        <p:txBody>
          <a:bodyPr/>
          <a:lstStyle/>
          <a:p>
            <a:fld id="{02CEFE82-39F2-4F47-8A0C-D5AB3496FA5C}" type="slidenum">
              <a:rPr lang="en-US" smtClean="0"/>
              <a:t>‹nº›</a:t>
            </a:fld>
            <a:endParaRPr lang="en-US"/>
          </a:p>
        </p:txBody>
      </p:sp>
      <p:sp>
        <p:nvSpPr>
          <p:cNvPr id="19" name="Content 1"/>
          <p:cNvSpPr>
            <a:spLocks noGrp="1"/>
          </p:cNvSpPr>
          <p:nvPr>
            <p:ph sz="half" idx="45"/>
          </p:nvPr>
        </p:nvSpPr>
        <p:spPr>
          <a:xfrm>
            <a:off x="2232289" y="1531939"/>
            <a:ext cx="3654476" cy="338050"/>
          </a:xfrm>
        </p:spPr>
        <p:txBody>
          <a:bodyPr anchor="ctr"/>
          <a:lstStyle>
            <a:lvl1pPr marL="0" indent="0">
              <a:buNone/>
              <a:defRPr sz="2200">
                <a:latin typeface="Bebas Neue" panose="020B0506020202020201" pitchFamily="34" charset="0"/>
              </a:defRPr>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20" name="Content 2"/>
          <p:cNvSpPr>
            <a:spLocks noGrp="1"/>
          </p:cNvSpPr>
          <p:nvPr>
            <p:ph sz="half" idx="46"/>
          </p:nvPr>
        </p:nvSpPr>
        <p:spPr>
          <a:xfrm>
            <a:off x="7996641" y="1531939"/>
            <a:ext cx="3654476" cy="338050"/>
          </a:xfrm>
        </p:spPr>
        <p:txBody>
          <a:bodyPr anchor="ctr"/>
          <a:lstStyle>
            <a:lvl1pPr marL="0" indent="0">
              <a:buNone/>
              <a:defRPr sz="2200">
                <a:latin typeface="Bebas Neue" panose="020B0506020202020201" pitchFamily="34" charset="0"/>
              </a:defRPr>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21" name="Content 3"/>
          <p:cNvSpPr>
            <a:spLocks noGrp="1"/>
          </p:cNvSpPr>
          <p:nvPr>
            <p:ph sz="half" idx="47"/>
          </p:nvPr>
        </p:nvSpPr>
        <p:spPr>
          <a:xfrm>
            <a:off x="2232289" y="3015139"/>
            <a:ext cx="3654476" cy="338050"/>
          </a:xfrm>
        </p:spPr>
        <p:txBody>
          <a:bodyPr anchor="ctr"/>
          <a:lstStyle>
            <a:lvl1pPr marL="0" indent="0">
              <a:buNone/>
              <a:defRPr sz="2200">
                <a:latin typeface="Bebas Neue" panose="020B0506020202020201"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22" name="Content 4"/>
          <p:cNvSpPr>
            <a:spLocks noGrp="1"/>
          </p:cNvSpPr>
          <p:nvPr>
            <p:ph sz="half" idx="48"/>
          </p:nvPr>
        </p:nvSpPr>
        <p:spPr>
          <a:xfrm>
            <a:off x="7996641" y="3015139"/>
            <a:ext cx="3654476" cy="338050"/>
          </a:xfrm>
        </p:spPr>
        <p:txBody>
          <a:bodyPr anchor="ctr"/>
          <a:lstStyle>
            <a:lvl1pPr marL="0" indent="0">
              <a:buNone/>
              <a:defRPr sz="2200">
                <a:latin typeface="Bebas Neue" panose="020B0506020202020201" pitchFamily="34" charset="0"/>
              </a:defRPr>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23" name="Content 5"/>
          <p:cNvSpPr>
            <a:spLocks noGrp="1"/>
          </p:cNvSpPr>
          <p:nvPr>
            <p:ph sz="half" idx="49"/>
          </p:nvPr>
        </p:nvSpPr>
        <p:spPr>
          <a:xfrm>
            <a:off x="2232289" y="4498339"/>
            <a:ext cx="3654476" cy="338050"/>
          </a:xfrm>
        </p:spPr>
        <p:txBody>
          <a:bodyPr anchor="ctr"/>
          <a:lstStyle>
            <a:lvl1pPr marL="0" indent="0">
              <a:buNone/>
              <a:defRPr sz="2200">
                <a:latin typeface="Bebas Neue" panose="020B0506020202020201" pitchFamily="34" charset="0"/>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24" name="Content 6"/>
          <p:cNvSpPr>
            <a:spLocks noGrp="1"/>
          </p:cNvSpPr>
          <p:nvPr>
            <p:ph sz="half" idx="50"/>
          </p:nvPr>
        </p:nvSpPr>
        <p:spPr>
          <a:xfrm>
            <a:off x="7996641" y="4498339"/>
            <a:ext cx="3654476" cy="338050"/>
          </a:xfrm>
        </p:spPr>
        <p:txBody>
          <a:bodyPr anchor="ctr"/>
          <a:lstStyle>
            <a:lvl1pPr marL="0" indent="0">
              <a:buNone/>
              <a:defRPr sz="2200">
                <a:latin typeface="Bebas Neue" panose="020B0506020202020201" pitchFamily="34" charset="0"/>
              </a:defRPr>
            </a:lvl1pPr>
            <a:lvl2pPr marL="450000" indent="0">
              <a:buNone/>
              <a:defRPr sz="2000"/>
            </a:lvl2pPr>
            <a:lvl3pPr marL="810000" indent="0">
              <a:buNone/>
              <a:defRPr sz="1800"/>
            </a:lvl3pPr>
            <a:lvl4pPr marL="1170000" indent="0">
              <a:buNone/>
              <a:defRPr sz="1600"/>
            </a:lvl4pPr>
            <a:lvl5pPr marL="1530000" indent="0">
              <a:buNone/>
              <a:defRPr sz="16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85134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EXTBOXES">
    <p:spTree>
      <p:nvGrpSpPr>
        <p:cNvPr id="1" name=""/>
        <p:cNvGrpSpPr/>
        <p:nvPr/>
      </p:nvGrpSpPr>
      <p:grpSpPr>
        <a:xfrm>
          <a:off x="0" y="0"/>
          <a:ext cx="0" cy="0"/>
          <a:chOff x="0" y="0"/>
          <a:chExt cx="0" cy="0"/>
        </a:xfrm>
      </p:grpSpPr>
      <p:sp>
        <p:nvSpPr>
          <p:cNvPr id="43" name="Text 1"/>
          <p:cNvSpPr>
            <a:spLocks noGrp="1"/>
          </p:cNvSpPr>
          <p:nvPr>
            <p:ph type="body" idx="24"/>
          </p:nvPr>
        </p:nvSpPr>
        <p:spPr bwMode="gray">
          <a:xfrm>
            <a:off x="540071" y="1512000"/>
            <a:ext cx="3629272" cy="1330050"/>
          </a:xfrm>
          <a:solidFill>
            <a:schemeClr val="bg1">
              <a:lumMod val="65000"/>
            </a:schemeClr>
          </a:solidFill>
        </p:spPr>
        <p:txBody>
          <a:bodyPr lIns="252000" tIns="252000" rIns="252000" bIns="252000" anchor="t"/>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Content 1"/>
          <p:cNvSpPr>
            <a:spLocks noGrp="1"/>
          </p:cNvSpPr>
          <p:nvPr>
            <p:ph sz="quarter" idx="25"/>
          </p:nvPr>
        </p:nvSpPr>
        <p:spPr bwMode="gray">
          <a:xfrm>
            <a:off x="4169343" y="1512000"/>
            <a:ext cx="7481774" cy="1332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1" name="Text 2"/>
          <p:cNvSpPr>
            <a:spLocks noGrp="1"/>
          </p:cNvSpPr>
          <p:nvPr>
            <p:ph type="body" idx="22"/>
          </p:nvPr>
        </p:nvSpPr>
        <p:spPr bwMode="gray">
          <a:xfrm>
            <a:off x="540071" y="2996175"/>
            <a:ext cx="3629272" cy="1330050"/>
          </a:xfrm>
          <a:solidFill>
            <a:schemeClr val="bg1">
              <a:lumMod val="65000"/>
            </a:schemeClr>
          </a:solidFill>
        </p:spPr>
        <p:txBody>
          <a:bodyPr lIns="252000" tIns="252000" rIns="252000" bIns="252000" anchor="t"/>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Content 2"/>
          <p:cNvSpPr>
            <a:spLocks noGrp="1"/>
          </p:cNvSpPr>
          <p:nvPr>
            <p:ph sz="quarter" idx="23"/>
          </p:nvPr>
        </p:nvSpPr>
        <p:spPr bwMode="gray">
          <a:xfrm>
            <a:off x="4169343" y="2995200"/>
            <a:ext cx="7481774" cy="1332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5" name="Text 3"/>
          <p:cNvSpPr>
            <a:spLocks noGrp="1"/>
          </p:cNvSpPr>
          <p:nvPr>
            <p:ph type="body" idx="18"/>
          </p:nvPr>
        </p:nvSpPr>
        <p:spPr bwMode="gray">
          <a:xfrm>
            <a:off x="540071" y="4480350"/>
            <a:ext cx="3629272" cy="1330050"/>
          </a:xfrm>
          <a:solidFill>
            <a:schemeClr val="bg1">
              <a:lumMod val="65000"/>
            </a:schemeClr>
          </a:solidFill>
        </p:spPr>
        <p:txBody>
          <a:bodyPr lIns="252000" tIns="252000" rIns="252000" bIns="252000" anchor="t"/>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3"/>
          <p:cNvSpPr>
            <a:spLocks noGrp="1"/>
          </p:cNvSpPr>
          <p:nvPr>
            <p:ph sz="quarter" idx="21"/>
          </p:nvPr>
        </p:nvSpPr>
        <p:spPr bwMode="gray">
          <a:xfrm>
            <a:off x="4169343" y="4478400"/>
            <a:ext cx="7481774" cy="1332000"/>
          </a:xfrm>
          <a:solidFill>
            <a:schemeClr val="bg1">
              <a:lumMod val="95000"/>
            </a:schemeClr>
          </a:solidFill>
        </p:spPr>
        <p:txBody>
          <a:bodyPr lIns="252000" tIns="252000" rIns="252000" bIns="252000"/>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cNvSpPr>
            <a:spLocks noGrp="1"/>
          </p:cNvSpPr>
          <p:nvPr>
            <p:ph type="dt" sz="half" idx="10"/>
          </p:nvPr>
        </p:nvSpPr>
        <p:spPr/>
        <p:txBody>
          <a:bodyPr/>
          <a:lstStyle/>
          <a:p>
            <a:fld id="{27FC3DAB-407D-4279-8EB6-232635B61438}" type="datetimeFigureOut">
              <a:rPr lang="en-US" smtClean="0"/>
              <a:t>8/29/2019</a:t>
            </a:fld>
            <a:endParaRPr lang="en-US"/>
          </a:p>
        </p:txBody>
      </p:sp>
      <p:sp>
        <p:nvSpPr>
          <p:cNvPr id="8" name="Footer"/>
          <p:cNvSpPr>
            <a:spLocks noGrp="1"/>
          </p:cNvSpPr>
          <p:nvPr>
            <p:ph type="ftr" sz="quarter" idx="11"/>
          </p:nvPr>
        </p:nvSpPr>
        <p:spPr/>
        <p:txBody>
          <a:bodyPr/>
          <a:lstStyle/>
          <a:p>
            <a:endParaRPr lang="en-US" dirty="0"/>
          </a:p>
        </p:txBody>
      </p:sp>
      <p:sp>
        <p:nvSpPr>
          <p:cNvPr id="9" name="Slide Number"/>
          <p:cNvSpPr>
            <a:spLocks noGrp="1"/>
          </p:cNvSpPr>
          <p:nvPr>
            <p:ph type="sldNum" sz="quarter" idx="12"/>
          </p:nvPr>
        </p:nvSpPr>
        <p:spPr>
          <a:xfrm>
            <a:off x="540070" y="6084000"/>
            <a:ext cx="900117" cy="360000"/>
          </a:xfrm>
        </p:spPr>
        <p:txBody>
          <a:bodyPr/>
          <a:lstStyle/>
          <a:p>
            <a:fld id="{02CEFE82-39F2-4F47-8A0C-D5AB3496FA5C}" type="slidenum">
              <a:rPr lang="en-US" smtClean="0"/>
              <a:t>‹nº›</a:t>
            </a:fld>
            <a:endParaRPr lang="en-US"/>
          </a:p>
        </p:txBody>
      </p:sp>
      <p:sp>
        <p:nvSpPr>
          <p:cNvPr id="13" name="Picture"/>
          <p:cNvSpPr>
            <a:spLocks noGrp="1"/>
          </p:cNvSpPr>
          <p:nvPr>
            <p:ph type="pic" sz="quarter" idx="14"/>
          </p:nvPr>
        </p:nvSpPr>
        <p:spPr bwMode="gray">
          <a:xfrm>
            <a:off x="540071" y="1512000"/>
            <a:ext cx="3629272" cy="1330050"/>
          </a:xfrm>
          <a:solidFill>
            <a:schemeClr val="bg1">
              <a:lumMod val="85000"/>
            </a:schemeClr>
          </a:solidFill>
        </p:spPr>
        <p:txBody>
          <a:bodyPr lIns="144000" tIns="144000" rIns="144000" bIns="144000"/>
          <a:lstStyle>
            <a:lvl1pPr marL="0" indent="0">
              <a:buNone/>
              <a:defRPr/>
            </a:lvl1pPr>
          </a:lstStyle>
          <a:p>
            <a:endParaRPr lang="en-US" dirty="0"/>
          </a:p>
        </p:txBody>
      </p:sp>
      <p:sp>
        <p:nvSpPr>
          <p:cNvPr id="14" name="Picture"/>
          <p:cNvSpPr>
            <a:spLocks noGrp="1"/>
          </p:cNvSpPr>
          <p:nvPr>
            <p:ph type="pic" sz="quarter" idx="26"/>
          </p:nvPr>
        </p:nvSpPr>
        <p:spPr bwMode="gray">
          <a:xfrm>
            <a:off x="540071" y="2995200"/>
            <a:ext cx="3629272" cy="1330050"/>
          </a:xfrm>
          <a:solidFill>
            <a:schemeClr val="bg1">
              <a:lumMod val="85000"/>
            </a:schemeClr>
          </a:solidFill>
        </p:spPr>
        <p:txBody>
          <a:bodyPr lIns="144000" tIns="144000" rIns="144000" bIns="144000"/>
          <a:lstStyle>
            <a:lvl1pPr marL="0" indent="0">
              <a:buNone/>
              <a:defRPr/>
            </a:lvl1pPr>
          </a:lstStyle>
          <a:p>
            <a:endParaRPr lang="en-US" dirty="0"/>
          </a:p>
        </p:txBody>
      </p:sp>
      <p:sp>
        <p:nvSpPr>
          <p:cNvPr id="16" name="Picture"/>
          <p:cNvSpPr>
            <a:spLocks noGrp="1"/>
          </p:cNvSpPr>
          <p:nvPr>
            <p:ph type="pic" sz="quarter" idx="27"/>
          </p:nvPr>
        </p:nvSpPr>
        <p:spPr bwMode="gray">
          <a:xfrm>
            <a:off x="540071" y="4480350"/>
            <a:ext cx="3629272" cy="1330050"/>
          </a:xfrm>
          <a:solidFill>
            <a:schemeClr val="bg1">
              <a:lumMod val="85000"/>
            </a:schemeClr>
          </a:solidFill>
        </p:spPr>
        <p:txBody>
          <a:bodyPr lIns="144000" tIns="144000" rIns="144000" bIns="144000"/>
          <a:lstStyle>
            <a:lvl1pPr marL="0" indent="0">
              <a:buNone/>
              <a:defRPr/>
            </a:lvl1pPr>
          </a:lstStyle>
          <a:p>
            <a:endParaRPr lang="en-US" dirty="0"/>
          </a:p>
        </p:txBody>
      </p:sp>
      <p:sp>
        <p:nvSpPr>
          <p:cNvPr id="17" name="Title"/>
          <p:cNvSpPr>
            <a:spLocks noGrp="1"/>
          </p:cNvSpPr>
          <p:nvPr>
            <p:ph type="title"/>
          </p:nvPr>
        </p:nvSpPr>
        <p:spPr>
          <a:xfrm>
            <a:off x="540070" y="432000"/>
            <a:ext cx="11111046" cy="1080000"/>
          </a:xfrm>
        </p:spPr>
        <p:txBody>
          <a:bodyPr/>
          <a:lstStyle/>
          <a:p>
            <a:r>
              <a:rPr lang="en-US" dirty="0"/>
              <a:t>Click to edit Master title style</a:t>
            </a:r>
          </a:p>
        </p:txBody>
      </p:sp>
      <p:sp>
        <p:nvSpPr>
          <p:cNvPr id="19"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264066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790E721-4F8D-4661-BBF4-F997E8D989BD}" type="datetimeFigureOut">
              <a:rPr lang="pt-BR" smtClean="0"/>
              <a:t>29/08/2019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488628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TITLE &amp; CONTENT">
    <p:spTree>
      <p:nvGrpSpPr>
        <p:cNvPr id="1" name=""/>
        <p:cNvGrpSpPr/>
        <p:nvPr/>
      </p:nvGrpSpPr>
      <p:grpSpPr>
        <a:xfrm>
          <a:off x="0" y="0"/>
          <a:ext cx="0" cy="0"/>
          <a:chOff x="0" y="0"/>
          <a:chExt cx="0" cy="0"/>
        </a:xfrm>
      </p:grpSpPr>
      <p:sp>
        <p:nvSpPr>
          <p:cNvPr id="3" name="Content"/>
          <p:cNvSpPr>
            <a:spLocks noGrp="1"/>
          </p:cNvSpPr>
          <p:nvPr>
            <p:ph idx="1"/>
          </p:nvPr>
        </p:nvSpPr>
        <p:spPr>
          <a:xfrm>
            <a:off x="540070" y="1512000"/>
            <a:ext cx="11109412" cy="192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cNvSpPr>
            <a:spLocks noGrp="1"/>
          </p:cNvSpPr>
          <p:nvPr>
            <p:ph type="pic" sz="quarter" idx="14"/>
          </p:nvPr>
        </p:nvSpPr>
        <p:spPr bwMode="gray">
          <a:xfrm>
            <a:off x="1" y="3438000"/>
            <a:ext cx="12192000" cy="3420000"/>
          </a:xfrm>
          <a:solidFill>
            <a:schemeClr val="bg1">
              <a:lumMod val="85000"/>
            </a:schemeClr>
          </a:solidFill>
        </p:spPr>
        <p:txBody>
          <a:bodyPr lIns="144000" tIns="144000" rIns="144000" bIns="144000"/>
          <a:lstStyle>
            <a:lvl1pPr marL="0" indent="0">
              <a:buNone/>
              <a:defRPr/>
            </a:lvl1pPr>
          </a:lstStyle>
          <a:p>
            <a:endParaRPr lang="en-US" dirty="0"/>
          </a:p>
        </p:txBody>
      </p:sp>
      <p:sp>
        <p:nvSpPr>
          <p:cNvPr id="4" name="Date"/>
          <p:cNvSpPr>
            <a:spLocks noGrp="1"/>
          </p:cNvSpPr>
          <p:nvPr>
            <p:ph type="dt" sz="half" idx="10"/>
          </p:nvPr>
        </p:nvSpPr>
        <p:spPr/>
        <p:txBody>
          <a:bodyPr/>
          <a:lstStyle/>
          <a:p>
            <a:fld id="{823FAC1D-F189-4A8D-8112-A600D1F00DD7}" type="datetime1">
              <a:rPr lang="en-US" smtClean="0"/>
              <a:t>8/29/2019</a:t>
            </a:fld>
            <a:endParaRPr lang="en-US"/>
          </a:p>
        </p:txBody>
      </p:sp>
      <p:sp>
        <p:nvSpPr>
          <p:cNvPr id="5" name="Footer"/>
          <p:cNvSpPr>
            <a:spLocks noGrp="1"/>
          </p:cNvSpPr>
          <p:nvPr>
            <p:ph type="ftr" sz="quarter" idx="11"/>
          </p:nvPr>
        </p:nvSpPr>
        <p:spPr/>
        <p:txBody>
          <a:bodyPr/>
          <a:lstStyle/>
          <a:p>
            <a:r>
              <a:rPr lang="en-US"/>
              <a:t>Footer</a:t>
            </a:r>
          </a:p>
        </p:txBody>
      </p:sp>
      <p:sp>
        <p:nvSpPr>
          <p:cNvPr id="6" name="Slide Number"/>
          <p:cNvSpPr>
            <a:spLocks noGrp="1"/>
          </p:cNvSpPr>
          <p:nvPr>
            <p:ph type="sldNum" sz="quarter" idx="12"/>
          </p:nvPr>
        </p:nvSpPr>
        <p:spPr/>
        <p:txBody>
          <a:bodyPr/>
          <a:lstStyle/>
          <a:p>
            <a:fld id="{02CEFE82-39F2-4F47-8A0C-D5AB3496FA5C}" type="slidenum">
              <a:rPr lang="en-US" smtClean="0"/>
              <a:t>‹nº›</a:t>
            </a:fld>
            <a:endParaRPr lang="en-US"/>
          </a:p>
        </p:txBody>
      </p:sp>
      <p:sp>
        <p:nvSpPr>
          <p:cNvPr id="10" name="Title"/>
          <p:cNvSpPr>
            <a:spLocks noGrp="1"/>
          </p:cNvSpPr>
          <p:nvPr>
            <p:ph type="title"/>
          </p:nvPr>
        </p:nvSpPr>
        <p:spPr>
          <a:xfrm>
            <a:off x="540070" y="432000"/>
            <a:ext cx="11111046" cy="1080000"/>
          </a:xfrm>
        </p:spPr>
        <p:txBody>
          <a:bodyPr/>
          <a:lstStyle>
            <a:lvl1pPr>
              <a:defRPr/>
            </a:lvl1pPr>
          </a:lstStyle>
          <a:p>
            <a:r>
              <a:rPr lang="en-US" dirty="0"/>
              <a:t>Click to edit Master title style</a:t>
            </a:r>
          </a:p>
        </p:txBody>
      </p:sp>
      <p:sp>
        <p:nvSpPr>
          <p:cNvPr id="11" name="Subline"/>
          <p:cNvSpPr>
            <a:spLocks noGrp="1"/>
          </p:cNvSpPr>
          <p:nvPr>
            <p:ph type="body" sz="quarter" idx="13" hasCustomPrompt="1"/>
          </p:nvPr>
        </p:nvSpPr>
        <p:spPr>
          <a:xfrm>
            <a:off x="540070" y="972000"/>
            <a:ext cx="11111046" cy="540000"/>
          </a:xfrm>
        </p:spPr>
        <p:txBody>
          <a:bodyPr/>
          <a:lstStyle>
            <a:lvl1pPr marL="0" indent="0">
              <a:buNone/>
              <a:defRPr baseline="0">
                <a:solidFill>
                  <a:srgbClr val="7F7F7F"/>
                </a:solidFill>
              </a:defRPr>
            </a:lvl1pPr>
          </a:lstStyle>
          <a:p>
            <a:pPr lvl="0"/>
            <a:r>
              <a:rPr lang="en-US" dirty="0"/>
              <a:t>Enter your subtitle here</a:t>
            </a:r>
          </a:p>
        </p:txBody>
      </p:sp>
    </p:spTree>
    <p:extLst>
      <p:ext uri="{BB962C8B-B14F-4D97-AF65-F5344CB8AC3E}">
        <p14:creationId xmlns:p14="http://schemas.microsoft.com/office/powerpoint/2010/main" val="68003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790E721-4F8D-4661-BBF4-F997E8D989BD}" type="datetimeFigureOut">
              <a:rPr lang="pt-BR" smtClean="0"/>
              <a:t>29/08/2019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239721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790E721-4F8D-4661-BBF4-F997E8D989BD}" type="datetimeFigureOut">
              <a:rPr lang="pt-BR" smtClean="0"/>
              <a:t>29/08/2019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60664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790E721-4F8D-4661-BBF4-F997E8D989BD}" type="datetimeFigureOut">
              <a:rPr lang="pt-BR" smtClean="0"/>
              <a:t>29/08/2019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15938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90E721-4F8D-4661-BBF4-F997E8D989BD}" type="datetimeFigureOut">
              <a:rPr lang="pt-BR" smtClean="0"/>
              <a:t>29/08/2019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125925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790E721-4F8D-4661-BBF4-F997E8D989BD}" type="datetimeFigureOut">
              <a:rPr lang="pt-BR" smtClean="0"/>
              <a:t>29/08/2019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B268019-9115-475F-9B4C-61F37C531931}" type="slidenum">
              <a:rPr lang="pt-BR" smtClean="0"/>
              <a:t>‹nº›</a:t>
            </a:fld>
            <a:endParaRPr lang="pt-BR"/>
          </a:p>
        </p:txBody>
      </p:sp>
    </p:spTree>
    <p:extLst>
      <p:ext uri="{BB962C8B-B14F-4D97-AF65-F5344CB8AC3E}">
        <p14:creationId xmlns:p14="http://schemas.microsoft.com/office/powerpoint/2010/main" val="316251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0E721-4F8D-4661-BBF4-F997E8D989BD}" type="datetimeFigureOut">
              <a:rPr lang="pt-BR" smtClean="0"/>
              <a:t>29/08/2019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68019-9115-475F-9B4C-61F37C531931}" type="slidenum">
              <a:rPr lang="pt-BR" smtClean="0"/>
              <a:t>‹nº›</a:t>
            </a:fld>
            <a:endParaRPr lang="pt-BR"/>
          </a:p>
        </p:txBody>
      </p:sp>
    </p:spTree>
    <p:extLst>
      <p:ext uri="{BB962C8B-B14F-4D97-AF65-F5344CB8AC3E}">
        <p14:creationId xmlns:p14="http://schemas.microsoft.com/office/powerpoint/2010/main" val="2253354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5943536" y="6538976"/>
            <a:ext cx="945181" cy="365125"/>
          </a:xfrm>
          <a:prstGeom prst="rect">
            <a:avLst/>
          </a:prstGeom>
        </p:spPr>
        <p:txBody>
          <a:bodyPr lIns="68253" tIns="34151" rIns="68253" bIns="34151"/>
          <a:lstStyle>
            <a:defPPr>
              <a:defRPr lang="en-US"/>
            </a:defPPr>
            <a:lvl1pPr marL="0" algn="ctr" defTabSz="725531" rtl="0" eaLnBrk="1" latinLnBrk="0" hangingPunct="1">
              <a:defRPr sz="1800" kern="1200">
                <a:solidFill>
                  <a:srgbClr val="FFFFFF"/>
                </a:solidFill>
                <a:latin typeface="Arial Narrow"/>
                <a:ea typeface="+mn-ea"/>
                <a:cs typeface="Arial Narrow"/>
              </a:defRPr>
            </a:lvl1pPr>
            <a:lvl2pPr marL="725531" algn="l" defTabSz="725531" rtl="0" eaLnBrk="1" latinLnBrk="0" hangingPunct="1">
              <a:defRPr sz="2900" kern="1200">
                <a:solidFill>
                  <a:schemeClr val="tx1"/>
                </a:solidFill>
                <a:latin typeface="+mn-lt"/>
                <a:ea typeface="+mn-ea"/>
                <a:cs typeface="+mn-cs"/>
              </a:defRPr>
            </a:lvl2pPr>
            <a:lvl3pPr marL="1451061" algn="l" defTabSz="725531" rtl="0" eaLnBrk="1" latinLnBrk="0" hangingPunct="1">
              <a:defRPr sz="2900" kern="1200">
                <a:solidFill>
                  <a:schemeClr val="tx1"/>
                </a:solidFill>
                <a:latin typeface="+mn-lt"/>
                <a:ea typeface="+mn-ea"/>
                <a:cs typeface="+mn-cs"/>
              </a:defRPr>
            </a:lvl3pPr>
            <a:lvl4pPr marL="2176592" algn="l" defTabSz="725531" rtl="0" eaLnBrk="1" latinLnBrk="0" hangingPunct="1">
              <a:defRPr sz="2900" kern="1200">
                <a:solidFill>
                  <a:schemeClr val="tx1"/>
                </a:solidFill>
                <a:latin typeface="+mn-lt"/>
                <a:ea typeface="+mn-ea"/>
                <a:cs typeface="+mn-cs"/>
              </a:defRPr>
            </a:lvl4pPr>
            <a:lvl5pPr marL="2902123" algn="l" defTabSz="725531" rtl="0" eaLnBrk="1" latinLnBrk="0" hangingPunct="1">
              <a:defRPr sz="2900" kern="1200">
                <a:solidFill>
                  <a:schemeClr val="tx1"/>
                </a:solidFill>
                <a:latin typeface="+mn-lt"/>
                <a:ea typeface="+mn-ea"/>
                <a:cs typeface="+mn-cs"/>
              </a:defRPr>
            </a:lvl5pPr>
            <a:lvl6pPr marL="3627653" algn="l" defTabSz="725531" rtl="0" eaLnBrk="1" latinLnBrk="0" hangingPunct="1">
              <a:defRPr sz="2900" kern="1200">
                <a:solidFill>
                  <a:schemeClr val="tx1"/>
                </a:solidFill>
                <a:latin typeface="+mn-lt"/>
                <a:ea typeface="+mn-ea"/>
                <a:cs typeface="+mn-cs"/>
              </a:defRPr>
            </a:lvl6pPr>
            <a:lvl7pPr marL="4353184" algn="l" defTabSz="725531" rtl="0" eaLnBrk="1" latinLnBrk="0" hangingPunct="1">
              <a:defRPr sz="2900" kern="1200">
                <a:solidFill>
                  <a:schemeClr val="tx1"/>
                </a:solidFill>
                <a:latin typeface="+mn-lt"/>
                <a:ea typeface="+mn-ea"/>
                <a:cs typeface="+mn-cs"/>
              </a:defRPr>
            </a:lvl7pPr>
            <a:lvl8pPr marL="5078715" algn="l" defTabSz="725531" rtl="0" eaLnBrk="1" latinLnBrk="0" hangingPunct="1">
              <a:defRPr sz="2900" kern="1200">
                <a:solidFill>
                  <a:schemeClr val="tx1"/>
                </a:solidFill>
                <a:latin typeface="+mn-lt"/>
                <a:ea typeface="+mn-ea"/>
                <a:cs typeface="+mn-cs"/>
              </a:defRPr>
            </a:lvl8pPr>
            <a:lvl9pPr marL="5804245" algn="l" defTabSz="725531" rtl="0" eaLnBrk="1" latinLnBrk="0" hangingPunct="1">
              <a:defRPr sz="2900" kern="1200">
                <a:solidFill>
                  <a:schemeClr val="tx1"/>
                </a:solidFill>
                <a:latin typeface="+mn-lt"/>
                <a:ea typeface="+mn-ea"/>
                <a:cs typeface="+mn-cs"/>
              </a:defRPr>
            </a:lvl9pPr>
          </a:lstStyle>
          <a:p>
            <a:fld id="{CA7CDB50-8774-184B-A66B-D0F244FA425D}" type="slidenum">
              <a:rPr lang="en-US" sz="1867" smtClean="0"/>
              <a:pPr/>
              <a:t>‹nº›</a:t>
            </a:fld>
            <a:endParaRPr lang="en-US" sz="1867"/>
          </a:p>
        </p:txBody>
      </p:sp>
    </p:spTree>
    <p:extLst>
      <p:ext uri="{BB962C8B-B14F-4D97-AF65-F5344CB8AC3E}">
        <p14:creationId xmlns:p14="http://schemas.microsoft.com/office/powerpoint/2010/main" val="4277350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ctr" defTabSz="341198" rtl="0" eaLnBrk="1" latinLnBrk="0" hangingPunct="1">
        <a:spcBef>
          <a:spcPct val="0"/>
        </a:spcBef>
        <a:buNone/>
        <a:defRPr sz="3333" kern="1200">
          <a:solidFill>
            <a:schemeClr val="tx1"/>
          </a:solidFill>
          <a:latin typeface="+mj-lt"/>
          <a:ea typeface="+mj-ea"/>
          <a:cs typeface="+mj-cs"/>
        </a:defRPr>
      </a:lvl1pPr>
    </p:titleStyle>
    <p:bodyStyle>
      <a:lvl1pPr marL="255886" indent="-255886" algn="l" defTabSz="341198" rtl="0" eaLnBrk="1" latinLnBrk="0" hangingPunct="1">
        <a:spcBef>
          <a:spcPct val="20000"/>
        </a:spcBef>
        <a:buFont typeface="Arial"/>
        <a:buChar char="•"/>
        <a:defRPr sz="2400" kern="1200">
          <a:solidFill>
            <a:schemeClr val="tx1"/>
          </a:solidFill>
          <a:latin typeface="+mn-lt"/>
          <a:ea typeface="+mn-ea"/>
          <a:cs typeface="+mn-cs"/>
        </a:defRPr>
      </a:lvl1pPr>
      <a:lvl2pPr marL="554403" indent="-213237" algn="l" defTabSz="341198" rtl="0" eaLnBrk="1" latinLnBrk="0" hangingPunct="1">
        <a:spcBef>
          <a:spcPct val="20000"/>
        </a:spcBef>
        <a:buFont typeface="Arial"/>
        <a:buChar char="–"/>
        <a:defRPr sz="2133" kern="1200">
          <a:solidFill>
            <a:schemeClr val="tx1"/>
          </a:solidFill>
          <a:latin typeface="+mn-lt"/>
          <a:ea typeface="+mn-ea"/>
          <a:cs typeface="+mn-cs"/>
        </a:defRPr>
      </a:lvl2pPr>
      <a:lvl3pPr marL="852940" indent="-170596" algn="l" defTabSz="341198" rtl="0" eaLnBrk="1" latinLnBrk="0" hangingPunct="1">
        <a:spcBef>
          <a:spcPct val="20000"/>
        </a:spcBef>
        <a:buFont typeface="Arial"/>
        <a:buChar char="•"/>
        <a:defRPr sz="1867" kern="1200">
          <a:solidFill>
            <a:schemeClr val="tx1"/>
          </a:solidFill>
          <a:latin typeface="+mn-lt"/>
          <a:ea typeface="+mn-ea"/>
          <a:cs typeface="+mn-cs"/>
        </a:defRPr>
      </a:lvl3pPr>
      <a:lvl4pPr marL="1194117" indent="-170596" algn="l" defTabSz="341198" rtl="0" eaLnBrk="1" latinLnBrk="0" hangingPunct="1">
        <a:spcBef>
          <a:spcPct val="20000"/>
        </a:spcBef>
        <a:buFont typeface="Arial"/>
        <a:buChar char="–"/>
        <a:defRPr sz="1467" kern="1200">
          <a:solidFill>
            <a:schemeClr val="tx1"/>
          </a:solidFill>
          <a:latin typeface="+mn-lt"/>
          <a:ea typeface="+mn-ea"/>
          <a:cs typeface="+mn-cs"/>
        </a:defRPr>
      </a:lvl4pPr>
      <a:lvl5pPr marL="1535296" indent="-170596" algn="l" defTabSz="341198" rtl="0" eaLnBrk="1" latinLnBrk="0" hangingPunct="1">
        <a:spcBef>
          <a:spcPct val="20000"/>
        </a:spcBef>
        <a:buFont typeface="Arial"/>
        <a:buChar char="»"/>
        <a:defRPr sz="1467" kern="1200">
          <a:solidFill>
            <a:schemeClr val="tx1"/>
          </a:solidFill>
          <a:latin typeface="+mn-lt"/>
          <a:ea typeface="+mn-ea"/>
          <a:cs typeface="+mn-cs"/>
        </a:defRPr>
      </a:lvl5pPr>
      <a:lvl6pPr marL="1876481" indent="-170596" algn="l" defTabSz="341198" rtl="0" eaLnBrk="1" latinLnBrk="0" hangingPunct="1">
        <a:spcBef>
          <a:spcPct val="20000"/>
        </a:spcBef>
        <a:buFont typeface="Arial"/>
        <a:buChar char="•"/>
        <a:defRPr sz="1467" kern="1200">
          <a:solidFill>
            <a:schemeClr val="tx1"/>
          </a:solidFill>
          <a:latin typeface="+mn-lt"/>
          <a:ea typeface="+mn-ea"/>
          <a:cs typeface="+mn-cs"/>
        </a:defRPr>
      </a:lvl6pPr>
      <a:lvl7pPr marL="2217623" indent="-170596" algn="l" defTabSz="341198" rtl="0" eaLnBrk="1" latinLnBrk="0" hangingPunct="1">
        <a:spcBef>
          <a:spcPct val="20000"/>
        </a:spcBef>
        <a:buFont typeface="Arial"/>
        <a:buChar char="•"/>
        <a:defRPr sz="1467" kern="1200">
          <a:solidFill>
            <a:schemeClr val="tx1"/>
          </a:solidFill>
          <a:latin typeface="+mn-lt"/>
          <a:ea typeface="+mn-ea"/>
          <a:cs typeface="+mn-cs"/>
        </a:defRPr>
      </a:lvl7pPr>
      <a:lvl8pPr marL="2558813" indent="-170596" algn="l" defTabSz="341198" rtl="0" eaLnBrk="1" latinLnBrk="0" hangingPunct="1">
        <a:spcBef>
          <a:spcPct val="20000"/>
        </a:spcBef>
        <a:buFont typeface="Arial"/>
        <a:buChar char="•"/>
        <a:defRPr sz="1467" kern="1200">
          <a:solidFill>
            <a:schemeClr val="tx1"/>
          </a:solidFill>
          <a:latin typeface="+mn-lt"/>
          <a:ea typeface="+mn-ea"/>
          <a:cs typeface="+mn-cs"/>
        </a:defRPr>
      </a:lvl8pPr>
      <a:lvl9pPr marL="2900021" indent="-170596" algn="l" defTabSz="341198" rtl="0" eaLnBrk="1" latinLnBrk="0" hangingPunct="1">
        <a:spcBef>
          <a:spcPct val="20000"/>
        </a:spcBef>
        <a:buFont typeface="Arial"/>
        <a:buChar char="•"/>
        <a:defRPr sz="1467" kern="1200">
          <a:solidFill>
            <a:schemeClr val="tx1"/>
          </a:solidFill>
          <a:latin typeface="+mn-lt"/>
          <a:ea typeface="+mn-ea"/>
          <a:cs typeface="+mn-cs"/>
        </a:defRPr>
      </a:lvl9pPr>
    </p:bodyStyle>
    <p:otherStyle>
      <a:defPPr>
        <a:defRPr lang="en-US"/>
      </a:defPPr>
      <a:lvl1pPr marL="0" algn="l" defTabSz="341198" rtl="0" eaLnBrk="1" latinLnBrk="0" hangingPunct="1">
        <a:defRPr sz="1467" kern="1200">
          <a:solidFill>
            <a:schemeClr val="tx1"/>
          </a:solidFill>
          <a:latin typeface="+mn-lt"/>
          <a:ea typeface="+mn-ea"/>
          <a:cs typeface="+mn-cs"/>
        </a:defRPr>
      </a:lvl1pPr>
      <a:lvl2pPr marL="341198" algn="l" defTabSz="341198" rtl="0" eaLnBrk="1" latinLnBrk="0" hangingPunct="1">
        <a:defRPr sz="1467" kern="1200">
          <a:solidFill>
            <a:schemeClr val="tx1"/>
          </a:solidFill>
          <a:latin typeface="+mn-lt"/>
          <a:ea typeface="+mn-ea"/>
          <a:cs typeface="+mn-cs"/>
        </a:defRPr>
      </a:lvl2pPr>
      <a:lvl3pPr marL="682386" algn="l" defTabSz="341198" rtl="0" eaLnBrk="1" latinLnBrk="0" hangingPunct="1">
        <a:defRPr sz="1467" kern="1200">
          <a:solidFill>
            <a:schemeClr val="tx1"/>
          </a:solidFill>
          <a:latin typeface="+mn-lt"/>
          <a:ea typeface="+mn-ea"/>
          <a:cs typeface="+mn-cs"/>
        </a:defRPr>
      </a:lvl3pPr>
      <a:lvl4pPr marL="1023533" algn="l" defTabSz="341198" rtl="0" eaLnBrk="1" latinLnBrk="0" hangingPunct="1">
        <a:defRPr sz="1467" kern="1200">
          <a:solidFill>
            <a:schemeClr val="tx1"/>
          </a:solidFill>
          <a:latin typeface="+mn-lt"/>
          <a:ea typeface="+mn-ea"/>
          <a:cs typeface="+mn-cs"/>
        </a:defRPr>
      </a:lvl4pPr>
      <a:lvl5pPr marL="1364713" algn="l" defTabSz="341198" rtl="0" eaLnBrk="1" latinLnBrk="0" hangingPunct="1">
        <a:defRPr sz="1467" kern="1200">
          <a:solidFill>
            <a:schemeClr val="tx1"/>
          </a:solidFill>
          <a:latin typeface="+mn-lt"/>
          <a:ea typeface="+mn-ea"/>
          <a:cs typeface="+mn-cs"/>
        </a:defRPr>
      </a:lvl5pPr>
      <a:lvl6pPr marL="1705877" algn="l" defTabSz="341198" rtl="0" eaLnBrk="1" latinLnBrk="0" hangingPunct="1">
        <a:defRPr sz="1467" kern="1200">
          <a:solidFill>
            <a:schemeClr val="tx1"/>
          </a:solidFill>
          <a:latin typeface="+mn-lt"/>
          <a:ea typeface="+mn-ea"/>
          <a:cs typeface="+mn-cs"/>
        </a:defRPr>
      </a:lvl6pPr>
      <a:lvl7pPr marL="2047019" algn="l" defTabSz="341198" rtl="0" eaLnBrk="1" latinLnBrk="0" hangingPunct="1">
        <a:defRPr sz="1467" kern="1200">
          <a:solidFill>
            <a:schemeClr val="tx1"/>
          </a:solidFill>
          <a:latin typeface="+mn-lt"/>
          <a:ea typeface="+mn-ea"/>
          <a:cs typeface="+mn-cs"/>
        </a:defRPr>
      </a:lvl7pPr>
      <a:lvl8pPr marL="2388227" algn="l" defTabSz="341198" rtl="0" eaLnBrk="1" latinLnBrk="0" hangingPunct="1">
        <a:defRPr sz="1467" kern="1200">
          <a:solidFill>
            <a:schemeClr val="tx1"/>
          </a:solidFill>
          <a:latin typeface="+mn-lt"/>
          <a:ea typeface="+mn-ea"/>
          <a:cs typeface="+mn-cs"/>
        </a:defRPr>
      </a:lvl8pPr>
      <a:lvl9pPr marL="2729414" algn="l" defTabSz="341198" rtl="0" eaLnBrk="1" latinLnBrk="0" hangingPunct="1">
        <a:defRPr sz="14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6" cy="108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a:xfrm>
            <a:off x="540070" y="1512000"/>
            <a:ext cx="11111046" cy="42984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a:xfrm>
            <a:off x="10210929" y="6084000"/>
            <a:ext cx="1440187" cy="360000"/>
          </a:xfrm>
          <a:prstGeom prst="rect">
            <a:avLst/>
          </a:prstGeom>
        </p:spPr>
        <p:txBody>
          <a:bodyPr vert="horz" lIns="0" tIns="0" rIns="0" bIns="0" rtlCol="0" anchor="b"/>
          <a:lstStyle>
            <a:lvl1pPr algn="r">
              <a:defRPr sz="1200">
                <a:solidFill>
                  <a:schemeClr val="bg1">
                    <a:lumMod val="50000"/>
                  </a:schemeClr>
                </a:solidFill>
              </a:defRPr>
            </a:lvl1pPr>
          </a:lstStyle>
          <a:p>
            <a:fld id="{27FC3DAB-407D-4279-8EB6-232635B61438}" type="datetimeFigureOut">
              <a:rPr lang="en-US" smtClean="0"/>
              <a:pPr/>
              <a:t>8/29/2019</a:t>
            </a:fld>
            <a:endParaRPr lang="en-US" dirty="0"/>
          </a:p>
        </p:txBody>
      </p:sp>
      <p:sp>
        <p:nvSpPr>
          <p:cNvPr id="5" name="Footer"/>
          <p:cNvSpPr>
            <a:spLocks noGrp="1"/>
          </p:cNvSpPr>
          <p:nvPr>
            <p:ph type="ftr" sz="quarter" idx="3"/>
          </p:nvPr>
        </p:nvSpPr>
        <p:spPr>
          <a:xfrm>
            <a:off x="3935312" y="6084000"/>
            <a:ext cx="4320562" cy="360000"/>
          </a:xfrm>
          <a:prstGeom prst="rect">
            <a:avLst/>
          </a:prstGeom>
        </p:spPr>
        <p:txBody>
          <a:bodyPr vert="horz" lIns="0" tIns="0" rIns="0" bIns="0" rtlCol="0" anchor="b"/>
          <a:lstStyle>
            <a:lvl1pPr algn="ctr">
              <a:defRPr sz="1200">
                <a:solidFill>
                  <a:schemeClr val="bg1">
                    <a:lumMod val="50000"/>
                  </a:schemeClr>
                </a:solidFill>
              </a:defRPr>
            </a:lvl1pPr>
          </a:lstStyle>
          <a:p>
            <a:endParaRPr lang="en-US" dirty="0"/>
          </a:p>
        </p:txBody>
      </p:sp>
      <p:sp>
        <p:nvSpPr>
          <p:cNvPr id="6" name="Slide Number"/>
          <p:cNvSpPr>
            <a:spLocks noGrp="1"/>
          </p:cNvSpPr>
          <p:nvPr>
            <p:ph type="sldNum" sz="quarter" idx="4"/>
          </p:nvPr>
        </p:nvSpPr>
        <p:spPr>
          <a:xfrm>
            <a:off x="540070" y="6084000"/>
            <a:ext cx="900117" cy="360000"/>
          </a:xfrm>
          <a:prstGeom prst="rect">
            <a:avLst/>
          </a:prstGeom>
        </p:spPr>
        <p:txBody>
          <a:bodyPr vert="horz" lIns="0" tIns="0" rIns="0" bIns="0" rtlCol="0" anchor="b"/>
          <a:lstStyle>
            <a:lvl1pPr algn="l">
              <a:defRPr sz="1200">
                <a:solidFill>
                  <a:schemeClr val="bg1">
                    <a:lumMod val="50000"/>
                  </a:schemeClr>
                </a:solidFill>
              </a:defRPr>
            </a:lvl1pPr>
          </a:lstStyle>
          <a:p>
            <a:fld id="{02CEFE82-39F2-4F47-8A0C-D5AB3496FA5C}" type="slidenum">
              <a:rPr lang="en-US" smtClean="0"/>
              <a:pPr/>
              <a:t>‹nº›</a:t>
            </a:fld>
            <a:endParaRPr lang="en-US" dirty="0"/>
          </a:p>
        </p:txBody>
      </p:sp>
    </p:spTree>
    <p:extLst>
      <p:ext uri="{BB962C8B-B14F-4D97-AF65-F5344CB8AC3E}">
        <p14:creationId xmlns:p14="http://schemas.microsoft.com/office/powerpoint/2010/main" val="20669848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xmlns="" id="{F64D648E-C3AD-4EFD-BE3F-4F0D47FE90E0}"/>
              </a:ext>
            </a:extLst>
          </p:cNvPr>
          <p:cNvSpPr>
            <a:spLocks noGrp="1"/>
          </p:cNvSpPr>
          <p:nvPr>
            <p:ph type="ctrTitle"/>
          </p:nvPr>
        </p:nvSpPr>
        <p:spPr>
          <a:xfrm>
            <a:off x="686460" y="1842056"/>
            <a:ext cx="7092565" cy="1757236"/>
          </a:xfrm>
        </p:spPr>
        <p:txBody>
          <a:bodyPr anchor="t">
            <a:normAutofit fontScale="90000"/>
          </a:bodyPr>
          <a:lstStyle/>
          <a:p>
            <a:pPr algn="l"/>
            <a:r>
              <a:rPr lang="pt-BR" sz="5000" dirty="0">
                <a:solidFill>
                  <a:schemeClr val="tx1">
                    <a:lumMod val="85000"/>
                    <a:lumOff val="15000"/>
                  </a:schemeClr>
                </a:solidFill>
              </a:rPr>
              <a:t>Universalização do Saneamento Básico</a:t>
            </a:r>
            <a:br>
              <a:rPr lang="pt-BR" sz="5000" dirty="0">
                <a:solidFill>
                  <a:schemeClr val="tx1">
                    <a:lumMod val="85000"/>
                    <a:lumOff val="15000"/>
                  </a:schemeClr>
                </a:solidFill>
              </a:rPr>
            </a:br>
            <a:r>
              <a:rPr lang="pt-BR" sz="2800" b="0" i="1" dirty="0">
                <a:solidFill>
                  <a:schemeClr val="tx1">
                    <a:lumMod val="85000"/>
                    <a:lumOff val="15000"/>
                  </a:schemeClr>
                </a:solidFill>
              </a:rPr>
              <a:t>Comissão de Desenvolvimento Urbano</a:t>
            </a:r>
            <a:r>
              <a:rPr lang="pt-BR" sz="5000" dirty="0">
                <a:solidFill>
                  <a:schemeClr val="tx1">
                    <a:lumMod val="85000"/>
                    <a:lumOff val="15000"/>
                  </a:schemeClr>
                </a:solidFill>
              </a:rPr>
              <a:t/>
            </a:r>
            <a:br>
              <a:rPr lang="pt-BR" sz="5000" dirty="0">
                <a:solidFill>
                  <a:schemeClr val="tx1">
                    <a:lumMod val="85000"/>
                    <a:lumOff val="15000"/>
                  </a:schemeClr>
                </a:solidFill>
              </a:rPr>
            </a:br>
            <a:r>
              <a:rPr lang="pt-BR" dirty="0">
                <a:solidFill>
                  <a:schemeClr val="tx1">
                    <a:lumMod val="85000"/>
                    <a:lumOff val="15000"/>
                  </a:schemeClr>
                </a:solidFill>
              </a:rPr>
              <a:t/>
            </a:r>
            <a:br>
              <a:rPr lang="pt-BR" dirty="0">
                <a:solidFill>
                  <a:schemeClr val="tx1">
                    <a:lumMod val="85000"/>
                    <a:lumOff val="15000"/>
                  </a:schemeClr>
                </a:solidFill>
              </a:rPr>
            </a:br>
            <a:r>
              <a:rPr lang="pt-BR" sz="2000" b="0" dirty="0">
                <a:solidFill>
                  <a:schemeClr val="tx1">
                    <a:lumMod val="85000"/>
                    <a:lumOff val="15000"/>
                  </a:schemeClr>
                </a:solidFill>
                <a:latin typeface="+mn-lt"/>
              </a:rPr>
              <a:t>Secretaria Especial de Produtividade, Emprego e Competitividade – SEPEC</a:t>
            </a:r>
            <a:br>
              <a:rPr lang="pt-BR" sz="2000" b="0" dirty="0">
                <a:solidFill>
                  <a:schemeClr val="tx1">
                    <a:lumMod val="85000"/>
                    <a:lumOff val="15000"/>
                  </a:schemeClr>
                </a:solidFill>
                <a:latin typeface="+mn-lt"/>
              </a:rPr>
            </a:br>
            <a:r>
              <a:rPr lang="pt-BR" sz="2000" b="0" dirty="0">
                <a:solidFill>
                  <a:schemeClr val="tx1">
                    <a:lumMod val="85000"/>
                    <a:lumOff val="15000"/>
                  </a:schemeClr>
                </a:solidFill>
                <a:latin typeface="+mn-lt"/>
              </a:rPr>
              <a:t>Secretaria de Desenvolvimento da Infraestrutura – SDI</a:t>
            </a:r>
            <a:br>
              <a:rPr lang="pt-BR" sz="2000" b="0" dirty="0">
                <a:solidFill>
                  <a:schemeClr val="tx1">
                    <a:lumMod val="85000"/>
                    <a:lumOff val="15000"/>
                  </a:schemeClr>
                </a:solidFill>
                <a:latin typeface="+mn-lt"/>
              </a:rPr>
            </a:br>
            <a:r>
              <a:rPr lang="pt-BR" sz="2000" b="0" dirty="0">
                <a:solidFill>
                  <a:schemeClr val="tx1">
                    <a:lumMod val="85000"/>
                    <a:lumOff val="15000"/>
                  </a:schemeClr>
                </a:solidFill>
                <a:latin typeface="+mn-lt"/>
              </a:rPr>
              <a:t/>
            </a:r>
            <a:br>
              <a:rPr lang="pt-BR" sz="2000" b="0" dirty="0">
                <a:solidFill>
                  <a:schemeClr val="tx1">
                    <a:lumMod val="85000"/>
                    <a:lumOff val="15000"/>
                  </a:schemeClr>
                </a:solidFill>
                <a:latin typeface="+mn-lt"/>
              </a:rPr>
            </a:br>
            <a:r>
              <a:rPr lang="pt-BR" sz="2000" b="0" dirty="0">
                <a:solidFill>
                  <a:schemeClr val="tx1">
                    <a:lumMod val="85000"/>
                    <a:lumOff val="15000"/>
                  </a:schemeClr>
                </a:solidFill>
                <a:latin typeface="+mn-lt"/>
              </a:rPr>
              <a:t>29/08/2019</a:t>
            </a:r>
            <a:endParaRPr lang="pt-BR" sz="2200" b="0" dirty="0">
              <a:solidFill>
                <a:schemeClr val="tx1">
                  <a:lumMod val="85000"/>
                  <a:lumOff val="15000"/>
                </a:schemeClr>
              </a:solidFill>
              <a:latin typeface="+mn-lt"/>
            </a:endParaRPr>
          </a:p>
        </p:txBody>
      </p:sp>
    </p:spTree>
    <p:extLst>
      <p:ext uri="{BB962C8B-B14F-4D97-AF65-F5344CB8AC3E}">
        <p14:creationId xmlns:p14="http://schemas.microsoft.com/office/powerpoint/2010/main" val="245974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A37B5F-7F85-4E21-81CB-6574E68420E5}"/>
              </a:ext>
            </a:extLst>
          </p:cNvPr>
          <p:cNvSpPr>
            <a:spLocks noGrp="1"/>
          </p:cNvSpPr>
          <p:nvPr>
            <p:ph type="title"/>
          </p:nvPr>
        </p:nvSpPr>
        <p:spPr>
          <a:xfrm>
            <a:off x="655320" y="365125"/>
            <a:ext cx="5120114" cy="1692794"/>
          </a:xfrm>
        </p:spPr>
        <p:txBody>
          <a:bodyPr>
            <a:normAutofit/>
          </a:bodyPr>
          <a:lstStyle/>
          <a:p>
            <a:r>
              <a:rPr lang="en-US" dirty="0" err="1"/>
              <a:t>Externalidades</a:t>
            </a:r>
            <a:endParaRPr lang="en-US" dirty="0"/>
          </a:p>
        </p:txBody>
      </p:sp>
      <p:cxnSp>
        <p:nvCxnSpPr>
          <p:cNvPr id="17" name="Straight Arrow Connector 16">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A46B17E-126D-4ECB-B8B9-A18B972C927D}"/>
              </a:ext>
            </a:extLst>
          </p:cNvPr>
          <p:cNvSpPr>
            <a:spLocks noGrp="1"/>
          </p:cNvSpPr>
          <p:nvPr>
            <p:ph idx="1"/>
          </p:nvPr>
        </p:nvSpPr>
        <p:spPr>
          <a:xfrm>
            <a:off x="655321" y="2575034"/>
            <a:ext cx="5120113" cy="3462228"/>
          </a:xfrm>
        </p:spPr>
        <p:txBody>
          <a:bodyPr>
            <a:normAutofit/>
          </a:bodyPr>
          <a:lstStyle/>
          <a:p>
            <a:pPr marL="0" indent="0">
              <a:buNone/>
            </a:pPr>
            <a:r>
              <a:rPr lang="en-US" sz="3000" dirty="0" err="1"/>
              <a:t>Estudo</a:t>
            </a:r>
            <a:r>
              <a:rPr lang="en-US" sz="3000" dirty="0"/>
              <a:t> da FGV / Instituto </a:t>
            </a:r>
            <a:r>
              <a:rPr lang="en-US" sz="3000" dirty="0" err="1"/>
              <a:t>Trata</a:t>
            </a:r>
            <a:r>
              <a:rPr lang="en-US" sz="3000" dirty="0"/>
              <a:t> </a:t>
            </a:r>
            <a:r>
              <a:rPr lang="en-US" sz="3000" dirty="0" err="1"/>
              <a:t>Brasil</a:t>
            </a:r>
            <a:r>
              <a:rPr lang="en-US" sz="3000" dirty="0"/>
              <a:t> (2018) </a:t>
            </a:r>
            <a:r>
              <a:rPr lang="en-US" sz="3000" dirty="0" err="1"/>
              <a:t>estimou</a:t>
            </a:r>
            <a:r>
              <a:rPr lang="en-US" sz="3000" dirty="0"/>
              <a:t> que as </a:t>
            </a:r>
            <a:r>
              <a:rPr lang="en-US" sz="3000" dirty="0" err="1"/>
              <a:t>externalidades</a:t>
            </a:r>
            <a:r>
              <a:rPr lang="en-US" sz="3000" dirty="0"/>
              <a:t> </a:t>
            </a:r>
            <a:r>
              <a:rPr lang="en-US" sz="3000" dirty="0" err="1"/>
              <a:t>positivas</a:t>
            </a:r>
            <a:r>
              <a:rPr lang="en-US" sz="3000" dirty="0"/>
              <a:t> (turismo, </a:t>
            </a:r>
            <a:r>
              <a:rPr lang="en-US" sz="3000" dirty="0" err="1"/>
              <a:t>valorização</a:t>
            </a:r>
            <a:r>
              <a:rPr lang="en-US" sz="3000" dirty="0"/>
              <a:t> de </a:t>
            </a:r>
            <a:r>
              <a:rPr lang="en-US" sz="3000" dirty="0" err="1"/>
              <a:t>imóveis</a:t>
            </a:r>
            <a:r>
              <a:rPr lang="en-US" sz="3000" dirty="0"/>
              <a:t>, </a:t>
            </a:r>
            <a:r>
              <a:rPr lang="en-US" sz="3000" dirty="0" err="1"/>
              <a:t>saúde</a:t>
            </a:r>
            <a:r>
              <a:rPr lang="en-US" sz="3000" dirty="0"/>
              <a:t> </a:t>
            </a:r>
            <a:r>
              <a:rPr lang="en-US" sz="3000" dirty="0" err="1"/>
              <a:t>pública</a:t>
            </a:r>
            <a:r>
              <a:rPr lang="en-US" sz="3000" dirty="0"/>
              <a:t>) </a:t>
            </a:r>
            <a:r>
              <a:rPr lang="en-US" sz="3000" dirty="0" err="1"/>
              <a:t>superam</a:t>
            </a:r>
            <a:r>
              <a:rPr lang="en-US" sz="3000" dirty="0"/>
              <a:t> </a:t>
            </a:r>
            <a:r>
              <a:rPr lang="en-US" sz="3000" dirty="0" err="1"/>
              <a:t>os</a:t>
            </a:r>
            <a:r>
              <a:rPr lang="en-US" sz="3000" dirty="0"/>
              <a:t> custos de </a:t>
            </a:r>
            <a:r>
              <a:rPr lang="en-US" sz="3000" dirty="0" err="1"/>
              <a:t>universalização</a:t>
            </a:r>
            <a:r>
              <a:rPr lang="en-US" sz="3000" dirty="0"/>
              <a:t> do </a:t>
            </a:r>
            <a:r>
              <a:rPr lang="en-US" sz="3000" dirty="0" err="1"/>
              <a:t>saneamento</a:t>
            </a:r>
            <a:r>
              <a:rPr lang="en-US" sz="3000" dirty="0"/>
              <a:t> </a:t>
            </a:r>
            <a:r>
              <a:rPr lang="en-US" sz="3000" dirty="0" err="1"/>
              <a:t>em</a:t>
            </a:r>
            <a:r>
              <a:rPr lang="en-US" sz="3000" dirty="0"/>
              <a:t> ~3x</a:t>
            </a:r>
          </a:p>
        </p:txBody>
      </p:sp>
      <p:pic>
        <p:nvPicPr>
          <p:cNvPr id="5" name="Picture 2" descr="Resultado de imagem para baia de guanabara esgoto">
            <a:extLst>
              <a:ext uri="{FF2B5EF4-FFF2-40B4-BE49-F238E27FC236}">
                <a16:creationId xmlns:a16="http://schemas.microsoft.com/office/drawing/2014/main" xmlns="" id="{D41D33D3-1AFE-4D12-948D-476252F5B2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77" r="19275"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8D95F-4035-4D5A-9BB9-DE8DCE236145}"/>
              </a:ext>
            </a:extLst>
          </p:cNvPr>
          <p:cNvSpPr>
            <a:spLocks noGrp="1"/>
          </p:cNvSpPr>
          <p:nvPr>
            <p:ph type="title"/>
          </p:nvPr>
        </p:nvSpPr>
        <p:spPr>
          <a:xfrm>
            <a:off x="838200" y="327025"/>
            <a:ext cx="10515600" cy="1325563"/>
          </a:xfrm>
        </p:spPr>
        <p:txBody>
          <a:bodyPr/>
          <a:lstStyle/>
          <a:p>
            <a:r>
              <a:rPr lang="en-US" dirty="0" err="1"/>
              <a:t>Quantos</a:t>
            </a:r>
            <a:r>
              <a:rPr lang="en-US" dirty="0"/>
              <a:t> </a:t>
            </a:r>
            <a:r>
              <a:rPr lang="en-US" dirty="0" err="1"/>
              <a:t>empregos</a:t>
            </a:r>
            <a:r>
              <a:rPr lang="en-US" dirty="0"/>
              <a:t> </a:t>
            </a:r>
            <a:r>
              <a:rPr lang="en-US" dirty="0" err="1"/>
              <a:t>serão</a:t>
            </a:r>
            <a:r>
              <a:rPr lang="en-US" dirty="0"/>
              <a:t> </a:t>
            </a:r>
            <a:r>
              <a:rPr lang="en-US" dirty="0" err="1"/>
              <a:t>gerados</a:t>
            </a:r>
            <a:r>
              <a:rPr lang="en-US" dirty="0"/>
              <a:t>?</a:t>
            </a:r>
          </a:p>
        </p:txBody>
      </p:sp>
      <p:graphicFrame>
        <p:nvGraphicFramePr>
          <p:cNvPr id="4" name="Content Placeholder 3">
            <a:extLst>
              <a:ext uri="{FF2B5EF4-FFF2-40B4-BE49-F238E27FC236}">
                <a16:creationId xmlns:a16="http://schemas.microsoft.com/office/drawing/2014/main" xmlns="" id="{8E0CA7B4-5673-4731-8214-43917E23FB25}"/>
              </a:ext>
            </a:extLst>
          </p:cNvPr>
          <p:cNvGraphicFramePr>
            <a:graphicFrameLocks noGrp="1"/>
          </p:cNvGraphicFramePr>
          <p:nvPr>
            <p:ph idx="1"/>
            <p:extLst>
              <p:ext uri="{D42A27DB-BD31-4B8C-83A1-F6EECF244321}">
                <p14:modId xmlns:p14="http://schemas.microsoft.com/office/powerpoint/2010/main" val="3168505710"/>
              </p:ext>
            </p:extLst>
          </p:nvPr>
        </p:nvGraphicFramePr>
        <p:xfrm>
          <a:off x="254165" y="1558927"/>
          <a:ext cx="5841835" cy="3918432"/>
        </p:xfrm>
        <a:graphic>
          <a:graphicData uri="http://schemas.openxmlformats.org/drawingml/2006/table">
            <a:tbl>
              <a:tblPr>
                <a:tableStyleId>{5C22544A-7EE6-4342-B048-85BDC9FD1C3A}</a:tableStyleId>
              </a:tblPr>
              <a:tblGrid>
                <a:gridCol w="841210">
                  <a:extLst>
                    <a:ext uri="{9D8B030D-6E8A-4147-A177-3AD203B41FA5}">
                      <a16:colId xmlns:a16="http://schemas.microsoft.com/office/drawing/2014/main" xmlns="" val="860480189"/>
                    </a:ext>
                  </a:extLst>
                </a:gridCol>
                <a:gridCol w="1114425">
                  <a:extLst>
                    <a:ext uri="{9D8B030D-6E8A-4147-A177-3AD203B41FA5}">
                      <a16:colId xmlns:a16="http://schemas.microsoft.com/office/drawing/2014/main" xmlns="" val="3761767371"/>
                    </a:ext>
                  </a:extLst>
                </a:gridCol>
                <a:gridCol w="933450">
                  <a:extLst>
                    <a:ext uri="{9D8B030D-6E8A-4147-A177-3AD203B41FA5}">
                      <a16:colId xmlns:a16="http://schemas.microsoft.com/office/drawing/2014/main" xmlns="" val="1309394201"/>
                    </a:ext>
                  </a:extLst>
                </a:gridCol>
                <a:gridCol w="1226468">
                  <a:extLst>
                    <a:ext uri="{9D8B030D-6E8A-4147-A177-3AD203B41FA5}">
                      <a16:colId xmlns:a16="http://schemas.microsoft.com/office/drawing/2014/main" xmlns="" val="1520551115"/>
                    </a:ext>
                  </a:extLst>
                </a:gridCol>
                <a:gridCol w="863141">
                  <a:extLst>
                    <a:ext uri="{9D8B030D-6E8A-4147-A177-3AD203B41FA5}">
                      <a16:colId xmlns:a16="http://schemas.microsoft.com/office/drawing/2014/main" xmlns="" val="3227639567"/>
                    </a:ext>
                  </a:extLst>
                </a:gridCol>
                <a:gridCol w="863141">
                  <a:extLst>
                    <a:ext uri="{9D8B030D-6E8A-4147-A177-3AD203B41FA5}">
                      <a16:colId xmlns:a16="http://schemas.microsoft.com/office/drawing/2014/main" xmlns="" val="2453920939"/>
                    </a:ext>
                  </a:extLst>
                </a:gridCol>
              </a:tblGrid>
              <a:tr h="146149">
                <a:tc rowSpan="2">
                  <a:txBody>
                    <a:bodyPr/>
                    <a:lstStyle/>
                    <a:p>
                      <a:pPr algn="ctr" fontAlgn="ctr"/>
                      <a:r>
                        <a:rPr lang="en-US" sz="1400" u="none" strike="noStrike" dirty="0">
                          <a:solidFill>
                            <a:schemeClr val="bg1"/>
                          </a:solidFill>
                          <a:effectLst/>
                        </a:rPr>
                        <a:t>Estado</a:t>
                      </a:r>
                      <a:endParaRPr lang="en-US"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tc gridSpan="2">
                  <a:txBody>
                    <a:bodyPr/>
                    <a:lstStyle/>
                    <a:p>
                      <a:pPr algn="ctr" fontAlgn="ctr"/>
                      <a:r>
                        <a:rPr lang="en-US" sz="1400" u="none" strike="noStrike" dirty="0" err="1">
                          <a:solidFill>
                            <a:schemeClr val="bg1"/>
                          </a:solidFill>
                          <a:effectLst/>
                        </a:rPr>
                        <a:t>Empregos</a:t>
                      </a:r>
                      <a:r>
                        <a:rPr lang="en-US" sz="1400" u="none" strike="noStrike" dirty="0">
                          <a:solidFill>
                            <a:schemeClr val="bg1"/>
                          </a:solidFill>
                          <a:effectLst/>
                        </a:rPr>
                        <a:t> (por </a:t>
                      </a:r>
                      <a:r>
                        <a:rPr lang="en-US" sz="1400" u="none" strike="noStrike" dirty="0" err="1">
                          <a:solidFill>
                            <a:schemeClr val="bg1"/>
                          </a:solidFill>
                          <a:effectLst/>
                        </a:rPr>
                        <a:t>ano</a:t>
                      </a:r>
                      <a:r>
                        <a:rPr lang="en-US" sz="1400" u="none" strike="noStrike" dirty="0">
                          <a:solidFill>
                            <a:schemeClr val="bg1"/>
                          </a:solidFill>
                          <a:effectLst/>
                        </a:rPr>
                        <a:t>)</a:t>
                      </a:r>
                      <a:endParaRPr lang="en-US"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tc hMerge="1">
                  <a:txBody>
                    <a:bodyPr/>
                    <a:lstStyle/>
                    <a:p>
                      <a:endParaRPr lang="en-US"/>
                    </a:p>
                  </a:txBody>
                  <a:tcPr/>
                </a:tc>
                <a:tc rowSpan="2">
                  <a:txBody>
                    <a:bodyPr/>
                    <a:lstStyle/>
                    <a:p>
                      <a:pPr algn="ctr" fontAlgn="ctr"/>
                      <a:r>
                        <a:rPr lang="pt-BR" sz="1400" u="none" strike="noStrike">
                          <a:solidFill>
                            <a:schemeClr val="bg1"/>
                          </a:solidFill>
                          <a:effectLst/>
                        </a:rPr>
                        <a:t>Inv. necessário à universalização</a:t>
                      </a:r>
                      <a:br>
                        <a:rPr lang="pt-BR" sz="1400" u="none" strike="noStrike">
                          <a:solidFill>
                            <a:schemeClr val="bg1"/>
                          </a:solidFill>
                          <a:effectLst/>
                        </a:rPr>
                      </a:br>
                      <a:r>
                        <a:rPr lang="pt-BR" sz="1400" u="none" strike="noStrike">
                          <a:solidFill>
                            <a:schemeClr val="bg1"/>
                          </a:solidFill>
                          <a:effectLst/>
                        </a:rPr>
                        <a:t>(em R$ bi)</a:t>
                      </a:r>
                      <a:endParaRPr lang="pt-BR" sz="1400" b="1" i="0" u="none" strike="noStrike">
                        <a:solidFill>
                          <a:schemeClr val="bg1"/>
                        </a:solidFill>
                        <a:effectLst/>
                        <a:latin typeface="Calibri" panose="020F0502020204030204" pitchFamily="34" charset="0"/>
                      </a:endParaRPr>
                    </a:p>
                  </a:txBody>
                  <a:tcPr marL="4872" marR="4872" marT="4872" marB="0" anchor="ctr">
                    <a:solidFill>
                      <a:schemeClr val="tx2"/>
                    </a:solidFill>
                  </a:tcPr>
                </a:tc>
                <a:tc rowSpan="2">
                  <a:txBody>
                    <a:bodyPr/>
                    <a:lstStyle/>
                    <a:p>
                      <a:pPr algn="ctr" fontAlgn="ctr"/>
                      <a:r>
                        <a:rPr lang="en-US" sz="1400" u="none" strike="noStrike">
                          <a:solidFill>
                            <a:schemeClr val="bg1"/>
                          </a:solidFill>
                          <a:effectLst/>
                        </a:rPr>
                        <a:t>PIB</a:t>
                      </a:r>
                      <a:br>
                        <a:rPr lang="en-US" sz="1400" u="none" strike="noStrike">
                          <a:solidFill>
                            <a:schemeClr val="bg1"/>
                          </a:solidFill>
                          <a:effectLst/>
                        </a:rPr>
                      </a:br>
                      <a:r>
                        <a:rPr lang="en-US" sz="1400" u="none" strike="noStrike">
                          <a:solidFill>
                            <a:schemeClr val="bg1"/>
                          </a:solidFill>
                          <a:effectLst/>
                        </a:rPr>
                        <a:t>(2016)</a:t>
                      </a:r>
                      <a:endParaRPr lang="en-US" sz="1400" b="1" i="0" u="none" strike="noStrike">
                        <a:solidFill>
                          <a:schemeClr val="bg1"/>
                        </a:solidFill>
                        <a:effectLst/>
                        <a:latin typeface="Calibri" panose="020F0502020204030204" pitchFamily="34" charset="0"/>
                      </a:endParaRPr>
                    </a:p>
                  </a:txBody>
                  <a:tcPr marL="4872" marR="4872" marT="4872" marB="0" anchor="ctr">
                    <a:solidFill>
                      <a:schemeClr val="tx2"/>
                    </a:solidFill>
                  </a:tcPr>
                </a:tc>
                <a:tc rowSpan="2">
                  <a:txBody>
                    <a:bodyPr/>
                    <a:lstStyle/>
                    <a:p>
                      <a:pPr algn="ctr" fontAlgn="ctr"/>
                      <a:r>
                        <a:rPr lang="en-US" sz="1400" u="none" strike="noStrike" dirty="0">
                          <a:solidFill>
                            <a:schemeClr val="bg1"/>
                          </a:solidFill>
                          <a:effectLst/>
                        </a:rPr>
                        <a:t>% PIB</a:t>
                      </a:r>
                      <a:endParaRPr lang="en-US"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extLst>
                  <a:ext uri="{0D108BD9-81ED-4DB2-BD59-A6C34878D82A}">
                    <a16:rowId xmlns:a16="http://schemas.microsoft.com/office/drawing/2014/main" xmlns="" val="4037665807"/>
                  </a:ext>
                </a:extLst>
              </a:tr>
              <a:tr h="390705">
                <a:tc vMerge="1">
                  <a:txBody>
                    <a:bodyPr/>
                    <a:lstStyle/>
                    <a:p>
                      <a:endParaRPr lang="en-US"/>
                    </a:p>
                  </a:txBody>
                  <a:tcPr/>
                </a:tc>
                <a:tc>
                  <a:txBody>
                    <a:bodyPr/>
                    <a:lstStyle/>
                    <a:p>
                      <a:pPr algn="ctr" fontAlgn="ctr"/>
                      <a:r>
                        <a:rPr lang="pt-BR" sz="1400" u="none" strike="noStrike">
                          <a:solidFill>
                            <a:schemeClr val="bg1"/>
                          </a:solidFill>
                          <a:effectLst/>
                        </a:rPr>
                        <a:t>Primeiros 5 anos após a licitação</a:t>
                      </a:r>
                      <a:endParaRPr lang="pt-BR" sz="1400" b="1" i="0" u="none" strike="noStrike">
                        <a:solidFill>
                          <a:schemeClr val="bg1"/>
                        </a:solidFill>
                        <a:effectLst/>
                        <a:latin typeface="Calibri" panose="020F0502020204030204" pitchFamily="34" charset="0"/>
                      </a:endParaRPr>
                    </a:p>
                  </a:txBody>
                  <a:tcPr marL="4872" marR="4872" marT="4872" marB="0" anchor="ctr">
                    <a:solidFill>
                      <a:schemeClr val="tx2"/>
                    </a:solidFill>
                  </a:tcPr>
                </a:tc>
                <a:tc>
                  <a:txBody>
                    <a:bodyPr/>
                    <a:lstStyle/>
                    <a:p>
                      <a:pPr algn="ctr" fontAlgn="ctr"/>
                      <a:r>
                        <a:rPr lang="pt-BR" sz="1400" u="none" strike="noStrike" dirty="0">
                          <a:solidFill>
                            <a:schemeClr val="bg1"/>
                          </a:solidFill>
                          <a:effectLst/>
                        </a:rPr>
                        <a:t>6</a:t>
                      </a:r>
                      <a:r>
                        <a:rPr lang="pt-BR" sz="1400" u="none" strike="noStrike" baseline="30000" dirty="0">
                          <a:solidFill>
                            <a:schemeClr val="bg1"/>
                          </a:solidFill>
                          <a:effectLst/>
                        </a:rPr>
                        <a:t>o</a:t>
                      </a:r>
                      <a:r>
                        <a:rPr lang="pt-BR" sz="1400" u="none" strike="noStrike" dirty="0">
                          <a:solidFill>
                            <a:schemeClr val="bg1"/>
                          </a:solidFill>
                          <a:effectLst/>
                        </a:rPr>
                        <a:t> ao 10</a:t>
                      </a:r>
                      <a:r>
                        <a:rPr lang="pt-BR" sz="1400" u="none" strike="noStrike" baseline="30000" dirty="0">
                          <a:solidFill>
                            <a:schemeClr val="bg1"/>
                          </a:solidFill>
                          <a:effectLst/>
                        </a:rPr>
                        <a:t>o</a:t>
                      </a:r>
                      <a:r>
                        <a:rPr lang="pt-BR" sz="1400" u="none" strike="noStrike" dirty="0">
                          <a:solidFill>
                            <a:schemeClr val="bg1"/>
                          </a:solidFill>
                          <a:effectLst/>
                        </a:rPr>
                        <a:t> ano após a licitação</a:t>
                      </a:r>
                      <a:endParaRPr lang="pt-BR"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695086141"/>
                  </a:ext>
                </a:extLst>
              </a:tr>
              <a:tr h="141277">
                <a:tc>
                  <a:txBody>
                    <a:bodyPr/>
                    <a:lstStyle/>
                    <a:p>
                      <a:pPr algn="ctr" fontAlgn="ctr"/>
                      <a:r>
                        <a:rPr lang="en-US" sz="1400" u="none" strike="noStrike" dirty="0">
                          <a:effectLst/>
                        </a:rPr>
                        <a:t>SP</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185.214</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123.476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69,30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2.038,01</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3,40%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4074568881"/>
                  </a:ext>
                </a:extLst>
              </a:tr>
              <a:tr h="141277">
                <a:tc>
                  <a:txBody>
                    <a:bodyPr/>
                    <a:lstStyle/>
                    <a:p>
                      <a:pPr algn="ctr" fontAlgn="ctr"/>
                      <a:r>
                        <a:rPr lang="en-US" sz="1400" u="none" strike="noStrike" dirty="0">
                          <a:effectLst/>
                        </a:rPr>
                        <a:t>RJ</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133.899</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89.266</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50,10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640,19</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7,83%</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1488517432"/>
                  </a:ext>
                </a:extLst>
              </a:tr>
              <a:tr h="141277">
                <a:tc>
                  <a:txBody>
                    <a:bodyPr/>
                    <a:lstStyle/>
                    <a:p>
                      <a:pPr algn="ctr" fontAlgn="ctr"/>
                      <a:r>
                        <a:rPr lang="en-US" sz="1400" u="none" strike="noStrike" dirty="0">
                          <a:effectLst/>
                        </a:rPr>
                        <a:t>MG</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124.545</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83.030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46,60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544,63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8,56%</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483287482"/>
                  </a:ext>
                </a:extLst>
              </a:tr>
              <a:tr h="141277">
                <a:tc>
                  <a:txBody>
                    <a:bodyPr/>
                    <a:lstStyle/>
                    <a:p>
                      <a:pPr algn="ctr" fontAlgn="ctr"/>
                      <a:r>
                        <a:rPr lang="en-US" sz="1400" u="none" strike="noStrike" dirty="0">
                          <a:effectLst/>
                        </a:rPr>
                        <a:t>RS</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120.001</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80.001</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44,90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408,65</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10,99%</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4281889761"/>
                  </a:ext>
                </a:extLst>
              </a:tr>
              <a:tr h="141277">
                <a:tc>
                  <a:txBody>
                    <a:bodyPr/>
                    <a:lstStyle/>
                    <a:p>
                      <a:pPr algn="ctr" fontAlgn="ctr"/>
                      <a:r>
                        <a:rPr lang="en-US" sz="1400" u="none" strike="noStrike" dirty="0">
                          <a:effectLst/>
                        </a:rPr>
                        <a:t>SC</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81.248</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54.165</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30,40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256,66</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11,84%</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1629874602"/>
                  </a:ext>
                </a:extLst>
              </a:tr>
              <a:tr h="141277">
                <a:tc>
                  <a:txBody>
                    <a:bodyPr/>
                    <a:lstStyle/>
                    <a:p>
                      <a:pPr algn="ctr" fontAlgn="ctr"/>
                      <a:r>
                        <a:rPr lang="en-US" sz="1400" u="none" strike="noStrike" dirty="0">
                          <a:effectLst/>
                        </a:rPr>
                        <a:t>BA</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77.239</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51.493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28,90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258,65</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11,17%</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41491807"/>
                  </a:ext>
                </a:extLst>
              </a:tr>
              <a:tr h="141277">
                <a:tc>
                  <a:txBody>
                    <a:bodyPr/>
                    <a:lstStyle/>
                    <a:p>
                      <a:pPr algn="ctr" fontAlgn="ctr"/>
                      <a:r>
                        <a:rPr lang="en-US" sz="1400" u="none" strike="noStrike" dirty="0">
                          <a:effectLst/>
                        </a:rPr>
                        <a:t>GO</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64.143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42.762</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24,00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181,69</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13,21%</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844504555"/>
                  </a:ext>
                </a:extLst>
              </a:tr>
              <a:tr h="141277">
                <a:tc>
                  <a:txBody>
                    <a:bodyPr/>
                    <a:lstStyle/>
                    <a:p>
                      <a:pPr algn="ctr" fontAlgn="ctr"/>
                      <a:r>
                        <a:rPr lang="en-US" sz="1400" u="none" strike="noStrike" dirty="0">
                          <a:effectLst/>
                        </a:rPr>
                        <a:t>CE</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62.540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41.693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23,40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138,38</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16,91%</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264081661"/>
                  </a:ext>
                </a:extLst>
              </a:tr>
              <a:tr h="141277">
                <a:tc>
                  <a:txBody>
                    <a:bodyPr/>
                    <a:lstStyle/>
                    <a:p>
                      <a:pPr algn="ctr" fontAlgn="ctr"/>
                      <a:r>
                        <a:rPr lang="en-US" sz="1400" u="none" strike="noStrike" dirty="0">
                          <a:effectLst/>
                        </a:rPr>
                        <a:t>MA</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50.780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33.853</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19,00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85,29</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22,28%</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1278948542"/>
                  </a:ext>
                </a:extLst>
              </a:tr>
              <a:tr h="141277">
                <a:tc>
                  <a:txBody>
                    <a:bodyPr/>
                    <a:lstStyle/>
                    <a:p>
                      <a:pPr algn="ctr" fontAlgn="ctr"/>
                      <a:r>
                        <a:rPr lang="en-US" sz="1400" u="none" strike="noStrike" dirty="0">
                          <a:effectLst/>
                        </a:rPr>
                        <a:t>PA</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47.573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31.715</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17,80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138,07</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12,89%</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3727584293"/>
                  </a:ext>
                </a:extLst>
              </a:tr>
              <a:tr h="141277">
                <a:tc>
                  <a:txBody>
                    <a:bodyPr/>
                    <a:lstStyle/>
                    <a:p>
                      <a:pPr algn="ctr" fontAlgn="ctr"/>
                      <a:r>
                        <a:rPr lang="en-US" sz="1400" u="none" strike="noStrike" dirty="0">
                          <a:effectLst/>
                        </a:rPr>
                        <a:t>MT</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45.435</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30.290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17,00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123,83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13,73%</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616774155"/>
                  </a:ext>
                </a:extLst>
              </a:tr>
              <a:tr h="141277">
                <a:tc>
                  <a:txBody>
                    <a:bodyPr/>
                    <a:lstStyle/>
                    <a:p>
                      <a:pPr algn="ctr" fontAlgn="ctr"/>
                      <a:r>
                        <a:rPr lang="en-US" sz="1400" u="none" strike="noStrike" dirty="0">
                          <a:effectLst/>
                        </a:rPr>
                        <a:t>PE</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40.624</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27.083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15,20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167,29</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9,09%</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785989760"/>
                  </a:ext>
                </a:extLst>
              </a:tr>
              <a:tr h="141277">
                <a:tc>
                  <a:txBody>
                    <a:bodyPr/>
                    <a:lstStyle/>
                    <a:p>
                      <a:pPr algn="ctr" fontAlgn="ctr"/>
                      <a:r>
                        <a:rPr lang="en-US" sz="1400" u="none" strike="noStrike" dirty="0">
                          <a:effectLst/>
                        </a:rPr>
                        <a:t>PI</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38.753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25.836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14,50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41,41</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35,02%</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26497583"/>
                  </a:ext>
                </a:extLst>
              </a:tr>
              <a:tr h="141277">
                <a:tc>
                  <a:txBody>
                    <a:bodyPr/>
                    <a:lstStyle/>
                    <a:p>
                      <a:pPr algn="ctr" fontAlgn="ctr"/>
                      <a:r>
                        <a:rPr lang="en-US" sz="1400" u="none" strike="noStrike" dirty="0">
                          <a:effectLst/>
                        </a:rPr>
                        <a:t>PB</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36.348</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24.232</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13,60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59,09</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23,02%</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315817583"/>
                  </a:ext>
                </a:extLst>
              </a:tr>
            </a:tbl>
          </a:graphicData>
        </a:graphic>
      </p:graphicFrame>
      <p:graphicFrame>
        <p:nvGraphicFramePr>
          <p:cNvPr id="6" name="Content Placeholder 3">
            <a:extLst>
              <a:ext uri="{FF2B5EF4-FFF2-40B4-BE49-F238E27FC236}">
                <a16:creationId xmlns:a16="http://schemas.microsoft.com/office/drawing/2014/main" xmlns="" id="{C7C0359A-41E8-4488-B7CC-7742771E5F09}"/>
              </a:ext>
            </a:extLst>
          </p:cNvPr>
          <p:cNvGraphicFramePr>
            <a:graphicFrameLocks/>
          </p:cNvGraphicFramePr>
          <p:nvPr>
            <p:extLst>
              <p:ext uri="{D42A27DB-BD31-4B8C-83A1-F6EECF244321}">
                <p14:modId xmlns:p14="http://schemas.microsoft.com/office/powerpoint/2010/main" val="1369379289"/>
              </p:ext>
            </p:extLst>
          </p:nvPr>
        </p:nvGraphicFramePr>
        <p:xfrm>
          <a:off x="6207290" y="1558927"/>
          <a:ext cx="5841835" cy="3700200"/>
        </p:xfrm>
        <a:graphic>
          <a:graphicData uri="http://schemas.openxmlformats.org/drawingml/2006/table">
            <a:tbl>
              <a:tblPr>
                <a:tableStyleId>{5C22544A-7EE6-4342-B048-85BDC9FD1C3A}</a:tableStyleId>
              </a:tblPr>
              <a:tblGrid>
                <a:gridCol w="841210">
                  <a:extLst>
                    <a:ext uri="{9D8B030D-6E8A-4147-A177-3AD203B41FA5}">
                      <a16:colId xmlns:a16="http://schemas.microsoft.com/office/drawing/2014/main" xmlns="" val="860480189"/>
                    </a:ext>
                  </a:extLst>
                </a:gridCol>
                <a:gridCol w="1114425">
                  <a:extLst>
                    <a:ext uri="{9D8B030D-6E8A-4147-A177-3AD203B41FA5}">
                      <a16:colId xmlns:a16="http://schemas.microsoft.com/office/drawing/2014/main" xmlns="" val="3761767371"/>
                    </a:ext>
                  </a:extLst>
                </a:gridCol>
                <a:gridCol w="933450">
                  <a:extLst>
                    <a:ext uri="{9D8B030D-6E8A-4147-A177-3AD203B41FA5}">
                      <a16:colId xmlns:a16="http://schemas.microsoft.com/office/drawing/2014/main" xmlns="" val="1309394201"/>
                    </a:ext>
                  </a:extLst>
                </a:gridCol>
                <a:gridCol w="1226468">
                  <a:extLst>
                    <a:ext uri="{9D8B030D-6E8A-4147-A177-3AD203B41FA5}">
                      <a16:colId xmlns:a16="http://schemas.microsoft.com/office/drawing/2014/main" xmlns="" val="1520551115"/>
                    </a:ext>
                  </a:extLst>
                </a:gridCol>
                <a:gridCol w="863141">
                  <a:extLst>
                    <a:ext uri="{9D8B030D-6E8A-4147-A177-3AD203B41FA5}">
                      <a16:colId xmlns:a16="http://schemas.microsoft.com/office/drawing/2014/main" xmlns="" val="3227639567"/>
                    </a:ext>
                  </a:extLst>
                </a:gridCol>
                <a:gridCol w="863141">
                  <a:extLst>
                    <a:ext uri="{9D8B030D-6E8A-4147-A177-3AD203B41FA5}">
                      <a16:colId xmlns:a16="http://schemas.microsoft.com/office/drawing/2014/main" xmlns="" val="2453920939"/>
                    </a:ext>
                  </a:extLst>
                </a:gridCol>
              </a:tblGrid>
              <a:tr h="146149">
                <a:tc rowSpan="2">
                  <a:txBody>
                    <a:bodyPr/>
                    <a:lstStyle/>
                    <a:p>
                      <a:pPr algn="ctr" fontAlgn="ctr"/>
                      <a:r>
                        <a:rPr lang="en-US" sz="1400" u="none" strike="noStrike" dirty="0">
                          <a:solidFill>
                            <a:schemeClr val="bg1"/>
                          </a:solidFill>
                          <a:effectLst/>
                        </a:rPr>
                        <a:t>Estado</a:t>
                      </a:r>
                      <a:endParaRPr lang="en-US"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tc gridSpan="2">
                  <a:txBody>
                    <a:bodyPr/>
                    <a:lstStyle/>
                    <a:p>
                      <a:pPr algn="ctr" fontAlgn="ctr"/>
                      <a:r>
                        <a:rPr lang="en-US" sz="1400" u="none" strike="noStrike" dirty="0" err="1">
                          <a:solidFill>
                            <a:schemeClr val="bg1"/>
                          </a:solidFill>
                          <a:effectLst/>
                        </a:rPr>
                        <a:t>Empregos</a:t>
                      </a:r>
                      <a:r>
                        <a:rPr lang="en-US" sz="1400" u="none" strike="noStrike" dirty="0">
                          <a:solidFill>
                            <a:schemeClr val="bg1"/>
                          </a:solidFill>
                          <a:effectLst/>
                        </a:rPr>
                        <a:t> (por </a:t>
                      </a:r>
                      <a:r>
                        <a:rPr lang="en-US" sz="1400" u="none" strike="noStrike" dirty="0" err="1">
                          <a:solidFill>
                            <a:schemeClr val="bg1"/>
                          </a:solidFill>
                          <a:effectLst/>
                        </a:rPr>
                        <a:t>ano</a:t>
                      </a:r>
                      <a:r>
                        <a:rPr lang="en-US" sz="1400" u="none" strike="noStrike" dirty="0">
                          <a:solidFill>
                            <a:schemeClr val="bg1"/>
                          </a:solidFill>
                          <a:effectLst/>
                        </a:rPr>
                        <a:t>)</a:t>
                      </a:r>
                      <a:endParaRPr lang="en-US"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tc hMerge="1">
                  <a:txBody>
                    <a:bodyPr/>
                    <a:lstStyle/>
                    <a:p>
                      <a:endParaRPr lang="en-US"/>
                    </a:p>
                  </a:txBody>
                  <a:tcPr/>
                </a:tc>
                <a:tc rowSpan="2">
                  <a:txBody>
                    <a:bodyPr/>
                    <a:lstStyle/>
                    <a:p>
                      <a:pPr algn="ctr" fontAlgn="ctr"/>
                      <a:r>
                        <a:rPr lang="pt-BR" sz="1400" u="none" strike="noStrike">
                          <a:solidFill>
                            <a:schemeClr val="bg1"/>
                          </a:solidFill>
                          <a:effectLst/>
                        </a:rPr>
                        <a:t>Inv. necessário à universalização</a:t>
                      </a:r>
                      <a:br>
                        <a:rPr lang="pt-BR" sz="1400" u="none" strike="noStrike">
                          <a:solidFill>
                            <a:schemeClr val="bg1"/>
                          </a:solidFill>
                          <a:effectLst/>
                        </a:rPr>
                      </a:br>
                      <a:r>
                        <a:rPr lang="pt-BR" sz="1400" u="none" strike="noStrike">
                          <a:solidFill>
                            <a:schemeClr val="bg1"/>
                          </a:solidFill>
                          <a:effectLst/>
                        </a:rPr>
                        <a:t>(em R$ bi)</a:t>
                      </a:r>
                      <a:endParaRPr lang="pt-BR" sz="1400" b="1" i="0" u="none" strike="noStrike">
                        <a:solidFill>
                          <a:schemeClr val="bg1"/>
                        </a:solidFill>
                        <a:effectLst/>
                        <a:latin typeface="Calibri" panose="020F0502020204030204" pitchFamily="34" charset="0"/>
                      </a:endParaRPr>
                    </a:p>
                  </a:txBody>
                  <a:tcPr marL="4872" marR="4872" marT="4872" marB="0" anchor="ctr">
                    <a:solidFill>
                      <a:schemeClr val="tx2"/>
                    </a:solidFill>
                  </a:tcPr>
                </a:tc>
                <a:tc rowSpan="2">
                  <a:txBody>
                    <a:bodyPr/>
                    <a:lstStyle/>
                    <a:p>
                      <a:pPr algn="ctr" fontAlgn="ctr"/>
                      <a:r>
                        <a:rPr lang="en-US" sz="1400" u="none" strike="noStrike">
                          <a:solidFill>
                            <a:schemeClr val="bg1"/>
                          </a:solidFill>
                          <a:effectLst/>
                        </a:rPr>
                        <a:t>PIB</a:t>
                      </a:r>
                      <a:br>
                        <a:rPr lang="en-US" sz="1400" u="none" strike="noStrike">
                          <a:solidFill>
                            <a:schemeClr val="bg1"/>
                          </a:solidFill>
                          <a:effectLst/>
                        </a:rPr>
                      </a:br>
                      <a:r>
                        <a:rPr lang="en-US" sz="1400" u="none" strike="noStrike">
                          <a:solidFill>
                            <a:schemeClr val="bg1"/>
                          </a:solidFill>
                          <a:effectLst/>
                        </a:rPr>
                        <a:t>(2016)</a:t>
                      </a:r>
                      <a:endParaRPr lang="en-US" sz="1400" b="1" i="0" u="none" strike="noStrike">
                        <a:solidFill>
                          <a:schemeClr val="bg1"/>
                        </a:solidFill>
                        <a:effectLst/>
                        <a:latin typeface="Calibri" panose="020F0502020204030204" pitchFamily="34" charset="0"/>
                      </a:endParaRPr>
                    </a:p>
                  </a:txBody>
                  <a:tcPr marL="4872" marR="4872" marT="4872" marB="0" anchor="ctr">
                    <a:solidFill>
                      <a:schemeClr val="tx2"/>
                    </a:solidFill>
                  </a:tcPr>
                </a:tc>
                <a:tc rowSpan="2">
                  <a:txBody>
                    <a:bodyPr/>
                    <a:lstStyle/>
                    <a:p>
                      <a:pPr algn="ctr" fontAlgn="ctr"/>
                      <a:r>
                        <a:rPr lang="en-US" sz="1400" u="none" strike="noStrike" dirty="0">
                          <a:solidFill>
                            <a:schemeClr val="bg1"/>
                          </a:solidFill>
                          <a:effectLst/>
                        </a:rPr>
                        <a:t>% PIB</a:t>
                      </a:r>
                      <a:endParaRPr lang="en-US"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extLst>
                  <a:ext uri="{0D108BD9-81ED-4DB2-BD59-A6C34878D82A}">
                    <a16:rowId xmlns:a16="http://schemas.microsoft.com/office/drawing/2014/main" xmlns="" val="4037665807"/>
                  </a:ext>
                </a:extLst>
              </a:tr>
              <a:tr h="390705">
                <a:tc vMerge="1">
                  <a:txBody>
                    <a:bodyPr/>
                    <a:lstStyle/>
                    <a:p>
                      <a:endParaRPr lang="en-US"/>
                    </a:p>
                  </a:txBody>
                  <a:tcPr/>
                </a:tc>
                <a:tc>
                  <a:txBody>
                    <a:bodyPr/>
                    <a:lstStyle/>
                    <a:p>
                      <a:pPr algn="ctr" fontAlgn="ctr"/>
                      <a:r>
                        <a:rPr lang="pt-BR" sz="1400" u="none" strike="noStrike">
                          <a:solidFill>
                            <a:schemeClr val="bg1"/>
                          </a:solidFill>
                          <a:effectLst/>
                        </a:rPr>
                        <a:t>Primeiros 5 anos após a licitação</a:t>
                      </a:r>
                      <a:endParaRPr lang="pt-BR" sz="1400" b="1" i="0" u="none" strike="noStrike">
                        <a:solidFill>
                          <a:schemeClr val="bg1"/>
                        </a:solidFill>
                        <a:effectLst/>
                        <a:latin typeface="Calibri" panose="020F0502020204030204" pitchFamily="34" charset="0"/>
                      </a:endParaRPr>
                    </a:p>
                  </a:txBody>
                  <a:tcPr marL="4872" marR="4872" marT="4872" marB="0" anchor="ctr">
                    <a:solidFill>
                      <a:schemeClr val="tx2"/>
                    </a:solidFill>
                  </a:tcPr>
                </a:tc>
                <a:tc>
                  <a:txBody>
                    <a:bodyPr/>
                    <a:lstStyle/>
                    <a:p>
                      <a:pPr algn="ctr" fontAlgn="ctr"/>
                      <a:r>
                        <a:rPr lang="pt-BR" sz="1400" u="none" strike="noStrike" dirty="0">
                          <a:solidFill>
                            <a:schemeClr val="bg1"/>
                          </a:solidFill>
                          <a:effectLst/>
                        </a:rPr>
                        <a:t>6</a:t>
                      </a:r>
                      <a:r>
                        <a:rPr lang="pt-BR" sz="1400" u="none" strike="noStrike" baseline="30000" dirty="0">
                          <a:solidFill>
                            <a:schemeClr val="bg1"/>
                          </a:solidFill>
                          <a:effectLst/>
                        </a:rPr>
                        <a:t>o</a:t>
                      </a:r>
                      <a:r>
                        <a:rPr lang="pt-BR" sz="1400" u="none" strike="noStrike" dirty="0">
                          <a:solidFill>
                            <a:schemeClr val="bg1"/>
                          </a:solidFill>
                          <a:effectLst/>
                        </a:rPr>
                        <a:t> ao 10</a:t>
                      </a:r>
                      <a:r>
                        <a:rPr lang="pt-BR" sz="1400" u="none" strike="noStrike" baseline="30000" dirty="0">
                          <a:solidFill>
                            <a:schemeClr val="bg1"/>
                          </a:solidFill>
                          <a:effectLst/>
                        </a:rPr>
                        <a:t>o</a:t>
                      </a:r>
                      <a:r>
                        <a:rPr lang="pt-BR" sz="1400" u="none" strike="noStrike" dirty="0">
                          <a:solidFill>
                            <a:schemeClr val="bg1"/>
                          </a:solidFill>
                          <a:effectLst/>
                        </a:rPr>
                        <a:t> ano após a licitação</a:t>
                      </a:r>
                      <a:endParaRPr lang="pt-BR" sz="1400" b="1" i="0" u="none" strike="noStrike" dirty="0">
                        <a:solidFill>
                          <a:schemeClr val="bg1"/>
                        </a:solidFill>
                        <a:effectLst/>
                        <a:latin typeface="Calibri" panose="020F0502020204030204" pitchFamily="34" charset="0"/>
                      </a:endParaRPr>
                    </a:p>
                  </a:txBody>
                  <a:tcPr marL="4872" marR="4872" marT="4872" marB="0" anchor="ctr">
                    <a:solidFill>
                      <a:schemeClr val="tx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695086141"/>
                  </a:ext>
                </a:extLst>
              </a:tr>
              <a:tr h="0">
                <a:tc>
                  <a:txBody>
                    <a:bodyPr/>
                    <a:lstStyle/>
                    <a:p>
                      <a:pPr algn="ctr" fontAlgn="ctr"/>
                      <a:r>
                        <a:rPr lang="en-US" sz="1400" u="none" strike="noStrike" dirty="0">
                          <a:effectLst/>
                        </a:rPr>
                        <a:t>PR</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35.546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23.697</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13,30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401,66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3,31%</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501813417"/>
                  </a:ext>
                </a:extLst>
              </a:tr>
              <a:tr h="141277">
                <a:tc>
                  <a:txBody>
                    <a:bodyPr/>
                    <a:lstStyle/>
                    <a:p>
                      <a:pPr algn="ctr" fontAlgn="ctr"/>
                      <a:r>
                        <a:rPr lang="en-US" sz="1400" u="none" strike="noStrike">
                          <a:effectLst/>
                        </a:rPr>
                        <a:t>AM</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28.063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18.708</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10,50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89,02</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11,80%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4040914781"/>
                  </a:ext>
                </a:extLst>
              </a:tr>
              <a:tr h="141277">
                <a:tc>
                  <a:txBody>
                    <a:bodyPr/>
                    <a:lstStyle/>
                    <a:p>
                      <a:pPr algn="ctr" fontAlgn="ctr"/>
                      <a:r>
                        <a:rPr lang="en-US" sz="1400" u="none" strike="noStrike" dirty="0">
                          <a:effectLst/>
                        </a:rPr>
                        <a:t>ES</a:t>
                      </a:r>
                      <a:endParaRPr lang="en-US" sz="1400" b="1"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25.657</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17.105</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9,60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109,23</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8,79%</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93862963"/>
                  </a:ext>
                </a:extLst>
              </a:tr>
              <a:tr h="141277">
                <a:tc>
                  <a:txBody>
                    <a:bodyPr/>
                    <a:lstStyle/>
                    <a:p>
                      <a:pPr algn="ctr" fontAlgn="ctr"/>
                      <a:r>
                        <a:rPr lang="en-US" sz="1400" u="none" strike="noStrike">
                          <a:effectLst/>
                        </a:rPr>
                        <a:t>RN</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24.856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16.570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9,30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59,66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15,59%</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641861740"/>
                  </a:ext>
                </a:extLst>
              </a:tr>
              <a:tr h="141277">
                <a:tc>
                  <a:txBody>
                    <a:bodyPr/>
                    <a:lstStyle/>
                    <a:p>
                      <a:pPr algn="ctr" fontAlgn="ctr"/>
                      <a:r>
                        <a:rPr lang="en-US" sz="1400" u="none" strike="noStrike">
                          <a:effectLst/>
                        </a:rPr>
                        <a:t>MS</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21.114</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14.076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7,90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91,87</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8,60%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3457740777"/>
                  </a:ext>
                </a:extLst>
              </a:tr>
              <a:tr h="141277">
                <a:tc>
                  <a:txBody>
                    <a:bodyPr/>
                    <a:lstStyle/>
                    <a:p>
                      <a:pPr algn="ctr" fontAlgn="ctr"/>
                      <a:r>
                        <a:rPr lang="en-US" sz="1400" u="none" strike="noStrike">
                          <a:effectLst/>
                        </a:rPr>
                        <a:t>AL</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20.045</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13.363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7,50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49,46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15,16%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3533011066"/>
                  </a:ext>
                </a:extLst>
              </a:tr>
              <a:tr h="141277">
                <a:tc>
                  <a:txBody>
                    <a:bodyPr/>
                    <a:lstStyle/>
                    <a:p>
                      <a:pPr algn="ctr" fontAlgn="ctr"/>
                      <a:r>
                        <a:rPr lang="en-US" sz="1400" u="none" strike="noStrike">
                          <a:effectLst/>
                        </a:rPr>
                        <a:t>TO</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16.036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10.691</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6,00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31,58</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19,00%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1065679373"/>
                  </a:ext>
                </a:extLst>
              </a:tr>
              <a:tr h="141277">
                <a:tc>
                  <a:txBody>
                    <a:bodyPr/>
                    <a:lstStyle/>
                    <a:p>
                      <a:pPr algn="ctr" fontAlgn="ctr"/>
                      <a:r>
                        <a:rPr lang="en-US" sz="1400" u="none" strike="noStrike">
                          <a:effectLst/>
                        </a:rPr>
                        <a:t>RO</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15.769</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10.512</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5,90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39,45</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14,96%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2319470158"/>
                  </a:ext>
                </a:extLst>
              </a:tr>
              <a:tr h="141277">
                <a:tc>
                  <a:txBody>
                    <a:bodyPr/>
                    <a:lstStyle/>
                    <a:p>
                      <a:pPr algn="ctr" fontAlgn="ctr"/>
                      <a:r>
                        <a:rPr lang="en-US" sz="1400" u="none" strike="noStrike">
                          <a:effectLst/>
                        </a:rPr>
                        <a:t>SE</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11.225</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7.483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4,20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38,87</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10,81%</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442826270"/>
                  </a:ext>
                </a:extLst>
              </a:tr>
              <a:tr h="141277">
                <a:tc>
                  <a:txBody>
                    <a:bodyPr/>
                    <a:lstStyle/>
                    <a:p>
                      <a:pPr algn="ctr" fontAlgn="ctr"/>
                      <a:r>
                        <a:rPr lang="en-US" sz="1400" u="none" strike="noStrike">
                          <a:effectLst/>
                        </a:rPr>
                        <a:t>DF</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7.216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4.811</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2,70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235,50</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1,15%</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651395579"/>
                  </a:ext>
                </a:extLst>
              </a:tr>
              <a:tr h="141277">
                <a:tc>
                  <a:txBody>
                    <a:bodyPr/>
                    <a:lstStyle/>
                    <a:p>
                      <a:pPr algn="ctr" fontAlgn="ctr"/>
                      <a:r>
                        <a:rPr lang="en-US" sz="1400" u="none" strike="noStrike">
                          <a:effectLst/>
                        </a:rPr>
                        <a:t>AM</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5.345</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3.564</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2,00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89,02</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2,25%</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1149545328"/>
                  </a:ext>
                </a:extLst>
              </a:tr>
              <a:tr h="141277">
                <a:tc>
                  <a:txBody>
                    <a:bodyPr/>
                    <a:lstStyle/>
                    <a:p>
                      <a:pPr algn="ctr" fontAlgn="ctr"/>
                      <a:r>
                        <a:rPr lang="en-US" sz="1400" u="none" strike="noStrike">
                          <a:effectLst/>
                        </a:rPr>
                        <a:t>AC</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4.543</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3.029</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1,70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13,75</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12,36%</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3651529927"/>
                  </a:ext>
                </a:extLst>
              </a:tr>
              <a:tr h="141277">
                <a:tc>
                  <a:txBody>
                    <a:bodyPr/>
                    <a:lstStyle/>
                    <a:p>
                      <a:pPr algn="ctr" fontAlgn="ctr"/>
                      <a:r>
                        <a:rPr lang="en-US" sz="1400" u="none" strike="noStrike">
                          <a:effectLst/>
                        </a:rPr>
                        <a:t>RR</a:t>
                      </a:r>
                      <a:endParaRPr lang="en-US" sz="1400" b="1"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4.276</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2.851</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a:effectLst/>
                        </a:rPr>
                        <a:t>11,01</a:t>
                      </a:r>
                      <a:endParaRPr lang="en-US" sz="1400" b="0" i="0" u="none" strike="noStrike">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tc>
                  <a:txBody>
                    <a:bodyPr/>
                    <a:lstStyle/>
                    <a:p>
                      <a:pPr algn="ctr" fontAlgn="ctr"/>
                      <a:r>
                        <a:rPr lang="en-US" sz="1400" u="none" strike="noStrike" dirty="0">
                          <a:effectLst/>
                        </a:rPr>
                        <a:t>14,53%</a:t>
                      </a:r>
                      <a:endParaRPr lang="en-US" sz="1400" b="0" i="0" u="none" strike="noStrike" dirty="0">
                        <a:solidFill>
                          <a:srgbClr val="000000"/>
                        </a:solidFill>
                        <a:effectLst/>
                        <a:latin typeface="Calibri" panose="020F0502020204030204" pitchFamily="34" charset="0"/>
                      </a:endParaRPr>
                    </a:p>
                  </a:txBody>
                  <a:tcPr marL="4872" marR="4872" marT="4872" marB="0" anchor="ctr">
                    <a:solidFill>
                      <a:schemeClr val="accent1">
                        <a:lumMod val="20000"/>
                        <a:lumOff val="80000"/>
                      </a:schemeClr>
                    </a:solidFill>
                  </a:tcPr>
                </a:tc>
                <a:extLst>
                  <a:ext uri="{0D108BD9-81ED-4DB2-BD59-A6C34878D82A}">
                    <a16:rowId xmlns:a16="http://schemas.microsoft.com/office/drawing/2014/main" xmlns="" val="1953849582"/>
                  </a:ext>
                </a:extLst>
              </a:tr>
            </a:tbl>
          </a:graphicData>
        </a:graphic>
      </p:graphicFrame>
      <p:sp>
        <p:nvSpPr>
          <p:cNvPr id="5" name="TextBox 4">
            <a:extLst>
              <a:ext uri="{FF2B5EF4-FFF2-40B4-BE49-F238E27FC236}">
                <a16:creationId xmlns:a16="http://schemas.microsoft.com/office/drawing/2014/main" xmlns="" id="{FE93D011-277C-4D5C-BF73-30D70FD2D965}"/>
              </a:ext>
            </a:extLst>
          </p:cNvPr>
          <p:cNvSpPr txBox="1"/>
          <p:nvPr/>
        </p:nvSpPr>
        <p:spPr>
          <a:xfrm>
            <a:off x="736100" y="5542026"/>
            <a:ext cx="1560787" cy="707886"/>
          </a:xfrm>
          <a:prstGeom prst="rect">
            <a:avLst/>
          </a:prstGeom>
          <a:noFill/>
        </p:spPr>
        <p:txBody>
          <a:bodyPr wrap="square" rtlCol="0">
            <a:spAutoFit/>
          </a:bodyPr>
          <a:lstStyle/>
          <a:p>
            <a:pPr algn="ctr"/>
            <a:r>
              <a:rPr lang="pt-BR" sz="4000" dirty="0">
                <a:solidFill>
                  <a:schemeClr val="accent1">
                    <a:lumMod val="50000"/>
                  </a:schemeClr>
                </a:solidFill>
                <a:effectLst>
                  <a:outerShdw blurRad="38100" dist="38100" dir="2700000" algn="tl">
                    <a:srgbClr val="000000">
                      <a:alpha val="43137"/>
                    </a:srgbClr>
                  </a:outerShdw>
                </a:effectLst>
              </a:rPr>
              <a:t>700</a:t>
            </a:r>
            <a:endParaRPr lang="en-US" sz="4000" dirty="0">
              <a:solidFill>
                <a:schemeClr val="accent1">
                  <a:lumMod val="50000"/>
                </a:schemeClr>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03D6D6DD-5E5B-4BED-96E8-B154660AEE13}"/>
              </a:ext>
            </a:extLst>
          </p:cNvPr>
          <p:cNvSpPr txBox="1"/>
          <p:nvPr/>
        </p:nvSpPr>
        <p:spPr>
          <a:xfrm>
            <a:off x="736100" y="6066885"/>
            <a:ext cx="1560787" cy="523220"/>
          </a:xfrm>
          <a:prstGeom prst="rect">
            <a:avLst/>
          </a:prstGeom>
          <a:noFill/>
        </p:spPr>
        <p:txBody>
          <a:bodyPr wrap="square" rtlCol="0">
            <a:spAutoFit/>
          </a:bodyPr>
          <a:lstStyle/>
          <a:p>
            <a:pPr algn="ctr"/>
            <a:r>
              <a:rPr lang="pt-BR" sz="1400" dirty="0">
                <a:solidFill>
                  <a:schemeClr val="accent1">
                    <a:lumMod val="50000"/>
                  </a:schemeClr>
                </a:solidFill>
              </a:rPr>
              <a:t>bilhões em investimentos</a:t>
            </a:r>
            <a:endParaRPr lang="en-US" sz="1400" dirty="0">
              <a:solidFill>
                <a:schemeClr val="accent1">
                  <a:lumMod val="50000"/>
                </a:schemeClr>
              </a:solidFill>
            </a:endParaRPr>
          </a:p>
        </p:txBody>
      </p:sp>
      <p:sp>
        <p:nvSpPr>
          <p:cNvPr id="8" name="Oval 7">
            <a:extLst>
              <a:ext uri="{FF2B5EF4-FFF2-40B4-BE49-F238E27FC236}">
                <a16:creationId xmlns:a16="http://schemas.microsoft.com/office/drawing/2014/main" xmlns="" id="{324C4896-31FE-4946-9121-44FCB865A18A}"/>
              </a:ext>
            </a:extLst>
          </p:cNvPr>
          <p:cNvSpPr/>
          <p:nvPr/>
        </p:nvSpPr>
        <p:spPr>
          <a:xfrm>
            <a:off x="796931" y="5574684"/>
            <a:ext cx="1412869" cy="1199894"/>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BBB9A3A2-B644-463D-A4A1-F49FAC3C6F66}"/>
              </a:ext>
            </a:extLst>
          </p:cNvPr>
          <p:cNvSpPr txBox="1"/>
          <p:nvPr/>
        </p:nvSpPr>
        <p:spPr>
          <a:xfrm>
            <a:off x="2497343" y="5690880"/>
            <a:ext cx="1560787" cy="477054"/>
          </a:xfrm>
          <a:prstGeom prst="rect">
            <a:avLst/>
          </a:prstGeom>
          <a:noFill/>
        </p:spPr>
        <p:txBody>
          <a:bodyPr wrap="square" rtlCol="0">
            <a:spAutoFit/>
          </a:bodyPr>
          <a:lstStyle/>
          <a:p>
            <a:pPr algn="ctr"/>
            <a:r>
              <a:rPr lang="pt-BR" sz="2500" dirty="0">
                <a:solidFill>
                  <a:schemeClr val="accent1">
                    <a:lumMod val="50000"/>
                  </a:schemeClr>
                </a:solidFill>
                <a:effectLst>
                  <a:outerShdw blurRad="38100" dist="38100" dir="2700000" algn="tl">
                    <a:srgbClr val="000000">
                      <a:alpha val="43137"/>
                    </a:srgbClr>
                  </a:outerShdw>
                </a:effectLst>
              </a:rPr>
              <a:t>700.000</a:t>
            </a:r>
            <a:endParaRPr lang="en-US" sz="2500" dirty="0">
              <a:solidFill>
                <a:schemeClr val="accent1">
                  <a:lumMod val="50000"/>
                </a:schemeClr>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xmlns="" id="{5F62303F-C98F-4DD4-80F5-8FA4617D0539}"/>
              </a:ext>
            </a:extLst>
          </p:cNvPr>
          <p:cNvSpPr txBox="1"/>
          <p:nvPr/>
        </p:nvSpPr>
        <p:spPr>
          <a:xfrm>
            <a:off x="2499586" y="6035875"/>
            <a:ext cx="1560787" cy="523220"/>
          </a:xfrm>
          <a:prstGeom prst="rect">
            <a:avLst/>
          </a:prstGeom>
          <a:noFill/>
        </p:spPr>
        <p:txBody>
          <a:bodyPr wrap="square" rtlCol="0">
            <a:spAutoFit/>
          </a:bodyPr>
          <a:lstStyle/>
          <a:p>
            <a:pPr algn="ctr"/>
            <a:r>
              <a:rPr lang="pt-BR" sz="1400" dirty="0">
                <a:solidFill>
                  <a:schemeClr val="accent1">
                    <a:lumMod val="50000"/>
                  </a:schemeClr>
                </a:solidFill>
              </a:rPr>
              <a:t>empregos gerados por 14 anos</a:t>
            </a:r>
            <a:endParaRPr lang="en-US" sz="1400" dirty="0">
              <a:solidFill>
                <a:schemeClr val="accent1">
                  <a:lumMod val="50000"/>
                </a:schemeClr>
              </a:solidFill>
            </a:endParaRPr>
          </a:p>
        </p:txBody>
      </p:sp>
      <p:sp>
        <p:nvSpPr>
          <p:cNvPr id="11" name="Oval 10">
            <a:extLst>
              <a:ext uri="{FF2B5EF4-FFF2-40B4-BE49-F238E27FC236}">
                <a16:creationId xmlns:a16="http://schemas.microsoft.com/office/drawing/2014/main" xmlns="" id="{FAF92496-B66C-4E98-A97E-44820CD92D0B}"/>
              </a:ext>
            </a:extLst>
          </p:cNvPr>
          <p:cNvSpPr/>
          <p:nvPr/>
        </p:nvSpPr>
        <p:spPr>
          <a:xfrm>
            <a:off x="2571303" y="5543674"/>
            <a:ext cx="1412869" cy="1199894"/>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DF4014F-6225-433A-A0D1-DC794C649F1F}"/>
              </a:ext>
            </a:extLst>
          </p:cNvPr>
          <p:cNvSpPr/>
          <p:nvPr/>
        </p:nvSpPr>
        <p:spPr>
          <a:xfrm>
            <a:off x="4491350" y="5767859"/>
            <a:ext cx="5201064" cy="800149"/>
          </a:xfrm>
          <a:prstGeom prst="rect">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Benefícios</a:t>
            </a:r>
            <a:r>
              <a:rPr lang="en-US" dirty="0">
                <a:solidFill>
                  <a:schemeClr val="tx1"/>
                </a:solidFill>
              </a:rPr>
              <a:t> </a:t>
            </a:r>
            <a:r>
              <a:rPr lang="en-US" dirty="0" err="1">
                <a:solidFill>
                  <a:schemeClr val="tx1"/>
                </a:solidFill>
              </a:rPr>
              <a:t>econômicos</a:t>
            </a:r>
            <a:r>
              <a:rPr lang="en-US" dirty="0">
                <a:solidFill>
                  <a:schemeClr val="tx1"/>
                </a:solidFill>
              </a:rPr>
              <a:t> </a:t>
            </a:r>
            <a:r>
              <a:rPr lang="en-US" dirty="0" err="1">
                <a:solidFill>
                  <a:schemeClr val="tx1"/>
                </a:solidFill>
              </a:rPr>
              <a:t>concentrados</a:t>
            </a:r>
            <a:r>
              <a:rPr lang="en-US" dirty="0">
                <a:solidFill>
                  <a:schemeClr val="tx1"/>
                </a:solidFill>
              </a:rPr>
              <a:t> </a:t>
            </a:r>
            <a:r>
              <a:rPr lang="en-US" dirty="0" err="1">
                <a:solidFill>
                  <a:schemeClr val="tx1"/>
                </a:solidFill>
              </a:rPr>
              <a:t>nas</a:t>
            </a:r>
            <a:r>
              <a:rPr lang="en-US" dirty="0">
                <a:solidFill>
                  <a:schemeClr val="tx1"/>
                </a:solidFill>
              </a:rPr>
              <a:t> </a:t>
            </a:r>
            <a:r>
              <a:rPr lang="en-US" dirty="0" err="1">
                <a:solidFill>
                  <a:schemeClr val="tx1"/>
                </a:solidFill>
              </a:rPr>
              <a:t>regiões</a:t>
            </a:r>
            <a:r>
              <a:rPr lang="en-US" dirty="0">
                <a:solidFill>
                  <a:schemeClr val="tx1"/>
                </a:solidFill>
              </a:rPr>
              <a:t> </a:t>
            </a:r>
            <a:r>
              <a:rPr lang="en-US" dirty="0" err="1">
                <a:solidFill>
                  <a:schemeClr val="tx1"/>
                </a:solidFill>
              </a:rPr>
              <a:t>mais</a:t>
            </a:r>
            <a:r>
              <a:rPr lang="en-US" dirty="0">
                <a:solidFill>
                  <a:schemeClr val="tx1"/>
                </a:solidFill>
              </a:rPr>
              <a:t> </a:t>
            </a:r>
            <a:r>
              <a:rPr lang="en-US" dirty="0" err="1">
                <a:solidFill>
                  <a:schemeClr val="tx1"/>
                </a:solidFill>
              </a:rPr>
              <a:t>pobres</a:t>
            </a:r>
            <a:r>
              <a:rPr lang="en-US" dirty="0">
                <a:solidFill>
                  <a:schemeClr val="tx1"/>
                </a:solidFill>
              </a:rPr>
              <a:t> (com </a:t>
            </a:r>
            <a:r>
              <a:rPr lang="en-US" dirty="0" err="1">
                <a:solidFill>
                  <a:schemeClr val="tx1"/>
                </a:solidFill>
              </a:rPr>
              <a:t>menor</a:t>
            </a:r>
            <a:r>
              <a:rPr lang="en-US" dirty="0">
                <a:solidFill>
                  <a:schemeClr val="tx1"/>
                </a:solidFill>
              </a:rPr>
              <a:t> </a:t>
            </a:r>
            <a:r>
              <a:rPr lang="en-US" dirty="0" err="1">
                <a:solidFill>
                  <a:schemeClr val="tx1"/>
                </a:solidFill>
              </a:rPr>
              <a:t>atendimento</a:t>
            </a:r>
            <a:r>
              <a:rPr lang="en-US" dirty="0">
                <a:solidFill>
                  <a:schemeClr val="tx1"/>
                </a:solidFill>
              </a:rPr>
              <a:t>)</a:t>
            </a:r>
          </a:p>
        </p:txBody>
      </p:sp>
    </p:spTree>
    <p:extLst>
      <p:ext uri="{BB962C8B-B14F-4D97-AF65-F5344CB8AC3E}">
        <p14:creationId xmlns:p14="http://schemas.microsoft.com/office/powerpoint/2010/main" val="179569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2D661B27-8379-4397-8515-161720ADA7D1}"/>
              </a:ext>
            </a:extLst>
          </p:cNvPr>
          <p:cNvSpPr>
            <a:spLocks noGrp="1"/>
          </p:cNvSpPr>
          <p:nvPr>
            <p:ph idx="1"/>
          </p:nvPr>
        </p:nvSpPr>
        <p:spPr/>
        <p:txBody>
          <a:bodyPr>
            <a:normAutofit fontScale="85000" lnSpcReduction="20000"/>
          </a:bodyPr>
          <a:lstStyle/>
          <a:p>
            <a:pPr>
              <a:buFontTx/>
              <a:buChar char="-"/>
            </a:pPr>
            <a:r>
              <a:rPr lang="pt-BR" b="1" dirty="0"/>
              <a:t>Segurança jurídica</a:t>
            </a:r>
          </a:p>
          <a:p>
            <a:pPr marL="0" indent="0">
              <a:buNone/>
            </a:pPr>
            <a:r>
              <a:rPr lang="pt-BR" dirty="0">
                <a:solidFill>
                  <a:srgbClr val="FF0000"/>
                </a:solidFill>
              </a:rPr>
              <a:t>Hoje, há várias decisões judiciais que invalidam os contratos de programa – art. 175, e não 241, da CF (vide Setor Elétrico). O PL traz luz ao problema.</a:t>
            </a:r>
          </a:p>
          <a:p>
            <a:pPr marL="0" indent="0">
              <a:buNone/>
            </a:pPr>
            <a:endParaRPr lang="pt-BR" dirty="0"/>
          </a:p>
          <a:p>
            <a:pPr>
              <a:buFontTx/>
              <a:buChar char="-"/>
            </a:pPr>
            <a:r>
              <a:rPr lang="pt-BR" b="1" dirty="0"/>
              <a:t>“Filé com osso”</a:t>
            </a:r>
          </a:p>
          <a:p>
            <a:pPr marL="0" indent="0">
              <a:buNone/>
            </a:pPr>
            <a:r>
              <a:rPr lang="pt-BR" dirty="0">
                <a:solidFill>
                  <a:srgbClr val="FF0000"/>
                </a:solidFill>
              </a:rPr>
              <a:t>Hoje, as companhias estaduais atendem apenas às áreas mais ricas do estado. Os “blocos” garantem o atendimento em toda a região (licitação condicionada à universalização)</a:t>
            </a:r>
          </a:p>
          <a:p>
            <a:pPr marL="0" indent="0">
              <a:buNone/>
            </a:pPr>
            <a:endParaRPr lang="pt-BR" b="1" dirty="0">
              <a:solidFill>
                <a:srgbClr val="FF0000"/>
              </a:solidFill>
            </a:endParaRPr>
          </a:p>
          <a:p>
            <a:pPr>
              <a:buFontTx/>
              <a:buChar char="-"/>
            </a:pPr>
            <a:r>
              <a:rPr lang="pt-BR" b="1" dirty="0"/>
              <a:t>Uniformização regulatória</a:t>
            </a:r>
          </a:p>
          <a:p>
            <a:pPr marL="0" indent="0">
              <a:buNone/>
            </a:pPr>
            <a:r>
              <a:rPr lang="pt-BR" dirty="0">
                <a:solidFill>
                  <a:srgbClr val="FF0000"/>
                </a:solidFill>
              </a:rPr>
              <a:t>Hoje, existem 49 agências reguladoras para o setor. No limite, podem ser 5.570. O PL dá à ANA a função de “regulador de referência”, possibilitando normas padronizadas e de melhor qualidade.</a:t>
            </a:r>
            <a:endParaRPr lang="pt-BR" b="1" dirty="0"/>
          </a:p>
          <a:p>
            <a:pPr marL="0" indent="0">
              <a:buNone/>
            </a:pPr>
            <a:endParaRPr lang="en-US" sz="2200" dirty="0">
              <a:solidFill>
                <a:srgbClr val="FF0000"/>
              </a:solidFill>
            </a:endParaRPr>
          </a:p>
        </p:txBody>
      </p:sp>
      <p:sp>
        <p:nvSpPr>
          <p:cNvPr id="7" name="Title 6">
            <a:extLst>
              <a:ext uri="{FF2B5EF4-FFF2-40B4-BE49-F238E27FC236}">
                <a16:creationId xmlns:a16="http://schemas.microsoft.com/office/drawing/2014/main" xmlns="" id="{2D7EFCCC-1D4D-479C-9C53-776A16BEE326}"/>
              </a:ext>
            </a:extLst>
          </p:cNvPr>
          <p:cNvSpPr>
            <a:spLocks noGrp="1"/>
          </p:cNvSpPr>
          <p:nvPr>
            <p:ph type="title"/>
          </p:nvPr>
        </p:nvSpPr>
        <p:spPr/>
        <p:txBody>
          <a:bodyPr/>
          <a:lstStyle/>
          <a:p>
            <a:r>
              <a:rPr lang="pt-BR" dirty="0"/>
              <a:t>Pontos Centrais do PL</a:t>
            </a:r>
            <a:endParaRPr lang="en-US" dirty="0"/>
          </a:p>
        </p:txBody>
      </p:sp>
    </p:spTree>
    <p:extLst>
      <p:ext uri="{BB962C8B-B14F-4D97-AF65-F5344CB8AC3E}">
        <p14:creationId xmlns:p14="http://schemas.microsoft.com/office/powerpoint/2010/main" val="1346473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D7EFCCC-1D4D-479C-9C53-776A16BEE326}"/>
              </a:ext>
            </a:extLst>
          </p:cNvPr>
          <p:cNvSpPr>
            <a:spLocks noGrp="1"/>
          </p:cNvSpPr>
          <p:nvPr>
            <p:ph type="title"/>
          </p:nvPr>
        </p:nvSpPr>
        <p:spPr/>
        <p:txBody>
          <a:bodyPr/>
          <a:lstStyle/>
          <a:p>
            <a:r>
              <a:rPr lang="pt-BR" dirty="0"/>
              <a:t>Os “blocos”</a:t>
            </a:r>
            <a:endParaRPr lang="en-US" dirty="0"/>
          </a:p>
        </p:txBody>
      </p:sp>
      <p:pic>
        <p:nvPicPr>
          <p:cNvPr id="8" name="image2.png">
            <a:extLst>
              <a:ext uri="{FF2B5EF4-FFF2-40B4-BE49-F238E27FC236}">
                <a16:creationId xmlns:a16="http://schemas.microsoft.com/office/drawing/2014/main" xmlns="" id="{5C4D5E08-E6CF-4A5E-B112-FC767289E631}"/>
              </a:ext>
            </a:extLst>
          </p:cNvPr>
          <p:cNvPicPr/>
          <p:nvPr/>
        </p:nvPicPr>
        <p:blipFill>
          <a:blip r:embed="rId2"/>
          <a:srcRect l="23630" t="19833" r="24542" b="17165"/>
          <a:stretch>
            <a:fillRect/>
          </a:stretch>
        </p:blipFill>
        <p:spPr>
          <a:xfrm>
            <a:off x="628650" y="1468120"/>
            <a:ext cx="7943850" cy="5024755"/>
          </a:xfrm>
          <a:prstGeom prst="rect">
            <a:avLst/>
          </a:prstGeom>
          <a:ln/>
        </p:spPr>
      </p:pic>
    </p:spTree>
    <p:extLst>
      <p:ext uri="{BB962C8B-B14F-4D97-AF65-F5344CB8AC3E}">
        <p14:creationId xmlns:p14="http://schemas.microsoft.com/office/powerpoint/2010/main" val="37652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D7EFCCC-1D4D-479C-9C53-776A16BEE326}"/>
              </a:ext>
            </a:extLst>
          </p:cNvPr>
          <p:cNvSpPr>
            <a:spLocks noGrp="1"/>
          </p:cNvSpPr>
          <p:nvPr>
            <p:ph type="title"/>
          </p:nvPr>
        </p:nvSpPr>
        <p:spPr/>
        <p:txBody>
          <a:bodyPr/>
          <a:lstStyle/>
          <a:p>
            <a:r>
              <a:rPr lang="pt-BR" dirty="0"/>
              <a:t>Geração de Valor x Universalização</a:t>
            </a:r>
            <a:endParaRPr lang="en-US" dirty="0"/>
          </a:p>
        </p:txBody>
      </p:sp>
      <p:sp>
        <p:nvSpPr>
          <p:cNvPr id="5" name="Content Placeholder 5">
            <a:extLst>
              <a:ext uri="{FF2B5EF4-FFF2-40B4-BE49-F238E27FC236}">
                <a16:creationId xmlns:a16="http://schemas.microsoft.com/office/drawing/2014/main" xmlns="" id="{D159DBE1-83BD-4C64-91AD-9FCAA716B18D}"/>
              </a:ext>
            </a:extLst>
          </p:cNvPr>
          <p:cNvSpPr>
            <a:spLocks noGrp="1"/>
          </p:cNvSpPr>
          <p:nvPr>
            <p:ph idx="1"/>
          </p:nvPr>
        </p:nvSpPr>
        <p:spPr>
          <a:xfrm>
            <a:off x="838200" y="1825625"/>
            <a:ext cx="10515600" cy="2016125"/>
          </a:xfrm>
        </p:spPr>
        <p:txBody>
          <a:bodyPr>
            <a:normAutofit/>
          </a:bodyPr>
          <a:lstStyle/>
          <a:p>
            <a:pPr>
              <a:buFontTx/>
              <a:buChar char="-"/>
            </a:pPr>
            <a:r>
              <a:rPr lang="pt-BR" sz="2500" dirty="0"/>
              <a:t>Assim como as distribuidoras de energia renovadas em 2015, é possível incluir metas objetivas no contrato, cujo descumprimento motiva a rescisão automática do contrato, com </a:t>
            </a:r>
            <a:r>
              <a:rPr lang="pt-BR" sz="2500" dirty="0" err="1"/>
              <a:t>relicitação</a:t>
            </a:r>
            <a:r>
              <a:rPr lang="pt-BR" sz="2500" dirty="0"/>
              <a:t> imediata.</a:t>
            </a:r>
          </a:p>
          <a:p>
            <a:pPr>
              <a:buFontTx/>
              <a:buChar char="-"/>
            </a:pPr>
            <a:r>
              <a:rPr lang="pt-BR" sz="2500" dirty="0"/>
              <a:t>A União apoiará as modelagens que forem necessárias, incluindo os estudos e projetos de engenharia</a:t>
            </a:r>
          </a:p>
        </p:txBody>
      </p:sp>
      <p:pic>
        <p:nvPicPr>
          <p:cNvPr id="2" name="Picture 1">
            <a:extLst>
              <a:ext uri="{FF2B5EF4-FFF2-40B4-BE49-F238E27FC236}">
                <a16:creationId xmlns:a16="http://schemas.microsoft.com/office/drawing/2014/main" xmlns="" id="{9C4D0CF8-671C-4CC3-8900-A99864F122C2}"/>
              </a:ext>
            </a:extLst>
          </p:cNvPr>
          <p:cNvPicPr>
            <a:picLocks noChangeAspect="1"/>
          </p:cNvPicPr>
          <p:nvPr/>
        </p:nvPicPr>
        <p:blipFill>
          <a:blip r:embed="rId2"/>
          <a:stretch>
            <a:fillRect/>
          </a:stretch>
        </p:blipFill>
        <p:spPr>
          <a:xfrm>
            <a:off x="5585633" y="4644231"/>
            <a:ext cx="6470725" cy="2016125"/>
          </a:xfrm>
          <a:prstGeom prst="rect">
            <a:avLst/>
          </a:prstGeom>
          <a:ln>
            <a:solidFill>
              <a:schemeClr val="tx1"/>
            </a:solidFill>
          </a:ln>
        </p:spPr>
      </p:pic>
      <p:pic>
        <p:nvPicPr>
          <p:cNvPr id="3" name="Picture 2">
            <a:extLst>
              <a:ext uri="{FF2B5EF4-FFF2-40B4-BE49-F238E27FC236}">
                <a16:creationId xmlns:a16="http://schemas.microsoft.com/office/drawing/2014/main" xmlns="" id="{399EAFB9-FCC4-4493-93E5-B99C93DC144C}"/>
              </a:ext>
            </a:extLst>
          </p:cNvPr>
          <p:cNvPicPr>
            <a:picLocks noChangeAspect="1"/>
          </p:cNvPicPr>
          <p:nvPr/>
        </p:nvPicPr>
        <p:blipFill>
          <a:blip r:embed="rId3"/>
          <a:stretch>
            <a:fillRect/>
          </a:stretch>
        </p:blipFill>
        <p:spPr>
          <a:xfrm>
            <a:off x="5562187" y="3976687"/>
            <a:ext cx="1305658" cy="600075"/>
          </a:xfrm>
          <a:prstGeom prst="rect">
            <a:avLst/>
          </a:prstGeom>
        </p:spPr>
      </p:pic>
      <p:pic>
        <p:nvPicPr>
          <p:cNvPr id="4" name="Picture 3">
            <a:extLst>
              <a:ext uri="{FF2B5EF4-FFF2-40B4-BE49-F238E27FC236}">
                <a16:creationId xmlns:a16="http://schemas.microsoft.com/office/drawing/2014/main" xmlns="" id="{E5AC5381-7AC0-40F7-89C7-7F578C396AE1}"/>
              </a:ext>
            </a:extLst>
          </p:cNvPr>
          <p:cNvPicPr>
            <a:picLocks noChangeAspect="1"/>
          </p:cNvPicPr>
          <p:nvPr/>
        </p:nvPicPr>
        <p:blipFill>
          <a:blip r:embed="rId4"/>
          <a:stretch>
            <a:fillRect/>
          </a:stretch>
        </p:blipFill>
        <p:spPr>
          <a:xfrm>
            <a:off x="7461325" y="3997103"/>
            <a:ext cx="4267200" cy="601091"/>
          </a:xfrm>
          <a:prstGeom prst="rect">
            <a:avLst/>
          </a:prstGeom>
        </p:spPr>
      </p:pic>
      <p:graphicFrame>
        <p:nvGraphicFramePr>
          <p:cNvPr id="8" name="Table 7">
            <a:extLst>
              <a:ext uri="{FF2B5EF4-FFF2-40B4-BE49-F238E27FC236}">
                <a16:creationId xmlns:a16="http://schemas.microsoft.com/office/drawing/2014/main" xmlns="" id="{FBE49B17-4A25-456F-8D5A-CEBEF477EC28}"/>
              </a:ext>
            </a:extLst>
          </p:cNvPr>
          <p:cNvGraphicFramePr>
            <a:graphicFrameLocks noGrp="1"/>
          </p:cNvGraphicFramePr>
          <p:nvPr>
            <p:extLst>
              <p:ext uri="{D42A27DB-BD31-4B8C-83A1-F6EECF244321}">
                <p14:modId xmlns:p14="http://schemas.microsoft.com/office/powerpoint/2010/main" val="2527139694"/>
              </p:ext>
            </p:extLst>
          </p:nvPr>
        </p:nvGraphicFramePr>
        <p:xfrm>
          <a:off x="371475" y="4644231"/>
          <a:ext cx="4933950" cy="2016124"/>
        </p:xfrm>
        <a:graphic>
          <a:graphicData uri="http://schemas.openxmlformats.org/drawingml/2006/table">
            <a:tbl>
              <a:tblPr>
                <a:tableStyleId>{5C22544A-7EE6-4342-B048-85BDC9FD1C3A}</a:tableStyleId>
              </a:tblPr>
              <a:tblGrid>
                <a:gridCol w="784698">
                  <a:extLst>
                    <a:ext uri="{9D8B030D-6E8A-4147-A177-3AD203B41FA5}">
                      <a16:colId xmlns:a16="http://schemas.microsoft.com/office/drawing/2014/main" xmlns="" val="3634632843"/>
                    </a:ext>
                  </a:extLst>
                </a:gridCol>
                <a:gridCol w="1275134">
                  <a:extLst>
                    <a:ext uri="{9D8B030D-6E8A-4147-A177-3AD203B41FA5}">
                      <a16:colId xmlns:a16="http://schemas.microsoft.com/office/drawing/2014/main" xmlns="" val="1487819775"/>
                    </a:ext>
                  </a:extLst>
                </a:gridCol>
                <a:gridCol w="1275134">
                  <a:extLst>
                    <a:ext uri="{9D8B030D-6E8A-4147-A177-3AD203B41FA5}">
                      <a16:colId xmlns:a16="http://schemas.microsoft.com/office/drawing/2014/main" xmlns="" val="184819299"/>
                    </a:ext>
                  </a:extLst>
                </a:gridCol>
                <a:gridCol w="1598984">
                  <a:extLst>
                    <a:ext uri="{9D8B030D-6E8A-4147-A177-3AD203B41FA5}">
                      <a16:colId xmlns:a16="http://schemas.microsoft.com/office/drawing/2014/main" xmlns="" val="3695264751"/>
                    </a:ext>
                  </a:extLst>
                </a:gridCol>
              </a:tblGrid>
              <a:tr h="716845">
                <a:tc>
                  <a:txBody>
                    <a:bodyPr/>
                    <a:lstStyle/>
                    <a:p>
                      <a:pPr algn="l" fontAlgn="ctr"/>
                      <a:r>
                        <a:rPr lang="en-US" sz="1400" b="1" i="0" u="none" strike="noStrike" dirty="0" err="1">
                          <a:solidFill>
                            <a:srgbClr val="000000"/>
                          </a:solidFill>
                          <a:effectLst/>
                          <a:latin typeface="Calibri" panose="020F0502020204030204" pitchFamily="34" charset="0"/>
                        </a:rPr>
                        <a:t>Ações</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400" b="1" u="none" strike="noStrike" dirty="0" err="1">
                          <a:effectLst/>
                        </a:rPr>
                        <a:t>Eleições</a:t>
                      </a:r>
                      <a:endParaRPr lang="en-US"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effectLst/>
                        </a:rPr>
                        <a:t>Dia de publicação da MP</a:t>
                      </a:r>
                      <a:endParaRPr lang="pt-BR"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effectLst/>
                        </a:rPr>
                        <a:t>Após aprovação do relatório da MP</a:t>
                      </a:r>
                      <a:endParaRPr lang="pt-BR" sz="14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1643319822"/>
                  </a:ext>
                </a:extLst>
              </a:tr>
              <a:tr h="433093">
                <a:tc>
                  <a:txBody>
                    <a:bodyPr/>
                    <a:lstStyle/>
                    <a:p>
                      <a:pPr algn="l" fontAlgn="ctr"/>
                      <a:r>
                        <a:rPr lang="en-US" sz="1400" u="none" strike="noStrike" dirty="0" err="1">
                          <a:effectLst/>
                        </a:rPr>
                        <a:t>Copasa</a:t>
                      </a:r>
                      <a:endParaRPr lang="en-US"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dirty="0">
                          <a:effectLst/>
                        </a:rPr>
                        <a:t>54  </a:t>
                      </a:r>
                      <a:r>
                        <a:rPr lang="en-US" sz="1400" u="none" strike="noStrike" dirty="0">
                          <a:solidFill>
                            <a:schemeClr val="accent6"/>
                          </a:solidFill>
                          <a:effectLst/>
                        </a:rPr>
                        <a:t>↑ 38%</a:t>
                      </a:r>
                      <a:endParaRPr lang="en-US" sz="1400" b="0" i="0" u="none" strike="noStrike" dirty="0">
                        <a:solidFill>
                          <a:schemeClr val="accent6"/>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dirty="0">
                          <a:effectLst/>
                        </a:rPr>
                        <a:t>69  </a:t>
                      </a:r>
                      <a:r>
                        <a:rPr lang="en-US" sz="1400" u="none" strike="noStrike" dirty="0">
                          <a:solidFill>
                            <a:schemeClr val="accent6"/>
                          </a:solidFill>
                          <a:effectLst/>
                        </a:rPr>
                        <a:t>↑ 28%</a:t>
                      </a:r>
                      <a:endParaRPr lang="en-US" sz="1400" b="0" i="0" u="none" strike="noStrike" dirty="0">
                        <a:solidFill>
                          <a:schemeClr val="accent6"/>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xmlns="" val="3273831181"/>
                  </a:ext>
                </a:extLst>
              </a:tr>
              <a:tr h="433093">
                <a:tc>
                  <a:txBody>
                    <a:bodyPr/>
                    <a:lstStyle/>
                    <a:p>
                      <a:pPr algn="l" fontAlgn="ctr"/>
                      <a:r>
                        <a:rPr lang="en-US" sz="1400" u="none" strike="noStrike" dirty="0" err="1">
                          <a:effectLst/>
                        </a:rPr>
                        <a:t>Sanepar</a:t>
                      </a:r>
                      <a:endParaRPr lang="en-US"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dirty="0">
                          <a:effectLst/>
                        </a:rPr>
                        <a:t>10  </a:t>
                      </a:r>
                      <a:r>
                        <a:rPr lang="en-US" sz="1400" u="none" strike="noStrike" dirty="0">
                          <a:solidFill>
                            <a:schemeClr val="accent6"/>
                          </a:solidFill>
                          <a:effectLst/>
                        </a:rPr>
                        <a:t>↑ 25%</a:t>
                      </a:r>
                      <a:endParaRPr lang="en-US" sz="1400" b="0" i="0" u="none" strike="noStrike" dirty="0">
                        <a:solidFill>
                          <a:schemeClr val="accent6"/>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dirty="0">
                          <a:effectLst/>
                        </a:rPr>
                        <a:t>15  </a:t>
                      </a:r>
                      <a:r>
                        <a:rPr lang="en-US" sz="1400" u="none" strike="noStrike" dirty="0">
                          <a:solidFill>
                            <a:schemeClr val="accent6"/>
                          </a:solidFill>
                          <a:effectLst/>
                        </a:rPr>
                        <a:t>↑ 50%</a:t>
                      </a:r>
                      <a:endParaRPr lang="en-US" sz="1400" b="0" i="0" u="none" strike="noStrike" dirty="0">
                        <a:solidFill>
                          <a:schemeClr val="accent6"/>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xmlns="" val="3238763436"/>
                  </a:ext>
                </a:extLst>
              </a:tr>
              <a:tr h="433093">
                <a:tc>
                  <a:txBody>
                    <a:bodyPr/>
                    <a:lstStyle/>
                    <a:p>
                      <a:pPr algn="l" fontAlgn="ctr"/>
                      <a:r>
                        <a:rPr lang="en-US" sz="1400" u="none" strike="noStrike">
                          <a:effectLst/>
                        </a:rPr>
                        <a:t>Sabesp</a:t>
                      </a:r>
                      <a:endParaRPr lang="en-US" sz="14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dirty="0">
                          <a:effectLst/>
                        </a:rPr>
                        <a:t>31  </a:t>
                      </a:r>
                      <a:r>
                        <a:rPr lang="en-US" sz="1400" u="none" strike="noStrike" dirty="0">
                          <a:solidFill>
                            <a:schemeClr val="accent6"/>
                          </a:solidFill>
                          <a:effectLst/>
                        </a:rPr>
                        <a:t>↑ 35%</a:t>
                      </a:r>
                      <a:endParaRPr lang="en-US" sz="1400" b="0" i="0" u="none" strike="noStrike" dirty="0">
                        <a:solidFill>
                          <a:schemeClr val="accent6"/>
                        </a:solidFill>
                        <a:effectLst/>
                        <a:latin typeface="Calibri" panose="020F0502020204030204" pitchFamily="34" charset="0"/>
                      </a:endParaRPr>
                    </a:p>
                  </a:txBody>
                  <a:tcPr marL="6350" marR="6350" marT="6350" marB="0" anchor="ctr">
                    <a:solidFill>
                      <a:schemeClr val="bg1"/>
                    </a:solidFill>
                  </a:tcPr>
                </a:tc>
                <a:tc>
                  <a:txBody>
                    <a:bodyPr/>
                    <a:lstStyle/>
                    <a:p>
                      <a:pPr algn="ctr" fontAlgn="ctr"/>
                      <a:r>
                        <a:rPr lang="en-US" sz="1400" u="none" strike="noStrike" dirty="0">
                          <a:effectLst/>
                        </a:rPr>
                        <a:t>48  </a:t>
                      </a:r>
                      <a:r>
                        <a:rPr lang="en-US" sz="1400" u="none" strike="noStrike" dirty="0">
                          <a:solidFill>
                            <a:schemeClr val="accent6"/>
                          </a:solidFill>
                          <a:effectLst/>
                        </a:rPr>
                        <a:t>↑ 55%</a:t>
                      </a:r>
                      <a:endParaRPr lang="en-US" sz="1400" b="0" i="0" u="none" strike="noStrike" dirty="0">
                        <a:solidFill>
                          <a:schemeClr val="accent6"/>
                        </a:solidFill>
                        <a:effectLst/>
                        <a:latin typeface="Calibri" panose="020F0502020204030204" pitchFamily="34" charset="0"/>
                      </a:endParaRPr>
                    </a:p>
                  </a:txBody>
                  <a:tcPr marL="6350" marR="6350" marT="6350" marB="0" anchor="ctr">
                    <a:solidFill>
                      <a:schemeClr val="bg1"/>
                    </a:solidFill>
                  </a:tcPr>
                </a:tc>
                <a:extLst>
                  <a:ext uri="{0D108BD9-81ED-4DB2-BD59-A6C34878D82A}">
                    <a16:rowId xmlns:a16="http://schemas.microsoft.com/office/drawing/2014/main" xmlns="" val="1851831154"/>
                  </a:ext>
                </a:extLst>
              </a:tr>
            </a:tbl>
          </a:graphicData>
        </a:graphic>
      </p:graphicFrame>
    </p:spTree>
    <p:extLst>
      <p:ext uri="{BB962C8B-B14F-4D97-AF65-F5344CB8AC3E}">
        <p14:creationId xmlns:p14="http://schemas.microsoft.com/office/powerpoint/2010/main" val="110213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D7EFCCC-1D4D-479C-9C53-776A16BEE326}"/>
              </a:ext>
            </a:extLst>
          </p:cNvPr>
          <p:cNvSpPr>
            <a:spLocks noGrp="1"/>
          </p:cNvSpPr>
          <p:nvPr>
            <p:ph type="title"/>
          </p:nvPr>
        </p:nvSpPr>
        <p:spPr>
          <a:xfrm>
            <a:off x="838200" y="590409"/>
            <a:ext cx="10515600" cy="1325563"/>
          </a:xfrm>
        </p:spPr>
        <p:txBody>
          <a:bodyPr>
            <a:normAutofit/>
          </a:bodyPr>
          <a:lstStyle/>
          <a:p>
            <a:r>
              <a:rPr lang="pt-BR" dirty="0"/>
              <a:t>Resumo das Vantagens aos Governadores</a:t>
            </a:r>
            <a:endParaRPr lang="en-US" dirty="0"/>
          </a:p>
        </p:txBody>
      </p:sp>
      <p:sp>
        <p:nvSpPr>
          <p:cNvPr id="8" name="Rectangle 7">
            <a:extLst>
              <a:ext uri="{FF2B5EF4-FFF2-40B4-BE49-F238E27FC236}">
                <a16:creationId xmlns:a16="http://schemas.microsoft.com/office/drawing/2014/main" xmlns="" id="{30B28EA3-4043-4C0C-B819-F2435547A5D2}"/>
              </a:ext>
            </a:extLst>
          </p:cNvPr>
          <p:cNvSpPr/>
          <p:nvPr/>
        </p:nvSpPr>
        <p:spPr>
          <a:xfrm>
            <a:off x="967410" y="1690689"/>
            <a:ext cx="2888974" cy="4180026"/>
          </a:xfrm>
          <a:prstGeom prst="rect">
            <a:avLst/>
          </a:prstGeom>
          <a:solidFill>
            <a:schemeClr val="accent1">
              <a:lumMod val="20000"/>
              <a:lumOff val="80000"/>
              <a:alpha val="50196"/>
            </a:schemeClr>
          </a:solidFill>
          <a:ln w="38100">
            <a:solidFill>
              <a:srgbClr val="00683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2500" b="1" i="1" u="sng" dirty="0">
                <a:solidFill>
                  <a:schemeClr val="accent6">
                    <a:lumMod val="50000"/>
                  </a:schemeClr>
                </a:solidFill>
              </a:rPr>
              <a:t>Pilar Social:</a:t>
            </a:r>
            <a:endParaRPr lang="pt-BR" sz="2500" i="1" dirty="0">
              <a:solidFill>
                <a:schemeClr val="accent6">
                  <a:lumMod val="50000"/>
                </a:schemeClr>
              </a:solidFill>
            </a:endParaRPr>
          </a:p>
          <a:p>
            <a:pPr algn="just"/>
            <a:r>
              <a:rPr lang="pt-BR" i="1" dirty="0">
                <a:solidFill>
                  <a:schemeClr val="accent6">
                    <a:lumMod val="50000"/>
                  </a:schemeClr>
                </a:solidFill>
              </a:rPr>
              <a:t>Universalizar o saneamento básico no Brasil</a:t>
            </a:r>
          </a:p>
          <a:p>
            <a:pPr algn="just"/>
            <a:endParaRPr lang="pt-BR" dirty="0">
              <a:solidFill>
                <a:schemeClr val="accent6">
                  <a:lumMod val="50000"/>
                </a:schemeClr>
              </a:solidFill>
            </a:endParaRPr>
          </a:p>
          <a:p>
            <a:pPr algn="just"/>
            <a:r>
              <a:rPr lang="pt-BR" sz="1400" dirty="0">
                <a:solidFill>
                  <a:schemeClr val="accent6">
                    <a:lumMod val="50000"/>
                  </a:schemeClr>
                </a:solidFill>
              </a:rPr>
              <a:t>O modelo baseado no investimento público resultou em 35 milhões de brasileiros sem acesso a água potável e em 110 milhões de brasileiros sem tratamento de esgoto. Portanto, este modelo fracassou e precisa de mudanças urgentes. Além disso, pesquisas empíricas comprovam que universalizar o serviço reduziria a mortalidade infantil no Brasil em 2 a cada 1.000, salvando quase 6 mil vidas por ano.</a:t>
            </a:r>
          </a:p>
        </p:txBody>
      </p:sp>
      <p:sp>
        <p:nvSpPr>
          <p:cNvPr id="9" name="Rectangle 8">
            <a:extLst>
              <a:ext uri="{FF2B5EF4-FFF2-40B4-BE49-F238E27FC236}">
                <a16:creationId xmlns:a16="http://schemas.microsoft.com/office/drawing/2014/main" xmlns="" id="{AB079214-CFCB-4F5B-A9E8-B707CF28D927}"/>
              </a:ext>
            </a:extLst>
          </p:cNvPr>
          <p:cNvSpPr/>
          <p:nvPr/>
        </p:nvSpPr>
        <p:spPr>
          <a:xfrm>
            <a:off x="4139648" y="1690688"/>
            <a:ext cx="2888974" cy="4180026"/>
          </a:xfrm>
          <a:prstGeom prst="rect">
            <a:avLst/>
          </a:prstGeom>
          <a:solidFill>
            <a:schemeClr val="accent1">
              <a:lumMod val="20000"/>
              <a:lumOff val="80000"/>
              <a:alpha val="50196"/>
            </a:schemeClr>
          </a:solidFill>
          <a:ln w="38100">
            <a:solidFill>
              <a:srgbClr val="00683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2500" b="1" i="1" u="sng" dirty="0">
                <a:solidFill>
                  <a:schemeClr val="accent6">
                    <a:lumMod val="50000"/>
                  </a:schemeClr>
                </a:solidFill>
              </a:rPr>
              <a:t>Pilar Financeiro:</a:t>
            </a:r>
            <a:endParaRPr lang="pt-BR" sz="2500" b="1" i="1" dirty="0">
              <a:solidFill>
                <a:schemeClr val="accent6">
                  <a:lumMod val="50000"/>
                </a:schemeClr>
              </a:solidFill>
            </a:endParaRPr>
          </a:p>
          <a:p>
            <a:pPr algn="just"/>
            <a:r>
              <a:rPr lang="pt-BR" i="1" dirty="0">
                <a:solidFill>
                  <a:schemeClr val="accent6">
                    <a:lumMod val="50000"/>
                  </a:schemeClr>
                </a:solidFill>
              </a:rPr>
              <a:t>Apoiar a recuperação fiscal dos estados</a:t>
            </a:r>
          </a:p>
          <a:p>
            <a:pPr algn="just"/>
            <a:endParaRPr lang="pt-BR" dirty="0">
              <a:solidFill>
                <a:schemeClr val="accent6">
                  <a:lumMod val="50000"/>
                </a:schemeClr>
              </a:solidFill>
            </a:endParaRPr>
          </a:p>
          <a:p>
            <a:pPr algn="just"/>
            <a:r>
              <a:rPr lang="pt-BR" sz="1400" dirty="0">
                <a:solidFill>
                  <a:schemeClr val="accent6">
                    <a:lumMod val="50000"/>
                  </a:schemeClr>
                </a:solidFill>
              </a:rPr>
              <a:t>Sem a MP, as empresas estaduais de saneamento tem valor “zero”, pois se privatizadas, têm cancelados todos os seus contratos de programa. No entanto, estimativas do Banco UBS apontam que as empresas estaduais de saneamento básico poderiam valer de R$130 bi a R$170 bi. Este dinheiro poderia ser utilizado pelos estados em investimentos nas áreas de saúde, educação e segurança. </a:t>
            </a:r>
          </a:p>
        </p:txBody>
      </p:sp>
      <p:sp>
        <p:nvSpPr>
          <p:cNvPr id="10" name="Rectangle 9">
            <a:extLst>
              <a:ext uri="{FF2B5EF4-FFF2-40B4-BE49-F238E27FC236}">
                <a16:creationId xmlns:a16="http://schemas.microsoft.com/office/drawing/2014/main" xmlns="" id="{A43F7679-3629-43B8-A803-FC76E7F02311}"/>
              </a:ext>
            </a:extLst>
          </p:cNvPr>
          <p:cNvSpPr/>
          <p:nvPr/>
        </p:nvSpPr>
        <p:spPr>
          <a:xfrm>
            <a:off x="7311886" y="1690688"/>
            <a:ext cx="2888974" cy="4180026"/>
          </a:xfrm>
          <a:prstGeom prst="rect">
            <a:avLst/>
          </a:prstGeom>
          <a:solidFill>
            <a:schemeClr val="accent1">
              <a:lumMod val="20000"/>
              <a:lumOff val="80000"/>
              <a:alpha val="50196"/>
            </a:schemeClr>
          </a:solidFill>
          <a:ln w="38100">
            <a:solidFill>
              <a:srgbClr val="00683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pt-BR" sz="2500" b="1" i="1" u="sng" dirty="0">
                <a:solidFill>
                  <a:schemeClr val="accent6">
                    <a:lumMod val="50000"/>
                  </a:schemeClr>
                </a:solidFill>
              </a:rPr>
              <a:t>Pilar Econômico:</a:t>
            </a:r>
            <a:endParaRPr lang="pt-BR" sz="2500" b="1" i="1" dirty="0">
              <a:solidFill>
                <a:schemeClr val="accent6">
                  <a:lumMod val="50000"/>
                </a:schemeClr>
              </a:solidFill>
            </a:endParaRPr>
          </a:p>
          <a:p>
            <a:pPr algn="just"/>
            <a:r>
              <a:rPr lang="pt-BR" i="1" dirty="0">
                <a:solidFill>
                  <a:schemeClr val="accent6">
                    <a:lumMod val="50000"/>
                  </a:schemeClr>
                </a:solidFill>
              </a:rPr>
              <a:t>Movimentar a economia, gerando emprego e renda</a:t>
            </a:r>
          </a:p>
          <a:p>
            <a:pPr algn="just"/>
            <a:endParaRPr lang="pt-BR" dirty="0">
              <a:solidFill>
                <a:schemeClr val="accent6">
                  <a:lumMod val="50000"/>
                </a:schemeClr>
              </a:solidFill>
            </a:endParaRPr>
          </a:p>
          <a:p>
            <a:pPr algn="just"/>
            <a:r>
              <a:rPr lang="pt-BR" sz="1400" dirty="0">
                <a:solidFill>
                  <a:schemeClr val="accent6">
                    <a:lumMod val="50000"/>
                  </a:schemeClr>
                </a:solidFill>
              </a:rPr>
              <a:t>Estimativas publicadas pela consultoria KPMG, em parceria com a </a:t>
            </a:r>
            <a:r>
              <a:rPr lang="pt-BR" sz="1400" dirty="0" err="1">
                <a:solidFill>
                  <a:schemeClr val="accent6">
                    <a:lumMod val="50000"/>
                  </a:schemeClr>
                </a:solidFill>
              </a:rPr>
              <a:t>Abcon</a:t>
            </a:r>
            <a:r>
              <a:rPr lang="pt-BR" sz="1400" dirty="0">
                <a:solidFill>
                  <a:schemeClr val="accent6">
                    <a:lumMod val="50000"/>
                  </a:schemeClr>
                </a:solidFill>
              </a:rPr>
              <a:t>, apontam que seriam necessários mais de R$700 bilhões de reais até 2033 para universalizar o saneamento básico no Brasil. Este valor tem potencial de gerar até 700 mil empregos ao longo de todo este período, principalmente em estados e municípios mais pobres (com menor atendimento e maior potencial para obras).</a:t>
            </a:r>
          </a:p>
        </p:txBody>
      </p:sp>
      <p:sp>
        <p:nvSpPr>
          <p:cNvPr id="4" name="Rectangle 3">
            <a:extLst>
              <a:ext uri="{FF2B5EF4-FFF2-40B4-BE49-F238E27FC236}">
                <a16:creationId xmlns:a16="http://schemas.microsoft.com/office/drawing/2014/main" xmlns="" id="{CC6E30FD-F62D-4581-BF81-B83883448624}"/>
              </a:ext>
            </a:extLst>
          </p:cNvPr>
          <p:cNvSpPr/>
          <p:nvPr/>
        </p:nvSpPr>
        <p:spPr>
          <a:xfrm>
            <a:off x="967410" y="5897218"/>
            <a:ext cx="2888974" cy="6758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i="1" dirty="0">
                <a:solidFill>
                  <a:schemeClr val="bg1"/>
                </a:solidFill>
              </a:rPr>
              <a:t>Redução de doenças (menor custo na saúde pública) e redução substancial na mortalidade infantil</a:t>
            </a:r>
            <a:endParaRPr lang="en-US" sz="1300" b="1" i="1" dirty="0">
              <a:solidFill>
                <a:schemeClr val="bg1"/>
              </a:solidFill>
            </a:endParaRPr>
          </a:p>
        </p:txBody>
      </p:sp>
      <p:sp>
        <p:nvSpPr>
          <p:cNvPr id="11" name="Rectangle 10">
            <a:extLst>
              <a:ext uri="{FF2B5EF4-FFF2-40B4-BE49-F238E27FC236}">
                <a16:creationId xmlns:a16="http://schemas.microsoft.com/office/drawing/2014/main" xmlns="" id="{2D8A8A67-8591-4F8E-9C22-EC45440C92B7}"/>
              </a:ext>
            </a:extLst>
          </p:cNvPr>
          <p:cNvSpPr/>
          <p:nvPr/>
        </p:nvSpPr>
        <p:spPr>
          <a:xfrm>
            <a:off x="4139648" y="5897218"/>
            <a:ext cx="2888974" cy="6758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i="1" dirty="0">
                <a:solidFill>
                  <a:schemeClr val="bg1"/>
                </a:solidFill>
              </a:rPr>
              <a:t>Para aqueles estados que decidirem alienar suas empresas estaduais, a MP valoriza sobremaneira seus ativos</a:t>
            </a:r>
            <a:endParaRPr lang="en-US" sz="1300" b="1" i="1" dirty="0">
              <a:solidFill>
                <a:schemeClr val="bg1"/>
              </a:solidFill>
            </a:endParaRPr>
          </a:p>
        </p:txBody>
      </p:sp>
      <p:sp>
        <p:nvSpPr>
          <p:cNvPr id="12" name="Rectangle 11">
            <a:extLst>
              <a:ext uri="{FF2B5EF4-FFF2-40B4-BE49-F238E27FC236}">
                <a16:creationId xmlns:a16="http://schemas.microsoft.com/office/drawing/2014/main" xmlns="" id="{E18B7B6D-2550-462D-8E68-5A228E3B9469}"/>
              </a:ext>
            </a:extLst>
          </p:cNvPr>
          <p:cNvSpPr/>
          <p:nvPr/>
        </p:nvSpPr>
        <p:spPr>
          <a:xfrm>
            <a:off x="7298634" y="5903845"/>
            <a:ext cx="2888974" cy="6758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300" b="1" i="1" dirty="0">
                <a:solidFill>
                  <a:schemeClr val="bg1"/>
                </a:solidFill>
              </a:rPr>
              <a:t>Forte geração de empregos, arrecadação de impostos e aquecimento econômico</a:t>
            </a:r>
            <a:endParaRPr lang="en-US" sz="1300" b="1" i="1" dirty="0">
              <a:solidFill>
                <a:schemeClr val="bg1"/>
              </a:solidFill>
            </a:endParaRPr>
          </a:p>
        </p:txBody>
      </p:sp>
    </p:spTree>
    <p:extLst>
      <p:ext uri="{BB962C8B-B14F-4D97-AF65-F5344CB8AC3E}">
        <p14:creationId xmlns:p14="http://schemas.microsoft.com/office/powerpoint/2010/main" val="49088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F71B2-763D-434D-AD45-F984254B7346}"/>
              </a:ext>
            </a:extLst>
          </p:cNvPr>
          <p:cNvSpPr>
            <a:spLocks noGrp="1"/>
          </p:cNvSpPr>
          <p:nvPr>
            <p:ph type="title"/>
          </p:nvPr>
        </p:nvSpPr>
        <p:spPr/>
        <p:txBody>
          <a:bodyPr/>
          <a:lstStyle/>
          <a:p>
            <a:r>
              <a:rPr lang="en-US" dirty="0"/>
              <a:t>O </a:t>
            </a:r>
            <a:r>
              <a:rPr lang="en-US" dirty="0" err="1"/>
              <a:t>mito</a:t>
            </a:r>
            <a:r>
              <a:rPr lang="en-US" dirty="0"/>
              <a:t> das “</a:t>
            </a:r>
            <a:r>
              <a:rPr lang="en-US" dirty="0" err="1"/>
              <a:t>reestatizações</a:t>
            </a:r>
            <a:r>
              <a:rPr lang="en-US" dirty="0"/>
              <a:t>”</a:t>
            </a:r>
            <a:br>
              <a:rPr lang="en-US" dirty="0"/>
            </a:br>
            <a:r>
              <a:rPr lang="en-US" sz="3000" i="1" dirty="0"/>
              <a:t>O case Buenos Aires</a:t>
            </a:r>
          </a:p>
        </p:txBody>
      </p:sp>
      <p:sp>
        <p:nvSpPr>
          <p:cNvPr id="5" name="Content Placeholder 4">
            <a:extLst>
              <a:ext uri="{FF2B5EF4-FFF2-40B4-BE49-F238E27FC236}">
                <a16:creationId xmlns:a16="http://schemas.microsoft.com/office/drawing/2014/main" xmlns="" id="{7C96EEED-C292-42A4-9291-1B4190E24974}"/>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pt-BR" dirty="0"/>
              <a:t>1 de maio de 1993 – privatização do saneamento para Buenos Aires e distritos (Suez: vencedora com deságio de 26%);</a:t>
            </a:r>
          </a:p>
          <a:p>
            <a:pPr>
              <a:buFont typeface="Wingdings" panose="05000000000000000000" pitchFamily="2" charset="2"/>
              <a:buChar char="§"/>
            </a:pPr>
            <a:r>
              <a:rPr lang="pt-BR" dirty="0"/>
              <a:t>Em meados de 1995, 95% dos usuários estavam pagando por seus serviços de água e esgoto, em comparação com 55% em 1993.</a:t>
            </a:r>
          </a:p>
          <a:p>
            <a:pPr>
              <a:buFont typeface="Wingdings" panose="05000000000000000000" pitchFamily="2" charset="2"/>
              <a:buChar char="§"/>
            </a:pPr>
            <a:r>
              <a:rPr lang="pt-BR" dirty="0"/>
              <a:t>Problemas começaram a partir de 2002 quando o país deu um calote de 80 bilhões na Dívida Externa e o câmbio sofreu enorme desvalorização.</a:t>
            </a:r>
          </a:p>
          <a:p>
            <a:pPr>
              <a:buFont typeface="Wingdings" panose="05000000000000000000" pitchFamily="2" charset="2"/>
              <a:buChar char="§"/>
            </a:pPr>
            <a:r>
              <a:rPr lang="pt-BR" dirty="0"/>
              <a:t>A companhia havia feito empréstimos internacionais, em US$, para realizar investimentos, e sua receita estava fixa em moeda nacional – havendo com o governo um acordo de “proteção de receita” com dolarização da tarifa.</a:t>
            </a:r>
          </a:p>
          <a:p>
            <a:pPr>
              <a:buFont typeface="Wingdings" panose="05000000000000000000" pitchFamily="2" charset="2"/>
              <a:buChar char="§"/>
            </a:pPr>
            <a:r>
              <a:rPr lang="pt-BR" dirty="0"/>
              <a:t>Todas as taxas de utilidade foram convertidas em pesos argentinos e depois congeladas, independentemente dos acordos feitos pelas administrações anteriores com empresas privatizadas. O grupo registrou perdas cambiais de 500 milhões de euros em 2002.</a:t>
            </a:r>
          </a:p>
          <a:p>
            <a:pPr>
              <a:buFont typeface="Wingdings" panose="05000000000000000000" pitchFamily="2" charset="2"/>
              <a:buChar char="§"/>
            </a:pPr>
            <a:r>
              <a:rPr lang="pt-BR" dirty="0"/>
              <a:t>Buenos Aires </a:t>
            </a:r>
            <a:r>
              <a:rPr lang="pt-BR" dirty="0" err="1"/>
              <a:t>remunicipalizou</a:t>
            </a:r>
            <a:r>
              <a:rPr lang="pt-BR" dirty="0"/>
              <a:t> o serviço em 2006, sem arcar com as indenizações devidas.</a:t>
            </a:r>
          </a:p>
          <a:p>
            <a:pPr>
              <a:buFont typeface="Wingdings" panose="05000000000000000000" pitchFamily="2" charset="2"/>
              <a:buChar char="§"/>
            </a:pPr>
            <a:r>
              <a:rPr lang="pt-BR" dirty="0"/>
              <a:t>Em 2015, um tribunal de arbitragem decidiu em favor dos investidores, por uma indenização de US$ 405 milhões mais juros.</a:t>
            </a:r>
          </a:p>
        </p:txBody>
      </p:sp>
    </p:spTree>
    <p:extLst>
      <p:ext uri="{BB962C8B-B14F-4D97-AF65-F5344CB8AC3E}">
        <p14:creationId xmlns:p14="http://schemas.microsoft.com/office/powerpoint/2010/main" val="377642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F71B2-763D-434D-AD45-F984254B7346}"/>
              </a:ext>
            </a:extLst>
          </p:cNvPr>
          <p:cNvSpPr>
            <a:spLocks noGrp="1"/>
          </p:cNvSpPr>
          <p:nvPr>
            <p:ph type="title"/>
          </p:nvPr>
        </p:nvSpPr>
        <p:spPr/>
        <p:txBody>
          <a:bodyPr/>
          <a:lstStyle/>
          <a:p>
            <a:r>
              <a:rPr lang="en-US" dirty="0"/>
              <a:t>O </a:t>
            </a:r>
            <a:r>
              <a:rPr lang="en-US" dirty="0" err="1"/>
              <a:t>mito</a:t>
            </a:r>
            <a:r>
              <a:rPr lang="en-US" dirty="0"/>
              <a:t> das “</a:t>
            </a:r>
            <a:r>
              <a:rPr lang="en-US" dirty="0" err="1"/>
              <a:t>reestatizações</a:t>
            </a:r>
            <a:r>
              <a:rPr lang="en-US" dirty="0"/>
              <a:t>”</a:t>
            </a:r>
            <a:br>
              <a:rPr lang="en-US" dirty="0"/>
            </a:br>
            <a:r>
              <a:rPr lang="en-US" sz="3000" i="1" dirty="0"/>
              <a:t>O case Paris</a:t>
            </a:r>
          </a:p>
        </p:txBody>
      </p:sp>
      <p:sp>
        <p:nvSpPr>
          <p:cNvPr id="3" name="Content Placeholder 2">
            <a:extLst>
              <a:ext uri="{FF2B5EF4-FFF2-40B4-BE49-F238E27FC236}">
                <a16:creationId xmlns:a16="http://schemas.microsoft.com/office/drawing/2014/main" xmlns="" id="{05ADE9D3-D016-4088-BE2D-DDFE4AAA00DE}"/>
              </a:ext>
            </a:extLst>
          </p:cNvPr>
          <p:cNvSpPr>
            <a:spLocks noGrp="1"/>
          </p:cNvSpPr>
          <p:nvPr>
            <p:ph idx="1"/>
          </p:nvPr>
        </p:nvSpPr>
        <p:spPr/>
        <p:txBody>
          <a:bodyPr>
            <a:normAutofit fontScale="77500" lnSpcReduction="20000"/>
          </a:bodyPr>
          <a:lstStyle/>
          <a:p>
            <a:pPr algn="just">
              <a:buFont typeface="Wingdings" panose="05000000000000000000" pitchFamily="2" charset="2"/>
              <a:buChar char="§"/>
            </a:pPr>
            <a:r>
              <a:rPr lang="pt-BR" dirty="0"/>
              <a:t>Privado: Substituiu os canos de chumbo para melhorar a qualidade da água potável, reduzindo as perdas de 24% para apenas 4% e informatizando os sistemas de medição.</a:t>
            </a:r>
          </a:p>
          <a:p>
            <a:pPr algn="just">
              <a:buFont typeface="Wingdings" panose="05000000000000000000" pitchFamily="2" charset="2"/>
              <a:buChar char="§"/>
            </a:pPr>
            <a:r>
              <a:rPr lang="pt-BR" dirty="0"/>
              <a:t>O </a:t>
            </a:r>
            <a:r>
              <a:rPr lang="pt-BR" dirty="0" err="1"/>
              <a:t>serviço</a:t>
            </a:r>
            <a:r>
              <a:rPr lang="pt-BR" dirty="0"/>
              <a:t> de </a:t>
            </a:r>
            <a:r>
              <a:rPr lang="pt-BR" dirty="0" err="1"/>
              <a:t>água</a:t>
            </a:r>
            <a:r>
              <a:rPr lang="pt-BR" dirty="0"/>
              <a:t> e esgoto, que era operado pelas </a:t>
            </a:r>
            <a:r>
              <a:rPr lang="pt-BR" dirty="0" err="1"/>
              <a:t>concessionárias</a:t>
            </a:r>
            <a:r>
              <a:rPr lang="pt-BR" dirty="0"/>
              <a:t> Suez (margem esquerda do Rio Sena) e </a:t>
            </a:r>
            <a:r>
              <a:rPr lang="pt-BR" dirty="0" err="1"/>
              <a:t>Veolia</a:t>
            </a:r>
            <a:r>
              <a:rPr lang="pt-BR" dirty="0"/>
              <a:t> (margem direita) e havia sido privatizado em 1984 por Jacques Chirac, </a:t>
            </a:r>
            <a:r>
              <a:rPr lang="pt-BR" dirty="0" err="1"/>
              <a:t>remunicipalizado</a:t>
            </a:r>
            <a:r>
              <a:rPr lang="pt-BR" dirty="0"/>
              <a:t> em 2010 </a:t>
            </a:r>
          </a:p>
          <a:p>
            <a:pPr algn="just">
              <a:buFont typeface="Wingdings" panose="05000000000000000000" pitchFamily="2" charset="2"/>
              <a:buChar char="§"/>
            </a:pPr>
            <a:r>
              <a:rPr lang="pt-BR" dirty="0"/>
              <a:t>Baixou inicialmente as tarifas em 8%, aumentando em 22% nos anos seguintes – mesmo os impostos tendo caído 11%</a:t>
            </a:r>
          </a:p>
          <a:p>
            <a:pPr algn="just">
              <a:buFont typeface="Wingdings" panose="05000000000000000000" pitchFamily="2" charset="2"/>
              <a:buChar char="§"/>
            </a:pPr>
            <a:r>
              <a:rPr lang="pt-BR" dirty="0"/>
              <a:t>900 pessoas foram imediatamente contratadas e o </a:t>
            </a:r>
            <a:r>
              <a:rPr lang="pt-BR" dirty="0" err="1"/>
              <a:t>serviço</a:t>
            </a:r>
            <a:r>
              <a:rPr lang="pt-BR" dirty="0"/>
              <a:t> passou de € 2,81/m</a:t>
            </a:r>
            <a:r>
              <a:rPr lang="pt-BR" baseline="30000" dirty="0"/>
              <a:t>3</a:t>
            </a:r>
            <a:r>
              <a:rPr lang="pt-BR" dirty="0"/>
              <a:t> (em 2010) para € 3,43/m</a:t>
            </a:r>
            <a:r>
              <a:rPr lang="pt-BR" baseline="30000" dirty="0"/>
              <a:t>3</a:t>
            </a:r>
            <a:r>
              <a:rPr lang="pt-BR" dirty="0"/>
              <a:t> em 2019.</a:t>
            </a:r>
          </a:p>
          <a:p>
            <a:pPr algn="just">
              <a:buFont typeface="Wingdings" panose="05000000000000000000" pitchFamily="2" charset="2"/>
              <a:buChar char="§"/>
            </a:pPr>
            <a:r>
              <a:rPr lang="pt-BR" dirty="0"/>
              <a:t>Sob a nova </a:t>
            </a:r>
            <a:r>
              <a:rPr lang="pt-BR" dirty="0" err="1"/>
              <a:t>gestão</a:t>
            </a:r>
            <a:r>
              <a:rPr lang="pt-BR" dirty="0"/>
              <a:t>, a </a:t>
            </a:r>
            <a:r>
              <a:rPr lang="pt-BR" dirty="0" err="1"/>
              <a:t>inadimplência</a:t>
            </a:r>
            <a:r>
              <a:rPr lang="pt-BR" dirty="0"/>
              <a:t> aumentou de forma expressiva – e a empresa </a:t>
            </a:r>
            <a:r>
              <a:rPr lang="pt-BR" dirty="0" err="1"/>
              <a:t>não</a:t>
            </a:r>
            <a:r>
              <a:rPr lang="pt-BR" dirty="0"/>
              <a:t> consegue executar seu plano de investimentos</a:t>
            </a:r>
          </a:p>
          <a:p>
            <a:pPr algn="just">
              <a:buFont typeface="Wingdings" panose="05000000000000000000" pitchFamily="2" charset="2"/>
              <a:buChar char="§"/>
            </a:pPr>
            <a:r>
              <a:rPr lang="pt-BR" dirty="0"/>
              <a:t>Na França, a </a:t>
            </a:r>
            <a:r>
              <a:rPr lang="pt-BR" dirty="0" err="1"/>
              <a:t>agência</a:t>
            </a:r>
            <a:r>
              <a:rPr lang="pt-BR" dirty="0"/>
              <a:t> reguladora funciona como uma </a:t>
            </a:r>
            <a:r>
              <a:rPr lang="pt-BR" dirty="0" err="1"/>
              <a:t>instância</a:t>
            </a:r>
            <a:r>
              <a:rPr lang="pt-BR" dirty="0"/>
              <a:t> de </a:t>
            </a:r>
            <a:r>
              <a:rPr lang="pt-BR" dirty="0" err="1"/>
              <a:t>apelação</a:t>
            </a:r>
            <a:r>
              <a:rPr lang="pt-BR" dirty="0"/>
              <a:t>, apenas quando </a:t>
            </a:r>
            <a:r>
              <a:rPr lang="pt-BR" dirty="0" err="1"/>
              <a:t>não</a:t>
            </a:r>
            <a:r>
              <a:rPr lang="pt-BR" dirty="0"/>
              <a:t> há acordo entre as partes. No caso do </a:t>
            </a:r>
            <a:r>
              <a:rPr lang="pt-BR" dirty="0" err="1"/>
              <a:t>serviço</a:t>
            </a:r>
            <a:r>
              <a:rPr lang="pt-BR" dirty="0"/>
              <a:t> parisiense, agora operado pelo </a:t>
            </a:r>
            <a:r>
              <a:rPr lang="pt-BR" dirty="0" err="1"/>
              <a:t>próprio</a:t>
            </a:r>
            <a:r>
              <a:rPr lang="pt-BR" dirty="0"/>
              <a:t> </a:t>
            </a:r>
            <a:r>
              <a:rPr lang="pt-BR" dirty="0" err="1"/>
              <a:t>município</a:t>
            </a:r>
            <a:r>
              <a:rPr lang="pt-BR" dirty="0"/>
              <a:t>, </a:t>
            </a:r>
            <a:r>
              <a:rPr lang="pt-BR" dirty="0" err="1"/>
              <a:t>não</a:t>
            </a:r>
            <a:r>
              <a:rPr lang="pt-BR" dirty="0"/>
              <a:t> há disputa a ser decidida pela </a:t>
            </a:r>
            <a:r>
              <a:rPr lang="pt-BR" dirty="0" err="1"/>
              <a:t>agência</a:t>
            </a:r>
            <a:r>
              <a:rPr lang="pt-BR" dirty="0"/>
              <a:t> (o operador é o </a:t>
            </a:r>
            <a:r>
              <a:rPr lang="pt-BR" dirty="0" err="1"/>
              <a:t>próprio</a:t>
            </a:r>
            <a:r>
              <a:rPr lang="pt-BR" dirty="0"/>
              <a:t> concedente). </a:t>
            </a:r>
          </a:p>
          <a:p>
            <a:pPr>
              <a:buFont typeface="Wingdings" panose="05000000000000000000" pitchFamily="2" charset="2"/>
              <a:buChar char="§"/>
            </a:pPr>
            <a:endParaRPr lang="pt-BR" dirty="0"/>
          </a:p>
        </p:txBody>
      </p:sp>
    </p:spTree>
    <p:extLst>
      <p:ext uri="{BB962C8B-B14F-4D97-AF65-F5344CB8AC3E}">
        <p14:creationId xmlns:p14="http://schemas.microsoft.com/office/powerpoint/2010/main" val="135630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643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Diagnóstico Brasil</a:t>
            </a:r>
          </a:p>
        </p:txBody>
      </p:sp>
      <p:pic>
        <p:nvPicPr>
          <p:cNvPr id="107" name="Picture 106">
            <a:extLst>
              <a:ext uri="{FF2B5EF4-FFF2-40B4-BE49-F238E27FC236}">
                <a16:creationId xmlns:a16="http://schemas.microsoft.com/office/drawing/2014/main" xmlns="" id="{F6359DE7-412F-4151-9846-AC133168C1A5}"/>
              </a:ext>
            </a:extLst>
          </p:cNvPr>
          <p:cNvPicPr>
            <a:picLocks noChangeAspect="1"/>
          </p:cNvPicPr>
          <p:nvPr/>
        </p:nvPicPr>
        <p:blipFill>
          <a:blip r:embed="rId2"/>
          <a:stretch>
            <a:fillRect/>
          </a:stretch>
        </p:blipFill>
        <p:spPr>
          <a:xfrm>
            <a:off x="9018034" y="2314191"/>
            <a:ext cx="2090532" cy="1055615"/>
          </a:xfrm>
          <a:prstGeom prst="rect">
            <a:avLst/>
          </a:prstGeom>
          <a:ln>
            <a:solidFill>
              <a:schemeClr val="tx1"/>
            </a:solidFill>
          </a:ln>
        </p:spPr>
      </p:pic>
      <p:sp>
        <p:nvSpPr>
          <p:cNvPr id="3" name="TextBox 2">
            <a:extLst>
              <a:ext uri="{FF2B5EF4-FFF2-40B4-BE49-F238E27FC236}">
                <a16:creationId xmlns:a16="http://schemas.microsoft.com/office/drawing/2014/main" xmlns="" id="{BDF9AC21-C065-413F-9B1D-56B5FAA22E55}"/>
              </a:ext>
            </a:extLst>
          </p:cNvPr>
          <p:cNvSpPr txBox="1"/>
          <p:nvPr/>
        </p:nvSpPr>
        <p:spPr>
          <a:xfrm>
            <a:off x="1191614" y="1692054"/>
            <a:ext cx="1560787" cy="1323439"/>
          </a:xfrm>
          <a:prstGeom prst="rect">
            <a:avLst/>
          </a:prstGeom>
          <a:noFill/>
        </p:spPr>
        <p:txBody>
          <a:bodyPr wrap="square" rtlCol="0">
            <a:spAutoFit/>
          </a:bodyPr>
          <a:lstStyle/>
          <a:p>
            <a:pPr algn="ctr"/>
            <a:r>
              <a:rPr lang="pt-BR" sz="8000" dirty="0">
                <a:solidFill>
                  <a:schemeClr val="accent1">
                    <a:lumMod val="50000"/>
                  </a:schemeClr>
                </a:solidFill>
                <a:effectLst>
                  <a:outerShdw blurRad="38100" dist="38100" dir="2700000" algn="tl">
                    <a:srgbClr val="000000">
                      <a:alpha val="43137"/>
                    </a:srgbClr>
                  </a:outerShdw>
                </a:effectLst>
              </a:rPr>
              <a:t>35</a:t>
            </a:r>
            <a:endParaRPr lang="en-US" sz="8000" dirty="0">
              <a:solidFill>
                <a:schemeClr val="accent1">
                  <a:lumMod val="50000"/>
                </a:schemeClr>
              </a:solidFill>
              <a:effectLst>
                <a:outerShdw blurRad="38100" dist="38100" dir="2700000" algn="tl">
                  <a:srgbClr val="000000">
                    <a:alpha val="43137"/>
                  </a:srgbClr>
                </a:outerShdw>
              </a:effectLst>
            </a:endParaRPr>
          </a:p>
        </p:txBody>
      </p:sp>
      <p:sp>
        <p:nvSpPr>
          <p:cNvPr id="106" name="TextBox 105">
            <a:extLst>
              <a:ext uri="{FF2B5EF4-FFF2-40B4-BE49-F238E27FC236}">
                <a16:creationId xmlns:a16="http://schemas.microsoft.com/office/drawing/2014/main" xmlns="" id="{330D1BE7-0EAE-4FDF-9484-AFA0FC495332}"/>
              </a:ext>
            </a:extLst>
          </p:cNvPr>
          <p:cNvSpPr txBox="1"/>
          <p:nvPr/>
        </p:nvSpPr>
        <p:spPr>
          <a:xfrm>
            <a:off x="1244794" y="2733414"/>
            <a:ext cx="1454426" cy="646331"/>
          </a:xfrm>
          <a:prstGeom prst="rect">
            <a:avLst/>
          </a:prstGeom>
          <a:noFill/>
        </p:spPr>
        <p:txBody>
          <a:bodyPr wrap="square" rtlCol="0">
            <a:spAutoFit/>
          </a:bodyPr>
          <a:lstStyle/>
          <a:p>
            <a:pPr algn="ctr"/>
            <a:r>
              <a:rPr lang="pt-BR" dirty="0">
                <a:solidFill>
                  <a:schemeClr val="accent1">
                    <a:lumMod val="50000"/>
                  </a:schemeClr>
                </a:solidFill>
              </a:rPr>
              <a:t>milhões de </a:t>
            </a:r>
          </a:p>
          <a:p>
            <a:pPr algn="ctr"/>
            <a:r>
              <a:rPr lang="pt-BR" dirty="0">
                <a:solidFill>
                  <a:schemeClr val="accent1">
                    <a:lumMod val="50000"/>
                  </a:schemeClr>
                </a:solidFill>
              </a:rPr>
              <a:t>brasileiros</a:t>
            </a:r>
            <a:endParaRPr lang="en-US" dirty="0">
              <a:solidFill>
                <a:schemeClr val="accent1">
                  <a:lumMod val="50000"/>
                </a:schemeClr>
              </a:solidFill>
            </a:endParaRPr>
          </a:p>
        </p:txBody>
      </p:sp>
      <p:sp>
        <p:nvSpPr>
          <p:cNvPr id="137" name="TextBox 136">
            <a:extLst>
              <a:ext uri="{FF2B5EF4-FFF2-40B4-BE49-F238E27FC236}">
                <a16:creationId xmlns:a16="http://schemas.microsoft.com/office/drawing/2014/main" xmlns="" id="{973483B6-F0FE-4DC8-826B-2CD5C2EEE080}"/>
              </a:ext>
            </a:extLst>
          </p:cNvPr>
          <p:cNvSpPr txBox="1"/>
          <p:nvPr/>
        </p:nvSpPr>
        <p:spPr>
          <a:xfrm>
            <a:off x="3328151" y="1880029"/>
            <a:ext cx="2764046" cy="1754326"/>
          </a:xfrm>
          <a:prstGeom prst="rect">
            <a:avLst/>
          </a:prstGeom>
          <a:noFill/>
        </p:spPr>
        <p:txBody>
          <a:bodyPr wrap="square" rtlCol="0">
            <a:spAutoFit/>
          </a:bodyPr>
          <a:lstStyle/>
          <a:p>
            <a:r>
              <a:rPr lang="pt-BR" dirty="0"/>
              <a:t>Não estão conectados à rede de abastecimento de água. E isso não significa que, aqueles que estão, abram suas torneiras e encontrem água.</a:t>
            </a:r>
            <a:endParaRPr lang="en-US" dirty="0"/>
          </a:p>
        </p:txBody>
      </p:sp>
      <p:pic>
        <p:nvPicPr>
          <p:cNvPr id="138" name="Picture 137">
            <a:extLst>
              <a:ext uri="{FF2B5EF4-FFF2-40B4-BE49-F238E27FC236}">
                <a16:creationId xmlns:a16="http://schemas.microsoft.com/office/drawing/2014/main" xmlns="" id="{59079FF0-8F38-4E35-8D9C-BC4CCE89629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0" y="2134927"/>
            <a:ext cx="1400284" cy="1050213"/>
          </a:xfrm>
          <a:prstGeom prst="rect">
            <a:avLst/>
          </a:prstGeom>
        </p:spPr>
      </p:pic>
      <p:sp>
        <p:nvSpPr>
          <p:cNvPr id="139" name="TextBox 138">
            <a:extLst>
              <a:ext uri="{FF2B5EF4-FFF2-40B4-BE49-F238E27FC236}">
                <a16:creationId xmlns:a16="http://schemas.microsoft.com/office/drawing/2014/main" xmlns="" id="{37D7E7A7-D70C-4512-857F-2F5D4684D068}"/>
              </a:ext>
            </a:extLst>
          </p:cNvPr>
          <p:cNvSpPr txBox="1"/>
          <p:nvPr/>
        </p:nvSpPr>
        <p:spPr>
          <a:xfrm>
            <a:off x="8468001" y="1577464"/>
            <a:ext cx="3190599" cy="646331"/>
          </a:xfrm>
          <a:prstGeom prst="rect">
            <a:avLst/>
          </a:prstGeom>
          <a:noFill/>
        </p:spPr>
        <p:txBody>
          <a:bodyPr wrap="square" rtlCol="0">
            <a:spAutoFit/>
          </a:bodyPr>
          <a:lstStyle/>
          <a:p>
            <a:pPr algn="ctr"/>
            <a:r>
              <a:rPr lang="pt-BR" dirty="0"/>
              <a:t>Isso equivale a toda população do Canadá sem água potável.</a:t>
            </a:r>
            <a:endParaRPr lang="en-US" dirty="0"/>
          </a:p>
        </p:txBody>
      </p:sp>
      <p:sp>
        <p:nvSpPr>
          <p:cNvPr id="115" name="Oval 114">
            <a:extLst>
              <a:ext uri="{FF2B5EF4-FFF2-40B4-BE49-F238E27FC236}">
                <a16:creationId xmlns:a16="http://schemas.microsoft.com/office/drawing/2014/main" xmlns="" id="{7F8E62A3-D0E3-431E-AF8F-91CBEEB5B429}"/>
              </a:ext>
            </a:extLst>
          </p:cNvPr>
          <p:cNvSpPr/>
          <p:nvPr/>
        </p:nvSpPr>
        <p:spPr>
          <a:xfrm>
            <a:off x="900483" y="1658530"/>
            <a:ext cx="2143048" cy="1901089"/>
          </a:xfrm>
          <a:prstGeom prst="ellipse">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xmlns="" id="{9335311F-B995-4006-852F-A8CDE0184F82}"/>
              </a:ext>
            </a:extLst>
          </p:cNvPr>
          <p:cNvSpPr txBox="1"/>
          <p:nvPr/>
        </p:nvSpPr>
        <p:spPr>
          <a:xfrm>
            <a:off x="816273" y="3763501"/>
            <a:ext cx="2311468" cy="1323439"/>
          </a:xfrm>
          <a:prstGeom prst="rect">
            <a:avLst/>
          </a:prstGeom>
          <a:noFill/>
        </p:spPr>
        <p:txBody>
          <a:bodyPr wrap="square" rtlCol="0">
            <a:spAutoFit/>
          </a:bodyPr>
          <a:lstStyle/>
          <a:p>
            <a:pPr algn="ctr"/>
            <a:r>
              <a:rPr lang="pt-BR" sz="8000" dirty="0">
                <a:solidFill>
                  <a:schemeClr val="accent2">
                    <a:lumMod val="75000"/>
                  </a:schemeClr>
                </a:solidFill>
                <a:effectLst>
                  <a:outerShdw blurRad="38100" dist="38100" dir="2700000" algn="tl">
                    <a:srgbClr val="000000">
                      <a:alpha val="43137"/>
                    </a:srgbClr>
                  </a:outerShdw>
                </a:effectLst>
              </a:rPr>
              <a:t>110</a:t>
            </a:r>
            <a:endParaRPr lang="en-US" sz="8000" dirty="0">
              <a:solidFill>
                <a:schemeClr val="accent2">
                  <a:lumMod val="75000"/>
                </a:schemeClr>
              </a:solidFill>
              <a:effectLst>
                <a:outerShdw blurRad="38100" dist="38100" dir="2700000" algn="tl">
                  <a:srgbClr val="000000">
                    <a:alpha val="43137"/>
                  </a:srgbClr>
                </a:outerShdw>
              </a:effectLst>
            </a:endParaRPr>
          </a:p>
        </p:txBody>
      </p:sp>
      <p:sp>
        <p:nvSpPr>
          <p:cNvPr id="148" name="TextBox 147">
            <a:extLst>
              <a:ext uri="{FF2B5EF4-FFF2-40B4-BE49-F238E27FC236}">
                <a16:creationId xmlns:a16="http://schemas.microsoft.com/office/drawing/2014/main" xmlns="" id="{F9B1E0A7-13B4-4AD6-B821-B0D13283313E}"/>
              </a:ext>
            </a:extLst>
          </p:cNvPr>
          <p:cNvSpPr txBox="1"/>
          <p:nvPr/>
        </p:nvSpPr>
        <p:spPr>
          <a:xfrm>
            <a:off x="1147691" y="4815997"/>
            <a:ext cx="1648632" cy="646331"/>
          </a:xfrm>
          <a:prstGeom prst="rect">
            <a:avLst/>
          </a:prstGeom>
          <a:noFill/>
        </p:spPr>
        <p:txBody>
          <a:bodyPr wrap="square" rtlCol="0">
            <a:spAutoFit/>
          </a:bodyPr>
          <a:lstStyle/>
          <a:p>
            <a:pPr algn="ctr"/>
            <a:r>
              <a:rPr lang="pt-BR" dirty="0">
                <a:solidFill>
                  <a:schemeClr val="accent2">
                    <a:lumMod val="75000"/>
                  </a:schemeClr>
                </a:solidFill>
              </a:rPr>
              <a:t>milhões de </a:t>
            </a:r>
          </a:p>
          <a:p>
            <a:pPr algn="ctr"/>
            <a:r>
              <a:rPr lang="pt-BR" dirty="0">
                <a:solidFill>
                  <a:schemeClr val="accent2">
                    <a:lumMod val="75000"/>
                  </a:schemeClr>
                </a:solidFill>
              </a:rPr>
              <a:t>brasileiros</a:t>
            </a:r>
            <a:endParaRPr lang="en-US" dirty="0">
              <a:solidFill>
                <a:schemeClr val="accent2">
                  <a:lumMod val="75000"/>
                </a:schemeClr>
              </a:solidFill>
            </a:endParaRPr>
          </a:p>
        </p:txBody>
      </p:sp>
      <p:sp>
        <p:nvSpPr>
          <p:cNvPr id="149" name="TextBox 148">
            <a:extLst>
              <a:ext uri="{FF2B5EF4-FFF2-40B4-BE49-F238E27FC236}">
                <a16:creationId xmlns:a16="http://schemas.microsoft.com/office/drawing/2014/main" xmlns="" id="{AA3823D0-1F1E-4D0B-B609-8A34D9848E44}"/>
              </a:ext>
            </a:extLst>
          </p:cNvPr>
          <p:cNvSpPr txBox="1"/>
          <p:nvPr/>
        </p:nvSpPr>
        <p:spPr>
          <a:xfrm>
            <a:off x="3315278" y="3985000"/>
            <a:ext cx="2902286" cy="1477328"/>
          </a:xfrm>
          <a:prstGeom prst="rect">
            <a:avLst/>
          </a:prstGeom>
          <a:noFill/>
        </p:spPr>
        <p:txBody>
          <a:bodyPr wrap="square" rtlCol="0">
            <a:spAutoFit/>
          </a:bodyPr>
          <a:lstStyle/>
          <a:p>
            <a:r>
              <a:rPr lang="pt-BR" dirty="0"/>
              <a:t>Não tem seu esgoto tratado. Destes, 73% não possuem nem mesmo coleta (afastamento), convivendo ao lado de seus dejetos.</a:t>
            </a:r>
            <a:endParaRPr lang="en-US" dirty="0"/>
          </a:p>
        </p:txBody>
      </p:sp>
      <p:pic>
        <p:nvPicPr>
          <p:cNvPr id="150" name="Picture 149">
            <a:extLst>
              <a:ext uri="{FF2B5EF4-FFF2-40B4-BE49-F238E27FC236}">
                <a16:creationId xmlns:a16="http://schemas.microsoft.com/office/drawing/2014/main" xmlns="" id="{EDDC797C-159B-4D69-810B-AECC6528C8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7927" y="4239898"/>
            <a:ext cx="1400284" cy="1050213"/>
          </a:xfrm>
          <a:prstGeom prst="rect">
            <a:avLst/>
          </a:prstGeom>
        </p:spPr>
      </p:pic>
      <p:sp>
        <p:nvSpPr>
          <p:cNvPr id="151" name="TextBox 150">
            <a:extLst>
              <a:ext uri="{FF2B5EF4-FFF2-40B4-BE49-F238E27FC236}">
                <a16:creationId xmlns:a16="http://schemas.microsoft.com/office/drawing/2014/main" xmlns="" id="{BB953064-9A92-473D-BE01-71EDA484D9D5}"/>
              </a:ext>
            </a:extLst>
          </p:cNvPr>
          <p:cNvSpPr txBox="1"/>
          <p:nvPr/>
        </p:nvSpPr>
        <p:spPr>
          <a:xfrm>
            <a:off x="8455128" y="3907719"/>
            <a:ext cx="3190599" cy="646331"/>
          </a:xfrm>
          <a:prstGeom prst="rect">
            <a:avLst/>
          </a:prstGeom>
          <a:noFill/>
        </p:spPr>
        <p:txBody>
          <a:bodyPr wrap="square" rtlCol="0">
            <a:spAutoFit/>
          </a:bodyPr>
          <a:lstStyle/>
          <a:p>
            <a:pPr algn="ctr"/>
            <a:r>
              <a:rPr lang="pt-BR" dirty="0"/>
              <a:t>Isso equivale à população da França e da Espanha, </a:t>
            </a:r>
            <a:r>
              <a:rPr lang="pt-BR" b="1" dirty="0"/>
              <a:t>somadas</a:t>
            </a:r>
            <a:r>
              <a:rPr lang="pt-BR" dirty="0"/>
              <a:t>.</a:t>
            </a:r>
            <a:endParaRPr lang="en-US" dirty="0"/>
          </a:p>
        </p:txBody>
      </p:sp>
      <p:pic>
        <p:nvPicPr>
          <p:cNvPr id="126" name="Picture 125">
            <a:extLst>
              <a:ext uri="{FF2B5EF4-FFF2-40B4-BE49-F238E27FC236}">
                <a16:creationId xmlns:a16="http://schemas.microsoft.com/office/drawing/2014/main" xmlns="" id="{A6EDB95F-A4D2-4529-8040-28E0F032EDBF}"/>
              </a:ext>
            </a:extLst>
          </p:cNvPr>
          <p:cNvPicPr>
            <a:picLocks noChangeAspect="1"/>
          </p:cNvPicPr>
          <p:nvPr/>
        </p:nvPicPr>
        <p:blipFill>
          <a:blip r:embed="rId4"/>
          <a:stretch>
            <a:fillRect/>
          </a:stretch>
        </p:blipFill>
        <p:spPr>
          <a:xfrm>
            <a:off x="8521009" y="4619791"/>
            <a:ext cx="1445254" cy="723966"/>
          </a:xfrm>
          <a:prstGeom prst="rect">
            <a:avLst/>
          </a:prstGeom>
          <a:ln>
            <a:solidFill>
              <a:schemeClr val="accent1">
                <a:lumMod val="50000"/>
              </a:schemeClr>
            </a:solidFill>
          </a:ln>
        </p:spPr>
      </p:pic>
      <p:pic>
        <p:nvPicPr>
          <p:cNvPr id="153" name="Picture 152">
            <a:extLst>
              <a:ext uri="{FF2B5EF4-FFF2-40B4-BE49-F238E27FC236}">
                <a16:creationId xmlns:a16="http://schemas.microsoft.com/office/drawing/2014/main" xmlns="" id="{ECC416BB-4DD7-4369-BED4-E45A12200409}"/>
              </a:ext>
            </a:extLst>
          </p:cNvPr>
          <p:cNvPicPr>
            <a:picLocks noChangeAspect="1"/>
          </p:cNvPicPr>
          <p:nvPr/>
        </p:nvPicPr>
        <p:blipFill rotWithShape="1">
          <a:blip r:embed="rId5"/>
          <a:srcRect t="8764" b="11605"/>
          <a:stretch/>
        </p:blipFill>
        <p:spPr>
          <a:xfrm>
            <a:off x="10093049" y="4619791"/>
            <a:ext cx="1436371" cy="723966"/>
          </a:xfrm>
          <a:prstGeom prst="rect">
            <a:avLst/>
          </a:prstGeom>
          <a:ln>
            <a:solidFill>
              <a:schemeClr val="accent1">
                <a:lumMod val="50000"/>
              </a:schemeClr>
            </a:solidFill>
          </a:ln>
        </p:spPr>
      </p:pic>
      <p:sp>
        <p:nvSpPr>
          <p:cNvPr id="155" name="Oval 154">
            <a:extLst>
              <a:ext uri="{FF2B5EF4-FFF2-40B4-BE49-F238E27FC236}">
                <a16:creationId xmlns:a16="http://schemas.microsoft.com/office/drawing/2014/main" xmlns="" id="{2FE76265-5C38-4E5F-A95A-7F1E74B320F4}"/>
              </a:ext>
            </a:extLst>
          </p:cNvPr>
          <p:cNvSpPr/>
          <p:nvPr/>
        </p:nvSpPr>
        <p:spPr>
          <a:xfrm>
            <a:off x="900483" y="3773119"/>
            <a:ext cx="2143048" cy="1901089"/>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729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1">
            <a:extLst>
              <a:ext uri="{FF2B5EF4-FFF2-40B4-BE49-F238E27FC236}">
                <a16:creationId xmlns:a16="http://schemas.microsoft.com/office/drawing/2014/main" xmlns="" id="{F73C01A0-6193-44DE-AA06-14DE9B01B5FE}"/>
              </a:ext>
            </a:extLst>
          </p:cNvPr>
          <p:cNvSpPr>
            <a:spLocks noGrp="1"/>
          </p:cNvSpPr>
          <p:nvPr>
            <p:ph type="title"/>
          </p:nvPr>
        </p:nvSpPr>
        <p:spPr>
          <a:xfrm>
            <a:off x="838200" y="365125"/>
            <a:ext cx="10515600" cy="1325563"/>
          </a:xfrm>
        </p:spPr>
        <p:txBody>
          <a:bodyPr/>
          <a:lstStyle/>
          <a:p>
            <a:r>
              <a:rPr lang="pt-BR" dirty="0"/>
              <a:t>Investimentos</a:t>
            </a:r>
          </a:p>
        </p:txBody>
      </p:sp>
      <p:graphicFrame>
        <p:nvGraphicFramePr>
          <p:cNvPr id="21" name="Chart 20">
            <a:extLst>
              <a:ext uri="{FF2B5EF4-FFF2-40B4-BE49-F238E27FC236}">
                <a16:creationId xmlns:a16="http://schemas.microsoft.com/office/drawing/2014/main" xmlns="" id="{0AE6C261-A00E-4154-98FC-31993F2982E3}"/>
              </a:ext>
            </a:extLst>
          </p:cNvPr>
          <p:cNvGraphicFramePr>
            <a:graphicFrameLocks/>
          </p:cNvGraphicFramePr>
          <p:nvPr/>
        </p:nvGraphicFramePr>
        <p:xfrm>
          <a:off x="838200" y="1690688"/>
          <a:ext cx="6273041" cy="33097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4E606936-008B-43BD-B527-0F646B7D0FAF}"/>
              </a:ext>
            </a:extLst>
          </p:cNvPr>
          <p:cNvSpPr txBox="1"/>
          <p:nvPr/>
        </p:nvSpPr>
        <p:spPr>
          <a:xfrm>
            <a:off x="838200" y="5141843"/>
            <a:ext cx="9127435" cy="1200329"/>
          </a:xfrm>
          <a:prstGeom prst="rect">
            <a:avLst/>
          </a:prstGeom>
          <a:noFill/>
        </p:spPr>
        <p:txBody>
          <a:bodyPr wrap="square" rtlCol="0">
            <a:spAutoFit/>
          </a:bodyPr>
          <a:lstStyle/>
          <a:p>
            <a:r>
              <a:rPr lang="pt-BR" dirty="0"/>
              <a:t>De 1998 a 2017 (20 anos), R$200 bilhões foram investidos – média de apenas R$10 bilhões por ano (em valores de dez/2018). Calculando-se apenas após o último marco de 2007 (lei 11.445), que teria por objetivo universalizar o setor, a média anual se eleva 13%. O setor privado investiu praticamente todo o aumento (em média, R$1,6 bilhão por ano a partir de 2008).</a:t>
            </a:r>
            <a:endParaRPr lang="en-US" dirty="0"/>
          </a:p>
        </p:txBody>
      </p:sp>
      <p:sp>
        <p:nvSpPr>
          <p:cNvPr id="2" name="Rectangle 1">
            <a:extLst>
              <a:ext uri="{FF2B5EF4-FFF2-40B4-BE49-F238E27FC236}">
                <a16:creationId xmlns:a16="http://schemas.microsoft.com/office/drawing/2014/main" xmlns="" id="{76BF2340-A65F-491F-B3FC-D0EADA4F2F74}"/>
              </a:ext>
            </a:extLst>
          </p:cNvPr>
          <p:cNvSpPr/>
          <p:nvPr/>
        </p:nvSpPr>
        <p:spPr>
          <a:xfrm>
            <a:off x="7487478" y="1690688"/>
            <a:ext cx="4055165" cy="3309730"/>
          </a:xfrm>
          <a:prstGeom prst="rect">
            <a:avLst/>
          </a:prstGeom>
          <a:noFill/>
          <a:ln w="571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8524C96-291A-45CC-A423-D5CFAD167125}"/>
              </a:ext>
            </a:extLst>
          </p:cNvPr>
          <p:cNvSpPr txBox="1"/>
          <p:nvPr/>
        </p:nvSpPr>
        <p:spPr>
          <a:xfrm>
            <a:off x="7606748" y="1802297"/>
            <a:ext cx="3747052" cy="3139321"/>
          </a:xfrm>
          <a:prstGeom prst="rect">
            <a:avLst/>
          </a:prstGeom>
          <a:noFill/>
        </p:spPr>
        <p:txBody>
          <a:bodyPr wrap="square" rtlCol="0">
            <a:spAutoFit/>
          </a:bodyPr>
          <a:lstStyle/>
          <a:p>
            <a:pPr algn="just"/>
            <a:r>
              <a:rPr lang="pt-BR" dirty="0"/>
              <a:t>O problema da falta de investimento não foi falta de recurso:</a:t>
            </a:r>
          </a:p>
          <a:p>
            <a:pPr algn="just"/>
            <a:endParaRPr lang="pt-BR" dirty="0"/>
          </a:p>
          <a:p>
            <a:pPr algn="just"/>
            <a:r>
              <a:rPr lang="pt-BR" dirty="0"/>
              <a:t>Em 2018, </a:t>
            </a:r>
            <a:r>
              <a:rPr lang="pt-BR" b="1" dirty="0"/>
              <a:t>apenas 51% do total de recursos disponibilizado pelo Governo Federal para obras de saneamento básico foram acessados</a:t>
            </a:r>
            <a:r>
              <a:rPr lang="pt-BR" dirty="0"/>
              <a:t>, demonstrando que o verdadeiro problema está relacionado à capacidade técnica dos operadores atuais.</a:t>
            </a:r>
            <a:endParaRPr lang="en-US" dirty="0"/>
          </a:p>
        </p:txBody>
      </p:sp>
      <p:sp>
        <p:nvSpPr>
          <p:cNvPr id="5" name="TextBox 4">
            <a:extLst>
              <a:ext uri="{FF2B5EF4-FFF2-40B4-BE49-F238E27FC236}">
                <a16:creationId xmlns:a16="http://schemas.microsoft.com/office/drawing/2014/main" xmlns="" id="{0C2DCFB3-BC85-410F-B5E9-D1A3B33558B5}"/>
              </a:ext>
            </a:extLst>
          </p:cNvPr>
          <p:cNvSpPr txBox="1"/>
          <p:nvPr/>
        </p:nvSpPr>
        <p:spPr>
          <a:xfrm>
            <a:off x="4267200" y="3896139"/>
            <a:ext cx="2734146" cy="307777"/>
          </a:xfrm>
          <a:prstGeom prst="rect">
            <a:avLst/>
          </a:prstGeom>
          <a:noFill/>
        </p:spPr>
        <p:txBody>
          <a:bodyPr wrap="none" rtlCol="0">
            <a:spAutoFit/>
          </a:bodyPr>
          <a:lstStyle/>
          <a:p>
            <a:r>
              <a:rPr lang="pt-BR" sz="1400" dirty="0"/>
              <a:t>Fonte: SNIS (atualização pelo INCC)</a:t>
            </a:r>
            <a:endParaRPr lang="en-US" sz="1400" dirty="0"/>
          </a:p>
        </p:txBody>
      </p:sp>
    </p:spTree>
    <p:extLst>
      <p:ext uri="{BB962C8B-B14F-4D97-AF65-F5344CB8AC3E}">
        <p14:creationId xmlns:p14="http://schemas.microsoft.com/office/powerpoint/2010/main" val="125233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grayscl/>
          </a:blip>
          <a:stretch>
            <a:fillRect/>
          </a:stretch>
        </p:blipFill>
        <p:spPr>
          <a:xfrm>
            <a:off x="739586" y="-9525"/>
            <a:ext cx="10668000" cy="4124325"/>
          </a:xfrm>
          <a:prstGeom prst="rect">
            <a:avLst/>
          </a:prstGeom>
        </p:spPr>
      </p:pic>
      <p:sp>
        <p:nvSpPr>
          <p:cNvPr id="7" name="CaixaDeTexto 14"/>
          <p:cNvSpPr txBox="1"/>
          <p:nvPr/>
        </p:nvSpPr>
        <p:spPr>
          <a:xfrm>
            <a:off x="11217443" y="143335"/>
            <a:ext cx="974557" cy="523220"/>
          </a:xfrm>
          <a:prstGeom prst="rect">
            <a:avLst/>
          </a:prstGeom>
          <a:noFill/>
        </p:spPr>
        <p:txBody>
          <a:bodyPr wrap="square" rtlCol="0">
            <a:spAutoFit/>
          </a:bodyPr>
          <a:lstStyle/>
          <a:p>
            <a:pPr algn="ctr"/>
            <a:r>
              <a:rPr lang="pt-BR" sz="1400" dirty="0"/>
              <a:t>Fonte: MDR/ </a:t>
            </a:r>
            <a:r>
              <a:rPr lang="pt-BR" sz="1400" dirty="0" err="1"/>
              <a:t>Snis</a:t>
            </a:r>
            <a:endParaRPr lang="pt-BR" sz="1400" dirty="0"/>
          </a:p>
        </p:txBody>
      </p:sp>
      <p:graphicFrame>
        <p:nvGraphicFramePr>
          <p:cNvPr id="11" name="Gráfico 4"/>
          <p:cNvGraphicFramePr>
            <a:graphicFrameLocks/>
          </p:cNvGraphicFramePr>
          <p:nvPr/>
        </p:nvGraphicFramePr>
        <p:xfrm>
          <a:off x="-2" y="4445000"/>
          <a:ext cx="4896557" cy="241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5"/>
          <p:cNvGraphicFramePr>
            <a:graphicFrameLocks/>
          </p:cNvGraphicFramePr>
          <p:nvPr/>
        </p:nvGraphicFramePr>
        <p:xfrm>
          <a:off x="4410074" y="4444999"/>
          <a:ext cx="4169481" cy="23988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6"/>
          <p:cNvGraphicFramePr>
            <a:graphicFrameLocks/>
          </p:cNvGraphicFramePr>
          <p:nvPr/>
        </p:nvGraphicFramePr>
        <p:xfrm>
          <a:off x="8455378" y="4416778"/>
          <a:ext cx="3736622" cy="2424288"/>
        </p:xfrm>
        <a:graphic>
          <a:graphicData uri="http://schemas.openxmlformats.org/drawingml/2006/chart">
            <c:chart xmlns:c="http://schemas.openxmlformats.org/drawingml/2006/chart" xmlns:r="http://schemas.openxmlformats.org/officeDocument/2006/relationships" r:id="rId5"/>
          </a:graphicData>
        </a:graphic>
      </p:graphicFrame>
      <p:sp>
        <p:nvSpPr>
          <p:cNvPr id="8" name="CaixaDeTexto 7">
            <a:extLst>
              <a:ext uri="{FF2B5EF4-FFF2-40B4-BE49-F238E27FC236}">
                <a16:creationId xmlns:a16="http://schemas.microsoft.com/office/drawing/2014/main" xmlns="" id="{2425AA64-B1B6-40DA-95AF-7C51002FF63B}"/>
              </a:ext>
            </a:extLst>
          </p:cNvPr>
          <p:cNvSpPr txBox="1"/>
          <p:nvPr/>
        </p:nvSpPr>
        <p:spPr>
          <a:xfrm rot="16200000">
            <a:off x="3613750" y="5709268"/>
            <a:ext cx="1557184" cy="246221"/>
          </a:xfrm>
          <a:prstGeom prst="rect">
            <a:avLst/>
          </a:prstGeom>
          <a:noFill/>
        </p:spPr>
        <p:txBody>
          <a:bodyPr wrap="square" rtlCol="0">
            <a:spAutoFit/>
          </a:bodyPr>
          <a:lstStyle/>
          <a:p>
            <a:r>
              <a:rPr lang="pt-BR" sz="1000" dirty="0">
                <a:solidFill>
                  <a:schemeClr val="tx1">
                    <a:lumMod val="50000"/>
                    <a:lumOff val="50000"/>
                  </a:schemeClr>
                </a:solidFill>
              </a:rPr>
              <a:t>% população atendida</a:t>
            </a:r>
          </a:p>
        </p:txBody>
      </p:sp>
      <p:sp>
        <p:nvSpPr>
          <p:cNvPr id="9" name="CaixaDeTexto 8">
            <a:extLst>
              <a:ext uri="{FF2B5EF4-FFF2-40B4-BE49-F238E27FC236}">
                <a16:creationId xmlns:a16="http://schemas.microsoft.com/office/drawing/2014/main" xmlns="" id="{9B169067-E01C-426E-946F-36BD175AD9D2}"/>
              </a:ext>
            </a:extLst>
          </p:cNvPr>
          <p:cNvSpPr txBox="1"/>
          <p:nvPr/>
        </p:nvSpPr>
        <p:spPr>
          <a:xfrm rot="16200000">
            <a:off x="7644976" y="5596205"/>
            <a:ext cx="1557184" cy="246221"/>
          </a:xfrm>
          <a:prstGeom prst="rect">
            <a:avLst/>
          </a:prstGeom>
          <a:noFill/>
        </p:spPr>
        <p:txBody>
          <a:bodyPr wrap="square" rtlCol="0">
            <a:spAutoFit/>
          </a:bodyPr>
          <a:lstStyle/>
          <a:p>
            <a:r>
              <a:rPr lang="pt-BR" sz="1000" dirty="0">
                <a:solidFill>
                  <a:schemeClr val="tx1">
                    <a:lumMod val="50000"/>
                    <a:lumOff val="50000"/>
                  </a:schemeClr>
                </a:solidFill>
              </a:rPr>
              <a:t>% água tratada perdida</a:t>
            </a:r>
          </a:p>
        </p:txBody>
      </p:sp>
    </p:spTree>
    <p:extLst>
      <p:ext uri="{BB962C8B-B14F-4D97-AF65-F5344CB8AC3E}">
        <p14:creationId xmlns:p14="http://schemas.microsoft.com/office/powerpoint/2010/main" val="141672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nvGraphicFramePr>
        <p:xfrm>
          <a:off x="-155222" y="1730122"/>
          <a:ext cx="6569830" cy="4120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nvGraphicFramePr>
        <p:xfrm>
          <a:off x="5447489" y="1833282"/>
          <a:ext cx="5950573" cy="4003314"/>
        </p:xfrm>
        <a:graphic>
          <a:graphicData uri="http://schemas.openxmlformats.org/drawingml/2006/chart">
            <c:chart xmlns:c="http://schemas.openxmlformats.org/drawingml/2006/chart" xmlns:r="http://schemas.openxmlformats.org/officeDocument/2006/relationships" r:id="rId3"/>
          </a:graphicData>
        </a:graphic>
      </p:graphicFrame>
      <p:sp>
        <p:nvSpPr>
          <p:cNvPr id="7" name="CaixaDeTexto 14"/>
          <p:cNvSpPr txBox="1"/>
          <p:nvPr/>
        </p:nvSpPr>
        <p:spPr>
          <a:xfrm>
            <a:off x="11217443" y="143335"/>
            <a:ext cx="974557" cy="523220"/>
          </a:xfrm>
          <a:prstGeom prst="rect">
            <a:avLst/>
          </a:prstGeom>
          <a:noFill/>
        </p:spPr>
        <p:txBody>
          <a:bodyPr wrap="square" rtlCol="0">
            <a:spAutoFit/>
          </a:bodyPr>
          <a:lstStyle/>
          <a:p>
            <a:pPr algn="ctr"/>
            <a:r>
              <a:rPr lang="pt-BR" sz="1400" dirty="0"/>
              <a:t>Fonte: MDR/ </a:t>
            </a:r>
            <a:r>
              <a:rPr lang="pt-BR" sz="1400" dirty="0" err="1"/>
              <a:t>Snis</a:t>
            </a:r>
            <a:endParaRPr lang="pt-BR" sz="1400" dirty="0"/>
          </a:p>
        </p:txBody>
      </p:sp>
      <p:pic>
        <p:nvPicPr>
          <p:cNvPr id="8" name="Imagem 7"/>
          <p:cNvPicPr>
            <a:picLocks noChangeAspect="1"/>
          </p:cNvPicPr>
          <p:nvPr/>
        </p:nvPicPr>
        <p:blipFill>
          <a:blip r:embed="rId4">
            <a:grayscl/>
          </a:blip>
          <a:stretch>
            <a:fillRect/>
          </a:stretch>
        </p:blipFill>
        <p:spPr>
          <a:xfrm>
            <a:off x="739586" y="70597"/>
            <a:ext cx="10658475" cy="1504950"/>
          </a:xfrm>
          <a:prstGeom prst="rect">
            <a:avLst/>
          </a:prstGeom>
        </p:spPr>
      </p:pic>
      <p:sp>
        <p:nvSpPr>
          <p:cNvPr id="9" name="Seta: para a Direita 8">
            <a:extLst>
              <a:ext uri="{FF2B5EF4-FFF2-40B4-BE49-F238E27FC236}">
                <a16:creationId xmlns:a16="http://schemas.microsoft.com/office/drawing/2014/main" xmlns="" id="{A4DB24EC-6284-44CA-9840-B738E7D7AE1F}"/>
              </a:ext>
            </a:extLst>
          </p:cNvPr>
          <p:cNvSpPr/>
          <p:nvPr/>
        </p:nvSpPr>
        <p:spPr>
          <a:xfrm rot="16200000">
            <a:off x="566501" y="6052875"/>
            <a:ext cx="537413" cy="414073"/>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xmlns="" id="{FC667DB1-7AC3-4764-AEE5-FE9B715182EB}"/>
              </a:ext>
            </a:extLst>
          </p:cNvPr>
          <p:cNvSpPr txBox="1"/>
          <p:nvPr/>
        </p:nvSpPr>
        <p:spPr>
          <a:xfrm>
            <a:off x="1027497" y="5976456"/>
            <a:ext cx="1848444" cy="738664"/>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143,55% </a:t>
            </a:r>
          </a:p>
          <a:p>
            <a:r>
              <a:rPr lang="pt-BR" sz="1400" dirty="0">
                <a:solidFill>
                  <a:schemeClr val="tx1">
                    <a:lumMod val="50000"/>
                    <a:lumOff val="50000"/>
                  </a:schemeClr>
                </a:solidFill>
              </a:rPr>
              <a:t>despesas com pessoal (total) de 2010 a 2017</a:t>
            </a:r>
          </a:p>
        </p:txBody>
      </p:sp>
      <p:sp>
        <p:nvSpPr>
          <p:cNvPr id="11" name="Seta: para a Direita 10">
            <a:extLst>
              <a:ext uri="{FF2B5EF4-FFF2-40B4-BE49-F238E27FC236}">
                <a16:creationId xmlns:a16="http://schemas.microsoft.com/office/drawing/2014/main" xmlns="" id="{3171C95C-AB04-4646-B9BE-063A61D3ED24}"/>
              </a:ext>
            </a:extLst>
          </p:cNvPr>
          <p:cNvSpPr/>
          <p:nvPr/>
        </p:nvSpPr>
        <p:spPr>
          <a:xfrm rot="16200000">
            <a:off x="6574001" y="2724660"/>
            <a:ext cx="537413" cy="414073"/>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xmlns="" id="{6CF2AE31-8076-4387-B167-0C1BFA2601EB}"/>
              </a:ext>
            </a:extLst>
          </p:cNvPr>
          <p:cNvSpPr txBox="1"/>
          <p:nvPr/>
        </p:nvSpPr>
        <p:spPr>
          <a:xfrm>
            <a:off x="7034996" y="2648241"/>
            <a:ext cx="2005765" cy="954107"/>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169,43% </a:t>
            </a:r>
          </a:p>
          <a:p>
            <a:r>
              <a:rPr lang="pt-BR" sz="1400" dirty="0">
                <a:solidFill>
                  <a:schemeClr val="tx1">
                    <a:lumMod val="50000"/>
                    <a:lumOff val="50000"/>
                  </a:schemeClr>
                </a:solidFill>
              </a:rPr>
              <a:t>Custo médio por empregado, de 2010 a 2017</a:t>
            </a:r>
          </a:p>
        </p:txBody>
      </p:sp>
      <p:sp>
        <p:nvSpPr>
          <p:cNvPr id="13" name="CaixaDeTexto 1">
            <a:extLst>
              <a:ext uri="{FF2B5EF4-FFF2-40B4-BE49-F238E27FC236}">
                <a16:creationId xmlns:a16="http://schemas.microsoft.com/office/drawing/2014/main" xmlns="" id="{34EF06C9-1694-439E-B3B4-77AC7755CB5D}"/>
              </a:ext>
            </a:extLst>
          </p:cNvPr>
          <p:cNvSpPr txBox="1"/>
          <p:nvPr/>
        </p:nvSpPr>
        <p:spPr>
          <a:xfrm>
            <a:off x="9939252" y="2088489"/>
            <a:ext cx="1268362" cy="221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100" dirty="0">
                <a:solidFill>
                  <a:schemeClr val="tx1">
                    <a:lumMod val="50000"/>
                    <a:lumOff val="50000"/>
                  </a:schemeClr>
                </a:solidFill>
              </a:rPr>
              <a:t>R$/empregado</a:t>
            </a:r>
          </a:p>
        </p:txBody>
      </p:sp>
      <p:sp>
        <p:nvSpPr>
          <p:cNvPr id="19" name="Seta: para a Direita 18">
            <a:extLst>
              <a:ext uri="{FF2B5EF4-FFF2-40B4-BE49-F238E27FC236}">
                <a16:creationId xmlns:a16="http://schemas.microsoft.com/office/drawing/2014/main" xmlns="" id="{64F6C511-3D06-42F0-ADDF-944366D24032}"/>
              </a:ext>
            </a:extLst>
          </p:cNvPr>
          <p:cNvSpPr/>
          <p:nvPr/>
        </p:nvSpPr>
        <p:spPr>
          <a:xfrm rot="5400000">
            <a:off x="3004889" y="6175777"/>
            <a:ext cx="537413" cy="41407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xmlns="" id="{BE6064D1-8BB8-47A3-827E-4EDCD6D0CBEF}"/>
              </a:ext>
            </a:extLst>
          </p:cNvPr>
          <p:cNvSpPr txBox="1"/>
          <p:nvPr/>
        </p:nvSpPr>
        <p:spPr>
          <a:xfrm>
            <a:off x="3465884" y="5981374"/>
            <a:ext cx="1951685" cy="738664"/>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Redução de 77,59% </a:t>
            </a:r>
          </a:p>
          <a:p>
            <a:r>
              <a:rPr lang="pt-BR" sz="1400" dirty="0">
                <a:solidFill>
                  <a:schemeClr val="tx1">
                    <a:lumMod val="50000"/>
                    <a:lumOff val="50000"/>
                  </a:schemeClr>
                </a:solidFill>
              </a:rPr>
              <a:t>Nos investimentos de 2010 a 2017</a:t>
            </a:r>
          </a:p>
        </p:txBody>
      </p:sp>
    </p:spTree>
    <p:extLst>
      <p:ext uri="{BB962C8B-B14F-4D97-AF65-F5344CB8AC3E}">
        <p14:creationId xmlns:p14="http://schemas.microsoft.com/office/powerpoint/2010/main" val="312524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grayscl/>
          </a:blip>
          <a:stretch>
            <a:fillRect/>
          </a:stretch>
        </p:blipFill>
        <p:spPr>
          <a:xfrm>
            <a:off x="695039" y="0"/>
            <a:ext cx="10629900" cy="4152900"/>
          </a:xfrm>
          <a:prstGeom prst="rect">
            <a:avLst/>
          </a:prstGeom>
        </p:spPr>
      </p:pic>
      <p:sp>
        <p:nvSpPr>
          <p:cNvPr id="8" name="CaixaDeTexto 14"/>
          <p:cNvSpPr txBox="1"/>
          <p:nvPr/>
        </p:nvSpPr>
        <p:spPr>
          <a:xfrm>
            <a:off x="11217443" y="143335"/>
            <a:ext cx="974557" cy="523220"/>
          </a:xfrm>
          <a:prstGeom prst="rect">
            <a:avLst/>
          </a:prstGeom>
          <a:noFill/>
        </p:spPr>
        <p:txBody>
          <a:bodyPr wrap="square" rtlCol="0">
            <a:spAutoFit/>
          </a:bodyPr>
          <a:lstStyle/>
          <a:p>
            <a:pPr algn="ctr"/>
            <a:r>
              <a:rPr lang="pt-BR" sz="1400" dirty="0"/>
              <a:t>Fonte: MDR/ </a:t>
            </a:r>
            <a:r>
              <a:rPr lang="pt-BR" sz="1400" dirty="0" err="1"/>
              <a:t>Snis</a:t>
            </a:r>
            <a:endParaRPr lang="pt-BR" sz="1400" dirty="0"/>
          </a:p>
        </p:txBody>
      </p:sp>
      <p:graphicFrame>
        <p:nvGraphicFramePr>
          <p:cNvPr id="9" name="Gráfico 8">
            <a:extLst>
              <a:ext uri="{FF2B5EF4-FFF2-40B4-BE49-F238E27FC236}">
                <a16:creationId xmlns:a16="http://schemas.microsoft.com/office/drawing/2014/main" xmlns="" id="{00000000-0008-0000-0F00-000005000000}"/>
              </a:ext>
            </a:extLst>
          </p:cNvPr>
          <p:cNvGraphicFramePr>
            <a:graphicFrameLocks/>
          </p:cNvGraphicFramePr>
          <p:nvPr/>
        </p:nvGraphicFramePr>
        <p:xfrm>
          <a:off x="0" y="4434977"/>
          <a:ext cx="4110997" cy="2422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xmlns="" id="{00000000-0008-0000-0F00-000006000000}"/>
              </a:ext>
            </a:extLst>
          </p:cNvPr>
          <p:cNvGraphicFramePr>
            <a:graphicFrameLocks/>
          </p:cNvGraphicFramePr>
          <p:nvPr/>
        </p:nvGraphicFramePr>
        <p:xfrm>
          <a:off x="3934750" y="4440765"/>
          <a:ext cx="4110997" cy="24221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xmlns="" id="{00000000-0008-0000-0F00-000007000000}"/>
              </a:ext>
            </a:extLst>
          </p:cNvPr>
          <p:cNvGraphicFramePr>
            <a:graphicFrameLocks/>
          </p:cNvGraphicFramePr>
          <p:nvPr/>
        </p:nvGraphicFramePr>
        <p:xfrm>
          <a:off x="7564579" y="4251361"/>
          <a:ext cx="4621398" cy="26058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460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xmlns="" id="{00000000-0008-0000-0F00-000008000000}"/>
              </a:ext>
            </a:extLst>
          </p:cNvPr>
          <p:cNvGraphicFramePr>
            <a:graphicFrameLocks/>
          </p:cNvGraphicFramePr>
          <p:nvPr/>
        </p:nvGraphicFramePr>
        <p:xfrm>
          <a:off x="253834" y="1710048"/>
          <a:ext cx="6317188" cy="4175948"/>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m 3"/>
          <p:cNvPicPr>
            <a:picLocks noChangeAspect="1"/>
          </p:cNvPicPr>
          <p:nvPr/>
        </p:nvPicPr>
        <p:blipFill>
          <a:blip r:embed="rId3">
            <a:grayscl/>
          </a:blip>
          <a:stretch>
            <a:fillRect/>
          </a:stretch>
        </p:blipFill>
        <p:spPr>
          <a:xfrm>
            <a:off x="695039" y="0"/>
            <a:ext cx="10658475" cy="1495425"/>
          </a:xfrm>
          <a:prstGeom prst="rect">
            <a:avLst/>
          </a:prstGeom>
        </p:spPr>
      </p:pic>
      <p:graphicFrame>
        <p:nvGraphicFramePr>
          <p:cNvPr id="5" name="Gráfico 4"/>
          <p:cNvGraphicFramePr>
            <a:graphicFrameLocks/>
          </p:cNvGraphicFramePr>
          <p:nvPr/>
        </p:nvGraphicFramePr>
        <p:xfrm>
          <a:off x="5761923" y="1710045"/>
          <a:ext cx="6317188" cy="4175949"/>
        </p:xfrm>
        <a:graphic>
          <a:graphicData uri="http://schemas.openxmlformats.org/drawingml/2006/chart">
            <c:chart xmlns:c="http://schemas.openxmlformats.org/drawingml/2006/chart" xmlns:r="http://schemas.openxmlformats.org/officeDocument/2006/relationships" r:id="rId4"/>
          </a:graphicData>
        </a:graphic>
      </p:graphicFrame>
      <p:sp>
        <p:nvSpPr>
          <p:cNvPr id="6" name="CaixaDeTexto 14"/>
          <p:cNvSpPr txBox="1"/>
          <p:nvPr/>
        </p:nvSpPr>
        <p:spPr>
          <a:xfrm>
            <a:off x="11217443" y="143335"/>
            <a:ext cx="974557" cy="523220"/>
          </a:xfrm>
          <a:prstGeom prst="rect">
            <a:avLst/>
          </a:prstGeom>
          <a:noFill/>
        </p:spPr>
        <p:txBody>
          <a:bodyPr wrap="square" rtlCol="0">
            <a:spAutoFit/>
          </a:bodyPr>
          <a:lstStyle/>
          <a:p>
            <a:pPr algn="ctr"/>
            <a:r>
              <a:rPr lang="pt-BR" sz="1400" dirty="0"/>
              <a:t>Fonte: MDR/ </a:t>
            </a:r>
            <a:r>
              <a:rPr lang="pt-BR" sz="1400" dirty="0" err="1"/>
              <a:t>Snis</a:t>
            </a:r>
            <a:endParaRPr lang="pt-BR" sz="1400" dirty="0"/>
          </a:p>
        </p:txBody>
      </p:sp>
      <p:sp>
        <p:nvSpPr>
          <p:cNvPr id="8" name="Seta: para a Direita 7">
            <a:extLst>
              <a:ext uri="{FF2B5EF4-FFF2-40B4-BE49-F238E27FC236}">
                <a16:creationId xmlns:a16="http://schemas.microsoft.com/office/drawing/2014/main" xmlns="" id="{C07033B4-C0B8-4881-BA3E-B889368CA242}"/>
              </a:ext>
            </a:extLst>
          </p:cNvPr>
          <p:cNvSpPr/>
          <p:nvPr/>
        </p:nvSpPr>
        <p:spPr>
          <a:xfrm rot="16200000">
            <a:off x="1024358" y="6140704"/>
            <a:ext cx="537413" cy="356403"/>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xmlns="" id="{84C130D1-B826-4170-BD7D-E90746A4399E}"/>
              </a:ext>
            </a:extLst>
          </p:cNvPr>
          <p:cNvSpPr txBox="1"/>
          <p:nvPr/>
        </p:nvSpPr>
        <p:spPr>
          <a:xfrm>
            <a:off x="1514189" y="6035452"/>
            <a:ext cx="1853360" cy="738664"/>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116,37% </a:t>
            </a:r>
          </a:p>
          <a:p>
            <a:r>
              <a:rPr lang="pt-BR" sz="1400" dirty="0">
                <a:solidFill>
                  <a:schemeClr val="tx1">
                    <a:lumMod val="50000"/>
                    <a:lumOff val="50000"/>
                  </a:schemeClr>
                </a:solidFill>
              </a:rPr>
              <a:t>despesas com pessoal (total) de 2010 a 2017</a:t>
            </a:r>
          </a:p>
        </p:txBody>
      </p:sp>
      <p:sp>
        <p:nvSpPr>
          <p:cNvPr id="10" name="Seta: para a Direita 9">
            <a:extLst>
              <a:ext uri="{FF2B5EF4-FFF2-40B4-BE49-F238E27FC236}">
                <a16:creationId xmlns:a16="http://schemas.microsoft.com/office/drawing/2014/main" xmlns="" id="{E6D1A009-3EEA-4751-B20E-03DF0928EA1D}"/>
              </a:ext>
            </a:extLst>
          </p:cNvPr>
          <p:cNvSpPr/>
          <p:nvPr/>
        </p:nvSpPr>
        <p:spPr>
          <a:xfrm rot="16200000">
            <a:off x="9553179" y="4052019"/>
            <a:ext cx="537413" cy="414073"/>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xmlns="" id="{CAA4C2D0-FDBE-403A-80C5-5254D8E5DC81}"/>
              </a:ext>
            </a:extLst>
          </p:cNvPr>
          <p:cNvSpPr txBox="1"/>
          <p:nvPr/>
        </p:nvSpPr>
        <p:spPr>
          <a:xfrm>
            <a:off x="9984678" y="3946101"/>
            <a:ext cx="1489566" cy="954107"/>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73,12% </a:t>
            </a:r>
          </a:p>
          <a:p>
            <a:r>
              <a:rPr lang="pt-BR" sz="1400" dirty="0">
                <a:solidFill>
                  <a:schemeClr val="tx1">
                    <a:lumMod val="50000"/>
                    <a:lumOff val="50000"/>
                  </a:schemeClr>
                </a:solidFill>
              </a:rPr>
              <a:t>Custo médio por empregado, de 2010 a 2017</a:t>
            </a:r>
          </a:p>
        </p:txBody>
      </p:sp>
      <p:sp>
        <p:nvSpPr>
          <p:cNvPr id="12" name="CaixaDeTexto 1">
            <a:extLst>
              <a:ext uri="{FF2B5EF4-FFF2-40B4-BE49-F238E27FC236}">
                <a16:creationId xmlns:a16="http://schemas.microsoft.com/office/drawing/2014/main" xmlns="" id="{6FEF4CC1-FD74-49A5-9EA6-ADB01CE45D14}"/>
              </a:ext>
            </a:extLst>
          </p:cNvPr>
          <p:cNvSpPr txBox="1"/>
          <p:nvPr/>
        </p:nvSpPr>
        <p:spPr>
          <a:xfrm>
            <a:off x="10725832" y="1897114"/>
            <a:ext cx="1268362" cy="221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100" dirty="0">
                <a:solidFill>
                  <a:schemeClr val="tx1">
                    <a:lumMod val="50000"/>
                    <a:lumOff val="50000"/>
                  </a:schemeClr>
                </a:solidFill>
              </a:rPr>
              <a:t>R$/empregado</a:t>
            </a:r>
          </a:p>
        </p:txBody>
      </p:sp>
      <p:sp>
        <p:nvSpPr>
          <p:cNvPr id="18" name="Seta: para a Direita 17">
            <a:extLst>
              <a:ext uri="{FF2B5EF4-FFF2-40B4-BE49-F238E27FC236}">
                <a16:creationId xmlns:a16="http://schemas.microsoft.com/office/drawing/2014/main" xmlns="" id="{EC8441EA-CC86-42A9-8B59-6F1C8623A84C}"/>
              </a:ext>
            </a:extLst>
          </p:cNvPr>
          <p:cNvSpPr/>
          <p:nvPr/>
        </p:nvSpPr>
        <p:spPr>
          <a:xfrm rot="5400000">
            <a:off x="3521744" y="6248860"/>
            <a:ext cx="537413" cy="35640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xmlns="" id="{52C89281-0572-48FB-8593-7A17EC961A0F}"/>
              </a:ext>
            </a:extLst>
          </p:cNvPr>
          <p:cNvSpPr txBox="1"/>
          <p:nvPr/>
        </p:nvSpPr>
        <p:spPr>
          <a:xfrm>
            <a:off x="4011575" y="6025624"/>
            <a:ext cx="1853360" cy="738664"/>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Redução de 35% </a:t>
            </a:r>
          </a:p>
          <a:p>
            <a:r>
              <a:rPr lang="pt-BR" sz="1400" dirty="0">
                <a:solidFill>
                  <a:schemeClr val="tx1">
                    <a:lumMod val="50000"/>
                    <a:lumOff val="50000"/>
                  </a:schemeClr>
                </a:solidFill>
              </a:rPr>
              <a:t>Nos investimentos de 2010 a 2017</a:t>
            </a:r>
          </a:p>
        </p:txBody>
      </p:sp>
    </p:spTree>
    <p:extLst>
      <p:ext uri="{BB962C8B-B14F-4D97-AF65-F5344CB8AC3E}">
        <p14:creationId xmlns:p14="http://schemas.microsoft.com/office/powerpoint/2010/main" val="164565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907116" y="-53790"/>
            <a:ext cx="10706660" cy="4103595"/>
            <a:chOff x="907116" y="-26895"/>
            <a:chExt cx="10706660" cy="4103595"/>
          </a:xfrm>
        </p:grpSpPr>
        <p:pic>
          <p:nvPicPr>
            <p:cNvPr id="4" name="Imagem 3"/>
            <p:cNvPicPr>
              <a:picLocks noChangeAspect="1"/>
            </p:cNvPicPr>
            <p:nvPr/>
          </p:nvPicPr>
          <p:blipFill>
            <a:blip r:embed="rId2">
              <a:grayscl/>
            </a:blip>
            <a:stretch>
              <a:fillRect/>
            </a:stretch>
          </p:blipFill>
          <p:spPr>
            <a:xfrm>
              <a:off x="907116" y="0"/>
              <a:ext cx="5124450" cy="4076700"/>
            </a:xfrm>
            <a:prstGeom prst="rect">
              <a:avLst/>
            </a:prstGeom>
          </p:spPr>
        </p:pic>
        <p:pic>
          <p:nvPicPr>
            <p:cNvPr id="5" name="Imagem 4"/>
            <p:cNvPicPr>
              <a:picLocks noChangeAspect="1"/>
            </p:cNvPicPr>
            <p:nvPr/>
          </p:nvPicPr>
          <p:blipFill>
            <a:blip r:embed="rId3">
              <a:grayscl/>
            </a:blip>
            <a:stretch>
              <a:fillRect/>
            </a:stretch>
          </p:blipFill>
          <p:spPr>
            <a:xfrm>
              <a:off x="6022601" y="-26895"/>
              <a:ext cx="5591175" cy="3876675"/>
            </a:xfrm>
            <a:prstGeom prst="rect">
              <a:avLst/>
            </a:prstGeom>
          </p:spPr>
        </p:pic>
      </p:grpSp>
      <p:sp>
        <p:nvSpPr>
          <p:cNvPr id="9" name="CaixaDeTexto 14"/>
          <p:cNvSpPr txBox="1"/>
          <p:nvPr/>
        </p:nvSpPr>
        <p:spPr>
          <a:xfrm>
            <a:off x="11217443" y="143335"/>
            <a:ext cx="974557" cy="523220"/>
          </a:xfrm>
          <a:prstGeom prst="rect">
            <a:avLst/>
          </a:prstGeom>
          <a:noFill/>
        </p:spPr>
        <p:txBody>
          <a:bodyPr wrap="square" rtlCol="0">
            <a:spAutoFit/>
          </a:bodyPr>
          <a:lstStyle/>
          <a:p>
            <a:pPr algn="ctr"/>
            <a:r>
              <a:rPr lang="pt-BR" sz="1400" dirty="0"/>
              <a:t>Fonte: MDR/ </a:t>
            </a:r>
            <a:r>
              <a:rPr lang="pt-BR" sz="1400" dirty="0" err="1"/>
              <a:t>Snis</a:t>
            </a:r>
            <a:endParaRPr lang="pt-BR" sz="1400" dirty="0"/>
          </a:p>
        </p:txBody>
      </p:sp>
      <p:graphicFrame>
        <p:nvGraphicFramePr>
          <p:cNvPr id="10" name="Gráfico 4"/>
          <p:cNvGraphicFramePr>
            <a:graphicFrameLocks/>
          </p:cNvGraphicFramePr>
          <p:nvPr/>
        </p:nvGraphicFramePr>
        <p:xfrm>
          <a:off x="0" y="4163776"/>
          <a:ext cx="5009444" cy="26095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5"/>
          <p:cNvGraphicFramePr>
            <a:graphicFrameLocks/>
          </p:cNvGraphicFramePr>
          <p:nvPr/>
        </p:nvGraphicFramePr>
        <p:xfrm>
          <a:off x="4441482" y="4166399"/>
          <a:ext cx="3647369" cy="2606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6"/>
          <p:cNvGraphicFramePr>
            <a:graphicFrameLocks/>
          </p:cNvGraphicFramePr>
          <p:nvPr/>
        </p:nvGraphicFramePr>
        <p:xfrm>
          <a:off x="7995355" y="4162779"/>
          <a:ext cx="4196645" cy="2596442"/>
        </p:xfrm>
        <a:graphic>
          <a:graphicData uri="http://schemas.openxmlformats.org/drawingml/2006/chart">
            <c:chart xmlns:c="http://schemas.openxmlformats.org/drawingml/2006/chart" xmlns:r="http://schemas.openxmlformats.org/officeDocument/2006/relationships" r:id="rId6"/>
          </a:graphicData>
        </a:graphic>
      </p:graphicFrame>
      <p:sp>
        <p:nvSpPr>
          <p:cNvPr id="11" name="CaixaDeTexto 10">
            <a:extLst>
              <a:ext uri="{FF2B5EF4-FFF2-40B4-BE49-F238E27FC236}">
                <a16:creationId xmlns:a16="http://schemas.microsoft.com/office/drawing/2014/main" xmlns="" id="{4B6EBA09-CD46-412A-A9CA-77AD951B3607}"/>
              </a:ext>
            </a:extLst>
          </p:cNvPr>
          <p:cNvSpPr txBox="1"/>
          <p:nvPr/>
        </p:nvSpPr>
        <p:spPr>
          <a:xfrm rot="16200000">
            <a:off x="3648158" y="5566744"/>
            <a:ext cx="1557184" cy="246221"/>
          </a:xfrm>
          <a:prstGeom prst="rect">
            <a:avLst/>
          </a:prstGeom>
          <a:noFill/>
        </p:spPr>
        <p:txBody>
          <a:bodyPr wrap="square" rtlCol="0">
            <a:spAutoFit/>
          </a:bodyPr>
          <a:lstStyle/>
          <a:p>
            <a:r>
              <a:rPr lang="pt-BR" sz="1000" dirty="0">
                <a:solidFill>
                  <a:schemeClr val="tx1">
                    <a:lumMod val="50000"/>
                    <a:lumOff val="50000"/>
                  </a:schemeClr>
                </a:solidFill>
              </a:rPr>
              <a:t>% população atendida</a:t>
            </a:r>
          </a:p>
        </p:txBody>
      </p:sp>
      <p:sp>
        <p:nvSpPr>
          <p:cNvPr id="14" name="CaixaDeTexto 13">
            <a:extLst>
              <a:ext uri="{FF2B5EF4-FFF2-40B4-BE49-F238E27FC236}">
                <a16:creationId xmlns:a16="http://schemas.microsoft.com/office/drawing/2014/main" xmlns="" id="{60D9115A-E6E8-4D71-ADB9-384A07C5DC92}"/>
              </a:ext>
            </a:extLst>
          </p:cNvPr>
          <p:cNvSpPr txBox="1"/>
          <p:nvPr/>
        </p:nvSpPr>
        <p:spPr>
          <a:xfrm rot="16200000">
            <a:off x="7222208" y="5468439"/>
            <a:ext cx="1557184" cy="246221"/>
          </a:xfrm>
          <a:prstGeom prst="rect">
            <a:avLst/>
          </a:prstGeom>
          <a:noFill/>
        </p:spPr>
        <p:txBody>
          <a:bodyPr wrap="square" rtlCol="0">
            <a:spAutoFit/>
          </a:bodyPr>
          <a:lstStyle/>
          <a:p>
            <a:r>
              <a:rPr lang="pt-BR" sz="1000" dirty="0">
                <a:solidFill>
                  <a:schemeClr val="tx1">
                    <a:lumMod val="50000"/>
                    <a:lumOff val="50000"/>
                  </a:schemeClr>
                </a:solidFill>
              </a:rPr>
              <a:t>% água tratada perdida</a:t>
            </a:r>
          </a:p>
        </p:txBody>
      </p:sp>
    </p:spTree>
    <p:extLst>
      <p:ext uri="{BB962C8B-B14F-4D97-AF65-F5344CB8AC3E}">
        <p14:creationId xmlns:p14="http://schemas.microsoft.com/office/powerpoint/2010/main" val="78308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grayscl/>
          </a:blip>
          <a:stretch>
            <a:fillRect/>
          </a:stretch>
        </p:blipFill>
        <p:spPr>
          <a:xfrm>
            <a:off x="907676" y="-17930"/>
            <a:ext cx="10706100" cy="1524000"/>
          </a:xfrm>
          <a:prstGeom prst="rect">
            <a:avLst/>
          </a:prstGeom>
        </p:spPr>
      </p:pic>
      <p:sp>
        <p:nvSpPr>
          <p:cNvPr id="5" name="CaixaDeTexto 4"/>
          <p:cNvSpPr txBox="1"/>
          <p:nvPr/>
        </p:nvSpPr>
        <p:spPr>
          <a:xfrm>
            <a:off x="11217443" y="143335"/>
            <a:ext cx="974557" cy="523220"/>
          </a:xfrm>
          <a:prstGeom prst="rect">
            <a:avLst/>
          </a:prstGeom>
          <a:noFill/>
        </p:spPr>
        <p:txBody>
          <a:bodyPr wrap="square" rtlCol="0">
            <a:spAutoFit/>
          </a:bodyPr>
          <a:lstStyle/>
          <a:p>
            <a:pPr algn="ctr"/>
            <a:r>
              <a:rPr lang="pt-BR" sz="1400" dirty="0"/>
              <a:t>Fonte: MDR/ </a:t>
            </a:r>
            <a:r>
              <a:rPr lang="pt-BR" sz="1400" dirty="0" err="1"/>
              <a:t>Snis</a:t>
            </a:r>
            <a:endParaRPr lang="pt-BR" sz="1400" dirty="0"/>
          </a:p>
        </p:txBody>
      </p:sp>
      <p:graphicFrame>
        <p:nvGraphicFramePr>
          <p:cNvPr id="10" name="Gráfico 8"/>
          <p:cNvGraphicFramePr>
            <a:graphicFrameLocks/>
          </p:cNvGraphicFramePr>
          <p:nvPr/>
        </p:nvGraphicFramePr>
        <p:xfrm>
          <a:off x="-185409" y="1629228"/>
          <a:ext cx="7128076" cy="4057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3"/>
          <p:cNvGraphicFramePr>
            <a:graphicFrameLocks/>
          </p:cNvGraphicFramePr>
          <p:nvPr/>
        </p:nvGraphicFramePr>
        <p:xfrm>
          <a:off x="5880629" y="1624188"/>
          <a:ext cx="6311371" cy="4034367"/>
        </p:xfrm>
        <a:graphic>
          <a:graphicData uri="http://schemas.openxmlformats.org/drawingml/2006/chart">
            <c:chart xmlns:c="http://schemas.openxmlformats.org/drawingml/2006/chart" xmlns:r="http://schemas.openxmlformats.org/officeDocument/2006/relationships" r:id="rId4"/>
          </a:graphicData>
        </a:graphic>
      </p:graphicFrame>
      <p:sp>
        <p:nvSpPr>
          <p:cNvPr id="6" name="CaixaDeTexto 1">
            <a:extLst>
              <a:ext uri="{FF2B5EF4-FFF2-40B4-BE49-F238E27FC236}">
                <a16:creationId xmlns:a16="http://schemas.microsoft.com/office/drawing/2014/main" xmlns="" id="{9DE63135-8AFC-48BB-904A-F8AEDC7F4F57}"/>
              </a:ext>
            </a:extLst>
          </p:cNvPr>
          <p:cNvSpPr txBox="1"/>
          <p:nvPr/>
        </p:nvSpPr>
        <p:spPr>
          <a:xfrm>
            <a:off x="10588759" y="1818481"/>
            <a:ext cx="1268362" cy="221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100" dirty="0">
                <a:solidFill>
                  <a:schemeClr val="tx1">
                    <a:lumMod val="50000"/>
                    <a:lumOff val="50000"/>
                  </a:schemeClr>
                </a:solidFill>
              </a:rPr>
              <a:t>R$/empregado</a:t>
            </a:r>
          </a:p>
        </p:txBody>
      </p:sp>
      <p:sp>
        <p:nvSpPr>
          <p:cNvPr id="8" name="Seta: para a Direita 7">
            <a:extLst>
              <a:ext uri="{FF2B5EF4-FFF2-40B4-BE49-F238E27FC236}">
                <a16:creationId xmlns:a16="http://schemas.microsoft.com/office/drawing/2014/main" xmlns="" id="{CF138A54-26B8-4A96-A726-DCC8EBA182BE}"/>
              </a:ext>
            </a:extLst>
          </p:cNvPr>
          <p:cNvSpPr/>
          <p:nvPr/>
        </p:nvSpPr>
        <p:spPr>
          <a:xfrm rot="16200000">
            <a:off x="1056337" y="5897704"/>
            <a:ext cx="537413" cy="356403"/>
          </a:xfrm>
          <a:prstGeom prst="rightArrow">
            <a:avLst/>
          </a:prstGeom>
          <a:solidFill>
            <a:srgbClr val="FF9900"/>
          </a:solidFill>
          <a:ln w="1905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xmlns="" id="{02C9D405-2431-411D-B77C-0C58F877203A}"/>
              </a:ext>
            </a:extLst>
          </p:cNvPr>
          <p:cNvSpPr txBox="1"/>
          <p:nvPr/>
        </p:nvSpPr>
        <p:spPr>
          <a:xfrm>
            <a:off x="1503245" y="5772015"/>
            <a:ext cx="1840445" cy="738664"/>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228,74% </a:t>
            </a:r>
          </a:p>
          <a:p>
            <a:r>
              <a:rPr lang="pt-BR" sz="1400" dirty="0">
                <a:solidFill>
                  <a:schemeClr val="tx1">
                    <a:lumMod val="50000"/>
                    <a:lumOff val="50000"/>
                  </a:schemeClr>
                </a:solidFill>
              </a:rPr>
              <a:t>despesas com pessoal (total) de 2010 a 2017</a:t>
            </a:r>
          </a:p>
        </p:txBody>
      </p:sp>
      <p:sp>
        <p:nvSpPr>
          <p:cNvPr id="12" name="Seta: para a Direita 11">
            <a:extLst>
              <a:ext uri="{FF2B5EF4-FFF2-40B4-BE49-F238E27FC236}">
                <a16:creationId xmlns:a16="http://schemas.microsoft.com/office/drawing/2014/main" xmlns="" id="{36C0AF2B-4A2B-4448-B7B3-366C81EA0A10}"/>
              </a:ext>
            </a:extLst>
          </p:cNvPr>
          <p:cNvSpPr/>
          <p:nvPr/>
        </p:nvSpPr>
        <p:spPr>
          <a:xfrm rot="16200000">
            <a:off x="8877118" y="4338253"/>
            <a:ext cx="537413" cy="414073"/>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xmlns="" id="{EEAEA325-E7A0-4641-BE91-4211373617F1}"/>
              </a:ext>
            </a:extLst>
          </p:cNvPr>
          <p:cNvSpPr txBox="1"/>
          <p:nvPr/>
        </p:nvSpPr>
        <p:spPr>
          <a:xfrm>
            <a:off x="9411857" y="4221410"/>
            <a:ext cx="1632135" cy="954107"/>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144,78% </a:t>
            </a:r>
          </a:p>
          <a:p>
            <a:r>
              <a:rPr lang="pt-BR" sz="1400" dirty="0">
                <a:solidFill>
                  <a:schemeClr val="tx1">
                    <a:lumMod val="50000"/>
                    <a:lumOff val="50000"/>
                  </a:schemeClr>
                </a:solidFill>
              </a:rPr>
              <a:t>Custo médio por empregado, de 2010 a 2017</a:t>
            </a:r>
          </a:p>
        </p:txBody>
      </p:sp>
      <p:sp>
        <p:nvSpPr>
          <p:cNvPr id="14" name="Seta: para a Direita 13">
            <a:extLst>
              <a:ext uri="{FF2B5EF4-FFF2-40B4-BE49-F238E27FC236}">
                <a16:creationId xmlns:a16="http://schemas.microsoft.com/office/drawing/2014/main" xmlns="" id="{C8D8FCD4-312B-4D13-B607-9E9A9347BC56}"/>
              </a:ext>
            </a:extLst>
          </p:cNvPr>
          <p:cNvSpPr/>
          <p:nvPr/>
        </p:nvSpPr>
        <p:spPr>
          <a:xfrm rot="5400000">
            <a:off x="3627476" y="5858376"/>
            <a:ext cx="537413" cy="356403"/>
          </a:xfrm>
          <a:prstGeom prst="rightArrow">
            <a:avLst/>
          </a:prstGeom>
          <a:solidFill>
            <a:schemeClr val="tx1">
              <a:lumMod val="50000"/>
              <a:lumOff val="50000"/>
            </a:schemeClr>
          </a:solidFill>
          <a:ln w="19050"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xmlns="" id="{A86C93AE-57B8-4F4E-B151-472FB501637A}"/>
              </a:ext>
            </a:extLst>
          </p:cNvPr>
          <p:cNvSpPr txBox="1"/>
          <p:nvPr/>
        </p:nvSpPr>
        <p:spPr>
          <a:xfrm>
            <a:off x="4074384" y="5732687"/>
            <a:ext cx="1840445" cy="738664"/>
          </a:xfrm>
          <a:prstGeom prst="rect">
            <a:avLst/>
          </a:prstGeom>
          <a:solidFill>
            <a:schemeClr val="bg1"/>
          </a:solidFill>
          <a:ln>
            <a:solidFill>
              <a:schemeClr val="tx1">
                <a:lumMod val="50000"/>
                <a:lumOff val="50000"/>
              </a:schemeClr>
            </a:solidFill>
          </a:ln>
        </p:spPr>
        <p:txBody>
          <a:bodyPr wrap="square" rtlCol="0">
            <a:spAutoFit/>
          </a:bodyPr>
          <a:lstStyle/>
          <a:p>
            <a:r>
              <a:rPr lang="pt-BR" sz="1400" b="1" dirty="0">
                <a:solidFill>
                  <a:schemeClr val="tx1">
                    <a:lumMod val="50000"/>
                    <a:lumOff val="50000"/>
                  </a:schemeClr>
                </a:solidFill>
              </a:rPr>
              <a:t>Redução de 35%</a:t>
            </a:r>
          </a:p>
          <a:p>
            <a:r>
              <a:rPr lang="pt-BR" sz="1400" dirty="0">
                <a:solidFill>
                  <a:schemeClr val="tx1">
                    <a:lumMod val="50000"/>
                    <a:lumOff val="50000"/>
                  </a:schemeClr>
                </a:solidFill>
              </a:rPr>
              <a:t>no investimento de 2010 a 2017</a:t>
            </a:r>
          </a:p>
        </p:txBody>
      </p:sp>
    </p:spTree>
    <p:extLst>
      <p:ext uri="{BB962C8B-B14F-4D97-AF65-F5344CB8AC3E}">
        <p14:creationId xmlns:p14="http://schemas.microsoft.com/office/powerpoint/2010/main" val="80188570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1_Separata 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200" dirty="0" err="1" smtClean="0">
            <a:solidFill>
              <a:schemeClr val="bg1"/>
            </a:solidFill>
            <a:latin typeface="Arial Narrow"/>
            <a:cs typeface="Arial Narrow"/>
          </a:defRPr>
        </a:defPPr>
      </a:lstStyle>
    </a:txDef>
  </a:objectDefaults>
  <a:extraClrSchemeLst/>
</a:theme>
</file>

<file path=ppt/theme/theme3.xml><?xml version="1.0" encoding="utf-8"?>
<a:theme xmlns:a="http://schemas.openxmlformats.org/drawingml/2006/main" name="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1698</Words>
  <Application>Microsoft Office PowerPoint</Application>
  <PresentationFormat>Personalizar</PresentationFormat>
  <Paragraphs>331</Paragraphs>
  <Slides>18</Slides>
  <Notes>0</Notes>
  <HiddenSlides>0</HiddenSlides>
  <MMClips>0</MMClips>
  <ScaleCrop>false</ScaleCrop>
  <HeadingPairs>
    <vt:vector size="4" baseType="variant">
      <vt:variant>
        <vt:lpstr>Tema</vt:lpstr>
      </vt:variant>
      <vt:variant>
        <vt:i4>3</vt:i4>
      </vt:variant>
      <vt:variant>
        <vt:lpstr>Títulos de slides</vt:lpstr>
      </vt:variant>
      <vt:variant>
        <vt:i4>18</vt:i4>
      </vt:variant>
    </vt:vector>
  </HeadingPairs>
  <TitlesOfParts>
    <vt:vector size="21" baseType="lpstr">
      <vt:lpstr>Tema do Office</vt:lpstr>
      <vt:lpstr>11_Separata 01</vt:lpstr>
      <vt:lpstr>PRESENTATIONLOAD</vt:lpstr>
      <vt:lpstr>Universalização do Saneamento Básico Comissão de Desenvolvimento Urbano  Secretaria Especial de Produtividade, Emprego e Competitividade – SEPEC Secretaria de Desenvolvimento da Infraestrutura – SDI  29/08/2019</vt:lpstr>
      <vt:lpstr>Diagnóstico Brasil</vt:lpstr>
      <vt:lpstr>Investimentos</vt:lpstr>
      <vt:lpstr>Apresentação do PowerPoint</vt:lpstr>
      <vt:lpstr>Apresentação do PowerPoint</vt:lpstr>
      <vt:lpstr>Apresentação do PowerPoint</vt:lpstr>
      <vt:lpstr>Apresentação do PowerPoint</vt:lpstr>
      <vt:lpstr>Apresentação do PowerPoint</vt:lpstr>
      <vt:lpstr>Apresentação do PowerPoint</vt:lpstr>
      <vt:lpstr>Externalidades</vt:lpstr>
      <vt:lpstr>Quantos empregos serão gerados?</vt:lpstr>
      <vt:lpstr>Pontos Centrais do PL</vt:lpstr>
      <vt:lpstr>Os “blocos”</vt:lpstr>
      <vt:lpstr>Geração de Valor x Universalização</vt:lpstr>
      <vt:lpstr>Resumo das Vantagens aos Governadores</vt:lpstr>
      <vt:lpstr>O mito das “reestatizações” O case Buenos Aires</vt:lpstr>
      <vt:lpstr>O mito das “reestatizações” O case Paris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MP.868:  Apresentação COSUD  Secretaria Especial de Produtividade, Emprego e Competitividade – SEPEC Secretaria de Desenvolvimento da Infraestrutura – SDI  25/05/2019</dc:title>
  <dc:creator>Diogo Mac Cord</dc:creator>
  <cp:lastModifiedBy>Coordenação de Audio</cp:lastModifiedBy>
  <cp:revision>12</cp:revision>
  <dcterms:created xsi:type="dcterms:W3CDTF">2019-05-25T00:47:37Z</dcterms:created>
  <dcterms:modified xsi:type="dcterms:W3CDTF">2019-08-29T11:38:00Z</dcterms:modified>
</cp:coreProperties>
</file>