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1" r:id="rId2"/>
    <p:sldMasterId id="2147483871" r:id="rId3"/>
    <p:sldMasterId id="2147484321" r:id="rId4"/>
    <p:sldMasterId id="2147484336" r:id="rId5"/>
  </p:sldMasterIdLst>
  <p:notesMasterIdLst>
    <p:notesMasterId r:id="rId25"/>
  </p:notesMasterIdLst>
  <p:handoutMasterIdLst>
    <p:handoutMasterId r:id="rId26"/>
  </p:handoutMasterIdLst>
  <p:sldIdLst>
    <p:sldId id="256" r:id="rId6"/>
    <p:sldId id="268" r:id="rId7"/>
    <p:sldId id="1214" r:id="rId8"/>
    <p:sldId id="1198" r:id="rId9"/>
    <p:sldId id="1199" r:id="rId10"/>
    <p:sldId id="1216" r:id="rId11"/>
    <p:sldId id="1173" r:id="rId12"/>
    <p:sldId id="1175" r:id="rId13"/>
    <p:sldId id="1207" r:id="rId14"/>
    <p:sldId id="1217" r:id="rId15"/>
    <p:sldId id="1138" r:id="rId16"/>
    <p:sldId id="1139" r:id="rId17"/>
    <p:sldId id="1218" r:id="rId18"/>
    <p:sldId id="1145" r:id="rId19"/>
    <p:sldId id="1219" r:id="rId20"/>
    <p:sldId id="1126" r:id="rId21"/>
    <p:sldId id="1072" r:id="rId22"/>
    <p:sldId id="1073" r:id="rId23"/>
    <p:sldId id="1129" r:id="rId24"/>
  </p:sldIdLst>
  <p:sldSz cx="9144000" cy="6858000" type="screen4x3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elardo de Oliveira Filho" initials="AdO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3F96F-81DD-4C19-BFA2-93D3B969ABA0}" v="1254" dt="2019-08-25T21:03:53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ardo de Oliveira Filho" userId="592c892a2c0e3046" providerId="LiveId" clId="{64D3F96F-81DD-4C19-BFA2-93D3B969ABA0}"/>
    <pc:docChg chg="undo custSel addSld delSld modSld sldOrd">
      <pc:chgData name="Abelardo de Oliveira Filho" userId="592c892a2c0e3046" providerId="LiveId" clId="{64D3F96F-81DD-4C19-BFA2-93D3B969ABA0}" dt="2019-08-25T21:05:48.293" v="6742" actId="14100"/>
      <pc:docMkLst>
        <pc:docMk/>
      </pc:docMkLst>
      <pc:sldChg chg="modSp">
        <pc:chgData name="Abelardo de Oliveira Filho" userId="592c892a2c0e3046" providerId="LiveId" clId="{64D3F96F-81DD-4C19-BFA2-93D3B969ABA0}" dt="2019-08-25T21:05:48.293" v="6742" actId="14100"/>
        <pc:sldMkLst>
          <pc:docMk/>
          <pc:sldMk cId="2586884925" sldId="268"/>
        </pc:sldMkLst>
        <pc:spChg chg="mod">
          <ac:chgData name="Abelardo de Oliveira Filho" userId="592c892a2c0e3046" providerId="LiveId" clId="{64D3F96F-81DD-4C19-BFA2-93D3B969ABA0}" dt="2019-08-25T21:03:41.831" v="6594" actId="6549"/>
          <ac:spMkLst>
            <pc:docMk/>
            <pc:sldMk cId="2586884925" sldId="268"/>
            <ac:spMk id="5" creationId="{57FF744C-9413-4737-906D-AF9642BCEE93}"/>
          </ac:spMkLst>
        </pc:spChg>
        <pc:spChg chg="mod">
          <ac:chgData name="Abelardo de Oliveira Filho" userId="592c892a2c0e3046" providerId="LiveId" clId="{64D3F96F-81DD-4C19-BFA2-93D3B969ABA0}" dt="2019-08-25T21:05:48.293" v="6742" actId="14100"/>
          <ac:spMkLst>
            <pc:docMk/>
            <pc:sldMk cId="2586884925" sldId="268"/>
            <ac:spMk id="6" creationId="{C32B12CB-65A3-4987-8EBE-AD7D7EFC3C73}"/>
          </ac:spMkLst>
        </pc:spChg>
      </pc:sldChg>
      <pc:sldChg chg="del">
        <pc:chgData name="Abelardo de Oliveira Filho" userId="592c892a2c0e3046" providerId="LiveId" clId="{64D3F96F-81DD-4C19-BFA2-93D3B969ABA0}" dt="2019-08-25T16:39:39.046" v="877" actId="2696"/>
        <pc:sldMkLst>
          <pc:docMk/>
          <pc:sldMk cId="4179163080" sldId="269"/>
        </pc:sldMkLst>
      </pc:sldChg>
      <pc:sldChg chg="del">
        <pc:chgData name="Abelardo de Oliveira Filho" userId="592c892a2c0e3046" providerId="LiveId" clId="{64D3F96F-81DD-4C19-BFA2-93D3B969ABA0}" dt="2019-08-25T17:12:08.241" v="2340" actId="2696"/>
        <pc:sldMkLst>
          <pc:docMk/>
          <pc:sldMk cId="2793094875" sldId="1039"/>
        </pc:sldMkLst>
      </pc:sldChg>
      <pc:sldChg chg="addSp modSp">
        <pc:chgData name="Abelardo de Oliveira Filho" userId="592c892a2c0e3046" providerId="LiveId" clId="{64D3F96F-81DD-4C19-BFA2-93D3B969ABA0}" dt="2019-08-25T18:49:52.814" v="5205" actId="1036"/>
        <pc:sldMkLst>
          <pc:docMk/>
          <pc:sldMk cId="4248815190" sldId="1072"/>
        </pc:sldMkLst>
        <pc:spChg chg="mod">
          <ac:chgData name="Abelardo de Oliveira Filho" userId="592c892a2c0e3046" providerId="LiveId" clId="{64D3F96F-81DD-4C19-BFA2-93D3B969ABA0}" dt="2019-08-25T18:48:31.577" v="5191" actId="255"/>
          <ac:spMkLst>
            <pc:docMk/>
            <pc:sldMk cId="4248815190" sldId="1072"/>
            <ac:spMk id="3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8:48:38.936" v="5192" actId="255"/>
          <ac:spMkLst>
            <pc:docMk/>
            <pc:sldMk cId="4248815190" sldId="1072"/>
            <ac:spMk id="4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8:49:52.814" v="5205" actId="1036"/>
          <ac:spMkLst>
            <pc:docMk/>
            <pc:sldMk cId="4248815190" sldId="1072"/>
            <ac:spMk id="5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8:49:49.108" v="5204" actId="1036"/>
          <ac:spMkLst>
            <pc:docMk/>
            <pc:sldMk cId="4248815190" sldId="1072"/>
            <ac:spMk id="6" creationId="{00000000-0000-0000-0000-000000000000}"/>
          </ac:spMkLst>
        </pc:spChg>
        <pc:spChg chg="add mod">
          <ac:chgData name="Abelardo de Oliveira Filho" userId="592c892a2c0e3046" providerId="LiveId" clId="{64D3F96F-81DD-4C19-BFA2-93D3B969ABA0}" dt="2019-08-25T18:49:45.206" v="5203" actId="1036"/>
          <ac:spMkLst>
            <pc:docMk/>
            <pc:sldMk cId="4248815190" sldId="1072"/>
            <ac:spMk id="7" creationId="{158D2EC3-A4F8-4876-9A04-58DC097172A4}"/>
          </ac:spMkLst>
        </pc:spChg>
        <pc:spChg chg="mod">
          <ac:chgData name="Abelardo de Oliveira Filho" userId="592c892a2c0e3046" providerId="LiveId" clId="{64D3F96F-81DD-4C19-BFA2-93D3B969ABA0}" dt="2019-08-25T18:48:23.106" v="5190" actId="255"/>
          <ac:spMkLst>
            <pc:docMk/>
            <pc:sldMk cId="4248815190" sldId="1072"/>
            <ac:spMk id="28674" creationId="{00000000-0000-0000-0000-000000000000}"/>
          </ac:spMkLst>
        </pc:spChg>
      </pc:sldChg>
      <pc:sldChg chg="modSp">
        <pc:chgData name="Abelardo de Oliveira Filho" userId="592c892a2c0e3046" providerId="LiveId" clId="{64D3F96F-81DD-4C19-BFA2-93D3B969ABA0}" dt="2019-08-25T18:53:25.105" v="5289" actId="1036"/>
        <pc:sldMkLst>
          <pc:docMk/>
          <pc:sldMk cId="1581160922" sldId="1073"/>
        </pc:sldMkLst>
        <pc:spChg chg="mod">
          <ac:chgData name="Abelardo de Oliveira Filho" userId="592c892a2c0e3046" providerId="LiveId" clId="{64D3F96F-81DD-4C19-BFA2-93D3B969ABA0}" dt="2019-08-25T18:53:25.105" v="5289" actId="1036"/>
          <ac:spMkLst>
            <pc:docMk/>
            <pc:sldMk cId="1581160922" sldId="1073"/>
            <ac:spMk id="3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8:52:48.415" v="5278" actId="255"/>
          <ac:spMkLst>
            <pc:docMk/>
            <pc:sldMk cId="1581160922" sldId="1073"/>
            <ac:spMk id="6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8:52:55.487" v="5279" actId="255"/>
          <ac:spMkLst>
            <pc:docMk/>
            <pc:sldMk cId="1581160922" sldId="1073"/>
            <ac:spMk id="7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8:53:22.368" v="5288" actId="1036"/>
          <ac:spMkLst>
            <pc:docMk/>
            <pc:sldMk cId="1581160922" sldId="1073"/>
            <ac:spMk id="8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8:53:19.203" v="5286" actId="1036"/>
          <ac:spMkLst>
            <pc:docMk/>
            <pc:sldMk cId="1581160922" sldId="1073"/>
            <ac:spMk id="10" creationId="{00000000-0000-0000-0000-000000000000}"/>
          </ac:spMkLst>
        </pc:spChg>
      </pc:sldChg>
      <pc:sldChg chg="del">
        <pc:chgData name="Abelardo de Oliveira Filho" userId="592c892a2c0e3046" providerId="LiveId" clId="{64D3F96F-81DD-4C19-BFA2-93D3B969ABA0}" dt="2019-08-25T19:13:44.527" v="6017" actId="2696"/>
        <pc:sldMkLst>
          <pc:docMk/>
          <pc:sldMk cId="1164195184" sldId="1123"/>
        </pc:sldMkLst>
      </pc:sldChg>
      <pc:sldChg chg="addSp modSp">
        <pc:chgData name="Abelardo de Oliveira Filho" userId="592c892a2c0e3046" providerId="LiveId" clId="{64D3F96F-81DD-4C19-BFA2-93D3B969ABA0}" dt="2019-08-25T20:56:40.922" v="6570" actId="207"/>
        <pc:sldMkLst>
          <pc:docMk/>
          <pc:sldMk cId="1156622815" sldId="1126"/>
        </pc:sldMkLst>
        <pc:spChg chg="add mod">
          <ac:chgData name="Abelardo de Oliveira Filho" userId="592c892a2c0e3046" providerId="LiveId" clId="{64D3F96F-81DD-4C19-BFA2-93D3B969ABA0}" dt="2019-08-25T20:56:40.922" v="6570" actId="207"/>
          <ac:spMkLst>
            <pc:docMk/>
            <pc:sldMk cId="1156622815" sldId="1126"/>
            <ac:spMk id="2" creationId="{4AADF440-7E9A-46CD-A927-23F0183B80AF}"/>
          </ac:spMkLst>
        </pc:spChg>
        <pc:spChg chg="mod">
          <ac:chgData name="Abelardo de Oliveira Filho" userId="592c892a2c0e3046" providerId="LiveId" clId="{64D3F96F-81DD-4C19-BFA2-93D3B969ABA0}" dt="2019-08-25T20:56:00.690" v="6566" actId="255"/>
          <ac:spMkLst>
            <pc:docMk/>
            <pc:sldMk cId="1156622815" sldId="1126"/>
            <ac:spMk id="3" creationId="{DCB55B81-F1F1-4CBA-8D26-B70919E1293A}"/>
          </ac:spMkLst>
        </pc:spChg>
        <pc:spChg chg="mod">
          <ac:chgData name="Abelardo de Oliveira Filho" userId="592c892a2c0e3046" providerId="LiveId" clId="{64D3F96F-81DD-4C19-BFA2-93D3B969ABA0}" dt="2019-08-25T20:56:29.313" v="6569" actId="255"/>
          <ac:spMkLst>
            <pc:docMk/>
            <pc:sldMk cId="1156622815" sldId="1126"/>
            <ac:spMk id="4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20:56:08.546" v="6567" actId="255"/>
          <ac:spMkLst>
            <pc:docMk/>
            <pc:sldMk cId="1156622815" sldId="1126"/>
            <ac:spMk id="5" creationId="{00000000-0000-0000-0000-000000000000}"/>
          </ac:spMkLst>
        </pc:spChg>
        <pc:spChg chg="add mod">
          <ac:chgData name="Abelardo de Oliveira Filho" userId="592c892a2c0e3046" providerId="LiveId" clId="{64D3F96F-81DD-4C19-BFA2-93D3B969ABA0}" dt="2019-08-25T20:55:25.678" v="6558" actId="255"/>
          <ac:spMkLst>
            <pc:docMk/>
            <pc:sldMk cId="1156622815" sldId="1126"/>
            <ac:spMk id="6" creationId="{D6888513-ABF3-44D1-BE9A-CBA9AA22F0BD}"/>
          </ac:spMkLst>
        </pc:spChg>
        <pc:spChg chg="mod">
          <ac:chgData name="Abelardo de Oliveira Filho" userId="592c892a2c0e3046" providerId="LiveId" clId="{64D3F96F-81DD-4C19-BFA2-93D3B969ABA0}" dt="2019-08-25T20:55:39.671" v="6562" actId="1035"/>
          <ac:spMkLst>
            <pc:docMk/>
            <pc:sldMk cId="1156622815" sldId="1126"/>
            <ac:spMk id="28674" creationId="{00000000-0000-0000-0000-000000000000}"/>
          </ac:spMkLst>
        </pc:spChg>
      </pc:sldChg>
      <pc:sldChg chg="modSp">
        <pc:chgData name="Abelardo de Oliveira Filho" userId="592c892a2c0e3046" providerId="LiveId" clId="{64D3F96F-81DD-4C19-BFA2-93D3B969ABA0}" dt="2019-08-25T20:58:07.258" v="6573" actId="255"/>
        <pc:sldMkLst>
          <pc:docMk/>
          <pc:sldMk cId="74878775" sldId="1129"/>
        </pc:sldMkLst>
        <pc:spChg chg="mod">
          <ac:chgData name="Abelardo de Oliveira Filho" userId="592c892a2c0e3046" providerId="LiveId" clId="{64D3F96F-81DD-4C19-BFA2-93D3B969ABA0}" dt="2019-08-25T20:58:07.258" v="6573" actId="255"/>
          <ac:spMkLst>
            <pc:docMk/>
            <pc:sldMk cId="74878775" sldId="1129"/>
            <ac:spMk id="28674" creationId="{00000000-0000-0000-0000-000000000000}"/>
          </ac:spMkLst>
        </pc:spChg>
      </pc:sldChg>
      <pc:sldChg chg="delSp modSp delAnim">
        <pc:chgData name="Abelardo de Oliveira Filho" userId="592c892a2c0e3046" providerId="LiveId" clId="{64D3F96F-81DD-4C19-BFA2-93D3B969ABA0}" dt="2019-08-25T17:38:19.183" v="2869" actId="1035"/>
        <pc:sldMkLst>
          <pc:docMk/>
          <pc:sldMk cId="105521756" sldId="1138"/>
        </pc:sldMkLst>
        <pc:spChg chg="del mod">
          <ac:chgData name="Abelardo de Oliveira Filho" userId="592c892a2c0e3046" providerId="LiveId" clId="{64D3F96F-81DD-4C19-BFA2-93D3B969ABA0}" dt="2019-08-25T17:35:46.697" v="2840" actId="478"/>
          <ac:spMkLst>
            <pc:docMk/>
            <pc:sldMk cId="105521756" sldId="1138"/>
            <ac:spMk id="2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7:38:14.395" v="2868" actId="255"/>
          <ac:spMkLst>
            <pc:docMk/>
            <pc:sldMk cId="105521756" sldId="1138"/>
            <ac:spMk id="3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7:38:19.183" v="2869" actId="1035"/>
          <ac:spMkLst>
            <pc:docMk/>
            <pc:sldMk cId="105521756" sldId="1138"/>
            <ac:spMk id="4" creationId="{00000000-0000-0000-0000-000000000000}"/>
          </ac:spMkLst>
        </pc:spChg>
      </pc:sldChg>
      <pc:sldChg chg="addSp modSp">
        <pc:chgData name="Abelardo de Oliveira Filho" userId="592c892a2c0e3046" providerId="LiveId" clId="{64D3F96F-81DD-4C19-BFA2-93D3B969ABA0}" dt="2019-08-25T20:52:32.105" v="6512" actId="20577"/>
        <pc:sldMkLst>
          <pc:docMk/>
          <pc:sldMk cId="1532755825" sldId="1139"/>
        </pc:sldMkLst>
        <pc:spChg chg="mod">
          <ac:chgData name="Abelardo de Oliveira Filho" userId="592c892a2c0e3046" providerId="LiveId" clId="{64D3F96F-81DD-4C19-BFA2-93D3B969ABA0}" dt="2019-08-25T20:51:37.349" v="6508" actId="255"/>
          <ac:spMkLst>
            <pc:docMk/>
            <pc:sldMk cId="1532755825" sldId="1139"/>
            <ac:spMk id="2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20:51:43.672" v="6509" actId="1035"/>
          <ac:spMkLst>
            <pc:docMk/>
            <pc:sldMk cId="1532755825" sldId="1139"/>
            <ac:spMk id="3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20:51:24.911" v="6503" actId="1036"/>
          <ac:spMkLst>
            <pc:docMk/>
            <pc:sldMk cId="1532755825" sldId="1139"/>
            <ac:spMk id="4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20:51:12.247" v="6499" actId="1036"/>
          <ac:spMkLst>
            <pc:docMk/>
            <pc:sldMk cId="1532755825" sldId="1139"/>
            <ac:spMk id="6" creationId="{00000000-0000-0000-0000-000000000000}"/>
          </ac:spMkLst>
        </pc:spChg>
        <pc:spChg chg="add mod">
          <ac:chgData name="Abelardo de Oliveira Filho" userId="592c892a2c0e3046" providerId="LiveId" clId="{64D3F96F-81DD-4C19-BFA2-93D3B969ABA0}" dt="2019-08-25T20:52:32.105" v="6512" actId="20577"/>
          <ac:spMkLst>
            <pc:docMk/>
            <pc:sldMk cId="1532755825" sldId="1139"/>
            <ac:spMk id="7" creationId="{FC83A9F1-DA99-4D6E-BC4A-8AF558743DDD}"/>
          </ac:spMkLst>
        </pc:spChg>
      </pc:sldChg>
      <pc:sldChg chg="modSp">
        <pc:chgData name="Abelardo de Oliveira Filho" userId="592c892a2c0e3046" providerId="LiveId" clId="{64D3F96F-81DD-4C19-BFA2-93D3B969ABA0}" dt="2019-08-25T17:43:40.021" v="2922" actId="6549"/>
        <pc:sldMkLst>
          <pc:docMk/>
          <pc:sldMk cId="2644081631" sldId="1145"/>
        </pc:sldMkLst>
        <pc:spChg chg="mod">
          <ac:chgData name="Abelardo de Oliveira Filho" userId="592c892a2c0e3046" providerId="LiveId" clId="{64D3F96F-81DD-4C19-BFA2-93D3B969ABA0}" dt="2019-08-25T17:43:40.021" v="2922" actId="6549"/>
          <ac:spMkLst>
            <pc:docMk/>
            <pc:sldMk cId="2644081631" sldId="1145"/>
            <ac:spMk id="3" creationId="{00000000-0000-0000-0000-000000000000}"/>
          </ac:spMkLst>
        </pc:spChg>
      </pc:sldChg>
      <pc:sldChg chg="modSp">
        <pc:chgData name="Abelardo de Oliveira Filho" userId="592c892a2c0e3046" providerId="LiveId" clId="{64D3F96F-81DD-4C19-BFA2-93D3B969ABA0}" dt="2019-08-25T17:30:34.056" v="2613" actId="14100"/>
        <pc:sldMkLst>
          <pc:docMk/>
          <pc:sldMk cId="4071869612" sldId="1173"/>
        </pc:sldMkLst>
        <pc:spChg chg="mod">
          <ac:chgData name="Abelardo de Oliveira Filho" userId="592c892a2c0e3046" providerId="LiveId" clId="{64D3F96F-81DD-4C19-BFA2-93D3B969ABA0}" dt="2019-08-25T17:30:01.022" v="2591" actId="6549"/>
          <ac:spMkLst>
            <pc:docMk/>
            <pc:sldMk cId="4071869612" sldId="1173"/>
            <ac:spMk id="2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7:30:16.554" v="2609" actId="14100"/>
          <ac:spMkLst>
            <pc:docMk/>
            <pc:sldMk cId="4071869612" sldId="1173"/>
            <ac:spMk id="33794" creationId="{00000000-0000-0000-0000-000000000000}"/>
          </ac:spMkLst>
        </pc:spChg>
        <pc:picChg chg="mod">
          <ac:chgData name="Abelardo de Oliveira Filho" userId="592c892a2c0e3046" providerId="LiveId" clId="{64D3F96F-81DD-4C19-BFA2-93D3B969ABA0}" dt="2019-08-25T17:30:34.056" v="2613" actId="14100"/>
          <ac:picMkLst>
            <pc:docMk/>
            <pc:sldMk cId="4071869612" sldId="1173"/>
            <ac:picMk id="5" creationId="{00000000-0000-0000-0000-000000000000}"/>
          </ac:picMkLst>
        </pc:picChg>
      </pc:sldChg>
      <pc:sldChg chg="modSp">
        <pc:chgData name="Abelardo de Oliveira Filho" userId="592c892a2c0e3046" providerId="LiveId" clId="{64D3F96F-81DD-4C19-BFA2-93D3B969ABA0}" dt="2019-08-25T17:31:46.403" v="2666" actId="14100"/>
        <pc:sldMkLst>
          <pc:docMk/>
          <pc:sldMk cId="1772707990" sldId="1175"/>
        </pc:sldMkLst>
        <pc:spChg chg="mod">
          <ac:chgData name="Abelardo de Oliveira Filho" userId="592c892a2c0e3046" providerId="LiveId" clId="{64D3F96F-81DD-4C19-BFA2-93D3B969ABA0}" dt="2019-08-25T17:31:46.403" v="2666" actId="14100"/>
          <ac:spMkLst>
            <pc:docMk/>
            <pc:sldMk cId="1772707990" sldId="1175"/>
            <ac:spMk id="2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7:30:55.635" v="2631" actId="14100"/>
          <ac:spMkLst>
            <pc:docMk/>
            <pc:sldMk cId="1772707990" sldId="1175"/>
            <ac:spMk id="33794" creationId="{00000000-0000-0000-0000-000000000000}"/>
          </ac:spMkLst>
        </pc:spChg>
        <pc:picChg chg="mod">
          <ac:chgData name="Abelardo de Oliveira Filho" userId="592c892a2c0e3046" providerId="LiveId" clId="{64D3F96F-81DD-4C19-BFA2-93D3B969ABA0}" dt="2019-08-25T17:31:14.071" v="2634" actId="14100"/>
          <ac:picMkLst>
            <pc:docMk/>
            <pc:sldMk cId="1772707990" sldId="1175"/>
            <ac:picMk id="6" creationId="{00000000-0000-0000-0000-000000000000}"/>
          </ac:picMkLst>
        </pc:picChg>
      </pc:sldChg>
      <pc:sldChg chg="del">
        <pc:chgData name="Abelardo de Oliveira Filho" userId="592c892a2c0e3046" providerId="LiveId" clId="{64D3F96F-81DD-4C19-BFA2-93D3B969ABA0}" dt="2019-08-25T17:10:33.242" v="2335" actId="2696"/>
        <pc:sldMkLst>
          <pc:docMk/>
          <pc:sldMk cId="885269853" sldId="1186"/>
        </pc:sldMkLst>
      </pc:sldChg>
      <pc:sldChg chg="del">
        <pc:chgData name="Abelardo de Oliveira Filho" userId="592c892a2c0e3046" providerId="LiveId" clId="{64D3F96F-81DD-4C19-BFA2-93D3B969ABA0}" dt="2019-08-25T17:11:19.688" v="2339" actId="2696"/>
        <pc:sldMkLst>
          <pc:docMk/>
          <pc:sldMk cId="403650945" sldId="1195"/>
        </pc:sldMkLst>
      </pc:sldChg>
      <pc:sldChg chg="addSp delSp modSp">
        <pc:chgData name="Abelardo de Oliveira Filho" userId="592c892a2c0e3046" providerId="LiveId" clId="{64D3F96F-81DD-4C19-BFA2-93D3B969ABA0}" dt="2019-08-25T19:22:22.194" v="6097" actId="1036"/>
        <pc:sldMkLst>
          <pc:docMk/>
          <pc:sldMk cId="2012534680" sldId="1198"/>
        </pc:sldMkLst>
        <pc:spChg chg="mod">
          <ac:chgData name="Abelardo de Oliveira Filho" userId="592c892a2c0e3046" providerId="LiveId" clId="{64D3F96F-81DD-4C19-BFA2-93D3B969ABA0}" dt="2019-08-25T19:22:19.310" v="6096" actId="1036"/>
          <ac:spMkLst>
            <pc:docMk/>
            <pc:sldMk cId="2012534680" sldId="1198"/>
            <ac:spMk id="2" creationId="{208B98CF-E88B-47E5-A611-C77BBA4BC679}"/>
          </ac:spMkLst>
        </pc:spChg>
        <pc:spChg chg="mod">
          <ac:chgData name="Abelardo de Oliveira Filho" userId="592c892a2c0e3046" providerId="LiveId" clId="{64D3F96F-81DD-4C19-BFA2-93D3B969ABA0}" dt="2019-08-25T19:21:58.006" v="6087" actId="1036"/>
          <ac:spMkLst>
            <pc:docMk/>
            <pc:sldMk cId="2012534680" sldId="1198"/>
            <ac:spMk id="3" creationId="{00000000-0000-0000-0000-000000000000}"/>
          </ac:spMkLst>
        </pc:spChg>
        <pc:spChg chg="del mod">
          <ac:chgData name="Abelardo de Oliveira Filho" userId="592c892a2c0e3046" providerId="LiveId" clId="{64D3F96F-81DD-4C19-BFA2-93D3B969ABA0}" dt="2019-08-25T17:20:47.626" v="2381" actId="478"/>
          <ac:spMkLst>
            <pc:docMk/>
            <pc:sldMk cId="2012534680" sldId="1198"/>
            <ac:spMk id="4" creationId="{92FC63A5-0E72-4099-974F-7472C3748036}"/>
          </ac:spMkLst>
        </pc:spChg>
        <pc:spChg chg="mod">
          <ac:chgData name="Abelardo de Oliveira Filho" userId="592c892a2c0e3046" providerId="LiveId" clId="{64D3F96F-81DD-4C19-BFA2-93D3B969ABA0}" dt="2019-08-25T19:22:13.737" v="6092" actId="1036"/>
          <ac:spMkLst>
            <pc:docMk/>
            <pc:sldMk cId="2012534680" sldId="1198"/>
            <ac:spMk id="5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9:22:16.329" v="6094" actId="1036"/>
          <ac:spMkLst>
            <pc:docMk/>
            <pc:sldMk cId="2012534680" sldId="1198"/>
            <ac:spMk id="6" creationId="{00000000-0000-0000-0000-000000000000}"/>
          </ac:spMkLst>
        </pc:spChg>
        <pc:spChg chg="add mod">
          <ac:chgData name="Abelardo de Oliveira Filho" userId="592c892a2c0e3046" providerId="LiveId" clId="{64D3F96F-81DD-4C19-BFA2-93D3B969ABA0}" dt="2019-08-25T19:22:22.194" v="6097" actId="1036"/>
          <ac:spMkLst>
            <pc:docMk/>
            <pc:sldMk cId="2012534680" sldId="1198"/>
            <ac:spMk id="7" creationId="{7D30DDCC-9F2C-4696-B4F5-E210BC250F1E}"/>
          </ac:spMkLst>
        </pc:spChg>
        <pc:spChg chg="add mod">
          <ac:chgData name="Abelardo de Oliveira Filho" userId="592c892a2c0e3046" providerId="LiveId" clId="{64D3F96F-81DD-4C19-BFA2-93D3B969ABA0}" dt="2019-08-25T19:22:10.989" v="6090" actId="1036"/>
          <ac:spMkLst>
            <pc:docMk/>
            <pc:sldMk cId="2012534680" sldId="1198"/>
            <ac:spMk id="8" creationId="{683048D9-390B-4E53-8341-E85F15EE0C55}"/>
          </ac:spMkLst>
        </pc:spChg>
        <pc:spChg chg="add mod">
          <ac:chgData name="Abelardo de Oliveira Filho" userId="592c892a2c0e3046" providerId="LiveId" clId="{64D3F96F-81DD-4C19-BFA2-93D3B969ABA0}" dt="2019-08-25T19:22:07.033" v="6088" actId="1036"/>
          <ac:spMkLst>
            <pc:docMk/>
            <pc:sldMk cId="2012534680" sldId="1198"/>
            <ac:spMk id="9" creationId="{EDA16F3A-CEA1-448E-A685-37A75DB98737}"/>
          </ac:spMkLst>
        </pc:spChg>
        <pc:spChg chg="mod">
          <ac:chgData name="Abelardo de Oliveira Filho" userId="592c892a2c0e3046" providerId="LiveId" clId="{64D3F96F-81DD-4C19-BFA2-93D3B969ABA0}" dt="2019-08-25T19:21:12.413" v="6055" actId="20577"/>
          <ac:spMkLst>
            <pc:docMk/>
            <pc:sldMk cId="2012534680" sldId="1198"/>
            <ac:spMk id="28674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6:37:33.185" v="822" actId="20577"/>
          <ac:spMkLst>
            <pc:docMk/>
            <pc:sldMk cId="2012534680" sldId="1198"/>
            <ac:spMk id="33794" creationId="{00000000-0000-0000-0000-000000000000}"/>
          </ac:spMkLst>
        </pc:spChg>
      </pc:sldChg>
      <pc:sldChg chg="addSp modSp">
        <pc:chgData name="Abelardo de Oliveira Filho" userId="592c892a2c0e3046" providerId="LiveId" clId="{64D3F96F-81DD-4C19-BFA2-93D3B969ABA0}" dt="2019-08-25T19:20:22.049" v="6028" actId="20577"/>
        <pc:sldMkLst>
          <pc:docMk/>
          <pc:sldMk cId="1978545479" sldId="1199"/>
        </pc:sldMkLst>
        <pc:spChg chg="mod">
          <ac:chgData name="Abelardo de Oliveira Filho" userId="592c892a2c0e3046" providerId="LiveId" clId="{64D3F96F-81DD-4C19-BFA2-93D3B969ABA0}" dt="2019-08-25T17:09:00.236" v="2325" actId="1035"/>
          <ac:spMkLst>
            <pc:docMk/>
            <pc:sldMk cId="1978545479" sldId="1199"/>
            <ac:spMk id="2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9:20:14.757" v="6026" actId="1036"/>
          <ac:spMkLst>
            <pc:docMk/>
            <pc:sldMk cId="1978545479" sldId="1199"/>
            <ac:spMk id="3" creationId="{00000000-0000-0000-0000-000000000000}"/>
          </ac:spMkLst>
        </pc:spChg>
        <pc:spChg chg="add mod">
          <ac:chgData name="Abelardo de Oliveira Filho" userId="592c892a2c0e3046" providerId="LiveId" clId="{64D3F96F-81DD-4C19-BFA2-93D3B969ABA0}" dt="2019-08-25T17:00:25.939" v="2214" actId="1035"/>
          <ac:spMkLst>
            <pc:docMk/>
            <pc:sldMk cId="1978545479" sldId="1199"/>
            <ac:spMk id="4" creationId="{2C0EFDFF-B2B9-4AF5-BEA2-01A1ED87737E}"/>
          </ac:spMkLst>
        </pc:spChg>
        <pc:spChg chg="mod">
          <ac:chgData name="Abelardo de Oliveira Filho" userId="592c892a2c0e3046" providerId="LiveId" clId="{64D3F96F-81DD-4C19-BFA2-93D3B969ABA0}" dt="2019-08-25T19:20:11.445" v="6022" actId="1036"/>
          <ac:spMkLst>
            <pc:docMk/>
            <pc:sldMk cId="1978545479" sldId="1199"/>
            <ac:spMk id="6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7:25:25.112" v="2471" actId="6549"/>
          <ac:spMkLst>
            <pc:docMk/>
            <pc:sldMk cId="1978545479" sldId="1199"/>
            <ac:spMk id="28674" creationId="{00000000-0000-0000-0000-000000000000}"/>
          </ac:spMkLst>
        </pc:spChg>
        <pc:spChg chg="mod">
          <ac:chgData name="Abelardo de Oliveira Filho" userId="592c892a2c0e3046" providerId="LiveId" clId="{64D3F96F-81DD-4C19-BFA2-93D3B969ABA0}" dt="2019-08-25T19:20:22.049" v="6028" actId="20577"/>
          <ac:spMkLst>
            <pc:docMk/>
            <pc:sldMk cId="1978545479" sldId="1199"/>
            <ac:spMk id="33794" creationId="{00000000-0000-0000-0000-000000000000}"/>
          </ac:spMkLst>
        </pc:spChg>
      </pc:sldChg>
      <pc:sldChg chg="del">
        <pc:chgData name="Abelardo de Oliveira Filho" userId="592c892a2c0e3046" providerId="LiveId" clId="{64D3F96F-81DD-4C19-BFA2-93D3B969ABA0}" dt="2019-08-25T17:10:43.279" v="2337" actId="2696"/>
        <pc:sldMkLst>
          <pc:docMk/>
          <pc:sldMk cId="1507651724" sldId="1204"/>
        </pc:sldMkLst>
      </pc:sldChg>
      <pc:sldChg chg="modSp ord">
        <pc:chgData name="Abelardo de Oliveira Filho" userId="592c892a2c0e3046" providerId="LiveId" clId="{64D3F96F-81DD-4C19-BFA2-93D3B969ABA0}" dt="2019-08-25T17:32:10.661" v="2670" actId="6549"/>
        <pc:sldMkLst>
          <pc:docMk/>
          <pc:sldMk cId="2019575435" sldId="1207"/>
        </pc:sldMkLst>
        <pc:spChg chg="mod">
          <ac:chgData name="Abelardo de Oliveira Filho" userId="592c892a2c0e3046" providerId="LiveId" clId="{64D3F96F-81DD-4C19-BFA2-93D3B969ABA0}" dt="2019-08-25T17:32:10.661" v="2670" actId="6549"/>
          <ac:spMkLst>
            <pc:docMk/>
            <pc:sldMk cId="2019575435" sldId="1207"/>
            <ac:spMk id="33794" creationId="{00000000-0000-0000-0000-000000000000}"/>
          </ac:spMkLst>
        </pc:spChg>
      </pc:sldChg>
      <pc:sldChg chg="modSp">
        <pc:chgData name="Abelardo de Oliveira Filho" userId="592c892a2c0e3046" providerId="LiveId" clId="{64D3F96F-81DD-4C19-BFA2-93D3B969ABA0}" dt="2019-08-25T20:53:44.355" v="6553" actId="1035"/>
        <pc:sldMkLst>
          <pc:docMk/>
          <pc:sldMk cId="1935160541" sldId="1214"/>
        </pc:sldMkLst>
        <pc:spChg chg="mod">
          <ac:chgData name="Abelardo de Oliveira Filho" userId="592c892a2c0e3046" providerId="LiveId" clId="{64D3F96F-81DD-4C19-BFA2-93D3B969ABA0}" dt="2019-08-25T20:53:44.355" v="6553" actId="1035"/>
          <ac:spMkLst>
            <pc:docMk/>
            <pc:sldMk cId="1935160541" sldId="1214"/>
            <ac:spMk id="3" creationId="{777EC198-256B-4D4B-8F44-F3CE6D80C144}"/>
          </ac:spMkLst>
        </pc:spChg>
      </pc:sldChg>
      <pc:sldChg chg="del">
        <pc:chgData name="Abelardo de Oliveira Filho" userId="592c892a2c0e3046" providerId="LiveId" clId="{64D3F96F-81DD-4C19-BFA2-93D3B969ABA0}" dt="2019-08-25T17:10:38.777" v="2336" actId="2696"/>
        <pc:sldMkLst>
          <pc:docMk/>
          <pc:sldMk cId="2990438615" sldId="1215"/>
        </pc:sldMkLst>
      </pc:sldChg>
      <pc:sldChg chg="modSp ord">
        <pc:chgData name="Abelardo de Oliveira Filho" userId="592c892a2c0e3046" providerId="LiveId" clId="{64D3F96F-81DD-4C19-BFA2-93D3B969ABA0}" dt="2019-08-25T17:07:08.532" v="2286"/>
        <pc:sldMkLst>
          <pc:docMk/>
          <pc:sldMk cId="3670093493" sldId="1216"/>
        </pc:sldMkLst>
        <pc:spChg chg="mod">
          <ac:chgData name="Abelardo de Oliveira Filho" userId="592c892a2c0e3046" providerId="LiveId" clId="{64D3F96F-81DD-4C19-BFA2-93D3B969ABA0}" dt="2019-08-25T17:06:44.412" v="2285" actId="20577"/>
          <ac:spMkLst>
            <pc:docMk/>
            <pc:sldMk cId="3670093493" sldId="1216"/>
            <ac:spMk id="3" creationId="{777EC198-256B-4D4B-8F44-F3CE6D80C144}"/>
          </ac:spMkLst>
        </pc:spChg>
      </pc:sldChg>
      <pc:sldChg chg="modSp">
        <pc:chgData name="Abelardo de Oliveira Filho" userId="592c892a2c0e3046" providerId="LiveId" clId="{64D3F96F-81DD-4C19-BFA2-93D3B969ABA0}" dt="2019-08-25T18:00:41.593" v="3145" actId="6549"/>
        <pc:sldMkLst>
          <pc:docMk/>
          <pc:sldMk cId="4119155037" sldId="1218"/>
        </pc:sldMkLst>
        <pc:spChg chg="mod">
          <ac:chgData name="Abelardo de Oliveira Filho" userId="592c892a2c0e3046" providerId="LiveId" clId="{64D3F96F-81DD-4C19-BFA2-93D3B969ABA0}" dt="2019-08-25T18:00:41.593" v="3145" actId="6549"/>
          <ac:spMkLst>
            <pc:docMk/>
            <pc:sldMk cId="4119155037" sldId="1218"/>
            <ac:spMk id="3" creationId="{777EC198-256B-4D4B-8F44-F3CE6D80C144}"/>
          </ac:spMkLst>
        </pc:spChg>
      </pc:sldChg>
      <pc:sldChg chg="addSp delSp modSp add">
        <pc:chgData name="Abelardo de Oliveira Filho" userId="592c892a2c0e3046" providerId="LiveId" clId="{64D3F96F-81DD-4C19-BFA2-93D3B969ABA0}" dt="2019-08-25T20:54:54.485" v="6555" actId="20577"/>
        <pc:sldMkLst>
          <pc:docMk/>
          <pc:sldMk cId="2055219275" sldId="1219"/>
        </pc:sldMkLst>
        <pc:spChg chg="mod">
          <ac:chgData name="Abelardo de Oliveira Filho" userId="592c892a2c0e3046" providerId="LiveId" clId="{64D3F96F-81DD-4C19-BFA2-93D3B969ABA0}" dt="2019-08-25T19:10:23.632" v="5951" actId="255"/>
          <ac:spMkLst>
            <pc:docMk/>
            <pc:sldMk cId="2055219275" sldId="1219"/>
            <ac:spMk id="2" creationId="{00000000-0000-0000-0000-000000000000}"/>
          </ac:spMkLst>
        </pc:spChg>
        <pc:spChg chg="add mod">
          <ac:chgData name="Abelardo de Oliveira Filho" userId="592c892a2c0e3046" providerId="LiveId" clId="{64D3F96F-81DD-4C19-BFA2-93D3B969ABA0}" dt="2019-08-25T19:10:46.522" v="5956" actId="1036"/>
          <ac:spMkLst>
            <pc:docMk/>
            <pc:sldMk cId="2055219275" sldId="1219"/>
            <ac:spMk id="3" creationId="{D5A52E58-2CD8-43BB-833A-951160C4E0F9}"/>
          </ac:spMkLst>
        </pc:spChg>
        <pc:spChg chg="mod">
          <ac:chgData name="Abelardo de Oliveira Filho" userId="592c892a2c0e3046" providerId="LiveId" clId="{64D3F96F-81DD-4C19-BFA2-93D3B969ABA0}" dt="2019-08-25T19:10:33.227" v="5952" actId="1036"/>
          <ac:spMkLst>
            <pc:docMk/>
            <pc:sldMk cId="2055219275" sldId="1219"/>
            <ac:spMk id="4" creationId="{00000000-0000-0000-0000-000000000000}"/>
          </ac:spMkLst>
        </pc:spChg>
        <pc:spChg chg="add mod">
          <ac:chgData name="Abelardo de Oliveira Filho" userId="592c892a2c0e3046" providerId="LiveId" clId="{64D3F96F-81DD-4C19-BFA2-93D3B969ABA0}" dt="2019-08-25T19:10:36.507" v="5954" actId="1036"/>
          <ac:spMkLst>
            <pc:docMk/>
            <pc:sldMk cId="2055219275" sldId="1219"/>
            <ac:spMk id="5" creationId="{E308FE63-CB6F-49D0-A80F-0A4E28A05D01}"/>
          </ac:spMkLst>
        </pc:spChg>
        <pc:spChg chg="mod">
          <ac:chgData name="Abelardo de Oliveira Filho" userId="592c892a2c0e3046" providerId="LiveId" clId="{64D3F96F-81DD-4C19-BFA2-93D3B969ABA0}" dt="2019-08-25T20:54:54.485" v="6555" actId="20577"/>
          <ac:spMkLst>
            <pc:docMk/>
            <pc:sldMk cId="2055219275" sldId="1219"/>
            <ac:spMk id="6" creationId="{00000000-0000-0000-0000-000000000000}"/>
          </ac:spMkLst>
        </pc:spChg>
        <pc:spChg chg="add del mod">
          <ac:chgData name="Abelardo de Oliveira Filho" userId="592c892a2c0e3046" providerId="LiveId" clId="{64D3F96F-81DD-4C19-BFA2-93D3B969ABA0}" dt="2019-08-25T19:07:49.693" v="5919" actId="478"/>
          <ac:spMkLst>
            <pc:docMk/>
            <pc:sldMk cId="2055219275" sldId="1219"/>
            <ac:spMk id="7" creationId="{413033EF-B09E-4C2A-9D54-E33F3F72D661}"/>
          </ac:spMkLst>
        </pc:spChg>
        <pc:spChg chg="add del mod">
          <ac:chgData name="Abelardo de Oliveira Filho" userId="592c892a2c0e3046" providerId="LiveId" clId="{64D3F96F-81DD-4C19-BFA2-93D3B969ABA0}" dt="2019-08-25T19:05:19.776" v="5792" actId="478"/>
          <ac:spMkLst>
            <pc:docMk/>
            <pc:sldMk cId="2055219275" sldId="1219"/>
            <ac:spMk id="8" creationId="{7900F320-5869-4992-B421-E4ED9408B134}"/>
          </ac:spMkLst>
        </pc:spChg>
        <pc:spChg chg="mod">
          <ac:chgData name="Abelardo de Oliveira Filho" userId="592c892a2c0e3046" providerId="LiveId" clId="{64D3F96F-81DD-4C19-BFA2-93D3B969ABA0}" dt="2019-08-25T19:10:41.677" v="5955" actId="1035"/>
          <ac:spMkLst>
            <pc:docMk/>
            <pc:sldMk cId="2055219275" sldId="1219"/>
            <ac:spMk id="28674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2T17:01:10.821" idx="2">
    <p:pos x="5572" y="2175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2T17:01:10.821" idx="3">
    <p:pos x="5572" y="2175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4EB0C-3563-40A3-8423-F3008799F2D4}" type="datetimeFigureOut">
              <a:rPr lang="pt-BR" smtClean="0"/>
              <a:pPr/>
              <a:t>29/08/2019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099F-2FF4-4B9E-B29D-D5706A99DEC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9332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4C643-B24E-4967-83C6-9E7A6DC747A2}" type="datetimeFigureOut">
              <a:rPr lang="pt-BR" smtClean="0"/>
              <a:pPr/>
              <a:t>29/08/2019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43332-C061-4C1A-9D23-1A635428317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43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42B13-59EB-4EF9-8B89-3650608F4B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49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DBEC0-4C46-4909-AD34-0E1D51BE05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0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49825" cy="37131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DBEC0-4C46-4909-AD34-0E1D51BE058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96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49825" cy="37131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42B13-59EB-4EF9-8B89-3650608F4B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9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9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42B13-59EB-4EF9-8B89-3650608F4B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56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42B13-59EB-4EF9-8B89-3650608F4B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138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42B13-59EB-4EF9-8B89-3650608F4B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5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2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557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4255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043488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835212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6337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23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3969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7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9859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830"/>
            <a:ext cx="4041775" cy="65484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945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05087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20508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86711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42712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1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6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905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6894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4613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6250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598141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4194881"/>
      </p:ext>
    </p:extLst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926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0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9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3294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02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7957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801"/>
            <a:ext cx="4041775" cy="65484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0907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7514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01190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3086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1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27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69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36889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36281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5122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00931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542684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665337"/>
      </p:ext>
    </p:extLst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684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30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10736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5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69991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83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90911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44838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79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83"/>
            <a:ext cx="4041775" cy="65484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18496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39315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78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5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64915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20101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5074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"/>
            <a:ext cx="92519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46716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"/>
            <a:ext cx="92519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816640"/>
      </p:ext>
    </p:extLst>
  </p:cSld>
  <p:clrMapOvr>
    <a:masterClrMapping/>
  </p:clrMapOvr>
  <p:transition>
    <p:strips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"/>
            <a:ext cx="92519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232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753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68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0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41467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40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01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19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6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79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95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93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0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720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0582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58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786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331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2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3866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1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8/29/2019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12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5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6388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29/08/2019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1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1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75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8" r:id="rId13"/>
    <p:sldLayoutId id="2147483690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6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29/08/2019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6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6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36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7" r:id="rId13"/>
    <p:sldLayoutId id="2147483719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27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29/08/2019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2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5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7" r:id="rId13"/>
    <p:sldLayoutId id="2147483889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29/08/2019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78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7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11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  <p:sldLayoutId id="2147484335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7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  <p:sldLayoutId id="2147484351" r:id="rId15"/>
    <p:sldLayoutId id="2147484352" r:id="rId16"/>
    <p:sldLayoutId id="2147484353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i.org/es/publicacion/remunicipalizacion-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://www.ondas.brasil.org.b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DD0E24-32CD-40A9-8669-6275AB49D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6517482" cy="1728192"/>
          </a:xfrm>
        </p:spPr>
        <p:txBody>
          <a:bodyPr>
            <a:noAutofit/>
          </a:bodyPr>
          <a:lstStyle/>
          <a:p>
            <a:r>
              <a:rPr lang="pt-BR" sz="4000" b="1" i="1" dirty="0">
                <a:solidFill>
                  <a:srgbClr val="002060"/>
                </a:solidFill>
              </a:rPr>
              <a:t>Observatório nacional pelos direitos a água e ao saneamento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7F574B8-797A-4F95-B3DB-FE196E8C0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4664"/>
            <a:ext cx="1603772" cy="1603772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4034EC82-0697-4229-8117-A487B7C3F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887" y="2060848"/>
            <a:ext cx="7730554" cy="2808312"/>
          </a:xfrm>
        </p:spPr>
        <p:txBody>
          <a:bodyPr>
            <a:noAutofit/>
          </a:bodyPr>
          <a:lstStyle/>
          <a:p>
            <a:r>
              <a:rPr lang="pt-BR" sz="4000" b="1" i="1" dirty="0">
                <a:solidFill>
                  <a:srgbClr val="0070C0"/>
                </a:solidFill>
              </a:rPr>
              <a:t>Impactos </a:t>
            </a:r>
            <a:r>
              <a:rPr lang="pt-BR" sz="4000" b="1" i="1" dirty="0" smtClean="0">
                <a:solidFill>
                  <a:srgbClr val="0070C0"/>
                </a:solidFill>
              </a:rPr>
              <a:t>da alteração do marco regulatório nas  </a:t>
            </a:r>
            <a:r>
              <a:rPr lang="pt-BR" sz="4000" b="1" i="1" dirty="0">
                <a:solidFill>
                  <a:srgbClr val="0070C0"/>
                </a:solidFill>
              </a:rPr>
              <a:t>políticas públicas de saneamento Básic</a:t>
            </a:r>
            <a:r>
              <a:rPr lang="pt-BR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3105B73-60AF-42B0-B9D6-3A000A009439}"/>
              </a:ext>
            </a:extLst>
          </p:cNvPr>
          <p:cNvSpPr txBox="1"/>
          <p:nvPr/>
        </p:nvSpPr>
        <p:spPr>
          <a:xfrm>
            <a:off x="248466" y="5127575"/>
            <a:ext cx="864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Audiência Pública – Comissão de Desenvolvimento Urbano (CDU)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CE08424-8600-48FF-B761-45B8948315C2}"/>
              </a:ext>
            </a:extLst>
          </p:cNvPr>
          <p:cNvSpPr txBox="1"/>
          <p:nvPr/>
        </p:nvSpPr>
        <p:spPr>
          <a:xfrm>
            <a:off x="827584" y="58052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2F4F20B-945C-42B6-9C8B-075A0FAACE2A}"/>
              </a:ext>
            </a:extLst>
          </p:cNvPr>
          <p:cNvSpPr txBox="1"/>
          <p:nvPr/>
        </p:nvSpPr>
        <p:spPr>
          <a:xfrm>
            <a:off x="3491880" y="598121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Brasília, 29 de agosto de 2019</a:t>
            </a:r>
          </a:p>
        </p:txBody>
      </p:sp>
    </p:spTree>
    <p:extLst>
      <p:ext uri="{BB962C8B-B14F-4D97-AF65-F5344CB8AC3E}">
        <p14:creationId xmlns:p14="http://schemas.microsoft.com/office/powerpoint/2010/main" val="25494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69135FA-3D9F-4BE0-B1BE-829542E8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0" y="2276872"/>
            <a:ext cx="2267744" cy="222667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77EC198-256B-4D4B-8F44-F3CE6D80C1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59832" y="836712"/>
            <a:ext cx="5544616" cy="51845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1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prestação dos serviços, </a:t>
            </a:r>
            <a:r>
              <a:rPr lang="pt-BR" sz="123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monopolizada</a:t>
            </a:r>
            <a:r>
              <a:rPr lang="pt-BR" sz="1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pt-BR" sz="1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setor privado</a:t>
            </a:r>
          </a:p>
          <a:p>
            <a:pPr marL="0" indent="0" algn="ctr">
              <a:buNone/>
            </a:pPr>
            <a:r>
              <a:rPr lang="pt-BR" sz="1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vai trazer novos investimentos para o setor ?</a:t>
            </a:r>
          </a:p>
          <a:p>
            <a:pPr marL="0" indent="0" algn="ctr">
              <a:buNone/>
            </a:pPr>
            <a:r>
              <a:rPr lang="pt-BR" sz="1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conseguir universalizar os serviços?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43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16" y="-27384"/>
            <a:ext cx="87798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4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Atração de Capital privado?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624751"/>
            <a:ext cx="864096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2060"/>
                </a:solidFill>
                <a:latin typeface="Calibri"/>
              </a:rPr>
              <a:t>O Banco Mundial </a:t>
            </a: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(BIRD) nos </a:t>
            </a:r>
            <a:r>
              <a:rPr lang="pt-BR" sz="2400" b="1" dirty="0">
                <a:solidFill>
                  <a:srgbClr val="002060"/>
                </a:solidFill>
                <a:latin typeface="Calibri"/>
              </a:rPr>
              <a:t>anos 90 </a:t>
            </a: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foi um dos maiores defensores </a:t>
            </a:r>
            <a:r>
              <a:rPr lang="pt-BR" sz="2400" b="1" dirty="0">
                <a:solidFill>
                  <a:srgbClr val="002060"/>
                </a:solidFill>
                <a:latin typeface="Calibri"/>
              </a:rPr>
              <a:t>e incentivadores da privatização dos serviços </a:t>
            </a: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públicos </a:t>
            </a:r>
            <a:r>
              <a:rPr lang="pt-BR" sz="2400" b="1" dirty="0">
                <a:solidFill>
                  <a:srgbClr val="002060"/>
                </a:solidFill>
                <a:latin typeface="Calibri"/>
              </a:rPr>
              <a:t>de água e esgoto, em todo o </a:t>
            </a: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Mundo. Após </a:t>
            </a:r>
            <a:r>
              <a:rPr lang="pt-BR" sz="2400" b="1" dirty="0">
                <a:solidFill>
                  <a:srgbClr val="002060"/>
                </a:solidFill>
                <a:latin typeface="Calibri"/>
              </a:rPr>
              <a:t>análise </a:t>
            </a:r>
            <a:r>
              <a:rPr lang="pt-BR" sz="2400" b="1" dirty="0" smtClean="0">
                <a:solidFill>
                  <a:srgbClr val="002060"/>
                </a:solidFill>
                <a:latin typeface="Calibri"/>
              </a:rPr>
              <a:t>dos resultados, fez a </a:t>
            </a:r>
            <a:r>
              <a:rPr lang="pt-BR" sz="2400" b="1" dirty="0">
                <a:solidFill>
                  <a:srgbClr val="002060"/>
                </a:solidFill>
                <a:latin typeface="Calibri"/>
              </a:rPr>
              <a:t>“mea culpa” com relação a atração de investimentos privados para o setor; </a:t>
            </a:r>
            <a:endParaRPr lang="pt-BR" sz="2400" b="1" u="sng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708920"/>
            <a:ext cx="8640960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600" b="1" i="1" u="sng" dirty="0">
                <a:solidFill>
                  <a:srgbClr val="C00000"/>
                </a:solidFill>
                <a:latin typeface="Calibri"/>
              </a:rPr>
              <a:t>“Sempre o peso do investimento em água tem que ser fornecido pelo setor público(...) dada a magnitude dos recursos necessários, nos anos 90, nós acreditamos que o setor privado poderia fazer importantes investimentos para salvar o setor de água. No entanto, não tem havido muito investimento privado e 90% dos recursos vieram do setor público, mesmo quando a participação privada estava em seu pico”. </a:t>
            </a:r>
            <a:r>
              <a:rPr lang="pt-BR" sz="2600" b="1" i="1" u="sng" dirty="0">
                <a:solidFill>
                  <a:srgbClr val="002060"/>
                </a:solidFill>
                <a:latin typeface="Calibri"/>
              </a:rPr>
              <a:t>(Katherine Sierra, vice-presidente de Infraestrutura e desenvolvimento do </a:t>
            </a:r>
            <a:r>
              <a:rPr lang="pt-BR" sz="2600" b="1" i="1" u="sng" dirty="0" smtClean="0">
                <a:solidFill>
                  <a:srgbClr val="002060"/>
                </a:solidFill>
                <a:latin typeface="Calibri"/>
              </a:rPr>
              <a:t>BIRD - </a:t>
            </a:r>
            <a:r>
              <a:rPr lang="pt-BR" sz="2600" b="1" i="1" u="sng" dirty="0">
                <a:solidFill>
                  <a:srgbClr val="002060"/>
                </a:solidFill>
                <a:latin typeface="Calibri"/>
              </a:rPr>
              <a:t>IV Fórum Mundial da Água (México 2006).</a:t>
            </a:r>
          </a:p>
        </p:txBody>
      </p:sp>
    </p:spTree>
    <p:extLst>
      <p:ext uri="{BB962C8B-B14F-4D97-AF65-F5344CB8AC3E}">
        <p14:creationId xmlns:p14="http://schemas.microsoft.com/office/powerpoint/2010/main" val="1055217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16" y="-27384"/>
            <a:ext cx="87798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4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Atração de Capital privado?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476672"/>
            <a:ext cx="8707850" cy="14157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rgbClr val="002060"/>
                </a:solidFill>
                <a:latin typeface="Calibri"/>
              </a:rPr>
              <a:t>O Instituto Transnacional (TNI) - </a:t>
            </a:r>
            <a:r>
              <a:rPr lang="pt-BR" sz="2100" b="1" u="sng" dirty="0">
                <a:solidFill>
                  <a:srgbClr val="002060"/>
                </a:solidFill>
                <a:latin typeface="Calibri"/>
              </a:rPr>
              <a:t>287 Municípios de 5 Continentes reestatizaram os seus serviços</a:t>
            </a:r>
            <a:r>
              <a:rPr lang="pt-BR" sz="2100" b="1" dirty="0">
                <a:solidFill>
                  <a:srgbClr val="002060"/>
                </a:solidFill>
                <a:latin typeface="Calibri"/>
              </a:rPr>
              <a:t> que tinham sido privatizados nas últimas décadas, exatamente pelo não cumprimento das metas de investimentos.</a:t>
            </a:r>
            <a:r>
              <a:rPr lang="pt-BR" sz="2100" b="1" u="sng" dirty="0">
                <a:solidFill>
                  <a:srgbClr val="002060"/>
                </a:solidFill>
                <a:latin typeface="Calibri"/>
              </a:rPr>
              <a:t> (</a:t>
            </a:r>
            <a:r>
              <a:rPr lang="pt-BR" sz="2100" b="1" u="sng" dirty="0">
                <a:solidFill>
                  <a:srgbClr val="002060"/>
                </a:solidFill>
                <a:latin typeface="Calibri"/>
                <a:hlinkClick r:id="rId3"/>
              </a:rPr>
              <a:t>www.tni.org/es/publicacion/remunicipalizacion-1</a:t>
            </a:r>
            <a:r>
              <a:rPr lang="pt-BR" sz="2100" b="1" u="sng" dirty="0">
                <a:solidFill>
                  <a:srgbClr val="002060"/>
                </a:solidFill>
                <a:latin typeface="Calibri"/>
              </a:rPr>
              <a:t>);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1" y="4311387"/>
            <a:ext cx="8707852" cy="1061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b="1" u="sng" dirty="0">
                <a:solidFill>
                  <a:srgbClr val="C00000"/>
                </a:solidFill>
                <a:latin typeface="Calibri"/>
              </a:rPr>
              <a:t>O Município de Itu-SP </a:t>
            </a:r>
            <a:r>
              <a:rPr lang="pt-BR" sz="2100" b="1" dirty="0">
                <a:solidFill>
                  <a:srgbClr val="C00000"/>
                </a:solidFill>
                <a:latin typeface="Calibri"/>
              </a:rPr>
              <a:t>-  Privatizado 2007 – O Município fez intervenção em jun/2015 e em 2016 retomou os serviços por conta da falta de investimentos e descumprimento de contrato;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19" y="3185100"/>
            <a:ext cx="8707851" cy="1061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b="1" u="sng" dirty="0">
                <a:solidFill>
                  <a:srgbClr val="002060"/>
                </a:solidFill>
                <a:latin typeface="Calibri"/>
              </a:rPr>
              <a:t>O Município de Manaus,</a:t>
            </a:r>
            <a:r>
              <a:rPr lang="pt-BR" sz="21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pt-BR" sz="2100" b="1" u="sng" dirty="0">
                <a:solidFill>
                  <a:srgbClr val="002060"/>
                </a:solidFill>
                <a:latin typeface="Calibri"/>
              </a:rPr>
              <a:t>após 20 anos de gestão privada</a:t>
            </a:r>
            <a:r>
              <a:rPr lang="pt-BR" sz="2100" b="1" dirty="0">
                <a:solidFill>
                  <a:srgbClr val="002060"/>
                </a:solidFill>
                <a:latin typeface="Calibri"/>
              </a:rPr>
              <a:t>, tem uma cobertura de coleta de esgoto de apenas 10% (apenas 30% é tratado) e mais de 600 mil pessoas não tem acesso à água;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1" y="5428381"/>
            <a:ext cx="8707852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b="1" u="sng" dirty="0">
                <a:solidFill>
                  <a:srgbClr val="002060"/>
                </a:solidFill>
                <a:latin typeface="Calibri"/>
              </a:rPr>
              <a:t>Saneatins–TO – Privatizada em 1998</a:t>
            </a:r>
            <a:r>
              <a:rPr lang="pt-BR" sz="2100" b="1" dirty="0">
                <a:solidFill>
                  <a:srgbClr val="002060"/>
                </a:solidFill>
                <a:latin typeface="Calibri"/>
              </a:rPr>
              <a:t> (Odebrecht Ambiental/BRK Ambiental). Em 2010, passou a operar apenas 47 maiores municípios – Devolveu ao Estado 78 municípios – Estado criou ATS para operar esses municípios;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C83A9F1-DA99-4D6E-BC4A-8AF558743DDD}"/>
              </a:ext>
            </a:extLst>
          </p:cNvPr>
          <p:cNvSpPr txBox="1"/>
          <p:nvPr/>
        </p:nvSpPr>
        <p:spPr>
          <a:xfrm>
            <a:off x="251519" y="1988840"/>
            <a:ext cx="8707851" cy="1084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rgbClr val="C00000"/>
                </a:solidFill>
                <a:latin typeface="+mj-lt"/>
              </a:rPr>
              <a:t>Vejam a entrevista exclusiva, em 12.08.2019, no site do ONDAS (</a:t>
            </a:r>
            <a:r>
              <a:rPr lang="pt-BR" sz="2100" b="1" dirty="0">
                <a:solidFill>
                  <a:srgbClr val="C00000"/>
                </a:solidFill>
                <a:latin typeface="+mj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www.ondas.brasil.org.br</a:t>
            </a:r>
            <a:r>
              <a:rPr lang="pt-BR" sz="2100" b="1" dirty="0">
                <a:solidFill>
                  <a:srgbClr val="C00000"/>
                </a:solidFill>
                <a:latin typeface="+mj-lt"/>
              </a:rPr>
              <a:t>) do diretor geral da Eau de Paris, Benjamin Gestin, onde explica o porque da remunicipalização dos serviços;</a:t>
            </a:r>
          </a:p>
        </p:txBody>
      </p:sp>
    </p:spTree>
    <p:extLst>
      <p:ext uri="{BB962C8B-B14F-4D97-AF65-F5344CB8AC3E}">
        <p14:creationId xmlns:p14="http://schemas.microsoft.com/office/powerpoint/2010/main" val="15327558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69135FA-3D9F-4BE0-B1BE-829542E8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0" y="2276872"/>
            <a:ext cx="2267744" cy="222667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77EC198-256B-4D4B-8F44-F3CE6D80C1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1840" y="1196752"/>
            <a:ext cx="5040560" cy="46805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de Lei </a:t>
            </a:r>
          </a:p>
          <a:p>
            <a:pPr marL="0" indent="0" algn="ctr">
              <a:buNone/>
            </a:pPr>
            <a:r>
              <a:rPr lang="pt-BR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3.261 </a:t>
            </a:r>
            <a:r>
              <a:rPr lang="pt-BR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4.162, de 2019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1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725795"/>
            <a:ext cx="877985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kumimoji="0" lang="pt-BR" sz="23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ヒラギノ角ゴ ProN W3"/>
                <a:cs typeface="ヒラギノ角ゴ ProN W3"/>
              </a:rPr>
              <a:t>Definição da titularidade dos serviços (serviços de interesse local e interesse comum);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-27384"/>
            <a:ext cx="8779857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charset="0"/>
                <a:ea typeface="+mn-ea"/>
                <a:cs typeface="Arial" charset="0"/>
              </a:rPr>
              <a:t>Principais problemas dos PL’s 3.261 e 4.162/2019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72" y="1675691"/>
            <a:ext cx="8779797" cy="1177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0" lang="pt-BR" sz="23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Proíbe a</a:t>
            </a:r>
            <a:r>
              <a:rPr kumimoji="0" lang="pt-BR" sz="23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cooperação interfederativa e a Gestão Associada de Serviços Públicos e extingue o Contrato de Programa impedindo as empresas públicas prestarem os serviços;</a:t>
            </a:r>
            <a:endParaRPr kumimoji="0" lang="pt-BR" sz="23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71" y="3011468"/>
            <a:ext cx="877979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3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Regionalização</a:t>
            </a:r>
            <a:r>
              <a:rPr kumimoji="0" lang="pt-BR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sem obedecer aos instrumentos previstos na CF88 -</a:t>
            </a:r>
            <a:r>
              <a:rPr kumimoji="0" lang="pt-BR" sz="23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obriga aos Estados a instituírem blocos de municípios – Se os estados não instituírem em 3 anos, a União instituirá</a:t>
            </a:r>
            <a:r>
              <a:rPr kumimoji="0" lang="pt-BR" sz="235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r>
              <a:rPr kumimoji="0" lang="pt-BR" sz="2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pt-BR" sz="23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onstantia"/>
              <a:ea typeface="+mn-ea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72" y="4717013"/>
            <a:ext cx="8779796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3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Obrigação de fazer parcerias público-privadas,</a:t>
            </a:r>
            <a:r>
              <a:rPr kumimoji="0" lang="pt-BR" sz="23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concessões e venda do controle acionário das companhias estaduais;</a:t>
            </a:r>
            <a:endParaRPr kumimoji="0" lang="pt-BR" sz="23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Constantia"/>
              <a:ea typeface="+mn-e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72" y="5613047"/>
            <a:ext cx="8779796" cy="1154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Criação de um novo modelo (monopólio privado) e condicionamento de acesso aos recursos a sua implantação;</a:t>
            </a:r>
          </a:p>
        </p:txBody>
      </p:sp>
    </p:spTree>
    <p:extLst>
      <p:ext uri="{BB962C8B-B14F-4D97-AF65-F5344CB8AC3E}">
        <p14:creationId xmlns:p14="http://schemas.microsoft.com/office/powerpoint/2010/main" val="26440816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690662"/>
            <a:ext cx="877985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kumimoji="0" lang="pt-BR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Os  PLs’ 3.261 e 4.162, de 2019 tem vícios inconstitucionais insanáveis que afetam a autonomia e a organização dos entes federados;  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44624"/>
            <a:ext cx="87798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charset="0"/>
                <a:ea typeface="+mn-ea"/>
                <a:cs typeface="Arial" charset="0"/>
              </a:rPr>
              <a:t>Conclusões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73" y="3861048"/>
            <a:ext cx="877985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Desfiguram e mutilam os princípios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cooperação interfederativa e da gestão associada de serviços públicos – extinguem o Contrato de Programa apenas para o saneamento básico;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73" y="5587206"/>
            <a:ext cx="877985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kumimoji="0" lang="pt-BR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Destroem as empresas públicas estaduais de saneamento </a:t>
            </a:r>
            <a:r>
              <a:rPr lang="pt-BR" sz="2400" b="1" dirty="0">
                <a:solidFill>
                  <a:srgbClr val="002060"/>
                </a:solidFill>
                <a:latin typeface="Calibri"/>
              </a:rPr>
              <a:t>básico e institucionalizam o monopólio privado do setor na prestação dos serviços públicos;</a:t>
            </a:r>
            <a:endParaRPr kumimoji="0" lang="pt-BR" sz="2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5A52E58-2CD8-43BB-833A-951160C4E0F9}"/>
              </a:ext>
            </a:extLst>
          </p:cNvPr>
          <p:cNvSpPr txBox="1"/>
          <p:nvPr/>
        </p:nvSpPr>
        <p:spPr>
          <a:xfrm>
            <a:off x="251520" y="1980709"/>
            <a:ext cx="870790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C00000"/>
                </a:solidFill>
                <a:latin typeface="+mj-lt"/>
              </a:rPr>
              <a:t>Não vão resolver os problemas de saneamento básico no País, ao contrário, vão desestruturar completamente setor;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308FE63-CB6F-49D0-A80F-0A4E28A05D01}"/>
              </a:ext>
            </a:extLst>
          </p:cNvPr>
          <p:cNvSpPr txBox="1"/>
          <p:nvPr/>
        </p:nvSpPr>
        <p:spPr>
          <a:xfrm>
            <a:off x="251520" y="2924944"/>
            <a:ext cx="870790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Descontroem a Política Nacional e destroem tudo o que foi conquistado com muita luta, ao longo dos últimos 15 anos;</a:t>
            </a:r>
          </a:p>
        </p:txBody>
      </p:sp>
    </p:spTree>
    <p:extLst>
      <p:ext uri="{BB962C8B-B14F-4D97-AF65-F5344CB8AC3E}">
        <p14:creationId xmlns:p14="http://schemas.microsoft.com/office/powerpoint/2010/main" val="2055219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2225913"/>
            <a:ext cx="8779857" cy="1131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250" b="1" dirty="0">
                <a:solidFill>
                  <a:srgbClr val="C00000"/>
                </a:solidFill>
                <a:latin typeface="Calibri"/>
                <a:ea typeface="ヒラギノ角ゴ ProN W3"/>
                <a:cs typeface="ヒラギノ角ゴ ProN W3"/>
              </a:rPr>
              <a:t>Não vão estimular os investimentos, ao contrário levarão a precarização na prestação dos serviços na maior parte dos Municípios;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44624"/>
            <a:ext cx="87798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Conclusões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72" y="6028546"/>
            <a:ext cx="8795985" cy="78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50" b="1" u="sng" dirty="0">
                <a:solidFill>
                  <a:srgbClr val="C00000"/>
                </a:solidFill>
                <a:latin typeface="Calibri"/>
              </a:rPr>
              <a:t>Por estas razões, entendemos que os PL’s 3.261 e 4.162, de 2019 devem ser REJEITADOS - O PL que defendemos é o PL 3.343/2019.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73" y="5164450"/>
            <a:ext cx="8779855" cy="78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50" b="1" u="sng" dirty="0">
                <a:solidFill>
                  <a:srgbClr val="002060"/>
                </a:solidFill>
                <a:latin typeface="Calibri"/>
              </a:rPr>
              <a:t>Vão prejudicar sensivelmente a população brasileira</a:t>
            </a:r>
            <a:r>
              <a:rPr lang="pt-BR" sz="2250" b="1" dirty="0">
                <a:solidFill>
                  <a:srgbClr val="002060"/>
                </a:solidFill>
                <a:latin typeface="Calibri"/>
              </a:rPr>
              <a:t>, principalmente as mais vulneráveis e mais carentes;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CB55B81-F1F1-4CBA-8D26-B70919E1293A}"/>
              </a:ext>
            </a:extLst>
          </p:cNvPr>
          <p:cNvSpPr txBox="1"/>
          <p:nvPr/>
        </p:nvSpPr>
        <p:spPr>
          <a:xfrm>
            <a:off x="179572" y="4300354"/>
            <a:ext cx="8779857" cy="78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50" b="1" dirty="0">
                <a:solidFill>
                  <a:srgbClr val="C00000"/>
                </a:solidFill>
                <a:latin typeface="+mj-lt"/>
              </a:rPr>
              <a:t>Não vão garantir o acesso aos serviços, tampouco garantirá o aporte de recursos necessários a sua universalização;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AADF440-7E9A-46CD-A927-23F0183B80AF}"/>
              </a:ext>
            </a:extLst>
          </p:cNvPr>
          <p:cNvSpPr txBox="1"/>
          <p:nvPr/>
        </p:nvSpPr>
        <p:spPr>
          <a:xfrm>
            <a:off x="179572" y="3451647"/>
            <a:ext cx="877985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+mj-lt"/>
              </a:rPr>
              <a:t>Elevarão o déficit público e prejudicarão a recuperação econômica, além de ampliarem a exclusão social e as desigualdades regionais;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6888513-ABF3-44D1-BE9A-CBA9AA22F0BD}"/>
              </a:ext>
            </a:extLst>
          </p:cNvPr>
          <p:cNvSpPr txBox="1"/>
          <p:nvPr/>
        </p:nvSpPr>
        <p:spPr>
          <a:xfrm>
            <a:off x="179572" y="548680"/>
            <a:ext cx="8779856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50" b="1" dirty="0">
                <a:solidFill>
                  <a:srgbClr val="002060"/>
                </a:solidFill>
                <a:latin typeface="+mj-lt"/>
              </a:rPr>
              <a:t>É falso o discurso de que se os PL’s não forem aprovados o setor privado não poderá participar da prestação dos serviços </a:t>
            </a:r>
            <a:r>
              <a:rPr lang="pt-BR" sz="2250" b="1" dirty="0" smtClean="0">
                <a:solidFill>
                  <a:srgbClr val="002060"/>
                </a:solidFill>
                <a:latin typeface="+mj-lt"/>
              </a:rPr>
              <a:t>públicos - Existem </a:t>
            </a:r>
            <a:r>
              <a:rPr lang="pt-BR" sz="2250" b="1" dirty="0">
                <a:solidFill>
                  <a:srgbClr val="002060"/>
                </a:solidFill>
                <a:latin typeface="+mj-lt"/>
              </a:rPr>
              <a:t>dois instrumentos legais que permite a participação privada na prestação dos serviços (Lei de Concessões e de PPP</a:t>
            </a:r>
            <a:r>
              <a:rPr lang="pt-BR" sz="2250" b="1" dirty="0" smtClean="0">
                <a:solidFill>
                  <a:srgbClr val="002060"/>
                </a:solidFill>
                <a:latin typeface="+mj-lt"/>
              </a:rPr>
              <a:t>);</a:t>
            </a:r>
            <a:endParaRPr lang="pt-BR" sz="225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6228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692696"/>
            <a:ext cx="864096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kumimoji="0" lang="pt-BR" sz="245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/>
                <a:ea typeface="ヒラギノ角ゴ ProN W3"/>
                <a:cs typeface="ヒラギノ角ゴ ProN W3"/>
              </a:rPr>
              <a:t>Implementar integralmente a LNSB (11.445) e o PLANSAB com o aperfeiçoamento dos seus instrumentos;</a:t>
            </a:r>
            <a:endParaRPr kumimoji="0" lang="pt-BR" sz="2450" b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libri"/>
              <a:ea typeface="ヒラギノ角ゴ ProN W3"/>
              <a:cs typeface="ヒラギノ角ゴ ProN W3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27B8A93-0280-4AC1-9EFF-7E3496C8AF37}"/>
              </a:ext>
            </a:extLst>
          </p:cNvPr>
          <p:cNvSpPr txBox="1"/>
          <p:nvPr/>
        </p:nvSpPr>
        <p:spPr>
          <a:xfrm>
            <a:off x="251520" y="-2735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/>
                <a:ea typeface="+mn-ea"/>
                <a:cs typeface="+mn-cs"/>
              </a:rPr>
              <a:t>DESAFIOS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1628800"/>
            <a:ext cx="864096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5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/>
                <a:ea typeface="+mn-ea"/>
                <a:cs typeface="Arial" pitchFamily="34" charset="0"/>
              </a:rPr>
              <a:t>Garantir o acesso a todos à água de qualidade e aos serviços públicos de saneamento básico;</a:t>
            </a:r>
            <a:r>
              <a:rPr kumimoji="0" lang="pt-BR" sz="24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2564904"/>
            <a:ext cx="8640960" cy="1246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5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/>
                <a:ea typeface="+mn-ea"/>
                <a:cs typeface="+mn-cs"/>
              </a:rPr>
              <a:t>Inserir na Constituição: </a:t>
            </a:r>
            <a:r>
              <a:rPr kumimoji="0" lang="pt-BR" sz="24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/>
                <a:ea typeface="+mn-ea"/>
                <a:cs typeface="+mn-cs"/>
              </a:rPr>
              <a:t>Água e o Saneamento Básico como Direito Social, Humano e Essencial, conforme Resolução da ONU;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3950766"/>
            <a:ext cx="8640960" cy="846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kumimoji="0" lang="pt-BR" sz="24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/>
              </a:rPr>
              <a:t>Garantir recursos perenes e permanentes para o setor, conforme previsto no </a:t>
            </a:r>
            <a:r>
              <a:rPr lang="pt-BR" sz="2450" b="1" dirty="0">
                <a:solidFill>
                  <a:srgbClr val="C00000"/>
                </a:solidFill>
                <a:latin typeface="Calibri"/>
              </a:rPr>
              <a:t>PLANSAB - Prioridade de Estado ;</a:t>
            </a:r>
            <a:endParaRPr kumimoji="0" lang="pt-BR" sz="24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958878"/>
            <a:ext cx="8640960" cy="846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5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/>
                <a:ea typeface="+mn-ea"/>
                <a:cs typeface="+mn-cs"/>
              </a:rPr>
              <a:t>Desburocratizar e facilitar o acesso </a:t>
            </a:r>
            <a:r>
              <a:rPr kumimoji="0" lang="pt-BR" sz="24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/>
                <a:ea typeface="+mn-ea"/>
                <a:cs typeface="+mn-cs"/>
              </a:rPr>
              <a:t>dos entes federados e dos operadores aos recursos da União;</a:t>
            </a:r>
            <a:r>
              <a:rPr kumimoji="0" lang="pt-BR" sz="24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58D2EC3-A4F8-4876-9A04-58DC097172A4}"/>
              </a:ext>
            </a:extLst>
          </p:cNvPr>
          <p:cNvSpPr txBox="1"/>
          <p:nvPr/>
        </p:nvSpPr>
        <p:spPr>
          <a:xfrm>
            <a:off x="251520" y="5966990"/>
            <a:ext cx="8640960" cy="846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50" b="1" dirty="0">
                <a:solidFill>
                  <a:srgbClr val="C00000"/>
                </a:solidFill>
                <a:latin typeface="+mj-lt"/>
              </a:rPr>
              <a:t>Extinguir a EC 95 para possibilitar investimentos em setores essenciais a melhoria da qualidade de vida das populações;</a:t>
            </a:r>
          </a:p>
        </p:txBody>
      </p:sp>
    </p:spTree>
    <p:extLst>
      <p:ext uri="{BB962C8B-B14F-4D97-AF65-F5344CB8AC3E}">
        <p14:creationId xmlns:p14="http://schemas.microsoft.com/office/powerpoint/2010/main" val="42488151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27B8A93-0280-4AC1-9EFF-7E3496C8AF37}"/>
              </a:ext>
            </a:extLst>
          </p:cNvPr>
          <p:cNvSpPr txBox="1"/>
          <p:nvPr/>
        </p:nvSpPr>
        <p:spPr>
          <a:xfrm>
            <a:off x="251520" y="-2735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i="1" dirty="0">
                <a:solidFill>
                  <a:srgbClr val="002060"/>
                </a:solidFill>
                <a:latin typeface="Calibri"/>
              </a:rPr>
              <a:t>DESAFIOS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837906"/>
            <a:ext cx="8640960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n-ea"/>
                <a:cs typeface="+mn-cs"/>
              </a:rPr>
              <a:t>Criar e implementar o Programa Nacional de revitalização e fortalecimento das empresas publicas e autarquias;</a:t>
            </a: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844824"/>
            <a:ext cx="8640960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n-ea"/>
                <a:cs typeface="+mn-cs"/>
              </a:rPr>
              <a:t>Criar o Fundo Nacional de Universalização nos moldes do setor elétrico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n-ea"/>
                <a:cs typeface="+mn-cs"/>
              </a:rPr>
              <a:t> e definir uma política de subsídios para a população de baixa renda;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4440594"/>
            <a:ext cx="8640960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/>
                <a:ea typeface="+mn-ea"/>
                <a:cs typeface="+mn-cs"/>
              </a:rPr>
              <a:t>Criar as condições técnicas e financeiras para permitir que os municípios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/>
                <a:ea typeface="+mn-ea"/>
                <a:cs typeface="+mn-cs"/>
              </a:rPr>
              <a:t> elaborem os seus planos de saneamento básico;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1520" y="5848816"/>
            <a:ext cx="8640960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/>
                <a:ea typeface="+mn-ea"/>
                <a:cs typeface="+mn-cs"/>
              </a:rPr>
              <a:t>Incentivar a regionalização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/>
                <a:ea typeface="+mn-ea"/>
                <a:cs typeface="+mn-cs"/>
              </a:rPr>
              <a:t> previstas na CF88 (Art. 175 e 241)</a:t>
            </a:r>
            <a:r>
              <a:rPr kumimoji="0" lang="pt-BR" sz="2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/>
                <a:ea typeface="+mn-ea"/>
                <a:cs typeface="+mn-cs"/>
              </a:rPr>
              <a:t> para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/>
                <a:ea typeface="+mn-ea"/>
                <a:cs typeface="+mn-cs"/>
              </a:rPr>
              <a:t>a prestação dos serviços;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3328536"/>
            <a:ext cx="8640960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002060"/>
                </a:solidFill>
                <a:latin typeface="+mj-lt"/>
              </a:rPr>
              <a:t>Isentar o setor de saneamento do pagamento do PIS/COFINS, a exemplo de outros setores;</a:t>
            </a:r>
          </a:p>
        </p:txBody>
      </p:sp>
    </p:spTree>
    <p:extLst>
      <p:ext uri="{BB962C8B-B14F-4D97-AF65-F5344CB8AC3E}">
        <p14:creationId xmlns:p14="http://schemas.microsoft.com/office/powerpoint/2010/main" val="15811609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9552" y="2060848"/>
            <a:ext cx="8136904" cy="3816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200" b="1" i="1" u="sng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Engenheiro </a:t>
            </a:r>
            <a:r>
              <a:rPr lang="pt-BR" sz="2200" b="1" i="1" u="sng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da Embasa</a:t>
            </a:r>
            <a:r>
              <a:rPr lang="pt-BR" sz="2200" b="1" i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, há 40 anos, com 42 anos de experiência na área de saneamento ambiental;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200" b="1" i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Professor </a:t>
            </a:r>
            <a:r>
              <a:rPr lang="pt-BR" sz="2200" b="1" i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do Curso de Pós-graduação</a:t>
            </a:r>
            <a:r>
              <a:rPr lang="pt-BR" sz="2200" b="1" i="1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 em Direito Administrativo </a:t>
            </a:r>
            <a:r>
              <a:rPr lang="pt-BR" sz="2200" b="1" i="1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da </a:t>
            </a:r>
            <a:r>
              <a:rPr lang="pt-BR" sz="2200" b="1" i="1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Universidade Católica de Salvador - UCSal; </a:t>
            </a:r>
            <a:endParaRPr lang="pt-BR" sz="2200" b="1" i="1" dirty="0" smtClean="0">
              <a:solidFill>
                <a:srgbClr val="C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200" b="1" i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Conselheiro do Conselho de Administração da Embasa;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200" b="1" i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Membro do Conselho de Orientação</a:t>
            </a:r>
            <a:r>
              <a:rPr lang="pt-BR" sz="2200" b="1" i="1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 </a:t>
            </a:r>
            <a:r>
              <a:rPr lang="pt-BR" sz="2200" b="1" i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do Observatório Nacional do Direito à Água e ao Saneamento – ONDAS</a:t>
            </a:r>
            <a:r>
              <a:rPr lang="pt-BR" sz="2200" b="1" i="1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200" b="1" i="1" u="sng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Ex-Secretário Nacional de Saneamento Ambiental</a:t>
            </a:r>
            <a:r>
              <a:rPr lang="pt-BR" sz="2200" b="1" i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 do Ministério das Cidades (2003-2007);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200" b="1" i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Ex-Presidente</a:t>
            </a:r>
            <a:r>
              <a:rPr lang="pt-BR" sz="2200" b="1" i="1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 da Embasa (2007-2015</a:t>
            </a:r>
            <a:r>
              <a:rPr lang="pt-BR" sz="2200" b="1" i="1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);</a:t>
            </a:r>
            <a:endParaRPr lang="pt-BR" sz="2200" b="1" i="1" dirty="0">
              <a:solidFill>
                <a:srgbClr val="00206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188640"/>
            <a:ext cx="3960440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4600" b="1" i="1" dirty="0" smtClean="0">
                <a:solidFill>
                  <a:srgbClr val="C00000"/>
                </a:solidFill>
                <a:latin typeface="+mj-lt"/>
              </a:rPr>
              <a:t>     Obrigado!</a:t>
            </a:r>
            <a:endParaRPr lang="pt-BR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124744"/>
            <a:ext cx="813690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4400" b="1" i="1" dirty="0" smtClean="0">
                <a:solidFill>
                  <a:srgbClr val="002060"/>
                </a:solidFill>
                <a:latin typeface="+mj-lt"/>
              </a:rPr>
              <a:t>       Abelardo </a:t>
            </a:r>
            <a:r>
              <a:rPr lang="pt-BR" sz="4400" b="1" i="1" dirty="0">
                <a:solidFill>
                  <a:srgbClr val="002060"/>
                </a:solidFill>
                <a:latin typeface="+mj-lt"/>
              </a:rPr>
              <a:t>de Oliveira Filho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6165304"/>
            <a:ext cx="8136904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2060"/>
                </a:solidFill>
                <a:latin typeface="+mj-lt"/>
              </a:rPr>
              <a:t>Email: abelardooliveira@uol.com.br  - Celular: 71 99981-3833</a:t>
            </a:r>
          </a:p>
        </p:txBody>
      </p:sp>
    </p:spTree>
    <p:extLst>
      <p:ext uri="{BB962C8B-B14F-4D97-AF65-F5344CB8AC3E}">
        <p14:creationId xmlns:p14="http://schemas.microsoft.com/office/powerpoint/2010/main" val="748787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69135FA-3D9F-4BE0-B1BE-829542E8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4"/>
            <a:ext cx="1362574" cy="136257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57FF744C-9413-4737-906D-AF9642BC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04664"/>
            <a:ext cx="7773338" cy="609931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QUEM SOMOS?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C32B12CB-65A3-4987-8EBE-AD7D7EFC3C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352928" cy="5661248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pPr algn="just"/>
            <a:r>
              <a:rPr lang="pt-BR" sz="3100" dirty="0">
                <a:solidFill>
                  <a:srgbClr val="002060"/>
                </a:solidFill>
              </a:rPr>
              <a:t>O ONDAS é uma instituição sem fins lucrativos, (ondas.brasil.org.br) SEDIADA EM Brasília, fundada em fevereiro de 2009, com os seguintes princípios:</a:t>
            </a:r>
          </a:p>
          <a:p>
            <a:pPr lvl="0" algn="just"/>
            <a:r>
              <a:rPr lang="pt-BR" sz="3100" dirty="0">
                <a:solidFill>
                  <a:srgbClr val="002060"/>
                </a:solidFill>
              </a:rPr>
              <a:t>defesa do saneamento básico e do acesso à água como direito social e da função do Estado na sua promoção;</a:t>
            </a:r>
          </a:p>
          <a:p>
            <a:pPr lvl="0" algn="just"/>
            <a:r>
              <a:rPr lang="pt-BR" sz="3100" dirty="0">
                <a:solidFill>
                  <a:srgbClr val="002060"/>
                </a:solidFill>
              </a:rPr>
              <a:t>construção e fortalecimento da prestação dos serviços de saneamento básico de natureza pública, baseada nos princípios de solidariedade, equidade, universalidade, integralidade com participação e controle social;</a:t>
            </a:r>
          </a:p>
          <a:p>
            <a:pPr lvl="0" algn="just"/>
            <a:r>
              <a:rPr lang="pt-BR" sz="3100" dirty="0">
                <a:solidFill>
                  <a:srgbClr val="002060"/>
                </a:solidFill>
              </a:rPr>
              <a:t>produção de pensamento crítico socialmente referenciado sobre água e saneamento básico.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8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69135FA-3D9F-4BE0-B1BE-829542E8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6466"/>
            <a:ext cx="2555776" cy="237068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77EC198-256B-4D4B-8F44-F3CE6D80C1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5816" y="764704"/>
            <a:ext cx="4824536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</a:t>
            </a:r>
          </a:p>
          <a:p>
            <a:pPr marL="0" indent="0" algn="ctr">
              <a:buNone/>
            </a:pPr>
            <a:r>
              <a:rPr lang="pt-BR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reais problemas </a:t>
            </a:r>
          </a:p>
          <a:p>
            <a:pPr marL="0" indent="0" algn="ctr">
              <a:buNone/>
            </a:pPr>
            <a:r>
              <a:rPr lang="pt-BR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saneamento </a:t>
            </a:r>
            <a:r>
              <a:rPr lang="pt-BR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básico</a:t>
            </a:r>
          </a:p>
          <a:p>
            <a:pPr marL="0" indent="0" algn="ctr">
              <a:buNone/>
            </a:pPr>
            <a:r>
              <a:rPr lang="pt-BR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País? </a:t>
            </a:r>
            <a:endParaRPr lang="pt-BR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51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5733256"/>
            <a:ext cx="8779857" cy="108491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150" b="1" dirty="0">
                <a:solidFill>
                  <a:srgbClr val="C00000"/>
                </a:solidFill>
                <a:latin typeface="Calibri"/>
                <a:ea typeface="ヒラギノ角ゴ ProN W3"/>
                <a:cs typeface="ヒラギノ角ゴ ProN W3"/>
              </a:rPr>
              <a:t>Ineficiência do setor privado para utilizar os dispositivos legais </a:t>
            </a:r>
            <a:r>
              <a:rPr lang="pt-BR" sz="2150" b="1" dirty="0" smtClean="0">
                <a:solidFill>
                  <a:srgbClr val="C00000"/>
                </a:solidFill>
                <a:latin typeface="Calibri"/>
                <a:ea typeface="ヒラギノ角ゴ ProN W3"/>
                <a:cs typeface="ヒラギノ角ゴ ProN W3"/>
              </a:rPr>
              <a:t>existentes (Leis </a:t>
            </a:r>
            <a:r>
              <a:rPr lang="pt-BR" sz="2150" b="1" dirty="0">
                <a:solidFill>
                  <a:srgbClr val="C00000"/>
                </a:solidFill>
                <a:latin typeface="Calibri"/>
                <a:ea typeface="ヒラギノ角ゴ ProN W3"/>
                <a:cs typeface="ヒラギノ角ゴ ProN W3"/>
              </a:rPr>
              <a:t>8.987, de 1995 e da 11.079, de </a:t>
            </a:r>
            <a:r>
              <a:rPr lang="pt-BR" sz="2150" b="1" dirty="0" smtClean="0">
                <a:solidFill>
                  <a:srgbClr val="C00000"/>
                </a:solidFill>
                <a:latin typeface="Calibri"/>
                <a:ea typeface="ヒラギノ角ゴ ProN W3"/>
                <a:cs typeface="ヒラギノ角ゴ ProN W3"/>
              </a:rPr>
              <a:t>2004) </a:t>
            </a:r>
            <a:r>
              <a:rPr lang="pt-BR" sz="2150" b="1" dirty="0">
                <a:solidFill>
                  <a:srgbClr val="C00000"/>
                </a:solidFill>
                <a:latin typeface="Calibri"/>
                <a:ea typeface="ヒラギノ角ゴ ProN W3"/>
                <a:cs typeface="ヒラギノ角ゴ ProN W3"/>
              </a:rPr>
              <a:t>para participar da prestação dos serviços públicos de saneamento básico;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-27384"/>
            <a:ext cx="8779857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dirty="0">
                <a:solidFill>
                  <a:srgbClr val="002060"/>
                </a:solidFill>
                <a:latin typeface="Calibri"/>
                <a:cs typeface="Arial" charset="0"/>
              </a:rPr>
              <a:t>Problemas do setor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71" y="548680"/>
            <a:ext cx="8779857" cy="7540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150" b="1" u="sng" dirty="0">
                <a:solidFill>
                  <a:srgbClr val="C00000"/>
                </a:solidFill>
                <a:latin typeface="Calibri"/>
                <a:cs typeface="Arial" pitchFamily="34" charset="0"/>
              </a:rPr>
              <a:t>Ausência de política pública (1986 à 2006) para o setor e a falta de integração com outras </a:t>
            </a:r>
            <a:r>
              <a:rPr lang="pt-BR" sz="2150" b="1" u="sng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políticas públicas</a:t>
            </a:r>
            <a:r>
              <a:rPr lang="pt-BR" sz="2150" b="1" u="sng" dirty="0">
                <a:solidFill>
                  <a:srgbClr val="C00000"/>
                </a:solidFill>
                <a:latin typeface="Calibri"/>
                <a:cs typeface="Arial" pitchFamily="34" charset="0"/>
              </a:rPr>
              <a:t>;</a:t>
            </a:r>
            <a:endParaRPr lang="pt-BR" sz="215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8120" y="3501008"/>
            <a:ext cx="8779856" cy="4385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150" b="1" u="sng" dirty="0">
                <a:solidFill>
                  <a:srgbClr val="C00000"/>
                </a:solidFill>
                <a:latin typeface="Calibri"/>
                <a:cs typeface="Arial" pitchFamily="34" charset="0"/>
              </a:rPr>
              <a:t>EC 95 – Corte de </a:t>
            </a:r>
            <a:r>
              <a:rPr lang="pt-BR" sz="2150" b="1" u="sng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recursos e dificuldade de acesso;</a:t>
            </a:r>
            <a:endParaRPr lang="pt-BR" sz="215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72" y="2348880"/>
            <a:ext cx="8779856" cy="10849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150" b="1" u="sng" dirty="0">
                <a:solidFill>
                  <a:srgbClr val="002060"/>
                </a:solidFill>
                <a:latin typeface="Calibri"/>
                <a:cs typeface="Arial" pitchFamily="34" charset="0"/>
              </a:rPr>
              <a:t>Ausência de aportes regulares de recursos públicos</a:t>
            </a:r>
            <a:r>
              <a:rPr lang="pt-BR" sz="215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 e de </a:t>
            </a:r>
            <a:r>
              <a:rPr lang="pt-BR" sz="2150" b="1" u="sng" dirty="0">
                <a:solidFill>
                  <a:srgbClr val="002060"/>
                </a:solidFill>
                <a:latin typeface="Calibri"/>
                <a:cs typeface="Arial" pitchFamily="34" charset="0"/>
              </a:rPr>
              <a:t>fundos de universalização e subsídios diretos e indiretos, a exemplo de outros setores</a:t>
            </a:r>
            <a:r>
              <a:rPr lang="pt-BR" sz="215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 (energia, telefonia e transporte público);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08B98CF-E88B-47E5-A611-C77BBA4BC679}"/>
              </a:ext>
            </a:extLst>
          </p:cNvPr>
          <p:cNvSpPr txBox="1"/>
          <p:nvPr/>
        </p:nvSpPr>
        <p:spPr>
          <a:xfrm>
            <a:off x="178119" y="1844824"/>
            <a:ext cx="8779857" cy="4385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50" b="1" dirty="0">
                <a:solidFill>
                  <a:srgbClr val="C00000"/>
                </a:solidFill>
                <a:latin typeface="+mj-lt"/>
              </a:rPr>
              <a:t>Ausência de cultura de planejamento, de regulação e fiscalização;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7D30DDCC-9F2C-4696-B4F5-E210BC250F1E}"/>
              </a:ext>
            </a:extLst>
          </p:cNvPr>
          <p:cNvSpPr txBox="1"/>
          <p:nvPr/>
        </p:nvSpPr>
        <p:spPr>
          <a:xfrm>
            <a:off x="178119" y="1340768"/>
            <a:ext cx="8779856" cy="4385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150" b="1" dirty="0">
                <a:solidFill>
                  <a:srgbClr val="002060"/>
                </a:solidFill>
                <a:latin typeface="+mj-lt"/>
              </a:rPr>
              <a:t>Falta de implementação da lei 11.445 e seus instrumentos;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83048D9-390B-4E53-8341-E85F15EE0C55}"/>
              </a:ext>
            </a:extLst>
          </p:cNvPr>
          <p:cNvSpPr txBox="1"/>
          <p:nvPr/>
        </p:nvSpPr>
        <p:spPr>
          <a:xfrm>
            <a:off x="178119" y="4869160"/>
            <a:ext cx="8779856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002060"/>
                </a:solidFill>
                <a:latin typeface="+mj-lt"/>
              </a:rPr>
              <a:t>Ineficiência de alguns prestadores públicos e privados que dificultam o avanço da universalização</a:t>
            </a:r>
            <a:r>
              <a:rPr lang="pt-BR" sz="2200" b="1" dirty="0" smtClean="0">
                <a:solidFill>
                  <a:srgbClr val="002060"/>
                </a:solidFill>
                <a:latin typeface="+mj-lt"/>
              </a:rPr>
              <a:t>;</a:t>
            </a:r>
            <a:endParaRPr lang="pt-BR" sz="2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DA16F3A-CEA1-448E-A685-37A75DB98737}"/>
              </a:ext>
            </a:extLst>
          </p:cNvPr>
          <p:cNvSpPr txBox="1"/>
          <p:nvPr/>
        </p:nvSpPr>
        <p:spPr>
          <a:xfrm>
            <a:off x="186024" y="4005064"/>
            <a:ext cx="8771951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C00000"/>
                </a:solidFill>
                <a:latin typeface="+mj-lt"/>
              </a:rPr>
              <a:t>Os prestadores não </a:t>
            </a:r>
            <a:r>
              <a:rPr lang="pt-BR" sz="2200" b="1" dirty="0" smtClean="0">
                <a:solidFill>
                  <a:srgbClr val="C00000"/>
                </a:solidFill>
                <a:latin typeface="+mj-lt"/>
              </a:rPr>
              <a:t>conseguem </a:t>
            </a:r>
            <a:r>
              <a:rPr lang="pt-BR" sz="2200" b="1" dirty="0">
                <a:solidFill>
                  <a:srgbClr val="C00000"/>
                </a:solidFill>
                <a:latin typeface="+mj-lt"/>
              </a:rPr>
              <a:t>executar todos os recursos à </a:t>
            </a:r>
            <a:r>
              <a:rPr lang="pt-BR" sz="2200" b="1" dirty="0" smtClean="0">
                <a:solidFill>
                  <a:srgbClr val="C00000"/>
                </a:solidFill>
                <a:latin typeface="+mj-lt"/>
              </a:rPr>
              <a:t>colocados à disposição</a:t>
            </a:r>
            <a:r>
              <a:rPr lang="pt-BR" sz="2200" b="1" dirty="0">
                <a:solidFill>
                  <a:srgbClr val="C00000"/>
                </a:solidFill>
                <a:latin typeface="+mj-l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125346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769928"/>
            <a:ext cx="8779858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400" b="1" dirty="0">
                <a:solidFill>
                  <a:srgbClr val="002060"/>
                </a:solidFill>
                <a:latin typeface="Calibri"/>
                <a:ea typeface="ヒラギノ角ゴ ProN W3"/>
                <a:cs typeface="ヒラギノ角ゴ ProN W3"/>
              </a:rPr>
              <a:t>Os  defensores das MP 844/2018 e 868/2018 (derrotadas na CD) e dos  PL’s  3.261 e 4.162/2019 imputam as mazelas do setor à Lei 11.445/2007 e às companhias estaduais de água e esgoto deixando de considerar que o setor privado também tem problemas; 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-27384"/>
            <a:ext cx="8779857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Justificativas para alterar a lei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70" y="3812847"/>
            <a:ext cx="8779858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Alijar os prestadores públicos para ampliar a participação do setor privado com o discurso </a:t>
            </a:r>
            <a:r>
              <a:rPr lang="pt-BR" sz="24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da </a:t>
            </a:r>
            <a:r>
              <a:rPr lang="pt-BR" sz="24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melhoria da gestão e alavancar os investimentos necessários para universalizar os serviços;</a:t>
            </a:r>
            <a:endParaRPr lang="pt-BR" sz="24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70" y="5157192"/>
            <a:ext cx="8779858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rgbClr val="C00000"/>
                </a:solidFill>
                <a:latin typeface="Calibri"/>
                <a:cs typeface="Arial" pitchFamily="34" charset="0"/>
              </a:rPr>
              <a:t>Para defender essa tese, utilizam números superdimensionados sobre o déficit e a necessidade de recursos para a universalização e comparação inadequada de despesas de pessoal X investimentos;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69" y="2818963"/>
            <a:ext cx="8779859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C00000"/>
                </a:solidFill>
                <a:latin typeface="Calibri"/>
              </a:rPr>
              <a:t>Abertura do mercado à competição mediante o restabelecimento da isonomia entre empresas públicas e privadas</a:t>
            </a:r>
            <a:r>
              <a:rPr lang="pt-BR" sz="2400" b="1" dirty="0" smtClean="0">
                <a:solidFill>
                  <a:srgbClr val="C00000"/>
                </a:solidFill>
                <a:latin typeface="Calibri"/>
              </a:rPr>
              <a:t>;</a:t>
            </a:r>
            <a:endParaRPr lang="pt-BR" sz="24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5454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69135FA-3D9F-4BE0-B1BE-829542E8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0" y="2426466"/>
            <a:ext cx="2267744" cy="237068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77EC198-256B-4D4B-8F44-F3CE6D80C1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5856" y="1484784"/>
            <a:ext cx="4536504" cy="42484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4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déficit de cobertura dos serviços de água e esgoto e a necessidade de investimentos para a universalização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0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65125" y="72012"/>
            <a:ext cx="8613775" cy="148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Percentual de domicílios atendidos com abastecimento de água, por forma de atendimento, no País, em 2017</a:t>
            </a:r>
            <a:endParaRPr lang="pt-BR" sz="3600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1563" y="6381328"/>
            <a:ext cx="626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b="1" i="1" dirty="0">
                <a:solidFill>
                  <a:srgbClr val="C00000"/>
                </a:solidFill>
                <a:latin typeface="Calibri"/>
              </a:rPr>
              <a:t>Fonte: PNAD-CONTÍNUA (IBGE-2017) </a:t>
            </a:r>
            <a:r>
              <a:rPr lang="pt-BR" b="1" i="1" dirty="0" smtClean="0">
                <a:solidFill>
                  <a:srgbClr val="C00000"/>
                </a:solidFill>
                <a:latin typeface="Calibri"/>
              </a:rPr>
              <a:t>- PLANSAB  </a:t>
            </a:r>
            <a:r>
              <a:rPr lang="pt-BR" b="1" i="1" dirty="0">
                <a:solidFill>
                  <a:srgbClr val="C00000"/>
                </a:solidFill>
                <a:latin typeface="Calibri"/>
              </a:rPr>
              <a:t>2019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4" y="1628800"/>
            <a:ext cx="8613775" cy="4752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8696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65125" y="72012"/>
            <a:ext cx="8613775" cy="141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Percentual de domicílios atendidos com esgotamento sanitário, por forma de afastamento, no País, em 2017</a:t>
            </a:r>
            <a:endParaRPr lang="pt-BR" sz="3600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1563" y="6381328"/>
            <a:ext cx="684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b="1" i="1" dirty="0">
                <a:solidFill>
                  <a:srgbClr val="C00000"/>
                </a:solidFill>
                <a:latin typeface="Calibri"/>
              </a:rPr>
              <a:t>Fonte: PNAD-CONTÍNUA (IBGE-2017) – PLANSAB </a:t>
            </a:r>
            <a:r>
              <a:rPr lang="pt-BR" b="1" i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pt-BR" b="1" i="1" dirty="0">
                <a:solidFill>
                  <a:srgbClr val="C00000"/>
                </a:solidFill>
                <a:latin typeface="Calibri"/>
              </a:rPr>
              <a:t>2019</a:t>
            </a: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9577063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707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65125" y="0"/>
            <a:ext cx="861377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Necessidade de investimentos em abastecimento de água potável e esgotamento sanitário nas áreas urbanas e rurais das macrorregiões e do Brasil (R$ milhões)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6095037"/>
            <a:ext cx="813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b="1" i="1" dirty="0">
                <a:solidFill>
                  <a:srgbClr val="C00000"/>
                </a:solidFill>
                <a:latin typeface="Calibri"/>
              </a:rPr>
              <a:t>Fonte: PLANSAB 2019.</a:t>
            </a:r>
          </a:p>
          <a:p>
            <a:pPr>
              <a:defRPr/>
            </a:pPr>
            <a:r>
              <a:rPr lang="pt-BR" b="1" i="1" dirty="0">
                <a:solidFill>
                  <a:srgbClr val="C00000"/>
                </a:solidFill>
                <a:latin typeface="Calibri"/>
              </a:rPr>
              <a:t>Nota: Valores atualizados pelo IGP-DI da FGV para dezembro de 2017.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6" y="1412776"/>
            <a:ext cx="8613774" cy="532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754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38564</TotalTime>
  <Words>1592</Words>
  <Application>Microsoft Office PowerPoint</Application>
  <PresentationFormat>Apresentação na tela (4:3)</PresentationFormat>
  <Paragraphs>104</Paragraphs>
  <Slides>19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Fluxo</vt:lpstr>
      <vt:lpstr>1_Fluxo</vt:lpstr>
      <vt:lpstr>7_Fluxo</vt:lpstr>
      <vt:lpstr>2_Fluxo</vt:lpstr>
      <vt:lpstr>Gotícula</vt:lpstr>
      <vt:lpstr>Observatório nacional pelos direitos a água e ao saneamento</vt:lpstr>
      <vt:lpstr>QUEM SOMOS?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embasa</dc:creator>
  <cp:lastModifiedBy>Coordenação de Audio</cp:lastModifiedBy>
  <cp:revision>1052</cp:revision>
  <cp:lastPrinted>2018-08-27T19:59:05Z</cp:lastPrinted>
  <dcterms:created xsi:type="dcterms:W3CDTF">2016-10-20T12:27:31Z</dcterms:created>
  <dcterms:modified xsi:type="dcterms:W3CDTF">2019-08-29T11:44:55Z</dcterms:modified>
</cp:coreProperties>
</file>