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3" r:id="rId2"/>
  </p:sldMasterIdLst>
  <p:notesMasterIdLst>
    <p:notesMasterId r:id="rId18"/>
  </p:notesMasterIdLst>
  <p:sldIdLst>
    <p:sldId id="475" r:id="rId3"/>
    <p:sldId id="573" r:id="rId4"/>
    <p:sldId id="570" r:id="rId5"/>
    <p:sldId id="575" r:id="rId6"/>
    <p:sldId id="607" r:id="rId7"/>
    <p:sldId id="605" r:id="rId8"/>
    <p:sldId id="587" r:id="rId9"/>
    <p:sldId id="596" r:id="rId10"/>
    <p:sldId id="580" r:id="rId11"/>
    <p:sldId id="599" r:id="rId12"/>
    <p:sldId id="571" r:id="rId13"/>
    <p:sldId id="590" r:id="rId14"/>
    <p:sldId id="601" r:id="rId15"/>
    <p:sldId id="272" r:id="rId16"/>
    <p:sldId id="606" r:id="rId17"/>
  </p:sldIdLst>
  <p:sldSz cx="9906000" cy="6858000" type="A4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120">
          <p15:clr>
            <a:srgbClr val="000000"/>
          </p15:clr>
        </p15:guide>
        <p15:guide id="3" orient="horz">
          <p15:clr>
            <a:srgbClr val="A4A3A4"/>
          </p15:clr>
        </p15:guide>
        <p15:guide id="4" orient="horz" pos="663" userDrawn="1">
          <p15:clr>
            <a:srgbClr val="A4A3A4"/>
          </p15:clr>
        </p15:guide>
        <p15:guide id="5" orient="horz" pos="1591">
          <p15:clr>
            <a:srgbClr val="A4A3A4"/>
          </p15:clr>
        </p15:guide>
        <p15:guide id="6" pos="427">
          <p15:clr>
            <a:srgbClr val="A4A3A4"/>
          </p15:clr>
        </p15:guide>
        <p15:guide id="7" pos="6000" userDrawn="1">
          <p15:clr>
            <a:srgbClr val="A4A3A4"/>
          </p15:clr>
        </p15:guide>
        <p15:guide id="8" orient="horz" pos="21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6699FF"/>
    <a:srgbClr val="0033CC"/>
    <a:srgbClr val="0000FF"/>
    <a:srgbClr val="08B84F"/>
    <a:srgbClr val="38BA63"/>
    <a:srgbClr val="B8E08C"/>
    <a:srgbClr val="71FFB1"/>
    <a:srgbClr val="F5FC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90" autoAdjust="0"/>
    <p:restoredTop sz="85458" autoAdjust="0"/>
  </p:normalViewPr>
  <p:slideViewPr>
    <p:cSldViewPr snapToGrid="0">
      <p:cViewPr varScale="1">
        <p:scale>
          <a:sx n="78" d="100"/>
          <a:sy n="78" d="100"/>
        </p:scale>
        <p:origin x="960" y="90"/>
      </p:cViewPr>
      <p:guideLst>
        <p:guide orient="horz" pos="2160"/>
        <p:guide pos="3120"/>
        <p:guide orient="horz"/>
        <p:guide orient="horz" pos="663"/>
        <p:guide orient="horz" pos="1591"/>
        <p:guide pos="427"/>
        <p:guide pos="600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.borges\Desktop\selic%20e%20inadimplencia%20fgt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ndrina\SNH2$\SNH-GER&#202;NCIA%20DE%20INFORMA&#199;&#213;ES\ESTUDOS,%20PESQUISAS\UFF_Demanda%20Futura%202014\2018\00_Prod\Finais\Prod4\2016_06_13_Prod%204.1.2%20(Demanda)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localhost\Users\andi\Documents\_MCIDADES%20HABITAC&#807;A&#771;O\ESTUDO%20FINANCIAMENTO\bases%20de%20dados\2019-05-25_Estudo_PMCMV-FGTS%20.xls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4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39304461942272E-2"/>
          <c:y val="0.10549078292655209"/>
          <c:w val="0.6427166994750656"/>
          <c:h val="0.73198560597448292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DH Relativo(%)</c:v>
                </c:pt>
              </c:strCache>
            </c:strRef>
          </c:tx>
          <c:marker>
            <c:symbol val="circle"/>
            <c:size val="5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Arial Narrow" panose="020B0606020202030204" pitchFamily="34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</c:numCache>
            </c:numRef>
          </c:cat>
          <c:val>
            <c:numRef>
              <c:f>Plan1!$B$2:$B$9</c:f>
              <c:numCache>
                <c:formatCode>General</c:formatCode>
                <c:ptCount val="8"/>
                <c:pt idx="0">
                  <c:v>10.8</c:v>
                </c:pt>
                <c:pt idx="1">
                  <c:v>9.8000000000000007</c:v>
                </c:pt>
                <c:pt idx="2">
                  <c:v>10.4</c:v>
                </c:pt>
                <c:pt idx="3">
                  <c:v>9</c:v>
                </c:pt>
                <c:pt idx="4">
                  <c:v>8.5</c:v>
                </c:pt>
                <c:pt idx="5">
                  <c:v>9</c:v>
                </c:pt>
                <c:pt idx="6">
                  <c:v>9</c:v>
                </c:pt>
                <c:pt idx="7">
                  <c:v>9.3000000000000007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189-47D5-A602-6708A3839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574104"/>
        <c:axId val="127483000"/>
      </c:lineChart>
      <c:catAx>
        <c:axId val="124574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Arial Narrow" panose="020B0606020202030204" pitchFamily="34" charset="0"/>
              </a:defRPr>
            </a:pPr>
            <a:endParaRPr lang="pt-BR"/>
          </a:p>
        </c:txPr>
        <c:crossAx val="127483000"/>
        <c:crosses val="autoZero"/>
        <c:auto val="1"/>
        <c:lblAlgn val="ctr"/>
        <c:lblOffset val="100"/>
        <c:noMultiLvlLbl val="0"/>
      </c:catAx>
      <c:valAx>
        <c:axId val="127483000"/>
        <c:scaling>
          <c:orientation val="minMax"/>
          <c:min val="7"/>
        </c:scaling>
        <c:delete val="1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24574104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42799780494586948"/>
          <c:y val="0.66039342879678053"/>
          <c:w val="0.35924146332031404"/>
          <c:h val="0.12169808323812863"/>
        </c:manualLayout>
      </c:layout>
      <c:overlay val="0"/>
      <c:txPr>
        <a:bodyPr/>
        <a:lstStyle/>
        <a:p>
          <a:pPr>
            <a:defRPr sz="1100">
              <a:latin typeface="Arial Narrow" panose="020B0606020202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0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'Plan1 (4)'!$B$25</c:f>
              <c:strCache>
                <c:ptCount val="1"/>
                <c:pt idx="0">
                  <c:v>Habitação Precária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'Plan1 (4)'!$C$24:$H$24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'Plan1 (4)'!$C$25:$H$25</c:f>
              <c:numCache>
                <c:formatCode>#,##0</c:formatCode>
                <c:ptCount val="6"/>
                <c:pt idx="0">
                  <c:v>1343435</c:v>
                </c:pt>
                <c:pt idx="1">
                  <c:v>1187903</c:v>
                </c:pt>
                <c:pt idx="2">
                  <c:v>883777</c:v>
                </c:pt>
                <c:pt idx="3">
                  <c:v>997264</c:v>
                </c:pt>
                <c:pt idx="4">
                  <c:v>863030</c:v>
                </c:pt>
                <c:pt idx="5">
                  <c:v>942631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3E2-4BDA-ABF4-85C8549259EB}"/>
            </c:ext>
          </c:extLst>
        </c:ser>
        <c:ser>
          <c:idx val="1"/>
          <c:order val="1"/>
          <c:tx>
            <c:strRef>
              <c:f>'Plan1 (4)'!$B$26</c:f>
              <c:strCache>
                <c:ptCount val="1"/>
                <c:pt idx="0">
                  <c:v>Coabitação Familiar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'Plan1 (4)'!$C$24:$H$24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'Plan1 (4)'!$C$26:$H$26</c:f>
              <c:numCache>
                <c:formatCode>#,##0</c:formatCode>
                <c:ptCount val="6"/>
                <c:pt idx="0">
                  <c:v>2991313</c:v>
                </c:pt>
                <c:pt idx="1">
                  <c:v>1916716</c:v>
                </c:pt>
                <c:pt idx="2">
                  <c:v>1865457</c:v>
                </c:pt>
                <c:pt idx="3">
                  <c:v>1905085</c:v>
                </c:pt>
                <c:pt idx="4">
                  <c:v>1911598</c:v>
                </c:pt>
                <c:pt idx="5">
                  <c:v>1902490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3E2-4BDA-ABF4-85C8549259EB}"/>
            </c:ext>
          </c:extLst>
        </c:ser>
        <c:ser>
          <c:idx val="2"/>
          <c:order val="2"/>
          <c:tx>
            <c:strRef>
              <c:f>'Plan1 (4)'!$B$27</c:f>
              <c:strCache>
                <c:ptCount val="1"/>
                <c:pt idx="0">
                  <c:v>Ônus Excessivo com Aluguel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'Plan1 (4)'!$C$24:$H$24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'Plan1 (4)'!$C$27:$H$27</c:f>
              <c:numCache>
                <c:formatCode>#,##0</c:formatCode>
                <c:ptCount val="6"/>
                <c:pt idx="0">
                  <c:v>2124404</c:v>
                </c:pt>
                <c:pt idx="1">
                  <c:v>2091392</c:v>
                </c:pt>
                <c:pt idx="2">
                  <c:v>2310642</c:v>
                </c:pt>
                <c:pt idx="3">
                  <c:v>2553436</c:v>
                </c:pt>
                <c:pt idx="4">
                  <c:v>2926543</c:v>
                </c:pt>
                <c:pt idx="5">
                  <c:v>3177772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3E2-4BDA-ABF4-85C8549259EB}"/>
            </c:ext>
          </c:extLst>
        </c:ser>
        <c:ser>
          <c:idx val="3"/>
          <c:order val="3"/>
          <c:tx>
            <c:strRef>
              <c:f>'Plan1 (4)'!$B$28</c:f>
              <c:strCache>
                <c:ptCount val="1"/>
                <c:pt idx="0">
                  <c:v>Adensamento Excessivo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'Plan1 (4)'!$C$24:$H$24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'Plan1 (4)'!$C$28:$H$28</c:f>
              <c:numCache>
                <c:formatCode>#,##0</c:formatCode>
                <c:ptCount val="6"/>
                <c:pt idx="0">
                  <c:v>481539</c:v>
                </c:pt>
                <c:pt idx="1">
                  <c:v>385957</c:v>
                </c:pt>
                <c:pt idx="2">
                  <c:v>370686</c:v>
                </c:pt>
                <c:pt idx="3">
                  <c:v>390255</c:v>
                </c:pt>
                <c:pt idx="4">
                  <c:v>366890</c:v>
                </c:pt>
                <c:pt idx="5">
                  <c:v>332850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03E2-4BDA-ABF4-85C8549259E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7828000"/>
        <c:axId val="267526272"/>
      </c:lineChart>
      <c:catAx>
        <c:axId val="26782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7526272"/>
        <c:crosses val="autoZero"/>
        <c:auto val="1"/>
        <c:lblAlgn val="ctr"/>
        <c:lblOffset val="100"/>
        <c:noMultiLvlLbl val="0"/>
      </c:catAx>
      <c:valAx>
        <c:axId val="26752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7828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CF9-4EEB-BFD1-0A56291D87BF}"/>
              </c:ext>
            </c:extLst>
          </c:dPt>
          <c:dPt>
            <c:idx val="1"/>
            <c:bubble3D val="0"/>
            <c:spPr>
              <a:solidFill>
                <a:srgbClr val="0033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CF9-4EEB-BFD1-0A56291D87BF}"/>
              </c:ext>
            </c:extLst>
          </c:dPt>
          <c:cat>
            <c:strRef>
              <c:f>Plan1!$A$1:$A$2</c:f>
              <c:strCache>
                <c:ptCount val="2"/>
                <c:pt idx="0">
                  <c:v>Rural</c:v>
                </c:pt>
                <c:pt idx="1">
                  <c:v>Urbano</c:v>
                </c:pt>
              </c:strCache>
            </c:strRef>
          </c:cat>
          <c:val>
            <c:numRef>
              <c:f>Plan1!$B$1:$B$2</c:f>
              <c:numCache>
                <c:formatCode>0%</c:formatCode>
                <c:ptCount val="2"/>
                <c:pt idx="0">
                  <c:v>0.12</c:v>
                </c:pt>
                <c:pt idx="1">
                  <c:v>0.88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CF9-4EEB-BFD1-0A56291D87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6192824500694138"/>
          <c:y val="0.21053423324942586"/>
          <c:w val="0.28786466497032603"/>
          <c:h val="0.54821420811061083"/>
        </c:manualLayout>
      </c:layout>
      <c:overlay val="0"/>
      <c:txPr>
        <a:bodyPr/>
        <a:lstStyle/>
        <a:p>
          <a:pPr>
            <a:defRPr sz="1200">
              <a:latin typeface="Arial Narrow" panose="020B0606020202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INADEQUACAO!$B$2</c:f>
              <c:strCache>
                <c:ptCount val="1"/>
                <c:pt idx="0">
                  <c:v>Carëncia de Infraestrutura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INADEQUACAO!$A$9:$A$14</c:f>
              <c:numCache>
                <c:formatCode>General</c:formatCode>
                <c:ptCount val="6"/>
                <c:pt idx="0">
                  <c:v>2009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INADEQUACAO!$B$9:$B$14</c:f>
              <c:numCache>
                <c:formatCode>#,##0</c:formatCode>
                <c:ptCount val="6"/>
                <c:pt idx="0">
                  <c:v>11520225</c:v>
                </c:pt>
                <c:pt idx="1">
                  <c:v>10240927</c:v>
                </c:pt>
                <c:pt idx="2">
                  <c:v>10323559</c:v>
                </c:pt>
                <c:pt idx="3">
                  <c:v>11092282</c:v>
                </c:pt>
                <c:pt idx="4">
                  <c:v>11275888</c:v>
                </c:pt>
                <c:pt idx="5">
                  <c:v>7225231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1D6-4A0B-8921-CAD9A4EB6336}"/>
            </c:ext>
          </c:extLst>
        </c:ser>
        <c:ser>
          <c:idx val="1"/>
          <c:order val="1"/>
          <c:tx>
            <c:strRef>
              <c:f>INADEQUACAO!$C$2</c:f>
              <c:strCache>
                <c:ptCount val="1"/>
                <c:pt idx="0">
                  <c:v>Adensamento Excessivo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6465678261944781E-2"/>
                  <c:y val="-2.15760666995255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1D6-4A0B-8921-CAD9A4EB63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INADEQUACAO!$A$9:$A$14</c:f>
              <c:numCache>
                <c:formatCode>General</c:formatCode>
                <c:ptCount val="6"/>
                <c:pt idx="0">
                  <c:v>2009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INADEQUACAO!$C$9:$C$14</c:f>
              <c:numCache>
                <c:formatCode>#,##0</c:formatCode>
                <c:ptCount val="6"/>
                <c:pt idx="0">
                  <c:v>1372244</c:v>
                </c:pt>
                <c:pt idx="1">
                  <c:v>1097958</c:v>
                </c:pt>
                <c:pt idx="2">
                  <c:v>1073720</c:v>
                </c:pt>
                <c:pt idx="3">
                  <c:v>1016333</c:v>
                </c:pt>
                <c:pt idx="4">
                  <c:v>958180</c:v>
                </c:pt>
                <c:pt idx="5">
                  <c:v>1025717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D1D6-4A0B-8921-CAD9A4EB6336}"/>
            </c:ext>
          </c:extLst>
        </c:ser>
        <c:ser>
          <c:idx val="2"/>
          <c:order val="2"/>
          <c:tx>
            <c:strRef>
              <c:f>INADEQUACAO!$D$2</c:f>
              <c:strCache>
                <c:ptCount val="1"/>
                <c:pt idx="0">
                  <c:v>Domicílio sem banheiro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3474722003867515E-2"/>
                  <c:y val="-2.15760666995256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1D6-4A0B-8921-CAD9A4EB63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INADEQUACAO!$A$9:$A$14</c:f>
              <c:numCache>
                <c:formatCode>General</c:formatCode>
                <c:ptCount val="6"/>
                <c:pt idx="0">
                  <c:v>2009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INADEQUACAO!$D$9:$D$14</c:f>
              <c:numCache>
                <c:formatCode>#,##0</c:formatCode>
                <c:ptCount val="6"/>
                <c:pt idx="0">
                  <c:v>738241</c:v>
                </c:pt>
                <c:pt idx="1">
                  <c:v>266589</c:v>
                </c:pt>
                <c:pt idx="2">
                  <c:v>261408</c:v>
                </c:pt>
                <c:pt idx="3">
                  <c:v>209947</c:v>
                </c:pt>
                <c:pt idx="4">
                  <c:v>236184</c:v>
                </c:pt>
                <c:pt idx="5">
                  <c:v>213732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D1D6-4A0B-8921-CAD9A4EB6336}"/>
            </c:ext>
          </c:extLst>
        </c:ser>
        <c:ser>
          <c:idx val="3"/>
          <c:order val="3"/>
          <c:tx>
            <c:strRef>
              <c:f>INADEQUACAO!$E$2</c:f>
              <c:strCache>
                <c:ptCount val="1"/>
                <c:pt idx="0">
                  <c:v>Inadequação Fundiária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3811811817427257E-2"/>
                  <c:y val="-4.2696668453741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1D6-4A0B-8921-CAD9A4EB63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INADEQUACAO!$A$9:$A$14</c:f>
              <c:numCache>
                <c:formatCode>General</c:formatCode>
                <c:ptCount val="6"/>
                <c:pt idx="0">
                  <c:v>2009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INADEQUACAO!$E$9:$E$14</c:f>
              <c:numCache>
                <c:formatCode>#,##0</c:formatCode>
                <c:ptCount val="6"/>
                <c:pt idx="0">
                  <c:v>1918783</c:v>
                </c:pt>
                <c:pt idx="1">
                  <c:v>2117960</c:v>
                </c:pt>
                <c:pt idx="2">
                  <c:v>2041402</c:v>
                </c:pt>
                <c:pt idx="3">
                  <c:v>1969077</c:v>
                </c:pt>
                <c:pt idx="4">
                  <c:v>1888384</c:v>
                </c:pt>
                <c:pt idx="5">
                  <c:v>1871473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D1D6-4A0B-8921-CAD9A4EB6336}"/>
            </c:ext>
          </c:extLst>
        </c:ser>
        <c:ser>
          <c:idx val="4"/>
          <c:order val="4"/>
          <c:tx>
            <c:strRef>
              <c:f>INADEQUACAO!$F$2</c:f>
              <c:strCache>
                <c:ptCount val="1"/>
                <c:pt idx="0">
                  <c:v>Cobertura Inadequada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9786659215242292E-2"/>
                  <c:y val="2.18462199301541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1D6-4A0B-8921-CAD9A4EB6336}"/>
                </c:ext>
                <c:ext xmlns:c15="http://schemas.microsoft.com/office/drawing/2012/chart" uri="{CE6537A1-D6FC-4f65-9D91-7224C49458BB}">
                  <c15:layout>
                    <c:manualLayout>
                      <c:w val="6.5271165130671396E-2"/>
                      <c:h val="3.5231914382055946E-2"/>
                    </c:manualLayout>
                  </c15:layout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1D6-4A0B-8921-CAD9A4EB6336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1D6-4A0B-8921-CAD9A4EB633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INADEQUACAO!$A$9:$A$14</c:f>
              <c:numCache>
                <c:formatCode>General</c:formatCode>
                <c:ptCount val="6"/>
                <c:pt idx="0">
                  <c:v>2009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INADEQUACAO!$F$9:$F$14</c:f>
              <c:numCache>
                <c:formatCode>#,##0</c:formatCode>
                <c:ptCount val="6"/>
                <c:pt idx="0">
                  <c:v>532011</c:v>
                </c:pt>
                <c:pt idx="1">
                  <c:v>900953</c:v>
                </c:pt>
                <c:pt idx="2">
                  <c:v>848218</c:v>
                </c:pt>
                <c:pt idx="3">
                  <c:v>944999</c:v>
                </c:pt>
                <c:pt idx="4">
                  <c:v>938837</c:v>
                </c:pt>
                <c:pt idx="5">
                  <c:v>834722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2-D1D6-4A0B-8921-CAD9A4EB633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68807992"/>
        <c:axId val="268808384"/>
      </c:lineChart>
      <c:catAx>
        <c:axId val="26880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8808384"/>
        <c:crosses val="autoZero"/>
        <c:auto val="1"/>
        <c:lblAlgn val="ctr"/>
        <c:lblOffset val="100"/>
        <c:noMultiLvlLbl val="0"/>
      </c:catAx>
      <c:valAx>
        <c:axId val="268808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6880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2864188728522991E-2"/>
          <c:y val="0.88647405459102169"/>
          <c:w val="0.97602510209531146"/>
          <c:h val="9.48123917124989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r>
              <a:rPr lang="pt-BR" sz="14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 Narrow" panose="020B0606020202030204" pitchFamily="34" charset="0"/>
              </a:rPr>
              <a:t>DEMANDA DE DOMICÍLIOS 2010 – 2040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 Narrow" panose="020B0606020202030204" pitchFamily="34" charset="0"/>
            </a:endParaRPr>
          </a:p>
        </c:rich>
      </c:tx>
      <c:layout>
        <c:manualLayout>
          <c:xMode val="edge"/>
          <c:yMode val="edge"/>
          <c:x val="0.31699927804836125"/>
          <c:y val="5.27949857515462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553940479890779E-2"/>
          <c:y val="0.24219788336275394"/>
          <c:w val="0.89307261464575927"/>
          <c:h val="0.515231846667242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Plan2!$B$1</c:f>
              <c:strCache>
                <c:ptCount val="1"/>
                <c:pt idx="0">
                  <c:v>Renda domiciliar até R$ 9.000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  <a:latin typeface="Arial Narrow" panose="020B0606020202030204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Plan2!$A$2:$A$7</c:f>
              <c:strCache>
                <c:ptCount val="6"/>
                <c:pt idx="0">
                  <c:v>2010-15</c:v>
                </c:pt>
                <c:pt idx="1">
                  <c:v>2015-20</c:v>
                </c:pt>
                <c:pt idx="2">
                  <c:v>2020-30</c:v>
                </c:pt>
                <c:pt idx="3">
                  <c:v>2025-30</c:v>
                </c:pt>
                <c:pt idx="4">
                  <c:v>2030-35</c:v>
                </c:pt>
                <c:pt idx="5">
                  <c:v>2035-40</c:v>
                </c:pt>
              </c:strCache>
            </c:strRef>
          </c:cat>
          <c:val>
            <c:numRef>
              <c:f>Plan2!$B$2:$B$7</c:f>
              <c:numCache>
                <c:formatCode>_-* #,##0_-;\-* #,##0_-;_-* "-"??_-;_-@_-</c:formatCode>
                <c:ptCount val="6"/>
                <c:pt idx="0">
                  <c:v>6291472</c:v>
                </c:pt>
                <c:pt idx="1">
                  <c:v>5925637</c:v>
                </c:pt>
                <c:pt idx="2">
                  <c:v>4975686</c:v>
                </c:pt>
                <c:pt idx="3">
                  <c:v>3752094</c:v>
                </c:pt>
                <c:pt idx="4">
                  <c:v>2767229</c:v>
                </c:pt>
                <c:pt idx="5">
                  <c:v>1845428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73-4B2D-824F-597A9D3D1820}"/>
            </c:ext>
          </c:extLst>
        </c:ser>
        <c:ser>
          <c:idx val="1"/>
          <c:order val="1"/>
          <c:tx>
            <c:strRef>
              <c:f>Plan2!$C$1</c:f>
              <c:strCache>
                <c:ptCount val="1"/>
                <c:pt idx="0">
                  <c:v>Renda domiciliar Superior a R$ 9.000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4.82314250521674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C73-4B2D-824F-597A9D3D182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5.947892513381235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C73-4B2D-824F-597A9D3D182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457751909700853E-17"/>
                  <c:y val="-6.725883190751265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C73-4B2D-824F-597A9D3D182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915503819401706E-16"/>
                  <c:y val="-4.667505375159578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EC73-4B2D-824F-597A9D3D182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4.445041278203441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C73-4B2D-824F-597A9D3D18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latin typeface="Arial Narrow" panose="020B0606020202030204" pitchFamily="34" charset="0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Plan2!$A$2:$A$7</c:f>
              <c:strCache>
                <c:ptCount val="6"/>
                <c:pt idx="0">
                  <c:v>2010-15</c:v>
                </c:pt>
                <c:pt idx="1">
                  <c:v>2015-20</c:v>
                </c:pt>
                <c:pt idx="2">
                  <c:v>2020-30</c:v>
                </c:pt>
                <c:pt idx="3">
                  <c:v>2025-30</c:v>
                </c:pt>
                <c:pt idx="4">
                  <c:v>2030-35</c:v>
                </c:pt>
                <c:pt idx="5">
                  <c:v>2035-40</c:v>
                </c:pt>
              </c:strCache>
            </c:strRef>
          </c:cat>
          <c:val>
            <c:numRef>
              <c:f>Plan2!$C$2:$C$7</c:f>
              <c:numCache>
                <c:formatCode>_-* #,##0_-;\-* #,##0_-;_-* "-"??_-;_-@_-</c:formatCode>
                <c:ptCount val="6"/>
                <c:pt idx="0">
                  <c:v>807611</c:v>
                </c:pt>
                <c:pt idx="1">
                  <c:v>842820</c:v>
                </c:pt>
                <c:pt idx="2">
                  <c:v>793443</c:v>
                </c:pt>
                <c:pt idx="3">
                  <c:v>663716</c:v>
                </c:pt>
                <c:pt idx="4">
                  <c:v>514095</c:v>
                </c:pt>
                <c:pt idx="5">
                  <c:v>348326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C73-4B2D-824F-597A9D3D18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8809952"/>
        <c:axId val="268810344"/>
      </c:barChart>
      <c:catAx>
        <c:axId val="268809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pt-BR"/>
          </a:p>
        </c:txPr>
        <c:crossAx val="268810344"/>
        <c:crosses val="autoZero"/>
        <c:auto val="1"/>
        <c:lblAlgn val="ctr"/>
        <c:lblOffset val="100"/>
        <c:noMultiLvlLbl val="0"/>
      </c:catAx>
      <c:valAx>
        <c:axId val="268810344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 Narrow" panose="020B0606020202030204" pitchFamily="34" charset="0"/>
              </a:defRPr>
            </a:pPr>
            <a:endParaRPr lang="pt-BR"/>
          </a:p>
        </c:txPr>
        <c:crossAx val="2688099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808571105757215"/>
          <c:y val="0.86881447328897621"/>
          <c:w val="0.5238284606805258"/>
          <c:h val="0.11812113468873829"/>
        </c:manualLayout>
      </c:layout>
      <c:overlay val="0"/>
      <c:txPr>
        <a:bodyPr/>
        <a:lstStyle/>
        <a:p>
          <a:pPr>
            <a:defRPr sz="1000">
              <a:latin typeface="Arial Narrow" panose="020B0606020202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400" b="1" dirty="0"/>
              <a:t>BRASIL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'[2016_06_13_Prod 4.1.2 (Demanda).xlsx]Demanda'!$C$4</c:f>
              <c:strCache>
                <c:ptCount val="1"/>
                <c:pt idx="0">
                  <c:v>Brasil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(Demanda).xlsx]Demanda'!$C$5:$C$34</c:f>
              <c:numCache>
                <c:formatCode>#,##0</c:formatCode>
                <c:ptCount val="20"/>
                <c:pt idx="0">
                  <c:v>1241895.8323053527</c:v>
                </c:pt>
                <c:pt idx="1">
                  <c:v>1202914.3580056822</c:v>
                </c:pt>
                <c:pt idx="2">
                  <c:v>1160115.9858389203</c:v>
                </c:pt>
                <c:pt idx="3">
                  <c:v>1110496.7788208732</c:v>
                </c:pt>
                <c:pt idx="4">
                  <c:v>1053705.6827838407</c:v>
                </c:pt>
                <c:pt idx="5">
                  <c:v>992077.32628550637</c:v>
                </c:pt>
                <c:pt idx="6">
                  <c:v>933209.54728601861</c:v>
                </c:pt>
                <c:pt idx="7">
                  <c:v>878220.99793884368</c:v>
                </c:pt>
                <c:pt idx="8">
                  <c:v>828237.63333461701</c:v>
                </c:pt>
                <c:pt idx="9">
                  <c:v>784064.70613836148</c:v>
                </c:pt>
                <c:pt idx="10">
                  <c:v>744755.41578853852</c:v>
                </c:pt>
                <c:pt idx="11">
                  <c:v>704348.38557073462</c:v>
                </c:pt>
                <c:pt idx="12">
                  <c:v>660443.5853532271</c:v>
                </c:pt>
                <c:pt idx="13">
                  <c:v>612219.64788857067</c:v>
                </c:pt>
                <c:pt idx="14">
                  <c:v>559556.69095581514</c:v>
                </c:pt>
                <c:pt idx="15">
                  <c:v>505235.41154721961</c:v>
                </c:pt>
                <c:pt idx="16">
                  <c:v>460123.40237585723</c:v>
                </c:pt>
                <c:pt idx="17">
                  <c:v>426856.26839201245</c:v>
                </c:pt>
                <c:pt idx="18">
                  <c:v>405491.33761971188</c:v>
                </c:pt>
                <c:pt idx="19">
                  <c:v>396047.64458946814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B98-404D-A6F9-51ECA8BFA80E}"/>
            </c:ext>
          </c:extLst>
        </c:ser>
        <c:ser>
          <c:idx val="1"/>
          <c:order val="1"/>
          <c:tx>
            <c:strRef>
              <c:f>'[2016_06_13_Prod 4.1.2 (Demanda).xlsx]Demanda'!$D$4</c:f>
              <c:strCache>
                <c:ptCount val="1"/>
                <c:pt idx="0">
                  <c:v>Norte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(Demanda).xlsx]Demanda'!$D$5:$D$34</c:f>
              <c:numCache>
                <c:formatCode>#,##0</c:formatCode>
                <c:ptCount val="20"/>
                <c:pt idx="0">
                  <c:v>146368.96527665699</c:v>
                </c:pt>
                <c:pt idx="1">
                  <c:v>139192.21174399627</c:v>
                </c:pt>
                <c:pt idx="2">
                  <c:v>134967.56371648365</c:v>
                </c:pt>
                <c:pt idx="3">
                  <c:v>132725.54493453485</c:v>
                </c:pt>
                <c:pt idx="4">
                  <c:v>132266.67611579204</c:v>
                </c:pt>
                <c:pt idx="5">
                  <c:v>133120.07837681175</c:v>
                </c:pt>
                <c:pt idx="6">
                  <c:v>133194.27898096279</c:v>
                </c:pt>
                <c:pt idx="7">
                  <c:v>131906.10683216478</c:v>
                </c:pt>
                <c:pt idx="8">
                  <c:v>129535.14750064726</c:v>
                </c:pt>
                <c:pt idx="9">
                  <c:v>126244.58661530806</c:v>
                </c:pt>
                <c:pt idx="10">
                  <c:v>122274.78190013011</c:v>
                </c:pt>
                <c:pt idx="11">
                  <c:v>118211.07910394513</c:v>
                </c:pt>
                <c:pt idx="12">
                  <c:v>114088.86652855598</c:v>
                </c:pt>
                <c:pt idx="13">
                  <c:v>109753.76295329251</c:v>
                </c:pt>
                <c:pt idx="14">
                  <c:v>105205.61630766654</c:v>
                </c:pt>
                <c:pt idx="15">
                  <c:v>100674.07055473537</c:v>
                </c:pt>
                <c:pt idx="16">
                  <c:v>96907.058892870002</c:v>
                </c:pt>
                <c:pt idx="17">
                  <c:v>94079.065208177315</c:v>
                </c:pt>
                <c:pt idx="18">
                  <c:v>92203.278855053795</c:v>
                </c:pt>
                <c:pt idx="19">
                  <c:v>91280.915217989459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B98-404D-A6F9-51ECA8BFA80E}"/>
            </c:ext>
          </c:extLst>
        </c:ser>
        <c:ser>
          <c:idx val="2"/>
          <c:order val="2"/>
          <c:tx>
            <c:strRef>
              <c:f>'[2016_06_13_Prod 4.1.2 (Demanda).xlsx]Demanda'!$E$4</c:f>
              <c:strCache>
                <c:ptCount val="1"/>
                <c:pt idx="0">
                  <c:v>Nordeste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(Demanda).xlsx]Demanda'!$E$5:$E$34</c:f>
              <c:numCache>
                <c:formatCode>#,##0</c:formatCode>
                <c:ptCount val="20"/>
                <c:pt idx="0">
                  <c:v>356650.72817440168</c:v>
                </c:pt>
                <c:pt idx="1">
                  <c:v>349222.93902473082</c:v>
                </c:pt>
                <c:pt idx="2">
                  <c:v>338133.41914092947</c:v>
                </c:pt>
                <c:pt idx="3">
                  <c:v>324352.41961448803</c:v>
                </c:pt>
                <c:pt idx="4">
                  <c:v>308139.62106966454</c:v>
                </c:pt>
                <c:pt idx="5">
                  <c:v>290447.95755795192</c:v>
                </c:pt>
                <c:pt idx="6">
                  <c:v>275023.95646025997</c:v>
                </c:pt>
                <c:pt idx="7">
                  <c:v>262641.46811917314</c:v>
                </c:pt>
                <c:pt idx="8">
                  <c:v>253129.71508773873</c:v>
                </c:pt>
                <c:pt idx="9">
                  <c:v>246429.89587369491</c:v>
                </c:pt>
                <c:pt idx="10">
                  <c:v>241664.148688649</c:v>
                </c:pt>
                <c:pt idx="11">
                  <c:v>235369.5084577188</c:v>
                </c:pt>
                <c:pt idx="12">
                  <c:v>226643.68418453995</c:v>
                </c:pt>
                <c:pt idx="13">
                  <c:v>215477.92507657525</c:v>
                </c:pt>
                <c:pt idx="14">
                  <c:v>201777.00258690788</c:v>
                </c:pt>
                <c:pt idx="15">
                  <c:v>186415.1963854534</c:v>
                </c:pt>
                <c:pt idx="16">
                  <c:v>173313.37393596853</c:v>
                </c:pt>
                <c:pt idx="17">
                  <c:v>163557.42152656938</c:v>
                </c:pt>
                <c:pt idx="18">
                  <c:v>157277.83396240353</c:v>
                </c:pt>
                <c:pt idx="19">
                  <c:v>154500.56282167049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FB98-404D-A6F9-51ECA8BFA80E}"/>
            </c:ext>
          </c:extLst>
        </c:ser>
        <c:ser>
          <c:idx val="3"/>
          <c:order val="3"/>
          <c:tx>
            <c:strRef>
              <c:f>'[2016_06_13_Prod 4.1.2 (Demanda).xlsx]Demanda'!$F$4</c:f>
              <c:strCache>
                <c:ptCount val="1"/>
                <c:pt idx="0">
                  <c:v>Sudeste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(Demanda).xlsx]Demanda'!$F$5:$F$34</c:f>
              <c:numCache>
                <c:formatCode>#,##0</c:formatCode>
                <c:ptCount val="20"/>
                <c:pt idx="0">
                  <c:v>465346.08506912179</c:v>
                </c:pt>
                <c:pt idx="1">
                  <c:v>455036.84870290419</c:v>
                </c:pt>
                <c:pt idx="2">
                  <c:v>438532.59238582058</c:v>
                </c:pt>
                <c:pt idx="3">
                  <c:v>416454.93656866695</c:v>
                </c:pt>
                <c:pt idx="4">
                  <c:v>389257.37673673179</c:v>
                </c:pt>
                <c:pt idx="5">
                  <c:v>358545.45962719357</c:v>
                </c:pt>
                <c:pt idx="6">
                  <c:v>329561.16760637879</c:v>
                </c:pt>
                <c:pt idx="7">
                  <c:v>303063.03425223066</c:v>
                </c:pt>
                <c:pt idx="8">
                  <c:v>278963.73235096148</c:v>
                </c:pt>
                <c:pt idx="9">
                  <c:v>257551.04612701494</c:v>
                </c:pt>
                <c:pt idx="10">
                  <c:v>238568.57892841208</c:v>
                </c:pt>
                <c:pt idx="11">
                  <c:v>219698.13792167749</c:v>
                </c:pt>
                <c:pt idx="12">
                  <c:v>199891.57883501399</c:v>
                </c:pt>
                <c:pt idx="13">
                  <c:v>178894.65714274184</c:v>
                </c:pt>
                <c:pt idx="14">
                  <c:v>156753.33904764638</c:v>
                </c:pt>
                <c:pt idx="15">
                  <c:v>134587.09072042524</c:v>
                </c:pt>
                <c:pt idx="16">
                  <c:v>116456.6380703348</c:v>
                </c:pt>
                <c:pt idx="17">
                  <c:v>103240.33386675744</c:v>
                </c:pt>
                <c:pt idx="18">
                  <c:v>94829.795874935036</c:v>
                </c:pt>
                <c:pt idx="19">
                  <c:v>91208.256567500765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FB98-404D-A6F9-51ECA8BFA80E}"/>
            </c:ext>
          </c:extLst>
        </c:ser>
        <c:ser>
          <c:idx val="4"/>
          <c:order val="4"/>
          <c:tx>
            <c:strRef>
              <c:f>'[2016_06_13_Prod 4.1.2 (Demanda).xlsx]Demanda'!$G$4</c:f>
              <c:strCache>
                <c:ptCount val="1"/>
                <c:pt idx="0">
                  <c:v>Sul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(Demanda).xlsx]Demanda'!$G$5:$G$34</c:f>
              <c:numCache>
                <c:formatCode>#,##0</c:formatCode>
                <c:ptCount val="20"/>
                <c:pt idx="0">
                  <c:v>144539.90096019401</c:v>
                </c:pt>
                <c:pt idx="1">
                  <c:v>138411.59257256446</c:v>
                </c:pt>
                <c:pt idx="2">
                  <c:v>134008.47246433128</c:v>
                </c:pt>
                <c:pt idx="3">
                  <c:v>128906.61947110813</c:v>
                </c:pt>
                <c:pt idx="4">
                  <c:v>122465.55081528961</c:v>
                </c:pt>
                <c:pt idx="5">
                  <c:v>114788.5135511144</c:v>
                </c:pt>
                <c:pt idx="6">
                  <c:v>106359.47899620653</c:v>
                </c:pt>
                <c:pt idx="7">
                  <c:v>97383.648926025635</c:v>
                </c:pt>
                <c:pt idx="8">
                  <c:v>88622.557215808032</c:v>
                </c:pt>
                <c:pt idx="9">
                  <c:v>80288.501102417154</c:v>
                </c:pt>
                <c:pt idx="10">
                  <c:v>72389.25075958934</c:v>
                </c:pt>
                <c:pt idx="11">
                  <c:v>64867.031046934717</c:v>
                </c:pt>
                <c:pt idx="12">
                  <c:v>57591.650195429</c:v>
                </c:pt>
                <c:pt idx="13">
                  <c:v>50331.347855329033</c:v>
                </c:pt>
                <c:pt idx="14">
                  <c:v>42995.497387343028</c:v>
                </c:pt>
                <c:pt idx="15">
                  <c:v>35817.049129672028</c:v>
                </c:pt>
                <c:pt idx="16">
                  <c:v>29889.012692237611</c:v>
                </c:pt>
                <c:pt idx="17">
                  <c:v>25504.33804640919</c:v>
                </c:pt>
                <c:pt idx="18">
                  <c:v>22718.399625086538</c:v>
                </c:pt>
                <c:pt idx="19">
                  <c:v>21545.143602283577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FB98-404D-A6F9-51ECA8BFA80E}"/>
            </c:ext>
          </c:extLst>
        </c:ser>
        <c:ser>
          <c:idx val="5"/>
          <c:order val="5"/>
          <c:tx>
            <c:strRef>
              <c:f>'[2016_06_13_Prod 4.1.2 (Demanda).xlsx]Demanda'!$H$4</c:f>
              <c:strCache>
                <c:ptCount val="1"/>
                <c:pt idx="0">
                  <c:v>Centro-Oeste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'[2016_06_13_Prod 4.1.2 (Demanda).xlsx]Demanda'!$B$5:$B$34</c:f>
              <c:strCache>
                <c:ptCount val="20"/>
                <c:pt idx="0">
                  <c:v>2020-21</c:v>
                </c:pt>
                <c:pt idx="1">
                  <c:v>2021-22</c:v>
                </c:pt>
                <c:pt idx="2">
                  <c:v>2022-23</c:v>
                </c:pt>
                <c:pt idx="3">
                  <c:v>2023-24</c:v>
                </c:pt>
                <c:pt idx="4">
                  <c:v>2024-25</c:v>
                </c:pt>
                <c:pt idx="5">
                  <c:v>2025-26</c:v>
                </c:pt>
                <c:pt idx="6">
                  <c:v>2026-27</c:v>
                </c:pt>
                <c:pt idx="7">
                  <c:v>2027-28</c:v>
                </c:pt>
                <c:pt idx="8">
                  <c:v>2028-29</c:v>
                </c:pt>
                <c:pt idx="9">
                  <c:v>2029-30</c:v>
                </c:pt>
                <c:pt idx="10">
                  <c:v>2030-31</c:v>
                </c:pt>
                <c:pt idx="11">
                  <c:v>2031-32</c:v>
                </c:pt>
                <c:pt idx="12">
                  <c:v>2032-33</c:v>
                </c:pt>
                <c:pt idx="13">
                  <c:v>2033-34</c:v>
                </c:pt>
                <c:pt idx="14">
                  <c:v>2034-35</c:v>
                </c:pt>
                <c:pt idx="15">
                  <c:v>2035-36</c:v>
                </c:pt>
                <c:pt idx="16">
                  <c:v>2036-37</c:v>
                </c:pt>
                <c:pt idx="17">
                  <c:v>2037-38</c:v>
                </c:pt>
                <c:pt idx="18">
                  <c:v>2038-39</c:v>
                </c:pt>
                <c:pt idx="19">
                  <c:v>2039-40</c:v>
                </c:pt>
              </c:strCache>
            </c:strRef>
          </c:cat>
          <c:val>
            <c:numRef>
              <c:f>'[2016_06_13_Prod 4.1.2 (Demanda).xlsx]Demanda'!$H$5:$H$34</c:f>
              <c:numCache>
                <c:formatCode>#,##0</c:formatCode>
                <c:ptCount val="20"/>
                <c:pt idx="0">
                  <c:v>128990.15282497823</c:v>
                </c:pt>
                <c:pt idx="1">
                  <c:v>121050.76596148479</c:v>
                </c:pt>
                <c:pt idx="2">
                  <c:v>114473.93813135658</c:v>
                </c:pt>
                <c:pt idx="3">
                  <c:v>108057.25823207799</c:v>
                </c:pt>
                <c:pt idx="4">
                  <c:v>101576.45804635805</c:v>
                </c:pt>
                <c:pt idx="5">
                  <c:v>95175.317172440075</c:v>
                </c:pt>
                <c:pt idx="6">
                  <c:v>89070.665242213232</c:v>
                </c:pt>
                <c:pt idx="7">
                  <c:v>83226.739809245657</c:v>
                </c:pt>
                <c:pt idx="8">
                  <c:v>77986.481179461203</c:v>
                </c:pt>
                <c:pt idx="9">
                  <c:v>73550.676419927389</c:v>
                </c:pt>
                <c:pt idx="10">
                  <c:v>69858.655511756981</c:v>
                </c:pt>
                <c:pt idx="11">
                  <c:v>66202.629040456159</c:v>
                </c:pt>
                <c:pt idx="12">
                  <c:v>62227.805609691131</c:v>
                </c:pt>
                <c:pt idx="13">
                  <c:v>57761.954860630547</c:v>
                </c:pt>
                <c:pt idx="14">
                  <c:v>52825.23562624964</c:v>
                </c:pt>
                <c:pt idx="15">
                  <c:v>47742.004756937939</c:v>
                </c:pt>
                <c:pt idx="16">
                  <c:v>43557.318784440096</c:v>
                </c:pt>
                <c:pt idx="17">
                  <c:v>40475.109744102883</c:v>
                </c:pt>
                <c:pt idx="18">
                  <c:v>38462.029302236246</c:v>
                </c:pt>
                <c:pt idx="19">
                  <c:v>37512.766380023662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FB98-404D-A6F9-51ECA8BFA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0431240"/>
        <c:axId val="270431632"/>
      </c:lineChart>
      <c:catAx>
        <c:axId val="270431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31632"/>
        <c:crosses val="autoZero"/>
        <c:auto val="1"/>
        <c:lblAlgn val="ctr"/>
        <c:lblOffset val="100"/>
        <c:noMultiLvlLbl val="0"/>
      </c:catAx>
      <c:valAx>
        <c:axId val="27043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31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cap="none" spc="50" normalizeH="0" baseline="0">
                <a:solidFill>
                  <a:schemeClr val="tx1"/>
                </a:solidFill>
                <a:latin typeface="Arial Narrow" panose="020B0606020202030204" pitchFamily="34" charset="0"/>
                <a:ea typeface="Calibri Light" charset="0"/>
                <a:cs typeface="Calibri Light" charset="0"/>
              </a:defRPr>
            </a:pPr>
            <a:r>
              <a:rPr lang="pt-BR" sz="1200" b="1" i="0" baseline="0" noProof="0" dirty="0">
                <a:solidFill>
                  <a:schemeClr val="tx1"/>
                </a:solidFill>
                <a:latin typeface="Arial Narrow" panose="020B0606020202030204" pitchFamily="34" charset="0"/>
                <a:ea typeface="Calibri Light" charset="0"/>
                <a:cs typeface="Calibri Light" charset="0"/>
              </a:rPr>
              <a:t>Financiamentos por faixa de renda </a:t>
            </a:r>
          </a:p>
          <a:p>
            <a:pPr>
              <a:defRPr sz="1200" b="0" i="0" u="none" strike="noStrike" kern="1200" cap="none" spc="50" normalizeH="0" baseline="0">
                <a:solidFill>
                  <a:schemeClr val="tx1"/>
                </a:solidFill>
                <a:latin typeface="Arial Narrow" panose="020B0606020202030204" pitchFamily="34" charset="0"/>
                <a:ea typeface="Calibri Light" charset="0"/>
                <a:cs typeface="Calibri Light" charset="0"/>
              </a:defRPr>
            </a:pPr>
            <a:r>
              <a:rPr lang="en-US" sz="1000" b="0" i="0" baseline="0" dirty="0">
                <a:solidFill>
                  <a:schemeClr val="tx1"/>
                </a:solidFill>
                <a:latin typeface="Arial Narrow" panose="020B0606020202030204" pitchFamily="34" charset="0"/>
                <a:ea typeface="Calibri Light" charset="0"/>
                <a:cs typeface="Calibri Light" charset="0"/>
              </a:rPr>
              <a:t>(2016-2018)</a:t>
            </a:r>
            <a:endParaRPr lang="en-US" sz="1000" b="0" i="0" dirty="0">
              <a:solidFill>
                <a:schemeClr val="tx1"/>
              </a:solidFill>
              <a:latin typeface="Arial Narrow" panose="020B0606020202030204" pitchFamily="34" charset="0"/>
              <a:ea typeface="Calibri Light" charset="0"/>
              <a:cs typeface="Calibri Light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'Gráficos '!$C$3</c:f>
              <c:strCache>
                <c:ptCount val="1"/>
                <c:pt idx="0">
                  <c:v>Mutuários</c:v>
                </c:pt>
              </c:strCache>
            </c:strRef>
          </c:tx>
          <c:spPr>
            <a:solidFill>
              <a:schemeClr val="accent5"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9C-4205-8DF1-0EACB3BE067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9C-4205-8DF1-0EACB3BE0670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9C-4205-8DF1-0EACB3BE067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9C-4205-8DF1-0EACB3BE067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49C-4205-8DF1-0EACB3BE067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49C-4205-8DF1-0EACB3BE067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49C-4205-8DF1-0EACB3BE067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49C-4205-8DF1-0EACB3BE067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49C-4205-8DF1-0EACB3BE0670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49C-4205-8DF1-0EACB3BE067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49C-4205-8DF1-0EACB3BE067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49C-4205-8DF1-0EACB3BE067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49C-4205-8DF1-0EACB3BE067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049C-4205-8DF1-0EACB3BE067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49C-4205-8DF1-0EACB3BE067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049C-4205-8DF1-0EACB3BE0670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>
                  <a:alpha val="8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049C-4205-8DF1-0EACB3BE0670}"/>
              </c:ext>
            </c:extLst>
          </c:dPt>
          <c:cat>
            <c:numRef>
              <c:f>'Gráficos '!$B$4:$B$42</c:f>
              <c:numCache>
                <c:formatCode>#,##0</c:formatCode>
                <c:ptCount val="39"/>
                <c:pt idx="0">
                  <c:v>200</c:v>
                </c:pt>
                <c:pt idx="1">
                  <c:v>300</c:v>
                </c:pt>
                <c:pt idx="2">
                  <c:v>400</c:v>
                </c:pt>
                <c:pt idx="3">
                  <c:v>500</c:v>
                </c:pt>
                <c:pt idx="4">
                  <c:v>600</c:v>
                </c:pt>
                <c:pt idx="5">
                  <c:v>700</c:v>
                </c:pt>
                <c:pt idx="6">
                  <c:v>800</c:v>
                </c:pt>
                <c:pt idx="7">
                  <c:v>900</c:v>
                </c:pt>
                <c:pt idx="8">
                  <c:v>1000</c:v>
                </c:pt>
                <c:pt idx="9">
                  <c:v>1100</c:v>
                </c:pt>
                <c:pt idx="10">
                  <c:v>1200</c:v>
                </c:pt>
                <c:pt idx="11">
                  <c:v>1300</c:v>
                </c:pt>
                <c:pt idx="12">
                  <c:v>1400</c:v>
                </c:pt>
                <c:pt idx="13">
                  <c:v>1500</c:v>
                </c:pt>
                <c:pt idx="14">
                  <c:v>1600</c:v>
                </c:pt>
                <c:pt idx="15">
                  <c:v>1700</c:v>
                </c:pt>
                <c:pt idx="16">
                  <c:v>1800</c:v>
                </c:pt>
                <c:pt idx="17">
                  <c:v>1900</c:v>
                </c:pt>
                <c:pt idx="18">
                  <c:v>2000</c:v>
                </c:pt>
                <c:pt idx="19">
                  <c:v>2100</c:v>
                </c:pt>
                <c:pt idx="20">
                  <c:v>2200</c:v>
                </c:pt>
                <c:pt idx="21">
                  <c:v>2300</c:v>
                </c:pt>
                <c:pt idx="22">
                  <c:v>2400</c:v>
                </c:pt>
                <c:pt idx="23">
                  <c:v>2500</c:v>
                </c:pt>
                <c:pt idx="24">
                  <c:v>2600</c:v>
                </c:pt>
                <c:pt idx="25">
                  <c:v>2700</c:v>
                </c:pt>
                <c:pt idx="26">
                  <c:v>2800</c:v>
                </c:pt>
                <c:pt idx="27">
                  <c:v>2900</c:v>
                </c:pt>
                <c:pt idx="28">
                  <c:v>3000</c:v>
                </c:pt>
                <c:pt idx="29">
                  <c:v>3100</c:v>
                </c:pt>
                <c:pt idx="30">
                  <c:v>3200</c:v>
                </c:pt>
                <c:pt idx="31">
                  <c:v>3300</c:v>
                </c:pt>
                <c:pt idx="32">
                  <c:v>3400</c:v>
                </c:pt>
                <c:pt idx="33">
                  <c:v>3500</c:v>
                </c:pt>
                <c:pt idx="34">
                  <c:v>3600</c:v>
                </c:pt>
                <c:pt idx="35">
                  <c:v>3700</c:v>
                </c:pt>
                <c:pt idx="36">
                  <c:v>3800</c:v>
                </c:pt>
                <c:pt idx="37">
                  <c:v>3900</c:v>
                </c:pt>
                <c:pt idx="38">
                  <c:v>4000</c:v>
                </c:pt>
              </c:numCache>
            </c:numRef>
          </c:cat>
          <c:val>
            <c:numRef>
              <c:f>'Gráficos '!$C$4:$C$42</c:f>
              <c:numCache>
                <c:formatCode>#,##0</c:formatCode>
                <c:ptCount val="39"/>
                <c:pt idx="0">
                  <c:v>3849</c:v>
                </c:pt>
                <c:pt idx="1">
                  <c:v>2219</c:v>
                </c:pt>
                <c:pt idx="2">
                  <c:v>1607</c:v>
                </c:pt>
                <c:pt idx="3">
                  <c:v>1207</c:v>
                </c:pt>
                <c:pt idx="4">
                  <c:v>865</c:v>
                </c:pt>
                <c:pt idx="5">
                  <c:v>1434</c:v>
                </c:pt>
                <c:pt idx="6">
                  <c:v>3300</c:v>
                </c:pt>
                <c:pt idx="7">
                  <c:v>1924</c:v>
                </c:pt>
                <c:pt idx="8">
                  <c:v>1580</c:v>
                </c:pt>
                <c:pt idx="9">
                  <c:v>2264</c:v>
                </c:pt>
                <c:pt idx="10">
                  <c:v>3408</c:v>
                </c:pt>
                <c:pt idx="11">
                  <c:v>7478</c:v>
                </c:pt>
                <c:pt idx="12">
                  <c:v>13340</c:v>
                </c:pt>
                <c:pt idx="13">
                  <c:v>20463</c:v>
                </c:pt>
                <c:pt idx="14">
                  <c:v>35388</c:v>
                </c:pt>
                <c:pt idx="15">
                  <c:v>52720</c:v>
                </c:pt>
                <c:pt idx="16">
                  <c:v>67741</c:v>
                </c:pt>
                <c:pt idx="17">
                  <c:v>96668</c:v>
                </c:pt>
                <c:pt idx="18">
                  <c:v>76108</c:v>
                </c:pt>
                <c:pt idx="19">
                  <c:v>65429</c:v>
                </c:pt>
                <c:pt idx="20">
                  <c:v>54437</c:v>
                </c:pt>
                <c:pt idx="21">
                  <c:v>50380</c:v>
                </c:pt>
                <c:pt idx="22">
                  <c:v>48285</c:v>
                </c:pt>
                <c:pt idx="23">
                  <c:v>43325</c:v>
                </c:pt>
                <c:pt idx="24">
                  <c:v>40430</c:v>
                </c:pt>
                <c:pt idx="25">
                  <c:v>29685</c:v>
                </c:pt>
                <c:pt idx="26">
                  <c:v>22691</c:v>
                </c:pt>
                <c:pt idx="27">
                  <c:v>22337</c:v>
                </c:pt>
                <c:pt idx="28">
                  <c:v>22319</c:v>
                </c:pt>
                <c:pt idx="29">
                  <c:v>20165</c:v>
                </c:pt>
                <c:pt idx="30">
                  <c:v>16688</c:v>
                </c:pt>
                <c:pt idx="31">
                  <c:v>17115</c:v>
                </c:pt>
                <c:pt idx="32">
                  <c:v>15189</c:v>
                </c:pt>
                <c:pt idx="33">
                  <c:v>14639</c:v>
                </c:pt>
                <c:pt idx="34">
                  <c:v>17512</c:v>
                </c:pt>
                <c:pt idx="35">
                  <c:v>9654</c:v>
                </c:pt>
                <c:pt idx="36">
                  <c:v>8973</c:v>
                </c:pt>
                <c:pt idx="37">
                  <c:v>8924</c:v>
                </c:pt>
                <c:pt idx="38">
                  <c:v>10334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049C-4205-8DF1-0EACB3BE0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270432808"/>
        <c:axId val="270433200"/>
      </c:barChart>
      <c:catAx>
        <c:axId val="270432808"/>
        <c:scaling>
          <c:orientation val="minMax"/>
        </c:scaling>
        <c:delete val="0"/>
        <c:axPos val="b"/>
        <c:numFmt formatCode="#,##0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70433200"/>
        <c:crosses val="autoZero"/>
        <c:auto val="1"/>
        <c:lblAlgn val="ctr"/>
        <c:lblOffset val="100"/>
        <c:noMultiLvlLbl val="0"/>
      </c:catAx>
      <c:valAx>
        <c:axId val="270433200"/>
        <c:scaling>
          <c:orientation val="minMax"/>
          <c:max val="1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270432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'PAC URB FIN'!$B$2</c:f>
              <c:strCache>
                <c:ptCount val="1"/>
                <c:pt idx="0">
                  <c:v>FGTS - Oneroso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Calibri"/>
                    <a:cs typeface="Calibri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'PAC URB FIN'!$C$1:$M$1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'PAC URB FIN'!$C$2:$M$2</c:f>
              <c:numCache>
                <c:formatCode>_(* #,##0.00_);_(* \(#,##0.00\);_(* "-"??_);_(@_)</c:formatCode>
                <c:ptCount val="11"/>
                <c:pt idx="0">
                  <c:v>19</c:v>
                </c:pt>
                <c:pt idx="1">
                  <c:v>28.34</c:v>
                </c:pt>
                <c:pt idx="2">
                  <c:v>36.6</c:v>
                </c:pt>
                <c:pt idx="3">
                  <c:v>37.65</c:v>
                </c:pt>
                <c:pt idx="4">
                  <c:v>47.2</c:v>
                </c:pt>
                <c:pt idx="5">
                  <c:v>44.77</c:v>
                </c:pt>
                <c:pt idx="6">
                  <c:v>49.97</c:v>
                </c:pt>
                <c:pt idx="7">
                  <c:v>54.56</c:v>
                </c:pt>
                <c:pt idx="8">
                  <c:v>55.4</c:v>
                </c:pt>
                <c:pt idx="9">
                  <c:v>57.85</c:v>
                </c:pt>
                <c:pt idx="10">
                  <c:v>52.38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F8-4862-8567-ABA228AD06C1}"/>
            </c:ext>
          </c:extLst>
        </c:ser>
        <c:ser>
          <c:idx val="1"/>
          <c:order val="1"/>
          <c:tx>
            <c:strRef>
              <c:f>'PAC URB FIN'!$B$3</c:f>
              <c:strCache>
                <c:ptCount val="1"/>
                <c:pt idx="0">
                  <c:v>FGTS - Não Oneroso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Calibri"/>
                    <a:cs typeface="Calibri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'PAC URB FIN'!$C$1:$M$1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'PAC URB FIN'!$C$3:$M$3</c:f>
              <c:numCache>
                <c:formatCode>_(* #,##0.00_);_(* \(#,##0.00\);_(* "-"??_);_(@_)</c:formatCode>
                <c:ptCount val="11"/>
                <c:pt idx="0">
                  <c:v>4</c:v>
                </c:pt>
                <c:pt idx="1">
                  <c:v>5.05</c:v>
                </c:pt>
                <c:pt idx="2">
                  <c:v>5.5</c:v>
                </c:pt>
                <c:pt idx="3">
                  <c:v>6.87</c:v>
                </c:pt>
                <c:pt idx="4">
                  <c:v>8.9</c:v>
                </c:pt>
                <c:pt idx="5">
                  <c:v>8.9</c:v>
                </c:pt>
                <c:pt idx="6">
                  <c:v>8.9</c:v>
                </c:pt>
                <c:pt idx="7">
                  <c:v>8.9</c:v>
                </c:pt>
                <c:pt idx="8">
                  <c:v>10.199999999999999</c:v>
                </c:pt>
                <c:pt idx="9">
                  <c:v>9.5</c:v>
                </c:pt>
                <c:pt idx="1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F8-4862-8567-ABA228AD06C1}"/>
            </c:ext>
          </c:extLst>
        </c:ser>
        <c:ser>
          <c:idx val="2"/>
          <c:order val="2"/>
          <c:tx>
            <c:strRef>
              <c:f>'PAC URB FIN'!$B$4</c:f>
              <c:strCache>
                <c:ptCount val="1"/>
                <c:pt idx="0">
                  <c:v>OGU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Narrow" panose="020B0606020202030204" pitchFamily="34" charset="0"/>
                    <a:ea typeface="Calibri"/>
                    <a:cs typeface="Calibri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'PAC URB FIN'!$C$1:$M$1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'PAC URB FIN'!$C$4:$M$4</c:f>
              <c:numCache>
                <c:formatCode>_(* #,##0.00_);_(* \(#,##0.00\);_(* "-"??_);_(@_)</c:formatCode>
                <c:ptCount val="11"/>
                <c:pt idx="0">
                  <c:v>5.9</c:v>
                </c:pt>
                <c:pt idx="1">
                  <c:v>8.6</c:v>
                </c:pt>
                <c:pt idx="2">
                  <c:v>14.7</c:v>
                </c:pt>
                <c:pt idx="3">
                  <c:v>16.5</c:v>
                </c:pt>
                <c:pt idx="4">
                  <c:v>15.6</c:v>
                </c:pt>
                <c:pt idx="5">
                  <c:v>17.2</c:v>
                </c:pt>
                <c:pt idx="6">
                  <c:v>25.1</c:v>
                </c:pt>
                <c:pt idx="7">
                  <c:v>7.1</c:v>
                </c:pt>
                <c:pt idx="8">
                  <c:v>3.6</c:v>
                </c:pt>
                <c:pt idx="9">
                  <c:v>4.8</c:v>
                </c:pt>
                <c:pt idx="10">
                  <c:v>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F8-4862-8567-ABA228AD0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0434376"/>
        <c:axId val="270434768"/>
      </c:barChart>
      <c:catAx>
        <c:axId val="270434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 Narrow" panose="020B0606020202030204" pitchFamily="34" charset="0"/>
                <a:ea typeface="Calibri"/>
                <a:cs typeface="Calibri"/>
              </a:defRPr>
            </a:pPr>
            <a:endParaRPr lang="pt-BR"/>
          </a:p>
        </c:txPr>
        <c:crossAx val="270434768"/>
        <c:crosses val="autoZero"/>
        <c:auto val="1"/>
        <c:lblAlgn val="ctr"/>
        <c:lblOffset val="100"/>
        <c:noMultiLvlLbl val="0"/>
      </c:catAx>
      <c:valAx>
        <c:axId val="270434768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 Narrow" panose="020B0606020202030204" pitchFamily="34" charset="0"/>
                <a:ea typeface="Calibri"/>
                <a:cs typeface="Calibri"/>
              </a:defRPr>
            </a:pPr>
            <a:endParaRPr lang="pt-BR"/>
          </a:p>
        </c:txPr>
        <c:crossAx val="2704343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Arial Narrow" panose="020B0606020202030204" pitchFamily="34" charset="0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8350"/>
            <a:ext cx="55435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5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88" tIns="94388" rIns="94388" bIns="94388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306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4835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554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44538"/>
            <a:ext cx="5376863" cy="3722687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715484"/>
            <a:ext cx="5482127" cy="44660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236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91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9775" y="744538"/>
            <a:ext cx="5376863" cy="3722687"/>
          </a:xfrm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40" y="4715484"/>
            <a:ext cx="5482127" cy="44660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5476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1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709930" y="4861445"/>
            <a:ext cx="5679440" cy="4605576"/>
          </a:xfrm>
          <a:prstGeom prst="rect">
            <a:avLst/>
          </a:prstGeom>
        </p:spPr>
        <p:txBody>
          <a:bodyPr spcFirstLastPara="1" wrap="square" lIns="94415" tIns="47194" rIns="94415" bIns="47194" anchor="t" anchorCtr="0">
            <a:noAutofit/>
          </a:bodyPr>
          <a:lstStyle/>
          <a:p>
            <a:pPr lvl="0">
              <a:buClr>
                <a:schemeClr val="dk1"/>
              </a:buClr>
              <a:buSzPts val="2400"/>
            </a:pPr>
            <a:r>
              <a:rPr lang="pt-BR" sz="2900" kern="1200" dirty="0">
                <a:solidFill>
                  <a:srgbClr val="0070C0"/>
                </a:solidFill>
                <a:latin typeface="+mn-lt"/>
                <a:ea typeface="Arial Narrow"/>
                <a:cs typeface="Arial Narrow"/>
                <a:sym typeface="Arial Narrow"/>
              </a:rPr>
              <a:t>IMPLEMENTAÇÃO ADMINISTRATIVA:</a:t>
            </a:r>
          </a:p>
          <a:p>
            <a:pPr marL="295094" indent="-295094"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t-BR" sz="2900" dirty="0">
                <a:solidFill>
                  <a:schemeClr val="dk1"/>
                </a:solidFill>
                <a:ea typeface="Arial Narrow"/>
                <a:cs typeface="Arial Narrow"/>
                <a:sym typeface="Arial Narrow"/>
              </a:rPr>
              <a:t>Baixa ambiguidade: programas experimentados, alterações normativas e legais </a:t>
            </a:r>
            <a:r>
              <a:rPr lang="pt-BR" sz="2900" i="1" dirty="0">
                <a:solidFill>
                  <a:schemeClr val="dk1"/>
                </a:solidFill>
                <a:ea typeface="Arial Narrow"/>
                <a:cs typeface="Arial Narrow"/>
                <a:sym typeface="Arial Narrow"/>
              </a:rPr>
              <a:t>ad hoc </a:t>
            </a:r>
            <a:r>
              <a:rPr lang="pt-BR" sz="2900" dirty="0">
                <a:solidFill>
                  <a:schemeClr val="dk1"/>
                </a:solidFill>
                <a:ea typeface="Arial Narrow"/>
                <a:cs typeface="Arial Narrow"/>
                <a:sym typeface="Arial Narrow"/>
              </a:rPr>
              <a:t>para sanar ambiguidades</a:t>
            </a:r>
          </a:p>
          <a:p>
            <a:pPr marL="295094" indent="-295094"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pt-BR" sz="2900" dirty="0">
                <a:solidFill>
                  <a:schemeClr val="dk1"/>
                </a:solidFill>
                <a:ea typeface="Arial Narrow"/>
                <a:cs typeface="Arial Narrow"/>
                <a:sym typeface="Arial Narrow"/>
              </a:rPr>
              <a:t>Baixo conflito: abarcou os diversos atores da política</a:t>
            </a:r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8350"/>
            <a:ext cx="554355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586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530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9463" y="768350"/>
            <a:ext cx="5540375" cy="38369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10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xfrm>
            <a:off x="3884613" y="9428164"/>
            <a:ext cx="2971800" cy="496887"/>
          </a:xfrm>
          <a:prstGeom prst="rect">
            <a:avLst/>
          </a:prstGeom>
          <a:ln/>
        </p:spPr>
        <p:txBody>
          <a:bodyPr/>
          <a:lstStyle/>
          <a:p>
            <a:fld id="{BC4410C1-F009-4C61-B9C3-7D9C98CA8E97}" type="slidenum">
              <a:rPr lang="pt-BR"/>
              <a:pPr/>
              <a:t>14</a:t>
            </a:fld>
            <a:endParaRPr lang="pt-BR" dirty="0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41363" y="744538"/>
            <a:ext cx="537527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15153"/>
            <a:ext cx="5486400" cy="4466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34390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5032111" y="1535113"/>
            <a:ext cx="437859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5032111" y="2174875"/>
            <a:ext cx="437859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9906000" cy="74070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47" tIns="55474" rIns="110947" bIns="55474" rtlCol="0" anchor="ctr"/>
          <a:lstStyle/>
          <a:p>
            <a:pPr algn="ctr" defTabSz="1109458">
              <a:buClrTx/>
              <a:buFontTx/>
              <a:buNone/>
            </a:pPr>
            <a:endParaRPr lang="pt-BR" sz="2167" kern="1200" dirty="0">
              <a:solidFill>
                <a:prstClr val="white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0" y="50009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940" baseline="0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do slide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5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906000" cy="74070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47" tIns="55474" rIns="110947" bIns="55474" rtlCol="0" anchor="ctr"/>
          <a:lstStyle/>
          <a:p>
            <a:pPr algn="ctr" defTabSz="1109458">
              <a:buClrTx/>
              <a:buFontTx/>
              <a:buNone/>
            </a:pPr>
            <a:endParaRPr lang="pt-BR" sz="2167" kern="1200" dirty="0">
              <a:solidFill>
                <a:prstClr val="white"/>
              </a:solidFill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0" y="50009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940" baseline="0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do slide</a:t>
            </a:r>
          </a:p>
        </p:txBody>
      </p:sp>
    </p:spTree>
    <p:extLst>
      <p:ext uri="{BB962C8B-B14F-4D97-AF65-F5344CB8AC3E}">
        <p14:creationId xmlns:p14="http://schemas.microsoft.com/office/powerpoint/2010/main" val="1300559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  <p:sp>
        <p:nvSpPr>
          <p:cNvPr id="9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0" y="50009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940" baseline="0">
                <a:solidFill>
                  <a:srgbClr val="0F4D73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do slide</a:t>
            </a:r>
          </a:p>
        </p:txBody>
      </p:sp>
    </p:spTree>
    <p:extLst>
      <p:ext uri="{BB962C8B-B14F-4D97-AF65-F5344CB8AC3E}">
        <p14:creationId xmlns:p14="http://schemas.microsoft.com/office/powerpoint/2010/main" val="371547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gradFill flip="none" rotWithShape="1">
          <a:gsLst>
            <a:gs pos="0">
              <a:srgbClr val="EAEAEA"/>
            </a:gs>
            <a:gs pos="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26" y="6277320"/>
            <a:ext cx="2535455" cy="5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98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58147"/>
            <a:fld id="{67735716-AC55-EE40-8359-609611DCD5DA}" type="datetimeFigureOut">
              <a:rPr lang="en-US" smtClean="0">
                <a:solidFill>
                  <a:prstClr val="black"/>
                </a:solidFill>
              </a:rPr>
              <a:pPr defTabSz="458147"/>
              <a:t>10/29/2019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pPr defTabSz="45814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pPr defTabSz="458147"/>
            <a:fld id="{D017A824-85F9-0A49-AB44-2EDFB0FD5B13}" type="slidenum">
              <a:rPr lang="en-US" smtClean="0">
                <a:solidFill>
                  <a:prstClr val="black"/>
                </a:solidFill>
              </a:rPr>
              <a:pPr defTabSz="458147"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23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906000" cy="74070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48" tIns="49474" rIns="98948" bIns="49474" rtlCol="0" anchor="ctr"/>
          <a:lstStyle/>
          <a:p>
            <a:pPr algn="ctr" defTabSz="1109458">
              <a:buClrTx/>
              <a:buFontTx/>
              <a:buNone/>
            </a:pPr>
            <a:endParaRPr lang="pt-BR" sz="2502" kern="1200" dirty="0">
              <a:solidFill>
                <a:prstClr val="white"/>
              </a:solidFill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1" y="50010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592" baseline="0">
                <a:solidFill>
                  <a:schemeClr val="bg1"/>
                </a:solidFill>
              </a:defRPr>
            </a:lvl1pPr>
            <a:lvl2pPr>
              <a:defRPr sz="2592"/>
            </a:lvl2pPr>
            <a:lvl3pPr>
              <a:defRPr sz="2145"/>
            </a:lvl3pPr>
            <a:lvl4pPr>
              <a:defRPr sz="1966"/>
            </a:lvl4pPr>
            <a:lvl5pPr>
              <a:defRPr sz="1966"/>
            </a:lvl5pPr>
            <a:lvl6pPr>
              <a:defRPr sz="1966"/>
            </a:lvl6pPr>
            <a:lvl7pPr>
              <a:defRPr sz="1966"/>
            </a:lvl7pPr>
            <a:lvl8pPr>
              <a:defRPr sz="1966"/>
            </a:lvl8pPr>
            <a:lvl9pPr>
              <a:defRPr sz="1966"/>
            </a:lvl9pPr>
          </a:lstStyle>
          <a:p>
            <a:pPr lvl="0"/>
            <a:r>
              <a:rPr lang="pt-BR" dirty="0"/>
              <a:t>Título do slide</a:t>
            </a:r>
          </a:p>
        </p:txBody>
      </p:sp>
    </p:spTree>
    <p:extLst>
      <p:ext uri="{BB962C8B-B14F-4D97-AF65-F5344CB8AC3E}">
        <p14:creationId xmlns:p14="http://schemas.microsoft.com/office/powerpoint/2010/main" val="195279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906000" cy="74070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48" tIns="49474" rIns="98948" bIns="49474" rtlCol="0" anchor="ctr"/>
          <a:lstStyle/>
          <a:p>
            <a:pPr algn="ctr" defTabSz="1109458">
              <a:buClrTx/>
              <a:buFontTx/>
              <a:buNone/>
            </a:pPr>
            <a:endParaRPr lang="pt-BR" sz="2502" kern="1200" dirty="0">
              <a:solidFill>
                <a:prstClr val="white"/>
              </a:solidFill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1" y="50010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592" baseline="0">
                <a:solidFill>
                  <a:schemeClr val="bg1"/>
                </a:solidFill>
              </a:defRPr>
            </a:lvl1pPr>
            <a:lvl2pPr>
              <a:defRPr sz="2592"/>
            </a:lvl2pPr>
            <a:lvl3pPr>
              <a:defRPr sz="2145"/>
            </a:lvl3pPr>
            <a:lvl4pPr>
              <a:defRPr sz="1966"/>
            </a:lvl4pPr>
            <a:lvl5pPr>
              <a:defRPr sz="1966"/>
            </a:lvl5pPr>
            <a:lvl6pPr>
              <a:defRPr sz="1966"/>
            </a:lvl6pPr>
            <a:lvl7pPr>
              <a:defRPr sz="1966"/>
            </a:lvl7pPr>
            <a:lvl8pPr>
              <a:defRPr sz="1966"/>
            </a:lvl8pPr>
            <a:lvl9pPr>
              <a:defRPr sz="1966"/>
            </a:lvl9pPr>
          </a:lstStyle>
          <a:p>
            <a:pPr lvl="0"/>
            <a:r>
              <a:rPr lang="pt-BR" dirty="0"/>
              <a:t>Título do slide</a:t>
            </a:r>
          </a:p>
        </p:txBody>
      </p:sp>
    </p:spTree>
    <p:extLst>
      <p:ext uri="{BB962C8B-B14F-4D97-AF65-F5344CB8AC3E}">
        <p14:creationId xmlns:p14="http://schemas.microsoft.com/office/powerpoint/2010/main" val="2798183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ente título">
    <p:bg>
      <p:bgPr>
        <a:gradFill flip="none" rotWithShape="1">
          <a:gsLst>
            <a:gs pos="0">
              <a:srgbClr val="EAEAEA"/>
            </a:gs>
            <a:gs pos="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9906000" cy="74070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47" tIns="55474" rIns="110947" bIns="55474" rtlCol="0" anchor="ctr"/>
          <a:lstStyle/>
          <a:p>
            <a:pPr algn="ctr" defTabSz="1109458">
              <a:buClrTx/>
              <a:buFontTx/>
              <a:buNone/>
            </a:pPr>
            <a:endParaRPr lang="pt-BR" sz="2167" kern="1200" dirty="0">
              <a:solidFill>
                <a:prstClr val="white"/>
              </a:solidFill>
            </a:endParaRPr>
          </a:p>
        </p:txBody>
      </p:sp>
      <p:sp>
        <p:nvSpPr>
          <p:cNvPr id="11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90" y="50009"/>
            <a:ext cx="9049005" cy="644690"/>
          </a:xfrm>
        </p:spPr>
        <p:txBody>
          <a:bodyPr>
            <a:normAutofit/>
          </a:bodyPr>
          <a:lstStyle>
            <a:lvl1pPr marL="0" indent="0">
              <a:buNone/>
              <a:defRPr sz="2940" baseline="0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do slide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preserve="1" userDrawn="1">
  <p:cSld name="1_Título e texto verticai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 flipH="1" flipV="1">
            <a:off x="0" y="4733925"/>
            <a:ext cx="9906000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48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bg>
      <p:bgPr>
        <a:gradFill flip="none" rotWithShape="1">
          <a:gsLst>
            <a:gs pos="0">
              <a:srgbClr val="EAEAEA"/>
            </a:gs>
            <a:gs pos="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26" y="6277320"/>
            <a:ext cx="2535455" cy="5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4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9906000" cy="740701"/>
          </a:xfrm>
          <a:prstGeom prst="rect">
            <a:avLst/>
          </a:prstGeom>
          <a:gradFill>
            <a:gsLst>
              <a:gs pos="0">
                <a:srgbClr val="114C71"/>
              </a:gs>
              <a:gs pos="38000">
                <a:srgbClr val="186385"/>
              </a:gs>
              <a:gs pos="100000">
                <a:srgbClr val="2DA8C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17" dirty="0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07" y="6140326"/>
            <a:ext cx="990052" cy="553037"/>
          </a:xfrm>
          <a:prstGeom prst="rect">
            <a:avLst/>
          </a:prstGeom>
        </p:spPr>
      </p:pic>
      <p:sp>
        <p:nvSpPr>
          <p:cNvPr id="10" name="Retângulo 9"/>
          <p:cNvSpPr/>
          <p:nvPr userDrawn="1"/>
        </p:nvSpPr>
        <p:spPr>
          <a:xfrm>
            <a:off x="4953000" y="5997288"/>
            <a:ext cx="4953000" cy="24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8000">
                <a:schemeClr val="bg1">
                  <a:lumMod val="95000"/>
                </a:schemeClr>
              </a:gs>
              <a:gs pos="91000">
                <a:schemeClr val="bg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17" dirty="0"/>
          </a:p>
        </p:txBody>
      </p:sp>
      <p:sp>
        <p:nvSpPr>
          <p:cNvPr id="11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350489" y="96011"/>
            <a:ext cx="8970997" cy="644691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pt-BR" dirty="0"/>
              <a:t>Título do slide</a:t>
            </a:r>
          </a:p>
        </p:txBody>
      </p:sp>
      <p:pic>
        <p:nvPicPr>
          <p:cNvPr id="13" name="Picture 14" descr="ASSINATURA_SNH_MCIDAD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56" y="6309320"/>
            <a:ext cx="2097791" cy="35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0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 userDrawn="1"/>
        </p:nvSpPr>
        <p:spPr>
          <a:xfrm>
            <a:off x="0" y="0"/>
            <a:ext cx="9906000" cy="740701"/>
          </a:xfrm>
          <a:prstGeom prst="rect">
            <a:avLst/>
          </a:prstGeom>
          <a:gradFill>
            <a:gsLst>
              <a:gs pos="0">
                <a:srgbClr val="114C71"/>
              </a:gs>
              <a:gs pos="38000">
                <a:srgbClr val="186385"/>
              </a:gs>
              <a:gs pos="100000">
                <a:srgbClr val="2DA8C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17" dirty="0"/>
          </a:p>
        </p:txBody>
      </p:sp>
      <p:sp>
        <p:nvSpPr>
          <p:cNvPr id="8" name="Retângulo 7"/>
          <p:cNvSpPr/>
          <p:nvPr userDrawn="1"/>
        </p:nvSpPr>
        <p:spPr>
          <a:xfrm>
            <a:off x="4953000" y="5997288"/>
            <a:ext cx="4953000" cy="24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8000">
                <a:schemeClr val="bg1">
                  <a:lumMod val="95000"/>
                </a:schemeClr>
              </a:gs>
              <a:gs pos="91000">
                <a:schemeClr val="bg1"/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17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07" y="6140326"/>
            <a:ext cx="990052" cy="553037"/>
          </a:xfrm>
          <a:prstGeom prst="rect">
            <a:avLst/>
          </a:prstGeom>
        </p:spPr>
      </p:pic>
      <p:sp>
        <p:nvSpPr>
          <p:cNvPr id="11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350489" y="96011"/>
            <a:ext cx="9049005" cy="644691"/>
          </a:xfrm>
        </p:spPr>
        <p:txBody>
          <a:bodyPr>
            <a:normAutofit/>
          </a:bodyPr>
          <a:lstStyle>
            <a:lvl1pPr marL="0" indent="0">
              <a:buNone/>
              <a:defRPr sz="2600" baseline="0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167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pt-BR" dirty="0"/>
              <a:t>Título do slide</a:t>
            </a:r>
          </a:p>
        </p:txBody>
      </p:sp>
      <p:pic>
        <p:nvPicPr>
          <p:cNvPr id="12" name="Picture 14" descr="ASSINATURA_SNH_MCIDADES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156" y="6309320"/>
            <a:ext cx="2097791" cy="35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25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226" y="6277320"/>
            <a:ext cx="2535455" cy="5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8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594289" y="1654071"/>
            <a:ext cx="8649188" cy="929990"/>
          </a:xfrm>
        </p:spPr>
        <p:txBody>
          <a:bodyPr>
            <a:normAutofit/>
          </a:bodyPr>
          <a:lstStyle>
            <a:lvl1pPr marL="0" indent="0">
              <a:buNone/>
              <a:defRPr sz="4333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da apresentação</a:t>
            </a:r>
          </a:p>
        </p:txBody>
      </p:sp>
      <p:sp>
        <p:nvSpPr>
          <p:cNvPr id="12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593142" y="2330560"/>
            <a:ext cx="8650340" cy="618391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Subtítulo da apresentação</a:t>
            </a:r>
          </a:p>
        </p:txBody>
      </p:sp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0" y="2"/>
            <a:ext cx="9906000" cy="3524251"/>
          </a:xfrm>
          <a:prstGeom prst="rect">
            <a:avLst/>
          </a:prstGeom>
          <a:solidFill>
            <a:srgbClr val="0F4D73"/>
          </a:solidFill>
          <a:ln>
            <a:noFill/>
          </a:ln>
          <a:extLst/>
        </p:spPr>
        <p:txBody>
          <a:bodyPr wrap="none" lIns="110947" tIns="55474" rIns="110947" bIns="55474" anchor="ctr"/>
          <a:lstStyle>
            <a:lvl1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1109458" eaLnBrk="1" hangingPunct="1">
              <a:buClrTx/>
              <a:buFontTx/>
              <a:buNone/>
              <a:defRPr/>
            </a:pPr>
            <a:endParaRPr lang="pt-BR" altLang="pt-BR" sz="2940" kern="120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0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1"/>
            <a:ext cx="9906000" cy="515719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47" tIns="55474" rIns="110947" bIns="55474" rtlCol="0" anchor="ctr"/>
          <a:lstStyle/>
          <a:p>
            <a:pPr algn="ctr" defTabSz="1109458">
              <a:buClrTx/>
              <a:buFontTx/>
              <a:buNone/>
            </a:pPr>
            <a:endParaRPr lang="pt-BR" sz="2167" kern="1200" dirty="0">
              <a:solidFill>
                <a:prstClr val="white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3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 userDrawn="1"/>
        </p:nvSpPr>
        <p:spPr>
          <a:xfrm>
            <a:off x="0" y="1124745"/>
            <a:ext cx="9906000" cy="3072342"/>
          </a:xfrm>
          <a:prstGeom prst="rect">
            <a:avLst/>
          </a:prstGeom>
          <a:solidFill>
            <a:srgbClr val="0F4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947" tIns="55474" rIns="110947" bIns="55474" rtlCol="0" anchor="ctr"/>
          <a:lstStyle/>
          <a:p>
            <a:pPr algn="ctr" defTabSz="1109458">
              <a:buClrTx/>
              <a:buFontTx/>
              <a:buNone/>
            </a:pPr>
            <a:endParaRPr lang="pt-BR" sz="2167" kern="1200" dirty="0">
              <a:solidFill>
                <a:prstClr val="white"/>
              </a:solidFill>
            </a:endParaRPr>
          </a:p>
        </p:txBody>
      </p:sp>
      <p:sp>
        <p:nvSpPr>
          <p:cNvPr id="16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594289" y="1654071"/>
            <a:ext cx="8649188" cy="929990"/>
          </a:xfrm>
        </p:spPr>
        <p:txBody>
          <a:bodyPr>
            <a:normAutofit/>
          </a:bodyPr>
          <a:lstStyle>
            <a:lvl1pPr marL="0" indent="0">
              <a:buNone/>
              <a:defRPr sz="4333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Título da seção</a:t>
            </a:r>
          </a:p>
        </p:txBody>
      </p:sp>
      <p:sp>
        <p:nvSpPr>
          <p:cNvPr id="17" name="Espaço Reservado para Conteúdo 2"/>
          <p:cNvSpPr>
            <a:spLocks noGrp="1"/>
          </p:cNvSpPr>
          <p:nvPr>
            <p:ph sz="half" idx="10" hasCustomPrompt="1"/>
          </p:nvPr>
        </p:nvSpPr>
        <p:spPr>
          <a:xfrm>
            <a:off x="593142" y="2330560"/>
            <a:ext cx="8650340" cy="618391"/>
          </a:xfrm>
        </p:spPr>
        <p:txBody>
          <a:bodyPr>
            <a:normAutofit/>
          </a:bodyPr>
          <a:lstStyle>
            <a:lvl1pPr marL="0" indent="0">
              <a:buNone/>
              <a:defRPr sz="2399">
                <a:solidFill>
                  <a:schemeClr val="bg1"/>
                </a:solidFill>
              </a:defRPr>
            </a:lvl1pPr>
            <a:lvl2pPr>
              <a:defRPr sz="2940"/>
            </a:lvl2pPr>
            <a:lvl3pPr>
              <a:defRPr sz="2399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pt-BR" dirty="0"/>
              <a:t>Subtítulo da seção</a:t>
            </a: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83" y="6168429"/>
            <a:ext cx="2926650" cy="5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4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62" r:id="rId2"/>
    <p:sldLayoutId id="2147483661" r:id="rId3"/>
    <p:sldLayoutId id="2147483675" r:id="rId4"/>
    <p:sldLayoutId id="2147483676" r:id="rId5"/>
    <p:sldLayoutId id="214748367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AEAEA"/>
            </a:gs>
            <a:gs pos="15000">
              <a:schemeClr val="bg1">
                <a:lumMod val="95000"/>
              </a:schemeClr>
            </a:gs>
            <a:gs pos="27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5167"/>
            <a:ext cx="8915400" cy="1143000"/>
          </a:xfrm>
          <a:prstGeom prst="rect">
            <a:avLst/>
          </a:prstGeom>
        </p:spPr>
        <p:txBody>
          <a:bodyPr vert="horz" lIns="143378" tIns="71689" rIns="143378" bIns="7168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434"/>
          </a:xfrm>
          <a:prstGeom prst="rect">
            <a:avLst/>
          </a:prstGeom>
        </p:spPr>
        <p:txBody>
          <a:bodyPr vert="horz" lIns="143378" tIns="71689" rIns="143378" bIns="7168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354"/>
            <a:ext cx="2311400" cy="366183"/>
          </a:xfrm>
          <a:prstGeom prst="rect">
            <a:avLst/>
          </a:prstGeom>
        </p:spPr>
        <p:txBody>
          <a:bodyPr vert="horz" lIns="143378" tIns="71689" rIns="143378" bIns="71689" rtlCol="0" anchor="ctr"/>
          <a:lstStyle>
            <a:lvl1pPr algn="l">
              <a:defRPr sz="14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458">
              <a:buClrTx/>
            </a:pPr>
            <a:fld id="{F0318F82-EFEB-4182-9110-0169A55BEFD2}" type="datetimeFigureOut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109458">
                <a:buClrTx/>
              </a:pPr>
              <a:t>29/10/2019</a:t>
            </a:fld>
            <a:endParaRPr lang="pt-BR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354"/>
            <a:ext cx="3136900" cy="366183"/>
          </a:xfrm>
          <a:prstGeom prst="rect">
            <a:avLst/>
          </a:prstGeom>
        </p:spPr>
        <p:txBody>
          <a:bodyPr vert="horz" lIns="143378" tIns="71689" rIns="143378" bIns="71689" rtlCol="0" anchor="ctr"/>
          <a:lstStyle>
            <a:lvl1pPr algn="ctr">
              <a:defRPr sz="14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458">
              <a:buClrTx/>
            </a:pPr>
            <a:endParaRPr lang="pt-BR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354"/>
            <a:ext cx="2311400" cy="366183"/>
          </a:xfrm>
          <a:prstGeom prst="rect">
            <a:avLst/>
          </a:prstGeom>
        </p:spPr>
        <p:txBody>
          <a:bodyPr vert="horz" lIns="143378" tIns="71689" rIns="143378" bIns="71689" rtlCol="0" anchor="ctr"/>
          <a:lstStyle>
            <a:lvl1pPr algn="r">
              <a:defRPr sz="14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09458">
              <a:buClrTx/>
            </a:pPr>
            <a:fld id="{8209B9D0-401B-40AC-9850-877652C8454C}" type="slidenum">
              <a:rPr lang="pt-BR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1109458">
                <a:buClrTx/>
              </a:pPr>
              <a:t>‹nº›</a:t>
            </a:fld>
            <a:endParaRPr lang="pt-BR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1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1109458" rtl="0" eaLnBrk="1" latinLnBrk="0" hangingPunct="1">
        <a:spcBef>
          <a:spcPct val="0"/>
        </a:spcBef>
        <a:buNone/>
        <a:defRPr sz="53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6047" indent="-416047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01435" indent="-346706" algn="l" defTabSz="1109458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5" kern="1200">
          <a:solidFill>
            <a:schemeClr val="tx1"/>
          </a:solidFill>
          <a:latin typeface="+mn-lt"/>
          <a:ea typeface="+mn-ea"/>
          <a:cs typeface="+mn-cs"/>
        </a:defRPr>
      </a:lvl2pPr>
      <a:lvl3pPr marL="1386823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3pPr>
      <a:lvl4pPr marL="1941552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96281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51011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05739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160469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715198" indent="-277365" algn="l" defTabSz="11094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54729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109458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64188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218916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73646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328375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83104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437834" algn="l" defTabSz="1109458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/>
          <p:cNvSpPr/>
          <p:nvPr/>
        </p:nvSpPr>
        <p:spPr>
          <a:xfrm>
            <a:off x="706248" y="2917299"/>
            <a:ext cx="8379203" cy="444020"/>
          </a:xfrm>
          <a:prstGeom prst="rect">
            <a:avLst/>
          </a:prstGeom>
        </p:spPr>
        <p:txBody>
          <a:bodyPr wrap="square" lIns="73966" tIns="36983" rIns="73966" bIns="36983">
            <a:spAutoFit/>
          </a:bodyPr>
          <a:lstStyle/>
          <a:p>
            <a:pPr>
              <a:defRPr/>
            </a:pPr>
            <a:r>
              <a:rPr lang="pt-BR" sz="2400" dirty="0">
                <a:latin typeface="Arial Narrow" pitchFamily="34" charset="0"/>
              </a:rPr>
              <a:t>NECESSIDADES E PROGRAMAS HABITACIONAIS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487929" y="3293929"/>
            <a:ext cx="9067800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2963331" y="499533"/>
            <a:ext cx="3031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SECRETARIA NACIONAL DE</a:t>
            </a:r>
          </a:p>
          <a:p>
            <a:pPr algn="r"/>
            <a:r>
              <a:rPr lang="pt-BR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itchFamily="34" charset="0"/>
              </a:rPr>
              <a:t>HABITAÇÃO</a:t>
            </a:r>
          </a:p>
        </p:txBody>
      </p:sp>
    </p:spTree>
    <p:extLst>
      <p:ext uri="{BB962C8B-B14F-4D97-AF65-F5344CB8AC3E}">
        <p14:creationId xmlns:p14="http://schemas.microsoft.com/office/powerpoint/2010/main" val="2017564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5818" y="2601773"/>
            <a:ext cx="5003163" cy="18149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9" name="Google Shape;79;p14"/>
          <p:cNvGraphicFramePr/>
          <p:nvPr>
            <p:extLst>
              <p:ext uri="{D42A27DB-BD31-4B8C-83A1-F6EECF244321}">
                <p14:modId xmlns:p14="http://schemas.microsoft.com/office/powerpoint/2010/main" val="2971217329"/>
              </p:ext>
            </p:extLst>
          </p:nvPr>
        </p:nvGraphicFramePr>
        <p:xfrm>
          <a:off x="1411137" y="1200729"/>
          <a:ext cx="2937091" cy="112125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8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8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Contratação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Caixa ou BB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Contratado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Empresa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/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Selecionado pela Prefeitura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9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Governo Local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Aprovação de projeto (contrapartida opcional)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0" name="Google Shape;80;p14"/>
          <p:cNvGraphicFramePr/>
          <p:nvPr>
            <p:extLst>
              <p:ext uri="{D42A27DB-BD31-4B8C-83A1-F6EECF244321}">
                <p14:modId xmlns:p14="http://schemas.microsoft.com/office/powerpoint/2010/main" val="353129034"/>
              </p:ext>
            </p:extLst>
          </p:nvPr>
        </p:nvGraphicFramePr>
        <p:xfrm>
          <a:off x="496737" y="3954608"/>
          <a:ext cx="2937091" cy="95361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8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8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43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Contratação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Caixa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3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Contratado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Entidade habilitada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3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 dirty="0"/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Selecionado pela Entidade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33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Governo Local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Aprovação de projeto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1" name="Google Shape;81;p14"/>
          <p:cNvGraphicFramePr/>
          <p:nvPr>
            <p:extLst>
              <p:ext uri="{D42A27DB-BD31-4B8C-83A1-F6EECF244321}">
                <p14:modId xmlns:p14="http://schemas.microsoft.com/office/powerpoint/2010/main" val="3778887756"/>
              </p:ext>
            </p:extLst>
          </p:nvPr>
        </p:nvGraphicFramePr>
        <p:xfrm>
          <a:off x="6447612" y="3954608"/>
          <a:ext cx="2937091" cy="95361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8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8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Contratação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Caixa ou BB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Contratado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Entidade organizadora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/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Selecionado pela Entidade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Governo Local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-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2" name="Google Shape;82;p14"/>
          <p:cNvGraphicFramePr/>
          <p:nvPr>
            <p:extLst>
              <p:ext uri="{D42A27DB-BD31-4B8C-83A1-F6EECF244321}">
                <p14:modId xmlns:p14="http://schemas.microsoft.com/office/powerpoint/2010/main" val="321276520"/>
              </p:ext>
            </p:extLst>
          </p:nvPr>
        </p:nvGraphicFramePr>
        <p:xfrm>
          <a:off x="3705418" y="5014352"/>
          <a:ext cx="2476780" cy="95361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92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Contratação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Caixa ou BB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Contratado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/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Iniciativa própria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Governo Local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-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3" name="Google Shape;83;p14"/>
          <p:cNvGraphicFramePr/>
          <p:nvPr>
            <p:extLst>
              <p:ext uri="{D42A27DB-BD31-4B8C-83A1-F6EECF244321}">
                <p14:modId xmlns:p14="http://schemas.microsoft.com/office/powerpoint/2010/main" val="1882235478"/>
              </p:ext>
            </p:extLst>
          </p:nvPr>
        </p:nvGraphicFramePr>
        <p:xfrm>
          <a:off x="5278851" y="1214302"/>
          <a:ext cx="2937091" cy="112125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58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84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Contratação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Instituição Financeira SFH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Contratado</a:t>
                      </a:r>
                      <a:endParaRPr sz="110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 (subvenção à PF)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8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Beneficiário</a:t>
                      </a:r>
                      <a:endParaRPr sz="1700"/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 Narrow"/>
                        <a:buNone/>
                      </a:pPr>
                      <a:r>
                        <a:rPr lang="pt-BR" sz="110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Selecionado pela Prefeitura</a:t>
                      </a:r>
                      <a:endParaRPr sz="1700"/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96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Governo Local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Aprovação de projeto, doação de terreno e infraestrutura</a:t>
                      </a:r>
                      <a:endParaRPr sz="1100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70765" marR="70765" marT="35382" marB="3538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4" name="Google Shape;84;p14"/>
          <p:cNvSpPr txBox="1"/>
          <p:nvPr/>
        </p:nvSpPr>
        <p:spPr>
          <a:xfrm>
            <a:off x="7070801" y="2711599"/>
            <a:ext cx="1894496" cy="2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46" tIns="35363" rIns="70746" bIns="35363" anchor="t" anchorCtr="0">
            <a:noAutofit/>
          </a:bodyPr>
          <a:lstStyle/>
          <a:p>
            <a:r>
              <a:rPr lang="pt-BR" sz="1083" b="1" dirty="0">
                <a:solidFill>
                  <a:schemeClr val="dk1"/>
                </a:solidFill>
                <a:latin typeface="+mj-lt"/>
                <a:ea typeface="Arial Narrow"/>
                <a:cs typeface="Arial Narrow"/>
                <a:sym typeface="Arial Narrow"/>
              </a:rPr>
              <a:t>Municípios até 50 mil habitantes</a:t>
            </a:r>
            <a:endParaRPr sz="1083" b="1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384497" y="2711599"/>
            <a:ext cx="2283964" cy="2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46" tIns="35363" rIns="70746" bIns="35363" anchor="t" anchorCtr="0">
            <a:noAutofit/>
          </a:bodyPr>
          <a:lstStyle/>
          <a:p>
            <a:pPr algn="r"/>
            <a:r>
              <a:rPr lang="pt-BR" sz="1083" b="1" dirty="0">
                <a:solidFill>
                  <a:schemeClr val="dk1"/>
                </a:solidFill>
                <a:latin typeface="+mj-lt"/>
                <a:ea typeface="Arial Narrow"/>
                <a:cs typeface="Arial Narrow"/>
                <a:sym typeface="Arial Narrow"/>
              </a:rPr>
              <a:t>Municípios acima de 50 mil habitantes</a:t>
            </a:r>
            <a:endParaRPr sz="1083" b="1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61854" y="3509255"/>
            <a:ext cx="2283964" cy="2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46" tIns="35363" rIns="70746" bIns="35363" anchor="t" anchorCtr="0">
            <a:noAutofit/>
          </a:bodyPr>
          <a:lstStyle/>
          <a:p>
            <a:pPr algn="r"/>
            <a:r>
              <a:rPr lang="pt-BR" sz="1083" b="1" dirty="0">
                <a:solidFill>
                  <a:schemeClr val="dk1"/>
                </a:solidFill>
                <a:latin typeface="+mj-lt"/>
                <a:ea typeface="Arial Narrow"/>
                <a:cs typeface="Arial Narrow"/>
                <a:sym typeface="Arial Narrow"/>
              </a:rPr>
              <a:t>Todos os Municípios</a:t>
            </a:r>
            <a:endParaRPr sz="1083" b="1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3705418" y="4670063"/>
            <a:ext cx="2283964" cy="2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46" tIns="35363" rIns="70746" bIns="35363" anchor="t" anchorCtr="0">
            <a:noAutofit/>
          </a:bodyPr>
          <a:lstStyle/>
          <a:p>
            <a:pPr algn="ctr"/>
            <a:r>
              <a:rPr lang="pt-BR" sz="1083" b="1" dirty="0">
                <a:solidFill>
                  <a:schemeClr val="dk1"/>
                </a:solidFill>
                <a:latin typeface="+mj-lt"/>
                <a:ea typeface="Arial Narrow"/>
                <a:cs typeface="Arial Narrow"/>
                <a:sym typeface="Arial Narrow"/>
              </a:rPr>
              <a:t>Todos os Municípios</a:t>
            </a:r>
            <a:endParaRPr sz="1083" b="1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7348424" y="3447368"/>
            <a:ext cx="2283964" cy="238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0746" tIns="35363" rIns="70746" bIns="35363" anchor="t" anchorCtr="0">
            <a:noAutofit/>
          </a:bodyPr>
          <a:lstStyle/>
          <a:p>
            <a:r>
              <a:rPr lang="pt-BR" sz="1083" b="1" dirty="0">
                <a:solidFill>
                  <a:schemeClr val="dk1"/>
                </a:solidFill>
                <a:latin typeface="+mj-lt"/>
                <a:ea typeface="Arial Narrow"/>
                <a:cs typeface="Arial Narrow"/>
                <a:sym typeface="Arial Narrow"/>
              </a:rPr>
              <a:t>Todos os Municípios</a:t>
            </a:r>
            <a:endParaRPr sz="1083" b="1" dirty="0">
              <a:solidFill>
                <a:schemeClr val="dk1"/>
              </a:solidFill>
              <a:latin typeface="+mj-lt"/>
              <a:ea typeface="Arial Narrow"/>
              <a:cs typeface="Arial Narrow"/>
              <a:sym typeface="Arial Narrow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67167" y="162349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PROGRAMA MINHA CASA MINHA VIDA</a:t>
            </a:r>
          </a:p>
          <a:p>
            <a:pPr defTabSz="1109458" eaLnBrk="1" hangingPunct="1">
              <a:lnSpc>
                <a:spcPct val="110000"/>
              </a:lnSpc>
            </a:pPr>
            <a:endParaRPr lang="pt-BR" altLang="pt-BR" sz="1548" kern="12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384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87417" y="153051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PROGRAMA MINHA CASA MINHA VIDA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pt-BR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CONSOLIDAÇÃO DE UM MERCADO POPULAR DA HABITAÇÃO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62874"/>
              </p:ext>
            </p:extLst>
          </p:nvPr>
        </p:nvGraphicFramePr>
        <p:xfrm>
          <a:off x="617905" y="1040911"/>
          <a:ext cx="8605227" cy="2647155"/>
        </p:xfrm>
        <a:graphic>
          <a:graphicData uri="http://schemas.openxmlformats.org/drawingml/2006/table">
            <a:tbl>
              <a:tblPr/>
              <a:tblGrid>
                <a:gridCol w="2045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20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80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45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3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932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8670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1137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Modalidade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Faixa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Valor Contratado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Contratadas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Entregues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Entidades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3.770.970.840,21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78.307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20.669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0,5%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FAR Empresas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78.035.092.136,25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16,6%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1.359.586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1.070.232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26,0%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FAR Urbanização - Vinculadas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5.768.961.713,61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85.723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54.355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Oferta 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3.374.072.000,00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166.886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111.032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Rural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6.107.899.294,09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215.099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165.117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4,0%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14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Total Faixa 1: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97.056.995.984,16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20,7%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1.905.601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34,1%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1.421.405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34,5%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CCFGTS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14.702.803.395,45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3,1%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118.930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33.840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0,8%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CCFGTS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295.455.605.807,83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62,9%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2.909.849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2.273.236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55,2%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143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CCFGTS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Faixa 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62.511.505.211,77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13,3%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656.193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387.882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9,4%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14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Total Faixas 1,5, 2 e 3: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372.669.914.415,05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79,3%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3.684.972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2.694.958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65,5%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1435">
                <a:tc gridSpan="2"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TOTAL: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469.726.910.399,21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5.590.573,00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1" i="0" u="none" strike="noStrike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4.116.363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3" name="Elipse 2"/>
          <p:cNvSpPr/>
          <p:nvPr/>
        </p:nvSpPr>
        <p:spPr>
          <a:xfrm>
            <a:off x="5424855" y="2817629"/>
            <a:ext cx="448407" cy="2373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7159870" y="2811767"/>
            <a:ext cx="448407" cy="2373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418993" y="1492925"/>
            <a:ext cx="448407" cy="2373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7154008" y="1487063"/>
            <a:ext cx="448407" cy="2373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06669" y="3890683"/>
            <a:ext cx="8625254" cy="224689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739800" y="4273707"/>
            <a:ext cx="36827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latin typeface="Calibri Light" panose="020F0302020204030204" pitchFamily="34" charset="0"/>
                <a:ea typeface="Calibri Light" charset="0"/>
                <a:cs typeface="Calibri Light" charset="0"/>
              </a:rPr>
              <a:t>Praticamente ¼ dos financiamentos do foram realizados por famílias enquadradas na Faixa 1 (renda até R$ 1.800,000) do PMCMV.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4855161" y="3944369"/>
            <a:ext cx="4509893" cy="2139521"/>
            <a:chOff x="-1538703" y="3351018"/>
            <a:chExt cx="4509893" cy="2480070"/>
          </a:xfrm>
        </p:grpSpPr>
        <p:graphicFrame>
          <p:nvGraphicFramePr>
            <p:cNvPr id="18" name="Gráfico 1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60170754"/>
                </p:ext>
              </p:extLst>
            </p:nvPr>
          </p:nvGraphicFramePr>
          <p:xfrm>
            <a:off x="-1538703" y="3351018"/>
            <a:ext cx="4358103" cy="22587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9" name="CaixaDeTexto 18"/>
            <p:cNvSpPr txBox="1"/>
            <p:nvPr/>
          </p:nvSpPr>
          <p:spPr>
            <a:xfrm>
              <a:off x="-1175788" y="3909597"/>
              <a:ext cx="837700" cy="7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220.787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mutuários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24%</a:t>
              </a: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1356182" y="3925104"/>
              <a:ext cx="837700" cy="725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711.287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mutuários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76%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57442" y="5545676"/>
              <a:ext cx="547166" cy="2854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00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alibri Light" panose="020F0302020204030204" pitchFamily="34" charset="0"/>
                </a:rPr>
                <a:t>R</a:t>
              </a:r>
              <a:r>
                <a:rPr kumimoji="0" lang="pt-BR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enda</a:t>
              </a:r>
              <a:endParaRPr kumimoji="0" lang="pt-BR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1532898" y="5587132"/>
              <a:ext cx="143829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data-base:31/12/2018</a:t>
              </a:r>
              <a:endParaRPr kumimoji="0" lang="pt-BR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5726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0" y="6590534"/>
            <a:ext cx="3733272" cy="257516"/>
          </a:xfrm>
          <a:prstGeom prst="rect">
            <a:avLst/>
          </a:prstGeom>
          <a:noFill/>
        </p:spPr>
        <p:txBody>
          <a:bodyPr wrap="square" lIns="102626" tIns="51313" rIns="102626" bIns="51313" rtlCol="0">
            <a:spAutoFit/>
          </a:bodyPr>
          <a:lstStyle/>
          <a:p>
            <a:r>
              <a:rPr lang="pt-B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Dado: Dotação Orçamentária LOA  |  Fonte: SIAFI/SNH e Canal do FGTS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83208" y="2294395"/>
            <a:ext cx="9441938" cy="369148"/>
          </a:xfrm>
          <a:prstGeom prst="rect">
            <a:avLst/>
          </a:prstGeom>
          <a:noFill/>
          <a:ln>
            <a:noFill/>
          </a:ln>
        </p:spPr>
        <p:txBody>
          <a:bodyPr lIns="101010" tIns="52525" rIns="101010" bIns="52525" anchor="ctr"/>
          <a:lstStyle/>
          <a:p>
            <a:pPr algn="ctr">
              <a:lnSpc>
                <a:spcPct val="110000"/>
              </a:lnSpc>
              <a:tabLst>
                <a:tab pos="0" algn="l"/>
                <a:tab pos="346411" algn="l"/>
                <a:tab pos="694051" algn="l"/>
                <a:tab pos="1041690" algn="l"/>
                <a:tab pos="1389329" algn="l"/>
                <a:tab pos="1736968" algn="l"/>
                <a:tab pos="2084608" algn="l"/>
                <a:tab pos="2432247" algn="l"/>
                <a:tab pos="2779887" algn="l"/>
                <a:tab pos="3127525" algn="l"/>
                <a:tab pos="3475165" algn="l"/>
                <a:tab pos="3822804" algn="l"/>
                <a:tab pos="4170444" algn="l"/>
                <a:tab pos="4518083" algn="l"/>
                <a:tab pos="4865722" algn="l"/>
                <a:tab pos="5213361" algn="l"/>
                <a:tab pos="5561001" algn="l"/>
                <a:tab pos="5908640" algn="l"/>
                <a:tab pos="6256280" algn="l"/>
                <a:tab pos="6603919" algn="l"/>
                <a:tab pos="6951558" algn="l"/>
              </a:tabLst>
            </a:pPr>
            <a:r>
              <a:rPr lang="pt-BR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ORÇAMENTO FEDERAL – OGU E FGTS (R$ BI)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01211" y="1237102"/>
            <a:ext cx="7971832" cy="8229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285750" indent="-285750">
              <a:buFont typeface="Wingdings" pitchFamily="2" charset="2"/>
              <a:buChar char="§"/>
              <a:defRPr sz="1800">
                <a:latin typeface="Arial Narrow" pitchFamily="34" charset="0"/>
              </a:defRPr>
            </a:lvl1pPr>
          </a:lstStyle>
          <a:p>
            <a:pPr marL="0" indent="0" algn="ctr">
              <a:buNone/>
            </a:pPr>
            <a:r>
              <a:rPr lang="pt-BR" sz="1548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POLÍTICA HABITACIONAL OPEROU COM COMPLEMENTARIEDADE DE FONTES E ESTRATÉGIAS PARA ABRANGER O TERRITÓRIO BRASILEIRO:</a:t>
            </a:r>
          </a:p>
          <a:p>
            <a:pPr marL="0" indent="0" algn="ctr">
              <a:buNone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Narrow"/>
                <a:cs typeface="Arial Narrow"/>
                <a:sym typeface="Arial Narrow"/>
              </a:rPr>
              <a:t>ATENDIMENTO EM 5.398 MUNICÍPIOS, 97% DOS MUNICÍPIOS DO PAÍS</a:t>
            </a:r>
            <a:r>
              <a:rPr lang="pt-BR" sz="1548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pt-BR" sz="139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87417" y="153051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INVESTIMENTOS EM HABITAÇÃO SOCIAL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pt-BR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CONSOLIDAÇÃO DE UM MERCADO POPULAR DA HABITAÇÃO</a:t>
            </a:r>
          </a:p>
        </p:txBody>
      </p: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8263785"/>
              </p:ext>
            </p:extLst>
          </p:nvPr>
        </p:nvGraphicFramePr>
        <p:xfrm>
          <a:off x="901211" y="2681128"/>
          <a:ext cx="7971831" cy="3068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766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AÇÕES EM ANDAMENTO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xmlns="" id="{0CAF582E-68EA-46AF-A18C-0135B6C4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67" y="990319"/>
            <a:ext cx="9595066" cy="530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538" tIns="52800" rIns="101538" bIns="528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lnSpc>
                <a:spcPts val="3159"/>
              </a:lnSpc>
              <a:spcBef>
                <a:spcPts val="338"/>
              </a:spcBef>
            </a:pPr>
            <a:r>
              <a:rPr lang="pt-BR" sz="1800" b="1" dirty="0">
                <a:solidFill>
                  <a:srgbClr val="002060"/>
                </a:solidFill>
                <a:latin typeface="Arial Narrow" pitchFamily="34" charset="0"/>
              </a:rPr>
              <a:t>REGULARIZAÇÃO FUNDIÁRIA</a:t>
            </a:r>
            <a:r>
              <a:rPr lang="pt-BR" sz="1800" dirty="0">
                <a:solidFill>
                  <a:srgbClr val="002060"/>
                </a:solidFill>
                <a:latin typeface="Arial Narrow" pitchFamily="34" charset="0"/>
              </a:rPr>
              <a:t>:</a:t>
            </a:r>
          </a:p>
          <a:p>
            <a:pPr marL="0" indent="0" algn="just">
              <a:lnSpc>
                <a:spcPts val="3159"/>
              </a:lnSpc>
              <a:spcBef>
                <a:spcPts val="338"/>
              </a:spcBef>
            </a:pPr>
            <a:endParaRPr lang="pt-BR" sz="1800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Parceria com IPEA: desenvolvimento de estudos para estimativa e mapeamento da irregularidade fundiária urbana;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Parceria com UFERSA: capacitação de municípios, cartórios e CAIXA, sobre a legislação e procedimentos da regularização fundiária, abrangendo novo marco normativo, procedimentos e instrumentos e módulo específico para Governos Estaduais;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Parceria com UFPA: ação regional de assistência técnica aos municípios da Amazônia Legal para regularização fundiária das terras doadas pela União e fortalecimento da sua capacidade institucional </a:t>
            </a:r>
          </a:p>
          <a:p>
            <a:pPr marL="285750" indent="-285750" algn="just">
              <a:lnSpc>
                <a:spcPts val="3159"/>
              </a:lnSpc>
              <a:spcBef>
                <a:spcPts val="500"/>
              </a:spcBef>
              <a:buFont typeface="Arial" pitchFamily="34" charset="0"/>
              <a:buChar char="•"/>
            </a:pPr>
            <a:endParaRPr lang="pt-BR" sz="1800" dirty="0">
              <a:latin typeface="Arial Narrow" pitchFamily="34" charset="0"/>
            </a:endParaRPr>
          </a:p>
          <a:p>
            <a:pPr marL="285750" indent="-285750" algn="just">
              <a:lnSpc>
                <a:spcPts val="3159"/>
              </a:lnSpc>
              <a:spcBef>
                <a:spcPts val="500"/>
              </a:spcBef>
              <a:buFont typeface="Arial" pitchFamily="34" charset="0"/>
              <a:buChar char="•"/>
            </a:pPr>
            <a:endParaRPr lang="pt-BR" sz="1800" b="1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endParaRPr lang="pt-BR" sz="180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3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1513" y="1088673"/>
            <a:ext cx="8977975" cy="46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538" tIns="52800" rIns="101538" bIns="528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500"/>
              </a:spcBef>
            </a:pPr>
            <a:r>
              <a:rPr lang="pt-BR" sz="1800" b="1" dirty="0">
                <a:solidFill>
                  <a:srgbClr val="002060"/>
                </a:solidFill>
                <a:latin typeface="Arial Narrow" pitchFamily="34" charset="0"/>
              </a:rPr>
              <a:t>URBANIZAÇÃO: </a:t>
            </a:r>
            <a:r>
              <a:rPr lang="pt-BR" sz="1800" dirty="0">
                <a:solidFill>
                  <a:schemeClr val="tx1"/>
                </a:solidFill>
                <a:latin typeface="Arial Narrow" pitchFamily="34" charset="0"/>
              </a:rPr>
              <a:t>Orçamento PRÓ-MORADIA (FGTS) 2020 – R$ 1.000.000.000,00 </a:t>
            </a:r>
            <a:r>
              <a:rPr lang="pt-BR" sz="1800" b="1" dirty="0">
                <a:solidFill>
                  <a:srgbClr val="FF0000"/>
                </a:solidFill>
                <a:latin typeface="Arial Narrow" pitchFamily="34" charset="0"/>
              </a:rPr>
              <a:t>(em estudo)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17794"/>
              </p:ext>
            </p:extLst>
          </p:nvPr>
        </p:nvGraphicFramePr>
        <p:xfrm>
          <a:off x="581920" y="2118482"/>
          <a:ext cx="5682147" cy="335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14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07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9305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MODALIDADES</a:t>
                      </a:r>
                    </a:p>
                  </a:txBody>
                  <a:tcPr marL="91439" marR="91439" marT="45710" marB="4571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 Narrow" pitchFamily="34" charset="0"/>
                        </a:rPr>
                        <a:t>TIPOLOGIAS</a:t>
                      </a:r>
                    </a:p>
                  </a:txBody>
                  <a:tcPr marL="91439" marR="91439" marT="45710" marB="4571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305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pt-BR" sz="1400" b="0" dirty="0">
                          <a:latin typeface="Arial Narrow" pitchFamily="34" charset="0"/>
                          <a:cs typeface="Arial" charset="0"/>
                        </a:rPr>
                        <a:t>Urbanização de Assentamentos Precários (UAP)*</a:t>
                      </a:r>
                    </a:p>
                  </a:txBody>
                  <a:tcPr marL="91439" marR="91439" marT="45710" marB="4571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Urbanização integral</a:t>
                      </a:r>
                    </a:p>
                  </a:txBody>
                  <a:tcPr marL="91439" marR="91439" marT="45710" marB="4571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endParaRPr lang="pt-B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Urbanização</a:t>
                      </a:r>
                      <a:r>
                        <a:rPr lang="pt-BR" sz="1400" b="0" i="1" baseline="0" dirty="0">
                          <a:latin typeface="Arial Narrow" pitchFamily="34" charset="0"/>
                        </a:rPr>
                        <a:t> parcial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endParaRPr lang="pt-B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Intervenção</a:t>
                      </a:r>
                      <a:r>
                        <a:rPr lang="pt-BR" sz="1400" b="0" i="1" baseline="0" dirty="0">
                          <a:latin typeface="Arial Narrow" pitchFamily="34" charset="0"/>
                        </a:rPr>
                        <a:t> estruturante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endParaRPr lang="pt-BR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u="none" dirty="0">
                          <a:latin typeface="Arial Narrow" pitchFamily="34" charset="0"/>
                        </a:rPr>
                        <a:t>Regularização Fundiária</a:t>
                      </a:r>
                    </a:p>
                  </a:txBody>
                  <a:tcPr marL="91439" marR="91439" marT="45710" marB="4571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endParaRPr lang="pt-BR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Melhorias</a:t>
                      </a:r>
                      <a:r>
                        <a:rPr lang="pt-BR" sz="1400" b="0" i="1" baseline="0" dirty="0">
                          <a:latin typeface="Arial Narrow" pitchFamily="34" charset="0"/>
                        </a:rPr>
                        <a:t> Habitacionais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930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pt-BR" sz="1400" b="0" dirty="0">
                          <a:latin typeface="Arial Narrow" pitchFamily="34" charset="0"/>
                          <a:cs typeface="Arial" charset="0"/>
                        </a:rPr>
                        <a:t>Produção de Conjuntos Habitacionais (HIS)</a:t>
                      </a:r>
                      <a:endParaRPr lang="pt-BR" sz="1400" b="0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Produção</a:t>
                      </a:r>
                      <a:r>
                        <a:rPr lang="pt-BR" sz="1400" b="0" i="1" baseline="0" dirty="0">
                          <a:latin typeface="Arial Narrow" pitchFamily="34" charset="0"/>
                        </a:rPr>
                        <a:t> ou aquisição de UH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endParaRPr lang="pt-BR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latin typeface="Arial Narrow" pitchFamily="34" charset="0"/>
                        </a:rPr>
                        <a:t>Requalificação</a:t>
                      </a:r>
                    </a:p>
                  </a:txBody>
                  <a:tcPr marL="91439" marR="91439" marT="45710" marB="45710" anchor="ctr">
                    <a:solidFill>
                      <a:srgbClr val="ABC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930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altLang="pt-BR" sz="1400" b="0" dirty="0">
                          <a:latin typeface="Arial Narrow" pitchFamily="34" charset="0"/>
                          <a:cs typeface="Arial" charset="0"/>
                        </a:rPr>
                        <a:t>Desenvolvimento Institucional (DI)</a:t>
                      </a:r>
                    </a:p>
                  </a:txBody>
                  <a:tcPr marL="91439" marR="91439" marT="45710" marB="45710" anchor="ctr">
                    <a:solidFill>
                      <a:srgbClr val="7D9EB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pt-BR" sz="1400" b="0" i="1" dirty="0"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Elaboração de estudos e planos</a:t>
                      </a:r>
                    </a:p>
                  </a:txBody>
                  <a:tcPr marL="91439" marR="91439" marT="45710" marB="45710" anchor="ctr">
                    <a:solidFill>
                      <a:srgbClr val="7D9E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altLang="pt-BR" sz="1400" dirty="0"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pt-BR" sz="1400" b="0" i="1" dirty="0">
                          <a:effectLst/>
                          <a:latin typeface="Arial Narrow" pitchFamily="34" charset="0"/>
                          <a:ea typeface="Times New Roman"/>
                          <a:cs typeface="Times New Roman"/>
                        </a:rPr>
                        <a:t>Ações de treinamento e capacitação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rgbClr val="A5B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930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altLang="pt-BR" sz="1400" dirty="0">
                        <a:latin typeface="Calibri" panose="020F0502020204030204" pitchFamily="34" charset="0"/>
                        <a:cs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i="1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Aquisição de bens</a:t>
                      </a:r>
                      <a:endParaRPr lang="pt-BR" sz="1400" b="0" i="1" dirty="0">
                        <a:latin typeface="Arial Narrow" pitchFamily="34" charset="0"/>
                      </a:endParaRPr>
                    </a:p>
                  </a:txBody>
                  <a:tcPr marL="91439" marR="91439" marT="45710" marB="45710" anchor="ctr">
                    <a:solidFill>
                      <a:srgbClr val="7D9E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581920" y="2431752"/>
            <a:ext cx="5682147" cy="1539813"/>
          </a:xfrm>
          <a:prstGeom prst="rect">
            <a:avLst/>
          </a:prstGeom>
          <a:noFill/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Arial Narrow" pitchFamily="34" charset="0"/>
            </a:endParaRPr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581920" y="5560288"/>
            <a:ext cx="3109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pt-BR" altLang="pt-BR" sz="1400" b="1" dirty="0">
                <a:solidFill>
                  <a:schemeClr val="tx1"/>
                </a:solidFill>
                <a:latin typeface="Arial Narrow" pitchFamily="34" charset="0"/>
              </a:rPr>
              <a:t>* somente UAP em 2020</a:t>
            </a:r>
          </a:p>
        </p:txBody>
      </p:sp>
      <p:sp>
        <p:nvSpPr>
          <p:cNvPr id="9" name="Espaço Reservado para Texto 1"/>
          <p:cNvSpPr txBox="1">
            <a:spLocks/>
          </p:cNvSpPr>
          <p:nvPr/>
        </p:nvSpPr>
        <p:spPr bwMode="auto">
          <a:xfrm>
            <a:off x="6587065" y="2145634"/>
            <a:ext cx="2932423" cy="33407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pt-BR" altLang="pt-BR" b="1" dirty="0">
                <a:solidFill>
                  <a:srgbClr val="002060"/>
                </a:solidFill>
                <a:latin typeface="Arial Narrow" pitchFamily="34" charset="0"/>
                <a:cs typeface="Arial" charset="0"/>
              </a:rPr>
              <a:t>CONDIÇÕES DE FINANCIAMENTO</a:t>
            </a:r>
            <a:endParaRPr lang="pt-BR" altLang="pt-BR" dirty="0">
              <a:solidFill>
                <a:srgbClr val="002060"/>
              </a:solidFill>
              <a:latin typeface="Arial Narrow" pitchFamily="34" charset="0"/>
              <a:cs typeface="Arial" pitchFamily="34" charset="0"/>
            </a:endParaRP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Juros (ao ano): 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5% 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+ 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2% 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(remuneração do Agente Financeiro) +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1%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(taxa de risco do Agente Financeiro)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Carência: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48 meses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, ou o prazo necessário à execução das obras, quando inferior a 48 meses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Prazo de amortização: 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20 anos 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(UAP e HIS) e 15 anos (DI)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Contrapartida mínima:</a:t>
            </a:r>
            <a:r>
              <a:rPr lang="pt-BR" altLang="pt-BR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5% </a:t>
            </a:r>
            <a:r>
              <a:rPr lang="pt-BR" altLang="pt-BR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do investimento (UAP e HIS) e 7,5% (DI)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EEF175E4-1C73-44B9-A8F5-B96991FB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AÇÕES EM ANDAMENTO</a:t>
            </a:r>
          </a:p>
        </p:txBody>
      </p:sp>
    </p:spTree>
    <p:extLst>
      <p:ext uri="{BB962C8B-B14F-4D97-AF65-F5344CB8AC3E}">
        <p14:creationId xmlns:p14="http://schemas.microsoft.com/office/powerpoint/2010/main" val="3691028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AÇÕES EM ANDAMENTO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xmlns="" id="{0CAF582E-68EA-46AF-A18C-0135B6C48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67" y="990319"/>
            <a:ext cx="9595066" cy="483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538" tIns="52800" rIns="101538" bIns="52800">
            <a:spAutoFit/>
          </a:bodyPr>
          <a:lstStyle>
            <a:lvl1pPr marL="457200" indent="-4572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lnSpc>
                <a:spcPts val="3159"/>
              </a:lnSpc>
              <a:spcBef>
                <a:spcPts val="338"/>
              </a:spcBef>
            </a:pPr>
            <a:r>
              <a:rPr lang="pt-BR" sz="1800" b="1" dirty="0">
                <a:solidFill>
                  <a:srgbClr val="002060"/>
                </a:solidFill>
                <a:latin typeface="Arial Narrow" pitchFamily="34" charset="0"/>
              </a:rPr>
              <a:t>VOUCHER</a:t>
            </a:r>
            <a:r>
              <a:rPr lang="pt-BR" sz="1800" b="1" dirty="0">
                <a:solidFill>
                  <a:srgbClr val="FF0000"/>
                </a:solidFill>
                <a:latin typeface="Arial Narrow" pitchFamily="34" charset="0"/>
              </a:rPr>
              <a:t> (em estudo)</a:t>
            </a:r>
            <a:endParaRPr lang="pt-BR" sz="1800" dirty="0">
              <a:solidFill>
                <a:srgbClr val="002060"/>
              </a:solidFill>
              <a:latin typeface="Arial Narrow" pitchFamily="34" charset="0"/>
            </a:endParaRP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Promover a melhoria das condições de moradia e a produção habitacional com vistas à reduzir a inadequação e o déficit habitacional de famílias em vulnerabilidade social e enquadradas nos critérios de déficit habitacional;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Modalidades: construção, melhoria habitacional e aquisição de imóveis novos ou usados;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Alterar o foco da oferta para a demanda;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Liberdade de escolha às famílias;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Agilidade e desburocratização na execução;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Assistência Técnica (AT) obrigatória: garantia de finalidade dos investimentos e redução dos custos operacionais;</a:t>
            </a:r>
          </a:p>
          <a:p>
            <a:pPr algn="just">
              <a:lnSpc>
                <a:spcPts val="3159"/>
              </a:lnSpc>
              <a:spcBef>
                <a:spcPts val="338"/>
              </a:spcBef>
              <a:buFont typeface="Arial" pitchFamily="34" charset="0"/>
              <a:buChar char="•"/>
            </a:pPr>
            <a:r>
              <a:rPr lang="pt-BR" sz="1800" dirty="0">
                <a:latin typeface="Arial Narrow" pitchFamily="34" charset="0"/>
              </a:rPr>
              <a:t>Intervenção em imóveis regulares ou regularizáveis (com processo de regularização iniciada).</a:t>
            </a:r>
          </a:p>
        </p:txBody>
      </p:sp>
    </p:spTree>
    <p:extLst>
      <p:ext uri="{BB962C8B-B14F-4D97-AF65-F5344CB8AC3E}">
        <p14:creationId xmlns:p14="http://schemas.microsoft.com/office/powerpoint/2010/main" val="2258610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aixaDeTexto 38"/>
          <p:cNvSpPr txBox="1"/>
          <p:nvPr/>
        </p:nvSpPr>
        <p:spPr>
          <a:xfrm>
            <a:off x="133034" y="6593273"/>
            <a:ext cx="5464973" cy="258414"/>
          </a:xfrm>
          <a:prstGeom prst="rect">
            <a:avLst/>
          </a:prstGeom>
          <a:noFill/>
        </p:spPr>
        <p:txBody>
          <a:bodyPr wrap="square" lIns="102626" tIns="51313" rIns="102626" bIns="51313" rtlCol="0">
            <a:spAutoFit/>
          </a:bodyPr>
          <a:lstStyle/>
          <a:p>
            <a:pPr defTabSz="1109458">
              <a:buClrTx/>
            </a:pPr>
            <a:r>
              <a:rPr lang="pt-BR" sz="100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rPr>
              <a:t>Fonte: Déficit Habitacional 2015 | Fundação João Pinheiro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pt-BR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DÉFICIT HABITACIONAL TOTAL 2015 | 6,35 MILHÕES DE DOMICÍLIOS</a:t>
            </a:r>
          </a:p>
        </p:txBody>
      </p:sp>
      <p:graphicFrame>
        <p:nvGraphicFramePr>
          <p:cNvPr id="17" name="Espaço Reservado para Conteú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782713"/>
              </p:ext>
            </p:extLst>
          </p:nvPr>
        </p:nvGraphicFramePr>
        <p:xfrm>
          <a:off x="6309802" y="1394888"/>
          <a:ext cx="2800331" cy="198351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555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96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51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ANO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ABSOLUTO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RELATIVO (%)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2007</a:t>
                      </a:r>
                      <a:endParaRPr lang="pt-BR" sz="105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6.102.414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10,8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2008</a:t>
                      </a:r>
                      <a:endParaRPr lang="pt-BR" sz="105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5.686.703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9,8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2009</a:t>
                      </a:r>
                      <a:endParaRPr lang="pt-BR" sz="105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6.143.226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10,4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2011</a:t>
                      </a:r>
                      <a:endParaRPr lang="pt-BR" sz="105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5.581.968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9,0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2012</a:t>
                      </a:r>
                      <a:endParaRPr lang="pt-BR" sz="105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5.430.562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8,5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2013</a:t>
                      </a:r>
                      <a:endParaRPr lang="pt-BR" sz="1050" b="1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5.846.040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5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9,0</a:t>
                      </a:r>
                      <a:endParaRPr lang="pt-BR" sz="105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  <a:endParaRPr lang="pt-BR" sz="1050" b="1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6.068.061</a:t>
                      </a:r>
                      <a:endParaRPr lang="pt-BR" sz="105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9,0</a:t>
                      </a:r>
                      <a:endParaRPr lang="pt-BR" sz="105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039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2015</a:t>
                      </a:r>
                      <a:endParaRPr lang="pt-BR" sz="1050" b="1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6.355.743</a:t>
                      </a:r>
                      <a:endParaRPr lang="pt-BR" sz="105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05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9,3</a:t>
                      </a:r>
                      <a:endParaRPr lang="pt-BR" sz="105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0320" marR="10320" marT="7738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452615617"/>
              </p:ext>
            </p:extLst>
          </p:nvPr>
        </p:nvGraphicFramePr>
        <p:xfrm>
          <a:off x="5953588" y="3525831"/>
          <a:ext cx="4344312" cy="1920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upo 19"/>
          <p:cNvGrpSpPr/>
          <p:nvPr/>
        </p:nvGrpSpPr>
        <p:grpSpPr>
          <a:xfrm>
            <a:off x="1105545" y="1228821"/>
            <a:ext cx="4702809" cy="5152470"/>
            <a:chOff x="161040" y="1121638"/>
            <a:chExt cx="4203061" cy="4604939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40" y="1305133"/>
              <a:ext cx="3619765" cy="3768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orma livre 22"/>
            <p:cNvSpPr/>
            <p:nvPr/>
          </p:nvSpPr>
          <p:spPr>
            <a:xfrm>
              <a:off x="1345406" y="1961673"/>
              <a:ext cx="1378744" cy="1176337"/>
            </a:xfrm>
            <a:custGeom>
              <a:avLst/>
              <a:gdLst>
                <a:gd name="connsiteX0" fmla="*/ 71438 w 1378744"/>
                <a:gd name="connsiteY0" fmla="*/ 857250 h 857250"/>
                <a:gd name="connsiteX1" fmla="*/ 83344 w 1378744"/>
                <a:gd name="connsiteY1" fmla="*/ 850107 h 857250"/>
                <a:gd name="connsiteX2" fmla="*/ 90488 w 1378744"/>
                <a:gd name="connsiteY2" fmla="*/ 845344 h 857250"/>
                <a:gd name="connsiteX3" fmla="*/ 97632 w 1378744"/>
                <a:gd name="connsiteY3" fmla="*/ 842963 h 857250"/>
                <a:gd name="connsiteX4" fmla="*/ 109538 w 1378744"/>
                <a:gd name="connsiteY4" fmla="*/ 831057 h 857250"/>
                <a:gd name="connsiteX5" fmla="*/ 114300 w 1378744"/>
                <a:gd name="connsiteY5" fmla="*/ 816769 h 857250"/>
                <a:gd name="connsiteX6" fmla="*/ 116682 w 1378744"/>
                <a:gd name="connsiteY6" fmla="*/ 809625 h 857250"/>
                <a:gd name="connsiteX7" fmla="*/ 123825 w 1378744"/>
                <a:gd name="connsiteY7" fmla="*/ 802482 h 857250"/>
                <a:gd name="connsiteX8" fmla="*/ 128588 w 1378744"/>
                <a:gd name="connsiteY8" fmla="*/ 795338 h 857250"/>
                <a:gd name="connsiteX9" fmla="*/ 142875 w 1378744"/>
                <a:gd name="connsiteY9" fmla="*/ 785813 h 857250"/>
                <a:gd name="connsiteX10" fmla="*/ 159544 w 1378744"/>
                <a:gd name="connsiteY10" fmla="*/ 766763 h 857250"/>
                <a:gd name="connsiteX11" fmla="*/ 157163 w 1378744"/>
                <a:gd name="connsiteY11" fmla="*/ 716757 h 857250"/>
                <a:gd name="connsiteX12" fmla="*/ 154782 w 1378744"/>
                <a:gd name="connsiteY12" fmla="*/ 709613 h 857250"/>
                <a:gd name="connsiteX13" fmla="*/ 152400 w 1378744"/>
                <a:gd name="connsiteY13" fmla="*/ 700088 h 857250"/>
                <a:gd name="connsiteX14" fmla="*/ 150019 w 1378744"/>
                <a:gd name="connsiteY14" fmla="*/ 692944 h 857250"/>
                <a:gd name="connsiteX15" fmla="*/ 145257 w 1378744"/>
                <a:gd name="connsiteY15" fmla="*/ 676275 h 857250"/>
                <a:gd name="connsiteX16" fmla="*/ 147638 w 1378744"/>
                <a:gd name="connsiteY16" fmla="*/ 659607 h 857250"/>
                <a:gd name="connsiteX17" fmla="*/ 147638 w 1378744"/>
                <a:gd name="connsiteY17" fmla="*/ 640557 h 857250"/>
                <a:gd name="connsiteX18" fmla="*/ 140494 w 1378744"/>
                <a:gd name="connsiteY18" fmla="*/ 638175 h 857250"/>
                <a:gd name="connsiteX19" fmla="*/ 126207 w 1378744"/>
                <a:gd name="connsiteY19" fmla="*/ 628650 h 857250"/>
                <a:gd name="connsiteX20" fmla="*/ 119063 w 1378744"/>
                <a:gd name="connsiteY20" fmla="*/ 623888 h 857250"/>
                <a:gd name="connsiteX21" fmla="*/ 111919 w 1378744"/>
                <a:gd name="connsiteY21" fmla="*/ 619125 h 857250"/>
                <a:gd name="connsiteX22" fmla="*/ 85725 w 1378744"/>
                <a:gd name="connsiteY22" fmla="*/ 609600 h 857250"/>
                <a:gd name="connsiteX23" fmla="*/ 33338 w 1378744"/>
                <a:gd name="connsiteY23" fmla="*/ 604838 h 857250"/>
                <a:gd name="connsiteX24" fmla="*/ 9525 w 1378744"/>
                <a:gd name="connsiteY24" fmla="*/ 602457 h 857250"/>
                <a:gd name="connsiteX25" fmla="*/ 7144 w 1378744"/>
                <a:gd name="connsiteY25" fmla="*/ 552450 h 857250"/>
                <a:gd name="connsiteX26" fmla="*/ 4763 w 1378744"/>
                <a:gd name="connsiteY26" fmla="*/ 545307 h 857250"/>
                <a:gd name="connsiteX27" fmla="*/ 0 w 1378744"/>
                <a:gd name="connsiteY27" fmla="*/ 538163 h 857250"/>
                <a:gd name="connsiteX28" fmla="*/ 2382 w 1378744"/>
                <a:gd name="connsiteY28" fmla="*/ 497682 h 857250"/>
                <a:gd name="connsiteX29" fmla="*/ 4763 w 1378744"/>
                <a:gd name="connsiteY29" fmla="*/ 466725 h 857250"/>
                <a:gd name="connsiteX30" fmla="*/ 11907 w 1378744"/>
                <a:gd name="connsiteY30" fmla="*/ 402432 h 857250"/>
                <a:gd name="connsiteX31" fmla="*/ 214313 w 1378744"/>
                <a:gd name="connsiteY31" fmla="*/ 404813 h 857250"/>
                <a:gd name="connsiteX32" fmla="*/ 238125 w 1378744"/>
                <a:gd name="connsiteY32" fmla="*/ 407194 h 857250"/>
                <a:gd name="connsiteX33" fmla="*/ 269082 w 1378744"/>
                <a:gd name="connsiteY33" fmla="*/ 409575 h 857250"/>
                <a:gd name="connsiteX34" fmla="*/ 288132 w 1378744"/>
                <a:gd name="connsiteY34" fmla="*/ 407194 h 857250"/>
                <a:gd name="connsiteX35" fmla="*/ 290513 w 1378744"/>
                <a:gd name="connsiteY35" fmla="*/ 369094 h 857250"/>
                <a:gd name="connsiteX36" fmla="*/ 295275 w 1378744"/>
                <a:gd name="connsiteY36" fmla="*/ 321469 h 857250"/>
                <a:gd name="connsiteX37" fmla="*/ 297657 w 1378744"/>
                <a:gd name="connsiteY37" fmla="*/ 311944 h 857250"/>
                <a:gd name="connsiteX38" fmla="*/ 300038 w 1378744"/>
                <a:gd name="connsiteY38" fmla="*/ 300038 h 857250"/>
                <a:gd name="connsiteX39" fmla="*/ 302419 w 1378744"/>
                <a:gd name="connsiteY39" fmla="*/ 292894 h 857250"/>
                <a:gd name="connsiteX40" fmla="*/ 307182 w 1378744"/>
                <a:gd name="connsiteY40" fmla="*/ 271463 h 857250"/>
                <a:gd name="connsiteX41" fmla="*/ 314325 w 1378744"/>
                <a:gd name="connsiteY41" fmla="*/ 278607 h 857250"/>
                <a:gd name="connsiteX42" fmla="*/ 323850 w 1378744"/>
                <a:gd name="connsiteY42" fmla="*/ 292894 h 857250"/>
                <a:gd name="connsiteX43" fmla="*/ 333375 w 1378744"/>
                <a:gd name="connsiteY43" fmla="*/ 307182 h 857250"/>
                <a:gd name="connsiteX44" fmla="*/ 342900 w 1378744"/>
                <a:gd name="connsiteY44" fmla="*/ 321469 h 857250"/>
                <a:gd name="connsiteX45" fmla="*/ 347663 w 1378744"/>
                <a:gd name="connsiteY45" fmla="*/ 328613 h 857250"/>
                <a:gd name="connsiteX46" fmla="*/ 352425 w 1378744"/>
                <a:gd name="connsiteY46" fmla="*/ 342900 h 857250"/>
                <a:gd name="connsiteX47" fmla="*/ 354807 w 1378744"/>
                <a:gd name="connsiteY47" fmla="*/ 350044 h 857250"/>
                <a:gd name="connsiteX48" fmla="*/ 359569 w 1378744"/>
                <a:gd name="connsiteY48" fmla="*/ 395288 h 857250"/>
                <a:gd name="connsiteX49" fmla="*/ 361950 w 1378744"/>
                <a:gd name="connsiteY49" fmla="*/ 407194 h 857250"/>
                <a:gd name="connsiteX50" fmla="*/ 376238 w 1378744"/>
                <a:gd name="connsiteY50" fmla="*/ 419100 h 857250"/>
                <a:gd name="connsiteX51" fmla="*/ 383382 w 1378744"/>
                <a:gd name="connsiteY51" fmla="*/ 426244 h 857250"/>
                <a:gd name="connsiteX52" fmla="*/ 390525 w 1378744"/>
                <a:gd name="connsiteY52" fmla="*/ 431007 h 857250"/>
                <a:gd name="connsiteX53" fmla="*/ 397669 w 1378744"/>
                <a:gd name="connsiteY53" fmla="*/ 438150 h 857250"/>
                <a:gd name="connsiteX54" fmla="*/ 411957 w 1378744"/>
                <a:gd name="connsiteY54" fmla="*/ 447675 h 857250"/>
                <a:gd name="connsiteX55" fmla="*/ 419100 w 1378744"/>
                <a:gd name="connsiteY55" fmla="*/ 452438 h 857250"/>
                <a:gd name="connsiteX56" fmla="*/ 426244 w 1378744"/>
                <a:gd name="connsiteY56" fmla="*/ 457200 h 857250"/>
                <a:gd name="connsiteX57" fmla="*/ 433388 w 1378744"/>
                <a:gd name="connsiteY57" fmla="*/ 459582 h 857250"/>
                <a:gd name="connsiteX58" fmla="*/ 440532 w 1378744"/>
                <a:gd name="connsiteY58" fmla="*/ 464344 h 857250"/>
                <a:gd name="connsiteX59" fmla="*/ 473869 w 1378744"/>
                <a:gd name="connsiteY59" fmla="*/ 466725 h 857250"/>
                <a:gd name="connsiteX60" fmla="*/ 533400 w 1378744"/>
                <a:gd name="connsiteY60" fmla="*/ 471488 h 857250"/>
                <a:gd name="connsiteX61" fmla="*/ 542925 w 1378744"/>
                <a:gd name="connsiteY61" fmla="*/ 473869 h 857250"/>
                <a:gd name="connsiteX62" fmla="*/ 588169 w 1378744"/>
                <a:gd name="connsiteY62" fmla="*/ 476250 h 857250"/>
                <a:gd name="connsiteX63" fmla="*/ 650082 w 1378744"/>
                <a:gd name="connsiteY63" fmla="*/ 481013 h 857250"/>
                <a:gd name="connsiteX64" fmla="*/ 666750 w 1378744"/>
                <a:gd name="connsiteY64" fmla="*/ 483394 h 857250"/>
                <a:gd name="connsiteX65" fmla="*/ 740569 w 1378744"/>
                <a:gd name="connsiteY65" fmla="*/ 485775 h 857250"/>
                <a:gd name="connsiteX66" fmla="*/ 959644 w 1378744"/>
                <a:gd name="connsiteY66" fmla="*/ 490538 h 857250"/>
                <a:gd name="connsiteX67" fmla="*/ 992982 w 1378744"/>
                <a:gd name="connsiteY67" fmla="*/ 492919 h 857250"/>
                <a:gd name="connsiteX68" fmla="*/ 1004888 w 1378744"/>
                <a:gd name="connsiteY68" fmla="*/ 502444 h 857250"/>
                <a:gd name="connsiteX69" fmla="*/ 1000125 w 1378744"/>
                <a:gd name="connsiteY69" fmla="*/ 516732 h 857250"/>
                <a:gd name="connsiteX70" fmla="*/ 997744 w 1378744"/>
                <a:gd name="connsiteY70" fmla="*/ 523875 h 857250"/>
                <a:gd name="connsiteX71" fmla="*/ 985838 w 1378744"/>
                <a:gd name="connsiteY71" fmla="*/ 540544 h 857250"/>
                <a:gd name="connsiteX72" fmla="*/ 981075 w 1378744"/>
                <a:gd name="connsiteY72" fmla="*/ 557213 h 857250"/>
                <a:gd name="connsiteX73" fmla="*/ 978694 w 1378744"/>
                <a:gd name="connsiteY73" fmla="*/ 564357 h 857250"/>
                <a:gd name="connsiteX74" fmla="*/ 973932 w 1378744"/>
                <a:gd name="connsiteY74" fmla="*/ 581025 h 857250"/>
                <a:gd name="connsiteX75" fmla="*/ 971550 w 1378744"/>
                <a:gd name="connsiteY75" fmla="*/ 628650 h 857250"/>
                <a:gd name="connsiteX76" fmla="*/ 969169 w 1378744"/>
                <a:gd name="connsiteY76" fmla="*/ 650082 h 857250"/>
                <a:gd name="connsiteX77" fmla="*/ 971550 w 1378744"/>
                <a:gd name="connsiteY77" fmla="*/ 788194 h 857250"/>
                <a:gd name="connsiteX78" fmla="*/ 983457 w 1378744"/>
                <a:gd name="connsiteY78" fmla="*/ 764382 h 857250"/>
                <a:gd name="connsiteX79" fmla="*/ 990600 w 1378744"/>
                <a:gd name="connsiteY79" fmla="*/ 762000 h 857250"/>
                <a:gd name="connsiteX80" fmla="*/ 992982 w 1378744"/>
                <a:gd name="connsiteY80" fmla="*/ 771525 h 857250"/>
                <a:gd name="connsiteX81" fmla="*/ 997744 w 1378744"/>
                <a:gd name="connsiteY81" fmla="*/ 790575 h 857250"/>
                <a:gd name="connsiteX82" fmla="*/ 1004888 w 1378744"/>
                <a:gd name="connsiteY82" fmla="*/ 797719 h 857250"/>
                <a:gd name="connsiteX83" fmla="*/ 1012032 w 1378744"/>
                <a:gd name="connsiteY83" fmla="*/ 800100 h 857250"/>
                <a:gd name="connsiteX84" fmla="*/ 1028700 w 1378744"/>
                <a:gd name="connsiteY84" fmla="*/ 802482 h 857250"/>
                <a:gd name="connsiteX85" fmla="*/ 1057275 w 1378744"/>
                <a:gd name="connsiteY85" fmla="*/ 812007 h 857250"/>
                <a:gd name="connsiteX86" fmla="*/ 1064419 w 1378744"/>
                <a:gd name="connsiteY86" fmla="*/ 814388 h 857250"/>
                <a:gd name="connsiteX87" fmla="*/ 1071563 w 1378744"/>
                <a:gd name="connsiteY87" fmla="*/ 816769 h 857250"/>
                <a:gd name="connsiteX88" fmla="*/ 1076325 w 1378744"/>
                <a:gd name="connsiteY88" fmla="*/ 809625 h 857250"/>
                <a:gd name="connsiteX89" fmla="*/ 1078707 w 1378744"/>
                <a:gd name="connsiteY89" fmla="*/ 800100 h 857250"/>
                <a:gd name="connsiteX90" fmla="*/ 1085850 w 1378744"/>
                <a:gd name="connsiteY90" fmla="*/ 792957 h 857250"/>
                <a:gd name="connsiteX91" fmla="*/ 1100138 w 1378744"/>
                <a:gd name="connsiteY91" fmla="*/ 785813 h 857250"/>
                <a:gd name="connsiteX92" fmla="*/ 1107282 w 1378744"/>
                <a:gd name="connsiteY92" fmla="*/ 781050 h 857250"/>
                <a:gd name="connsiteX93" fmla="*/ 1121569 w 1378744"/>
                <a:gd name="connsiteY93" fmla="*/ 790575 h 857250"/>
                <a:gd name="connsiteX94" fmla="*/ 1128713 w 1378744"/>
                <a:gd name="connsiteY94" fmla="*/ 795338 h 857250"/>
                <a:gd name="connsiteX95" fmla="*/ 1133475 w 1378744"/>
                <a:gd name="connsiteY95" fmla="*/ 809625 h 857250"/>
                <a:gd name="connsiteX96" fmla="*/ 1140619 w 1378744"/>
                <a:gd name="connsiteY96" fmla="*/ 814388 h 857250"/>
                <a:gd name="connsiteX97" fmla="*/ 1173957 w 1378744"/>
                <a:gd name="connsiteY97" fmla="*/ 819150 h 857250"/>
                <a:gd name="connsiteX98" fmla="*/ 1195388 w 1378744"/>
                <a:gd name="connsiteY98" fmla="*/ 828675 h 857250"/>
                <a:gd name="connsiteX99" fmla="*/ 1209675 w 1378744"/>
                <a:gd name="connsiteY99" fmla="*/ 838200 h 857250"/>
                <a:gd name="connsiteX100" fmla="*/ 1212057 w 1378744"/>
                <a:gd name="connsiteY100" fmla="*/ 821532 h 857250"/>
                <a:gd name="connsiteX101" fmla="*/ 1226344 w 1378744"/>
                <a:gd name="connsiteY101" fmla="*/ 814388 h 857250"/>
                <a:gd name="connsiteX102" fmla="*/ 1254919 w 1378744"/>
                <a:gd name="connsiteY102" fmla="*/ 812007 h 857250"/>
                <a:gd name="connsiteX103" fmla="*/ 1262063 w 1378744"/>
                <a:gd name="connsiteY103" fmla="*/ 807244 h 857250"/>
                <a:gd name="connsiteX104" fmla="*/ 1278732 w 1378744"/>
                <a:gd name="connsiteY104" fmla="*/ 802482 h 857250"/>
                <a:gd name="connsiteX105" fmla="*/ 1300163 w 1378744"/>
                <a:gd name="connsiteY105" fmla="*/ 795338 h 857250"/>
                <a:gd name="connsiteX106" fmla="*/ 1307307 w 1378744"/>
                <a:gd name="connsiteY106" fmla="*/ 792957 h 857250"/>
                <a:gd name="connsiteX107" fmla="*/ 1333500 w 1378744"/>
                <a:gd name="connsiteY107" fmla="*/ 790575 h 857250"/>
                <a:gd name="connsiteX108" fmla="*/ 1345407 w 1378744"/>
                <a:gd name="connsiteY108" fmla="*/ 778669 h 857250"/>
                <a:gd name="connsiteX109" fmla="*/ 1343025 w 1378744"/>
                <a:gd name="connsiteY109" fmla="*/ 757238 h 857250"/>
                <a:gd name="connsiteX110" fmla="*/ 1333500 w 1378744"/>
                <a:gd name="connsiteY110" fmla="*/ 735807 h 857250"/>
                <a:gd name="connsiteX111" fmla="*/ 1326357 w 1378744"/>
                <a:gd name="connsiteY111" fmla="*/ 728663 h 857250"/>
                <a:gd name="connsiteX112" fmla="*/ 1328738 w 1378744"/>
                <a:gd name="connsiteY112" fmla="*/ 714375 h 857250"/>
                <a:gd name="connsiteX113" fmla="*/ 1343025 w 1378744"/>
                <a:gd name="connsiteY113" fmla="*/ 704850 h 857250"/>
                <a:gd name="connsiteX114" fmla="*/ 1352550 w 1378744"/>
                <a:gd name="connsiteY114" fmla="*/ 702469 h 857250"/>
                <a:gd name="connsiteX115" fmla="*/ 1357313 w 1378744"/>
                <a:gd name="connsiteY115" fmla="*/ 695325 h 857250"/>
                <a:gd name="connsiteX116" fmla="*/ 1345407 w 1378744"/>
                <a:gd name="connsiteY116" fmla="*/ 683419 h 857250"/>
                <a:gd name="connsiteX117" fmla="*/ 1338263 w 1378744"/>
                <a:gd name="connsiteY117" fmla="*/ 678657 h 857250"/>
                <a:gd name="connsiteX118" fmla="*/ 1335882 w 1378744"/>
                <a:gd name="connsiteY118" fmla="*/ 661988 h 857250"/>
                <a:gd name="connsiteX119" fmla="*/ 1326357 w 1378744"/>
                <a:gd name="connsiteY119" fmla="*/ 659607 h 857250"/>
                <a:gd name="connsiteX120" fmla="*/ 1319213 w 1378744"/>
                <a:gd name="connsiteY120" fmla="*/ 657225 h 857250"/>
                <a:gd name="connsiteX121" fmla="*/ 1314450 w 1378744"/>
                <a:gd name="connsiteY121" fmla="*/ 650082 h 857250"/>
                <a:gd name="connsiteX122" fmla="*/ 1316832 w 1378744"/>
                <a:gd name="connsiteY122" fmla="*/ 635794 h 857250"/>
                <a:gd name="connsiteX123" fmla="*/ 1319213 w 1378744"/>
                <a:gd name="connsiteY123" fmla="*/ 626269 h 857250"/>
                <a:gd name="connsiteX124" fmla="*/ 1333500 w 1378744"/>
                <a:gd name="connsiteY124" fmla="*/ 597694 h 857250"/>
                <a:gd name="connsiteX125" fmla="*/ 1340644 w 1378744"/>
                <a:gd name="connsiteY125" fmla="*/ 592932 h 857250"/>
                <a:gd name="connsiteX126" fmla="*/ 1345407 w 1378744"/>
                <a:gd name="connsiteY126" fmla="*/ 585788 h 857250"/>
                <a:gd name="connsiteX127" fmla="*/ 1359694 w 1378744"/>
                <a:gd name="connsiteY127" fmla="*/ 581025 h 857250"/>
                <a:gd name="connsiteX128" fmla="*/ 1371600 w 1378744"/>
                <a:gd name="connsiteY128" fmla="*/ 566738 h 857250"/>
                <a:gd name="connsiteX129" fmla="*/ 1376363 w 1378744"/>
                <a:gd name="connsiteY129" fmla="*/ 552450 h 857250"/>
                <a:gd name="connsiteX130" fmla="*/ 1378744 w 1378744"/>
                <a:gd name="connsiteY130" fmla="*/ 545307 h 857250"/>
                <a:gd name="connsiteX131" fmla="*/ 1357313 w 1378744"/>
                <a:gd name="connsiteY131" fmla="*/ 542925 h 857250"/>
                <a:gd name="connsiteX132" fmla="*/ 1340644 w 1378744"/>
                <a:gd name="connsiteY132" fmla="*/ 538163 h 857250"/>
                <a:gd name="connsiteX133" fmla="*/ 1328738 w 1378744"/>
                <a:gd name="connsiteY133" fmla="*/ 535782 h 857250"/>
                <a:gd name="connsiteX134" fmla="*/ 1321594 w 1378744"/>
                <a:gd name="connsiteY134" fmla="*/ 531019 h 857250"/>
                <a:gd name="connsiteX135" fmla="*/ 1304925 w 1378744"/>
                <a:gd name="connsiteY135" fmla="*/ 509588 h 857250"/>
                <a:gd name="connsiteX136" fmla="*/ 1300163 w 1378744"/>
                <a:gd name="connsiteY136" fmla="*/ 502444 h 857250"/>
                <a:gd name="connsiteX137" fmla="*/ 1293019 w 1378744"/>
                <a:gd name="connsiteY137" fmla="*/ 481013 h 857250"/>
                <a:gd name="connsiteX138" fmla="*/ 1288257 w 1378744"/>
                <a:gd name="connsiteY138" fmla="*/ 464344 h 857250"/>
                <a:gd name="connsiteX139" fmla="*/ 1278732 w 1378744"/>
                <a:gd name="connsiteY139" fmla="*/ 442913 h 857250"/>
                <a:gd name="connsiteX140" fmla="*/ 1271588 w 1378744"/>
                <a:gd name="connsiteY140" fmla="*/ 438150 h 857250"/>
                <a:gd name="connsiteX141" fmla="*/ 1262063 w 1378744"/>
                <a:gd name="connsiteY141" fmla="*/ 423863 h 857250"/>
                <a:gd name="connsiteX142" fmla="*/ 1271588 w 1378744"/>
                <a:gd name="connsiteY142" fmla="*/ 409575 h 857250"/>
                <a:gd name="connsiteX143" fmla="*/ 1278732 w 1378744"/>
                <a:gd name="connsiteY143" fmla="*/ 395288 h 857250"/>
                <a:gd name="connsiteX144" fmla="*/ 1288257 w 1378744"/>
                <a:gd name="connsiteY144" fmla="*/ 383382 h 857250"/>
                <a:gd name="connsiteX145" fmla="*/ 1302544 w 1378744"/>
                <a:gd name="connsiteY145" fmla="*/ 378619 h 857250"/>
                <a:gd name="connsiteX146" fmla="*/ 1307307 w 1378744"/>
                <a:gd name="connsiteY146" fmla="*/ 371475 h 857250"/>
                <a:gd name="connsiteX147" fmla="*/ 1312069 w 1378744"/>
                <a:gd name="connsiteY147" fmla="*/ 357188 h 857250"/>
                <a:gd name="connsiteX148" fmla="*/ 1309688 w 1378744"/>
                <a:gd name="connsiteY148" fmla="*/ 323850 h 857250"/>
                <a:gd name="connsiteX149" fmla="*/ 1297782 w 1378744"/>
                <a:gd name="connsiteY149" fmla="*/ 321469 h 857250"/>
                <a:gd name="connsiteX150" fmla="*/ 1283494 w 1378744"/>
                <a:gd name="connsiteY150" fmla="*/ 316707 h 857250"/>
                <a:gd name="connsiteX151" fmla="*/ 1262063 w 1378744"/>
                <a:gd name="connsiteY151" fmla="*/ 300038 h 857250"/>
                <a:gd name="connsiteX152" fmla="*/ 1254919 w 1378744"/>
                <a:gd name="connsiteY152" fmla="*/ 295275 h 857250"/>
                <a:gd name="connsiteX153" fmla="*/ 1247775 w 1378744"/>
                <a:gd name="connsiteY153" fmla="*/ 288132 h 857250"/>
                <a:gd name="connsiteX154" fmla="*/ 1226344 w 1378744"/>
                <a:gd name="connsiteY154" fmla="*/ 269082 h 857250"/>
                <a:gd name="connsiteX155" fmla="*/ 1216819 w 1378744"/>
                <a:gd name="connsiteY155" fmla="*/ 254794 h 857250"/>
                <a:gd name="connsiteX156" fmla="*/ 1212057 w 1378744"/>
                <a:gd name="connsiteY156" fmla="*/ 247650 h 857250"/>
                <a:gd name="connsiteX157" fmla="*/ 1216819 w 1378744"/>
                <a:gd name="connsiteY157" fmla="*/ 233363 h 857250"/>
                <a:gd name="connsiteX158" fmla="*/ 1219200 w 1378744"/>
                <a:gd name="connsiteY158" fmla="*/ 226219 h 857250"/>
                <a:gd name="connsiteX159" fmla="*/ 1223963 w 1378744"/>
                <a:gd name="connsiteY159" fmla="*/ 219075 h 857250"/>
                <a:gd name="connsiteX160" fmla="*/ 1231107 w 1378744"/>
                <a:gd name="connsiteY160" fmla="*/ 185738 h 857250"/>
                <a:gd name="connsiteX161" fmla="*/ 1228725 w 1378744"/>
                <a:gd name="connsiteY161" fmla="*/ 109538 h 857250"/>
                <a:gd name="connsiteX162" fmla="*/ 1223963 w 1378744"/>
                <a:gd name="connsiteY162" fmla="*/ 102394 h 857250"/>
                <a:gd name="connsiteX163" fmla="*/ 1209675 w 1378744"/>
                <a:gd name="connsiteY163" fmla="*/ 92869 h 857250"/>
                <a:gd name="connsiteX164" fmla="*/ 1202532 w 1378744"/>
                <a:gd name="connsiteY164" fmla="*/ 90488 h 857250"/>
                <a:gd name="connsiteX165" fmla="*/ 1195388 w 1378744"/>
                <a:gd name="connsiteY165" fmla="*/ 85725 h 857250"/>
                <a:gd name="connsiteX166" fmla="*/ 1166813 w 1378744"/>
                <a:gd name="connsiteY166" fmla="*/ 78582 h 857250"/>
                <a:gd name="connsiteX167" fmla="*/ 1159669 w 1378744"/>
                <a:gd name="connsiteY167" fmla="*/ 76200 h 857250"/>
                <a:gd name="connsiteX168" fmla="*/ 1135857 w 1378744"/>
                <a:gd name="connsiteY168" fmla="*/ 71438 h 857250"/>
                <a:gd name="connsiteX169" fmla="*/ 1145382 w 1378744"/>
                <a:gd name="connsiteY169" fmla="*/ 57150 h 857250"/>
                <a:gd name="connsiteX170" fmla="*/ 1159669 w 1378744"/>
                <a:gd name="connsiteY170" fmla="*/ 47625 h 857250"/>
                <a:gd name="connsiteX171" fmla="*/ 1166813 w 1378744"/>
                <a:gd name="connsiteY171" fmla="*/ 40482 h 857250"/>
                <a:gd name="connsiteX172" fmla="*/ 1181100 w 1378744"/>
                <a:gd name="connsiteY172" fmla="*/ 30957 h 857250"/>
                <a:gd name="connsiteX173" fmla="*/ 1188244 w 1378744"/>
                <a:gd name="connsiteY173" fmla="*/ 26194 h 857250"/>
                <a:gd name="connsiteX174" fmla="*/ 1202532 w 1378744"/>
                <a:gd name="connsiteY174" fmla="*/ 14288 h 857250"/>
                <a:gd name="connsiteX175" fmla="*/ 1209675 w 1378744"/>
                <a:gd name="connsiteY175" fmla="*/ 11907 h 857250"/>
                <a:gd name="connsiteX176" fmla="*/ 1216819 w 1378744"/>
                <a:gd name="connsiteY176" fmla="*/ 7144 h 857250"/>
                <a:gd name="connsiteX177" fmla="*/ 1221582 w 1378744"/>
                <a:gd name="connsiteY177" fmla="*/ 0 h 857250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71550 w 1378744"/>
                <a:gd name="connsiteY75" fmla="*/ 947737 h 1176337"/>
                <a:gd name="connsiteX76" fmla="*/ 969169 w 1378744"/>
                <a:gd name="connsiteY76" fmla="*/ 969169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16819 w 1378744"/>
                <a:gd name="connsiteY176" fmla="*/ 326231 h 1176337"/>
                <a:gd name="connsiteX177" fmla="*/ 1350170 w 1378744"/>
                <a:gd name="connsiteY177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71550 w 1378744"/>
                <a:gd name="connsiteY75" fmla="*/ 947737 h 1176337"/>
                <a:gd name="connsiteX76" fmla="*/ 969169 w 1378744"/>
                <a:gd name="connsiteY76" fmla="*/ 969169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16819 w 1378744"/>
                <a:gd name="connsiteY176" fmla="*/ 326231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71550 w 1378744"/>
                <a:gd name="connsiteY75" fmla="*/ 947737 h 1176337"/>
                <a:gd name="connsiteX76" fmla="*/ 969169 w 1378744"/>
                <a:gd name="connsiteY76" fmla="*/ 969169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9169 w 1378744"/>
                <a:gd name="connsiteY76" fmla="*/ 969169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54882 w 1378744"/>
                <a:gd name="connsiteY76" fmla="*/ 992981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2026 w 1378744"/>
                <a:gd name="connsiteY76" fmla="*/ 1007268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14362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2026 w 1378744"/>
                <a:gd name="connsiteY76" fmla="*/ 1007268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3494 w 1378744"/>
                <a:gd name="connsiteY150" fmla="*/ 635794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42937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2026 w 1378744"/>
                <a:gd name="connsiteY76" fmla="*/ 1007268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1113 w 1378744"/>
                <a:gd name="connsiteY150" fmla="*/ 650082 h 1176337"/>
                <a:gd name="connsiteX151" fmla="*/ 1262063 w 1378744"/>
                <a:gd name="connsiteY151" fmla="*/ 619125 h 1176337"/>
                <a:gd name="connsiteX152" fmla="*/ 1254919 w 1378744"/>
                <a:gd name="connsiteY152" fmla="*/ 642937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2026 w 1378744"/>
                <a:gd name="connsiteY76" fmla="*/ 1007268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1113 w 1378744"/>
                <a:gd name="connsiteY150" fmla="*/ 650082 h 1176337"/>
                <a:gd name="connsiteX151" fmla="*/ 1250157 w 1378744"/>
                <a:gd name="connsiteY151" fmla="*/ 621506 h 1176337"/>
                <a:gd name="connsiteX152" fmla="*/ 1254919 w 1378744"/>
                <a:gd name="connsiteY152" fmla="*/ 642937 h 1176337"/>
                <a:gd name="connsiteX153" fmla="*/ 1247775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  <a:gd name="connsiteX0" fmla="*/ 71438 w 1378744"/>
                <a:gd name="connsiteY0" fmla="*/ 1176337 h 1176337"/>
                <a:gd name="connsiteX1" fmla="*/ 83344 w 1378744"/>
                <a:gd name="connsiteY1" fmla="*/ 1169194 h 1176337"/>
                <a:gd name="connsiteX2" fmla="*/ 90488 w 1378744"/>
                <a:gd name="connsiteY2" fmla="*/ 1164431 h 1176337"/>
                <a:gd name="connsiteX3" fmla="*/ 97632 w 1378744"/>
                <a:gd name="connsiteY3" fmla="*/ 1162050 h 1176337"/>
                <a:gd name="connsiteX4" fmla="*/ 109538 w 1378744"/>
                <a:gd name="connsiteY4" fmla="*/ 1150144 h 1176337"/>
                <a:gd name="connsiteX5" fmla="*/ 114300 w 1378744"/>
                <a:gd name="connsiteY5" fmla="*/ 1135856 h 1176337"/>
                <a:gd name="connsiteX6" fmla="*/ 116682 w 1378744"/>
                <a:gd name="connsiteY6" fmla="*/ 1128712 h 1176337"/>
                <a:gd name="connsiteX7" fmla="*/ 123825 w 1378744"/>
                <a:gd name="connsiteY7" fmla="*/ 1121569 h 1176337"/>
                <a:gd name="connsiteX8" fmla="*/ 128588 w 1378744"/>
                <a:gd name="connsiteY8" fmla="*/ 1114425 h 1176337"/>
                <a:gd name="connsiteX9" fmla="*/ 142875 w 1378744"/>
                <a:gd name="connsiteY9" fmla="*/ 1104900 h 1176337"/>
                <a:gd name="connsiteX10" fmla="*/ 159544 w 1378744"/>
                <a:gd name="connsiteY10" fmla="*/ 1085850 h 1176337"/>
                <a:gd name="connsiteX11" fmla="*/ 157163 w 1378744"/>
                <a:gd name="connsiteY11" fmla="*/ 1035844 h 1176337"/>
                <a:gd name="connsiteX12" fmla="*/ 154782 w 1378744"/>
                <a:gd name="connsiteY12" fmla="*/ 1028700 h 1176337"/>
                <a:gd name="connsiteX13" fmla="*/ 152400 w 1378744"/>
                <a:gd name="connsiteY13" fmla="*/ 1019175 h 1176337"/>
                <a:gd name="connsiteX14" fmla="*/ 150019 w 1378744"/>
                <a:gd name="connsiteY14" fmla="*/ 1012031 h 1176337"/>
                <a:gd name="connsiteX15" fmla="*/ 145257 w 1378744"/>
                <a:gd name="connsiteY15" fmla="*/ 995362 h 1176337"/>
                <a:gd name="connsiteX16" fmla="*/ 147638 w 1378744"/>
                <a:gd name="connsiteY16" fmla="*/ 978694 h 1176337"/>
                <a:gd name="connsiteX17" fmla="*/ 147638 w 1378744"/>
                <a:gd name="connsiteY17" fmla="*/ 959644 h 1176337"/>
                <a:gd name="connsiteX18" fmla="*/ 140494 w 1378744"/>
                <a:gd name="connsiteY18" fmla="*/ 957262 h 1176337"/>
                <a:gd name="connsiteX19" fmla="*/ 126207 w 1378744"/>
                <a:gd name="connsiteY19" fmla="*/ 947737 h 1176337"/>
                <a:gd name="connsiteX20" fmla="*/ 119063 w 1378744"/>
                <a:gd name="connsiteY20" fmla="*/ 942975 h 1176337"/>
                <a:gd name="connsiteX21" fmla="*/ 111919 w 1378744"/>
                <a:gd name="connsiteY21" fmla="*/ 938212 h 1176337"/>
                <a:gd name="connsiteX22" fmla="*/ 85725 w 1378744"/>
                <a:gd name="connsiteY22" fmla="*/ 928687 h 1176337"/>
                <a:gd name="connsiteX23" fmla="*/ 33338 w 1378744"/>
                <a:gd name="connsiteY23" fmla="*/ 923925 h 1176337"/>
                <a:gd name="connsiteX24" fmla="*/ 9525 w 1378744"/>
                <a:gd name="connsiteY24" fmla="*/ 921544 h 1176337"/>
                <a:gd name="connsiteX25" fmla="*/ 7144 w 1378744"/>
                <a:gd name="connsiteY25" fmla="*/ 871537 h 1176337"/>
                <a:gd name="connsiteX26" fmla="*/ 4763 w 1378744"/>
                <a:gd name="connsiteY26" fmla="*/ 864394 h 1176337"/>
                <a:gd name="connsiteX27" fmla="*/ 0 w 1378744"/>
                <a:gd name="connsiteY27" fmla="*/ 857250 h 1176337"/>
                <a:gd name="connsiteX28" fmla="*/ 2382 w 1378744"/>
                <a:gd name="connsiteY28" fmla="*/ 816769 h 1176337"/>
                <a:gd name="connsiteX29" fmla="*/ 4763 w 1378744"/>
                <a:gd name="connsiteY29" fmla="*/ 785812 h 1176337"/>
                <a:gd name="connsiteX30" fmla="*/ 11907 w 1378744"/>
                <a:gd name="connsiteY30" fmla="*/ 721519 h 1176337"/>
                <a:gd name="connsiteX31" fmla="*/ 214313 w 1378744"/>
                <a:gd name="connsiteY31" fmla="*/ 723900 h 1176337"/>
                <a:gd name="connsiteX32" fmla="*/ 238125 w 1378744"/>
                <a:gd name="connsiteY32" fmla="*/ 726281 h 1176337"/>
                <a:gd name="connsiteX33" fmla="*/ 269082 w 1378744"/>
                <a:gd name="connsiteY33" fmla="*/ 728662 h 1176337"/>
                <a:gd name="connsiteX34" fmla="*/ 288132 w 1378744"/>
                <a:gd name="connsiteY34" fmla="*/ 726281 h 1176337"/>
                <a:gd name="connsiteX35" fmla="*/ 290513 w 1378744"/>
                <a:gd name="connsiteY35" fmla="*/ 688181 h 1176337"/>
                <a:gd name="connsiteX36" fmla="*/ 295275 w 1378744"/>
                <a:gd name="connsiteY36" fmla="*/ 640556 h 1176337"/>
                <a:gd name="connsiteX37" fmla="*/ 297657 w 1378744"/>
                <a:gd name="connsiteY37" fmla="*/ 631031 h 1176337"/>
                <a:gd name="connsiteX38" fmla="*/ 300038 w 1378744"/>
                <a:gd name="connsiteY38" fmla="*/ 619125 h 1176337"/>
                <a:gd name="connsiteX39" fmla="*/ 302419 w 1378744"/>
                <a:gd name="connsiteY39" fmla="*/ 611981 h 1176337"/>
                <a:gd name="connsiteX40" fmla="*/ 307182 w 1378744"/>
                <a:gd name="connsiteY40" fmla="*/ 590550 h 1176337"/>
                <a:gd name="connsiteX41" fmla="*/ 314325 w 1378744"/>
                <a:gd name="connsiteY41" fmla="*/ 597694 h 1176337"/>
                <a:gd name="connsiteX42" fmla="*/ 323850 w 1378744"/>
                <a:gd name="connsiteY42" fmla="*/ 611981 h 1176337"/>
                <a:gd name="connsiteX43" fmla="*/ 333375 w 1378744"/>
                <a:gd name="connsiteY43" fmla="*/ 626269 h 1176337"/>
                <a:gd name="connsiteX44" fmla="*/ 342900 w 1378744"/>
                <a:gd name="connsiteY44" fmla="*/ 640556 h 1176337"/>
                <a:gd name="connsiteX45" fmla="*/ 347663 w 1378744"/>
                <a:gd name="connsiteY45" fmla="*/ 647700 h 1176337"/>
                <a:gd name="connsiteX46" fmla="*/ 352425 w 1378744"/>
                <a:gd name="connsiteY46" fmla="*/ 661987 h 1176337"/>
                <a:gd name="connsiteX47" fmla="*/ 354807 w 1378744"/>
                <a:gd name="connsiteY47" fmla="*/ 669131 h 1176337"/>
                <a:gd name="connsiteX48" fmla="*/ 359569 w 1378744"/>
                <a:gd name="connsiteY48" fmla="*/ 714375 h 1176337"/>
                <a:gd name="connsiteX49" fmla="*/ 361950 w 1378744"/>
                <a:gd name="connsiteY49" fmla="*/ 726281 h 1176337"/>
                <a:gd name="connsiteX50" fmla="*/ 376238 w 1378744"/>
                <a:gd name="connsiteY50" fmla="*/ 738187 h 1176337"/>
                <a:gd name="connsiteX51" fmla="*/ 383382 w 1378744"/>
                <a:gd name="connsiteY51" fmla="*/ 745331 h 1176337"/>
                <a:gd name="connsiteX52" fmla="*/ 390525 w 1378744"/>
                <a:gd name="connsiteY52" fmla="*/ 750094 h 1176337"/>
                <a:gd name="connsiteX53" fmla="*/ 397669 w 1378744"/>
                <a:gd name="connsiteY53" fmla="*/ 757237 h 1176337"/>
                <a:gd name="connsiteX54" fmla="*/ 411957 w 1378744"/>
                <a:gd name="connsiteY54" fmla="*/ 766762 h 1176337"/>
                <a:gd name="connsiteX55" fmla="*/ 419100 w 1378744"/>
                <a:gd name="connsiteY55" fmla="*/ 771525 h 1176337"/>
                <a:gd name="connsiteX56" fmla="*/ 426244 w 1378744"/>
                <a:gd name="connsiteY56" fmla="*/ 776287 h 1176337"/>
                <a:gd name="connsiteX57" fmla="*/ 433388 w 1378744"/>
                <a:gd name="connsiteY57" fmla="*/ 778669 h 1176337"/>
                <a:gd name="connsiteX58" fmla="*/ 440532 w 1378744"/>
                <a:gd name="connsiteY58" fmla="*/ 783431 h 1176337"/>
                <a:gd name="connsiteX59" fmla="*/ 473869 w 1378744"/>
                <a:gd name="connsiteY59" fmla="*/ 785812 h 1176337"/>
                <a:gd name="connsiteX60" fmla="*/ 533400 w 1378744"/>
                <a:gd name="connsiteY60" fmla="*/ 790575 h 1176337"/>
                <a:gd name="connsiteX61" fmla="*/ 542925 w 1378744"/>
                <a:gd name="connsiteY61" fmla="*/ 792956 h 1176337"/>
                <a:gd name="connsiteX62" fmla="*/ 588169 w 1378744"/>
                <a:gd name="connsiteY62" fmla="*/ 795337 h 1176337"/>
                <a:gd name="connsiteX63" fmla="*/ 650082 w 1378744"/>
                <a:gd name="connsiteY63" fmla="*/ 800100 h 1176337"/>
                <a:gd name="connsiteX64" fmla="*/ 666750 w 1378744"/>
                <a:gd name="connsiteY64" fmla="*/ 802481 h 1176337"/>
                <a:gd name="connsiteX65" fmla="*/ 740569 w 1378744"/>
                <a:gd name="connsiteY65" fmla="*/ 804862 h 1176337"/>
                <a:gd name="connsiteX66" fmla="*/ 959644 w 1378744"/>
                <a:gd name="connsiteY66" fmla="*/ 809625 h 1176337"/>
                <a:gd name="connsiteX67" fmla="*/ 992982 w 1378744"/>
                <a:gd name="connsiteY67" fmla="*/ 812006 h 1176337"/>
                <a:gd name="connsiteX68" fmla="*/ 1004888 w 1378744"/>
                <a:gd name="connsiteY68" fmla="*/ 821531 h 1176337"/>
                <a:gd name="connsiteX69" fmla="*/ 1000125 w 1378744"/>
                <a:gd name="connsiteY69" fmla="*/ 835819 h 1176337"/>
                <a:gd name="connsiteX70" fmla="*/ 997744 w 1378744"/>
                <a:gd name="connsiteY70" fmla="*/ 842962 h 1176337"/>
                <a:gd name="connsiteX71" fmla="*/ 985838 w 1378744"/>
                <a:gd name="connsiteY71" fmla="*/ 859631 h 1176337"/>
                <a:gd name="connsiteX72" fmla="*/ 981075 w 1378744"/>
                <a:gd name="connsiteY72" fmla="*/ 876300 h 1176337"/>
                <a:gd name="connsiteX73" fmla="*/ 978694 w 1378744"/>
                <a:gd name="connsiteY73" fmla="*/ 883444 h 1176337"/>
                <a:gd name="connsiteX74" fmla="*/ 973932 w 1378744"/>
                <a:gd name="connsiteY74" fmla="*/ 900112 h 1176337"/>
                <a:gd name="connsiteX75" fmla="*/ 962025 w 1378744"/>
                <a:gd name="connsiteY75" fmla="*/ 947737 h 1176337"/>
                <a:gd name="connsiteX76" fmla="*/ 962026 w 1378744"/>
                <a:gd name="connsiteY76" fmla="*/ 1007268 h 1176337"/>
                <a:gd name="connsiteX77" fmla="*/ 971550 w 1378744"/>
                <a:gd name="connsiteY77" fmla="*/ 1107281 h 1176337"/>
                <a:gd name="connsiteX78" fmla="*/ 983457 w 1378744"/>
                <a:gd name="connsiteY78" fmla="*/ 1083469 h 1176337"/>
                <a:gd name="connsiteX79" fmla="*/ 990600 w 1378744"/>
                <a:gd name="connsiteY79" fmla="*/ 1081087 h 1176337"/>
                <a:gd name="connsiteX80" fmla="*/ 992982 w 1378744"/>
                <a:gd name="connsiteY80" fmla="*/ 1090612 h 1176337"/>
                <a:gd name="connsiteX81" fmla="*/ 997744 w 1378744"/>
                <a:gd name="connsiteY81" fmla="*/ 1109662 h 1176337"/>
                <a:gd name="connsiteX82" fmla="*/ 1004888 w 1378744"/>
                <a:gd name="connsiteY82" fmla="*/ 1116806 h 1176337"/>
                <a:gd name="connsiteX83" fmla="*/ 1012032 w 1378744"/>
                <a:gd name="connsiteY83" fmla="*/ 1119187 h 1176337"/>
                <a:gd name="connsiteX84" fmla="*/ 1028700 w 1378744"/>
                <a:gd name="connsiteY84" fmla="*/ 1121569 h 1176337"/>
                <a:gd name="connsiteX85" fmla="*/ 1057275 w 1378744"/>
                <a:gd name="connsiteY85" fmla="*/ 1131094 h 1176337"/>
                <a:gd name="connsiteX86" fmla="*/ 1064419 w 1378744"/>
                <a:gd name="connsiteY86" fmla="*/ 1133475 h 1176337"/>
                <a:gd name="connsiteX87" fmla="*/ 1071563 w 1378744"/>
                <a:gd name="connsiteY87" fmla="*/ 1135856 h 1176337"/>
                <a:gd name="connsiteX88" fmla="*/ 1076325 w 1378744"/>
                <a:gd name="connsiteY88" fmla="*/ 1128712 h 1176337"/>
                <a:gd name="connsiteX89" fmla="*/ 1078707 w 1378744"/>
                <a:gd name="connsiteY89" fmla="*/ 1119187 h 1176337"/>
                <a:gd name="connsiteX90" fmla="*/ 1085850 w 1378744"/>
                <a:gd name="connsiteY90" fmla="*/ 1112044 h 1176337"/>
                <a:gd name="connsiteX91" fmla="*/ 1100138 w 1378744"/>
                <a:gd name="connsiteY91" fmla="*/ 1104900 h 1176337"/>
                <a:gd name="connsiteX92" fmla="*/ 1107282 w 1378744"/>
                <a:gd name="connsiteY92" fmla="*/ 1100137 h 1176337"/>
                <a:gd name="connsiteX93" fmla="*/ 1121569 w 1378744"/>
                <a:gd name="connsiteY93" fmla="*/ 1109662 h 1176337"/>
                <a:gd name="connsiteX94" fmla="*/ 1128713 w 1378744"/>
                <a:gd name="connsiteY94" fmla="*/ 1114425 h 1176337"/>
                <a:gd name="connsiteX95" fmla="*/ 1133475 w 1378744"/>
                <a:gd name="connsiteY95" fmla="*/ 1128712 h 1176337"/>
                <a:gd name="connsiteX96" fmla="*/ 1140619 w 1378744"/>
                <a:gd name="connsiteY96" fmla="*/ 1133475 h 1176337"/>
                <a:gd name="connsiteX97" fmla="*/ 1173957 w 1378744"/>
                <a:gd name="connsiteY97" fmla="*/ 1138237 h 1176337"/>
                <a:gd name="connsiteX98" fmla="*/ 1195388 w 1378744"/>
                <a:gd name="connsiteY98" fmla="*/ 1147762 h 1176337"/>
                <a:gd name="connsiteX99" fmla="*/ 1209675 w 1378744"/>
                <a:gd name="connsiteY99" fmla="*/ 1157287 h 1176337"/>
                <a:gd name="connsiteX100" fmla="*/ 1212057 w 1378744"/>
                <a:gd name="connsiteY100" fmla="*/ 1140619 h 1176337"/>
                <a:gd name="connsiteX101" fmla="*/ 1226344 w 1378744"/>
                <a:gd name="connsiteY101" fmla="*/ 1133475 h 1176337"/>
                <a:gd name="connsiteX102" fmla="*/ 1254919 w 1378744"/>
                <a:gd name="connsiteY102" fmla="*/ 1131094 h 1176337"/>
                <a:gd name="connsiteX103" fmla="*/ 1262063 w 1378744"/>
                <a:gd name="connsiteY103" fmla="*/ 1126331 h 1176337"/>
                <a:gd name="connsiteX104" fmla="*/ 1278732 w 1378744"/>
                <a:gd name="connsiteY104" fmla="*/ 1121569 h 1176337"/>
                <a:gd name="connsiteX105" fmla="*/ 1300163 w 1378744"/>
                <a:gd name="connsiteY105" fmla="*/ 1114425 h 1176337"/>
                <a:gd name="connsiteX106" fmla="*/ 1307307 w 1378744"/>
                <a:gd name="connsiteY106" fmla="*/ 1112044 h 1176337"/>
                <a:gd name="connsiteX107" fmla="*/ 1333500 w 1378744"/>
                <a:gd name="connsiteY107" fmla="*/ 1109662 h 1176337"/>
                <a:gd name="connsiteX108" fmla="*/ 1345407 w 1378744"/>
                <a:gd name="connsiteY108" fmla="*/ 1097756 h 1176337"/>
                <a:gd name="connsiteX109" fmla="*/ 1343025 w 1378744"/>
                <a:gd name="connsiteY109" fmla="*/ 1076325 h 1176337"/>
                <a:gd name="connsiteX110" fmla="*/ 1333500 w 1378744"/>
                <a:gd name="connsiteY110" fmla="*/ 1054894 h 1176337"/>
                <a:gd name="connsiteX111" fmla="*/ 1326357 w 1378744"/>
                <a:gd name="connsiteY111" fmla="*/ 1047750 h 1176337"/>
                <a:gd name="connsiteX112" fmla="*/ 1328738 w 1378744"/>
                <a:gd name="connsiteY112" fmla="*/ 1033462 h 1176337"/>
                <a:gd name="connsiteX113" fmla="*/ 1343025 w 1378744"/>
                <a:gd name="connsiteY113" fmla="*/ 1023937 h 1176337"/>
                <a:gd name="connsiteX114" fmla="*/ 1352550 w 1378744"/>
                <a:gd name="connsiteY114" fmla="*/ 1021556 h 1176337"/>
                <a:gd name="connsiteX115" fmla="*/ 1357313 w 1378744"/>
                <a:gd name="connsiteY115" fmla="*/ 1014412 h 1176337"/>
                <a:gd name="connsiteX116" fmla="*/ 1345407 w 1378744"/>
                <a:gd name="connsiteY116" fmla="*/ 1002506 h 1176337"/>
                <a:gd name="connsiteX117" fmla="*/ 1338263 w 1378744"/>
                <a:gd name="connsiteY117" fmla="*/ 997744 h 1176337"/>
                <a:gd name="connsiteX118" fmla="*/ 1335882 w 1378744"/>
                <a:gd name="connsiteY118" fmla="*/ 981075 h 1176337"/>
                <a:gd name="connsiteX119" fmla="*/ 1326357 w 1378744"/>
                <a:gd name="connsiteY119" fmla="*/ 978694 h 1176337"/>
                <a:gd name="connsiteX120" fmla="*/ 1319213 w 1378744"/>
                <a:gd name="connsiteY120" fmla="*/ 976312 h 1176337"/>
                <a:gd name="connsiteX121" fmla="*/ 1314450 w 1378744"/>
                <a:gd name="connsiteY121" fmla="*/ 969169 h 1176337"/>
                <a:gd name="connsiteX122" fmla="*/ 1316832 w 1378744"/>
                <a:gd name="connsiteY122" fmla="*/ 954881 h 1176337"/>
                <a:gd name="connsiteX123" fmla="*/ 1319213 w 1378744"/>
                <a:gd name="connsiteY123" fmla="*/ 945356 h 1176337"/>
                <a:gd name="connsiteX124" fmla="*/ 1333500 w 1378744"/>
                <a:gd name="connsiteY124" fmla="*/ 916781 h 1176337"/>
                <a:gd name="connsiteX125" fmla="*/ 1340644 w 1378744"/>
                <a:gd name="connsiteY125" fmla="*/ 912019 h 1176337"/>
                <a:gd name="connsiteX126" fmla="*/ 1345407 w 1378744"/>
                <a:gd name="connsiteY126" fmla="*/ 904875 h 1176337"/>
                <a:gd name="connsiteX127" fmla="*/ 1359694 w 1378744"/>
                <a:gd name="connsiteY127" fmla="*/ 900112 h 1176337"/>
                <a:gd name="connsiteX128" fmla="*/ 1371600 w 1378744"/>
                <a:gd name="connsiteY128" fmla="*/ 885825 h 1176337"/>
                <a:gd name="connsiteX129" fmla="*/ 1376363 w 1378744"/>
                <a:gd name="connsiteY129" fmla="*/ 871537 h 1176337"/>
                <a:gd name="connsiteX130" fmla="*/ 1378744 w 1378744"/>
                <a:gd name="connsiteY130" fmla="*/ 864394 h 1176337"/>
                <a:gd name="connsiteX131" fmla="*/ 1357313 w 1378744"/>
                <a:gd name="connsiteY131" fmla="*/ 862012 h 1176337"/>
                <a:gd name="connsiteX132" fmla="*/ 1340644 w 1378744"/>
                <a:gd name="connsiteY132" fmla="*/ 857250 h 1176337"/>
                <a:gd name="connsiteX133" fmla="*/ 1328738 w 1378744"/>
                <a:gd name="connsiteY133" fmla="*/ 854869 h 1176337"/>
                <a:gd name="connsiteX134" fmla="*/ 1321594 w 1378744"/>
                <a:gd name="connsiteY134" fmla="*/ 850106 h 1176337"/>
                <a:gd name="connsiteX135" fmla="*/ 1304925 w 1378744"/>
                <a:gd name="connsiteY135" fmla="*/ 828675 h 1176337"/>
                <a:gd name="connsiteX136" fmla="*/ 1300163 w 1378744"/>
                <a:gd name="connsiteY136" fmla="*/ 821531 h 1176337"/>
                <a:gd name="connsiteX137" fmla="*/ 1293019 w 1378744"/>
                <a:gd name="connsiteY137" fmla="*/ 800100 h 1176337"/>
                <a:gd name="connsiteX138" fmla="*/ 1288257 w 1378744"/>
                <a:gd name="connsiteY138" fmla="*/ 783431 h 1176337"/>
                <a:gd name="connsiteX139" fmla="*/ 1278732 w 1378744"/>
                <a:gd name="connsiteY139" fmla="*/ 762000 h 1176337"/>
                <a:gd name="connsiteX140" fmla="*/ 1271588 w 1378744"/>
                <a:gd name="connsiteY140" fmla="*/ 757237 h 1176337"/>
                <a:gd name="connsiteX141" fmla="*/ 1262063 w 1378744"/>
                <a:gd name="connsiteY141" fmla="*/ 742950 h 1176337"/>
                <a:gd name="connsiteX142" fmla="*/ 1271588 w 1378744"/>
                <a:gd name="connsiteY142" fmla="*/ 728662 h 1176337"/>
                <a:gd name="connsiteX143" fmla="*/ 1278732 w 1378744"/>
                <a:gd name="connsiteY143" fmla="*/ 714375 h 1176337"/>
                <a:gd name="connsiteX144" fmla="*/ 1288257 w 1378744"/>
                <a:gd name="connsiteY144" fmla="*/ 702469 h 1176337"/>
                <a:gd name="connsiteX145" fmla="*/ 1302544 w 1378744"/>
                <a:gd name="connsiteY145" fmla="*/ 697706 h 1176337"/>
                <a:gd name="connsiteX146" fmla="*/ 1307307 w 1378744"/>
                <a:gd name="connsiteY146" fmla="*/ 690562 h 1176337"/>
                <a:gd name="connsiteX147" fmla="*/ 1312069 w 1378744"/>
                <a:gd name="connsiteY147" fmla="*/ 676275 h 1176337"/>
                <a:gd name="connsiteX148" fmla="*/ 1309688 w 1378744"/>
                <a:gd name="connsiteY148" fmla="*/ 642937 h 1176337"/>
                <a:gd name="connsiteX149" fmla="*/ 1297782 w 1378744"/>
                <a:gd name="connsiteY149" fmla="*/ 640556 h 1176337"/>
                <a:gd name="connsiteX150" fmla="*/ 1281113 w 1378744"/>
                <a:gd name="connsiteY150" fmla="*/ 650082 h 1176337"/>
                <a:gd name="connsiteX151" fmla="*/ 1250157 w 1378744"/>
                <a:gd name="connsiteY151" fmla="*/ 621506 h 1176337"/>
                <a:gd name="connsiteX152" fmla="*/ 1254919 w 1378744"/>
                <a:gd name="connsiteY152" fmla="*/ 642937 h 1176337"/>
                <a:gd name="connsiteX153" fmla="*/ 1233488 w 1378744"/>
                <a:gd name="connsiteY153" fmla="*/ 607219 h 1176337"/>
                <a:gd name="connsiteX154" fmla="*/ 1226344 w 1378744"/>
                <a:gd name="connsiteY154" fmla="*/ 588169 h 1176337"/>
                <a:gd name="connsiteX155" fmla="*/ 1216819 w 1378744"/>
                <a:gd name="connsiteY155" fmla="*/ 573881 h 1176337"/>
                <a:gd name="connsiteX156" fmla="*/ 1212057 w 1378744"/>
                <a:gd name="connsiteY156" fmla="*/ 566737 h 1176337"/>
                <a:gd name="connsiteX157" fmla="*/ 1216819 w 1378744"/>
                <a:gd name="connsiteY157" fmla="*/ 552450 h 1176337"/>
                <a:gd name="connsiteX158" fmla="*/ 1219200 w 1378744"/>
                <a:gd name="connsiteY158" fmla="*/ 545306 h 1176337"/>
                <a:gd name="connsiteX159" fmla="*/ 1223963 w 1378744"/>
                <a:gd name="connsiteY159" fmla="*/ 538162 h 1176337"/>
                <a:gd name="connsiteX160" fmla="*/ 1231107 w 1378744"/>
                <a:gd name="connsiteY160" fmla="*/ 504825 h 1176337"/>
                <a:gd name="connsiteX161" fmla="*/ 1228725 w 1378744"/>
                <a:gd name="connsiteY161" fmla="*/ 428625 h 1176337"/>
                <a:gd name="connsiteX162" fmla="*/ 1223963 w 1378744"/>
                <a:gd name="connsiteY162" fmla="*/ 421481 h 1176337"/>
                <a:gd name="connsiteX163" fmla="*/ 1209675 w 1378744"/>
                <a:gd name="connsiteY163" fmla="*/ 411956 h 1176337"/>
                <a:gd name="connsiteX164" fmla="*/ 1202532 w 1378744"/>
                <a:gd name="connsiteY164" fmla="*/ 409575 h 1176337"/>
                <a:gd name="connsiteX165" fmla="*/ 1195388 w 1378744"/>
                <a:gd name="connsiteY165" fmla="*/ 404812 h 1176337"/>
                <a:gd name="connsiteX166" fmla="*/ 1166813 w 1378744"/>
                <a:gd name="connsiteY166" fmla="*/ 397669 h 1176337"/>
                <a:gd name="connsiteX167" fmla="*/ 1159669 w 1378744"/>
                <a:gd name="connsiteY167" fmla="*/ 395287 h 1176337"/>
                <a:gd name="connsiteX168" fmla="*/ 1135857 w 1378744"/>
                <a:gd name="connsiteY168" fmla="*/ 390525 h 1176337"/>
                <a:gd name="connsiteX169" fmla="*/ 1145382 w 1378744"/>
                <a:gd name="connsiteY169" fmla="*/ 376237 h 1176337"/>
                <a:gd name="connsiteX170" fmla="*/ 1159669 w 1378744"/>
                <a:gd name="connsiteY170" fmla="*/ 366712 h 1176337"/>
                <a:gd name="connsiteX171" fmla="*/ 1166813 w 1378744"/>
                <a:gd name="connsiteY171" fmla="*/ 359569 h 1176337"/>
                <a:gd name="connsiteX172" fmla="*/ 1181100 w 1378744"/>
                <a:gd name="connsiteY172" fmla="*/ 350044 h 1176337"/>
                <a:gd name="connsiteX173" fmla="*/ 1188244 w 1378744"/>
                <a:gd name="connsiteY173" fmla="*/ 345281 h 1176337"/>
                <a:gd name="connsiteX174" fmla="*/ 1202532 w 1378744"/>
                <a:gd name="connsiteY174" fmla="*/ 333375 h 1176337"/>
                <a:gd name="connsiteX175" fmla="*/ 1209675 w 1378744"/>
                <a:gd name="connsiteY175" fmla="*/ 330994 h 1176337"/>
                <a:gd name="connsiteX176" fmla="*/ 1259681 w 1378744"/>
                <a:gd name="connsiteY176" fmla="*/ 259556 h 1176337"/>
                <a:gd name="connsiteX177" fmla="*/ 1316832 w 1378744"/>
                <a:gd name="connsiteY177" fmla="*/ 138113 h 1176337"/>
                <a:gd name="connsiteX178" fmla="*/ 1350170 w 1378744"/>
                <a:gd name="connsiteY178" fmla="*/ 0 h 1176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1378744" h="1176337">
                  <a:moveTo>
                    <a:pt x="71438" y="1176337"/>
                  </a:moveTo>
                  <a:cubicBezTo>
                    <a:pt x="75407" y="1173956"/>
                    <a:pt x="79419" y="1171647"/>
                    <a:pt x="83344" y="1169194"/>
                  </a:cubicBezTo>
                  <a:cubicBezTo>
                    <a:pt x="85771" y="1167677"/>
                    <a:pt x="87928" y="1165711"/>
                    <a:pt x="90488" y="1164431"/>
                  </a:cubicBezTo>
                  <a:cubicBezTo>
                    <a:pt x="92733" y="1163308"/>
                    <a:pt x="95251" y="1162844"/>
                    <a:pt x="97632" y="1162050"/>
                  </a:cubicBezTo>
                  <a:cubicBezTo>
                    <a:pt x="104146" y="1157706"/>
                    <a:pt x="106197" y="1157661"/>
                    <a:pt x="109538" y="1150144"/>
                  </a:cubicBezTo>
                  <a:cubicBezTo>
                    <a:pt x="111577" y="1145556"/>
                    <a:pt x="112712" y="1140619"/>
                    <a:pt x="114300" y="1135856"/>
                  </a:cubicBezTo>
                  <a:cubicBezTo>
                    <a:pt x="115094" y="1133475"/>
                    <a:pt x="114907" y="1130487"/>
                    <a:pt x="116682" y="1128712"/>
                  </a:cubicBezTo>
                  <a:cubicBezTo>
                    <a:pt x="119063" y="1126331"/>
                    <a:pt x="121669" y="1124156"/>
                    <a:pt x="123825" y="1121569"/>
                  </a:cubicBezTo>
                  <a:cubicBezTo>
                    <a:pt x="125657" y="1119370"/>
                    <a:pt x="126434" y="1116310"/>
                    <a:pt x="128588" y="1114425"/>
                  </a:cubicBezTo>
                  <a:cubicBezTo>
                    <a:pt x="132895" y="1110656"/>
                    <a:pt x="142875" y="1104900"/>
                    <a:pt x="142875" y="1104900"/>
                  </a:cubicBezTo>
                  <a:cubicBezTo>
                    <a:pt x="153987" y="1088231"/>
                    <a:pt x="147637" y="1093787"/>
                    <a:pt x="159544" y="1085850"/>
                  </a:cubicBezTo>
                  <a:cubicBezTo>
                    <a:pt x="158750" y="1069181"/>
                    <a:pt x="158549" y="1052474"/>
                    <a:pt x="157163" y="1035844"/>
                  </a:cubicBezTo>
                  <a:cubicBezTo>
                    <a:pt x="156955" y="1033343"/>
                    <a:pt x="155472" y="1031114"/>
                    <a:pt x="154782" y="1028700"/>
                  </a:cubicBezTo>
                  <a:cubicBezTo>
                    <a:pt x="153883" y="1025553"/>
                    <a:pt x="153299" y="1022322"/>
                    <a:pt x="152400" y="1019175"/>
                  </a:cubicBezTo>
                  <a:cubicBezTo>
                    <a:pt x="151710" y="1016761"/>
                    <a:pt x="150709" y="1014445"/>
                    <a:pt x="150019" y="1012031"/>
                  </a:cubicBezTo>
                  <a:cubicBezTo>
                    <a:pt x="144040" y="991100"/>
                    <a:pt x="150966" y="1012491"/>
                    <a:pt x="145257" y="995362"/>
                  </a:cubicBezTo>
                  <a:cubicBezTo>
                    <a:pt x="146051" y="989806"/>
                    <a:pt x="146537" y="984197"/>
                    <a:pt x="147638" y="978694"/>
                  </a:cubicBezTo>
                  <a:cubicBezTo>
                    <a:pt x="149213" y="970819"/>
                    <a:pt x="153874" y="968999"/>
                    <a:pt x="147638" y="959644"/>
                  </a:cubicBezTo>
                  <a:cubicBezTo>
                    <a:pt x="146246" y="957555"/>
                    <a:pt x="142688" y="958481"/>
                    <a:pt x="140494" y="957262"/>
                  </a:cubicBezTo>
                  <a:cubicBezTo>
                    <a:pt x="135491" y="954482"/>
                    <a:pt x="130969" y="950912"/>
                    <a:pt x="126207" y="947737"/>
                  </a:cubicBezTo>
                  <a:lnTo>
                    <a:pt x="119063" y="942975"/>
                  </a:lnTo>
                  <a:lnTo>
                    <a:pt x="111919" y="938212"/>
                  </a:lnTo>
                  <a:cubicBezTo>
                    <a:pt x="103210" y="925149"/>
                    <a:pt x="109899" y="931232"/>
                    <a:pt x="85725" y="928687"/>
                  </a:cubicBezTo>
                  <a:cubicBezTo>
                    <a:pt x="48586" y="924777"/>
                    <a:pt x="74436" y="927661"/>
                    <a:pt x="33338" y="923925"/>
                  </a:cubicBezTo>
                  <a:lnTo>
                    <a:pt x="9525" y="921544"/>
                  </a:lnTo>
                  <a:cubicBezTo>
                    <a:pt x="8731" y="904875"/>
                    <a:pt x="8530" y="888167"/>
                    <a:pt x="7144" y="871537"/>
                  </a:cubicBezTo>
                  <a:cubicBezTo>
                    <a:pt x="6936" y="869036"/>
                    <a:pt x="5885" y="866639"/>
                    <a:pt x="4763" y="864394"/>
                  </a:cubicBezTo>
                  <a:cubicBezTo>
                    <a:pt x="3483" y="861834"/>
                    <a:pt x="1588" y="859631"/>
                    <a:pt x="0" y="857250"/>
                  </a:cubicBezTo>
                  <a:cubicBezTo>
                    <a:pt x="794" y="843756"/>
                    <a:pt x="1483" y="830256"/>
                    <a:pt x="2382" y="816769"/>
                  </a:cubicBezTo>
                  <a:cubicBezTo>
                    <a:pt x="3071" y="806442"/>
                    <a:pt x="4204" y="796146"/>
                    <a:pt x="4763" y="785812"/>
                  </a:cubicBezTo>
                  <a:cubicBezTo>
                    <a:pt x="8072" y="724590"/>
                    <a:pt x="-3555" y="744707"/>
                    <a:pt x="11907" y="721519"/>
                  </a:cubicBezTo>
                  <a:lnTo>
                    <a:pt x="214313" y="723900"/>
                  </a:lnTo>
                  <a:cubicBezTo>
                    <a:pt x="222288" y="724068"/>
                    <a:pt x="230178" y="725590"/>
                    <a:pt x="238125" y="726281"/>
                  </a:cubicBezTo>
                  <a:lnTo>
                    <a:pt x="269082" y="728662"/>
                  </a:lnTo>
                  <a:cubicBezTo>
                    <a:pt x="275432" y="727868"/>
                    <a:pt x="285138" y="731937"/>
                    <a:pt x="288132" y="726281"/>
                  </a:cubicBezTo>
                  <a:cubicBezTo>
                    <a:pt x="294086" y="715035"/>
                    <a:pt x="289638" y="700876"/>
                    <a:pt x="290513" y="688181"/>
                  </a:cubicBezTo>
                  <a:cubicBezTo>
                    <a:pt x="291674" y="671350"/>
                    <a:pt x="292326" y="656775"/>
                    <a:pt x="295275" y="640556"/>
                  </a:cubicBezTo>
                  <a:cubicBezTo>
                    <a:pt x="295861" y="637336"/>
                    <a:pt x="296947" y="634226"/>
                    <a:pt x="297657" y="631031"/>
                  </a:cubicBezTo>
                  <a:cubicBezTo>
                    <a:pt x="298535" y="627080"/>
                    <a:pt x="299056" y="623051"/>
                    <a:pt x="300038" y="619125"/>
                  </a:cubicBezTo>
                  <a:cubicBezTo>
                    <a:pt x="300647" y="616690"/>
                    <a:pt x="301729" y="614395"/>
                    <a:pt x="302419" y="611981"/>
                  </a:cubicBezTo>
                  <a:cubicBezTo>
                    <a:pt x="304659" y="604140"/>
                    <a:pt x="305546" y="598727"/>
                    <a:pt x="307182" y="590550"/>
                  </a:cubicBezTo>
                  <a:cubicBezTo>
                    <a:pt x="309563" y="592931"/>
                    <a:pt x="312258" y="595036"/>
                    <a:pt x="314325" y="597694"/>
                  </a:cubicBezTo>
                  <a:cubicBezTo>
                    <a:pt x="317839" y="602212"/>
                    <a:pt x="320675" y="607219"/>
                    <a:pt x="323850" y="611981"/>
                  </a:cubicBezTo>
                  <a:lnTo>
                    <a:pt x="333375" y="626269"/>
                  </a:lnTo>
                  <a:lnTo>
                    <a:pt x="342900" y="640556"/>
                  </a:lnTo>
                  <a:lnTo>
                    <a:pt x="347663" y="647700"/>
                  </a:lnTo>
                  <a:lnTo>
                    <a:pt x="352425" y="661987"/>
                  </a:lnTo>
                  <a:lnTo>
                    <a:pt x="354807" y="669131"/>
                  </a:lnTo>
                  <a:cubicBezTo>
                    <a:pt x="358321" y="721853"/>
                    <a:pt x="354043" y="689506"/>
                    <a:pt x="359569" y="714375"/>
                  </a:cubicBezTo>
                  <a:cubicBezTo>
                    <a:pt x="360447" y="718326"/>
                    <a:pt x="360140" y="722661"/>
                    <a:pt x="361950" y="726281"/>
                  </a:cubicBezTo>
                  <a:cubicBezTo>
                    <a:pt x="364932" y="732246"/>
                    <a:pt x="371548" y="734279"/>
                    <a:pt x="376238" y="738187"/>
                  </a:cubicBezTo>
                  <a:cubicBezTo>
                    <a:pt x="378825" y="740343"/>
                    <a:pt x="380795" y="743175"/>
                    <a:pt x="383382" y="745331"/>
                  </a:cubicBezTo>
                  <a:cubicBezTo>
                    <a:pt x="385580" y="747163"/>
                    <a:pt x="388327" y="748262"/>
                    <a:pt x="390525" y="750094"/>
                  </a:cubicBezTo>
                  <a:cubicBezTo>
                    <a:pt x="393112" y="752250"/>
                    <a:pt x="395011" y="755170"/>
                    <a:pt x="397669" y="757237"/>
                  </a:cubicBezTo>
                  <a:cubicBezTo>
                    <a:pt x="402187" y="760751"/>
                    <a:pt x="407194" y="763587"/>
                    <a:pt x="411957" y="766762"/>
                  </a:cubicBezTo>
                  <a:lnTo>
                    <a:pt x="419100" y="771525"/>
                  </a:lnTo>
                  <a:cubicBezTo>
                    <a:pt x="421481" y="773113"/>
                    <a:pt x="423529" y="775382"/>
                    <a:pt x="426244" y="776287"/>
                  </a:cubicBezTo>
                  <a:cubicBezTo>
                    <a:pt x="428625" y="777081"/>
                    <a:pt x="431143" y="777546"/>
                    <a:pt x="433388" y="778669"/>
                  </a:cubicBezTo>
                  <a:cubicBezTo>
                    <a:pt x="435948" y="779949"/>
                    <a:pt x="437714" y="782934"/>
                    <a:pt x="440532" y="783431"/>
                  </a:cubicBezTo>
                  <a:cubicBezTo>
                    <a:pt x="451503" y="785367"/>
                    <a:pt x="462757" y="785018"/>
                    <a:pt x="473869" y="785812"/>
                  </a:cubicBezTo>
                  <a:cubicBezTo>
                    <a:pt x="505117" y="792064"/>
                    <a:pt x="466982" y="785041"/>
                    <a:pt x="533400" y="790575"/>
                  </a:cubicBezTo>
                  <a:cubicBezTo>
                    <a:pt x="536661" y="790847"/>
                    <a:pt x="539665" y="792673"/>
                    <a:pt x="542925" y="792956"/>
                  </a:cubicBezTo>
                  <a:cubicBezTo>
                    <a:pt x="557970" y="794264"/>
                    <a:pt x="573094" y="794423"/>
                    <a:pt x="588169" y="795337"/>
                  </a:cubicBezTo>
                  <a:cubicBezTo>
                    <a:pt x="597914" y="795928"/>
                    <a:pt x="638825" y="798915"/>
                    <a:pt x="650082" y="800100"/>
                  </a:cubicBezTo>
                  <a:cubicBezTo>
                    <a:pt x="655664" y="800687"/>
                    <a:pt x="661145" y="802186"/>
                    <a:pt x="666750" y="802481"/>
                  </a:cubicBezTo>
                  <a:cubicBezTo>
                    <a:pt x="691335" y="803775"/>
                    <a:pt x="715963" y="804068"/>
                    <a:pt x="740569" y="804862"/>
                  </a:cubicBezTo>
                  <a:cubicBezTo>
                    <a:pt x="829598" y="814757"/>
                    <a:pt x="735424" y="805002"/>
                    <a:pt x="959644" y="809625"/>
                  </a:cubicBezTo>
                  <a:cubicBezTo>
                    <a:pt x="970783" y="809855"/>
                    <a:pt x="981869" y="811212"/>
                    <a:pt x="992982" y="812006"/>
                  </a:cubicBezTo>
                  <a:cubicBezTo>
                    <a:pt x="997443" y="813493"/>
                    <a:pt x="1004888" y="814351"/>
                    <a:pt x="1004888" y="821531"/>
                  </a:cubicBezTo>
                  <a:cubicBezTo>
                    <a:pt x="1004888" y="826551"/>
                    <a:pt x="1001713" y="831056"/>
                    <a:pt x="1000125" y="835819"/>
                  </a:cubicBezTo>
                  <a:cubicBezTo>
                    <a:pt x="999331" y="838200"/>
                    <a:pt x="999250" y="840954"/>
                    <a:pt x="997744" y="842962"/>
                  </a:cubicBezTo>
                  <a:cubicBezTo>
                    <a:pt x="996123" y="845124"/>
                    <a:pt x="987581" y="856145"/>
                    <a:pt x="985838" y="859631"/>
                  </a:cubicBezTo>
                  <a:cubicBezTo>
                    <a:pt x="983937" y="863433"/>
                    <a:pt x="982091" y="872745"/>
                    <a:pt x="981075" y="876300"/>
                  </a:cubicBezTo>
                  <a:cubicBezTo>
                    <a:pt x="980385" y="878714"/>
                    <a:pt x="979384" y="881030"/>
                    <a:pt x="978694" y="883444"/>
                  </a:cubicBezTo>
                  <a:cubicBezTo>
                    <a:pt x="972717" y="904365"/>
                    <a:pt x="979639" y="882992"/>
                    <a:pt x="973932" y="900112"/>
                  </a:cubicBezTo>
                  <a:cubicBezTo>
                    <a:pt x="973138" y="915987"/>
                    <a:pt x="964009" y="929878"/>
                    <a:pt x="962025" y="947737"/>
                  </a:cubicBezTo>
                  <a:cubicBezTo>
                    <a:pt x="960041" y="965596"/>
                    <a:pt x="960438" y="980677"/>
                    <a:pt x="962026" y="1007268"/>
                  </a:cubicBezTo>
                  <a:cubicBezTo>
                    <a:pt x="963614" y="1033859"/>
                    <a:pt x="970756" y="1061244"/>
                    <a:pt x="971550" y="1107281"/>
                  </a:cubicBezTo>
                  <a:cubicBezTo>
                    <a:pt x="973257" y="1100455"/>
                    <a:pt x="975726" y="1086047"/>
                    <a:pt x="983457" y="1083469"/>
                  </a:cubicBezTo>
                  <a:lnTo>
                    <a:pt x="990600" y="1081087"/>
                  </a:lnTo>
                  <a:cubicBezTo>
                    <a:pt x="991394" y="1084262"/>
                    <a:pt x="992272" y="1087417"/>
                    <a:pt x="992982" y="1090612"/>
                  </a:cubicBezTo>
                  <a:cubicBezTo>
                    <a:pt x="993383" y="1092415"/>
                    <a:pt x="995616" y="1106470"/>
                    <a:pt x="997744" y="1109662"/>
                  </a:cubicBezTo>
                  <a:cubicBezTo>
                    <a:pt x="999612" y="1112464"/>
                    <a:pt x="1002086" y="1114938"/>
                    <a:pt x="1004888" y="1116806"/>
                  </a:cubicBezTo>
                  <a:cubicBezTo>
                    <a:pt x="1006977" y="1118198"/>
                    <a:pt x="1009571" y="1118695"/>
                    <a:pt x="1012032" y="1119187"/>
                  </a:cubicBezTo>
                  <a:cubicBezTo>
                    <a:pt x="1017535" y="1120288"/>
                    <a:pt x="1023144" y="1120775"/>
                    <a:pt x="1028700" y="1121569"/>
                  </a:cubicBezTo>
                  <a:lnTo>
                    <a:pt x="1057275" y="1131094"/>
                  </a:lnTo>
                  <a:lnTo>
                    <a:pt x="1064419" y="1133475"/>
                  </a:lnTo>
                  <a:lnTo>
                    <a:pt x="1071563" y="1135856"/>
                  </a:lnTo>
                  <a:cubicBezTo>
                    <a:pt x="1073150" y="1133475"/>
                    <a:pt x="1075198" y="1131342"/>
                    <a:pt x="1076325" y="1128712"/>
                  </a:cubicBezTo>
                  <a:cubicBezTo>
                    <a:pt x="1077614" y="1125704"/>
                    <a:pt x="1077083" y="1122029"/>
                    <a:pt x="1078707" y="1119187"/>
                  </a:cubicBezTo>
                  <a:cubicBezTo>
                    <a:pt x="1080378" y="1116263"/>
                    <a:pt x="1083263" y="1114200"/>
                    <a:pt x="1085850" y="1112044"/>
                  </a:cubicBezTo>
                  <a:cubicBezTo>
                    <a:pt x="1092006" y="1106914"/>
                    <a:pt x="1092977" y="1107287"/>
                    <a:pt x="1100138" y="1104900"/>
                  </a:cubicBezTo>
                  <a:cubicBezTo>
                    <a:pt x="1102519" y="1103312"/>
                    <a:pt x="1104449" y="1100542"/>
                    <a:pt x="1107282" y="1100137"/>
                  </a:cubicBezTo>
                  <a:cubicBezTo>
                    <a:pt x="1118645" y="1098514"/>
                    <a:pt x="1115812" y="1103905"/>
                    <a:pt x="1121569" y="1109662"/>
                  </a:cubicBezTo>
                  <a:cubicBezTo>
                    <a:pt x="1123593" y="1111686"/>
                    <a:pt x="1126332" y="1112837"/>
                    <a:pt x="1128713" y="1114425"/>
                  </a:cubicBezTo>
                  <a:cubicBezTo>
                    <a:pt x="1130300" y="1119187"/>
                    <a:pt x="1129298" y="1125927"/>
                    <a:pt x="1133475" y="1128712"/>
                  </a:cubicBezTo>
                  <a:cubicBezTo>
                    <a:pt x="1135856" y="1130300"/>
                    <a:pt x="1138059" y="1132195"/>
                    <a:pt x="1140619" y="1133475"/>
                  </a:cubicBezTo>
                  <a:cubicBezTo>
                    <a:pt x="1149780" y="1138055"/>
                    <a:pt x="1167270" y="1137629"/>
                    <a:pt x="1173957" y="1138237"/>
                  </a:cubicBezTo>
                  <a:cubicBezTo>
                    <a:pt x="1190959" y="1143905"/>
                    <a:pt x="1184067" y="1140216"/>
                    <a:pt x="1195388" y="1147762"/>
                  </a:cubicBezTo>
                  <a:cubicBezTo>
                    <a:pt x="1196376" y="1150726"/>
                    <a:pt x="1199617" y="1167344"/>
                    <a:pt x="1209675" y="1157287"/>
                  </a:cubicBezTo>
                  <a:cubicBezTo>
                    <a:pt x="1213644" y="1153319"/>
                    <a:pt x="1209778" y="1145748"/>
                    <a:pt x="1212057" y="1140619"/>
                  </a:cubicBezTo>
                  <a:cubicBezTo>
                    <a:pt x="1213322" y="1137773"/>
                    <a:pt x="1223473" y="1133858"/>
                    <a:pt x="1226344" y="1133475"/>
                  </a:cubicBezTo>
                  <a:cubicBezTo>
                    <a:pt x="1235818" y="1132212"/>
                    <a:pt x="1245394" y="1131888"/>
                    <a:pt x="1254919" y="1131094"/>
                  </a:cubicBezTo>
                  <a:cubicBezTo>
                    <a:pt x="1257300" y="1129506"/>
                    <a:pt x="1259503" y="1127611"/>
                    <a:pt x="1262063" y="1126331"/>
                  </a:cubicBezTo>
                  <a:cubicBezTo>
                    <a:pt x="1266064" y="1124331"/>
                    <a:pt x="1274918" y="1122713"/>
                    <a:pt x="1278732" y="1121569"/>
                  </a:cubicBezTo>
                  <a:cubicBezTo>
                    <a:pt x="1285945" y="1119405"/>
                    <a:pt x="1293019" y="1116806"/>
                    <a:pt x="1300163" y="1114425"/>
                  </a:cubicBezTo>
                  <a:cubicBezTo>
                    <a:pt x="1302544" y="1113631"/>
                    <a:pt x="1304807" y="1112271"/>
                    <a:pt x="1307307" y="1112044"/>
                  </a:cubicBezTo>
                  <a:lnTo>
                    <a:pt x="1333500" y="1109662"/>
                  </a:lnTo>
                  <a:cubicBezTo>
                    <a:pt x="1337142" y="1107234"/>
                    <a:pt x="1344940" y="1103359"/>
                    <a:pt x="1345407" y="1097756"/>
                  </a:cubicBezTo>
                  <a:cubicBezTo>
                    <a:pt x="1346004" y="1090593"/>
                    <a:pt x="1344435" y="1083373"/>
                    <a:pt x="1343025" y="1076325"/>
                  </a:cubicBezTo>
                  <a:cubicBezTo>
                    <a:pt x="1341384" y="1068122"/>
                    <a:pt x="1338753" y="1061198"/>
                    <a:pt x="1333500" y="1054894"/>
                  </a:cubicBezTo>
                  <a:cubicBezTo>
                    <a:pt x="1331344" y="1052307"/>
                    <a:pt x="1328738" y="1050131"/>
                    <a:pt x="1326357" y="1047750"/>
                  </a:cubicBezTo>
                  <a:cubicBezTo>
                    <a:pt x="1327151" y="1042987"/>
                    <a:pt x="1326777" y="1037874"/>
                    <a:pt x="1328738" y="1033462"/>
                  </a:cubicBezTo>
                  <a:cubicBezTo>
                    <a:pt x="1331644" y="1026925"/>
                    <a:pt x="1337169" y="1025610"/>
                    <a:pt x="1343025" y="1023937"/>
                  </a:cubicBezTo>
                  <a:cubicBezTo>
                    <a:pt x="1346172" y="1023038"/>
                    <a:pt x="1349375" y="1022350"/>
                    <a:pt x="1352550" y="1021556"/>
                  </a:cubicBezTo>
                  <a:cubicBezTo>
                    <a:pt x="1354138" y="1019175"/>
                    <a:pt x="1356842" y="1017235"/>
                    <a:pt x="1357313" y="1014412"/>
                  </a:cubicBezTo>
                  <a:cubicBezTo>
                    <a:pt x="1358699" y="1006101"/>
                    <a:pt x="1350262" y="1005280"/>
                    <a:pt x="1345407" y="1002506"/>
                  </a:cubicBezTo>
                  <a:cubicBezTo>
                    <a:pt x="1342922" y="1001086"/>
                    <a:pt x="1340644" y="999331"/>
                    <a:pt x="1338263" y="997744"/>
                  </a:cubicBezTo>
                  <a:cubicBezTo>
                    <a:pt x="1337469" y="992188"/>
                    <a:pt x="1338857" y="985835"/>
                    <a:pt x="1335882" y="981075"/>
                  </a:cubicBezTo>
                  <a:cubicBezTo>
                    <a:pt x="1334148" y="978300"/>
                    <a:pt x="1329504" y="979593"/>
                    <a:pt x="1326357" y="978694"/>
                  </a:cubicBezTo>
                  <a:cubicBezTo>
                    <a:pt x="1323943" y="978004"/>
                    <a:pt x="1321594" y="977106"/>
                    <a:pt x="1319213" y="976312"/>
                  </a:cubicBezTo>
                  <a:cubicBezTo>
                    <a:pt x="1317625" y="973931"/>
                    <a:pt x="1314766" y="972013"/>
                    <a:pt x="1314450" y="969169"/>
                  </a:cubicBezTo>
                  <a:cubicBezTo>
                    <a:pt x="1313917" y="964370"/>
                    <a:pt x="1315885" y="959616"/>
                    <a:pt x="1316832" y="954881"/>
                  </a:cubicBezTo>
                  <a:cubicBezTo>
                    <a:pt x="1317474" y="951672"/>
                    <a:pt x="1318273" y="948491"/>
                    <a:pt x="1319213" y="945356"/>
                  </a:cubicBezTo>
                  <a:cubicBezTo>
                    <a:pt x="1321590" y="937433"/>
                    <a:pt x="1325974" y="921798"/>
                    <a:pt x="1333500" y="916781"/>
                  </a:cubicBezTo>
                  <a:lnTo>
                    <a:pt x="1340644" y="912019"/>
                  </a:lnTo>
                  <a:cubicBezTo>
                    <a:pt x="1342232" y="909638"/>
                    <a:pt x="1342980" y="906392"/>
                    <a:pt x="1345407" y="904875"/>
                  </a:cubicBezTo>
                  <a:cubicBezTo>
                    <a:pt x="1349664" y="902214"/>
                    <a:pt x="1359694" y="900112"/>
                    <a:pt x="1359694" y="900112"/>
                  </a:cubicBezTo>
                  <a:cubicBezTo>
                    <a:pt x="1364183" y="895624"/>
                    <a:pt x="1368947" y="891795"/>
                    <a:pt x="1371600" y="885825"/>
                  </a:cubicBezTo>
                  <a:cubicBezTo>
                    <a:pt x="1373639" y="881237"/>
                    <a:pt x="1374775" y="876300"/>
                    <a:pt x="1376363" y="871537"/>
                  </a:cubicBezTo>
                  <a:lnTo>
                    <a:pt x="1378744" y="864394"/>
                  </a:lnTo>
                  <a:cubicBezTo>
                    <a:pt x="1371600" y="863600"/>
                    <a:pt x="1364417" y="863105"/>
                    <a:pt x="1357313" y="862012"/>
                  </a:cubicBezTo>
                  <a:cubicBezTo>
                    <a:pt x="1345730" y="860230"/>
                    <a:pt x="1350604" y="859740"/>
                    <a:pt x="1340644" y="857250"/>
                  </a:cubicBezTo>
                  <a:cubicBezTo>
                    <a:pt x="1336718" y="856268"/>
                    <a:pt x="1332707" y="855663"/>
                    <a:pt x="1328738" y="854869"/>
                  </a:cubicBezTo>
                  <a:cubicBezTo>
                    <a:pt x="1326357" y="853281"/>
                    <a:pt x="1323793" y="851938"/>
                    <a:pt x="1321594" y="850106"/>
                  </a:cubicBezTo>
                  <a:cubicBezTo>
                    <a:pt x="1313201" y="843112"/>
                    <a:pt x="1311562" y="838631"/>
                    <a:pt x="1304925" y="828675"/>
                  </a:cubicBezTo>
                  <a:cubicBezTo>
                    <a:pt x="1303338" y="826294"/>
                    <a:pt x="1301068" y="824246"/>
                    <a:pt x="1300163" y="821531"/>
                  </a:cubicBezTo>
                  <a:lnTo>
                    <a:pt x="1293019" y="800100"/>
                  </a:lnTo>
                  <a:cubicBezTo>
                    <a:pt x="1285005" y="776053"/>
                    <a:pt x="1297243" y="813381"/>
                    <a:pt x="1288257" y="783431"/>
                  </a:cubicBezTo>
                  <a:cubicBezTo>
                    <a:pt x="1286237" y="776697"/>
                    <a:pt x="1284199" y="767467"/>
                    <a:pt x="1278732" y="762000"/>
                  </a:cubicBezTo>
                  <a:cubicBezTo>
                    <a:pt x="1276708" y="759976"/>
                    <a:pt x="1273969" y="758825"/>
                    <a:pt x="1271588" y="757237"/>
                  </a:cubicBezTo>
                  <a:cubicBezTo>
                    <a:pt x="1268413" y="752475"/>
                    <a:pt x="1258888" y="747712"/>
                    <a:pt x="1262063" y="742950"/>
                  </a:cubicBezTo>
                  <a:lnTo>
                    <a:pt x="1271588" y="728662"/>
                  </a:lnTo>
                  <a:cubicBezTo>
                    <a:pt x="1277573" y="710706"/>
                    <a:pt x="1269498" y="732842"/>
                    <a:pt x="1278732" y="714375"/>
                  </a:cubicBezTo>
                  <a:cubicBezTo>
                    <a:pt x="1282975" y="705889"/>
                    <a:pt x="1277933" y="707057"/>
                    <a:pt x="1288257" y="702469"/>
                  </a:cubicBezTo>
                  <a:cubicBezTo>
                    <a:pt x="1292844" y="700430"/>
                    <a:pt x="1302544" y="697706"/>
                    <a:pt x="1302544" y="697706"/>
                  </a:cubicBezTo>
                  <a:cubicBezTo>
                    <a:pt x="1304132" y="695325"/>
                    <a:pt x="1306145" y="693177"/>
                    <a:pt x="1307307" y="690562"/>
                  </a:cubicBezTo>
                  <a:cubicBezTo>
                    <a:pt x="1309346" y="685975"/>
                    <a:pt x="1312069" y="676275"/>
                    <a:pt x="1312069" y="676275"/>
                  </a:cubicBezTo>
                  <a:cubicBezTo>
                    <a:pt x="1311275" y="665162"/>
                    <a:pt x="1313826" y="653281"/>
                    <a:pt x="1309688" y="642937"/>
                  </a:cubicBezTo>
                  <a:cubicBezTo>
                    <a:pt x="1308185" y="639179"/>
                    <a:pt x="1302544" y="639365"/>
                    <a:pt x="1297782" y="640556"/>
                  </a:cubicBezTo>
                  <a:cubicBezTo>
                    <a:pt x="1293020" y="641747"/>
                    <a:pt x="1289051" y="653257"/>
                    <a:pt x="1281113" y="650082"/>
                  </a:cubicBezTo>
                  <a:cubicBezTo>
                    <a:pt x="1273175" y="646907"/>
                    <a:pt x="1254523" y="622697"/>
                    <a:pt x="1250157" y="621506"/>
                  </a:cubicBezTo>
                  <a:cubicBezTo>
                    <a:pt x="1245791" y="620315"/>
                    <a:pt x="1257697" y="645318"/>
                    <a:pt x="1254919" y="642937"/>
                  </a:cubicBezTo>
                  <a:cubicBezTo>
                    <a:pt x="1252141" y="640556"/>
                    <a:pt x="1238250" y="616347"/>
                    <a:pt x="1233488" y="607219"/>
                  </a:cubicBezTo>
                  <a:cubicBezTo>
                    <a:pt x="1228726" y="598091"/>
                    <a:pt x="1229122" y="593725"/>
                    <a:pt x="1226344" y="588169"/>
                  </a:cubicBezTo>
                  <a:cubicBezTo>
                    <a:pt x="1223566" y="582613"/>
                    <a:pt x="1219994" y="578644"/>
                    <a:pt x="1216819" y="573881"/>
                  </a:cubicBezTo>
                  <a:lnTo>
                    <a:pt x="1212057" y="566737"/>
                  </a:lnTo>
                  <a:lnTo>
                    <a:pt x="1216819" y="552450"/>
                  </a:lnTo>
                  <a:cubicBezTo>
                    <a:pt x="1217613" y="550069"/>
                    <a:pt x="1217808" y="547394"/>
                    <a:pt x="1219200" y="545306"/>
                  </a:cubicBezTo>
                  <a:lnTo>
                    <a:pt x="1223963" y="538162"/>
                  </a:lnTo>
                  <a:cubicBezTo>
                    <a:pt x="1230749" y="517804"/>
                    <a:pt x="1228102" y="528856"/>
                    <a:pt x="1231107" y="504825"/>
                  </a:cubicBezTo>
                  <a:cubicBezTo>
                    <a:pt x="1230313" y="479425"/>
                    <a:pt x="1230895" y="453945"/>
                    <a:pt x="1228725" y="428625"/>
                  </a:cubicBezTo>
                  <a:cubicBezTo>
                    <a:pt x="1228481" y="425774"/>
                    <a:pt x="1226117" y="423366"/>
                    <a:pt x="1223963" y="421481"/>
                  </a:cubicBezTo>
                  <a:cubicBezTo>
                    <a:pt x="1219655" y="417712"/>
                    <a:pt x="1215105" y="413766"/>
                    <a:pt x="1209675" y="411956"/>
                  </a:cubicBezTo>
                  <a:lnTo>
                    <a:pt x="1202532" y="409575"/>
                  </a:lnTo>
                  <a:cubicBezTo>
                    <a:pt x="1200151" y="407987"/>
                    <a:pt x="1198003" y="405974"/>
                    <a:pt x="1195388" y="404812"/>
                  </a:cubicBezTo>
                  <a:cubicBezTo>
                    <a:pt x="1184069" y="399782"/>
                    <a:pt x="1178791" y="399665"/>
                    <a:pt x="1166813" y="397669"/>
                  </a:cubicBezTo>
                  <a:cubicBezTo>
                    <a:pt x="1164432" y="396875"/>
                    <a:pt x="1162115" y="395851"/>
                    <a:pt x="1159669" y="395287"/>
                  </a:cubicBezTo>
                  <a:cubicBezTo>
                    <a:pt x="1151782" y="393467"/>
                    <a:pt x="1135857" y="390525"/>
                    <a:pt x="1135857" y="390525"/>
                  </a:cubicBezTo>
                  <a:cubicBezTo>
                    <a:pt x="1139032" y="385762"/>
                    <a:pt x="1140619" y="379412"/>
                    <a:pt x="1145382" y="376237"/>
                  </a:cubicBezTo>
                  <a:cubicBezTo>
                    <a:pt x="1150144" y="373062"/>
                    <a:pt x="1155621" y="370759"/>
                    <a:pt x="1159669" y="366712"/>
                  </a:cubicBezTo>
                  <a:cubicBezTo>
                    <a:pt x="1162050" y="364331"/>
                    <a:pt x="1164155" y="361636"/>
                    <a:pt x="1166813" y="359569"/>
                  </a:cubicBezTo>
                  <a:cubicBezTo>
                    <a:pt x="1171331" y="356055"/>
                    <a:pt x="1176338" y="353219"/>
                    <a:pt x="1181100" y="350044"/>
                  </a:cubicBezTo>
                  <a:cubicBezTo>
                    <a:pt x="1183481" y="348456"/>
                    <a:pt x="1186220" y="347305"/>
                    <a:pt x="1188244" y="345281"/>
                  </a:cubicBezTo>
                  <a:cubicBezTo>
                    <a:pt x="1193512" y="340013"/>
                    <a:pt x="1195900" y="336691"/>
                    <a:pt x="1202532" y="333375"/>
                  </a:cubicBezTo>
                  <a:cubicBezTo>
                    <a:pt x="1204777" y="332253"/>
                    <a:pt x="1207294" y="331788"/>
                    <a:pt x="1209675" y="330994"/>
                  </a:cubicBezTo>
                  <a:cubicBezTo>
                    <a:pt x="1212056" y="329406"/>
                    <a:pt x="1241822" y="291703"/>
                    <a:pt x="1259681" y="259556"/>
                  </a:cubicBezTo>
                  <a:cubicBezTo>
                    <a:pt x="1277540" y="227409"/>
                    <a:pt x="1294607" y="192485"/>
                    <a:pt x="1316832" y="138113"/>
                  </a:cubicBezTo>
                  <a:cubicBezTo>
                    <a:pt x="1339057" y="83741"/>
                    <a:pt x="1343026" y="15478"/>
                    <a:pt x="1350170" y="0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Forma livre 23"/>
            <p:cNvSpPr/>
            <p:nvPr/>
          </p:nvSpPr>
          <p:spPr>
            <a:xfrm>
              <a:off x="1421130" y="3068955"/>
              <a:ext cx="1289050" cy="1047750"/>
            </a:xfrm>
            <a:custGeom>
              <a:avLst/>
              <a:gdLst>
                <a:gd name="connsiteX0" fmla="*/ 0 w 1289050"/>
                <a:gd name="connsiteY0" fmla="*/ 73025 h 1047750"/>
                <a:gd name="connsiteX1" fmla="*/ 15875 w 1289050"/>
                <a:gd name="connsiteY1" fmla="*/ 79375 h 1047750"/>
                <a:gd name="connsiteX2" fmla="*/ 22225 w 1289050"/>
                <a:gd name="connsiteY2" fmla="*/ 98425 h 1047750"/>
                <a:gd name="connsiteX3" fmla="*/ 25400 w 1289050"/>
                <a:gd name="connsiteY3" fmla="*/ 127000 h 1047750"/>
                <a:gd name="connsiteX4" fmla="*/ 34925 w 1289050"/>
                <a:gd name="connsiteY4" fmla="*/ 158750 h 1047750"/>
                <a:gd name="connsiteX5" fmla="*/ 38100 w 1289050"/>
                <a:gd name="connsiteY5" fmla="*/ 168275 h 1047750"/>
                <a:gd name="connsiteX6" fmla="*/ 41275 w 1289050"/>
                <a:gd name="connsiteY6" fmla="*/ 177800 h 1047750"/>
                <a:gd name="connsiteX7" fmla="*/ 38100 w 1289050"/>
                <a:gd name="connsiteY7" fmla="*/ 190500 h 1047750"/>
                <a:gd name="connsiteX8" fmla="*/ 28575 w 1289050"/>
                <a:gd name="connsiteY8" fmla="*/ 193675 h 1047750"/>
                <a:gd name="connsiteX9" fmla="*/ 9525 w 1289050"/>
                <a:gd name="connsiteY9" fmla="*/ 196850 h 1047750"/>
                <a:gd name="connsiteX10" fmla="*/ 12700 w 1289050"/>
                <a:gd name="connsiteY10" fmla="*/ 219075 h 1047750"/>
                <a:gd name="connsiteX11" fmla="*/ 22225 w 1289050"/>
                <a:gd name="connsiteY11" fmla="*/ 225425 h 1047750"/>
                <a:gd name="connsiteX12" fmla="*/ 25400 w 1289050"/>
                <a:gd name="connsiteY12" fmla="*/ 234950 h 1047750"/>
                <a:gd name="connsiteX13" fmla="*/ 34925 w 1289050"/>
                <a:gd name="connsiteY13" fmla="*/ 244475 h 1047750"/>
                <a:gd name="connsiteX14" fmla="*/ 41275 w 1289050"/>
                <a:gd name="connsiteY14" fmla="*/ 279400 h 1047750"/>
                <a:gd name="connsiteX15" fmla="*/ 57150 w 1289050"/>
                <a:gd name="connsiteY15" fmla="*/ 301625 h 1047750"/>
                <a:gd name="connsiteX16" fmla="*/ 120650 w 1289050"/>
                <a:gd name="connsiteY16" fmla="*/ 304800 h 1047750"/>
                <a:gd name="connsiteX17" fmla="*/ 174625 w 1289050"/>
                <a:gd name="connsiteY17" fmla="*/ 307975 h 1047750"/>
                <a:gd name="connsiteX18" fmla="*/ 200025 w 1289050"/>
                <a:gd name="connsiteY18" fmla="*/ 311150 h 1047750"/>
                <a:gd name="connsiteX19" fmla="*/ 196850 w 1289050"/>
                <a:gd name="connsiteY19" fmla="*/ 320675 h 1047750"/>
                <a:gd name="connsiteX20" fmla="*/ 193675 w 1289050"/>
                <a:gd name="connsiteY20" fmla="*/ 339725 h 1047750"/>
                <a:gd name="connsiteX21" fmla="*/ 196850 w 1289050"/>
                <a:gd name="connsiteY21" fmla="*/ 377825 h 1047750"/>
                <a:gd name="connsiteX22" fmla="*/ 209550 w 1289050"/>
                <a:gd name="connsiteY22" fmla="*/ 396875 h 1047750"/>
                <a:gd name="connsiteX23" fmla="*/ 225425 w 1289050"/>
                <a:gd name="connsiteY23" fmla="*/ 415925 h 1047750"/>
                <a:gd name="connsiteX24" fmla="*/ 231775 w 1289050"/>
                <a:gd name="connsiteY24" fmla="*/ 425450 h 1047750"/>
                <a:gd name="connsiteX25" fmla="*/ 247650 w 1289050"/>
                <a:gd name="connsiteY25" fmla="*/ 444500 h 1047750"/>
                <a:gd name="connsiteX26" fmla="*/ 250825 w 1289050"/>
                <a:gd name="connsiteY26" fmla="*/ 457200 h 1047750"/>
                <a:gd name="connsiteX27" fmla="*/ 260350 w 1289050"/>
                <a:gd name="connsiteY27" fmla="*/ 463550 h 1047750"/>
                <a:gd name="connsiteX28" fmla="*/ 266700 w 1289050"/>
                <a:gd name="connsiteY28" fmla="*/ 482600 h 1047750"/>
                <a:gd name="connsiteX29" fmla="*/ 263525 w 1289050"/>
                <a:gd name="connsiteY29" fmla="*/ 536575 h 1047750"/>
                <a:gd name="connsiteX30" fmla="*/ 257175 w 1289050"/>
                <a:gd name="connsiteY30" fmla="*/ 555625 h 1047750"/>
                <a:gd name="connsiteX31" fmla="*/ 254000 w 1289050"/>
                <a:gd name="connsiteY31" fmla="*/ 565150 h 1047750"/>
                <a:gd name="connsiteX32" fmla="*/ 250825 w 1289050"/>
                <a:gd name="connsiteY32" fmla="*/ 574675 h 1047750"/>
                <a:gd name="connsiteX33" fmla="*/ 244475 w 1289050"/>
                <a:gd name="connsiteY33" fmla="*/ 584200 h 1047750"/>
                <a:gd name="connsiteX34" fmla="*/ 241300 w 1289050"/>
                <a:gd name="connsiteY34" fmla="*/ 593725 h 1047750"/>
                <a:gd name="connsiteX35" fmla="*/ 234950 w 1289050"/>
                <a:gd name="connsiteY35" fmla="*/ 603250 h 1047750"/>
                <a:gd name="connsiteX36" fmla="*/ 231775 w 1289050"/>
                <a:gd name="connsiteY36" fmla="*/ 612775 h 1047750"/>
                <a:gd name="connsiteX37" fmla="*/ 225425 w 1289050"/>
                <a:gd name="connsiteY37" fmla="*/ 622300 h 1047750"/>
                <a:gd name="connsiteX38" fmla="*/ 219075 w 1289050"/>
                <a:gd name="connsiteY38" fmla="*/ 641350 h 1047750"/>
                <a:gd name="connsiteX39" fmla="*/ 231775 w 1289050"/>
                <a:gd name="connsiteY39" fmla="*/ 660400 h 1047750"/>
                <a:gd name="connsiteX40" fmla="*/ 228600 w 1289050"/>
                <a:gd name="connsiteY40" fmla="*/ 669925 h 1047750"/>
                <a:gd name="connsiteX41" fmla="*/ 215900 w 1289050"/>
                <a:gd name="connsiteY41" fmla="*/ 688975 h 1047750"/>
                <a:gd name="connsiteX42" fmla="*/ 222250 w 1289050"/>
                <a:gd name="connsiteY42" fmla="*/ 717550 h 1047750"/>
                <a:gd name="connsiteX43" fmla="*/ 228600 w 1289050"/>
                <a:gd name="connsiteY43" fmla="*/ 727075 h 1047750"/>
                <a:gd name="connsiteX44" fmla="*/ 234950 w 1289050"/>
                <a:gd name="connsiteY44" fmla="*/ 746125 h 1047750"/>
                <a:gd name="connsiteX45" fmla="*/ 238125 w 1289050"/>
                <a:gd name="connsiteY45" fmla="*/ 755650 h 1047750"/>
                <a:gd name="connsiteX46" fmla="*/ 234950 w 1289050"/>
                <a:gd name="connsiteY46" fmla="*/ 819150 h 1047750"/>
                <a:gd name="connsiteX47" fmla="*/ 234950 w 1289050"/>
                <a:gd name="connsiteY47" fmla="*/ 850900 h 1047750"/>
                <a:gd name="connsiteX48" fmla="*/ 257175 w 1289050"/>
                <a:gd name="connsiteY48" fmla="*/ 863600 h 1047750"/>
                <a:gd name="connsiteX49" fmla="*/ 266700 w 1289050"/>
                <a:gd name="connsiteY49" fmla="*/ 866775 h 1047750"/>
                <a:gd name="connsiteX50" fmla="*/ 304800 w 1289050"/>
                <a:gd name="connsiteY50" fmla="*/ 869950 h 1047750"/>
                <a:gd name="connsiteX51" fmla="*/ 330200 w 1289050"/>
                <a:gd name="connsiteY51" fmla="*/ 873125 h 1047750"/>
                <a:gd name="connsiteX52" fmla="*/ 349250 w 1289050"/>
                <a:gd name="connsiteY52" fmla="*/ 869950 h 1047750"/>
                <a:gd name="connsiteX53" fmla="*/ 358775 w 1289050"/>
                <a:gd name="connsiteY53" fmla="*/ 863600 h 1047750"/>
                <a:gd name="connsiteX54" fmla="*/ 381000 w 1289050"/>
                <a:gd name="connsiteY54" fmla="*/ 866775 h 1047750"/>
                <a:gd name="connsiteX55" fmla="*/ 400050 w 1289050"/>
                <a:gd name="connsiteY55" fmla="*/ 873125 h 1047750"/>
                <a:gd name="connsiteX56" fmla="*/ 422275 w 1289050"/>
                <a:gd name="connsiteY56" fmla="*/ 901700 h 1047750"/>
                <a:gd name="connsiteX57" fmla="*/ 425450 w 1289050"/>
                <a:gd name="connsiteY57" fmla="*/ 911225 h 1047750"/>
                <a:gd name="connsiteX58" fmla="*/ 431800 w 1289050"/>
                <a:gd name="connsiteY58" fmla="*/ 962025 h 1047750"/>
                <a:gd name="connsiteX59" fmla="*/ 444500 w 1289050"/>
                <a:gd name="connsiteY59" fmla="*/ 990600 h 1047750"/>
                <a:gd name="connsiteX60" fmla="*/ 447675 w 1289050"/>
                <a:gd name="connsiteY60" fmla="*/ 1000125 h 1047750"/>
                <a:gd name="connsiteX61" fmla="*/ 457200 w 1289050"/>
                <a:gd name="connsiteY61" fmla="*/ 1009650 h 1047750"/>
                <a:gd name="connsiteX62" fmla="*/ 463550 w 1289050"/>
                <a:gd name="connsiteY62" fmla="*/ 1019175 h 1047750"/>
                <a:gd name="connsiteX63" fmla="*/ 466725 w 1289050"/>
                <a:gd name="connsiteY63" fmla="*/ 1028700 h 1047750"/>
                <a:gd name="connsiteX64" fmla="*/ 476250 w 1289050"/>
                <a:gd name="connsiteY64" fmla="*/ 1031875 h 1047750"/>
                <a:gd name="connsiteX65" fmla="*/ 536575 w 1289050"/>
                <a:gd name="connsiteY65" fmla="*/ 1031875 h 1047750"/>
                <a:gd name="connsiteX66" fmla="*/ 542925 w 1289050"/>
                <a:gd name="connsiteY66" fmla="*/ 1041400 h 1047750"/>
                <a:gd name="connsiteX67" fmla="*/ 552450 w 1289050"/>
                <a:gd name="connsiteY67" fmla="*/ 1047750 h 1047750"/>
                <a:gd name="connsiteX68" fmla="*/ 561975 w 1289050"/>
                <a:gd name="connsiteY68" fmla="*/ 1044575 h 1047750"/>
                <a:gd name="connsiteX69" fmla="*/ 581025 w 1289050"/>
                <a:gd name="connsiteY69" fmla="*/ 1035050 h 1047750"/>
                <a:gd name="connsiteX70" fmla="*/ 584200 w 1289050"/>
                <a:gd name="connsiteY70" fmla="*/ 1025525 h 1047750"/>
                <a:gd name="connsiteX71" fmla="*/ 590550 w 1289050"/>
                <a:gd name="connsiteY71" fmla="*/ 1016000 h 1047750"/>
                <a:gd name="connsiteX72" fmla="*/ 606425 w 1289050"/>
                <a:gd name="connsiteY72" fmla="*/ 990600 h 1047750"/>
                <a:gd name="connsiteX73" fmla="*/ 612775 w 1289050"/>
                <a:gd name="connsiteY73" fmla="*/ 971550 h 1047750"/>
                <a:gd name="connsiteX74" fmla="*/ 615950 w 1289050"/>
                <a:gd name="connsiteY74" fmla="*/ 962025 h 1047750"/>
                <a:gd name="connsiteX75" fmla="*/ 619125 w 1289050"/>
                <a:gd name="connsiteY75" fmla="*/ 949325 h 1047750"/>
                <a:gd name="connsiteX76" fmla="*/ 647700 w 1289050"/>
                <a:gd name="connsiteY76" fmla="*/ 936625 h 1047750"/>
                <a:gd name="connsiteX77" fmla="*/ 676275 w 1289050"/>
                <a:gd name="connsiteY77" fmla="*/ 917575 h 1047750"/>
                <a:gd name="connsiteX78" fmla="*/ 695325 w 1289050"/>
                <a:gd name="connsiteY78" fmla="*/ 901700 h 1047750"/>
                <a:gd name="connsiteX79" fmla="*/ 714375 w 1289050"/>
                <a:gd name="connsiteY79" fmla="*/ 889000 h 1047750"/>
                <a:gd name="connsiteX80" fmla="*/ 727075 w 1289050"/>
                <a:gd name="connsiteY80" fmla="*/ 869950 h 1047750"/>
                <a:gd name="connsiteX81" fmla="*/ 733425 w 1289050"/>
                <a:gd name="connsiteY81" fmla="*/ 860425 h 1047750"/>
                <a:gd name="connsiteX82" fmla="*/ 736600 w 1289050"/>
                <a:gd name="connsiteY82" fmla="*/ 850900 h 1047750"/>
                <a:gd name="connsiteX83" fmla="*/ 742950 w 1289050"/>
                <a:gd name="connsiteY83" fmla="*/ 841375 h 1047750"/>
                <a:gd name="connsiteX84" fmla="*/ 749300 w 1289050"/>
                <a:gd name="connsiteY84" fmla="*/ 822325 h 1047750"/>
                <a:gd name="connsiteX85" fmla="*/ 758825 w 1289050"/>
                <a:gd name="connsiteY85" fmla="*/ 803275 h 1047750"/>
                <a:gd name="connsiteX86" fmla="*/ 765175 w 1289050"/>
                <a:gd name="connsiteY86" fmla="*/ 793750 h 1047750"/>
                <a:gd name="connsiteX87" fmla="*/ 771525 w 1289050"/>
                <a:gd name="connsiteY87" fmla="*/ 774700 h 1047750"/>
                <a:gd name="connsiteX88" fmla="*/ 777875 w 1289050"/>
                <a:gd name="connsiteY88" fmla="*/ 765175 h 1047750"/>
                <a:gd name="connsiteX89" fmla="*/ 790575 w 1289050"/>
                <a:gd name="connsiteY89" fmla="*/ 736600 h 1047750"/>
                <a:gd name="connsiteX90" fmla="*/ 800100 w 1289050"/>
                <a:gd name="connsiteY90" fmla="*/ 730250 h 1047750"/>
                <a:gd name="connsiteX91" fmla="*/ 822325 w 1289050"/>
                <a:gd name="connsiteY91" fmla="*/ 708025 h 1047750"/>
                <a:gd name="connsiteX92" fmla="*/ 828675 w 1289050"/>
                <a:gd name="connsiteY92" fmla="*/ 698500 h 1047750"/>
                <a:gd name="connsiteX93" fmla="*/ 835025 w 1289050"/>
                <a:gd name="connsiteY93" fmla="*/ 679450 h 1047750"/>
                <a:gd name="connsiteX94" fmla="*/ 841375 w 1289050"/>
                <a:gd name="connsiteY94" fmla="*/ 644525 h 1047750"/>
                <a:gd name="connsiteX95" fmla="*/ 857250 w 1289050"/>
                <a:gd name="connsiteY95" fmla="*/ 625475 h 1047750"/>
                <a:gd name="connsiteX96" fmla="*/ 873125 w 1289050"/>
                <a:gd name="connsiteY96" fmla="*/ 606425 h 1047750"/>
                <a:gd name="connsiteX97" fmla="*/ 882650 w 1289050"/>
                <a:gd name="connsiteY97" fmla="*/ 587375 h 1047750"/>
                <a:gd name="connsiteX98" fmla="*/ 885825 w 1289050"/>
                <a:gd name="connsiteY98" fmla="*/ 577850 h 1047750"/>
                <a:gd name="connsiteX99" fmla="*/ 904875 w 1289050"/>
                <a:gd name="connsiteY99" fmla="*/ 565150 h 1047750"/>
                <a:gd name="connsiteX100" fmla="*/ 911225 w 1289050"/>
                <a:gd name="connsiteY100" fmla="*/ 555625 h 1047750"/>
                <a:gd name="connsiteX101" fmla="*/ 939800 w 1289050"/>
                <a:gd name="connsiteY101" fmla="*/ 546100 h 1047750"/>
                <a:gd name="connsiteX102" fmla="*/ 958850 w 1289050"/>
                <a:gd name="connsiteY102" fmla="*/ 539750 h 1047750"/>
                <a:gd name="connsiteX103" fmla="*/ 968375 w 1289050"/>
                <a:gd name="connsiteY103" fmla="*/ 536575 h 1047750"/>
                <a:gd name="connsiteX104" fmla="*/ 1006475 w 1289050"/>
                <a:gd name="connsiteY104" fmla="*/ 530225 h 1047750"/>
                <a:gd name="connsiteX105" fmla="*/ 1016000 w 1289050"/>
                <a:gd name="connsiteY105" fmla="*/ 527050 h 1047750"/>
                <a:gd name="connsiteX106" fmla="*/ 1047750 w 1289050"/>
                <a:gd name="connsiteY106" fmla="*/ 523875 h 1047750"/>
                <a:gd name="connsiteX107" fmla="*/ 1057275 w 1289050"/>
                <a:gd name="connsiteY107" fmla="*/ 520700 h 1047750"/>
                <a:gd name="connsiteX108" fmla="*/ 1139825 w 1289050"/>
                <a:gd name="connsiteY108" fmla="*/ 514350 h 1047750"/>
                <a:gd name="connsiteX109" fmla="*/ 1165225 w 1289050"/>
                <a:gd name="connsiteY109" fmla="*/ 492125 h 1047750"/>
                <a:gd name="connsiteX110" fmla="*/ 1168400 w 1289050"/>
                <a:gd name="connsiteY110" fmla="*/ 482600 h 1047750"/>
                <a:gd name="connsiteX111" fmla="*/ 1146175 w 1289050"/>
                <a:gd name="connsiteY111" fmla="*/ 428625 h 1047750"/>
                <a:gd name="connsiteX112" fmla="*/ 1162050 w 1289050"/>
                <a:gd name="connsiteY112" fmla="*/ 412750 h 1047750"/>
                <a:gd name="connsiteX113" fmla="*/ 1181100 w 1289050"/>
                <a:gd name="connsiteY113" fmla="*/ 406400 h 1047750"/>
                <a:gd name="connsiteX114" fmla="*/ 1171575 w 1289050"/>
                <a:gd name="connsiteY114" fmla="*/ 371475 h 1047750"/>
                <a:gd name="connsiteX115" fmla="*/ 1162050 w 1289050"/>
                <a:gd name="connsiteY115" fmla="*/ 365125 h 1047750"/>
                <a:gd name="connsiteX116" fmla="*/ 1158875 w 1289050"/>
                <a:gd name="connsiteY116" fmla="*/ 307975 h 1047750"/>
                <a:gd name="connsiteX117" fmla="*/ 1165225 w 1289050"/>
                <a:gd name="connsiteY117" fmla="*/ 298450 h 1047750"/>
                <a:gd name="connsiteX118" fmla="*/ 1200150 w 1289050"/>
                <a:gd name="connsiteY118" fmla="*/ 285750 h 1047750"/>
                <a:gd name="connsiteX119" fmla="*/ 1196975 w 1289050"/>
                <a:gd name="connsiteY119" fmla="*/ 266700 h 1047750"/>
                <a:gd name="connsiteX120" fmla="*/ 1193800 w 1289050"/>
                <a:gd name="connsiteY120" fmla="*/ 257175 h 1047750"/>
                <a:gd name="connsiteX121" fmla="*/ 1196975 w 1289050"/>
                <a:gd name="connsiteY121" fmla="*/ 212725 h 1047750"/>
                <a:gd name="connsiteX122" fmla="*/ 1200150 w 1289050"/>
                <a:gd name="connsiteY122" fmla="*/ 203200 h 1047750"/>
                <a:gd name="connsiteX123" fmla="*/ 1222375 w 1289050"/>
                <a:gd name="connsiteY123" fmla="*/ 200025 h 1047750"/>
                <a:gd name="connsiteX124" fmla="*/ 1225550 w 1289050"/>
                <a:gd name="connsiteY124" fmla="*/ 165100 h 1047750"/>
                <a:gd name="connsiteX125" fmla="*/ 1254125 w 1289050"/>
                <a:gd name="connsiteY125" fmla="*/ 177800 h 1047750"/>
                <a:gd name="connsiteX126" fmla="*/ 1263650 w 1289050"/>
                <a:gd name="connsiteY126" fmla="*/ 180975 h 1047750"/>
                <a:gd name="connsiteX127" fmla="*/ 1285875 w 1289050"/>
                <a:gd name="connsiteY127" fmla="*/ 171450 h 1047750"/>
                <a:gd name="connsiteX128" fmla="*/ 1289050 w 1289050"/>
                <a:gd name="connsiteY128" fmla="*/ 161925 h 1047750"/>
                <a:gd name="connsiteX129" fmla="*/ 1279525 w 1289050"/>
                <a:gd name="connsiteY129" fmla="*/ 142875 h 1047750"/>
                <a:gd name="connsiteX130" fmla="*/ 1260475 w 1289050"/>
                <a:gd name="connsiteY130" fmla="*/ 130175 h 1047750"/>
                <a:gd name="connsiteX131" fmla="*/ 1250950 w 1289050"/>
                <a:gd name="connsiteY131" fmla="*/ 98425 h 1047750"/>
                <a:gd name="connsiteX132" fmla="*/ 1254125 w 1289050"/>
                <a:gd name="connsiteY132" fmla="*/ 73025 h 1047750"/>
                <a:gd name="connsiteX133" fmla="*/ 1260475 w 1289050"/>
                <a:gd name="connsiteY133" fmla="*/ 63500 h 1047750"/>
                <a:gd name="connsiteX134" fmla="*/ 1263650 w 1289050"/>
                <a:gd name="connsiteY134" fmla="*/ 50800 h 1047750"/>
                <a:gd name="connsiteX135" fmla="*/ 1266825 w 1289050"/>
                <a:gd name="connsiteY135" fmla="*/ 41275 h 1047750"/>
                <a:gd name="connsiteX136" fmla="*/ 1263650 w 1289050"/>
                <a:gd name="connsiteY136" fmla="*/ 31750 h 1047750"/>
                <a:gd name="connsiteX137" fmla="*/ 1254125 w 1289050"/>
                <a:gd name="connsiteY137" fmla="*/ 12700 h 1047750"/>
                <a:gd name="connsiteX138" fmla="*/ 1254125 w 1289050"/>
                <a:gd name="connsiteY138" fmla="*/ 0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289050" h="1047750">
                  <a:moveTo>
                    <a:pt x="0" y="73025"/>
                  </a:moveTo>
                  <a:cubicBezTo>
                    <a:pt x="5292" y="75142"/>
                    <a:pt x="12122" y="75086"/>
                    <a:pt x="15875" y="79375"/>
                  </a:cubicBezTo>
                  <a:cubicBezTo>
                    <a:pt x="20283" y="84412"/>
                    <a:pt x="22225" y="98425"/>
                    <a:pt x="22225" y="98425"/>
                  </a:cubicBezTo>
                  <a:cubicBezTo>
                    <a:pt x="23283" y="107950"/>
                    <a:pt x="23943" y="117528"/>
                    <a:pt x="25400" y="127000"/>
                  </a:cubicBezTo>
                  <a:cubicBezTo>
                    <a:pt x="26771" y="135911"/>
                    <a:pt x="32453" y="151333"/>
                    <a:pt x="34925" y="158750"/>
                  </a:cubicBezTo>
                  <a:lnTo>
                    <a:pt x="38100" y="168275"/>
                  </a:lnTo>
                  <a:lnTo>
                    <a:pt x="41275" y="177800"/>
                  </a:lnTo>
                  <a:cubicBezTo>
                    <a:pt x="40217" y="182033"/>
                    <a:pt x="40826" y="187093"/>
                    <a:pt x="38100" y="190500"/>
                  </a:cubicBezTo>
                  <a:cubicBezTo>
                    <a:pt x="36009" y="193113"/>
                    <a:pt x="31842" y="192949"/>
                    <a:pt x="28575" y="193675"/>
                  </a:cubicBezTo>
                  <a:cubicBezTo>
                    <a:pt x="22291" y="195072"/>
                    <a:pt x="15875" y="195792"/>
                    <a:pt x="9525" y="196850"/>
                  </a:cubicBezTo>
                  <a:cubicBezTo>
                    <a:pt x="10583" y="204258"/>
                    <a:pt x="9661" y="212236"/>
                    <a:pt x="12700" y="219075"/>
                  </a:cubicBezTo>
                  <a:cubicBezTo>
                    <a:pt x="14250" y="222562"/>
                    <a:pt x="19841" y="222445"/>
                    <a:pt x="22225" y="225425"/>
                  </a:cubicBezTo>
                  <a:cubicBezTo>
                    <a:pt x="24316" y="228038"/>
                    <a:pt x="23544" y="232165"/>
                    <a:pt x="25400" y="234950"/>
                  </a:cubicBezTo>
                  <a:cubicBezTo>
                    <a:pt x="27891" y="238686"/>
                    <a:pt x="31750" y="241300"/>
                    <a:pt x="34925" y="244475"/>
                  </a:cubicBezTo>
                  <a:cubicBezTo>
                    <a:pt x="43615" y="270544"/>
                    <a:pt x="30505" y="229138"/>
                    <a:pt x="41275" y="279400"/>
                  </a:cubicBezTo>
                  <a:cubicBezTo>
                    <a:pt x="44279" y="293420"/>
                    <a:pt x="43477" y="300436"/>
                    <a:pt x="57150" y="301625"/>
                  </a:cubicBezTo>
                  <a:cubicBezTo>
                    <a:pt x="78263" y="303461"/>
                    <a:pt x="99488" y="303656"/>
                    <a:pt x="120650" y="304800"/>
                  </a:cubicBezTo>
                  <a:lnTo>
                    <a:pt x="174625" y="307975"/>
                  </a:lnTo>
                  <a:cubicBezTo>
                    <a:pt x="183092" y="309033"/>
                    <a:pt x="192617" y="306917"/>
                    <a:pt x="200025" y="311150"/>
                  </a:cubicBezTo>
                  <a:cubicBezTo>
                    <a:pt x="202931" y="312810"/>
                    <a:pt x="197576" y="317408"/>
                    <a:pt x="196850" y="320675"/>
                  </a:cubicBezTo>
                  <a:cubicBezTo>
                    <a:pt x="195453" y="326959"/>
                    <a:pt x="194733" y="333375"/>
                    <a:pt x="193675" y="339725"/>
                  </a:cubicBezTo>
                  <a:cubicBezTo>
                    <a:pt x="194733" y="352425"/>
                    <a:pt x="193439" y="365546"/>
                    <a:pt x="196850" y="377825"/>
                  </a:cubicBezTo>
                  <a:cubicBezTo>
                    <a:pt x="198893" y="385178"/>
                    <a:pt x="205317" y="390525"/>
                    <a:pt x="209550" y="396875"/>
                  </a:cubicBezTo>
                  <a:cubicBezTo>
                    <a:pt x="225316" y="420524"/>
                    <a:pt x="205053" y="391479"/>
                    <a:pt x="225425" y="415925"/>
                  </a:cubicBezTo>
                  <a:cubicBezTo>
                    <a:pt x="227868" y="418856"/>
                    <a:pt x="229332" y="422519"/>
                    <a:pt x="231775" y="425450"/>
                  </a:cubicBezTo>
                  <a:cubicBezTo>
                    <a:pt x="252147" y="449896"/>
                    <a:pt x="231884" y="420851"/>
                    <a:pt x="247650" y="444500"/>
                  </a:cubicBezTo>
                  <a:cubicBezTo>
                    <a:pt x="248708" y="448733"/>
                    <a:pt x="248404" y="453569"/>
                    <a:pt x="250825" y="457200"/>
                  </a:cubicBezTo>
                  <a:cubicBezTo>
                    <a:pt x="252942" y="460375"/>
                    <a:pt x="258328" y="460314"/>
                    <a:pt x="260350" y="463550"/>
                  </a:cubicBezTo>
                  <a:cubicBezTo>
                    <a:pt x="263898" y="469226"/>
                    <a:pt x="266700" y="482600"/>
                    <a:pt x="266700" y="482600"/>
                  </a:cubicBezTo>
                  <a:cubicBezTo>
                    <a:pt x="265642" y="500592"/>
                    <a:pt x="265856" y="518704"/>
                    <a:pt x="263525" y="536575"/>
                  </a:cubicBezTo>
                  <a:cubicBezTo>
                    <a:pt x="262659" y="543212"/>
                    <a:pt x="259292" y="549275"/>
                    <a:pt x="257175" y="555625"/>
                  </a:cubicBezTo>
                  <a:lnTo>
                    <a:pt x="254000" y="565150"/>
                  </a:lnTo>
                  <a:cubicBezTo>
                    <a:pt x="252942" y="568325"/>
                    <a:pt x="252681" y="571890"/>
                    <a:pt x="250825" y="574675"/>
                  </a:cubicBezTo>
                  <a:cubicBezTo>
                    <a:pt x="248708" y="577850"/>
                    <a:pt x="246182" y="580787"/>
                    <a:pt x="244475" y="584200"/>
                  </a:cubicBezTo>
                  <a:cubicBezTo>
                    <a:pt x="242978" y="587193"/>
                    <a:pt x="242797" y="590732"/>
                    <a:pt x="241300" y="593725"/>
                  </a:cubicBezTo>
                  <a:cubicBezTo>
                    <a:pt x="239593" y="597138"/>
                    <a:pt x="236657" y="599837"/>
                    <a:pt x="234950" y="603250"/>
                  </a:cubicBezTo>
                  <a:cubicBezTo>
                    <a:pt x="233453" y="606243"/>
                    <a:pt x="233272" y="609782"/>
                    <a:pt x="231775" y="612775"/>
                  </a:cubicBezTo>
                  <a:cubicBezTo>
                    <a:pt x="230068" y="616188"/>
                    <a:pt x="226975" y="618813"/>
                    <a:pt x="225425" y="622300"/>
                  </a:cubicBezTo>
                  <a:cubicBezTo>
                    <a:pt x="222707" y="628417"/>
                    <a:pt x="219075" y="641350"/>
                    <a:pt x="219075" y="641350"/>
                  </a:cubicBezTo>
                  <a:cubicBezTo>
                    <a:pt x="223308" y="647700"/>
                    <a:pt x="234188" y="653160"/>
                    <a:pt x="231775" y="660400"/>
                  </a:cubicBezTo>
                  <a:cubicBezTo>
                    <a:pt x="230717" y="663575"/>
                    <a:pt x="230225" y="666999"/>
                    <a:pt x="228600" y="669925"/>
                  </a:cubicBezTo>
                  <a:cubicBezTo>
                    <a:pt x="224894" y="676596"/>
                    <a:pt x="215900" y="688975"/>
                    <a:pt x="215900" y="688975"/>
                  </a:cubicBezTo>
                  <a:cubicBezTo>
                    <a:pt x="217119" y="696292"/>
                    <a:pt x="218342" y="709734"/>
                    <a:pt x="222250" y="717550"/>
                  </a:cubicBezTo>
                  <a:cubicBezTo>
                    <a:pt x="223957" y="720963"/>
                    <a:pt x="227050" y="723588"/>
                    <a:pt x="228600" y="727075"/>
                  </a:cubicBezTo>
                  <a:cubicBezTo>
                    <a:pt x="231318" y="733192"/>
                    <a:pt x="232833" y="739775"/>
                    <a:pt x="234950" y="746125"/>
                  </a:cubicBezTo>
                  <a:lnTo>
                    <a:pt x="238125" y="755650"/>
                  </a:lnTo>
                  <a:cubicBezTo>
                    <a:pt x="237067" y="776817"/>
                    <a:pt x="236640" y="798024"/>
                    <a:pt x="234950" y="819150"/>
                  </a:cubicBezTo>
                  <a:cubicBezTo>
                    <a:pt x="233461" y="837758"/>
                    <a:pt x="227972" y="832292"/>
                    <a:pt x="234950" y="850900"/>
                  </a:cubicBezTo>
                  <a:cubicBezTo>
                    <a:pt x="240070" y="864553"/>
                    <a:pt x="243531" y="860189"/>
                    <a:pt x="257175" y="863600"/>
                  </a:cubicBezTo>
                  <a:cubicBezTo>
                    <a:pt x="260422" y="864412"/>
                    <a:pt x="263383" y="866333"/>
                    <a:pt x="266700" y="866775"/>
                  </a:cubicBezTo>
                  <a:cubicBezTo>
                    <a:pt x="279332" y="868459"/>
                    <a:pt x="292119" y="868682"/>
                    <a:pt x="304800" y="869950"/>
                  </a:cubicBezTo>
                  <a:cubicBezTo>
                    <a:pt x="313290" y="870799"/>
                    <a:pt x="321733" y="872067"/>
                    <a:pt x="330200" y="873125"/>
                  </a:cubicBezTo>
                  <a:cubicBezTo>
                    <a:pt x="336550" y="872067"/>
                    <a:pt x="343143" y="871986"/>
                    <a:pt x="349250" y="869950"/>
                  </a:cubicBezTo>
                  <a:cubicBezTo>
                    <a:pt x="352870" y="868743"/>
                    <a:pt x="354978" y="863980"/>
                    <a:pt x="358775" y="863600"/>
                  </a:cubicBezTo>
                  <a:cubicBezTo>
                    <a:pt x="366221" y="862855"/>
                    <a:pt x="373592" y="865717"/>
                    <a:pt x="381000" y="866775"/>
                  </a:cubicBezTo>
                  <a:cubicBezTo>
                    <a:pt x="387350" y="868892"/>
                    <a:pt x="396337" y="867556"/>
                    <a:pt x="400050" y="873125"/>
                  </a:cubicBezTo>
                  <a:cubicBezTo>
                    <a:pt x="415241" y="895911"/>
                    <a:pt x="407354" y="886779"/>
                    <a:pt x="422275" y="901700"/>
                  </a:cubicBezTo>
                  <a:cubicBezTo>
                    <a:pt x="423333" y="904875"/>
                    <a:pt x="424900" y="907924"/>
                    <a:pt x="425450" y="911225"/>
                  </a:cubicBezTo>
                  <a:cubicBezTo>
                    <a:pt x="427371" y="922753"/>
                    <a:pt x="428894" y="949432"/>
                    <a:pt x="431800" y="962025"/>
                  </a:cubicBezTo>
                  <a:cubicBezTo>
                    <a:pt x="438821" y="992449"/>
                    <a:pt x="434742" y="971085"/>
                    <a:pt x="444500" y="990600"/>
                  </a:cubicBezTo>
                  <a:cubicBezTo>
                    <a:pt x="445997" y="993593"/>
                    <a:pt x="445819" y="997340"/>
                    <a:pt x="447675" y="1000125"/>
                  </a:cubicBezTo>
                  <a:cubicBezTo>
                    <a:pt x="450166" y="1003861"/>
                    <a:pt x="454325" y="1006201"/>
                    <a:pt x="457200" y="1009650"/>
                  </a:cubicBezTo>
                  <a:cubicBezTo>
                    <a:pt x="459643" y="1012581"/>
                    <a:pt x="461843" y="1015762"/>
                    <a:pt x="463550" y="1019175"/>
                  </a:cubicBezTo>
                  <a:cubicBezTo>
                    <a:pt x="465047" y="1022168"/>
                    <a:pt x="464358" y="1026333"/>
                    <a:pt x="466725" y="1028700"/>
                  </a:cubicBezTo>
                  <a:cubicBezTo>
                    <a:pt x="469092" y="1031067"/>
                    <a:pt x="473075" y="1030817"/>
                    <a:pt x="476250" y="1031875"/>
                  </a:cubicBezTo>
                  <a:cubicBezTo>
                    <a:pt x="493873" y="1030113"/>
                    <a:pt x="518750" y="1025393"/>
                    <a:pt x="536575" y="1031875"/>
                  </a:cubicBezTo>
                  <a:cubicBezTo>
                    <a:pt x="540161" y="1033179"/>
                    <a:pt x="540227" y="1038702"/>
                    <a:pt x="542925" y="1041400"/>
                  </a:cubicBezTo>
                  <a:cubicBezTo>
                    <a:pt x="545623" y="1044098"/>
                    <a:pt x="549275" y="1045633"/>
                    <a:pt x="552450" y="1047750"/>
                  </a:cubicBezTo>
                  <a:cubicBezTo>
                    <a:pt x="555625" y="1046692"/>
                    <a:pt x="558982" y="1046072"/>
                    <a:pt x="561975" y="1044575"/>
                  </a:cubicBezTo>
                  <a:cubicBezTo>
                    <a:pt x="586594" y="1032265"/>
                    <a:pt x="557084" y="1043030"/>
                    <a:pt x="581025" y="1035050"/>
                  </a:cubicBezTo>
                  <a:cubicBezTo>
                    <a:pt x="582083" y="1031875"/>
                    <a:pt x="582703" y="1028518"/>
                    <a:pt x="584200" y="1025525"/>
                  </a:cubicBezTo>
                  <a:cubicBezTo>
                    <a:pt x="585907" y="1022112"/>
                    <a:pt x="589000" y="1019487"/>
                    <a:pt x="590550" y="1016000"/>
                  </a:cubicBezTo>
                  <a:cubicBezTo>
                    <a:pt x="601686" y="990944"/>
                    <a:pt x="589290" y="1002023"/>
                    <a:pt x="606425" y="990600"/>
                  </a:cubicBezTo>
                  <a:lnTo>
                    <a:pt x="612775" y="971550"/>
                  </a:lnTo>
                  <a:cubicBezTo>
                    <a:pt x="613833" y="968375"/>
                    <a:pt x="615138" y="965272"/>
                    <a:pt x="615950" y="962025"/>
                  </a:cubicBezTo>
                  <a:cubicBezTo>
                    <a:pt x="617008" y="957792"/>
                    <a:pt x="616704" y="952956"/>
                    <a:pt x="619125" y="949325"/>
                  </a:cubicBezTo>
                  <a:cubicBezTo>
                    <a:pt x="624295" y="941571"/>
                    <a:pt x="642439" y="940132"/>
                    <a:pt x="647700" y="936625"/>
                  </a:cubicBezTo>
                  <a:lnTo>
                    <a:pt x="676275" y="917575"/>
                  </a:lnTo>
                  <a:cubicBezTo>
                    <a:pt x="710312" y="894884"/>
                    <a:pt x="658655" y="930221"/>
                    <a:pt x="695325" y="901700"/>
                  </a:cubicBezTo>
                  <a:cubicBezTo>
                    <a:pt x="701349" y="897015"/>
                    <a:pt x="714375" y="889000"/>
                    <a:pt x="714375" y="889000"/>
                  </a:cubicBezTo>
                  <a:lnTo>
                    <a:pt x="727075" y="869950"/>
                  </a:lnTo>
                  <a:cubicBezTo>
                    <a:pt x="729192" y="866775"/>
                    <a:pt x="732218" y="864045"/>
                    <a:pt x="733425" y="860425"/>
                  </a:cubicBezTo>
                  <a:cubicBezTo>
                    <a:pt x="734483" y="857250"/>
                    <a:pt x="735103" y="853893"/>
                    <a:pt x="736600" y="850900"/>
                  </a:cubicBezTo>
                  <a:cubicBezTo>
                    <a:pt x="738307" y="847487"/>
                    <a:pt x="741400" y="844862"/>
                    <a:pt x="742950" y="841375"/>
                  </a:cubicBezTo>
                  <a:cubicBezTo>
                    <a:pt x="745668" y="835258"/>
                    <a:pt x="745587" y="827894"/>
                    <a:pt x="749300" y="822325"/>
                  </a:cubicBezTo>
                  <a:cubicBezTo>
                    <a:pt x="767498" y="795028"/>
                    <a:pt x="745680" y="829565"/>
                    <a:pt x="758825" y="803275"/>
                  </a:cubicBezTo>
                  <a:cubicBezTo>
                    <a:pt x="760532" y="799862"/>
                    <a:pt x="763625" y="797237"/>
                    <a:pt x="765175" y="793750"/>
                  </a:cubicBezTo>
                  <a:cubicBezTo>
                    <a:pt x="767893" y="787633"/>
                    <a:pt x="767812" y="780269"/>
                    <a:pt x="771525" y="774700"/>
                  </a:cubicBezTo>
                  <a:cubicBezTo>
                    <a:pt x="773642" y="771525"/>
                    <a:pt x="776325" y="768662"/>
                    <a:pt x="777875" y="765175"/>
                  </a:cubicBezTo>
                  <a:cubicBezTo>
                    <a:pt x="782905" y="753857"/>
                    <a:pt x="781952" y="745223"/>
                    <a:pt x="790575" y="736600"/>
                  </a:cubicBezTo>
                  <a:cubicBezTo>
                    <a:pt x="793273" y="733902"/>
                    <a:pt x="796925" y="732367"/>
                    <a:pt x="800100" y="730250"/>
                  </a:cubicBezTo>
                  <a:cubicBezTo>
                    <a:pt x="814656" y="708415"/>
                    <a:pt x="805560" y="713613"/>
                    <a:pt x="822325" y="708025"/>
                  </a:cubicBezTo>
                  <a:cubicBezTo>
                    <a:pt x="824442" y="704850"/>
                    <a:pt x="827125" y="701987"/>
                    <a:pt x="828675" y="698500"/>
                  </a:cubicBezTo>
                  <a:cubicBezTo>
                    <a:pt x="831393" y="692383"/>
                    <a:pt x="835025" y="679450"/>
                    <a:pt x="835025" y="679450"/>
                  </a:cubicBezTo>
                  <a:cubicBezTo>
                    <a:pt x="836119" y="670694"/>
                    <a:pt x="836481" y="654314"/>
                    <a:pt x="841375" y="644525"/>
                  </a:cubicBezTo>
                  <a:cubicBezTo>
                    <a:pt x="847287" y="632701"/>
                    <a:pt x="848473" y="636008"/>
                    <a:pt x="857250" y="625475"/>
                  </a:cubicBezTo>
                  <a:cubicBezTo>
                    <a:pt x="879352" y="598953"/>
                    <a:pt x="845298" y="634252"/>
                    <a:pt x="873125" y="606425"/>
                  </a:cubicBezTo>
                  <a:cubicBezTo>
                    <a:pt x="881105" y="582484"/>
                    <a:pt x="870340" y="611994"/>
                    <a:pt x="882650" y="587375"/>
                  </a:cubicBezTo>
                  <a:cubicBezTo>
                    <a:pt x="884147" y="584382"/>
                    <a:pt x="883458" y="580217"/>
                    <a:pt x="885825" y="577850"/>
                  </a:cubicBezTo>
                  <a:cubicBezTo>
                    <a:pt x="891221" y="572454"/>
                    <a:pt x="904875" y="565150"/>
                    <a:pt x="904875" y="565150"/>
                  </a:cubicBezTo>
                  <a:cubicBezTo>
                    <a:pt x="906992" y="561975"/>
                    <a:pt x="907989" y="557647"/>
                    <a:pt x="911225" y="555625"/>
                  </a:cubicBezTo>
                  <a:lnTo>
                    <a:pt x="939800" y="546100"/>
                  </a:lnTo>
                  <a:lnTo>
                    <a:pt x="958850" y="539750"/>
                  </a:lnTo>
                  <a:cubicBezTo>
                    <a:pt x="962025" y="538692"/>
                    <a:pt x="965062" y="537048"/>
                    <a:pt x="968375" y="536575"/>
                  </a:cubicBezTo>
                  <a:cubicBezTo>
                    <a:pt x="980920" y="534783"/>
                    <a:pt x="994095" y="533320"/>
                    <a:pt x="1006475" y="530225"/>
                  </a:cubicBezTo>
                  <a:cubicBezTo>
                    <a:pt x="1009722" y="529413"/>
                    <a:pt x="1012692" y="527559"/>
                    <a:pt x="1016000" y="527050"/>
                  </a:cubicBezTo>
                  <a:cubicBezTo>
                    <a:pt x="1026512" y="525433"/>
                    <a:pt x="1037167" y="524933"/>
                    <a:pt x="1047750" y="523875"/>
                  </a:cubicBezTo>
                  <a:cubicBezTo>
                    <a:pt x="1050925" y="522817"/>
                    <a:pt x="1053993" y="521356"/>
                    <a:pt x="1057275" y="520700"/>
                  </a:cubicBezTo>
                  <a:cubicBezTo>
                    <a:pt x="1083087" y="515538"/>
                    <a:pt x="1116013" y="515603"/>
                    <a:pt x="1139825" y="514350"/>
                  </a:cubicBezTo>
                  <a:cubicBezTo>
                    <a:pt x="1154112" y="504825"/>
                    <a:pt x="1158610" y="505354"/>
                    <a:pt x="1165225" y="492125"/>
                  </a:cubicBezTo>
                  <a:cubicBezTo>
                    <a:pt x="1166722" y="489132"/>
                    <a:pt x="1167342" y="485775"/>
                    <a:pt x="1168400" y="482600"/>
                  </a:cubicBezTo>
                  <a:cubicBezTo>
                    <a:pt x="1161381" y="426445"/>
                    <a:pt x="1178784" y="435147"/>
                    <a:pt x="1146175" y="428625"/>
                  </a:cubicBezTo>
                  <a:cubicBezTo>
                    <a:pt x="1151968" y="419936"/>
                    <a:pt x="1152024" y="417206"/>
                    <a:pt x="1162050" y="412750"/>
                  </a:cubicBezTo>
                  <a:cubicBezTo>
                    <a:pt x="1168167" y="410032"/>
                    <a:pt x="1181100" y="406400"/>
                    <a:pt x="1181100" y="406400"/>
                  </a:cubicBezTo>
                  <a:cubicBezTo>
                    <a:pt x="1179222" y="391375"/>
                    <a:pt x="1181866" y="381766"/>
                    <a:pt x="1171575" y="371475"/>
                  </a:cubicBezTo>
                  <a:cubicBezTo>
                    <a:pt x="1168877" y="368777"/>
                    <a:pt x="1165225" y="367242"/>
                    <a:pt x="1162050" y="365125"/>
                  </a:cubicBezTo>
                  <a:cubicBezTo>
                    <a:pt x="1153385" y="339129"/>
                    <a:pt x="1151880" y="342952"/>
                    <a:pt x="1158875" y="307975"/>
                  </a:cubicBezTo>
                  <a:cubicBezTo>
                    <a:pt x="1159623" y="304233"/>
                    <a:pt x="1162527" y="301148"/>
                    <a:pt x="1165225" y="298450"/>
                  </a:cubicBezTo>
                  <a:cubicBezTo>
                    <a:pt x="1174316" y="289359"/>
                    <a:pt x="1188402" y="288100"/>
                    <a:pt x="1200150" y="285750"/>
                  </a:cubicBezTo>
                  <a:cubicBezTo>
                    <a:pt x="1199092" y="279400"/>
                    <a:pt x="1198372" y="272984"/>
                    <a:pt x="1196975" y="266700"/>
                  </a:cubicBezTo>
                  <a:cubicBezTo>
                    <a:pt x="1196249" y="263433"/>
                    <a:pt x="1193800" y="260522"/>
                    <a:pt x="1193800" y="257175"/>
                  </a:cubicBezTo>
                  <a:cubicBezTo>
                    <a:pt x="1193800" y="242321"/>
                    <a:pt x="1195239" y="227478"/>
                    <a:pt x="1196975" y="212725"/>
                  </a:cubicBezTo>
                  <a:cubicBezTo>
                    <a:pt x="1197366" y="209401"/>
                    <a:pt x="1197157" y="204697"/>
                    <a:pt x="1200150" y="203200"/>
                  </a:cubicBezTo>
                  <a:cubicBezTo>
                    <a:pt x="1206843" y="199853"/>
                    <a:pt x="1214967" y="201083"/>
                    <a:pt x="1222375" y="200025"/>
                  </a:cubicBezTo>
                  <a:cubicBezTo>
                    <a:pt x="1223433" y="188383"/>
                    <a:pt x="1218373" y="174327"/>
                    <a:pt x="1225550" y="165100"/>
                  </a:cubicBezTo>
                  <a:cubicBezTo>
                    <a:pt x="1230137" y="159202"/>
                    <a:pt x="1249340" y="175407"/>
                    <a:pt x="1254125" y="177800"/>
                  </a:cubicBezTo>
                  <a:cubicBezTo>
                    <a:pt x="1257118" y="179297"/>
                    <a:pt x="1260475" y="179917"/>
                    <a:pt x="1263650" y="180975"/>
                  </a:cubicBezTo>
                  <a:cubicBezTo>
                    <a:pt x="1271276" y="179068"/>
                    <a:pt x="1280393" y="178302"/>
                    <a:pt x="1285875" y="171450"/>
                  </a:cubicBezTo>
                  <a:cubicBezTo>
                    <a:pt x="1287966" y="168837"/>
                    <a:pt x="1287992" y="165100"/>
                    <a:pt x="1289050" y="161925"/>
                  </a:cubicBezTo>
                  <a:cubicBezTo>
                    <a:pt x="1286785" y="155131"/>
                    <a:pt x="1285318" y="147944"/>
                    <a:pt x="1279525" y="142875"/>
                  </a:cubicBezTo>
                  <a:cubicBezTo>
                    <a:pt x="1273782" y="137849"/>
                    <a:pt x="1260475" y="130175"/>
                    <a:pt x="1260475" y="130175"/>
                  </a:cubicBezTo>
                  <a:cubicBezTo>
                    <a:pt x="1252745" y="106985"/>
                    <a:pt x="1255748" y="117619"/>
                    <a:pt x="1250950" y="98425"/>
                  </a:cubicBezTo>
                  <a:cubicBezTo>
                    <a:pt x="1252008" y="89958"/>
                    <a:pt x="1251880" y="81257"/>
                    <a:pt x="1254125" y="73025"/>
                  </a:cubicBezTo>
                  <a:cubicBezTo>
                    <a:pt x="1255129" y="69344"/>
                    <a:pt x="1258972" y="67007"/>
                    <a:pt x="1260475" y="63500"/>
                  </a:cubicBezTo>
                  <a:cubicBezTo>
                    <a:pt x="1262194" y="59489"/>
                    <a:pt x="1262451" y="54996"/>
                    <a:pt x="1263650" y="50800"/>
                  </a:cubicBezTo>
                  <a:cubicBezTo>
                    <a:pt x="1264569" y="47582"/>
                    <a:pt x="1265767" y="44450"/>
                    <a:pt x="1266825" y="41275"/>
                  </a:cubicBezTo>
                  <a:cubicBezTo>
                    <a:pt x="1265767" y="38100"/>
                    <a:pt x="1265147" y="34743"/>
                    <a:pt x="1263650" y="31750"/>
                  </a:cubicBezTo>
                  <a:cubicBezTo>
                    <a:pt x="1258620" y="21689"/>
                    <a:pt x="1255721" y="23873"/>
                    <a:pt x="1254125" y="12700"/>
                  </a:cubicBezTo>
                  <a:cubicBezTo>
                    <a:pt x="1253526" y="8509"/>
                    <a:pt x="1254125" y="4233"/>
                    <a:pt x="1254125" y="0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Forma livre 24"/>
            <p:cNvSpPr/>
            <p:nvPr/>
          </p:nvSpPr>
          <p:spPr>
            <a:xfrm>
              <a:off x="2682873" y="1974710"/>
              <a:ext cx="978035" cy="1600340"/>
            </a:xfrm>
            <a:custGeom>
              <a:avLst/>
              <a:gdLst>
                <a:gd name="connsiteX0" fmla="*/ 15875 w 996950"/>
                <a:gd name="connsiteY0" fmla="*/ 1292365 h 1600340"/>
                <a:gd name="connsiteX1" fmla="*/ 15875 w 996950"/>
                <a:gd name="connsiteY1" fmla="*/ 1330465 h 1600340"/>
                <a:gd name="connsiteX2" fmla="*/ 28575 w 996950"/>
                <a:gd name="connsiteY2" fmla="*/ 1327290 h 1600340"/>
                <a:gd name="connsiteX3" fmla="*/ 47625 w 996950"/>
                <a:gd name="connsiteY3" fmla="*/ 1311415 h 1600340"/>
                <a:gd name="connsiteX4" fmla="*/ 76200 w 996950"/>
                <a:gd name="connsiteY4" fmla="*/ 1295540 h 1600340"/>
                <a:gd name="connsiteX5" fmla="*/ 88900 w 996950"/>
                <a:gd name="connsiteY5" fmla="*/ 1286015 h 1600340"/>
                <a:gd name="connsiteX6" fmla="*/ 98425 w 996950"/>
                <a:gd name="connsiteY6" fmla="*/ 1282840 h 1600340"/>
                <a:gd name="connsiteX7" fmla="*/ 107950 w 996950"/>
                <a:gd name="connsiteY7" fmla="*/ 1273315 h 1600340"/>
                <a:gd name="connsiteX8" fmla="*/ 117475 w 996950"/>
                <a:gd name="connsiteY8" fmla="*/ 1266965 h 1600340"/>
                <a:gd name="connsiteX9" fmla="*/ 133350 w 996950"/>
                <a:gd name="connsiteY9" fmla="*/ 1251090 h 1600340"/>
                <a:gd name="connsiteX10" fmla="*/ 149225 w 996950"/>
                <a:gd name="connsiteY10" fmla="*/ 1238390 h 1600340"/>
                <a:gd name="connsiteX11" fmla="*/ 203200 w 996950"/>
                <a:gd name="connsiteY11" fmla="*/ 1247915 h 1600340"/>
                <a:gd name="connsiteX12" fmla="*/ 206375 w 996950"/>
                <a:gd name="connsiteY12" fmla="*/ 1270140 h 1600340"/>
                <a:gd name="connsiteX13" fmla="*/ 225425 w 996950"/>
                <a:gd name="connsiteY13" fmla="*/ 1279665 h 1600340"/>
                <a:gd name="connsiteX14" fmla="*/ 288925 w 996950"/>
                <a:gd name="connsiteY14" fmla="*/ 1279665 h 1600340"/>
                <a:gd name="connsiteX15" fmla="*/ 307975 w 996950"/>
                <a:gd name="connsiteY15" fmla="*/ 1292365 h 1600340"/>
                <a:gd name="connsiteX16" fmla="*/ 314325 w 996950"/>
                <a:gd name="connsiteY16" fmla="*/ 1301890 h 1600340"/>
                <a:gd name="connsiteX17" fmla="*/ 342900 w 996950"/>
                <a:gd name="connsiteY17" fmla="*/ 1314590 h 1600340"/>
                <a:gd name="connsiteX18" fmla="*/ 352425 w 996950"/>
                <a:gd name="connsiteY18" fmla="*/ 1317765 h 1600340"/>
                <a:gd name="connsiteX19" fmla="*/ 361950 w 996950"/>
                <a:gd name="connsiteY19" fmla="*/ 1320940 h 1600340"/>
                <a:gd name="connsiteX20" fmla="*/ 384175 w 996950"/>
                <a:gd name="connsiteY20" fmla="*/ 1327290 h 1600340"/>
                <a:gd name="connsiteX21" fmla="*/ 403225 w 996950"/>
                <a:gd name="connsiteY21" fmla="*/ 1343165 h 1600340"/>
                <a:gd name="connsiteX22" fmla="*/ 415925 w 996950"/>
                <a:gd name="connsiteY22" fmla="*/ 1362215 h 1600340"/>
                <a:gd name="connsiteX23" fmla="*/ 476250 w 996950"/>
                <a:gd name="connsiteY23" fmla="*/ 1371740 h 1600340"/>
                <a:gd name="connsiteX24" fmla="*/ 504825 w 996950"/>
                <a:gd name="connsiteY24" fmla="*/ 1381265 h 1600340"/>
                <a:gd name="connsiteX25" fmla="*/ 514350 w 996950"/>
                <a:gd name="connsiteY25" fmla="*/ 1384440 h 1600340"/>
                <a:gd name="connsiteX26" fmla="*/ 533400 w 996950"/>
                <a:gd name="connsiteY26" fmla="*/ 1400315 h 1600340"/>
                <a:gd name="connsiteX27" fmla="*/ 536575 w 996950"/>
                <a:gd name="connsiteY27" fmla="*/ 1409840 h 1600340"/>
                <a:gd name="connsiteX28" fmla="*/ 533400 w 996950"/>
                <a:gd name="connsiteY28" fmla="*/ 1438415 h 1600340"/>
                <a:gd name="connsiteX29" fmla="*/ 511175 w 996950"/>
                <a:gd name="connsiteY29" fmla="*/ 1463815 h 1600340"/>
                <a:gd name="connsiteX30" fmla="*/ 501650 w 996950"/>
                <a:gd name="connsiteY30" fmla="*/ 1482865 h 1600340"/>
                <a:gd name="connsiteX31" fmla="*/ 492125 w 996950"/>
                <a:gd name="connsiteY31" fmla="*/ 1486040 h 1600340"/>
                <a:gd name="connsiteX32" fmla="*/ 488950 w 996950"/>
                <a:gd name="connsiteY32" fmla="*/ 1527315 h 1600340"/>
                <a:gd name="connsiteX33" fmla="*/ 492125 w 996950"/>
                <a:gd name="connsiteY33" fmla="*/ 1536840 h 1600340"/>
                <a:gd name="connsiteX34" fmla="*/ 501650 w 996950"/>
                <a:gd name="connsiteY34" fmla="*/ 1543190 h 1600340"/>
                <a:gd name="connsiteX35" fmla="*/ 511175 w 996950"/>
                <a:gd name="connsiteY35" fmla="*/ 1562240 h 1600340"/>
                <a:gd name="connsiteX36" fmla="*/ 514350 w 996950"/>
                <a:gd name="connsiteY36" fmla="*/ 1581290 h 1600340"/>
                <a:gd name="connsiteX37" fmla="*/ 533400 w 996950"/>
                <a:gd name="connsiteY37" fmla="*/ 1587640 h 1600340"/>
                <a:gd name="connsiteX38" fmla="*/ 552450 w 996950"/>
                <a:gd name="connsiteY38" fmla="*/ 1600340 h 1600340"/>
                <a:gd name="connsiteX39" fmla="*/ 558800 w 996950"/>
                <a:gd name="connsiteY39" fmla="*/ 1578115 h 1600340"/>
                <a:gd name="connsiteX40" fmla="*/ 568325 w 996950"/>
                <a:gd name="connsiteY40" fmla="*/ 1571765 h 1600340"/>
                <a:gd name="connsiteX41" fmla="*/ 577850 w 996950"/>
                <a:gd name="connsiteY41" fmla="*/ 1562240 h 1600340"/>
                <a:gd name="connsiteX42" fmla="*/ 596900 w 996950"/>
                <a:gd name="connsiteY42" fmla="*/ 1549540 h 1600340"/>
                <a:gd name="connsiteX43" fmla="*/ 603250 w 996950"/>
                <a:gd name="connsiteY43" fmla="*/ 1457465 h 1600340"/>
                <a:gd name="connsiteX44" fmla="*/ 612775 w 996950"/>
                <a:gd name="connsiteY44" fmla="*/ 1425715 h 1600340"/>
                <a:gd name="connsiteX45" fmla="*/ 619125 w 996950"/>
                <a:gd name="connsiteY45" fmla="*/ 1406665 h 1600340"/>
                <a:gd name="connsiteX46" fmla="*/ 622300 w 996950"/>
                <a:gd name="connsiteY46" fmla="*/ 1397140 h 1600340"/>
                <a:gd name="connsiteX47" fmla="*/ 628650 w 996950"/>
                <a:gd name="connsiteY47" fmla="*/ 1374915 h 1600340"/>
                <a:gd name="connsiteX48" fmla="*/ 625475 w 996950"/>
                <a:gd name="connsiteY48" fmla="*/ 1279665 h 1600340"/>
                <a:gd name="connsiteX49" fmla="*/ 622300 w 996950"/>
                <a:gd name="connsiteY49" fmla="*/ 1232040 h 1600340"/>
                <a:gd name="connsiteX50" fmla="*/ 625475 w 996950"/>
                <a:gd name="connsiteY50" fmla="*/ 1139965 h 1600340"/>
                <a:gd name="connsiteX51" fmla="*/ 628650 w 996950"/>
                <a:gd name="connsiteY51" fmla="*/ 1130440 h 1600340"/>
                <a:gd name="connsiteX52" fmla="*/ 644525 w 996950"/>
                <a:gd name="connsiteY52" fmla="*/ 1098690 h 1600340"/>
                <a:gd name="connsiteX53" fmla="*/ 654050 w 996950"/>
                <a:gd name="connsiteY53" fmla="*/ 1095515 h 1600340"/>
                <a:gd name="connsiteX54" fmla="*/ 644525 w 996950"/>
                <a:gd name="connsiteY54" fmla="*/ 1089165 h 1600340"/>
                <a:gd name="connsiteX55" fmla="*/ 638175 w 996950"/>
                <a:gd name="connsiteY55" fmla="*/ 1089165 h 1600340"/>
                <a:gd name="connsiteX56" fmla="*/ 647700 w 996950"/>
                <a:gd name="connsiteY56" fmla="*/ 1095515 h 1600340"/>
                <a:gd name="connsiteX57" fmla="*/ 650875 w 996950"/>
                <a:gd name="connsiteY57" fmla="*/ 1105040 h 1600340"/>
                <a:gd name="connsiteX58" fmla="*/ 676275 w 996950"/>
                <a:gd name="connsiteY58" fmla="*/ 1101865 h 1600340"/>
                <a:gd name="connsiteX59" fmla="*/ 698500 w 996950"/>
                <a:gd name="connsiteY59" fmla="*/ 1079640 h 1600340"/>
                <a:gd name="connsiteX60" fmla="*/ 704850 w 996950"/>
                <a:gd name="connsiteY60" fmla="*/ 1070115 h 1600340"/>
                <a:gd name="connsiteX61" fmla="*/ 711200 w 996950"/>
                <a:gd name="connsiteY61" fmla="*/ 1060590 h 1600340"/>
                <a:gd name="connsiteX62" fmla="*/ 720725 w 996950"/>
                <a:gd name="connsiteY62" fmla="*/ 1041540 h 1600340"/>
                <a:gd name="connsiteX63" fmla="*/ 723900 w 996950"/>
                <a:gd name="connsiteY63" fmla="*/ 1032015 h 1600340"/>
                <a:gd name="connsiteX64" fmla="*/ 733425 w 996950"/>
                <a:gd name="connsiteY64" fmla="*/ 1025665 h 1600340"/>
                <a:gd name="connsiteX65" fmla="*/ 742950 w 996950"/>
                <a:gd name="connsiteY65" fmla="*/ 1006615 h 1600340"/>
                <a:gd name="connsiteX66" fmla="*/ 749300 w 996950"/>
                <a:gd name="connsiteY66" fmla="*/ 987565 h 1600340"/>
                <a:gd name="connsiteX67" fmla="*/ 752475 w 996950"/>
                <a:gd name="connsiteY67" fmla="*/ 978040 h 1600340"/>
                <a:gd name="connsiteX68" fmla="*/ 755650 w 996950"/>
                <a:gd name="connsiteY68" fmla="*/ 968515 h 1600340"/>
                <a:gd name="connsiteX69" fmla="*/ 762000 w 996950"/>
                <a:gd name="connsiteY69" fmla="*/ 958990 h 1600340"/>
                <a:gd name="connsiteX70" fmla="*/ 777875 w 996950"/>
                <a:gd name="connsiteY70" fmla="*/ 936765 h 1600340"/>
                <a:gd name="connsiteX71" fmla="*/ 800100 w 996950"/>
                <a:gd name="connsiteY71" fmla="*/ 911365 h 1600340"/>
                <a:gd name="connsiteX72" fmla="*/ 815975 w 996950"/>
                <a:gd name="connsiteY72" fmla="*/ 895490 h 1600340"/>
                <a:gd name="connsiteX73" fmla="*/ 835025 w 996950"/>
                <a:gd name="connsiteY73" fmla="*/ 876440 h 1600340"/>
                <a:gd name="connsiteX74" fmla="*/ 841375 w 996950"/>
                <a:gd name="connsiteY74" fmla="*/ 866915 h 1600340"/>
                <a:gd name="connsiteX75" fmla="*/ 860425 w 996950"/>
                <a:gd name="connsiteY75" fmla="*/ 847865 h 1600340"/>
                <a:gd name="connsiteX76" fmla="*/ 876300 w 996950"/>
                <a:gd name="connsiteY76" fmla="*/ 819290 h 1600340"/>
                <a:gd name="connsiteX77" fmla="*/ 885825 w 996950"/>
                <a:gd name="connsiteY77" fmla="*/ 809765 h 1600340"/>
                <a:gd name="connsiteX78" fmla="*/ 892175 w 996950"/>
                <a:gd name="connsiteY78" fmla="*/ 800240 h 1600340"/>
                <a:gd name="connsiteX79" fmla="*/ 901700 w 996950"/>
                <a:gd name="connsiteY79" fmla="*/ 790715 h 1600340"/>
                <a:gd name="connsiteX80" fmla="*/ 908050 w 996950"/>
                <a:gd name="connsiteY80" fmla="*/ 781190 h 1600340"/>
                <a:gd name="connsiteX81" fmla="*/ 917575 w 996950"/>
                <a:gd name="connsiteY81" fmla="*/ 771665 h 1600340"/>
                <a:gd name="connsiteX82" fmla="*/ 930275 w 996950"/>
                <a:gd name="connsiteY82" fmla="*/ 752615 h 1600340"/>
                <a:gd name="connsiteX83" fmla="*/ 933450 w 996950"/>
                <a:gd name="connsiteY83" fmla="*/ 743090 h 1600340"/>
                <a:gd name="connsiteX84" fmla="*/ 942975 w 996950"/>
                <a:gd name="connsiteY84" fmla="*/ 733565 h 1600340"/>
                <a:gd name="connsiteX85" fmla="*/ 949325 w 996950"/>
                <a:gd name="connsiteY85" fmla="*/ 714515 h 1600340"/>
                <a:gd name="connsiteX86" fmla="*/ 955675 w 996950"/>
                <a:gd name="connsiteY86" fmla="*/ 692290 h 1600340"/>
                <a:gd name="connsiteX87" fmla="*/ 958850 w 996950"/>
                <a:gd name="connsiteY87" fmla="*/ 666890 h 1600340"/>
                <a:gd name="connsiteX88" fmla="*/ 962025 w 996950"/>
                <a:gd name="connsiteY88" fmla="*/ 619265 h 1600340"/>
                <a:gd name="connsiteX89" fmla="*/ 965200 w 996950"/>
                <a:gd name="connsiteY89" fmla="*/ 603390 h 1600340"/>
                <a:gd name="connsiteX90" fmla="*/ 984250 w 996950"/>
                <a:gd name="connsiteY90" fmla="*/ 600215 h 1600340"/>
                <a:gd name="connsiteX91" fmla="*/ 993775 w 996950"/>
                <a:gd name="connsiteY91" fmla="*/ 597040 h 1600340"/>
                <a:gd name="connsiteX92" fmla="*/ 996950 w 996950"/>
                <a:gd name="connsiteY92" fmla="*/ 571640 h 1600340"/>
                <a:gd name="connsiteX93" fmla="*/ 993775 w 996950"/>
                <a:gd name="connsiteY93" fmla="*/ 562115 h 1600340"/>
                <a:gd name="connsiteX94" fmla="*/ 984250 w 996950"/>
                <a:gd name="connsiteY94" fmla="*/ 568465 h 1600340"/>
                <a:gd name="connsiteX95" fmla="*/ 974725 w 996950"/>
                <a:gd name="connsiteY95" fmla="*/ 539890 h 1600340"/>
                <a:gd name="connsiteX96" fmla="*/ 971550 w 996950"/>
                <a:gd name="connsiteY96" fmla="*/ 530365 h 1600340"/>
                <a:gd name="connsiteX97" fmla="*/ 965200 w 996950"/>
                <a:gd name="connsiteY97" fmla="*/ 501790 h 1600340"/>
                <a:gd name="connsiteX98" fmla="*/ 958850 w 996950"/>
                <a:gd name="connsiteY98" fmla="*/ 482740 h 1600340"/>
                <a:gd name="connsiteX99" fmla="*/ 949325 w 996950"/>
                <a:gd name="connsiteY99" fmla="*/ 454165 h 1600340"/>
                <a:gd name="connsiteX100" fmla="*/ 946150 w 996950"/>
                <a:gd name="connsiteY100" fmla="*/ 444640 h 1600340"/>
                <a:gd name="connsiteX101" fmla="*/ 942975 w 996950"/>
                <a:gd name="connsiteY101" fmla="*/ 435115 h 1600340"/>
                <a:gd name="connsiteX102" fmla="*/ 936625 w 996950"/>
                <a:gd name="connsiteY102" fmla="*/ 425590 h 1600340"/>
                <a:gd name="connsiteX103" fmla="*/ 920750 w 996950"/>
                <a:gd name="connsiteY103" fmla="*/ 400190 h 1600340"/>
                <a:gd name="connsiteX104" fmla="*/ 908050 w 996950"/>
                <a:gd name="connsiteY104" fmla="*/ 381140 h 1600340"/>
                <a:gd name="connsiteX105" fmla="*/ 879475 w 996950"/>
                <a:gd name="connsiteY105" fmla="*/ 368440 h 1600340"/>
                <a:gd name="connsiteX106" fmla="*/ 869950 w 996950"/>
                <a:gd name="connsiteY106" fmla="*/ 365265 h 1600340"/>
                <a:gd name="connsiteX107" fmla="*/ 860425 w 996950"/>
                <a:gd name="connsiteY107" fmla="*/ 362090 h 1600340"/>
                <a:gd name="connsiteX108" fmla="*/ 800100 w 996950"/>
                <a:gd name="connsiteY108" fmla="*/ 355740 h 1600340"/>
                <a:gd name="connsiteX109" fmla="*/ 768350 w 996950"/>
                <a:gd name="connsiteY109" fmla="*/ 346215 h 1600340"/>
                <a:gd name="connsiteX110" fmla="*/ 758825 w 996950"/>
                <a:gd name="connsiteY110" fmla="*/ 339865 h 1600340"/>
                <a:gd name="connsiteX111" fmla="*/ 749300 w 996950"/>
                <a:gd name="connsiteY111" fmla="*/ 330340 h 1600340"/>
                <a:gd name="connsiteX112" fmla="*/ 730250 w 996950"/>
                <a:gd name="connsiteY112" fmla="*/ 320815 h 1600340"/>
                <a:gd name="connsiteX113" fmla="*/ 711200 w 996950"/>
                <a:gd name="connsiteY113" fmla="*/ 304940 h 1600340"/>
                <a:gd name="connsiteX114" fmla="*/ 704850 w 996950"/>
                <a:gd name="connsiteY114" fmla="*/ 295415 h 1600340"/>
                <a:gd name="connsiteX115" fmla="*/ 695325 w 996950"/>
                <a:gd name="connsiteY115" fmla="*/ 292240 h 1600340"/>
                <a:gd name="connsiteX116" fmla="*/ 692150 w 996950"/>
                <a:gd name="connsiteY116" fmla="*/ 282715 h 1600340"/>
                <a:gd name="connsiteX117" fmla="*/ 682625 w 996950"/>
                <a:gd name="connsiteY117" fmla="*/ 276365 h 1600340"/>
                <a:gd name="connsiteX118" fmla="*/ 673100 w 996950"/>
                <a:gd name="connsiteY118" fmla="*/ 257315 h 1600340"/>
                <a:gd name="connsiteX119" fmla="*/ 663575 w 996950"/>
                <a:gd name="connsiteY119" fmla="*/ 250965 h 1600340"/>
                <a:gd name="connsiteX120" fmla="*/ 638175 w 996950"/>
                <a:gd name="connsiteY120" fmla="*/ 228740 h 1600340"/>
                <a:gd name="connsiteX121" fmla="*/ 619125 w 996950"/>
                <a:gd name="connsiteY121" fmla="*/ 216040 h 1600340"/>
                <a:gd name="connsiteX122" fmla="*/ 590550 w 996950"/>
                <a:gd name="connsiteY122" fmla="*/ 196990 h 1600340"/>
                <a:gd name="connsiteX123" fmla="*/ 581025 w 996950"/>
                <a:gd name="connsiteY123" fmla="*/ 190640 h 1600340"/>
                <a:gd name="connsiteX124" fmla="*/ 571500 w 996950"/>
                <a:gd name="connsiteY124" fmla="*/ 187465 h 1600340"/>
                <a:gd name="connsiteX125" fmla="*/ 552450 w 996950"/>
                <a:gd name="connsiteY125" fmla="*/ 174765 h 1600340"/>
                <a:gd name="connsiteX126" fmla="*/ 542925 w 996950"/>
                <a:gd name="connsiteY126" fmla="*/ 168415 h 1600340"/>
                <a:gd name="connsiteX127" fmla="*/ 533400 w 996950"/>
                <a:gd name="connsiteY127" fmla="*/ 165240 h 1600340"/>
                <a:gd name="connsiteX128" fmla="*/ 520700 w 996950"/>
                <a:gd name="connsiteY128" fmla="*/ 162065 h 1600340"/>
                <a:gd name="connsiteX129" fmla="*/ 390525 w 996950"/>
                <a:gd name="connsiteY129" fmla="*/ 158890 h 1600340"/>
                <a:gd name="connsiteX130" fmla="*/ 361950 w 996950"/>
                <a:gd name="connsiteY130" fmla="*/ 149365 h 1600340"/>
                <a:gd name="connsiteX131" fmla="*/ 339725 w 996950"/>
                <a:gd name="connsiteY131" fmla="*/ 143015 h 1600340"/>
                <a:gd name="connsiteX132" fmla="*/ 301625 w 996950"/>
                <a:gd name="connsiteY132" fmla="*/ 136665 h 1600340"/>
                <a:gd name="connsiteX133" fmla="*/ 273050 w 996950"/>
                <a:gd name="connsiteY133" fmla="*/ 127140 h 1600340"/>
                <a:gd name="connsiteX134" fmla="*/ 263525 w 996950"/>
                <a:gd name="connsiteY134" fmla="*/ 123965 h 1600340"/>
                <a:gd name="connsiteX135" fmla="*/ 244475 w 996950"/>
                <a:gd name="connsiteY135" fmla="*/ 120790 h 1600340"/>
                <a:gd name="connsiteX136" fmla="*/ 206375 w 996950"/>
                <a:gd name="connsiteY136" fmla="*/ 123965 h 1600340"/>
                <a:gd name="connsiteX137" fmla="*/ 187325 w 996950"/>
                <a:gd name="connsiteY137" fmla="*/ 130315 h 1600340"/>
                <a:gd name="connsiteX138" fmla="*/ 177800 w 996950"/>
                <a:gd name="connsiteY138" fmla="*/ 133490 h 1600340"/>
                <a:gd name="connsiteX139" fmla="*/ 165100 w 996950"/>
                <a:gd name="connsiteY139" fmla="*/ 133490 h 1600340"/>
                <a:gd name="connsiteX140" fmla="*/ 155575 w 996950"/>
                <a:gd name="connsiteY140" fmla="*/ 136665 h 1600340"/>
                <a:gd name="connsiteX141" fmla="*/ 142875 w 996950"/>
                <a:gd name="connsiteY141" fmla="*/ 155715 h 1600340"/>
                <a:gd name="connsiteX142" fmla="*/ 133350 w 996950"/>
                <a:gd name="connsiteY142" fmla="*/ 174765 h 1600340"/>
                <a:gd name="connsiteX143" fmla="*/ 133350 w 996950"/>
                <a:gd name="connsiteY143" fmla="*/ 136665 h 1600340"/>
                <a:gd name="connsiteX144" fmla="*/ 142875 w 996950"/>
                <a:gd name="connsiteY144" fmla="*/ 127140 h 1600340"/>
                <a:gd name="connsiteX145" fmla="*/ 149225 w 996950"/>
                <a:gd name="connsiteY145" fmla="*/ 117615 h 1600340"/>
                <a:gd name="connsiteX146" fmla="*/ 142875 w 996950"/>
                <a:gd name="connsiteY146" fmla="*/ 89040 h 1600340"/>
                <a:gd name="connsiteX147" fmla="*/ 133350 w 996950"/>
                <a:gd name="connsiteY147" fmla="*/ 82690 h 1600340"/>
                <a:gd name="connsiteX148" fmla="*/ 120650 w 996950"/>
                <a:gd name="connsiteY148" fmla="*/ 63640 h 1600340"/>
                <a:gd name="connsiteX149" fmla="*/ 114300 w 996950"/>
                <a:gd name="connsiteY149" fmla="*/ 41415 h 1600340"/>
                <a:gd name="connsiteX150" fmla="*/ 101600 w 996950"/>
                <a:gd name="connsiteY150" fmla="*/ 22365 h 1600340"/>
                <a:gd name="connsiteX151" fmla="*/ 60325 w 996950"/>
                <a:gd name="connsiteY151" fmla="*/ 19190 h 1600340"/>
                <a:gd name="connsiteX152" fmla="*/ 31750 w 996950"/>
                <a:gd name="connsiteY152" fmla="*/ 3315 h 1600340"/>
                <a:gd name="connsiteX153" fmla="*/ 9525 w 996950"/>
                <a:gd name="connsiteY153" fmla="*/ 140 h 1600340"/>
                <a:gd name="connsiteX154" fmla="*/ 0 w 996950"/>
                <a:gd name="connsiteY154" fmla="*/ 140 h 1600340"/>
                <a:gd name="connsiteX0" fmla="*/ 15875 w 997584"/>
                <a:gd name="connsiteY0" fmla="*/ 1292365 h 1600340"/>
                <a:gd name="connsiteX1" fmla="*/ 15875 w 997584"/>
                <a:gd name="connsiteY1" fmla="*/ 1330465 h 1600340"/>
                <a:gd name="connsiteX2" fmla="*/ 28575 w 997584"/>
                <a:gd name="connsiteY2" fmla="*/ 1327290 h 1600340"/>
                <a:gd name="connsiteX3" fmla="*/ 47625 w 997584"/>
                <a:gd name="connsiteY3" fmla="*/ 1311415 h 1600340"/>
                <a:gd name="connsiteX4" fmla="*/ 76200 w 997584"/>
                <a:gd name="connsiteY4" fmla="*/ 1295540 h 1600340"/>
                <a:gd name="connsiteX5" fmla="*/ 88900 w 997584"/>
                <a:gd name="connsiteY5" fmla="*/ 1286015 h 1600340"/>
                <a:gd name="connsiteX6" fmla="*/ 98425 w 997584"/>
                <a:gd name="connsiteY6" fmla="*/ 1282840 h 1600340"/>
                <a:gd name="connsiteX7" fmla="*/ 107950 w 997584"/>
                <a:gd name="connsiteY7" fmla="*/ 1273315 h 1600340"/>
                <a:gd name="connsiteX8" fmla="*/ 117475 w 997584"/>
                <a:gd name="connsiteY8" fmla="*/ 1266965 h 1600340"/>
                <a:gd name="connsiteX9" fmla="*/ 133350 w 997584"/>
                <a:gd name="connsiteY9" fmla="*/ 1251090 h 1600340"/>
                <a:gd name="connsiteX10" fmla="*/ 149225 w 997584"/>
                <a:gd name="connsiteY10" fmla="*/ 1238390 h 1600340"/>
                <a:gd name="connsiteX11" fmla="*/ 203200 w 997584"/>
                <a:gd name="connsiteY11" fmla="*/ 1247915 h 1600340"/>
                <a:gd name="connsiteX12" fmla="*/ 206375 w 997584"/>
                <a:gd name="connsiteY12" fmla="*/ 1270140 h 1600340"/>
                <a:gd name="connsiteX13" fmla="*/ 225425 w 997584"/>
                <a:gd name="connsiteY13" fmla="*/ 1279665 h 1600340"/>
                <a:gd name="connsiteX14" fmla="*/ 288925 w 997584"/>
                <a:gd name="connsiteY14" fmla="*/ 1279665 h 1600340"/>
                <a:gd name="connsiteX15" fmla="*/ 307975 w 997584"/>
                <a:gd name="connsiteY15" fmla="*/ 1292365 h 1600340"/>
                <a:gd name="connsiteX16" fmla="*/ 314325 w 997584"/>
                <a:gd name="connsiteY16" fmla="*/ 1301890 h 1600340"/>
                <a:gd name="connsiteX17" fmla="*/ 342900 w 997584"/>
                <a:gd name="connsiteY17" fmla="*/ 1314590 h 1600340"/>
                <a:gd name="connsiteX18" fmla="*/ 352425 w 997584"/>
                <a:gd name="connsiteY18" fmla="*/ 1317765 h 1600340"/>
                <a:gd name="connsiteX19" fmla="*/ 361950 w 997584"/>
                <a:gd name="connsiteY19" fmla="*/ 1320940 h 1600340"/>
                <a:gd name="connsiteX20" fmla="*/ 384175 w 997584"/>
                <a:gd name="connsiteY20" fmla="*/ 1327290 h 1600340"/>
                <a:gd name="connsiteX21" fmla="*/ 403225 w 997584"/>
                <a:gd name="connsiteY21" fmla="*/ 1343165 h 1600340"/>
                <a:gd name="connsiteX22" fmla="*/ 415925 w 997584"/>
                <a:gd name="connsiteY22" fmla="*/ 1362215 h 1600340"/>
                <a:gd name="connsiteX23" fmla="*/ 476250 w 997584"/>
                <a:gd name="connsiteY23" fmla="*/ 1371740 h 1600340"/>
                <a:gd name="connsiteX24" fmla="*/ 504825 w 997584"/>
                <a:gd name="connsiteY24" fmla="*/ 1381265 h 1600340"/>
                <a:gd name="connsiteX25" fmla="*/ 514350 w 997584"/>
                <a:gd name="connsiteY25" fmla="*/ 1384440 h 1600340"/>
                <a:gd name="connsiteX26" fmla="*/ 533400 w 997584"/>
                <a:gd name="connsiteY26" fmla="*/ 1400315 h 1600340"/>
                <a:gd name="connsiteX27" fmla="*/ 536575 w 997584"/>
                <a:gd name="connsiteY27" fmla="*/ 1409840 h 1600340"/>
                <a:gd name="connsiteX28" fmla="*/ 533400 w 997584"/>
                <a:gd name="connsiteY28" fmla="*/ 1438415 h 1600340"/>
                <a:gd name="connsiteX29" fmla="*/ 511175 w 997584"/>
                <a:gd name="connsiteY29" fmla="*/ 1463815 h 1600340"/>
                <a:gd name="connsiteX30" fmla="*/ 501650 w 997584"/>
                <a:gd name="connsiteY30" fmla="*/ 1482865 h 1600340"/>
                <a:gd name="connsiteX31" fmla="*/ 492125 w 997584"/>
                <a:gd name="connsiteY31" fmla="*/ 1486040 h 1600340"/>
                <a:gd name="connsiteX32" fmla="*/ 488950 w 997584"/>
                <a:gd name="connsiteY32" fmla="*/ 1527315 h 1600340"/>
                <a:gd name="connsiteX33" fmla="*/ 492125 w 997584"/>
                <a:gd name="connsiteY33" fmla="*/ 1536840 h 1600340"/>
                <a:gd name="connsiteX34" fmla="*/ 501650 w 997584"/>
                <a:gd name="connsiteY34" fmla="*/ 1543190 h 1600340"/>
                <a:gd name="connsiteX35" fmla="*/ 511175 w 997584"/>
                <a:gd name="connsiteY35" fmla="*/ 1562240 h 1600340"/>
                <a:gd name="connsiteX36" fmla="*/ 514350 w 997584"/>
                <a:gd name="connsiteY36" fmla="*/ 1581290 h 1600340"/>
                <a:gd name="connsiteX37" fmla="*/ 533400 w 997584"/>
                <a:gd name="connsiteY37" fmla="*/ 1587640 h 1600340"/>
                <a:gd name="connsiteX38" fmla="*/ 552450 w 997584"/>
                <a:gd name="connsiteY38" fmla="*/ 1600340 h 1600340"/>
                <a:gd name="connsiteX39" fmla="*/ 558800 w 997584"/>
                <a:gd name="connsiteY39" fmla="*/ 1578115 h 1600340"/>
                <a:gd name="connsiteX40" fmla="*/ 568325 w 997584"/>
                <a:gd name="connsiteY40" fmla="*/ 1571765 h 1600340"/>
                <a:gd name="connsiteX41" fmla="*/ 577850 w 997584"/>
                <a:gd name="connsiteY41" fmla="*/ 1562240 h 1600340"/>
                <a:gd name="connsiteX42" fmla="*/ 596900 w 997584"/>
                <a:gd name="connsiteY42" fmla="*/ 1549540 h 1600340"/>
                <a:gd name="connsiteX43" fmla="*/ 603250 w 997584"/>
                <a:gd name="connsiteY43" fmla="*/ 1457465 h 1600340"/>
                <a:gd name="connsiteX44" fmla="*/ 612775 w 997584"/>
                <a:gd name="connsiteY44" fmla="*/ 1425715 h 1600340"/>
                <a:gd name="connsiteX45" fmla="*/ 619125 w 997584"/>
                <a:gd name="connsiteY45" fmla="*/ 1406665 h 1600340"/>
                <a:gd name="connsiteX46" fmla="*/ 622300 w 997584"/>
                <a:gd name="connsiteY46" fmla="*/ 1397140 h 1600340"/>
                <a:gd name="connsiteX47" fmla="*/ 628650 w 997584"/>
                <a:gd name="connsiteY47" fmla="*/ 1374915 h 1600340"/>
                <a:gd name="connsiteX48" fmla="*/ 625475 w 997584"/>
                <a:gd name="connsiteY48" fmla="*/ 1279665 h 1600340"/>
                <a:gd name="connsiteX49" fmla="*/ 622300 w 997584"/>
                <a:gd name="connsiteY49" fmla="*/ 1232040 h 1600340"/>
                <a:gd name="connsiteX50" fmla="*/ 625475 w 997584"/>
                <a:gd name="connsiteY50" fmla="*/ 1139965 h 1600340"/>
                <a:gd name="connsiteX51" fmla="*/ 628650 w 997584"/>
                <a:gd name="connsiteY51" fmla="*/ 1130440 h 1600340"/>
                <a:gd name="connsiteX52" fmla="*/ 644525 w 997584"/>
                <a:gd name="connsiteY52" fmla="*/ 1098690 h 1600340"/>
                <a:gd name="connsiteX53" fmla="*/ 654050 w 997584"/>
                <a:gd name="connsiteY53" fmla="*/ 1095515 h 1600340"/>
                <a:gd name="connsiteX54" fmla="*/ 644525 w 997584"/>
                <a:gd name="connsiteY54" fmla="*/ 1089165 h 1600340"/>
                <a:gd name="connsiteX55" fmla="*/ 638175 w 997584"/>
                <a:gd name="connsiteY55" fmla="*/ 1089165 h 1600340"/>
                <a:gd name="connsiteX56" fmla="*/ 647700 w 997584"/>
                <a:gd name="connsiteY56" fmla="*/ 1095515 h 1600340"/>
                <a:gd name="connsiteX57" fmla="*/ 650875 w 997584"/>
                <a:gd name="connsiteY57" fmla="*/ 1105040 h 1600340"/>
                <a:gd name="connsiteX58" fmla="*/ 676275 w 997584"/>
                <a:gd name="connsiteY58" fmla="*/ 1101865 h 1600340"/>
                <a:gd name="connsiteX59" fmla="*/ 698500 w 997584"/>
                <a:gd name="connsiteY59" fmla="*/ 1079640 h 1600340"/>
                <a:gd name="connsiteX60" fmla="*/ 704850 w 997584"/>
                <a:gd name="connsiteY60" fmla="*/ 1070115 h 1600340"/>
                <a:gd name="connsiteX61" fmla="*/ 711200 w 997584"/>
                <a:gd name="connsiteY61" fmla="*/ 1060590 h 1600340"/>
                <a:gd name="connsiteX62" fmla="*/ 720725 w 997584"/>
                <a:gd name="connsiteY62" fmla="*/ 1041540 h 1600340"/>
                <a:gd name="connsiteX63" fmla="*/ 723900 w 997584"/>
                <a:gd name="connsiteY63" fmla="*/ 1032015 h 1600340"/>
                <a:gd name="connsiteX64" fmla="*/ 733425 w 997584"/>
                <a:gd name="connsiteY64" fmla="*/ 1025665 h 1600340"/>
                <a:gd name="connsiteX65" fmla="*/ 742950 w 997584"/>
                <a:gd name="connsiteY65" fmla="*/ 1006615 h 1600340"/>
                <a:gd name="connsiteX66" fmla="*/ 749300 w 997584"/>
                <a:gd name="connsiteY66" fmla="*/ 987565 h 1600340"/>
                <a:gd name="connsiteX67" fmla="*/ 752475 w 997584"/>
                <a:gd name="connsiteY67" fmla="*/ 978040 h 1600340"/>
                <a:gd name="connsiteX68" fmla="*/ 755650 w 997584"/>
                <a:gd name="connsiteY68" fmla="*/ 968515 h 1600340"/>
                <a:gd name="connsiteX69" fmla="*/ 762000 w 997584"/>
                <a:gd name="connsiteY69" fmla="*/ 958990 h 1600340"/>
                <a:gd name="connsiteX70" fmla="*/ 777875 w 997584"/>
                <a:gd name="connsiteY70" fmla="*/ 936765 h 1600340"/>
                <a:gd name="connsiteX71" fmla="*/ 800100 w 997584"/>
                <a:gd name="connsiteY71" fmla="*/ 911365 h 1600340"/>
                <a:gd name="connsiteX72" fmla="*/ 815975 w 997584"/>
                <a:gd name="connsiteY72" fmla="*/ 895490 h 1600340"/>
                <a:gd name="connsiteX73" fmla="*/ 835025 w 997584"/>
                <a:gd name="connsiteY73" fmla="*/ 876440 h 1600340"/>
                <a:gd name="connsiteX74" fmla="*/ 841375 w 997584"/>
                <a:gd name="connsiteY74" fmla="*/ 866915 h 1600340"/>
                <a:gd name="connsiteX75" fmla="*/ 860425 w 997584"/>
                <a:gd name="connsiteY75" fmla="*/ 847865 h 1600340"/>
                <a:gd name="connsiteX76" fmla="*/ 876300 w 997584"/>
                <a:gd name="connsiteY76" fmla="*/ 819290 h 1600340"/>
                <a:gd name="connsiteX77" fmla="*/ 885825 w 997584"/>
                <a:gd name="connsiteY77" fmla="*/ 809765 h 1600340"/>
                <a:gd name="connsiteX78" fmla="*/ 892175 w 997584"/>
                <a:gd name="connsiteY78" fmla="*/ 800240 h 1600340"/>
                <a:gd name="connsiteX79" fmla="*/ 901700 w 997584"/>
                <a:gd name="connsiteY79" fmla="*/ 790715 h 1600340"/>
                <a:gd name="connsiteX80" fmla="*/ 908050 w 997584"/>
                <a:gd name="connsiteY80" fmla="*/ 781190 h 1600340"/>
                <a:gd name="connsiteX81" fmla="*/ 917575 w 997584"/>
                <a:gd name="connsiteY81" fmla="*/ 771665 h 1600340"/>
                <a:gd name="connsiteX82" fmla="*/ 930275 w 997584"/>
                <a:gd name="connsiteY82" fmla="*/ 752615 h 1600340"/>
                <a:gd name="connsiteX83" fmla="*/ 933450 w 997584"/>
                <a:gd name="connsiteY83" fmla="*/ 743090 h 1600340"/>
                <a:gd name="connsiteX84" fmla="*/ 942975 w 997584"/>
                <a:gd name="connsiteY84" fmla="*/ 733565 h 1600340"/>
                <a:gd name="connsiteX85" fmla="*/ 949325 w 997584"/>
                <a:gd name="connsiteY85" fmla="*/ 714515 h 1600340"/>
                <a:gd name="connsiteX86" fmla="*/ 955675 w 997584"/>
                <a:gd name="connsiteY86" fmla="*/ 692290 h 1600340"/>
                <a:gd name="connsiteX87" fmla="*/ 958850 w 997584"/>
                <a:gd name="connsiteY87" fmla="*/ 666890 h 1600340"/>
                <a:gd name="connsiteX88" fmla="*/ 962025 w 997584"/>
                <a:gd name="connsiteY88" fmla="*/ 619265 h 1600340"/>
                <a:gd name="connsiteX89" fmla="*/ 965200 w 997584"/>
                <a:gd name="connsiteY89" fmla="*/ 603390 h 1600340"/>
                <a:gd name="connsiteX90" fmla="*/ 984250 w 997584"/>
                <a:gd name="connsiteY90" fmla="*/ 600215 h 1600340"/>
                <a:gd name="connsiteX91" fmla="*/ 996950 w 997584"/>
                <a:gd name="connsiteY91" fmla="*/ 571640 h 1600340"/>
                <a:gd name="connsiteX92" fmla="*/ 993775 w 997584"/>
                <a:gd name="connsiteY92" fmla="*/ 562115 h 1600340"/>
                <a:gd name="connsiteX93" fmla="*/ 984250 w 997584"/>
                <a:gd name="connsiteY93" fmla="*/ 568465 h 1600340"/>
                <a:gd name="connsiteX94" fmla="*/ 974725 w 997584"/>
                <a:gd name="connsiteY94" fmla="*/ 539890 h 1600340"/>
                <a:gd name="connsiteX95" fmla="*/ 971550 w 997584"/>
                <a:gd name="connsiteY95" fmla="*/ 530365 h 1600340"/>
                <a:gd name="connsiteX96" fmla="*/ 965200 w 997584"/>
                <a:gd name="connsiteY96" fmla="*/ 501790 h 1600340"/>
                <a:gd name="connsiteX97" fmla="*/ 958850 w 997584"/>
                <a:gd name="connsiteY97" fmla="*/ 482740 h 1600340"/>
                <a:gd name="connsiteX98" fmla="*/ 949325 w 997584"/>
                <a:gd name="connsiteY98" fmla="*/ 454165 h 1600340"/>
                <a:gd name="connsiteX99" fmla="*/ 946150 w 997584"/>
                <a:gd name="connsiteY99" fmla="*/ 444640 h 1600340"/>
                <a:gd name="connsiteX100" fmla="*/ 942975 w 997584"/>
                <a:gd name="connsiteY100" fmla="*/ 435115 h 1600340"/>
                <a:gd name="connsiteX101" fmla="*/ 936625 w 997584"/>
                <a:gd name="connsiteY101" fmla="*/ 425590 h 1600340"/>
                <a:gd name="connsiteX102" fmla="*/ 920750 w 997584"/>
                <a:gd name="connsiteY102" fmla="*/ 400190 h 1600340"/>
                <a:gd name="connsiteX103" fmla="*/ 908050 w 997584"/>
                <a:gd name="connsiteY103" fmla="*/ 381140 h 1600340"/>
                <a:gd name="connsiteX104" fmla="*/ 879475 w 997584"/>
                <a:gd name="connsiteY104" fmla="*/ 368440 h 1600340"/>
                <a:gd name="connsiteX105" fmla="*/ 869950 w 997584"/>
                <a:gd name="connsiteY105" fmla="*/ 365265 h 1600340"/>
                <a:gd name="connsiteX106" fmla="*/ 860425 w 997584"/>
                <a:gd name="connsiteY106" fmla="*/ 362090 h 1600340"/>
                <a:gd name="connsiteX107" fmla="*/ 800100 w 997584"/>
                <a:gd name="connsiteY107" fmla="*/ 355740 h 1600340"/>
                <a:gd name="connsiteX108" fmla="*/ 768350 w 997584"/>
                <a:gd name="connsiteY108" fmla="*/ 346215 h 1600340"/>
                <a:gd name="connsiteX109" fmla="*/ 758825 w 997584"/>
                <a:gd name="connsiteY109" fmla="*/ 339865 h 1600340"/>
                <a:gd name="connsiteX110" fmla="*/ 749300 w 997584"/>
                <a:gd name="connsiteY110" fmla="*/ 330340 h 1600340"/>
                <a:gd name="connsiteX111" fmla="*/ 730250 w 997584"/>
                <a:gd name="connsiteY111" fmla="*/ 320815 h 1600340"/>
                <a:gd name="connsiteX112" fmla="*/ 711200 w 997584"/>
                <a:gd name="connsiteY112" fmla="*/ 304940 h 1600340"/>
                <a:gd name="connsiteX113" fmla="*/ 704850 w 997584"/>
                <a:gd name="connsiteY113" fmla="*/ 295415 h 1600340"/>
                <a:gd name="connsiteX114" fmla="*/ 695325 w 997584"/>
                <a:gd name="connsiteY114" fmla="*/ 292240 h 1600340"/>
                <a:gd name="connsiteX115" fmla="*/ 692150 w 997584"/>
                <a:gd name="connsiteY115" fmla="*/ 282715 h 1600340"/>
                <a:gd name="connsiteX116" fmla="*/ 682625 w 997584"/>
                <a:gd name="connsiteY116" fmla="*/ 276365 h 1600340"/>
                <a:gd name="connsiteX117" fmla="*/ 673100 w 997584"/>
                <a:gd name="connsiteY117" fmla="*/ 257315 h 1600340"/>
                <a:gd name="connsiteX118" fmla="*/ 663575 w 997584"/>
                <a:gd name="connsiteY118" fmla="*/ 250965 h 1600340"/>
                <a:gd name="connsiteX119" fmla="*/ 638175 w 997584"/>
                <a:gd name="connsiteY119" fmla="*/ 228740 h 1600340"/>
                <a:gd name="connsiteX120" fmla="*/ 619125 w 997584"/>
                <a:gd name="connsiteY120" fmla="*/ 216040 h 1600340"/>
                <a:gd name="connsiteX121" fmla="*/ 590550 w 997584"/>
                <a:gd name="connsiteY121" fmla="*/ 196990 h 1600340"/>
                <a:gd name="connsiteX122" fmla="*/ 581025 w 997584"/>
                <a:gd name="connsiteY122" fmla="*/ 190640 h 1600340"/>
                <a:gd name="connsiteX123" fmla="*/ 571500 w 997584"/>
                <a:gd name="connsiteY123" fmla="*/ 187465 h 1600340"/>
                <a:gd name="connsiteX124" fmla="*/ 552450 w 997584"/>
                <a:gd name="connsiteY124" fmla="*/ 174765 h 1600340"/>
                <a:gd name="connsiteX125" fmla="*/ 542925 w 997584"/>
                <a:gd name="connsiteY125" fmla="*/ 168415 h 1600340"/>
                <a:gd name="connsiteX126" fmla="*/ 533400 w 997584"/>
                <a:gd name="connsiteY126" fmla="*/ 165240 h 1600340"/>
                <a:gd name="connsiteX127" fmla="*/ 520700 w 997584"/>
                <a:gd name="connsiteY127" fmla="*/ 162065 h 1600340"/>
                <a:gd name="connsiteX128" fmla="*/ 390525 w 997584"/>
                <a:gd name="connsiteY128" fmla="*/ 158890 h 1600340"/>
                <a:gd name="connsiteX129" fmla="*/ 361950 w 997584"/>
                <a:gd name="connsiteY129" fmla="*/ 149365 h 1600340"/>
                <a:gd name="connsiteX130" fmla="*/ 339725 w 997584"/>
                <a:gd name="connsiteY130" fmla="*/ 143015 h 1600340"/>
                <a:gd name="connsiteX131" fmla="*/ 301625 w 997584"/>
                <a:gd name="connsiteY131" fmla="*/ 136665 h 1600340"/>
                <a:gd name="connsiteX132" fmla="*/ 273050 w 997584"/>
                <a:gd name="connsiteY132" fmla="*/ 127140 h 1600340"/>
                <a:gd name="connsiteX133" fmla="*/ 263525 w 997584"/>
                <a:gd name="connsiteY133" fmla="*/ 123965 h 1600340"/>
                <a:gd name="connsiteX134" fmla="*/ 244475 w 997584"/>
                <a:gd name="connsiteY134" fmla="*/ 120790 h 1600340"/>
                <a:gd name="connsiteX135" fmla="*/ 206375 w 997584"/>
                <a:gd name="connsiteY135" fmla="*/ 123965 h 1600340"/>
                <a:gd name="connsiteX136" fmla="*/ 187325 w 997584"/>
                <a:gd name="connsiteY136" fmla="*/ 130315 h 1600340"/>
                <a:gd name="connsiteX137" fmla="*/ 177800 w 997584"/>
                <a:gd name="connsiteY137" fmla="*/ 133490 h 1600340"/>
                <a:gd name="connsiteX138" fmla="*/ 165100 w 997584"/>
                <a:gd name="connsiteY138" fmla="*/ 133490 h 1600340"/>
                <a:gd name="connsiteX139" fmla="*/ 155575 w 997584"/>
                <a:gd name="connsiteY139" fmla="*/ 136665 h 1600340"/>
                <a:gd name="connsiteX140" fmla="*/ 142875 w 997584"/>
                <a:gd name="connsiteY140" fmla="*/ 155715 h 1600340"/>
                <a:gd name="connsiteX141" fmla="*/ 133350 w 997584"/>
                <a:gd name="connsiteY141" fmla="*/ 174765 h 1600340"/>
                <a:gd name="connsiteX142" fmla="*/ 133350 w 997584"/>
                <a:gd name="connsiteY142" fmla="*/ 136665 h 1600340"/>
                <a:gd name="connsiteX143" fmla="*/ 142875 w 997584"/>
                <a:gd name="connsiteY143" fmla="*/ 127140 h 1600340"/>
                <a:gd name="connsiteX144" fmla="*/ 149225 w 997584"/>
                <a:gd name="connsiteY144" fmla="*/ 117615 h 1600340"/>
                <a:gd name="connsiteX145" fmla="*/ 142875 w 997584"/>
                <a:gd name="connsiteY145" fmla="*/ 89040 h 1600340"/>
                <a:gd name="connsiteX146" fmla="*/ 133350 w 997584"/>
                <a:gd name="connsiteY146" fmla="*/ 82690 h 1600340"/>
                <a:gd name="connsiteX147" fmla="*/ 120650 w 997584"/>
                <a:gd name="connsiteY147" fmla="*/ 63640 h 1600340"/>
                <a:gd name="connsiteX148" fmla="*/ 114300 w 997584"/>
                <a:gd name="connsiteY148" fmla="*/ 41415 h 1600340"/>
                <a:gd name="connsiteX149" fmla="*/ 101600 w 997584"/>
                <a:gd name="connsiteY149" fmla="*/ 22365 h 1600340"/>
                <a:gd name="connsiteX150" fmla="*/ 60325 w 997584"/>
                <a:gd name="connsiteY150" fmla="*/ 19190 h 1600340"/>
                <a:gd name="connsiteX151" fmla="*/ 31750 w 997584"/>
                <a:gd name="connsiteY151" fmla="*/ 3315 h 1600340"/>
                <a:gd name="connsiteX152" fmla="*/ 9525 w 997584"/>
                <a:gd name="connsiteY152" fmla="*/ 140 h 1600340"/>
                <a:gd name="connsiteX153" fmla="*/ 0 w 997584"/>
                <a:gd name="connsiteY153" fmla="*/ 140 h 1600340"/>
                <a:gd name="connsiteX0" fmla="*/ 15875 w 997664"/>
                <a:gd name="connsiteY0" fmla="*/ 1292365 h 1600340"/>
                <a:gd name="connsiteX1" fmla="*/ 15875 w 997664"/>
                <a:gd name="connsiteY1" fmla="*/ 1330465 h 1600340"/>
                <a:gd name="connsiteX2" fmla="*/ 28575 w 997664"/>
                <a:gd name="connsiteY2" fmla="*/ 1327290 h 1600340"/>
                <a:gd name="connsiteX3" fmla="*/ 47625 w 997664"/>
                <a:gd name="connsiteY3" fmla="*/ 1311415 h 1600340"/>
                <a:gd name="connsiteX4" fmla="*/ 76200 w 997664"/>
                <a:gd name="connsiteY4" fmla="*/ 1295540 h 1600340"/>
                <a:gd name="connsiteX5" fmla="*/ 88900 w 997664"/>
                <a:gd name="connsiteY5" fmla="*/ 1286015 h 1600340"/>
                <a:gd name="connsiteX6" fmla="*/ 98425 w 997664"/>
                <a:gd name="connsiteY6" fmla="*/ 1282840 h 1600340"/>
                <a:gd name="connsiteX7" fmla="*/ 107950 w 997664"/>
                <a:gd name="connsiteY7" fmla="*/ 1273315 h 1600340"/>
                <a:gd name="connsiteX8" fmla="*/ 117475 w 997664"/>
                <a:gd name="connsiteY8" fmla="*/ 1266965 h 1600340"/>
                <a:gd name="connsiteX9" fmla="*/ 133350 w 997664"/>
                <a:gd name="connsiteY9" fmla="*/ 1251090 h 1600340"/>
                <a:gd name="connsiteX10" fmla="*/ 149225 w 997664"/>
                <a:gd name="connsiteY10" fmla="*/ 1238390 h 1600340"/>
                <a:gd name="connsiteX11" fmla="*/ 203200 w 997664"/>
                <a:gd name="connsiteY11" fmla="*/ 1247915 h 1600340"/>
                <a:gd name="connsiteX12" fmla="*/ 206375 w 997664"/>
                <a:gd name="connsiteY12" fmla="*/ 1270140 h 1600340"/>
                <a:gd name="connsiteX13" fmla="*/ 225425 w 997664"/>
                <a:gd name="connsiteY13" fmla="*/ 1279665 h 1600340"/>
                <a:gd name="connsiteX14" fmla="*/ 288925 w 997664"/>
                <a:gd name="connsiteY14" fmla="*/ 1279665 h 1600340"/>
                <a:gd name="connsiteX15" fmla="*/ 307975 w 997664"/>
                <a:gd name="connsiteY15" fmla="*/ 1292365 h 1600340"/>
                <a:gd name="connsiteX16" fmla="*/ 314325 w 997664"/>
                <a:gd name="connsiteY16" fmla="*/ 1301890 h 1600340"/>
                <a:gd name="connsiteX17" fmla="*/ 342900 w 997664"/>
                <a:gd name="connsiteY17" fmla="*/ 1314590 h 1600340"/>
                <a:gd name="connsiteX18" fmla="*/ 352425 w 997664"/>
                <a:gd name="connsiteY18" fmla="*/ 1317765 h 1600340"/>
                <a:gd name="connsiteX19" fmla="*/ 361950 w 997664"/>
                <a:gd name="connsiteY19" fmla="*/ 1320940 h 1600340"/>
                <a:gd name="connsiteX20" fmla="*/ 384175 w 997664"/>
                <a:gd name="connsiteY20" fmla="*/ 1327290 h 1600340"/>
                <a:gd name="connsiteX21" fmla="*/ 403225 w 997664"/>
                <a:gd name="connsiteY21" fmla="*/ 1343165 h 1600340"/>
                <a:gd name="connsiteX22" fmla="*/ 415925 w 997664"/>
                <a:gd name="connsiteY22" fmla="*/ 1362215 h 1600340"/>
                <a:gd name="connsiteX23" fmla="*/ 476250 w 997664"/>
                <a:gd name="connsiteY23" fmla="*/ 1371740 h 1600340"/>
                <a:gd name="connsiteX24" fmla="*/ 504825 w 997664"/>
                <a:gd name="connsiteY24" fmla="*/ 1381265 h 1600340"/>
                <a:gd name="connsiteX25" fmla="*/ 514350 w 997664"/>
                <a:gd name="connsiteY25" fmla="*/ 1384440 h 1600340"/>
                <a:gd name="connsiteX26" fmla="*/ 533400 w 997664"/>
                <a:gd name="connsiteY26" fmla="*/ 1400315 h 1600340"/>
                <a:gd name="connsiteX27" fmla="*/ 536575 w 997664"/>
                <a:gd name="connsiteY27" fmla="*/ 1409840 h 1600340"/>
                <a:gd name="connsiteX28" fmla="*/ 533400 w 997664"/>
                <a:gd name="connsiteY28" fmla="*/ 1438415 h 1600340"/>
                <a:gd name="connsiteX29" fmla="*/ 511175 w 997664"/>
                <a:gd name="connsiteY29" fmla="*/ 1463815 h 1600340"/>
                <a:gd name="connsiteX30" fmla="*/ 501650 w 997664"/>
                <a:gd name="connsiteY30" fmla="*/ 1482865 h 1600340"/>
                <a:gd name="connsiteX31" fmla="*/ 492125 w 997664"/>
                <a:gd name="connsiteY31" fmla="*/ 1486040 h 1600340"/>
                <a:gd name="connsiteX32" fmla="*/ 488950 w 997664"/>
                <a:gd name="connsiteY32" fmla="*/ 1527315 h 1600340"/>
                <a:gd name="connsiteX33" fmla="*/ 492125 w 997664"/>
                <a:gd name="connsiteY33" fmla="*/ 1536840 h 1600340"/>
                <a:gd name="connsiteX34" fmla="*/ 501650 w 997664"/>
                <a:gd name="connsiteY34" fmla="*/ 1543190 h 1600340"/>
                <a:gd name="connsiteX35" fmla="*/ 511175 w 997664"/>
                <a:gd name="connsiteY35" fmla="*/ 1562240 h 1600340"/>
                <a:gd name="connsiteX36" fmla="*/ 514350 w 997664"/>
                <a:gd name="connsiteY36" fmla="*/ 1581290 h 1600340"/>
                <a:gd name="connsiteX37" fmla="*/ 533400 w 997664"/>
                <a:gd name="connsiteY37" fmla="*/ 1587640 h 1600340"/>
                <a:gd name="connsiteX38" fmla="*/ 552450 w 997664"/>
                <a:gd name="connsiteY38" fmla="*/ 1600340 h 1600340"/>
                <a:gd name="connsiteX39" fmla="*/ 558800 w 997664"/>
                <a:gd name="connsiteY39" fmla="*/ 1578115 h 1600340"/>
                <a:gd name="connsiteX40" fmla="*/ 568325 w 997664"/>
                <a:gd name="connsiteY40" fmla="*/ 1571765 h 1600340"/>
                <a:gd name="connsiteX41" fmla="*/ 577850 w 997664"/>
                <a:gd name="connsiteY41" fmla="*/ 1562240 h 1600340"/>
                <a:gd name="connsiteX42" fmla="*/ 596900 w 997664"/>
                <a:gd name="connsiteY42" fmla="*/ 1549540 h 1600340"/>
                <a:gd name="connsiteX43" fmla="*/ 603250 w 997664"/>
                <a:gd name="connsiteY43" fmla="*/ 1457465 h 1600340"/>
                <a:gd name="connsiteX44" fmla="*/ 612775 w 997664"/>
                <a:gd name="connsiteY44" fmla="*/ 1425715 h 1600340"/>
                <a:gd name="connsiteX45" fmla="*/ 619125 w 997664"/>
                <a:gd name="connsiteY45" fmla="*/ 1406665 h 1600340"/>
                <a:gd name="connsiteX46" fmla="*/ 622300 w 997664"/>
                <a:gd name="connsiteY46" fmla="*/ 1397140 h 1600340"/>
                <a:gd name="connsiteX47" fmla="*/ 628650 w 997664"/>
                <a:gd name="connsiteY47" fmla="*/ 1374915 h 1600340"/>
                <a:gd name="connsiteX48" fmla="*/ 625475 w 997664"/>
                <a:gd name="connsiteY48" fmla="*/ 1279665 h 1600340"/>
                <a:gd name="connsiteX49" fmla="*/ 622300 w 997664"/>
                <a:gd name="connsiteY49" fmla="*/ 1232040 h 1600340"/>
                <a:gd name="connsiteX50" fmla="*/ 625475 w 997664"/>
                <a:gd name="connsiteY50" fmla="*/ 1139965 h 1600340"/>
                <a:gd name="connsiteX51" fmla="*/ 628650 w 997664"/>
                <a:gd name="connsiteY51" fmla="*/ 1130440 h 1600340"/>
                <a:gd name="connsiteX52" fmla="*/ 644525 w 997664"/>
                <a:gd name="connsiteY52" fmla="*/ 1098690 h 1600340"/>
                <a:gd name="connsiteX53" fmla="*/ 654050 w 997664"/>
                <a:gd name="connsiteY53" fmla="*/ 1095515 h 1600340"/>
                <a:gd name="connsiteX54" fmla="*/ 644525 w 997664"/>
                <a:gd name="connsiteY54" fmla="*/ 1089165 h 1600340"/>
                <a:gd name="connsiteX55" fmla="*/ 638175 w 997664"/>
                <a:gd name="connsiteY55" fmla="*/ 1089165 h 1600340"/>
                <a:gd name="connsiteX56" fmla="*/ 647700 w 997664"/>
                <a:gd name="connsiteY56" fmla="*/ 1095515 h 1600340"/>
                <a:gd name="connsiteX57" fmla="*/ 650875 w 997664"/>
                <a:gd name="connsiteY57" fmla="*/ 1105040 h 1600340"/>
                <a:gd name="connsiteX58" fmla="*/ 676275 w 997664"/>
                <a:gd name="connsiteY58" fmla="*/ 1101865 h 1600340"/>
                <a:gd name="connsiteX59" fmla="*/ 698500 w 997664"/>
                <a:gd name="connsiteY59" fmla="*/ 1079640 h 1600340"/>
                <a:gd name="connsiteX60" fmla="*/ 704850 w 997664"/>
                <a:gd name="connsiteY60" fmla="*/ 1070115 h 1600340"/>
                <a:gd name="connsiteX61" fmla="*/ 711200 w 997664"/>
                <a:gd name="connsiteY61" fmla="*/ 1060590 h 1600340"/>
                <a:gd name="connsiteX62" fmla="*/ 720725 w 997664"/>
                <a:gd name="connsiteY62" fmla="*/ 1041540 h 1600340"/>
                <a:gd name="connsiteX63" fmla="*/ 723900 w 997664"/>
                <a:gd name="connsiteY63" fmla="*/ 1032015 h 1600340"/>
                <a:gd name="connsiteX64" fmla="*/ 733425 w 997664"/>
                <a:gd name="connsiteY64" fmla="*/ 1025665 h 1600340"/>
                <a:gd name="connsiteX65" fmla="*/ 742950 w 997664"/>
                <a:gd name="connsiteY65" fmla="*/ 1006615 h 1600340"/>
                <a:gd name="connsiteX66" fmla="*/ 749300 w 997664"/>
                <a:gd name="connsiteY66" fmla="*/ 987565 h 1600340"/>
                <a:gd name="connsiteX67" fmla="*/ 752475 w 997664"/>
                <a:gd name="connsiteY67" fmla="*/ 978040 h 1600340"/>
                <a:gd name="connsiteX68" fmla="*/ 755650 w 997664"/>
                <a:gd name="connsiteY68" fmla="*/ 968515 h 1600340"/>
                <a:gd name="connsiteX69" fmla="*/ 762000 w 997664"/>
                <a:gd name="connsiteY69" fmla="*/ 958990 h 1600340"/>
                <a:gd name="connsiteX70" fmla="*/ 777875 w 997664"/>
                <a:gd name="connsiteY70" fmla="*/ 936765 h 1600340"/>
                <a:gd name="connsiteX71" fmla="*/ 800100 w 997664"/>
                <a:gd name="connsiteY71" fmla="*/ 911365 h 1600340"/>
                <a:gd name="connsiteX72" fmla="*/ 815975 w 997664"/>
                <a:gd name="connsiteY72" fmla="*/ 895490 h 1600340"/>
                <a:gd name="connsiteX73" fmla="*/ 835025 w 997664"/>
                <a:gd name="connsiteY73" fmla="*/ 876440 h 1600340"/>
                <a:gd name="connsiteX74" fmla="*/ 841375 w 997664"/>
                <a:gd name="connsiteY74" fmla="*/ 866915 h 1600340"/>
                <a:gd name="connsiteX75" fmla="*/ 860425 w 997664"/>
                <a:gd name="connsiteY75" fmla="*/ 847865 h 1600340"/>
                <a:gd name="connsiteX76" fmla="*/ 876300 w 997664"/>
                <a:gd name="connsiteY76" fmla="*/ 819290 h 1600340"/>
                <a:gd name="connsiteX77" fmla="*/ 885825 w 997664"/>
                <a:gd name="connsiteY77" fmla="*/ 809765 h 1600340"/>
                <a:gd name="connsiteX78" fmla="*/ 892175 w 997664"/>
                <a:gd name="connsiteY78" fmla="*/ 800240 h 1600340"/>
                <a:gd name="connsiteX79" fmla="*/ 901700 w 997664"/>
                <a:gd name="connsiteY79" fmla="*/ 790715 h 1600340"/>
                <a:gd name="connsiteX80" fmla="*/ 908050 w 997664"/>
                <a:gd name="connsiteY80" fmla="*/ 781190 h 1600340"/>
                <a:gd name="connsiteX81" fmla="*/ 917575 w 997664"/>
                <a:gd name="connsiteY81" fmla="*/ 771665 h 1600340"/>
                <a:gd name="connsiteX82" fmla="*/ 930275 w 997664"/>
                <a:gd name="connsiteY82" fmla="*/ 752615 h 1600340"/>
                <a:gd name="connsiteX83" fmla="*/ 933450 w 997664"/>
                <a:gd name="connsiteY83" fmla="*/ 743090 h 1600340"/>
                <a:gd name="connsiteX84" fmla="*/ 942975 w 997664"/>
                <a:gd name="connsiteY84" fmla="*/ 733565 h 1600340"/>
                <a:gd name="connsiteX85" fmla="*/ 949325 w 997664"/>
                <a:gd name="connsiteY85" fmla="*/ 714515 h 1600340"/>
                <a:gd name="connsiteX86" fmla="*/ 955675 w 997664"/>
                <a:gd name="connsiteY86" fmla="*/ 692290 h 1600340"/>
                <a:gd name="connsiteX87" fmla="*/ 958850 w 997664"/>
                <a:gd name="connsiteY87" fmla="*/ 666890 h 1600340"/>
                <a:gd name="connsiteX88" fmla="*/ 962025 w 997664"/>
                <a:gd name="connsiteY88" fmla="*/ 619265 h 1600340"/>
                <a:gd name="connsiteX89" fmla="*/ 965200 w 997664"/>
                <a:gd name="connsiteY89" fmla="*/ 603390 h 1600340"/>
                <a:gd name="connsiteX90" fmla="*/ 984250 w 997664"/>
                <a:gd name="connsiteY90" fmla="*/ 600215 h 1600340"/>
                <a:gd name="connsiteX91" fmla="*/ 996950 w 997664"/>
                <a:gd name="connsiteY91" fmla="*/ 571640 h 1600340"/>
                <a:gd name="connsiteX92" fmla="*/ 993775 w 997664"/>
                <a:gd name="connsiteY92" fmla="*/ 562115 h 1600340"/>
                <a:gd name="connsiteX93" fmla="*/ 974725 w 997664"/>
                <a:gd name="connsiteY93" fmla="*/ 539890 h 1600340"/>
                <a:gd name="connsiteX94" fmla="*/ 971550 w 997664"/>
                <a:gd name="connsiteY94" fmla="*/ 530365 h 1600340"/>
                <a:gd name="connsiteX95" fmla="*/ 965200 w 997664"/>
                <a:gd name="connsiteY95" fmla="*/ 501790 h 1600340"/>
                <a:gd name="connsiteX96" fmla="*/ 958850 w 997664"/>
                <a:gd name="connsiteY96" fmla="*/ 482740 h 1600340"/>
                <a:gd name="connsiteX97" fmla="*/ 949325 w 997664"/>
                <a:gd name="connsiteY97" fmla="*/ 454165 h 1600340"/>
                <a:gd name="connsiteX98" fmla="*/ 946150 w 997664"/>
                <a:gd name="connsiteY98" fmla="*/ 444640 h 1600340"/>
                <a:gd name="connsiteX99" fmla="*/ 942975 w 997664"/>
                <a:gd name="connsiteY99" fmla="*/ 435115 h 1600340"/>
                <a:gd name="connsiteX100" fmla="*/ 936625 w 997664"/>
                <a:gd name="connsiteY100" fmla="*/ 425590 h 1600340"/>
                <a:gd name="connsiteX101" fmla="*/ 920750 w 997664"/>
                <a:gd name="connsiteY101" fmla="*/ 400190 h 1600340"/>
                <a:gd name="connsiteX102" fmla="*/ 908050 w 997664"/>
                <a:gd name="connsiteY102" fmla="*/ 381140 h 1600340"/>
                <a:gd name="connsiteX103" fmla="*/ 879475 w 997664"/>
                <a:gd name="connsiteY103" fmla="*/ 368440 h 1600340"/>
                <a:gd name="connsiteX104" fmla="*/ 869950 w 997664"/>
                <a:gd name="connsiteY104" fmla="*/ 365265 h 1600340"/>
                <a:gd name="connsiteX105" fmla="*/ 860425 w 997664"/>
                <a:gd name="connsiteY105" fmla="*/ 362090 h 1600340"/>
                <a:gd name="connsiteX106" fmla="*/ 800100 w 997664"/>
                <a:gd name="connsiteY106" fmla="*/ 355740 h 1600340"/>
                <a:gd name="connsiteX107" fmla="*/ 768350 w 997664"/>
                <a:gd name="connsiteY107" fmla="*/ 346215 h 1600340"/>
                <a:gd name="connsiteX108" fmla="*/ 758825 w 997664"/>
                <a:gd name="connsiteY108" fmla="*/ 339865 h 1600340"/>
                <a:gd name="connsiteX109" fmla="*/ 749300 w 997664"/>
                <a:gd name="connsiteY109" fmla="*/ 330340 h 1600340"/>
                <a:gd name="connsiteX110" fmla="*/ 730250 w 997664"/>
                <a:gd name="connsiteY110" fmla="*/ 320815 h 1600340"/>
                <a:gd name="connsiteX111" fmla="*/ 711200 w 997664"/>
                <a:gd name="connsiteY111" fmla="*/ 304940 h 1600340"/>
                <a:gd name="connsiteX112" fmla="*/ 704850 w 997664"/>
                <a:gd name="connsiteY112" fmla="*/ 295415 h 1600340"/>
                <a:gd name="connsiteX113" fmla="*/ 695325 w 997664"/>
                <a:gd name="connsiteY113" fmla="*/ 292240 h 1600340"/>
                <a:gd name="connsiteX114" fmla="*/ 692150 w 997664"/>
                <a:gd name="connsiteY114" fmla="*/ 282715 h 1600340"/>
                <a:gd name="connsiteX115" fmla="*/ 682625 w 997664"/>
                <a:gd name="connsiteY115" fmla="*/ 276365 h 1600340"/>
                <a:gd name="connsiteX116" fmla="*/ 673100 w 997664"/>
                <a:gd name="connsiteY116" fmla="*/ 257315 h 1600340"/>
                <a:gd name="connsiteX117" fmla="*/ 663575 w 997664"/>
                <a:gd name="connsiteY117" fmla="*/ 250965 h 1600340"/>
                <a:gd name="connsiteX118" fmla="*/ 638175 w 997664"/>
                <a:gd name="connsiteY118" fmla="*/ 228740 h 1600340"/>
                <a:gd name="connsiteX119" fmla="*/ 619125 w 997664"/>
                <a:gd name="connsiteY119" fmla="*/ 216040 h 1600340"/>
                <a:gd name="connsiteX120" fmla="*/ 590550 w 997664"/>
                <a:gd name="connsiteY120" fmla="*/ 196990 h 1600340"/>
                <a:gd name="connsiteX121" fmla="*/ 581025 w 997664"/>
                <a:gd name="connsiteY121" fmla="*/ 190640 h 1600340"/>
                <a:gd name="connsiteX122" fmla="*/ 571500 w 997664"/>
                <a:gd name="connsiteY122" fmla="*/ 187465 h 1600340"/>
                <a:gd name="connsiteX123" fmla="*/ 552450 w 997664"/>
                <a:gd name="connsiteY123" fmla="*/ 174765 h 1600340"/>
                <a:gd name="connsiteX124" fmla="*/ 542925 w 997664"/>
                <a:gd name="connsiteY124" fmla="*/ 168415 h 1600340"/>
                <a:gd name="connsiteX125" fmla="*/ 533400 w 997664"/>
                <a:gd name="connsiteY125" fmla="*/ 165240 h 1600340"/>
                <a:gd name="connsiteX126" fmla="*/ 520700 w 997664"/>
                <a:gd name="connsiteY126" fmla="*/ 162065 h 1600340"/>
                <a:gd name="connsiteX127" fmla="*/ 390525 w 997664"/>
                <a:gd name="connsiteY127" fmla="*/ 158890 h 1600340"/>
                <a:gd name="connsiteX128" fmla="*/ 361950 w 997664"/>
                <a:gd name="connsiteY128" fmla="*/ 149365 h 1600340"/>
                <a:gd name="connsiteX129" fmla="*/ 339725 w 997664"/>
                <a:gd name="connsiteY129" fmla="*/ 143015 h 1600340"/>
                <a:gd name="connsiteX130" fmla="*/ 301625 w 997664"/>
                <a:gd name="connsiteY130" fmla="*/ 136665 h 1600340"/>
                <a:gd name="connsiteX131" fmla="*/ 273050 w 997664"/>
                <a:gd name="connsiteY131" fmla="*/ 127140 h 1600340"/>
                <a:gd name="connsiteX132" fmla="*/ 263525 w 997664"/>
                <a:gd name="connsiteY132" fmla="*/ 123965 h 1600340"/>
                <a:gd name="connsiteX133" fmla="*/ 244475 w 997664"/>
                <a:gd name="connsiteY133" fmla="*/ 120790 h 1600340"/>
                <a:gd name="connsiteX134" fmla="*/ 206375 w 997664"/>
                <a:gd name="connsiteY134" fmla="*/ 123965 h 1600340"/>
                <a:gd name="connsiteX135" fmla="*/ 187325 w 997664"/>
                <a:gd name="connsiteY135" fmla="*/ 130315 h 1600340"/>
                <a:gd name="connsiteX136" fmla="*/ 177800 w 997664"/>
                <a:gd name="connsiteY136" fmla="*/ 133490 h 1600340"/>
                <a:gd name="connsiteX137" fmla="*/ 165100 w 997664"/>
                <a:gd name="connsiteY137" fmla="*/ 133490 h 1600340"/>
                <a:gd name="connsiteX138" fmla="*/ 155575 w 997664"/>
                <a:gd name="connsiteY138" fmla="*/ 136665 h 1600340"/>
                <a:gd name="connsiteX139" fmla="*/ 142875 w 997664"/>
                <a:gd name="connsiteY139" fmla="*/ 155715 h 1600340"/>
                <a:gd name="connsiteX140" fmla="*/ 133350 w 997664"/>
                <a:gd name="connsiteY140" fmla="*/ 174765 h 1600340"/>
                <a:gd name="connsiteX141" fmla="*/ 133350 w 997664"/>
                <a:gd name="connsiteY141" fmla="*/ 136665 h 1600340"/>
                <a:gd name="connsiteX142" fmla="*/ 142875 w 997664"/>
                <a:gd name="connsiteY142" fmla="*/ 127140 h 1600340"/>
                <a:gd name="connsiteX143" fmla="*/ 149225 w 997664"/>
                <a:gd name="connsiteY143" fmla="*/ 117615 h 1600340"/>
                <a:gd name="connsiteX144" fmla="*/ 142875 w 997664"/>
                <a:gd name="connsiteY144" fmla="*/ 89040 h 1600340"/>
                <a:gd name="connsiteX145" fmla="*/ 133350 w 997664"/>
                <a:gd name="connsiteY145" fmla="*/ 82690 h 1600340"/>
                <a:gd name="connsiteX146" fmla="*/ 120650 w 997664"/>
                <a:gd name="connsiteY146" fmla="*/ 63640 h 1600340"/>
                <a:gd name="connsiteX147" fmla="*/ 114300 w 997664"/>
                <a:gd name="connsiteY147" fmla="*/ 41415 h 1600340"/>
                <a:gd name="connsiteX148" fmla="*/ 101600 w 997664"/>
                <a:gd name="connsiteY148" fmla="*/ 22365 h 1600340"/>
                <a:gd name="connsiteX149" fmla="*/ 60325 w 997664"/>
                <a:gd name="connsiteY149" fmla="*/ 19190 h 1600340"/>
                <a:gd name="connsiteX150" fmla="*/ 31750 w 997664"/>
                <a:gd name="connsiteY150" fmla="*/ 3315 h 1600340"/>
                <a:gd name="connsiteX151" fmla="*/ 9525 w 997664"/>
                <a:gd name="connsiteY151" fmla="*/ 140 h 1600340"/>
                <a:gd name="connsiteX152" fmla="*/ 0 w 997664"/>
                <a:gd name="connsiteY152" fmla="*/ 140 h 1600340"/>
                <a:gd name="connsiteX0" fmla="*/ 15875 w 997135"/>
                <a:gd name="connsiteY0" fmla="*/ 1292365 h 1600340"/>
                <a:gd name="connsiteX1" fmla="*/ 15875 w 997135"/>
                <a:gd name="connsiteY1" fmla="*/ 1330465 h 1600340"/>
                <a:gd name="connsiteX2" fmla="*/ 28575 w 997135"/>
                <a:gd name="connsiteY2" fmla="*/ 1327290 h 1600340"/>
                <a:gd name="connsiteX3" fmla="*/ 47625 w 997135"/>
                <a:gd name="connsiteY3" fmla="*/ 1311415 h 1600340"/>
                <a:gd name="connsiteX4" fmla="*/ 76200 w 997135"/>
                <a:gd name="connsiteY4" fmla="*/ 1295540 h 1600340"/>
                <a:gd name="connsiteX5" fmla="*/ 88900 w 997135"/>
                <a:gd name="connsiteY5" fmla="*/ 1286015 h 1600340"/>
                <a:gd name="connsiteX6" fmla="*/ 98425 w 997135"/>
                <a:gd name="connsiteY6" fmla="*/ 1282840 h 1600340"/>
                <a:gd name="connsiteX7" fmla="*/ 107950 w 997135"/>
                <a:gd name="connsiteY7" fmla="*/ 1273315 h 1600340"/>
                <a:gd name="connsiteX8" fmla="*/ 117475 w 997135"/>
                <a:gd name="connsiteY8" fmla="*/ 1266965 h 1600340"/>
                <a:gd name="connsiteX9" fmla="*/ 133350 w 997135"/>
                <a:gd name="connsiteY9" fmla="*/ 1251090 h 1600340"/>
                <a:gd name="connsiteX10" fmla="*/ 149225 w 997135"/>
                <a:gd name="connsiteY10" fmla="*/ 1238390 h 1600340"/>
                <a:gd name="connsiteX11" fmla="*/ 203200 w 997135"/>
                <a:gd name="connsiteY11" fmla="*/ 1247915 h 1600340"/>
                <a:gd name="connsiteX12" fmla="*/ 206375 w 997135"/>
                <a:gd name="connsiteY12" fmla="*/ 1270140 h 1600340"/>
                <a:gd name="connsiteX13" fmla="*/ 225425 w 997135"/>
                <a:gd name="connsiteY13" fmla="*/ 1279665 h 1600340"/>
                <a:gd name="connsiteX14" fmla="*/ 288925 w 997135"/>
                <a:gd name="connsiteY14" fmla="*/ 1279665 h 1600340"/>
                <a:gd name="connsiteX15" fmla="*/ 307975 w 997135"/>
                <a:gd name="connsiteY15" fmla="*/ 1292365 h 1600340"/>
                <a:gd name="connsiteX16" fmla="*/ 314325 w 997135"/>
                <a:gd name="connsiteY16" fmla="*/ 1301890 h 1600340"/>
                <a:gd name="connsiteX17" fmla="*/ 342900 w 997135"/>
                <a:gd name="connsiteY17" fmla="*/ 1314590 h 1600340"/>
                <a:gd name="connsiteX18" fmla="*/ 352425 w 997135"/>
                <a:gd name="connsiteY18" fmla="*/ 1317765 h 1600340"/>
                <a:gd name="connsiteX19" fmla="*/ 361950 w 997135"/>
                <a:gd name="connsiteY19" fmla="*/ 1320940 h 1600340"/>
                <a:gd name="connsiteX20" fmla="*/ 384175 w 997135"/>
                <a:gd name="connsiteY20" fmla="*/ 1327290 h 1600340"/>
                <a:gd name="connsiteX21" fmla="*/ 403225 w 997135"/>
                <a:gd name="connsiteY21" fmla="*/ 1343165 h 1600340"/>
                <a:gd name="connsiteX22" fmla="*/ 415925 w 997135"/>
                <a:gd name="connsiteY22" fmla="*/ 1362215 h 1600340"/>
                <a:gd name="connsiteX23" fmla="*/ 476250 w 997135"/>
                <a:gd name="connsiteY23" fmla="*/ 1371740 h 1600340"/>
                <a:gd name="connsiteX24" fmla="*/ 504825 w 997135"/>
                <a:gd name="connsiteY24" fmla="*/ 1381265 h 1600340"/>
                <a:gd name="connsiteX25" fmla="*/ 514350 w 997135"/>
                <a:gd name="connsiteY25" fmla="*/ 1384440 h 1600340"/>
                <a:gd name="connsiteX26" fmla="*/ 533400 w 997135"/>
                <a:gd name="connsiteY26" fmla="*/ 1400315 h 1600340"/>
                <a:gd name="connsiteX27" fmla="*/ 536575 w 997135"/>
                <a:gd name="connsiteY27" fmla="*/ 1409840 h 1600340"/>
                <a:gd name="connsiteX28" fmla="*/ 533400 w 997135"/>
                <a:gd name="connsiteY28" fmla="*/ 1438415 h 1600340"/>
                <a:gd name="connsiteX29" fmla="*/ 511175 w 997135"/>
                <a:gd name="connsiteY29" fmla="*/ 1463815 h 1600340"/>
                <a:gd name="connsiteX30" fmla="*/ 501650 w 997135"/>
                <a:gd name="connsiteY30" fmla="*/ 1482865 h 1600340"/>
                <a:gd name="connsiteX31" fmla="*/ 492125 w 997135"/>
                <a:gd name="connsiteY31" fmla="*/ 1486040 h 1600340"/>
                <a:gd name="connsiteX32" fmla="*/ 488950 w 997135"/>
                <a:gd name="connsiteY32" fmla="*/ 1527315 h 1600340"/>
                <a:gd name="connsiteX33" fmla="*/ 492125 w 997135"/>
                <a:gd name="connsiteY33" fmla="*/ 1536840 h 1600340"/>
                <a:gd name="connsiteX34" fmla="*/ 501650 w 997135"/>
                <a:gd name="connsiteY34" fmla="*/ 1543190 h 1600340"/>
                <a:gd name="connsiteX35" fmla="*/ 511175 w 997135"/>
                <a:gd name="connsiteY35" fmla="*/ 1562240 h 1600340"/>
                <a:gd name="connsiteX36" fmla="*/ 514350 w 997135"/>
                <a:gd name="connsiteY36" fmla="*/ 1581290 h 1600340"/>
                <a:gd name="connsiteX37" fmla="*/ 533400 w 997135"/>
                <a:gd name="connsiteY37" fmla="*/ 1587640 h 1600340"/>
                <a:gd name="connsiteX38" fmla="*/ 552450 w 997135"/>
                <a:gd name="connsiteY38" fmla="*/ 1600340 h 1600340"/>
                <a:gd name="connsiteX39" fmla="*/ 558800 w 997135"/>
                <a:gd name="connsiteY39" fmla="*/ 1578115 h 1600340"/>
                <a:gd name="connsiteX40" fmla="*/ 568325 w 997135"/>
                <a:gd name="connsiteY40" fmla="*/ 1571765 h 1600340"/>
                <a:gd name="connsiteX41" fmla="*/ 577850 w 997135"/>
                <a:gd name="connsiteY41" fmla="*/ 1562240 h 1600340"/>
                <a:gd name="connsiteX42" fmla="*/ 596900 w 997135"/>
                <a:gd name="connsiteY42" fmla="*/ 1549540 h 1600340"/>
                <a:gd name="connsiteX43" fmla="*/ 603250 w 997135"/>
                <a:gd name="connsiteY43" fmla="*/ 1457465 h 1600340"/>
                <a:gd name="connsiteX44" fmla="*/ 612775 w 997135"/>
                <a:gd name="connsiteY44" fmla="*/ 1425715 h 1600340"/>
                <a:gd name="connsiteX45" fmla="*/ 619125 w 997135"/>
                <a:gd name="connsiteY45" fmla="*/ 1406665 h 1600340"/>
                <a:gd name="connsiteX46" fmla="*/ 622300 w 997135"/>
                <a:gd name="connsiteY46" fmla="*/ 1397140 h 1600340"/>
                <a:gd name="connsiteX47" fmla="*/ 628650 w 997135"/>
                <a:gd name="connsiteY47" fmla="*/ 1374915 h 1600340"/>
                <a:gd name="connsiteX48" fmla="*/ 625475 w 997135"/>
                <a:gd name="connsiteY48" fmla="*/ 1279665 h 1600340"/>
                <a:gd name="connsiteX49" fmla="*/ 622300 w 997135"/>
                <a:gd name="connsiteY49" fmla="*/ 1232040 h 1600340"/>
                <a:gd name="connsiteX50" fmla="*/ 625475 w 997135"/>
                <a:gd name="connsiteY50" fmla="*/ 1139965 h 1600340"/>
                <a:gd name="connsiteX51" fmla="*/ 628650 w 997135"/>
                <a:gd name="connsiteY51" fmla="*/ 1130440 h 1600340"/>
                <a:gd name="connsiteX52" fmla="*/ 644525 w 997135"/>
                <a:gd name="connsiteY52" fmla="*/ 1098690 h 1600340"/>
                <a:gd name="connsiteX53" fmla="*/ 654050 w 997135"/>
                <a:gd name="connsiteY53" fmla="*/ 1095515 h 1600340"/>
                <a:gd name="connsiteX54" fmla="*/ 644525 w 997135"/>
                <a:gd name="connsiteY54" fmla="*/ 1089165 h 1600340"/>
                <a:gd name="connsiteX55" fmla="*/ 638175 w 997135"/>
                <a:gd name="connsiteY55" fmla="*/ 1089165 h 1600340"/>
                <a:gd name="connsiteX56" fmla="*/ 647700 w 997135"/>
                <a:gd name="connsiteY56" fmla="*/ 1095515 h 1600340"/>
                <a:gd name="connsiteX57" fmla="*/ 650875 w 997135"/>
                <a:gd name="connsiteY57" fmla="*/ 1105040 h 1600340"/>
                <a:gd name="connsiteX58" fmla="*/ 676275 w 997135"/>
                <a:gd name="connsiteY58" fmla="*/ 1101865 h 1600340"/>
                <a:gd name="connsiteX59" fmla="*/ 698500 w 997135"/>
                <a:gd name="connsiteY59" fmla="*/ 1079640 h 1600340"/>
                <a:gd name="connsiteX60" fmla="*/ 704850 w 997135"/>
                <a:gd name="connsiteY60" fmla="*/ 1070115 h 1600340"/>
                <a:gd name="connsiteX61" fmla="*/ 711200 w 997135"/>
                <a:gd name="connsiteY61" fmla="*/ 1060590 h 1600340"/>
                <a:gd name="connsiteX62" fmla="*/ 720725 w 997135"/>
                <a:gd name="connsiteY62" fmla="*/ 1041540 h 1600340"/>
                <a:gd name="connsiteX63" fmla="*/ 723900 w 997135"/>
                <a:gd name="connsiteY63" fmla="*/ 1032015 h 1600340"/>
                <a:gd name="connsiteX64" fmla="*/ 733425 w 997135"/>
                <a:gd name="connsiteY64" fmla="*/ 1025665 h 1600340"/>
                <a:gd name="connsiteX65" fmla="*/ 742950 w 997135"/>
                <a:gd name="connsiteY65" fmla="*/ 1006615 h 1600340"/>
                <a:gd name="connsiteX66" fmla="*/ 749300 w 997135"/>
                <a:gd name="connsiteY66" fmla="*/ 987565 h 1600340"/>
                <a:gd name="connsiteX67" fmla="*/ 752475 w 997135"/>
                <a:gd name="connsiteY67" fmla="*/ 978040 h 1600340"/>
                <a:gd name="connsiteX68" fmla="*/ 755650 w 997135"/>
                <a:gd name="connsiteY68" fmla="*/ 968515 h 1600340"/>
                <a:gd name="connsiteX69" fmla="*/ 762000 w 997135"/>
                <a:gd name="connsiteY69" fmla="*/ 958990 h 1600340"/>
                <a:gd name="connsiteX70" fmla="*/ 777875 w 997135"/>
                <a:gd name="connsiteY70" fmla="*/ 936765 h 1600340"/>
                <a:gd name="connsiteX71" fmla="*/ 800100 w 997135"/>
                <a:gd name="connsiteY71" fmla="*/ 911365 h 1600340"/>
                <a:gd name="connsiteX72" fmla="*/ 815975 w 997135"/>
                <a:gd name="connsiteY72" fmla="*/ 895490 h 1600340"/>
                <a:gd name="connsiteX73" fmla="*/ 835025 w 997135"/>
                <a:gd name="connsiteY73" fmla="*/ 876440 h 1600340"/>
                <a:gd name="connsiteX74" fmla="*/ 841375 w 997135"/>
                <a:gd name="connsiteY74" fmla="*/ 866915 h 1600340"/>
                <a:gd name="connsiteX75" fmla="*/ 860425 w 997135"/>
                <a:gd name="connsiteY75" fmla="*/ 847865 h 1600340"/>
                <a:gd name="connsiteX76" fmla="*/ 876300 w 997135"/>
                <a:gd name="connsiteY76" fmla="*/ 819290 h 1600340"/>
                <a:gd name="connsiteX77" fmla="*/ 885825 w 997135"/>
                <a:gd name="connsiteY77" fmla="*/ 809765 h 1600340"/>
                <a:gd name="connsiteX78" fmla="*/ 892175 w 997135"/>
                <a:gd name="connsiteY78" fmla="*/ 800240 h 1600340"/>
                <a:gd name="connsiteX79" fmla="*/ 901700 w 997135"/>
                <a:gd name="connsiteY79" fmla="*/ 790715 h 1600340"/>
                <a:gd name="connsiteX80" fmla="*/ 908050 w 997135"/>
                <a:gd name="connsiteY80" fmla="*/ 781190 h 1600340"/>
                <a:gd name="connsiteX81" fmla="*/ 917575 w 997135"/>
                <a:gd name="connsiteY81" fmla="*/ 771665 h 1600340"/>
                <a:gd name="connsiteX82" fmla="*/ 930275 w 997135"/>
                <a:gd name="connsiteY82" fmla="*/ 752615 h 1600340"/>
                <a:gd name="connsiteX83" fmla="*/ 933450 w 997135"/>
                <a:gd name="connsiteY83" fmla="*/ 743090 h 1600340"/>
                <a:gd name="connsiteX84" fmla="*/ 942975 w 997135"/>
                <a:gd name="connsiteY84" fmla="*/ 733565 h 1600340"/>
                <a:gd name="connsiteX85" fmla="*/ 949325 w 997135"/>
                <a:gd name="connsiteY85" fmla="*/ 714515 h 1600340"/>
                <a:gd name="connsiteX86" fmla="*/ 955675 w 997135"/>
                <a:gd name="connsiteY86" fmla="*/ 692290 h 1600340"/>
                <a:gd name="connsiteX87" fmla="*/ 958850 w 997135"/>
                <a:gd name="connsiteY87" fmla="*/ 666890 h 1600340"/>
                <a:gd name="connsiteX88" fmla="*/ 962025 w 997135"/>
                <a:gd name="connsiteY88" fmla="*/ 619265 h 1600340"/>
                <a:gd name="connsiteX89" fmla="*/ 965200 w 997135"/>
                <a:gd name="connsiteY89" fmla="*/ 603390 h 1600340"/>
                <a:gd name="connsiteX90" fmla="*/ 984250 w 997135"/>
                <a:gd name="connsiteY90" fmla="*/ 600215 h 1600340"/>
                <a:gd name="connsiteX91" fmla="*/ 996950 w 997135"/>
                <a:gd name="connsiteY91" fmla="*/ 571640 h 1600340"/>
                <a:gd name="connsiteX92" fmla="*/ 974725 w 997135"/>
                <a:gd name="connsiteY92" fmla="*/ 539890 h 1600340"/>
                <a:gd name="connsiteX93" fmla="*/ 971550 w 997135"/>
                <a:gd name="connsiteY93" fmla="*/ 530365 h 1600340"/>
                <a:gd name="connsiteX94" fmla="*/ 965200 w 997135"/>
                <a:gd name="connsiteY94" fmla="*/ 501790 h 1600340"/>
                <a:gd name="connsiteX95" fmla="*/ 958850 w 997135"/>
                <a:gd name="connsiteY95" fmla="*/ 482740 h 1600340"/>
                <a:gd name="connsiteX96" fmla="*/ 949325 w 997135"/>
                <a:gd name="connsiteY96" fmla="*/ 454165 h 1600340"/>
                <a:gd name="connsiteX97" fmla="*/ 946150 w 997135"/>
                <a:gd name="connsiteY97" fmla="*/ 444640 h 1600340"/>
                <a:gd name="connsiteX98" fmla="*/ 942975 w 997135"/>
                <a:gd name="connsiteY98" fmla="*/ 435115 h 1600340"/>
                <a:gd name="connsiteX99" fmla="*/ 936625 w 997135"/>
                <a:gd name="connsiteY99" fmla="*/ 425590 h 1600340"/>
                <a:gd name="connsiteX100" fmla="*/ 920750 w 997135"/>
                <a:gd name="connsiteY100" fmla="*/ 400190 h 1600340"/>
                <a:gd name="connsiteX101" fmla="*/ 908050 w 997135"/>
                <a:gd name="connsiteY101" fmla="*/ 381140 h 1600340"/>
                <a:gd name="connsiteX102" fmla="*/ 879475 w 997135"/>
                <a:gd name="connsiteY102" fmla="*/ 368440 h 1600340"/>
                <a:gd name="connsiteX103" fmla="*/ 869950 w 997135"/>
                <a:gd name="connsiteY103" fmla="*/ 365265 h 1600340"/>
                <a:gd name="connsiteX104" fmla="*/ 860425 w 997135"/>
                <a:gd name="connsiteY104" fmla="*/ 362090 h 1600340"/>
                <a:gd name="connsiteX105" fmla="*/ 800100 w 997135"/>
                <a:gd name="connsiteY105" fmla="*/ 355740 h 1600340"/>
                <a:gd name="connsiteX106" fmla="*/ 768350 w 997135"/>
                <a:gd name="connsiteY106" fmla="*/ 346215 h 1600340"/>
                <a:gd name="connsiteX107" fmla="*/ 758825 w 997135"/>
                <a:gd name="connsiteY107" fmla="*/ 339865 h 1600340"/>
                <a:gd name="connsiteX108" fmla="*/ 749300 w 997135"/>
                <a:gd name="connsiteY108" fmla="*/ 330340 h 1600340"/>
                <a:gd name="connsiteX109" fmla="*/ 730250 w 997135"/>
                <a:gd name="connsiteY109" fmla="*/ 320815 h 1600340"/>
                <a:gd name="connsiteX110" fmla="*/ 711200 w 997135"/>
                <a:gd name="connsiteY110" fmla="*/ 304940 h 1600340"/>
                <a:gd name="connsiteX111" fmla="*/ 704850 w 997135"/>
                <a:gd name="connsiteY111" fmla="*/ 295415 h 1600340"/>
                <a:gd name="connsiteX112" fmla="*/ 695325 w 997135"/>
                <a:gd name="connsiteY112" fmla="*/ 292240 h 1600340"/>
                <a:gd name="connsiteX113" fmla="*/ 692150 w 997135"/>
                <a:gd name="connsiteY113" fmla="*/ 282715 h 1600340"/>
                <a:gd name="connsiteX114" fmla="*/ 682625 w 997135"/>
                <a:gd name="connsiteY114" fmla="*/ 276365 h 1600340"/>
                <a:gd name="connsiteX115" fmla="*/ 673100 w 997135"/>
                <a:gd name="connsiteY115" fmla="*/ 257315 h 1600340"/>
                <a:gd name="connsiteX116" fmla="*/ 663575 w 997135"/>
                <a:gd name="connsiteY116" fmla="*/ 250965 h 1600340"/>
                <a:gd name="connsiteX117" fmla="*/ 638175 w 997135"/>
                <a:gd name="connsiteY117" fmla="*/ 228740 h 1600340"/>
                <a:gd name="connsiteX118" fmla="*/ 619125 w 997135"/>
                <a:gd name="connsiteY118" fmla="*/ 216040 h 1600340"/>
                <a:gd name="connsiteX119" fmla="*/ 590550 w 997135"/>
                <a:gd name="connsiteY119" fmla="*/ 196990 h 1600340"/>
                <a:gd name="connsiteX120" fmla="*/ 581025 w 997135"/>
                <a:gd name="connsiteY120" fmla="*/ 190640 h 1600340"/>
                <a:gd name="connsiteX121" fmla="*/ 571500 w 997135"/>
                <a:gd name="connsiteY121" fmla="*/ 187465 h 1600340"/>
                <a:gd name="connsiteX122" fmla="*/ 552450 w 997135"/>
                <a:gd name="connsiteY122" fmla="*/ 174765 h 1600340"/>
                <a:gd name="connsiteX123" fmla="*/ 542925 w 997135"/>
                <a:gd name="connsiteY123" fmla="*/ 168415 h 1600340"/>
                <a:gd name="connsiteX124" fmla="*/ 533400 w 997135"/>
                <a:gd name="connsiteY124" fmla="*/ 165240 h 1600340"/>
                <a:gd name="connsiteX125" fmla="*/ 520700 w 997135"/>
                <a:gd name="connsiteY125" fmla="*/ 162065 h 1600340"/>
                <a:gd name="connsiteX126" fmla="*/ 390525 w 997135"/>
                <a:gd name="connsiteY126" fmla="*/ 158890 h 1600340"/>
                <a:gd name="connsiteX127" fmla="*/ 361950 w 997135"/>
                <a:gd name="connsiteY127" fmla="*/ 149365 h 1600340"/>
                <a:gd name="connsiteX128" fmla="*/ 339725 w 997135"/>
                <a:gd name="connsiteY128" fmla="*/ 143015 h 1600340"/>
                <a:gd name="connsiteX129" fmla="*/ 301625 w 997135"/>
                <a:gd name="connsiteY129" fmla="*/ 136665 h 1600340"/>
                <a:gd name="connsiteX130" fmla="*/ 273050 w 997135"/>
                <a:gd name="connsiteY130" fmla="*/ 127140 h 1600340"/>
                <a:gd name="connsiteX131" fmla="*/ 263525 w 997135"/>
                <a:gd name="connsiteY131" fmla="*/ 123965 h 1600340"/>
                <a:gd name="connsiteX132" fmla="*/ 244475 w 997135"/>
                <a:gd name="connsiteY132" fmla="*/ 120790 h 1600340"/>
                <a:gd name="connsiteX133" fmla="*/ 206375 w 997135"/>
                <a:gd name="connsiteY133" fmla="*/ 123965 h 1600340"/>
                <a:gd name="connsiteX134" fmla="*/ 187325 w 997135"/>
                <a:gd name="connsiteY134" fmla="*/ 130315 h 1600340"/>
                <a:gd name="connsiteX135" fmla="*/ 177800 w 997135"/>
                <a:gd name="connsiteY135" fmla="*/ 133490 h 1600340"/>
                <a:gd name="connsiteX136" fmla="*/ 165100 w 997135"/>
                <a:gd name="connsiteY136" fmla="*/ 133490 h 1600340"/>
                <a:gd name="connsiteX137" fmla="*/ 155575 w 997135"/>
                <a:gd name="connsiteY137" fmla="*/ 136665 h 1600340"/>
                <a:gd name="connsiteX138" fmla="*/ 142875 w 997135"/>
                <a:gd name="connsiteY138" fmla="*/ 155715 h 1600340"/>
                <a:gd name="connsiteX139" fmla="*/ 133350 w 997135"/>
                <a:gd name="connsiteY139" fmla="*/ 174765 h 1600340"/>
                <a:gd name="connsiteX140" fmla="*/ 133350 w 997135"/>
                <a:gd name="connsiteY140" fmla="*/ 136665 h 1600340"/>
                <a:gd name="connsiteX141" fmla="*/ 142875 w 997135"/>
                <a:gd name="connsiteY141" fmla="*/ 127140 h 1600340"/>
                <a:gd name="connsiteX142" fmla="*/ 149225 w 997135"/>
                <a:gd name="connsiteY142" fmla="*/ 117615 h 1600340"/>
                <a:gd name="connsiteX143" fmla="*/ 142875 w 997135"/>
                <a:gd name="connsiteY143" fmla="*/ 89040 h 1600340"/>
                <a:gd name="connsiteX144" fmla="*/ 133350 w 997135"/>
                <a:gd name="connsiteY144" fmla="*/ 82690 h 1600340"/>
                <a:gd name="connsiteX145" fmla="*/ 120650 w 997135"/>
                <a:gd name="connsiteY145" fmla="*/ 63640 h 1600340"/>
                <a:gd name="connsiteX146" fmla="*/ 114300 w 997135"/>
                <a:gd name="connsiteY146" fmla="*/ 41415 h 1600340"/>
                <a:gd name="connsiteX147" fmla="*/ 101600 w 997135"/>
                <a:gd name="connsiteY147" fmla="*/ 22365 h 1600340"/>
                <a:gd name="connsiteX148" fmla="*/ 60325 w 997135"/>
                <a:gd name="connsiteY148" fmla="*/ 19190 h 1600340"/>
                <a:gd name="connsiteX149" fmla="*/ 31750 w 997135"/>
                <a:gd name="connsiteY149" fmla="*/ 3315 h 1600340"/>
                <a:gd name="connsiteX150" fmla="*/ 9525 w 997135"/>
                <a:gd name="connsiteY150" fmla="*/ 140 h 1600340"/>
                <a:gd name="connsiteX151" fmla="*/ 0 w 997135"/>
                <a:gd name="connsiteY151" fmla="*/ 140 h 1600340"/>
                <a:gd name="connsiteX0" fmla="*/ 15875 w 984650"/>
                <a:gd name="connsiteY0" fmla="*/ 1292365 h 1600340"/>
                <a:gd name="connsiteX1" fmla="*/ 15875 w 984650"/>
                <a:gd name="connsiteY1" fmla="*/ 1330465 h 1600340"/>
                <a:gd name="connsiteX2" fmla="*/ 28575 w 984650"/>
                <a:gd name="connsiteY2" fmla="*/ 1327290 h 1600340"/>
                <a:gd name="connsiteX3" fmla="*/ 47625 w 984650"/>
                <a:gd name="connsiteY3" fmla="*/ 1311415 h 1600340"/>
                <a:gd name="connsiteX4" fmla="*/ 76200 w 984650"/>
                <a:gd name="connsiteY4" fmla="*/ 1295540 h 1600340"/>
                <a:gd name="connsiteX5" fmla="*/ 88900 w 984650"/>
                <a:gd name="connsiteY5" fmla="*/ 1286015 h 1600340"/>
                <a:gd name="connsiteX6" fmla="*/ 98425 w 984650"/>
                <a:gd name="connsiteY6" fmla="*/ 1282840 h 1600340"/>
                <a:gd name="connsiteX7" fmla="*/ 107950 w 984650"/>
                <a:gd name="connsiteY7" fmla="*/ 1273315 h 1600340"/>
                <a:gd name="connsiteX8" fmla="*/ 117475 w 984650"/>
                <a:gd name="connsiteY8" fmla="*/ 1266965 h 1600340"/>
                <a:gd name="connsiteX9" fmla="*/ 133350 w 984650"/>
                <a:gd name="connsiteY9" fmla="*/ 1251090 h 1600340"/>
                <a:gd name="connsiteX10" fmla="*/ 149225 w 984650"/>
                <a:gd name="connsiteY10" fmla="*/ 1238390 h 1600340"/>
                <a:gd name="connsiteX11" fmla="*/ 203200 w 984650"/>
                <a:gd name="connsiteY11" fmla="*/ 1247915 h 1600340"/>
                <a:gd name="connsiteX12" fmla="*/ 206375 w 984650"/>
                <a:gd name="connsiteY12" fmla="*/ 1270140 h 1600340"/>
                <a:gd name="connsiteX13" fmla="*/ 225425 w 984650"/>
                <a:gd name="connsiteY13" fmla="*/ 1279665 h 1600340"/>
                <a:gd name="connsiteX14" fmla="*/ 288925 w 984650"/>
                <a:gd name="connsiteY14" fmla="*/ 1279665 h 1600340"/>
                <a:gd name="connsiteX15" fmla="*/ 307975 w 984650"/>
                <a:gd name="connsiteY15" fmla="*/ 1292365 h 1600340"/>
                <a:gd name="connsiteX16" fmla="*/ 314325 w 984650"/>
                <a:gd name="connsiteY16" fmla="*/ 1301890 h 1600340"/>
                <a:gd name="connsiteX17" fmla="*/ 342900 w 984650"/>
                <a:gd name="connsiteY17" fmla="*/ 1314590 h 1600340"/>
                <a:gd name="connsiteX18" fmla="*/ 352425 w 984650"/>
                <a:gd name="connsiteY18" fmla="*/ 1317765 h 1600340"/>
                <a:gd name="connsiteX19" fmla="*/ 361950 w 984650"/>
                <a:gd name="connsiteY19" fmla="*/ 1320940 h 1600340"/>
                <a:gd name="connsiteX20" fmla="*/ 384175 w 984650"/>
                <a:gd name="connsiteY20" fmla="*/ 1327290 h 1600340"/>
                <a:gd name="connsiteX21" fmla="*/ 403225 w 984650"/>
                <a:gd name="connsiteY21" fmla="*/ 1343165 h 1600340"/>
                <a:gd name="connsiteX22" fmla="*/ 415925 w 984650"/>
                <a:gd name="connsiteY22" fmla="*/ 1362215 h 1600340"/>
                <a:gd name="connsiteX23" fmla="*/ 476250 w 984650"/>
                <a:gd name="connsiteY23" fmla="*/ 1371740 h 1600340"/>
                <a:gd name="connsiteX24" fmla="*/ 504825 w 984650"/>
                <a:gd name="connsiteY24" fmla="*/ 1381265 h 1600340"/>
                <a:gd name="connsiteX25" fmla="*/ 514350 w 984650"/>
                <a:gd name="connsiteY25" fmla="*/ 1384440 h 1600340"/>
                <a:gd name="connsiteX26" fmla="*/ 533400 w 984650"/>
                <a:gd name="connsiteY26" fmla="*/ 1400315 h 1600340"/>
                <a:gd name="connsiteX27" fmla="*/ 536575 w 984650"/>
                <a:gd name="connsiteY27" fmla="*/ 1409840 h 1600340"/>
                <a:gd name="connsiteX28" fmla="*/ 533400 w 984650"/>
                <a:gd name="connsiteY28" fmla="*/ 1438415 h 1600340"/>
                <a:gd name="connsiteX29" fmla="*/ 511175 w 984650"/>
                <a:gd name="connsiteY29" fmla="*/ 1463815 h 1600340"/>
                <a:gd name="connsiteX30" fmla="*/ 501650 w 984650"/>
                <a:gd name="connsiteY30" fmla="*/ 1482865 h 1600340"/>
                <a:gd name="connsiteX31" fmla="*/ 492125 w 984650"/>
                <a:gd name="connsiteY31" fmla="*/ 1486040 h 1600340"/>
                <a:gd name="connsiteX32" fmla="*/ 488950 w 984650"/>
                <a:gd name="connsiteY32" fmla="*/ 1527315 h 1600340"/>
                <a:gd name="connsiteX33" fmla="*/ 492125 w 984650"/>
                <a:gd name="connsiteY33" fmla="*/ 1536840 h 1600340"/>
                <a:gd name="connsiteX34" fmla="*/ 501650 w 984650"/>
                <a:gd name="connsiteY34" fmla="*/ 1543190 h 1600340"/>
                <a:gd name="connsiteX35" fmla="*/ 511175 w 984650"/>
                <a:gd name="connsiteY35" fmla="*/ 1562240 h 1600340"/>
                <a:gd name="connsiteX36" fmla="*/ 514350 w 984650"/>
                <a:gd name="connsiteY36" fmla="*/ 1581290 h 1600340"/>
                <a:gd name="connsiteX37" fmla="*/ 533400 w 984650"/>
                <a:gd name="connsiteY37" fmla="*/ 1587640 h 1600340"/>
                <a:gd name="connsiteX38" fmla="*/ 552450 w 984650"/>
                <a:gd name="connsiteY38" fmla="*/ 1600340 h 1600340"/>
                <a:gd name="connsiteX39" fmla="*/ 558800 w 984650"/>
                <a:gd name="connsiteY39" fmla="*/ 1578115 h 1600340"/>
                <a:gd name="connsiteX40" fmla="*/ 568325 w 984650"/>
                <a:gd name="connsiteY40" fmla="*/ 1571765 h 1600340"/>
                <a:gd name="connsiteX41" fmla="*/ 577850 w 984650"/>
                <a:gd name="connsiteY41" fmla="*/ 1562240 h 1600340"/>
                <a:gd name="connsiteX42" fmla="*/ 596900 w 984650"/>
                <a:gd name="connsiteY42" fmla="*/ 1549540 h 1600340"/>
                <a:gd name="connsiteX43" fmla="*/ 603250 w 984650"/>
                <a:gd name="connsiteY43" fmla="*/ 1457465 h 1600340"/>
                <a:gd name="connsiteX44" fmla="*/ 612775 w 984650"/>
                <a:gd name="connsiteY44" fmla="*/ 1425715 h 1600340"/>
                <a:gd name="connsiteX45" fmla="*/ 619125 w 984650"/>
                <a:gd name="connsiteY45" fmla="*/ 1406665 h 1600340"/>
                <a:gd name="connsiteX46" fmla="*/ 622300 w 984650"/>
                <a:gd name="connsiteY46" fmla="*/ 1397140 h 1600340"/>
                <a:gd name="connsiteX47" fmla="*/ 628650 w 984650"/>
                <a:gd name="connsiteY47" fmla="*/ 1374915 h 1600340"/>
                <a:gd name="connsiteX48" fmla="*/ 625475 w 984650"/>
                <a:gd name="connsiteY48" fmla="*/ 1279665 h 1600340"/>
                <a:gd name="connsiteX49" fmla="*/ 622300 w 984650"/>
                <a:gd name="connsiteY49" fmla="*/ 1232040 h 1600340"/>
                <a:gd name="connsiteX50" fmla="*/ 625475 w 984650"/>
                <a:gd name="connsiteY50" fmla="*/ 1139965 h 1600340"/>
                <a:gd name="connsiteX51" fmla="*/ 628650 w 984650"/>
                <a:gd name="connsiteY51" fmla="*/ 1130440 h 1600340"/>
                <a:gd name="connsiteX52" fmla="*/ 644525 w 984650"/>
                <a:gd name="connsiteY52" fmla="*/ 1098690 h 1600340"/>
                <a:gd name="connsiteX53" fmla="*/ 654050 w 984650"/>
                <a:gd name="connsiteY53" fmla="*/ 1095515 h 1600340"/>
                <a:gd name="connsiteX54" fmla="*/ 644525 w 984650"/>
                <a:gd name="connsiteY54" fmla="*/ 1089165 h 1600340"/>
                <a:gd name="connsiteX55" fmla="*/ 638175 w 984650"/>
                <a:gd name="connsiteY55" fmla="*/ 1089165 h 1600340"/>
                <a:gd name="connsiteX56" fmla="*/ 647700 w 984650"/>
                <a:gd name="connsiteY56" fmla="*/ 1095515 h 1600340"/>
                <a:gd name="connsiteX57" fmla="*/ 650875 w 984650"/>
                <a:gd name="connsiteY57" fmla="*/ 1105040 h 1600340"/>
                <a:gd name="connsiteX58" fmla="*/ 676275 w 984650"/>
                <a:gd name="connsiteY58" fmla="*/ 1101865 h 1600340"/>
                <a:gd name="connsiteX59" fmla="*/ 698500 w 984650"/>
                <a:gd name="connsiteY59" fmla="*/ 1079640 h 1600340"/>
                <a:gd name="connsiteX60" fmla="*/ 704850 w 984650"/>
                <a:gd name="connsiteY60" fmla="*/ 1070115 h 1600340"/>
                <a:gd name="connsiteX61" fmla="*/ 711200 w 984650"/>
                <a:gd name="connsiteY61" fmla="*/ 1060590 h 1600340"/>
                <a:gd name="connsiteX62" fmla="*/ 720725 w 984650"/>
                <a:gd name="connsiteY62" fmla="*/ 1041540 h 1600340"/>
                <a:gd name="connsiteX63" fmla="*/ 723900 w 984650"/>
                <a:gd name="connsiteY63" fmla="*/ 1032015 h 1600340"/>
                <a:gd name="connsiteX64" fmla="*/ 733425 w 984650"/>
                <a:gd name="connsiteY64" fmla="*/ 1025665 h 1600340"/>
                <a:gd name="connsiteX65" fmla="*/ 742950 w 984650"/>
                <a:gd name="connsiteY65" fmla="*/ 1006615 h 1600340"/>
                <a:gd name="connsiteX66" fmla="*/ 749300 w 984650"/>
                <a:gd name="connsiteY66" fmla="*/ 987565 h 1600340"/>
                <a:gd name="connsiteX67" fmla="*/ 752475 w 984650"/>
                <a:gd name="connsiteY67" fmla="*/ 978040 h 1600340"/>
                <a:gd name="connsiteX68" fmla="*/ 755650 w 984650"/>
                <a:gd name="connsiteY68" fmla="*/ 968515 h 1600340"/>
                <a:gd name="connsiteX69" fmla="*/ 762000 w 984650"/>
                <a:gd name="connsiteY69" fmla="*/ 958990 h 1600340"/>
                <a:gd name="connsiteX70" fmla="*/ 777875 w 984650"/>
                <a:gd name="connsiteY70" fmla="*/ 936765 h 1600340"/>
                <a:gd name="connsiteX71" fmla="*/ 800100 w 984650"/>
                <a:gd name="connsiteY71" fmla="*/ 911365 h 1600340"/>
                <a:gd name="connsiteX72" fmla="*/ 815975 w 984650"/>
                <a:gd name="connsiteY72" fmla="*/ 895490 h 1600340"/>
                <a:gd name="connsiteX73" fmla="*/ 835025 w 984650"/>
                <a:gd name="connsiteY73" fmla="*/ 876440 h 1600340"/>
                <a:gd name="connsiteX74" fmla="*/ 841375 w 984650"/>
                <a:gd name="connsiteY74" fmla="*/ 866915 h 1600340"/>
                <a:gd name="connsiteX75" fmla="*/ 860425 w 984650"/>
                <a:gd name="connsiteY75" fmla="*/ 847865 h 1600340"/>
                <a:gd name="connsiteX76" fmla="*/ 876300 w 984650"/>
                <a:gd name="connsiteY76" fmla="*/ 819290 h 1600340"/>
                <a:gd name="connsiteX77" fmla="*/ 885825 w 984650"/>
                <a:gd name="connsiteY77" fmla="*/ 809765 h 1600340"/>
                <a:gd name="connsiteX78" fmla="*/ 892175 w 984650"/>
                <a:gd name="connsiteY78" fmla="*/ 800240 h 1600340"/>
                <a:gd name="connsiteX79" fmla="*/ 901700 w 984650"/>
                <a:gd name="connsiteY79" fmla="*/ 790715 h 1600340"/>
                <a:gd name="connsiteX80" fmla="*/ 908050 w 984650"/>
                <a:gd name="connsiteY80" fmla="*/ 781190 h 1600340"/>
                <a:gd name="connsiteX81" fmla="*/ 917575 w 984650"/>
                <a:gd name="connsiteY81" fmla="*/ 771665 h 1600340"/>
                <a:gd name="connsiteX82" fmla="*/ 930275 w 984650"/>
                <a:gd name="connsiteY82" fmla="*/ 752615 h 1600340"/>
                <a:gd name="connsiteX83" fmla="*/ 933450 w 984650"/>
                <a:gd name="connsiteY83" fmla="*/ 743090 h 1600340"/>
                <a:gd name="connsiteX84" fmla="*/ 942975 w 984650"/>
                <a:gd name="connsiteY84" fmla="*/ 733565 h 1600340"/>
                <a:gd name="connsiteX85" fmla="*/ 949325 w 984650"/>
                <a:gd name="connsiteY85" fmla="*/ 714515 h 1600340"/>
                <a:gd name="connsiteX86" fmla="*/ 955675 w 984650"/>
                <a:gd name="connsiteY86" fmla="*/ 692290 h 1600340"/>
                <a:gd name="connsiteX87" fmla="*/ 958850 w 984650"/>
                <a:gd name="connsiteY87" fmla="*/ 666890 h 1600340"/>
                <a:gd name="connsiteX88" fmla="*/ 962025 w 984650"/>
                <a:gd name="connsiteY88" fmla="*/ 619265 h 1600340"/>
                <a:gd name="connsiteX89" fmla="*/ 965200 w 984650"/>
                <a:gd name="connsiteY89" fmla="*/ 603390 h 1600340"/>
                <a:gd name="connsiteX90" fmla="*/ 984250 w 984650"/>
                <a:gd name="connsiteY90" fmla="*/ 600215 h 1600340"/>
                <a:gd name="connsiteX91" fmla="*/ 977900 w 984650"/>
                <a:gd name="connsiteY91" fmla="*/ 571640 h 1600340"/>
                <a:gd name="connsiteX92" fmla="*/ 974725 w 984650"/>
                <a:gd name="connsiteY92" fmla="*/ 539890 h 1600340"/>
                <a:gd name="connsiteX93" fmla="*/ 971550 w 984650"/>
                <a:gd name="connsiteY93" fmla="*/ 530365 h 1600340"/>
                <a:gd name="connsiteX94" fmla="*/ 965200 w 984650"/>
                <a:gd name="connsiteY94" fmla="*/ 501790 h 1600340"/>
                <a:gd name="connsiteX95" fmla="*/ 958850 w 984650"/>
                <a:gd name="connsiteY95" fmla="*/ 482740 h 1600340"/>
                <a:gd name="connsiteX96" fmla="*/ 949325 w 984650"/>
                <a:gd name="connsiteY96" fmla="*/ 454165 h 1600340"/>
                <a:gd name="connsiteX97" fmla="*/ 946150 w 984650"/>
                <a:gd name="connsiteY97" fmla="*/ 444640 h 1600340"/>
                <a:gd name="connsiteX98" fmla="*/ 942975 w 984650"/>
                <a:gd name="connsiteY98" fmla="*/ 435115 h 1600340"/>
                <a:gd name="connsiteX99" fmla="*/ 936625 w 984650"/>
                <a:gd name="connsiteY99" fmla="*/ 425590 h 1600340"/>
                <a:gd name="connsiteX100" fmla="*/ 920750 w 984650"/>
                <a:gd name="connsiteY100" fmla="*/ 400190 h 1600340"/>
                <a:gd name="connsiteX101" fmla="*/ 908050 w 984650"/>
                <a:gd name="connsiteY101" fmla="*/ 381140 h 1600340"/>
                <a:gd name="connsiteX102" fmla="*/ 879475 w 984650"/>
                <a:gd name="connsiteY102" fmla="*/ 368440 h 1600340"/>
                <a:gd name="connsiteX103" fmla="*/ 869950 w 984650"/>
                <a:gd name="connsiteY103" fmla="*/ 365265 h 1600340"/>
                <a:gd name="connsiteX104" fmla="*/ 860425 w 984650"/>
                <a:gd name="connsiteY104" fmla="*/ 362090 h 1600340"/>
                <a:gd name="connsiteX105" fmla="*/ 800100 w 984650"/>
                <a:gd name="connsiteY105" fmla="*/ 355740 h 1600340"/>
                <a:gd name="connsiteX106" fmla="*/ 768350 w 984650"/>
                <a:gd name="connsiteY106" fmla="*/ 346215 h 1600340"/>
                <a:gd name="connsiteX107" fmla="*/ 758825 w 984650"/>
                <a:gd name="connsiteY107" fmla="*/ 339865 h 1600340"/>
                <a:gd name="connsiteX108" fmla="*/ 749300 w 984650"/>
                <a:gd name="connsiteY108" fmla="*/ 330340 h 1600340"/>
                <a:gd name="connsiteX109" fmla="*/ 730250 w 984650"/>
                <a:gd name="connsiteY109" fmla="*/ 320815 h 1600340"/>
                <a:gd name="connsiteX110" fmla="*/ 711200 w 984650"/>
                <a:gd name="connsiteY110" fmla="*/ 304940 h 1600340"/>
                <a:gd name="connsiteX111" fmla="*/ 704850 w 984650"/>
                <a:gd name="connsiteY111" fmla="*/ 295415 h 1600340"/>
                <a:gd name="connsiteX112" fmla="*/ 695325 w 984650"/>
                <a:gd name="connsiteY112" fmla="*/ 292240 h 1600340"/>
                <a:gd name="connsiteX113" fmla="*/ 692150 w 984650"/>
                <a:gd name="connsiteY113" fmla="*/ 282715 h 1600340"/>
                <a:gd name="connsiteX114" fmla="*/ 682625 w 984650"/>
                <a:gd name="connsiteY114" fmla="*/ 276365 h 1600340"/>
                <a:gd name="connsiteX115" fmla="*/ 673100 w 984650"/>
                <a:gd name="connsiteY115" fmla="*/ 257315 h 1600340"/>
                <a:gd name="connsiteX116" fmla="*/ 663575 w 984650"/>
                <a:gd name="connsiteY116" fmla="*/ 250965 h 1600340"/>
                <a:gd name="connsiteX117" fmla="*/ 638175 w 984650"/>
                <a:gd name="connsiteY117" fmla="*/ 228740 h 1600340"/>
                <a:gd name="connsiteX118" fmla="*/ 619125 w 984650"/>
                <a:gd name="connsiteY118" fmla="*/ 216040 h 1600340"/>
                <a:gd name="connsiteX119" fmla="*/ 590550 w 984650"/>
                <a:gd name="connsiteY119" fmla="*/ 196990 h 1600340"/>
                <a:gd name="connsiteX120" fmla="*/ 581025 w 984650"/>
                <a:gd name="connsiteY120" fmla="*/ 190640 h 1600340"/>
                <a:gd name="connsiteX121" fmla="*/ 571500 w 984650"/>
                <a:gd name="connsiteY121" fmla="*/ 187465 h 1600340"/>
                <a:gd name="connsiteX122" fmla="*/ 552450 w 984650"/>
                <a:gd name="connsiteY122" fmla="*/ 174765 h 1600340"/>
                <a:gd name="connsiteX123" fmla="*/ 542925 w 984650"/>
                <a:gd name="connsiteY123" fmla="*/ 168415 h 1600340"/>
                <a:gd name="connsiteX124" fmla="*/ 533400 w 984650"/>
                <a:gd name="connsiteY124" fmla="*/ 165240 h 1600340"/>
                <a:gd name="connsiteX125" fmla="*/ 520700 w 984650"/>
                <a:gd name="connsiteY125" fmla="*/ 162065 h 1600340"/>
                <a:gd name="connsiteX126" fmla="*/ 390525 w 984650"/>
                <a:gd name="connsiteY126" fmla="*/ 158890 h 1600340"/>
                <a:gd name="connsiteX127" fmla="*/ 361950 w 984650"/>
                <a:gd name="connsiteY127" fmla="*/ 149365 h 1600340"/>
                <a:gd name="connsiteX128" fmla="*/ 339725 w 984650"/>
                <a:gd name="connsiteY128" fmla="*/ 143015 h 1600340"/>
                <a:gd name="connsiteX129" fmla="*/ 301625 w 984650"/>
                <a:gd name="connsiteY129" fmla="*/ 136665 h 1600340"/>
                <a:gd name="connsiteX130" fmla="*/ 273050 w 984650"/>
                <a:gd name="connsiteY130" fmla="*/ 127140 h 1600340"/>
                <a:gd name="connsiteX131" fmla="*/ 263525 w 984650"/>
                <a:gd name="connsiteY131" fmla="*/ 123965 h 1600340"/>
                <a:gd name="connsiteX132" fmla="*/ 244475 w 984650"/>
                <a:gd name="connsiteY132" fmla="*/ 120790 h 1600340"/>
                <a:gd name="connsiteX133" fmla="*/ 206375 w 984650"/>
                <a:gd name="connsiteY133" fmla="*/ 123965 h 1600340"/>
                <a:gd name="connsiteX134" fmla="*/ 187325 w 984650"/>
                <a:gd name="connsiteY134" fmla="*/ 130315 h 1600340"/>
                <a:gd name="connsiteX135" fmla="*/ 177800 w 984650"/>
                <a:gd name="connsiteY135" fmla="*/ 133490 h 1600340"/>
                <a:gd name="connsiteX136" fmla="*/ 165100 w 984650"/>
                <a:gd name="connsiteY136" fmla="*/ 133490 h 1600340"/>
                <a:gd name="connsiteX137" fmla="*/ 155575 w 984650"/>
                <a:gd name="connsiteY137" fmla="*/ 136665 h 1600340"/>
                <a:gd name="connsiteX138" fmla="*/ 142875 w 984650"/>
                <a:gd name="connsiteY138" fmla="*/ 155715 h 1600340"/>
                <a:gd name="connsiteX139" fmla="*/ 133350 w 984650"/>
                <a:gd name="connsiteY139" fmla="*/ 174765 h 1600340"/>
                <a:gd name="connsiteX140" fmla="*/ 133350 w 984650"/>
                <a:gd name="connsiteY140" fmla="*/ 136665 h 1600340"/>
                <a:gd name="connsiteX141" fmla="*/ 142875 w 984650"/>
                <a:gd name="connsiteY141" fmla="*/ 127140 h 1600340"/>
                <a:gd name="connsiteX142" fmla="*/ 149225 w 984650"/>
                <a:gd name="connsiteY142" fmla="*/ 117615 h 1600340"/>
                <a:gd name="connsiteX143" fmla="*/ 142875 w 984650"/>
                <a:gd name="connsiteY143" fmla="*/ 89040 h 1600340"/>
                <a:gd name="connsiteX144" fmla="*/ 133350 w 984650"/>
                <a:gd name="connsiteY144" fmla="*/ 82690 h 1600340"/>
                <a:gd name="connsiteX145" fmla="*/ 120650 w 984650"/>
                <a:gd name="connsiteY145" fmla="*/ 63640 h 1600340"/>
                <a:gd name="connsiteX146" fmla="*/ 114300 w 984650"/>
                <a:gd name="connsiteY146" fmla="*/ 41415 h 1600340"/>
                <a:gd name="connsiteX147" fmla="*/ 101600 w 984650"/>
                <a:gd name="connsiteY147" fmla="*/ 22365 h 1600340"/>
                <a:gd name="connsiteX148" fmla="*/ 60325 w 984650"/>
                <a:gd name="connsiteY148" fmla="*/ 19190 h 1600340"/>
                <a:gd name="connsiteX149" fmla="*/ 31750 w 984650"/>
                <a:gd name="connsiteY149" fmla="*/ 3315 h 1600340"/>
                <a:gd name="connsiteX150" fmla="*/ 9525 w 984650"/>
                <a:gd name="connsiteY150" fmla="*/ 140 h 1600340"/>
                <a:gd name="connsiteX151" fmla="*/ 0 w 984650"/>
                <a:gd name="connsiteY151" fmla="*/ 140 h 1600340"/>
                <a:gd name="connsiteX0" fmla="*/ 15875 w 978035"/>
                <a:gd name="connsiteY0" fmla="*/ 1292365 h 1600340"/>
                <a:gd name="connsiteX1" fmla="*/ 15875 w 978035"/>
                <a:gd name="connsiteY1" fmla="*/ 1330465 h 1600340"/>
                <a:gd name="connsiteX2" fmla="*/ 28575 w 978035"/>
                <a:gd name="connsiteY2" fmla="*/ 1327290 h 1600340"/>
                <a:gd name="connsiteX3" fmla="*/ 47625 w 978035"/>
                <a:gd name="connsiteY3" fmla="*/ 1311415 h 1600340"/>
                <a:gd name="connsiteX4" fmla="*/ 76200 w 978035"/>
                <a:gd name="connsiteY4" fmla="*/ 1295540 h 1600340"/>
                <a:gd name="connsiteX5" fmla="*/ 88900 w 978035"/>
                <a:gd name="connsiteY5" fmla="*/ 1286015 h 1600340"/>
                <a:gd name="connsiteX6" fmla="*/ 98425 w 978035"/>
                <a:gd name="connsiteY6" fmla="*/ 1282840 h 1600340"/>
                <a:gd name="connsiteX7" fmla="*/ 107950 w 978035"/>
                <a:gd name="connsiteY7" fmla="*/ 1273315 h 1600340"/>
                <a:gd name="connsiteX8" fmla="*/ 117475 w 978035"/>
                <a:gd name="connsiteY8" fmla="*/ 1266965 h 1600340"/>
                <a:gd name="connsiteX9" fmla="*/ 133350 w 978035"/>
                <a:gd name="connsiteY9" fmla="*/ 1251090 h 1600340"/>
                <a:gd name="connsiteX10" fmla="*/ 149225 w 978035"/>
                <a:gd name="connsiteY10" fmla="*/ 1238390 h 1600340"/>
                <a:gd name="connsiteX11" fmla="*/ 203200 w 978035"/>
                <a:gd name="connsiteY11" fmla="*/ 1247915 h 1600340"/>
                <a:gd name="connsiteX12" fmla="*/ 206375 w 978035"/>
                <a:gd name="connsiteY12" fmla="*/ 1270140 h 1600340"/>
                <a:gd name="connsiteX13" fmla="*/ 225425 w 978035"/>
                <a:gd name="connsiteY13" fmla="*/ 1279665 h 1600340"/>
                <a:gd name="connsiteX14" fmla="*/ 288925 w 978035"/>
                <a:gd name="connsiteY14" fmla="*/ 1279665 h 1600340"/>
                <a:gd name="connsiteX15" fmla="*/ 307975 w 978035"/>
                <a:gd name="connsiteY15" fmla="*/ 1292365 h 1600340"/>
                <a:gd name="connsiteX16" fmla="*/ 314325 w 978035"/>
                <a:gd name="connsiteY16" fmla="*/ 1301890 h 1600340"/>
                <a:gd name="connsiteX17" fmla="*/ 342900 w 978035"/>
                <a:gd name="connsiteY17" fmla="*/ 1314590 h 1600340"/>
                <a:gd name="connsiteX18" fmla="*/ 352425 w 978035"/>
                <a:gd name="connsiteY18" fmla="*/ 1317765 h 1600340"/>
                <a:gd name="connsiteX19" fmla="*/ 361950 w 978035"/>
                <a:gd name="connsiteY19" fmla="*/ 1320940 h 1600340"/>
                <a:gd name="connsiteX20" fmla="*/ 384175 w 978035"/>
                <a:gd name="connsiteY20" fmla="*/ 1327290 h 1600340"/>
                <a:gd name="connsiteX21" fmla="*/ 403225 w 978035"/>
                <a:gd name="connsiteY21" fmla="*/ 1343165 h 1600340"/>
                <a:gd name="connsiteX22" fmla="*/ 415925 w 978035"/>
                <a:gd name="connsiteY22" fmla="*/ 1362215 h 1600340"/>
                <a:gd name="connsiteX23" fmla="*/ 476250 w 978035"/>
                <a:gd name="connsiteY23" fmla="*/ 1371740 h 1600340"/>
                <a:gd name="connsiteX24" fmla="*/ 504825 w 978035"/>
                <a:gd name="connsiteY24" fmla="*/ 1381265 h 1600340"/>
                <a:gd name="connsiteX25" fmla="*/ 514350 w 978035"/>
                <a:gd name="connsiteY25" fmla="*/ 1384440 h 1600340"/>
                <a:gd name="connsiteX26" fmla="*/ 533400 w 978035"/>
                <a:gd name="connsiteY26" fmla="*/ 1400315 h 1600340"/>
                <a:gd name="connsiteX27" fmla="*/ 536575 w 978035"/>
                <a:gd name="connsiteY27" fmla="*/ 1409840 h 1600340"/>
                <a:gd name="connsiteX28" fmla="*/ 533400 w 978035"/>
                <a:gd name="connsiteY28" fmla="*/ 1438415 h 1600340"/>
                <a:gd name="connsiteX29" fmla="*/ 511175 w 978035"/>
                <a:gd name="connsiteY29" fmla="*/ 1463815 h 1600340"/>
                <a:gd name="connsiteX30" fmla="*/ 501650 w 978035"/>
                <a:gd name="connsiteY30" fmla="*/ 1482865 h 1600340"/>
                <a:gd name="connsiteX31" fmla="*/ 492125 w 978035"/>
                <a:gd name="connsiteY31" fmla="*/ 1486040 h 1600340"/>
                <a:gd name="connsiteX32" fmla="*/ 488950 w 978035"/>
                <a:gd name="connsiteY32" fmla="*/ 1527315 h 1600340"/>
                <a:gd name="connsiteX33" fmla="*/ 492125 w 978035"/>
                <a:gd name="connsiteY33" fmla="*/ 1536840 h 1600340"/>
                <a:gd name="connsiteX34" fmla="*/ 501650 w 978035"/>
                <a:gd name="connsiteY34" fmla="*/ 1543190 h 1600340"/>
                <a:gd name="connsiteX35" fmla="*/ 511175 w 978035"/>
                <a:gd name="connsiteY35" fmla="*/ 1562240 h 1600340"/>
                <a:gd name="connsiteX36" fmla="*/ 514350 w 978035"/>
                <a:gd name="connsiteY36" fmla="*/ 1581290 h 1600340"/>
                <a:gd name="connsiteX37" fmla="*/ 533400 w 978035"/>
                <a:gd name="connsiteY37" fmla="*/ 1587640 h 1600340"/>
                <a:gd name="connsiteX38" fmla="*/ 552450 w 978035"/>
                <a:gd name="connsiteY38" fmla="*/ 1600340 h 1600340"/>
                <a:gd name="connsiteX39" fmla="*/ 558800 w 978035"/>
                <a:gd name="connsiteY39" fmla="*/ 1578115 h 1600340"/>
                <a:gd name="connsiteX40" fmla="*/ 568325 w 978035"/>
                <a:gd name="connsiteY40" fmla="*/ 1571765 h 1600340"/>
                <a:gd name="connsiteX41" fmla="*/ 577850 w 978035"/>
                <a:gd name="connsiteY41" fmla="*/ 1562240 h 1600340"/>
                <a:gd name="connsiteX42" fmla="*/ 596900 w 978035"/>
                <a:gd name="connsiteY42" fmla="*/ 1549540 h 1600340"/>
                <a:gd name="connsiteX43" fmla="*/ 603250 w 978035"/>
                <a:gd name="connsiteY43" fmla="*/ 1457465 h 1600340"/>
                <a:gd name="connsiteX44" fmla="*/ 612775 w 978035"/>
                <a:gd name="connsiteY44" fmla="*/ 1425715 h 1600340"/>
                <a:gd name="connsiteX45" fmla="*/ 619125 w 978035"/>
                <a:gd name="connsiteY45" fmla="*/ 1406665 h 1600340"/>
                <a:gd name="connsiteX46" fmla="*/ 622300 w 978035"/>
                <a:gd name="connsiteY46" fmla="*/ 1397140 h 1600340"/>
                <a:gd name="connsiteX47" fmla="*/ 628650 w 978035"/>
                <a:gd name="connsiteY47" fmla="*/ 1374915 h 1600340"/>
                <a:gd name="connsiteX48" fmla="*/ 625475 w 978035"/>
                <a:gd name="connsiteY48" fmla="*/ 1279665 h 1600340"/>
                <a:gd name="connsiteX49" fmla="*/ 622300 w 978035"/>
                <a:gd name="connsiteY49" fmla="*/ 1232040 h 1600340"/>
                <a:gd name="connsiteX50" fmla="*/ 625475 w 978035"/>
                <a:gd name="connsiteY50" fmla="*/ 1139965 h 1600340"/>
                <a:gd name="connsiteX51" fmla="*/ 628650 w 978035"/>
                <a:gd name="connsiteY51" fmla="*/ 1130440 h 1600340"/>
                <a:gd name="connsiteX52" fmla="*/ 644525 w 978035"/>
                <a:gd name="connsiteY52" fmla="*/ 1098690 h 1600340"/>
                <a:gd name="connsiteX53" fmla="*/ 654050 w 978035"/>
                <a:gd name="connsiteY53" fmla="*/ 1095515 h 1600340"/>
                <a:gd name="connsiteX54" fmla="*/ 644525 w 978035"/>
                <a:gd name="connsiteY54" fmla="*/ 1089165 h 1600340"/>
                <a:gd name="connsiteX55" fmla="*/ 638175 w 978035"/>
                <a:gd name="connsiteY55" fmla="*/ 1089165 h 1600340"/>
                <a:gd name="connsiteX56" fmla="*/ 647700 w 978035"/>
                <a:gd name="connsiteY56" fmla="*/ 1095515 h 1600340"/>
                <a:gd name="connsiteX57" fmla="*/ 650875 w 978035"/>
                <a:gd name="connsiteY57" fmla="*/ 1105040 h 1600340"/>
                <a:gd name="connsiteX58" fmla="*/ 676275 w 978035"/>
                <a:gd name="connsiteY58" fmla="*/ 1101865 h 1600340"/>
                <a:gd name="connsiteX59" fmla="*/ 698500 w 978035"/>
                <a:gd name="connsiteY59" fmla="*/ 1079640 h 1600340"/>
                <a:gd name="connsiteX60" fmla="*/ 704850 w 978035"/>
                <a:gd name="connsiteY60" fmla="*/ 1070115 h 1600340"/>
                <a:gd name="connsiteX61" fmla="*/ 711200 w 978035"/>
                <a:gd name="connsiteY61" fmla="*/ 1060590 h 1600340"/>
                <a:gd name="connsiteX62" fmla="*/ 720725 w 978035"/>
                <a:gd name="connsiteY62" fmla="*/ 1041540 h 1600340"/>
                <a:gd name="connsiteX63" fmla="*/ 723900 w 978035"/>
                <a:gd name="connsiteY63" fmla="*/ 1032015 h 1600340"/>
                <a:gd name="connsiteX64" fmla="*/ 733425 w 978035"/>
                <a:gd name="connsiteY64" fmla="*/ 1025665 h 1600340"/>
                <a:gd name="connsiteX65" fmla="*/ 742950 w 978035"/>
                <a:gd name="connsiteY65" fmla="*/ 1006615 h 1600340"/>
                <a:gd name="connsiteX66" fmla="*/ 749300 w 978035"/>
                <a:gd name="connsiteY66" fmla="*/ 987565 h 1600340"/>
                <a:gd name="connsiteX67" fmla="*/ 752475 w 978035"/>
                <a:gd name="connsiteY67" fmla="*/ 978040 h 1600340"/>
                <a:gd name="connsiteX68" fmla="*/ 755650 w 978035"/>
                <a:gd name="connsiteY68" fmla="*/ 968515 h 1600340"/>
                <a:gd name="connsiteX69" fmla="*/ 762000 w 978035"/>
                <a:gd name="connsiteY69" fmla="*/ 958990 h 1600340"/>
                <a:gd name="connsiteX70" fmla="*/ 777875 w 978035"/>
                <a:gd name="connsiteY70" fmla="*/ 936765 h 1600340"/>
                <a:gd name="connsiteX71" fmla="*/ 800100 w 978035"/>
                <a:gd name="connsiteY71" fmla="*/ 911365 h 1600340"/>
                <a:gd name="connsiteX72" fmla="*/ 815975 w 978035"/>
                <a:gd name="connsiteY72" fmla="*/ 895490 h 1600340"/>
                <a:gd name="connsiteX73" fmla="*/ 835025 w 978035"/>
                <a:gd name="connsiteY73" fmla="*/ 876440 h 1600340"/>
                <a:gd name="connsiteX74" fmla="*/ 841375 w 978035"/>
                <a:gd name="connsiteY74" fmla="*/ 866915 h 1600340"/>
                <a:gd name="connsiteX75" fmla="*/ 860425 w 978035"/>
                <a:gd name="connsiteY75" fmla="*/ 847865 h 1600340"/>
                <a:gd name="connsiteX76" fmla="*/ 876300 w 978035"/>
                <a:gd name="connsiteY76" fmla="*/ 819290 h 1600340"/>
                <a:gd name="connsiteX77" fmla="*/ 885825 w 978035"/>
                <a:gd name="connsiteY77" fmla="*/ 809765 h 1600340"/>
                <a:gd name="connsiteX78" fmla="*/ 892175 w 978035"/>
                <a:gd name="connsiteY78" fmla="*/ 800240 h 1600340"/>
                <a:gd name="connsiteX79" fmla="*/ 901700 w 978035"/>
                <a:gd name="connsiteY79" fmla="*/ 790715 h 1600340"/>
                <a:gd name="connsiteX80" fmla="*/ 908050 w 978035"/>
                <a:gd name="connsiteY80" fmla="*/ 781190 h 1600340"/>
                <a:gd name="connsiteX81" fmla="*/ 917575 w 978035"/>
                <a:gd name="connsiteY81" fmla="*/ 771665 h 1600340"/>
                <a:gd name="connsiteX82" fmla="*/ 930275 w 978035"/>
                <a:gd name="connsiteY82" fmla="*/ 752615 h 1600340"/>
                <a:gd name="connsiteX83" fmla="*/ 933450 w 978035"/>
                <a:gd name="connsiteY83" fmla="*/ 743090 h 1600340"/>
                <a:gd name="connsiteX84" fmla="*/ 942975 w 978035"/>
                <a:gd name="connsiteY84" fmla="*/ 733565 h 1600340"/>
                <a:gd name="connsiteX85" fmla="*/ 949325 w 978035"/>
                <a:gd name="connsiteY85" fmla="*/ 714515 h 1600340"/>
                <a:gd name="connsiteX86" fmla="*/ 955675 w 978035"/>
                <a:gd name="connsiteY86" fmla="*/ 692290 h 1600340"/>
                <a:gd name="connsiteX87" fmla="*/ 958850 w 978035"/>
                <a:gd name="connsiteY87" fmla="*/ 666890 h 1600340"/>
                <a:gd name="connsiteX88" fmla="*/ 962025 w 978035"/>
                <a:gd name="connsiteY88" fmla="*/ 619265 h 1600340"/>
                <a:gd name="connsiteX89" fmla="*/ 965200 w 978035"/>
                <a:gd name="connsiteY89" fmla="*/ 603390 h 1600340"/>
                <a:gd name="connsiteX90" fmla="*/ 969963 w 978035"/>
                <a:gd name="connsiteY90" fmla="*/ 588309 h 1600340"/>
                <a:gd name="connsiteX91" fmla="*/ 977900 w 978035"/>
                <a:gd name="connsiteY91" fmla="*/ 571640 h 1600340"/>
                <a:gd name="connsiteX92" fmla="*/ 974725 w 978035"/>
                <a:gd name="connsiteY92" fmla="*/ 539890 h 1600340"/>
                <a:gd name="connsiteX93" fmla="*/ 971550 w 978035"/>
                <a:gd name="connsiteY93" fmla="*/ 530365 h 1600340"/>
                <a:gd name="connsiteX94" fmla="*/ 965200 w 978035"/>
                <a:gd name="connsiteY94" fmla="*/ 501790 h 1600340"/>
                <a:gd name="connsiteX95" fmla="*/ 958850 w 978035"/>
                <a:gd name="connsiteY95" fmla="*/ 482740 h 1600340"/>
                <a:gd name="connsiteX96" fmla="*/ 949325 w 978035"/>
                <a:gd name="connsiteY96" fmla="*/ 454165 h 1600340"/>
                <a:gd name="connsiteX97" fmla="*/ 946150 w 978035"/>
                <a:gd name="connsiteY97" fmla="*/ 444640 h 1600340"/>
                <a:gd name="connsiteX98" fmla="*/ 942975 w 978035"/>
                <a:gd name="connsiteY98" fmla="*/ 435115 h 1600340"/>
                <a:gd name="connsiteX99" fmla="*/ 936625 w 978035"/>
                <a:gd name="connsiteY99" fmla="*/ 425590 h 1600340"/>
                <a:gd name="connsiteX100" fmla="*/ 920750 w 978035"/>
                <a:gd name="connsiteY100" fmla="*/ 400190 h 1600340"/>
                <a:gd name="connsiteX101" fmla="*/ 908050 w 978035"/>
                <a:gd name="connsiteY101" fmla="*/ 381140 h 1600340"/>
                <a:gd name="connsiteX102" fmla="*/ 879475 w 978035"/>
                <a:gd name="connsiteY102" fmla="*/ 368440 h 1600340"/>
                <a:gd name="connsiteX103" fmla="*/ 869950 w 978035"/>
                <a:gd name="connsiteY103" fmla="*/ 365265 h 1600340"/>
                <a:gd name="connsiteX104" fmla="*/ 860425 w 978035"/>
                <a:gd name="connsiteY104" fmla="*/ 362090 h 1600340"/>
                <a:gd name="connsiteX105" fmla="*/ 800100 w 978035"/>
                <a:gd name="connsiteY105" fmla="*/ 355740 h 1600340"/>
                <a:gd name="connsiteX106" fmla="*/ 768350 w 978035"/>
                <a:gd name="connsiteY106" fmla="*/ 346215 h 1600340"/>
                <a:gd name="connsiteX107" fmla="*/ 758825 w 978035"/>
                <a:gd name="connsiteY107" fmla="*/ 339865 h 1600340"/>
                <a:gd name="connsiteX108" fmla="*/ 749300 w 978035"/>
                <a:gd name="connsiteY108" fmla="*/ 330340 h 1600340"/>
                <a:gd name="connsiteX109" fmla="*/ 730250 w 978035"/>
                <a:gd name="connsiteY109" fmla="*/ 320815 h 1600340"/>
                <a:gd name="connsiteX110" fmla="*/ 711200 w 978035"/>
                <a:gd name="connsiteY110" fmla="*/ 304940 h 1600340"/>
                <a:gd name="connsiteX111" fmla="*/ 704850 w 978035"/>
                <a:gd name="connsiteY111" fmla="*/ 295415 h 1600340"/>
                <a:gd name="connsiteX112" fmla="*/ 695325 w 978035"/>
                <a:gd name="connsiteY112" fmla="*/ 292240 h 1600340"/>
                <a:gd name="connsiteX113" fmla="*/ 692150 w 978035"/>
                <a:gd name="connsiteY113" fmla="*/ 282715 h 1600340"/>
                <a:gd name="connsiteX114" fmla="*/ 682625 w 978035"/>
                <a:gd name="connsiteY114" fmla="*/ 276365 h 1600340"/>
                <a:gd name="connsiteX115" fmla="*/ 673100 w 978035"/>
                <a:gd name="connsiteY115" fmla="*/ 257315 h 1600340"/>
                <a:gd name="connsiteX116" fmla="*/ 663575 w 978035"/>
                <a:gd name="connsiteY116" fmla="*/ 250965 h 1600340"/>
                <a:gd name="connsiteX117" fmla="*/ 638175 w 978035"/>
                <a:gd name="connsiteY117" fmla="*/ 228740 h 1600340"/>
                <a:gd name="connsiteX118" fmla="*/ 619125 w 978035"/>
                <a:gd name="connsiteY118" fmla="*/ 216040 h 1600340"/>
                <a:gd name="connsiteX119" fmla="*/ 590550 w 978035"/>
                <a:gd name="connsiteY119" fmla="*/ 196990 h 1600340"/>
                <a:gd name="connsiteX120" fmla="*/ 581025 w 978035"/>
                <a:gd name="connsiteY120" fmla="*/ 190640 h 1600340"/>
                <a:gd name="connsiteX121" fmla="*/ 571500 w 978035"/>
                <a:gd name="connsiteY121" fmla="*/ 187465 h 1600340"/>
                <a:gd name="connsiteX122" fmla="*/ 552450 w 978035"/>
                <a:gd name="connsiteY122" fmla="*/ 174765 h 1600340"/>
                <a:gd name="connsiteX123" fmla="*/ 542925 w 978035"/>
                <a:gd name="connsiteY123" fmla="*/ 168415 h 1600340"/>
                <a:gd name="connsiteX124" fmla="*/ 533400 w 978035"/>
                <a:gd name="connsiteY124" fmla="*/ 165240 h 1600340"/>
                <a:gd name="connsiteX125" fmla="*/ 520700 w 978035"/>
                <a:gd name="connsiteY125" fmla="*/ 162065 h 1600340"/>
                <a:gd name="connsiteX126" fmla="*/ 390525 w 978035"/>
                <a:gd name="connsiteY126" fmla="*/ 158890 h 1600340"/>
                <a:gd name="connsiteX127" fmla="*/ 361950 w 978035"/>
                <a:gd name="connsiteY127" fmla="*/ 149365 h 1600340"/>
                <a:gd name="connsiteX128" fmla="*/ 339725 w 978035"/>
                <a:gd name="connsiteY128" fmla="*/ 143015 h 1600340"/>
                <a:gd name="connsiteX129" fmla="*/ 301625 w 978035"/>
                <a:gd name="connsiteY129" fmla="*/ 136665 h 1600340"/>
                <a:gd name="connsiteX130" fmla="*/ 273050 w 978035"/>
                <a:gd name="connsiteY130" fmla="*/ 127140 h 1600340"/>
                <a:gd name="connsiteX131" fmla="*/ 263525 w 978035"/>
                <a:gd name="connsiteY131" fmla="*/ 123965 h 1600340"/>
                <a:gd name="connsiteX132" fmla="*/ 244475 w 978035"/>
                <a:gd name="connsiteY132" fmla="*/ 120790 h 1600340"/>
                <a:gd name="connsiteX133" fmla="*/ 206375 w 978035"/>
                <a:gd name="connsiteY133" fmla="*/ 123965 h 1600340"/>
                <a:gd name="connsiteX134" fmla="*/ 187325 w 978035"/>
                <a:gd name="connsiteY134" fmla="*/ 130315 h 1600340"/>
                <a:gd name="connsiteX135" fmla="*/ 177800 w 978035"/>
                <a:gd name="connsiteY135" fmla="*/ 133490 h 1600340"/>
                <a:gd name="connsiteX136" fmla="*/ 165100 w 978035"/>
                <a:gd name="connsiteY136" fmla="*/ 133490 h 1600340"/>
                <a:gd name="connsiteX137" fmla="*/ 155575 w 978035"/>
                <a:gd name="connsiteY137" fmla="*/ 136665 h 1600340"/>
                <a:gd name="connsiteX138" fmla="*/ 142875 w 978035"/>
                <a:gd name="connsiteY138" fmla="*/ 155715 h 1600340"/>
                <a:gd name="connsiteX139" fmla="*/ 133350 w 978035"/>
                <a:gd name="connsiteY139" fmla="*/ 174765 h 1600340"/>
                <a:gd name="connsiteX140" fmla="*/ 133350 w 978035"/>
                <a:gd name="connsiteY140" fmla="*/ 136665 h 1600340"/>
                <a:gd name="connsiteX141" fmla="*/ 142875 w 978035"/>
                <a:gd name="connsiteY141" fmla="*/ 127140 h 1600340"/>
                <a:gd name="connsiteX142" fmla="*/ 149225 w 978035"/>
                <a:gd name="connsiteY142" fmla="*/ 117615 h 1600340"/>
                <a:gd name="connsiteX143" fmla="*/ 142875 w 978035"/>
                <a:gd name="connsiteY143" fmla="*/ 89040 h 1600340"/>
                <a:gd name="connsiteX144" fmla="*/ 133350 w 978035"/>
                <a:gd name="connsiteY144" fmla="*/ 82690 h 1600340"/>
                <a:gd name="connsiteX145" fmla="*/ 120650 w 978035"/>
                <a:gd name="connsiteY145" fmla="*/ 63640 h 1600340"/>
                <a:gd name="connsiteX146" fmla="*/ 114300 w 978035"/>
                <a:gd name="connsiteY146" fmla="*/ 41415 h 1600340"/>
                <a:gd name="connsiteX147" fmla="*/ 101600 w 978035"/>
                <a:gd name="connsiteY147" fmla="*/ 22365 h 1600340"/>
                <a:gd name="connsiteX148" fmla="*/ 60325 w 978035"/>
                <a:gd name="connsiteY148" fmla="*/ 19190 h 1600340"/>
                <a:gd name="connsiteX149" fmla="*/ 31750 w 978035"/>
                <a:gd name="connsiteY149" fmla="*/ 3315 h 1600340"/>
                <a:gd name="connsiteX150" fmla="*/ 9525 w 978035"/>
                <a:gd name="connsiteY150" fmla="*/ 140 h 1600340"/>
                <a:gd name="connsiteX151" fmla="*/ 0 w 978035"/>
                <a:gd name="connsiteY151" fmla="*/ 140 h 1600340"/>
                <a:gd name="connsiteX0" fmla="*/ 15875 w 978035"/>
                <a:gd name="connsiteY0" fmla="*/ 1270933 h 1600340"/>
                <a:gd name="connsiteX1" fmla="*/ 15875 w 978035"/>
                <a:gd name="connsiteY1" fmla="*/ 1330465 h 1600340"/>
                <a:gd name="connsiteX2" fmla="*/ 28575 w 978035"/>
                <a:gd name="connsiteY2" fmla="*/ 1327290 h 1600340"/>
                <a:gd name="connsiteX3" fmla="*/ 47625 w 978035"/>
                <a:gd name="connsiteY3" fmla="*/ 1311415 h 1600340"/>
                <a:gd name="connsiteX4" fmla="*/ 76200 w 978035"/>
                <a:gd name="connsiteY4" fmla="*/ 1295540 h 1600340"/>
                <a:gd name="connsiteX5" fmla="*/ 88900 w 978035"/>
                <a:gd name="connsiteY5" fmla="*/ 1286015 h 1600340"/>
                <a:gd name="connsiteX6" fmla="*/ 98425 w 978035"/>
                <a:gd name="connsiteY6" fmla="*/ 1282840 h 1600340"/>
                <a:gd name="connsiteX7" fmla="*/ 107950 w 978035"/>
                <a:gd name="connsiteY7" fmla="*/ 1273315 h 1600340"/>
                <a:gd name="connsiteX8" fmla="*/ 117475 w 978035"/>
                <a:gd name="connsiteY8" fmla="*/ 1266965 h 1600340"/>
                <a:gd name="connsiteX9" fmla="*/ 133350 w 978035"/>
                <a:gd name="connsiteY9" fmla="*/ 1251090 h 1600340"/>
                <a:gd name="connsiteX10" fmla="*/ 149225 w 978035"/>
                <a:gd name="connsiteY10" fmla="*/ 1238390 h 1600340"/>
                <a:gd name="connsiteX11" fmla="*/ 203200 w 978035"/>
                <a:gd name="connsiteY11" fmla="*/ 1247915 h 1600340"/>
                <a:gd name="connsiteX12" fmla="*/ 206375 w 978035"/>
                <a:gd name="connsiteY12" fmla="*/ 1270140 h 1600340"/>
                <a:gd name="connsiteX13" fmla="*/ 225425 w 978035"/>
                <a:gd name="connsiteY13" fmla="*/ 1279665 h 1600340"/>
                <a:gd name="connsiteX14" fmla="*/ 288925 w 978035"/>
                <a:gd name="connsiteY14" fmla="*/ 1279665 h 1600340"/>
                <a:gd name="connsiteX15" fmla="*/ 307975 w 978035"/>
                <a:gd name="connsiteY15" fmla="*/ 1292365 h 1600340"/>
                <a:gd name="connsiteX16" fmla="*/ 314325 w 978035"/>
                <a:gd name="connsiteY16" fmla="*/ 1301890 h 1600340"/>
                <a:gd name="connsiteX17" fmla="*/ 342900 w 978035"/>
                <a:gd name="connsiteY17" fmla="*/ 1314590 h 1600340"/>
                <a:gd name="connsiteX18" fmla="*/ 352425 w 978035"/>
                <a:gd name="connsiteY18" fmla="*/ 1317765 h 1600340"/>
                <a:gd name="connsiteX19" fmla="*/ 361950 w 978035"/>
                <a:gd name="connsiteY19" fmla="*/ 1320940 h 1600340"/>
                <a:gd name="connsiteX20" fmla="*/ 384175 w 978035"/>
                <a:gd name="connsiteY20" fmla="*/ 1327290 h 1600340"/>
                <a:gd name="connsiteX21" fmla="*/ 403225 w 978035"/>
                <a:gd name="connsiteY21" fmla="*/ 1343165 h 1600340"/>
                <a:gd name="connsiteX22" fmla="*/ 415925 w 978035"/>
                <a:gd name="connsiteY22" fmla="*/ 1362215 h 1600340"/>
                <a:gd name="connsiteX23" fmla="*/ 476250 w 978035"/>
                <a:gd name="connsiteY23" fmla="*/ 1371740 h 1600340"/>
                <a:gd name="connsiteX24" fmla="*/ 504825 w 978035"/>
                <a:gd name="connsiteY24" fmla="*/ 1381265 h 1600340"/>
                <a:gd name="connsiteX25" fmla="*/ 514350 w 978035"/>
                <a:gd name="connsiteY25" fmla="*/ 1384440 h 1600340"/>
                <a:gd name="connsiteX26" fmla="*/ 533400 w 978035"/>
                <a:gd name="connsiteY26" fmla="*/ 1400315 h 1600340"/>
                <a:gd name="connsiteX27" fmla="*/ 536575 w 978035"/>
                <a:gd name="connsiteY27" fmla="*/ 1409840 h 1600340"/>
                <a:gd name="connsiteX28" fmla="*/ 533400 w 978035"/>
                <a:gd name="connsiteY28" fmla="*/ 1438415 h 1600340"/>
                <a:gd name="connsiteX29" fmla="*/ 511175 w 978035"/>
                <a:gd name="connsiteY29" fmla="*/ 1463815 h 1600340"/>
                <a:gd name="connsiteX30" fmla="*/ 501650 w 978035"/>
                <a:gd name="connsiteY30" fmla="*/ 1482865 h 1600340"/>
                <a:gd name="connsiteX31" fmla="*/ 492125 w 978035"/>
                <a:gd name="connsiteY31" fmla="*/ 1486040 h 1600340"/>
                <a:gd name="connsiteX32" fmla="*/ 488950 w 978035"/>
                <a:gd name="connsiteY32" fmla="*/ 1527315 h 1600340"/>
                <a:gd name="connsiteX33" fmla="*/ 492125 w 978035"/>
                <a:gd name="connsiteY33" fmla="*/ 1536840 h 1600340"/>
                <a:gd name="connsiteX34" fmla="*/ 501650 w 978035"/>
                <a:gd name="connsiteY34" fmla="*/ 1543190 h 1600340"/>
                <a:gd name="connsiteX35" fmla="*/ 511175 w 978035"/>
                <a:gd name="connsiteY35" fmla="*/ 1562240 h 1600340"/>
                <a:gd name="connsiteX36" fmla="*/ 514350 w 978035"/>
                <a:gd name="connsiteY36" fmla="*/ 1581290 h 1600340"/>
                <a:gd name="connsiteX37" fmla="*/ 533400 w 978035"/>
                <a:gd name="connsiteY37" fmla="*/ 1587640 h 1600340"/>
                <a:gd name="connsiteX38" fmla="*/ 552450 w 978035"/>
                <a:gd name="connsiteY38" fmla="*/ 1600340 h 1600340"/>
                <a:gd name="connsiteX39" fmla="*/ 558800 w 978035"/>
                <a:gd name="connsiteY39" fmla="*/ 1578115 h 1600340"/>
                <a:gd name="connsiteX40" fmla="*/ 568325 w 978035"/>
                <a:gd name="connsiteY40" fmla="*/ 1571765 h 1600340"/>
                <a:gd name="connsiteX41" fmla="*/ 577850 w 978035"/>
                <a:gd name="connsiteY41" fmla="*/ 1562240 h 1600340"/>
                <a:gd name="connsiteX42" fmla="*/ 596900 w 978035"/>
                <a:gd name="connsiteY42" fmla="*/ 1549540 h 1600340"/>
                <a:gd name="connsiteX43" fmla="*/ 603250 w 978035"/>
                <a:gd name="connsiteY43" fmla="*/ 1457465 h 1600340"/>
                <a:gd name="connsiteX44" fmla="*/ 612775 w 978035"/>
                <a:gd name="connsiteY44" fmla="*/ 1425715 h 1600340"/>
                <a:gd name="connsiteX45" fmla="*/ 619125 w 978035"/>
                <a:gd name="connsiteY45" fmla="*/ 1406665 h 1600340"/>
                <a:gd name="connsiteX46" fmla="*/ 622300 w 978035"/>
                <a:gd name="connsiteY46" fmla="*/ 1397140 h 1600340"/>
                <a:gd name="connsiteX47" fmla="*/ 628650 w 978035"/>
                <a:gd name="connsiteY47" fmla="*/ 1374915 h 1600340"/>
                <a:gd name="connsiteX48" fmla="*/ 625475 w 978035"/>
                <a:gd name="connsiteY48" fmla="*/ 1279665 h 1600340"/>
                <a:gd name="connsiteX49" fmla="*/ 622300 w 978035"/>
                <a:gd name="connsiteY49" fmla="*/ 1232040 h 1600340"/>
                <a:gd name="connsiteX50" fmla="*/ 625475 w 978035"/>
                <a:gd name="connsiteY50" fmla="*/ 1139965 h 1600340"/>
                <a:gd name="connsiteX51" fmla="*/ 628650 w 978035"/>
                <a:gd name="connsiteY51" fmla="*/ 1130440 h 1600340"/>
                <a:gd name="connsiteX52" fmla="*/ 644525 w 978035"/>
                <a:gd name="connsiteY52" fmla="*/ 1098690 h 1600340"/>
                <a:gd name="connsiteX53" fmla="*/ 654050 w 978035"/>
                <a:gd name="connsiteY53" fmla="*/ 1095515 h 1600340"/>
                <a:gd name="connsiteX54" fmla="*/ 644525 w 978035"/>
                <a:gd name="connsiteY54" fmla="*/ 1089165 h 1600340"/>
                <a:gd name="connsiteX55" fmla="*/ 638175 w 978035"/>
                <a:gd name="connsiteY55" fmla="*/ 1089165 h 1600340"/>
                <a:gd name="connsiteX56" fmla="*/ 647700 w 978035"/>
                <a:gd name="connsiteY56" fmla="*/ 1095515 h 1600340"/>
                <a:gd name="connsiteX57" fmla="*/ 650875 w 978035"/>
                <a:gd name="connsiteY57" fmla="*/ 1105040 h 1600340"/>
                <a:gd name="connsiteX58" fmla="*/ 676275 w 978035"/>
                <a:gd name="connsiteY58" fmla="*/ 1101865 h 1600340"/>
                <a:gd name="connsiteX59" fmla="*/ 698500 w 978035"/>
                <a:gd name="connsiteY59" fmla="*/ 1079640 h 1600340"/>
                <a:gd name="connsiteX60" fmla="*/ 704850 w 978035"/>
                <a:gd name="connsiteY60" fmla="*/ 1070115 h 1600340"/>
                <a:gd name="connsiteX61" fmla="*/ 711200 w 978035"/>
                <a:gd name="connsiteY61" fmla="*/ 1060590 h 1600340"/>
                <a:gd name="connsiteX62" fmla="*/ 720725 w 978035"/>
                <a:gd name="connsiteY62" fmla="*/ 1041540 h 1600340"/>
                <a:gd name="connsiteX63" fmla="*/ 723900 w 978035"/>
                <a:gd name="connsiteY63" fmla="*/ 1032015 h 1600340"/>
                <a:gd name="connsiteX64" fmla="*/ 733425 w 978035"/>
                <a:gd name="connsiteY64" fmla="*/ 1025665 h 1600340"/>
                <a:gd name="connsiteX65" fmla="*/ 742950 w 978035"/>
                <a:gd name="connsiteY65" fmla="*/ 1006615 h 1600340"/>
                <a:gd name="connsiteX66" fmla="*/ 749300 w 978035"/>
                <a:gd name="connsiteY66" fmla="*/ 987565 h 1600340"/>
                <a:gd name="connsiteX67" fmla="*/ 752475 w 978035"/>
                <a:gd name="connsiteY67" fmla="*/ 978040 h 1600340"/>
                <a:gd name="connsiteX68" fmla="*/ 755650 w 978035"/>
                <a:gd name="connsiteY68" fmla="*/ 968515 h 1600340"/>
                <a:gd name="connsiteX69" fmla="*/ 762000 w 978035"/>
                <a:gd name="connsiteY69" fmla="*/ 958990 h 1600340"/>
                <a:gd name="connsiteX70" fmla="*/ 777875 w 978035"/>
                <a:gd name="connsiteY70" fmla="*/ 936765 h 1600340"/>
                <a:gd name="connsiteX71" fmla="*/ 800100 w 978035"/>
                <a:gd name="connsiteY71" fmla="*/ 911365 h 1600340"/>
                <a:gd name="connsiteX72" fmla="*/ 815975 w 978035"/>
                <a:gd name="connsiteY72" fmla="*/ 895490 h 1600340"/>
                <a:gd name="connsiteX73" fmla="*/ 835025 w 978035"/>
                <a:gd name="connsiteY73" fmla="*/ 876440 h 1600340"/>
                <a:gd name="connsiteX74" fmla="*/ 841375 w 978035"/>
                <a:gd name="connsiteY74" fmla="*/ 866915 h 1600340"/>
                <a:gd name="connsiteX75" fmla="*/ 860425 w 978035"/>
                <a:gd name="connsiteY75" fmla="*/ 847865 h 1600340"/>
                <a:gd name="connsiteX76" fmla="*/ 876300 w 978035"/>
                <a:gd name="connsiteY76" fmla="*/ 819290 h 1600340"/>
                <a:gd name="connsiteX77" fmla="*/ 885825 w 978035"/>
                <a:gd name="connsiteY77" fmla="*/ 809765 h 1600340"/>
                <a:gd name="connsiteX78" fmla="*/ 892175 w 978035"/>
                <a:gd name="connsiteY78" fmla="*/ 800240 h 1600340"/>
                <a:gd name="connsiteX79" fmla="*/ 901700 w 978035"/>
                <a:gd name="connsiteY79" fmla="*/ 790715 h 1600340"/>
                <a:gd name="connsiteX80" fmla="*/ 908050 w 978035"/>
                <a:gd name="connsiteY80" fmla="*/ 781190 h 1600340"/>
                <a:gd name="connsiteX81" fmla="*/ 917575 w 978035"/>
                <a:gd name="connsiteY81" fmla="*/ 771665 h 1600340"/>
                <a:gd name="connsiteX82" fmla="*/ 930275 w 978035"/>
                <a:gd name="connsiteY82" fmla="*/ 752615 h 1600340"/>
                <a:gd name="connsiteX83" fmla="*/ 933450 w 978035"/>
                <a:gd name="connsiteY83" fmla="*/ 743090 h 1600340"/>
                <a:gd name="connsiteX84" fmla="*/ 942975 w 978035"/>
                <a:gd name="connsiteY84" fmla="*/ 733565 h 1600340"/>
                <a:gd name="connsiteX85" fmla="*/ 949325 w 978035"/>
                <a:gd name="connsiteY85" fmla="*/ 714515 h 1600340"/>
                <a:gd name="connsiteX86" fmla="*/ 955675 w 978035"/>
                <a:gd name="connsiteY86" fmla="*/ 692290 h 1600340"/>
                <a:gd name="connsiteX87" fmla="*/ 958850 w 978035"/>
                <a:gd name="connsiteY87" fmla="*/ 666890 h 1600340"/>
                <a:gd name="connsiteX88" fmla="*/ 962025 w 978035"/>
                <a:gd name="connsiteY88" fmla="*/ 619265 h 1600340"/>
                <a:gd name="connsiteX89" fmla="*/ 965200 w 978035"/>
                <a:gd name="connsiteY89" fmla="*/ 603390 h 1600340"/>
                <a:gd name="connsiteX90" fmla="*/ 969963 w 978035"/>
                <a:gd name="connsiteY90" fmla="*/ 588309 h 1600340"/>
                <a:gd name="connsiteX91" fmla="*/ 977900 w 978035"/>
                <a:gd name="connsiteY91" fmla="*/ 571640 h 1600340"/>
                <a:gd name="connsiteX92" fmla="*/ 974725 w 978035"/>
                <a:gd name="connsiteY92" fmla="*/ 539890 h 1600340"/>
                <a:gd name="connsiteX93" fmla="*/ 971550 w 978035"/>
                <a:gd name="connsiteY93" fmla="*/ 530365 h 1600340"/>
                <a:gd name="connsiteX94" fmla="*/ 965200 w 978035"/>
                <a:gd name="connsiteY94" fmla="*/ 501790 h 1600340"/>
                <a:gd name="connsiteX95" fmla="*/ 958850 w 978035"/>
                <a:gd name="connsiteY95" fmla="*/ 482740 h 1600340"/>
                <a:gd name="connsiteX96" fmla="*/ 949325 w 978035"/>
                <a:gd name="connsiteY96" fmla="*/ 454165 h 1600340"/>
                <a:gd name="connsiteX97" fmla="*/ 946150 w 978035"/>
                <a:gd name="connsiteY97" fmla="*/ 444640 h 1600340"/>
                <a:gd name="connsiteX98" fmla="*/ 942975 w 978035"/>
                <a:gd name="connsiteY98" fmla="*/ 435115 h 1600340"/>
                <a:gd name="connsiteX99" fmla="*/ 936625 w 978035"/>
                <a:gd name="connsiteY99" fmla="*/ 425590 h 1600340"/>
                <a:gd name="connsiteX100" fmla="*/ 920750 w 978035"/>
                <a:gd name="connsiteY100" fmla="*/ 400190 h 1600340"/>
                <a:gd name="connsiteX101" fmla="*/ 908050 w 978035"/>
                <a:gd name="connsiteY101" fmla="*/ 381140 h 1600340"/>
                <a:gd name="connsiteX102" fmla="*/ 879475 w 978035"/>
                <a:gd name="connsiteY102" fmla="*/ 368440 h 1600340"/>
                <a:gd name="connsiteX103" fmla="*/ 869950 w 978035"/>
                <a:gd name="connsiteY103" fmla="*/ 365265 h 1600340"/>
                <a:gd name="connsiteX104" fmla="*/ 860425 w 978035"/>
                <a:gd name="connsiteY104" fmla="*/ 362090 h 1600340"/>
                <a:gd name="connsiteX105" fmla="*/ 800100 w 978035"/>
                <a:gd name="connsiteY105" fmla="*/ 355740 h 1600340"/>
                <a:gd name="connsiteX106" fmla="*/ 768350 w 978035"/>
                <a:gd name="connsiteY106" fmla="*/ 346215 h 1600340"/>
                <a:gd name="connsiteX107" fmla="*/ 758825 w 978035"/>
                <a:gd name="connsiteY107" fmla="*/ 339865 h 1600340"/>
                <a:gd name="connsiteX108" fmla="*/ 749300 w 978035"/>
                <a:gd name="connsiteY108" fmla="*/ 330340 h 1600340"/>
                <a:gd name="connsiteX109" fmla="*/ 730250 w 978035"/>
                <a:gd name="connsiteY109" fmla="*/ 320815 h 1600340"/>
                <a:gd name="connsiteX110" fmla="*/ 711200 w 978035"/>
                <a:gd name="connsiteY110" fmla="*/ 304940 h 1600340"/>
                <a:gd name="connsiteX111" fmla="*/ 704850 w 978035"/>
                <a:gd name="connsiteY111" fmla="*/ 295415 h 1600340"/>
                <a:gd name="connsiteX112" fmla="*/ 695325 w 978035"/>
                <a:gd name="connsiteY112" fmla="*/ 292240 h 1600340"/>
                <a:gd name="connsiteX113" fmla="*/ 692150 w 978035"/>
                <a:gd name="connsiteY113" fmla="*/ 282715 h 1600340"/>
                <a:gd name="connsiteX114" fmla="*/ 682625 w 978035"/>
                <a:gd name="connsiteY114" fmla="*/ 276365 h 1600340"/>
                <a:gd name="connsiteX115" fmla="*/ 673100 w 978035"/>
                <a:gd name="connsiteY115" fmla="*/ 257315 h 1600340"/>
                <a:gd name="connsiteX116" fmla="*/ 663575 w 978035"/>
                <a:gd name="connsiteY116" fmla="*/ 250965 h 1600340"/>
                <a:gd name="connsiteX117" fmla="*/ 638175 w 978035"/>
                <a:gd name="connsiteY117" fmla="*/ 228740 h 1600340"/>
                <a:gd name="connsiteX118" fmla="*/ 619125 w 978035"/>
                <a:gd name="connsiteY118" fmla="*/ 216040 h 1600340"/>
                <a:gd name="connsiteX119" fmla="*/ 590550 w 978035"/>
                <a:gd name="connsiteY119" fmla="*/ 196990 h 1600340"/>
                <a:gd name="connsiteX120" fmla="*/ 581025 w 978035"/>
                <a:gd name="connsiteY120" fmla="*/ 190640 h 1600340"/>
                <a:gd name="connsiteX121" fmla="*/ 571500 w 978035"/>
                <a:gd name="connsiteY121" fmla="*/ 187465 h 1600340"/>
                <a:gd name="connsiteX122" fmla="*/ 552450 w 978035"/>
                <a:gd name="connsiteY122" fmla="*/ 174765 h 1600340"/>
                <a:gd name="connsiteX123" fmla="*/ 542925 w 978035"/>
                <a:gd name="connsiteY123" fmla="*/ 168415 h 1600340"/>
                <a:gd name="connsiteX124" fmla="*/ 533400 w 978035"/>
                <a:gd name="connsiteY124" fmla="*/ 165240 h 1600340"/>
                <a:gd name="connsiteX125" fmla="*/ 520700 w 978035"/>
                <a:gd name="connsiteY125" fmla="*/ 162065 h 1600340"/>
                <a:gd name="connsiteX126" fmla="*/ 390525 w 978035"/>
                <a:gd name="connsiteY126" fmla="*/ 158890 h 1600340"/>
                <a:gd name="connsiteX127" fmla="*/ 361950 w 978035"/>
                <a:gd name="connsiteY127" fmla="*/ 149365 h 1600340"/>
                <a:gd name="connsiteX128" fmla="*/ 339725 w 978035"/>
                <a:gd name="connsiteY128" fmla="*/ 143015 h 1600340"/>
                <a:gd name="connsiteX129" fmla="*/ 301625 w 978035"/>
                <a:gd name="connsiteY129" fmla="*/ 136665 h 1600340"/>
                <a:gd name="connsiteX130" fmla="*/ 273050 w 978035"/>
                <a:gd name="connsiteY130" fmla="*/ 127140 h 1600340"/>
                <a:gd name="connsiteX131" fmla="*/ 263525 w 978035"/>
                <a:gd name="connsiteY131" fmla="*/ 123965 h 1600340"/>
                <a:gd name="connsiteX132" fmla="*/ 244475 w 978035"/>
                <a:gd name="connsiteY132" fmla="*/ 120790 h 1600340"/>
                <a:gd name="connsiteX133" fmla="*/ 206375 w 978035"/>
                <a:gd name="connsiteY133" fmla="*/ 123965 h 1600340"/>
                <a:gd name="connsiteX134" fmla="*/ 187325 w 978035"/>
                <a:gd name="connsiteY134" fmla="*/ 130315 h 1600340"/>
                <a:gd name="connsiteX135" fmla="*/ 177800 w 978035"/>
                <a:gd name="connsiteY135" fmla="*/ 133490 h 1600340"/>
                <a:gd name="connsiteX136" fmla="*/ 165100 w 978035"/>
                <a:gd name="connsiteY136" fmla="*/ 133490 h 1600340"/>
                <a:gd name="connsiteX137" fmla="*/ 155575 w 978035"/>
                <a:gd name="connsiteY137" fmla="*/ 136665 h 1600340"/>
                <a:gd name="connsiteX138" fmla="*/ 142875 w 978035"/>
                <a:gd name="connsiteY138" fmla="*/ 155715 h 1600340"/>
                <a:gd name="connsiteX139" fmla="*/ 133350 w 978035"/>
                <a:gd name="connsiteY139" fmla="*/ 174765 h 1600340"/>
                <a:gd name="connsiteX140" fmla="*/ 133350 w 978035"/>
                <a:gd name="connsiteY140" fmla="*/ 136665 h 1600340"/>
                <a:gd name="connsiteX141" fmla="*/ 142875 w 978035"/>
                <a:gd name="connsiteY141" fmla="*/ 127140 h 1600340"/>
                <a:gd name="connsiteX142" fmla="*/ 149225 w 978035"/>
                <a:gd name="connsiteY142" fmla="*/ 117615 h 1600340"/>
                <a:gd name="connsiteX143" fmla="*/ 142875 w 978035"/>
                <a:gd name="connsiteY143" fmla="*/ 89040 h 1600340"/>
                <a:gd name="connsiteX144" fmla="*/ 133350 w 978035"/>
                <a:gd name="connsiteY144" fmla="*/ 82690 h 1600340"/>
                <a:gd name="connsiteX145" fmla="*/ 120650 w 978035"/>
                <a:gd name="connsiteY145" fmla="*/ 63640 h 1600340"/>
                <a:gd name="connsiteX146" fmla="*/ 114300 w 978035"/>
                <a:gd name="connsiteY146" fmla="*/ 41415 h 1600340"/>
                <a:gd name="connsiteX147" fmla="*/ 101600 w 978035"/>
                <a:gd name="connsiteY147" fmla="*/ 22365 h 1600340"/>
                <a:gd name="connsiteX148" fmla="*/ 60325 w 978035"/>
                <a:gd name="connsiteY148" fmla="*/ 19190 h 1600340"/>
                <a:gd name="connsiteX149" fmla="*/ 31750 w 978035"/>
                <a:gd name="connsiteY149" fmla="*/ 3315 h 1600340"/>
                <a:gd name="connsiteX150" fmla="*/ 9525 w 978035"/>
                <a:gd name="connsiteY150" fmla="*/ 140 h 1600340"/>
                <a:gd name="connsiteX151" fmla="*/ 0 w 978035"/>
                <a:gd name="connsiteY151" fmla="*/ 140 h 1600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978035" h="1600340">
                  <a:moveTo>
                    <a:pt x="15875" y="1270933"/>
                  </a:moveTo>
                  <a:cubicBezTo>
                    <a:pt x="13889" y="1280863"/>
                    <a:pt x="13758" y="1321072"/>
                    <a:pt x="15875" y="1330465"/>
                  </a:cubicBezTo>
                  <a:cubicBezTo>
                    <a:pt x="17992" y="1339858"/>
                    <a:pt x="24342" y="1328348"/>
                    <a:pt x="28575" y="1327290"/>
                  </a:cubicBezTo>
                  <a:cubicBezTo>
                    <a:pt x="62612" y="1304599"/>
                    <a:pt x="10955" y="1339936"/>
                    <a:pt x="47625" y="1311415"/>
                  </a:cubicBezTo>
                  <a:cubicBezTo>
                    <a:pt x="64001" y="1298678"/>
                    <a:pt x="61829" y="1300330"/>
                    <a:pt x="76200" y="1295540"/>
                  </a:cubicBezTo>
                  <a:cubicBezTo>
                    <a:pt x="80433" y="1292365"/>
                    <a:pt x="84306" y="1288640"/>
                    <a:pt x="88900" y="1286015"/>
                  </a:cubicBezTo>
                  <a:cubicBezTo>
                    <a:pt x="91806" y="1284355"/>
                    <a:pt x="95640" y="1284696"/>
                    <a:pt x="98425" y="1282840"/>
                  </a:cubicBezTo>
                  <a:cubicBezTo>
                    <a:pt x="102161" y="1280349"/>
                    <a:pt x="104501" y="1276190"/>
                    <a:pt x="107950" y="1273315"/>
                  </a:cubicBezTo>
                  <a:cubicBezTo>
                    <a:pt x="110881" y="1270872"/>
                    <a:pt x="114300" y="1269082"/>
                    <a:pt x="117475" y="1266965"/>
                  </a:cubicBezTo>
                  <a:cubicBezTo>
                    <a:pt x="134408" y="1241565"/>
                    <a:pt x="112183" y="1272257"/>
                    <a:pt x="133350" y="1251090"/>
                  </a:cubicBezTo>
                  <a:cubicBezTo>
                    <a:pt x="147711" y="1236729"/>
                    <a:pt x="130682" y="1244571"/>
                    <a:pt x="149225" y="1238390"/>
                  </a:cubicBezTo>
                  <a:cubicBezTo>
                    <a:pt x="167217" y="1241565"/>
                    <a:pt x="187229" y="1239042"/>
                    <a:pt x="203200" y="1247915"/>
                  </a:cubicBezTo>
                  <a:cubicBezTo>
                    <a:pt x="209742" y="1251549"/>
                    <a:pt x="203336" y="1263301"/>
                    <a:pt x="206375" y="1270140"/>
                  </a:cubicBezTo>
                  <a:cubicBezTo>
                    <a:pt x="208516" y="1274957"/>
                    <a:pt x="221199" y="1278256"/>
                    <a:pt x="225425" y="1279665"/>
                  </a:cubicBezTo>
                  <a:cubicBezTo>
                    <a:pt x="233113" y="1279152"/>
                    <a:pt x="272821" y="1272345"/>
                    <a:pt x="288925" y="1279665"/>
                  </a:cubicBezTo>
                  <a:cubicBezTo>
                    <a:pt x="295873" y="1282823"/>
                    <a:pt x="307975" y="1292365"/>
                    <a:pt x="307975" y="1292365"/>
                  </a:cubicBezTo>
                  <a:cubicBezTo>
                    <a:pt x="310092" y="1295540"/>
                    <a:pt x="311627" y="1299192"/>
                    <a:pt x="314325" y="1301890"/>
                  </a:cubicBezTo>
                  <a:cubicBezTo>
                    <a:pt x="321872" y="1309437"/>
                    <a:pt x="333469" y="1311446"/>
                    <a:pt x="342900" y="1314590"/>
                  </a:cubicBezTo>
                  <a:lnTo>
                    <a:pt x="352425" y="1317765"/>
                  </a:lnTo>
                  <a:cubicBezTo>
                    <a:pt x="355600" y="1318823"/>
                    <a:pt x="358703" y="1320128"/>
                    <a:pt x="361950" y="1320940"/>
                  </a:cubicBezTo>
                  <a:cubicBezTo>
                    <a:pt x="366019" y="1321957"/>
                    <a:pt x="379620" y="1325013"/>
                    <a:pt x="384175" y="1327290"/>
                  </a:cubicBezTo>
                  <a:cubicBezTo>
                    <a:pt x="390846" y="1330625"/>
                    <a:pt x="398757" y="1337420"/>
                    <a:pt x="403225" y="1343165"/>
                  </a:cubicBezTo>
                  <a:cubicBezTo>
                    <a:pt x="407910" y="1349189"/>
                    <a:pt x="408685" y="1359802"/>
                    <a:pt x="415925" y="1362215"/>
                  </a:cubicBezTo>
                  <a:cubicBezTo>
                    <a:pt x="448066" y="1372929"/>
                    <a:pt x="428301" y="1368052"/>
                    <a:pt x="476250" y="1371740"/>
                  </a:cubicBezTo>
                  <a:lnTo>
                    <a:pt x="504825" y="1381265"/>
                  </a:lnTo>
                  <a:cubicBezTo>
                    <a:pt x="508000" y="1382323"/>
                    <a:pt x="511565" y="1382584"/>
                    <a:pt x="514350" y="1384440"/>
                  </a:cubicBezTo>
                  <a:cubicBezTo>
                    <a:pt x="527611" y="1393281"/>
                    <a:pt x="521177" y="1388092"/>
                    <a:pt x="533400" y="1400315"/>
                  </a:cubicBezTo>
                  <a:cubicBezTo>
                    <a:pt x="534458" y="1403490"/>
                    <a:pt x="536575" y="1406493"/>
                    <a:pt x="536575" y="1409840"/>
                  </a:cubicBezTo>
                  <a:cubicBezTo>
                    <a:pt x="536575" y="1419424"/>
                    <a:pt x="536431" y="1429323"/>
                    <a:pt x="533400" y="1438415"/>
                  </a:cubicBezTo>
                  <a:cubicBezTo>
                    <a:pt x="528108" y="1454290"/>
                    <a:pt x="522288" y="1456407"/>
                    <a:pt x="511175" y="1463815"/>
                  </a:cubicBezTo>
                  <a:cubicBezTo>
                    <a:pt x="509083" y="1470090"/>
                    <a:pt x="507245" y="1478389"/>
                    <a:pt x="501650" y="1482865"/>
                  </a:cubicBezTo>
                  <a:cubicBezTo>
                    <a:pt x="499037" y="1484956"/>
                    <a:pt x="495300" y="1484982"/>
                    <a:pt x="492125" y="1486040"/>
                  </a:cubicBezTo>
                  <a:cubicBezTo>
                    <a:pt x="480433" y="1503578"/>
                    <a:pt x="483840" y="1494101"/>
                    <a:pt x="488950" y="1527315"/>
                  </a:cubicBezTo>
                  <a:cubicBezTo>
                    <a:pt x="489459" y="1530623"/>
                    <a:pt x="490034" y="1534227"/>
                    <a:pt x="492125" y="1536840"/>
                  </a:cubicBezTo>
                  <a:cubicBezTo>
                    <a:pt x="494509" y="1539820"/>
                    <a:pt x="498475" y="1541073"/>
                    <a:pt x="501650" y="1543190"/>
                  </a:cubicBezTo>
                  <a:cubicBezTo>
                    <a:pt x="507358" y="1551753"/>
                    <a:pt x="508984" y="1552381"/>
                    <a:pt x="511175" y="1562240"/>
                  </a:cubicBezTo>
                  <a:cubicBezTo>
                    <a:pt x="512572" y="1568524"/>
                    <a:pt x="510111" y="1576445"/>
                    <a:pt x="514350" y="1581290"/>
                  </a:cubicBezTo>
                  <a:cubicBezTo>
                    <a:pt x="518758" y="1586327"/>
                    <a:pt x="527831" y="1583927"/>
                    <a:pt x="533400" y="1587640"/>
                  </a:cubicBezTo>
                  <a:lnTo>
                    <a:pt x="552450" y="1600340"/>
                  </a:lnTo>
                  <a:cubicBezTo>
                    <a:pt x="552657" y="1599510"/>
                    <a:pt x="557144" y="1580185"/>
                    <a:pt x="558800" y="1578115"/>
                  </a:cubicBezTo>
                  <a:cubicBezTo>
                    <a:pt x="561184" y="1575135"/>
                    <a:pt x="565394" y="1574208"/>
                    <a:pt x="568325" y="1571765"/>
                  </a:cubicBezTo>
                  <a:cubicBezTo>
                    <a:pt x="571774" y="1568890"/>
                    <a:pt x="574306" y="1564997"/>
                    <a:pt x="577850" y="1562240"/>
                  </a:cubicBezTo>
                  <a:cubicBezTo>
                    <a:pt x="583874" y="1557555"/>
                    <a:pt x="596900" y="1549540"/>
                    <a:pt x="596900" y="1549540"/>
                  </a:cubicBezTo>
                  <a:cubicBezTo>
                    <a:pt x="609151" y="1512787"/>
                    <a:pt x="596918" y="1552444"/>
                    <a:pt x="603250" y="1457465"/>
                  </a:cubicBezTo>
                  <a:cubicBezTo>
                    <a:pt x="603650" y="1451467"/>
                    <a:pt x="611792" y="1428664"/>
                    <a:pt x="612775" y="1425715"/>
                  </a:cubicBezTo>
                  <a:lnTo>
                    <a:pt x="619125" y="1406665"/>
                  </a:lnTo>
                  <a:cubicBezTo>
                    <a:pt x="620183" y="1403490"/>
                    <a:pt x="621488" y="1400387"/>
                    <a:pt x="622300" y="1397140"/>
                  </a:cubicBezTo>
                  <a:cubicBezTo>
                    <a:pt x="626287" y="1381193"/>
                    <a:pt x="624095" y="1388580"/>
                    <a:pt x="628650" y="1374915"/>
                  </a:cubicBezTo>
                  <a:cubicBezTo>
                    <a:pt x="627592" y="1343165"/>
                    <a:pt x="626886" y="1311401"/>
                    <a:pt x="625475" y="1279665"/>
                  </a:cubicBezTo>
                  <a:cubicBezTo>
                    <a:pt x="624769" y="1263770"/>
                    <a:pt x="622300" y="1247950"/>
                    <a:pt x="622300" y="1232040"/>
                  </a:cubicBezTo>
                  <a:cubicBezTo>
                    <a:pt x="622300" y="1201330"/>
                    <a:pt x="623559" y="1170615"/>
                    <a:pt x="625475" y="1139965"/>
                  </a:cubicBezTo>
                  <a:cubicBezTo>
                    <a:pt x="625684" y="1136625"/>
                    <a:pt x="627731" y="1133658"/>
                    <a:pt x="628650" y="1130440"/>
                  </a:cubicBezTo>
                  <a:cubicBezTo>
                    <a:pt x="631284" y="1121220"/>
                    <a:pt x="633587" y="1102336"/>
                    <a:pt x="644525" y="1098690"/>
                  </a:cubicBezTo>
                  <a:lnTo>
                    <a:pt x="654050" y="1095515"/>
                  </a:lnTo>
                  <a:cubicBezTo>
                    <a:pt x="650875" y="1093398"/>
                    <a:pt x="646909" y="1092145"/>
                    <a:pt x="644525" y="1089165"/>
                  </a:cubicBezTo>
                  <a:cubicBezTo>
                    <a:pt x="638549" y="1081694"/>
                    <a:pt x="644151" y="1071236"/>
                    <a:pt x="638175" y="1089165"/>
                  </a:cubicBezTo>
                  <a:cubicBezTo>
                    <a:pt x="641350" y="1091282"/>
                    <a:pt x="645316" y="1092535"/>
                    <a:pt x="647700" y="1095515"/>
                  </a:cubicBezTo>
                  <a:cubicBezTo>
                    <a:pt x="649791" y="1098128"/>
                    <a:pt x="647608" y="1104314"/>
                    <a:pt x="650875" y="1105040"/>
                  </a:cubicBezTo>
                  <a:cubicBezTo>
                    <a:pt x="659204" y="1106891"/>
                    <a:pt x="667808" y="1102923"/>
                    <a:pt x="676275" y="1101865"/>
                  </a:cubicBezTo>
                  <a:cubicBezTo>
                    <a:pt x="693040" y="1096277"/>
                    <a:pt x="683944" y="1101475"/>
                    <a:pt x="698500" y="1079640"/>
                  </a:cubicBezTo>
                  <a:lnTo>
                    <a:pt x="704850" y="1070115"/>
                  </a:lnTo>
                  <a:cubicBezTo>
                    <a:pt x="706967" y="1066940"/>
                    <a:pt x="709993" y="1064210"/>
                    <a:pt x="711200" y="1060590"/>
                  </a:cubicBezTo>
                  <a:cubicBezTo>
                    <a:pt x="719180" y="1036649"/>
                    <a:pt x="708415" y="1066159"/>
                    <a:pt x="720725" y="1041540"/>
                  </a:cubicBezTo>
                  <a:cubicBezTo>
                    <a:pt x="722222" y="1038547"/>
                    <a:pt x="721809" y="1034628"/>
                    <a:pt x="723900" y="1032015"/>
                  </a:cubicBezTo>
                  <a:cubicBezTo>
                    <a:pt x="726284" y="1029035"/>
                    <a:pt x="730250" y="1027782"/>
                    <a:pt x="733425" y="1025665"/>
                  </a:cubicBezTo>
                  <a:cubicBezTo>
                    <a:pt x="745004" y="990927"/>
                    <a:pt x="726537" y="1043544"/>
                    <a:pt x="742950" y="1006615"/>
                  </a:cubicBezTo>
                  <a:cubicBezTo>
                    <a:pt x="745668" y="1000498"/>
                    <a:pt x="747183" y="993915"/>
                    <a:pt x="749300" y="987565"/>
                  </a:cubicBezTo>
                  <a:lnTo>
                    <a:pt x="752475" y="978040"/>
                  </a:lnTo>
                  <a:cubicBezTo>
                    <a:pt x="753533" y="974865"/>
                    <a:pt x="753794" y="971300"/>
                    <a:pt x="755650" y="968515"/>
                  </a:cubicBezTo>
                  <a:cubicBezTo>
                    <a:pt x="757767" y="965340"/>
                    <a:pt x="760450" y="962477"/>
                    <a:pt x="762000" y="958990"/>
                  </a:cubicBezTo>
                  <a:cubicBezTo>
                    <a:pt x="772307" y="935799"/>
                    <a:pt x="760551" y="942540"/>
                    <a:pt x="777875" y="936765"/>
                  </a:cubicBezTo>
                  <a:cubicBezTo>
                    <a:pt x="792692" y="914540"/>
                    <a:pt x="784225" y="921948"/>
                    <a:pt x="800100" y="911365"/>
                  </a:cubicBezTo>
                  <a:cubicBezTo>
                    <a:pt x="813185" y="891738"/>
                    <a:pt x="798657" y="910884"/>
                    <a:pt x="815975" y="895490"/>
                  </a:cubicBezTo>
                  <a:cubicBezTo>
                    <a:pt x="822687" y="889524"/>
                    <a:pt x="828675" y="882790"/>
                    <a:pt x="835025" y="876440"/>
                  </a:cubicBezTo>
                  <a:cubicBezTo>
                    <a:pt x="837723" y="873742"/>
                    <a:pt x="838840" y="869767"/>
                    <a:pt x="841375" y="866915"/>
                  </a:cubicBezTo>
                  <a:cubicBezTo>
                    <a:pt x="847341" y="860203"/>
                    <a:pt x="860425" y="847865"/>
                    <a:pt x="860425" y="847865"/>
                  </a:cubicBezTo>
                  <a:cubicBezTo>
                    <a:pt x="864418" y="835887"/>
                    <a:pt x="865383" y="830207"/>
                    <a:pt x="876300" y="819290"/>
                  </a:cubicBezTo>
                  <a:cubicBezTo>
                    <a:pt x="879475" y="816115"/>
                    <a:pt x="882950" y="813214"/>
                    <a:pt x="885825" y="809765"/>
                  </a:cubicBezTo>
                  <a:cubicBezTo>
                    <a:pt x="888268" y="806834"/>
                    <a:pt x="889732" y="803171"/>
                    <a:pt x="892175" y="800240"/>
                  </a:cubicBezTo>
                  <a:cubicBezTo>
                    <a:pt x="895050" y="796791"/>
                    <a:pt x="898825" y="794164"/>
                    <a:pt x="901700" y="790715"/>
                  </a:cubicBezTo>
                  <a:cubicBezTo>
                    <a:pt x="904143" y="787784"/>
                    <a:pt x="905607" y="784121"/>
                    <a:pt x="908050" y="781190"/>
                  </a:cubicBezTo>
                  <a:cubicBezTo>
                    <a:pt x="910925" y="777741"/>
                    <a:pt x="914818" y="775209"/>
                    <a:pt x="917575" y="771665"/>
                  </a:cubicBezTo>
                  <a:cubicBezTo>
                    <a:pt x="922260" y="765641"/>
                    <a:pt x="927862" y="759855"/>
                    <a:pt x="930275" y="752615"/>
                  </a:cubicBezTo>
                  <a:cubicBezTo>
                    <a:pt x="931333" y="749440"/>
                    <a:pt x="931594" y="745875"/>
                    <a:pt x="933450" y="743090"/>
                  </a:cubicBezTo>
                  <a:cubicBezTo>
                    <a:pt x="935941" y="739354"/>
                    <a:pt x="939800" y="736740"/>
                    <a:pt x="942975" y="733565"/>
                  </a:cubicBezTo>
                  <a:lnTo>
                    <a:pt x="949325" y="714515"/>
                  </a:lnTo>
                  <a:cubicBezTo>
                    <a:pt x="951841" y="706966"/>
                    <a:pt x="954346" y="700263"/>
                    <a:pt x="955675" y="692290"/>
                  </a:cubicBezTo>
                  <a:cubicBezTo>
                    <a:pt x="957078" y="683874"/>
                    <a:pt x="958111" y="675390"/>
                    <a:pt x="958850" y="666890"/>
                  </a:cubicBezTo>
                  <a:cubicBezTo>
                    <a:pt x="960228" y="651040"/>
                    <a:pt x="960442" y="635096"/>
                    <a:pt x="962025" y="619265"/>
                  </a:cubicBezTo>
                  <a:cubicBezTo>
                    <a:pt x="962562" y="613895"/>
                    <a:pt x="963877" y="608549"/>
                    <a:pt x="965200" y="603390"/>
                  </a:cubicBezTo>
                  <a:cubicBezTo>
                    <a:pt x="966523" y="598231"/>
                    <a:pt x="967846" y="593601"/>
                    <a:pt x="969963" y="588309"/>
                  </a:cubicBezTo>
                  <a:cubicBezTo>
                    <a:pt x="972080" y="583017"/>
                    <a:pt x="977106" y="579710"/>
                    <a:pt x="977900" y="571640"/>
                  </a:cubicBezTo>
                  <a:cubicBezTo>
                    <a:pt x="978694" y="563570"/>
                    <a:pt x="975783" y="546769"/>
                    <a:pt x="974725" y="539890"/>
                  </a:cubicBezTo>
                  <a:cubicBezTo>
                    <a:pt x="973667" y="533011"/>
                    <a:pt x="972206" y="533647"/>
                    <a:pt x="971550" y="530365"/>
                  </a:cubicBezTo>
                  <a:cubicBezTo>
                    <a:pt x="969737" y="521301"/>
                    <a:pt x="967890" y="510758"/>
                    <a:pt x="965200" y="501790"/>
                  </a:cubicBezTo>
                  <a:cubicBezTo>
                    <a:pt x="963277" y="495379"/>
                    <a:pt x="960967" y="489090"/>
                    <a:pt x="958850" y="482740"/>
                  </a:cubicBezTo>
                  <a:lnTo>
                    <a:pt x="949325" y="454165"/>
                  </a:lnTo>
                  <a:lnTo>
                    <a:pt x="946150" y="444640"/>
                  </a:lnTo>
                  <a:cubicBezTo>
                    <a:pt x="945092" y="441465"/>
                    <a:pt x="944831" y="437900"/>
                    <a:pt x="942975" y="435115"/>
                  </a:cubicBezTo>
                  <a:cubicBezTo>
                    <a:pt x="940858" y="431940"/>
                    <a:pt x="938175" y="429077"/>
                    <a:pt x="936625" y="425590"/>
                  </a:cubicBezTo>
                  <a:cubicBezTo>
                    <a:pt x="925489" y="400534"/>
                    <a:pt x="937885" y="411613"/>
                    <a:pt x="920750" y="400190"/>
                  </a:cubicBezTo>
                  <a:cubicBezTo>
                    <a:pt x="916517" y="393840"/>
                    <a:pt x="914400" y="385373"/>
                    <a:pt x="908050" y="381140"/>
                  </a:cubicBezTo>
                  <a:cubicBezTo>
                    <a:pt x="892956" y="371077"/>
                    <a:pt x="902145" y="375997"/>
                    <a:pt x="879475" y="368440"/>
                  </a:cubicBezTo>
                  <a:lnTo>
                    <a:pt x="869950" y="365265"/>
                  </a:lnTo>
                  <a:cubicBezTo>
                    <a:pt x="866775" y="364207"/>
                    <a:pt x="863758" y="362393"/>
                    <a:pt x="860425" y="362090"/>
                  </a:cubicBezTo>
                  <a:cubicBezTo>
                    <a:pt x="817002" y="358142"/>
                    <a:pt x="837099" y="360365"/>
                    <a:pt x="800100" y="355740"/>
                  </a:cubicBezTo>
                  <a:cubicBezTo>
                    <a:pt x="776910" y="348010"/>
                    <a:pt x="787544" y="351013"/>
                    <a:pt x="768350" y="346215"/>
                  </a:cubicBezTo>
                  <a:cubicBezTo>
                    <a:pt x="765175" y="344098"/>
                    <a:pt x="761756" y="342308"/>
                    <a:pt x="758825" y="339865"/>
                  </a:cubicBezTo>
                  <a:cubicBezTo>
                    <a:pt x="755376" y="336990"/>
                    <a:pt x="753036" y="332831"/>
                    <a:pt x="749300" y="330340"/>
                  </a:cubicBezTo>
                  <a:cubicBezTo>
                    <a:pt x="720661" y="311247"/>
                    <a:pt x="760225" y="345794"/>
                    <a:pt x="730250" y="320815"/>
                  </a:cubicBezTo>
                  <a:cubicBezTo>
                    <a:pt x="705804" y="300443"/>
                    <a:pt x="734849" y="320706"/>
                    <a:pt x="711200" y="304940"/>
                  </a:cubicBezTo>
                  <a:cubicBezTo>
                    <a:pt x="709083" y="301765"/>
                    <a:pt x="707830" y="297799"/>
                    <a:pt x="704850" y="295415"/>
                  </a:cubicBezTo>
                  <a:cubicBezTo>
                    <a:pt x="702237" y="293324"/>
                    <a:pt x="697692" y="294607"/>
                    <a:pt x="695325" y="292240"/>
                  </a:cubicBezTo>
                  <a:cubicBezTo>
                    <a:pt x="692958" y="289873"/>
                    <a:pt x="694241" y="285328"/>
                    <a:pt x="692150" y="282715"/>
                  </a:cubicBezTo>
                  <a:cubicBezTo>
                    <a:pt x="689766" y="279735"/>
                    <a:pt x="685800" y="278482"/>
                    <a:pt x="682625" y="276365"/>
                  </a:cubicBezTo>
                  <a:cubicBezTo>
                    <a:pt x="680043" y="268618"/>
                    <a:pt x="679255" y="263470"/>
                    <a:pt x="673100" y="257315"/>
                  </a:cubicBezTo>
                  <a:cubicBezTo>
                    <a:pt x="670402" y="254617"/>
                    <a:pt x="666750" y="253082"/>
                    <a:pt x="663575" y="250965"/>
                  </a:cubicBezTo>
                  <a:cubicBezTo>
                    <a:pt x="645583" y="223978"/>
                    <a:pt x="675217" y="265782"/>
                    <a:pt x="638175" y="228740"/>
                  </a:cubicBezTo>
                  <a:cubicBezTo>
                    <a:pt x="617036" y="207601"/>
                    <a:pt x="639802" y="227527"/>
                    <a:pt x="619125" y="216040"/>
                  </a:cubicBezTo>
                  <a:lnTo>
                    <a:pt x="590550" y="196990"/>
                  </a:lnTo>
                  <a:cubicBezTo>
                    <a:pt x="587375" y="194873"/>
                    <a:pt x="584645" y="191847"/>
                    <a:pt x="581025" y="190640"/>
                  </a:cubicBezTo>
                  <a:cubicBezTo>
                    <a:pt x="577850" y="189582"/>
                    <a:pt x="574426" y="189090"/>
                    <a:pt x="571500" y="187465"/>
                  </a:cubicBezTo>
                  <a:cubicBezTo>
                    <a:pt x="564829" y="183759"/>
                    <a:pt x="558800" y="178998"/>
                    <a:pt x="552450" y="174765"/>
                  </a:cubicBezTo>
                  <a:cubicBezTo>
                    <a:pt x="549275" y="172648"/>
                    <a:pt x="546545" y="169622"/>
                    <a:pt x="542925" y="168415"/>
                  </a:cubicBezTo>
                  <a:cubicBezTo>
                    <a:pt x="539750" y="167357"/>
                    <a:pt x="536618" y="166159"/>
                    <a:pt x="533400" y="165240"/>
                  </a:cubicBezTo>
                  <a:cubicBezTo>
                    <a:pt x="529204" y="164041"/>
                    <a:pt x="525059" y="162259"/>
                    <a:pt x="520700" y="162065"/>
                  </a:cubicBezTo>
                  <a:cubicBezTo>
                    <a:pt x="477338" y="160138"/>
                    <a:pt x="433917" y="159948"/>
                    <a:pt x="390525" y="158890"/>
                  </a:cubicBezTo>
                  <a:lnTo>
                    <a:pt x="361950" y="149365"/>
                  </a:lnTo>
                  <a:cubicBezTo>
                    <a:pt x="353789" y="146645"/>
                    <a:pt x="348496" y="144610"/>
                    <a:pt x="339725" y="143015"/>
                  </a:cubicBezTo>
                  <a:cubicBezTo>
                    <a:pt x="326096" y="140537"/>
                    <a:pt x="314787" y="140255"/>
                    <a:pt x="301625" y="136665"/>
                  </a:cubicBezTo>
                  <a:lnTo>
                    <a:pt x="273050" y="127140"/>
                  </a:lnTo>
                  <a:cubicBezTo>
                    <a:pt x="269875" y="126082"/>
                    <a:pt x="266826" y="124515"/>
                    <a:pt x="263525" y="123965"/>
                  </a:cubicBezTo>
                  <a:lnTo>
                    <a:pt x="244475" y="120790"/>
                  </a:lnTo>
                  <a:cubicBezTo>
                    <a:pt x="231775" y="121848"/>
                    <a:pt x="218946" y="121870"/>
                    <a:pt x="206375" y="123965"/>
                  </a:cubicBezTo>
                  <a:cubicBezTo>
                    <a:pt x="199773" y="125065"/>
                    <a:pt x="193675" y="128198"/>
                    <a:pt x="187325" y="130315"/>
                  </a:cubicBezTo>
                  <a:lnTo>
                    <a:pt x="177800" y="133490"/>
                  </a:lnTo>
                  <a:cubicBezTo>
                    <a:pt x="164432" y="153543"/>
                    <a:pt x="178468" y="138837"/>
                    <a:pt x="165100" y="133490"/>
                  </a:cubicBezTo>
                  <a:cubicBezTo>
                    <a:pt x="161993" y="132247"/>
                    <a:pt x="158750" y="135607"/>
                    <a:pt x="155575" y="136665"/>
                  </a:cubicBezTo>
                  <a:cubicBezTo>
                    <a:pt x="151342" y="143015"/>
                    <a:pt x="145288" y="148475"/>
                    <a:pt x="142875" y="155715"/>
                  </a:cubicBezTo>
                  <a:cubicBezTo>
                    <a:pt x="138493" y="168860"/>
                    <a:pt x="141556" y="162455"/>
                    <a:pt x="133350" y="174765"/>
                  </a:cubicBezTo>
                  <a:cubicBezTo>
                    <a:pt x="128382" y="159862"/>
                    <a:pt x="126261" y="157933"/>
                    <a:pt x="133350" y="136665"/>
                  </a:cubicBezTo>
                  <a:cubicBezTo>
                    <a:pt x="134770" y="132405"/>
                    <a:pt x="140000" y="130589"/>
                    <a:pt x="142875" y="127140"/>
                  </a:cubicBezTo>
                  <a:cubicBezTo>
                    <a:pt x="145318" y="124209"/>
                    <a:pt x="147108" y="120790"/>
                    <a:pt x="149225" y="117615"/>
                  </a:cubicBezTo>
                  <a:cubicBezTo>
                    <a:pt x="149193" y="117420"/>
                    <a:pt x="146166" y="93154"/>
                    <a:pt x="142875" y="89040"/>
                  </a:cubicBezTo>
                  <a:cubicBezTo>
                    <a:pt x="140491" y="86060"/>
                    <a:pt x="136525" y="84807"/>
                    <a:pt x="133350" y="82690"/>
                  </a:cubicBezTo>
                  <a:cubicBezTo>
                    <a:pt x="129117" y="76340"/>
                    <a:pt x="122501" y="71044"/>
                    <a:pt x="120650" y="63640"/>
                  </a:cubicBezTo>
                  <a:cubicBezTo>
                    <a:pt x="119903" y="60651"/>
                    <a:pt x="116370" y="45142"/>
                    <a:pt x="114300" y="41415"/>
                  </a:cubicBezTo>
                  <a:cubicBezTo>
                    <a:pt x="110594" y="34744"/>
                    <a:pt x="109209" y="22950"/>
                    <a:pt x="101600" y="22365"/>
                  </a:cubicBezTo>
                  <a:lnTo>
                    <a:pt x="60325" y="19190"/>
                  </a:lnTo>
                  <a:cubicBezTo>
                    <a:pt x="49413" y="11916"/>
                    <a:pt x="43725" y="5710"/>
                    <a:pt x="31750" y="3315"/>
                  </a:cubicBezTo>
                  <a:cubicBezTo>
                    <a:pt x="24412" y="1847"/>
                    <a:pt x="16971" y="885"/>
                    <a:pt x="9525" y="140"/>
                  </a:cubicBezTo>
                  <a:cubicBezTo>
                    <a:pt x="6366" y="-176"/>
                    <a:pt x="3175" y="140"/>
                    <a:pt x="0" y="140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Forma livre 25"/>
            <p:cNvSpPr/>
            <p:nvPr/>
          </p:nvSpPr>
          <p:spPr>
            <a:xfrm>
              <a:off x="2116931" y="3564731"/>
              <a:ext cx="1124264" cy="666750"/>
            </a:xfrm>
            <a:custGeom>
              <a:avLst/>
              <a:gdLst>
                <a:gd name="connsiteX0" fmla="*/ 0 w 1124264"/>
                <a:gd name="connsiteY0" fmla="*/ 419100 h 666750"/>
                <a:gd name="connsiteX1" fmla="*/ 61913 w 1124264"/>
                <a:gd name="connsiteY1" fmla="*/ 421482 h 666750"/>
                <a:gd name="connsiteX2" fmla="*/ 76200 w 1124264"/>
                <a:gd name="connsiteY2" fmla="*/ 426244 h 666750"/>
                <a:gd name="connsiteX3" fmla="*/ 104775 w 1124264"/>
                <a:gd name="connsiteY3" fmla="*/ 435769 h 666750"/>
                <a:gd name="connsiteX4" fmla="*/ 111919 w 1124264"/>
                <a:gd name="connsiteY4" fmla="*/ 438150 h 666750"/>
                <a:gd name="connsiteX5" fmla="*/ 119063 w 1124264"/>
                <a:gd name="connsiteY5" fmla="*/ 440532 h 666750"/>
                <a:gd name="connsiteX6" fmla="*/ 133350 w 1124264"/>
                <a:gd name="connsiteY6" fmla="*/ 442913 h 666750"/>
                <a:gd name="connsiteX7" fmla="*/ 147638 w 1124264"/>
                <a:gd name="connsiteY7" fmla="*/ 447675 h 666750"/>
                <a:gd name="connsiteX8" fmla="*/ 157163 w 1124264"/>
                <a:gd name="connsiteY8" fmla="*/ 450057 h 666750"/>
                <a:gd name="connsiteX9" fmla="*/ 171450 w 1124264"/>
                <a:gd name="connsiteY9" fmla="*/ 454819 h 666750"/>
                <a:gd name="connsiteX10" fmla="*/ 178594 w 1124264"/>
                <a:gd name="connsiteY10" fmla="*/ 457200 h 666750"/>
                <a:gd name="connsiteX11" fmla="*/ 207169 w 1124264"/>
                <a:gd name="connsiteY11" fmla="*/ 454819 h 666750"/>
                <a:gd name="connsiteX12" fmla="*/ 214313 w 1124264"/>
                <a:gd name="connsiteY12" fmla="*/ 452438 h 666750"/>
                <a:gd name="connsiteX13" fmla="*/ 250032 w 1124264"/>
                <a:gd name="connsiteY13" fmla="*/ 454819 h 666750"/>
                <a:gd name="connsiteX14" fmla="*/ 257175 w 1124264"/>
                <a:gd name="connsiteY14" fmla="*/ 459582 h 666750"/>
                <a:gd name="connsiteX15" fmla="*/ 261938 w 1124264"/>
                <a:gd name="connsiteY15" fmla="*/ 473869 h 666750"/>
                <a:gd name="connsiteX16" fmla="*/ 264319 w 1124264"/>
                <a:gd name="connsiteY16" fmla="*/ 481013 h 666750"/>
                <a:gd name="connsiteX17" fmla="*/ 266700 w 1124264"/>
                <a:gd name="connsiteY17" fmla="*/ 488157 h 666750"/>
                <a:gd name="connsiteX18" fmla="*/ 271463 w 1124264"/>
                <a:gd name="connsiteY18" fmla="*/ 504825 h 666750"/>
                <a:gd name="connsiteX19" fmla="*/ 276225 w 1124264"/>
                <a:gd name="connsiteY19" fmla="*/ 547688 h 666750"/>
                <a:gd name="connsiteX20" fmla="*/ 278607 w 1124264"/>
                <a:gd name="connsiteY20" fmla="*/ 554832 h 666750"/>
                <a:gd name="connsiteX21" fmla="*/ 285750 w 1124264"/>
                <a:gd name="connsiteY21" fmla="*/ 561975 h 666750"/>
                <a:gd name="connsiteX22" fmla="*/ 288132 w 1124264"/>
                <a:gd name="connsiteY22" fmla="*/ 569119 h 666750"/>
                <a:gd name="connsiteX23" fmla="*/ 292894 w 1124264"/>
                <a:gd name="connsiteY23" fmla="*/ 576263 h 666750"/>
                <a:gd name="connsiteX24" fmla="*/ 297657 w 1124264"/>
                <a:gd name="connsiteY24" fmla="*/ 590550 h 666750"/>
                <a:gd name="connsiteX25" fmla="*/ 300038 w 1124264"/>
                <a:gd name="connsiteY25" fmla="*/ 619125 h 666750"/>
                <a:gd name="connsiteX26" fmla="*/ 361950 w 1124264"/>
                <a:gd name="connsiteY26" fmla="*/ 628650 h 666750"/>
                <a:gd name="connsiteX27" fmla="*/ 364332 w 1124264"/>
                <a:gd name="connsiteY27" fmla="*/ 654844 h 666750"/>
                <a:gd name="connsiteX28" fmla="*/ 371475 w 1124264"/>
                <a:gd name="connsiteY28" fmla="*/ 657225 h 666750"/>
                <a:gd name="connsiteX29" fmla="*/ 392907 w 1124264"/>
                <a:gd name="connsiteY29" fmla="*/ 661988 h 666750"/>
                <a:gd name="connsiteX30" fmla="*/ 407194 w 1124264"/>
                <a:gd name="connsiteY30" fmla="*/ 666750 h 666750"/>
                <a:gd name="connsiteX31" fmla="*/ 414338 w 1124264"/>
                <a:gd name="connsiteY31" fmla="*/ 664369 h 666750"/>
                <a:gd name="connsiteX32" fmla="*/ 419100 w 1124264"/>
                <a:gd name="connsiteY32" fmla="*/ 657225 h 666750"/>
                <a:gd name="connsiteX33" fmla="*/ 426244 w 1124264"/>
                <a:gd name="connsiteY33" fmla="*/ 650082 h 666750"/>
                <a:gd name="connsiteX34" fmla="*/ 438150 w 1124264"/>
                <a:gd name="connsiteY34" fmla="*/ 635794 h 666750"/>
                <a:gd name="connsiteX35" fmla="*/ 445294 w 1124264"/>
                <a:gd name="connsiteY35" fmla="*/ 621507 h 666750"/>
                <a:gd name="connsiteX36" fmla="*/ 452438 w 1124264"/>
                <a:gd name="connsiteY36" fmla="*/ 616744 h 666750"/>
                <a:gd name="connsiteX37" fmla="*/ 466725 w 1124264"/>
                <a:gd name="connsiteY37" fmla="*/ 604838 h 666750"/>
                <a:gd name="connsiteX38" fmla="*/ 471488 w 1124264"/>
                <a:gd name="connsiteY38" fmla="*/ 597694 h 666750"/>
                <a:gd name="connsiteX39" fmla="*/ 478632 w 1124264"/>
                <a:gd name="connsiteY39" fmla="*/ 595313 h 666750"/>
                <a:gd name="connsiteX40" fmla="*/ 488157 w 1124264"/>
                <a:gd name="connsiteY40" fmla="*/ 590550 h 666750"/>
                <a:gd name="connsiteX41" fmla="*/ 504825 w 1124264"/>
                <a:gd name="connsiteY41" fmla="*/ 573882 h 666750"/>
                <a:gd name="connsiteX42" fmla="*/ 526257 w 1124264"/>
                <a:gd name="connsiteY42" fmla="*/ 557213 h 666750"/>
                <a:gd name="connsiteX43" fmla="*/ 533400 w 1124264"/>
                <a:gd name="connsiteY43" fmla="*/ 552450 h 666750"/>
                <a:gd name="connsiteX44" fmla="*/ 540544 w 1124264"/>
                <a:gd name="connsiteY44" fmla="*/ 550069 h 666750"/>
                <a:gd name="connsiteX45" fmla="*/ 547688 w 1124264"/>
                <a:gd name="connsiteY45" fmla="*/ 545307 h 666750"/>
                <a:gd name="connsiteX46" fmla="*/ 561975 w 1124264"/>
                <a:gd name="connsiteY46" fmla="*/ 540544 h 666750"/>
                <a:gd name="connsiteX47" fmla="*/ 576263 w 1124264"/>
                <a:gd name="connsiteY47" fmla="*/ 533400 h 666750"/>
                <a:gd name="connsiteX48" fmla="*/ 621507 w 1124264"/>
                <a:gd name="connsiteY48" fmla="*/ 535782 h 666750"/>
                <a:gd name="connsiteX49" fmla="*/ 640557 w 1124264"/>
                <a:gd name="connsiteY49" fmla="*/ 535782 h 666750"/>
                <a:gd name="connsiteX50" fmla="*/ 640557 w 1124264"/>
                <a:gd name="connsiteY50" fmla="*/ 514350 h 666750"/>
                <a:gd name="connsiteX51" fmla="*/ 650082 w 1124264"/>
                <a:gd name="connsiteY51" fmla="*/ 509588 h 666750"/>
                <a:gd name="connsiteX52" fmla="*/ 664369 w 1124264"/>
                <a:gd name="connsiteY52" fmla="*/ 504825 h 666750"/>
                <a:gd name="connsiteX53" fmla="*/ 678657 w 1124264"/>
                <a:gd name="connsiteY53" fmla="*/ 500063 h 666750"/>
                <a:gd name="connsiteX54" fmla="*/ 700088 w 1124264"/>
                <a:gd name="connsiteY54" fmla="*/ 492919 h 666750"/>
                <a:gd name="connsiteX55" fmla="*/ 707232 w 1124264"/>
                <a:gd name="connsiteY55" fmla="*/ 490538 h 666750"/>
                <a:gd name="connsiteX56" fmla="*/ 714375 w 1124264"/>
                <a:gd name="connsiteY56" fmla="*/ 485775 h 666750"/>
                <a:gd name="connsiteX57" fmla="*/ 704850 w 1124264"/>
                <a:gd name="connsiteY57" fmla="*/ 471488 h 666750"/>
                <a:gd name="connsiteX58" fmla="*/ 700088 w 1124264"/>
                <a:gd name="connsiteY58" fmla="*/ 461963 h 666750"/>
                <a:gd name="connsiteX59" fmla="*/ 714375 w 1124264"/>
                <a:gd name="connsiteY59" fmla="*/ 452438 h 666750"/>
                <a:gd name="connsiteX60" fmla="*/ 723900 w 1124264"/>
                <a:gd name="connsiteY60" fmla="*/ 454819 h 666750"/>
                <a:gd name="connsiteX61" fmla="*/ 733425 w 1124264"/>
                <a:gd name="connsiteY61" fmla="*/ 469107 h 666750"/>
                <a:gd name="connsiteX62" fmla="*/ 747713 w 1124264"/>
                <a:gd name="connsiteY62" fmla="*/ 459582 h 666750"/>
                <a:gd name="connsiteX63" fmla="*/ 752475 w 1124264"/>
                <a:gd name="connsiteY63" fmla="*/ 452438 h 666750"/>
                <a:gd name="connsiteX64" fmla="*/ 759619 w 1124264"/>
                <a:gd name="connsiteY64" fmla="*/ 450057 h 666750"/>
                <a:gd name="connsiteX65" fmla="*/ 776288 w 1124264"/>
                <a:gd name="connsiteY65" fmla="*/ 452438 h 666750"/>
                <a:gd name="connsiteX66" fmla="*/ 778669 w 1124264"/>
                <a:gd name="connsiteY66" fmla="*/ 461963 h 666750"/>
                <a:gd name="connsiteX67" fmla="*/ 795338 w 1124264"/>
                <a:gd name="connsiteY67" fmla="*/ 464344 h 666750"/>
                <a:gd name="connsiteX68" fmla="*/ 826294 w 1124264"/>
                <a:gd name="connsiteY68" fmla="*/ 461963 h 666750"/>
                <a:gd name="connsiteX69" fmla="*/ 819150 w 1124264"/>
                <a:gd name="connsiteY69" fmla="*/ 459582 h 666750"/>
                <a:gd name="connsiteX70" fmla="*/ 826294 w 1124264"/>
                <a:gd name="connsiteY70" fmla="*/ 454819 h 666750"/>
                <a:gd name="connsiteX71" fmla="*/ 840582 w 1124264"/>
                <a:gd name="connsiteY71" fmla="*/ 452438 h 666750"/>
                <a:gd name="connsiteX72" fmla="*/ 857250 w 1124264"/>
                <a:gd name="connsiteY72" fmla="*/ 447675 h 666750"/>
                <a:gd name="connsiteX73" fmla="*/ 866775 w 1124264"/>
                <a:gd name="connsiteY73" fmla="*/ 445294 h 666750"/>
                <a:gd name="connsiteX74" fmla="*/ 942975 w 1124264"/>
                <a:gd name="connsiteY74" fmla="*/ 442913 h 666750"/>
                <a:gd name="connsiteX75" fmla="*/ 940594 w 1124264"/>
                <a:gd name="connsiteY75" fmla="*/ 426244 h 666750"/>
                <a:gd name="connsiteX76" fmla="*/ 933450 w 1124264"/>
                <a:gd name="connsiteY76" fmla="*/ 419100 h 666750"/>
                <a:gd name="connsiteX77" fmla="*/ 942975 w 1124264"/>
                <a:gd name="connsiteY77" fmla="*/ 404813 h 666750"/>
                <a:gd name="connsiteX78" fmla="*/ 957263 w 1124264"/>
                <a:gd name="connsiteY78" fmla="*/ 397669 h 666750"/>
                <a:gd name="connsiteX79" fmla="*/ 971550 w 1124264"/>
                <a:gd name="connsiteY79" fmla="*/ 388144 h 666750"/>
                <a:gd name="connsiteX80" fmla="*/ 978694 w 1124264"/>
                <a:gd name="connsiteY80" fmla="*/ 383382 h 666750"/>
                <a:gd name="connsiteX81" fmla="*/ 985838 w 1124264"/>
                <a:gd name="connsiteY81" fmla="*/ 381000 h 666750"/>
                <a:gd name="connsiteX82" fmla="*/ 990600 w 1124264"/>
                <a:gd name="connsiteY82" fmla="*/ 373857 h 666750"/>
                <a:gd name="connsiteX83" fmla="*/ 997744 w 1124264"/>
                <a:gd name="connsiteY83" fmla="*/ 371475 h 666750"/>
                <a:gd name="connsiteX84" fmla="*/ 1012032 w 1124264"/>
                <a:gd name="connsiteY84" fmla="*/ 364332 h 666750"/>
                <a:gd name="connsiteX85" fmla="*/ 1019175 w 1124264"/>
                <a:gd name="connsiteY85" fmla="*/ 350044 h 666750"/>
                <a:gd name="connsiteX86" fmla="*/ 1016794 w 1124264"/>
                <a:gd name="connsiteY86" fmla="*/ 340519 h 666750"/>
                <a:gd name="connsiteX87" fmla="*/ 1012032 w 1124264"/>
                <a:gd name="connsiteY87" fmla="*/ 326232 h 666750"/>
                <a:gd name="connsiteX88" fmla="*/ 1009650 w 1124264"/>
                <a:gd name="connsiteY88" fmla="*/ 319088 h 666750"/>
                <a:gd name="connsiteX89" fmla="*/ 1012032 w 1124264"/>
                <a:gd name="connsiteY89" fmla="*/ 302419 h 666750"/>
                <a:gd name="connsiteX90" fmla="*/ 1019175 w 1124264"/>
                <a:gd name="connsiteY90" fmla="*/ 295275 h 666750"/>
                <a:gd name="connsiteX91" fmla="*/ 1021557 w 1124264"/>
                <a:gd name="connsiteY91" fmla="*/ 288132 h 666750"/>
                <a:gd name="connsiteX92" fmla="*/ 1026319 w 1124264"/>
                <a:gd name="connsiteY92" fmla="*/ 280988 h 666750"/>
                <a:gd name="connsiteX93" fmla="*/ 1028700 w 1124264"/>
                <a:gd name="connsiteY93" fmla="*/ 273844 h 666750"/>
                <a:gd name="connsiteX94" fmla="*/ 1031082 w 1124264"/>
                <a:gd name="connsiteY94" fmla="*/ 264319 h 666750"/>
                <a:gd name="connsiteX95" fmla="*/ 1045369 w 1124264"/>
                <a:gd name="connsiteY95" fmla="*/ 254794 h 666750"/>
                <a:gd name="connsiteX96" fmla="*/ 1052513 w 1124264"/>
                <a:gd name="connsiteY96" fmla="*/ 250032 h 666750"/>
                <a:gd name="connsiteX97" fmla="*/ 1057275 w 1124264"/>
                <a:gd name="connsiteY97" fmla="*/ 242888 h 666750"/>
                <a:gd name="connsiteX98" fmla="*/ 1064419 w 1124264"/>
                <a:gd name="connsiteY98" fmla="*/ 238125 h 666750"/>
                <a:gd name="connsiteX99" fmla="*/ 1069182 w 1124264"/>
                <a:gd name="connsiteY99" fmla="*/ 223838 h 666750"/>
                <a:gd name="connsiteX100" fmla="*/ 1071563 w 1124264"/>
                <a:gd name="connsiteY100" fmla="*/ 216694 h 666750"/>
                <a:gd name="connsiteX101" fmla="*/ 1076325 w 1124264"/>
                <a:gd name="connsiteY101" fmla="*/ 209550 h 666750"/>
                <a:gd name="connsiteX102" fmla="*/ 1081088 w 1124264"/>
                <a:gd name="connsiteY102" fmla="*/ 190500 h 666750"/>
                <a:gd name="connsiteX103" fmla="*/ 1090613 w 1124264"/>
                <a:gd name="connsiteY103" fmla="*/ 169069 h 666750"/>
                <a:gd name="connsiteX104" fmla="*/ 1104900 w 1124264"/>
                <a:gd name="connsiteY104" fmla="*/ 157163 h 666750"/>
                <a:gd name="connsiteX105" fmla="*/ 1109663 w 1124264"/>
                <a:gd name="connsiteY105" fmla="*/ 150019 h 666750"/>
                <a:gd name="connsiteX106" fmla="*/ 1116807 w 1124264"/>
                <a:gd name="connsiteY106" fmla="*/ 145257 h 666750"/>
                <a:gd name="connsiteX107" fmla="*/ 1123950 w 1124264"/>
                <a:gd name="connsiteY107" fmla="*/ 116682 h 666750"/>
                <a:gd name="connsiteX108" fmla="*/ 1123950 w 1124264"/>
                <a:gd name="connsiteY10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1124264" h="666750">
                  <a:moveTo>
                    <a:pt x="0" y="419100"/>
                  </a:moveTo>
                  <a:cubicBezTo>
                    <a:pt x="20638" y="419894"/>
                    <a:pt x="41350" y="419554"/>
                    <a:pt x="61913" y="421482"/>
                  </a:cubicBezTo>
                  <a:cubicBezTo>
                    <a:pt x="66911" y="421951"/>
                    <a:pt x="71438" y="424657"/>
                    <a:pt x="76200" y="426244"/>
                  </a:cubicBezTo>
                  <a:lnTo>
                    <a:pt x="104775" y="435769"/>
                  </a:lnTo>
                  <a:lnTo>
                    <a:pt x="111919" y="438150"/>
                  </a:lnTo>
                  <a:cubicBezTo>
                    <a:pt x="114300" y="438944"/>
                    <a:pt x="116587" y="440119"/>
                    <a:pt x="119063" y="440532"/>
                  </a:cubicBezTo>
                  <a:cubicBezTo>
                    <a:pt x="123825" y="441326"/>
                    <a:pt x="128666" y="441742"/>
                    <a:pt x="133350" y="442913"/>
                  </a:cubicBezTo>
                  <a:cubicBezTo>
                    <a:pt x="138220" y="444130"/>
                    <a:pt x="142768" y="446457"/>
                    <a:pt x="147638" y="447675"/>
                  </a:cubicBezTo>
                  <a:cubicBezTo>
                    <a:pt x="150813" y="448469"/>
                    <a:pt x="154028" y="449117"/>
                    <a:pt x="157163" y="450057"/>
                  </a:cubicBezTo>
                  <a:cubicBezTo>
                    <a:pt x="161971" y="451500"/>
                    <a:pt x="166688" y="453232"/>
                    <a:pt x="171450" y="454819"/>
                  </a:cubicBezTo>
                  <a:lnTo>
                    <a:pt x="178594" y="457200"/>
                  </a:lnTo>
                  <a:cubicBezTo>
                    <a:pt x="188119" y="456406"/>
                    <a:pt x="197695" y="456082"/>
                    <a:pt x="207169" y="454819"/>
                  </a:cubicBezTo>
                  <a:cubicBezTo>
                    <a:pt x="209657" y="454487"/>
                    <a:pt x="211803" y="452438"/>
                    <a:pt x="214313" y="452438"/>
                  </a:cubicBezTo>
                  <a:cubicBezTo>
                    <a:pt x="226246" y="452438"/>
                    <a:pt x="238126" y="454025"/>
                    <a:pt x="250032" y="454819"/>
                  </a:cubicBezTo>
                  <a:cubicBezTo>
                    <a:pt x="252413" y="456407"/>
                    <a:pt x="255658" y="457155"/>
                    <a:pt x="257175" y="459582"/>
                  </a:cubicBezTo>
                  <a:cubicBezTo>
                    <a:pt x="259836" y="463839"/>
                    <a:pt x="260350" y="469107"/>
                    <a:pt x="261938" y="473869"/>
                  </a:cubicBezTo>
                  <a:lnTo>
                    <a:pt x="264319" y="481013"/>
                  </a:lnTo>
                  <a:cubicBezTo>
                    <a:pt x="265113" y="483394"/>
                    <a:pt x="266091" y="485722"/>
                    <a:pt x="266700" y="488157"/>
                  </a:cubicBezTo>
                  <a:cubicBezTo>
                    <a:pt x="269691" y="500117"/>
                    <a:pt x="268047" y="494577"/>
                    <a:pt x="271463" y="504825"/>
                  </a:cubicBezTo>
                  <a:cubicBezTo>
                    <a:pt x="272679" y="519423"/>
                    <a:pt x="273064" y="533463"/>
                    <a:pt x="276225" y="547688"/>
                  </a:cubicBezTo>
                  <a:cubicBezTo>
                    <a:pt x="276770" y="550138"/>
                    <a:pt x="277215" y="552743"/>
                    <a:pt x="278607" y="554832"/>
                  </a:cubicBezTo>
                  <a:cubicBezTo>
                    <a:pt x="280475" y="557634"/>
                    <a:pt x="283369" y="559594"/>
                    <a:pt x="285750" y="561975"/>
                  </a:cubicBezTo>
                  <a:cubicBezTo>
                    <a:pt x="286544" y="564356"/>
                    <a:pt x="287009" y="566874"/>
                    <a:pt x="288132" y="569119"/>
                  </a:cubicBezTo>
                  <a:cubicBezTo>
                    <a:pt x="289412" y="571679"/>
                    <a:pt x="291732" y="573648"/>
                    <a:pt x="292894" y="576263"/>
                  </a:cubicBezTo>
                  <a:cubicBezTo>
                    <a:pt x="294933" y="580850"/>
                    <a:pt x="297657" y="590550"/>
                    <a:pt x="297657" y="590550"/>
                  </a:cubicBezTo>
                  <a:cubicBezTo>
                    <a:pt x="298451" y="600075"/>
                    <a:pt x="291489" y="614850"/>
                    <a:pt x="300038" y="619125"/>
                  </a:cubicBezTo>
                  <a:cubicBezTo>
                    <a:pt x="373492" y="655853"/>
                    <a:pt x="351846" y="598339"/>
                    <a:pt x="361950" y="628650"/>
                  </a:cubicBezTo>
                  <a:cubicBezTo>
                    <a:pt x="362744" y="637381"/>
                    <a:pt x="361560" y="646527"/>
                    <a:pt x="364332" y="654844"/>
                  </a:cubicBezTo>
                  <a:cubicBezTo>
                    <a:pt x="365126" y="657225"/>
                    <a:pt x="369040" y="656616"/>
                    <a:pt x="371475" y="657225"/>
                  </a:cubicBezTo>
                  <a:cubicBezTo>
                    <a:pt x="385061" y="660622"/>
                    <a:pt x="380692" y="658324"/>
                    <a:pt x="392907" y="661988"/>
                  </a:cubicBezTo>
                  <a:cubicBezTo>
                    <a:pt x="397715" y="663430"/>
                    <a:pt x="407194" y="666750"/>
                    <a:pt x="407194" y="666750"/>
                  </a:cubicBezTo>
                  <a:cubicBezTo>
                    <a:pt x="409575" y="665956"/>
                    <a:pt x="412378" y="665937"/>
                    <a:pt x="414338" y="664369"/>
                  </a:cubicBezTo>
                  <a:cubicBezTo>
                    <a:pt x="416573" y="662581"/>
                    <a:pt x="417268" y="659424"/>
                    <a:pt x="419100" y="657225"/>
                  </a:cubicBezTo>
                  <a:cubicBezTo>
                    <a:pt x="421256" y="654638"/>
                    <a:pt x="424088" y="652669"/>
                    <a:pt x="426244" y="650082"/>
                  </a:cubicBezTo>
                  <a:cubicBezTo>
                    <a:pt x="442835" y="630175"/>
                    <a:pt x="417265" y="656682"/>
                    <a:pt x="438150" y="635794"/>
                  </a:cubicBezTo>
                  <a:cubicBezTo>
                    <a:pt x="440087" y="629985"/>
                    <a:pt x="440679" y="626122"/>
                    <a:pt x="445294" y="621507"/>
                  </a:cubicBezTo>
                  <a:cubicBezTo>
                    <a:pt x="447318" y="619483"/>
                    <a:pt x="450239" y="618576"/>
                    <a:pt x="452438" y="616744"/>
                  </a:cubicBezTo>
                  <a:cubicBezTo>
                    <a:pt x="470770" y="601467"/>
                    <a:pt x="448992" y="616660"/>
                    <a:pt x="466725" y="604838"/>
                  </a:cubicBezTo>
                  <a:cubicBezTo>
                    <a:pt x="468313" y="602457"/>
                    <a:pt x="469253" y="599482"/>
                    <a:pt x="471488" y="597694"/>
                  </a:cubicBezTo>
                  <a:cubicBezTo>
                    <a:pt x="473448" y="596126"/>
                    <a:pt x="476325" y="596302"/>
                    <a:pt x="478632" y="595313"/>
                  </a:cubicBezTo>
                  <a:cubicBezTo>
                    <a:pt x="481895" y="593915"/>
                    <a:pt x="484982" y="592138"/>
                    <a:pt x="488157" y="590550"/>
                  </a:cubicBezTo>
                  <a:cubicBezTo>
                    <a:pt x="499074" y="574175"/>
                    <a:pt x="492252" y="578073"/>
                    <a:pt x="504825" y="573882"/>
                  </a:cubicBezTo>
                  <a:cubicBezTo>
                    <a:pt x="516018" y="562689"/>
                    <a:pt x="509164" y="568609"/>
                    <a:pt x="526257" y="557213"/>
                  </a:cubicBezTo>
                  <a:cubicBezTo>
                    <a:pt x="528638" y="555626"/>
                    <a:pt x="530685" y="553355"/>
                    <a:pt x="533400" y="552450"/>
                  </a:cubicBezTo>
                  <a:cubicBezTo>
                    <a:pt x="535781" y="551656"/>
                    <a:pt x="538299" y="551191"/>
                    <a:pt x="540544" y="550069"/>
                  </a:cubicBezTo>
                  <a:cubicBezTo>
                    <a:pt x="543104" y="548789"/>
                    <a:pt x="545073" y="546469"/>
                    <a:pt x="547688" y="545307"/>
                  </a:cubicBezTo>
                  <a:cubicBezTo>
                    <a:pt x="552275" y="543268"/>
                    <a:pt x="557798" y="543328"/>
                    <a:pt x="561975" y="540544"/>
                  </a:cubicBezTo>
                  <a:cubicBezTo>
                    <a:pt x="571208" y="534390"/>
                    <a:pt x="566404" y="536687"/>
                    <a:pt x="576263" y="533400"/>
                  </a:cubicBezTo>
                  <a:cubicBezTo>
                    <a:pt x="591344" y="534194"/>
                    <a:pt x="606467" y="534415"/>
                    <a:pt x="621507" y="535782"/>
                  </a:cubicBezTo>
                  <a:cubicBezTo>
                    <a:pt x="641643" y="537613"/>
                    <a:pt x="611428" y="541607"/>
                    <a:pt x="640557" y="535782"/>
                  </a:cubicBezTo>
                  <a:cubicBezTo>
                    <a:pt x="639910" y="531903"/>
                    <a:pt x="635531" y="519376"/>
                    <a:pt x="640557" y="514350"/>
                  </a:cubicBezTo>
                  <a:cubicBezTo>
                    <a:pt x="643067" y="511840"/>
                    <a:pt x="646786" y="510906"/>
                    <a:pt x="650082" y="509588"/>
                  </a:cubicBezTo>
                  <a:cubicBezTo>
                    <a:pt x="654743" y="507724"/>
                    <a:pt x="659607" y="506413"/>
                    <a:pt x="664369" y="504825"/>
                  </a:cubicBezTo>
                  <a:lnTo>
                    <a:pt x="678657" y="500063"/>
                  </a:lnTo>
                  <a:lnTo>
                    <a:pt x="700088" y="492919"/>
                  </a:lnTo>
                  <a:lnTo>
                    <a:pt x="707232" y="490538"/>
                  </a:lnTo>
                  <a:cubicBezTo>
                    <a:pt x="709613" y="488950"/>
                    <a:pt x="713589" y="488527"/>
                    <a:pt x="714375" y="485775"/>
                  </a:cubicBezTo>
                  <a:cubicBezTo>
                    <a:pt x="717873" y="473531"/>
                    <a:pt x="711882" y="473832"/>
                    <a:pt x="704850" y="471488"/>
                  </a:cubicBezTo>
                  <a:cubicBezTo>
                    <a:pt x="703263" y="468313"/>
                    <a:pt x="699586" y="465477"/>
                    <a:pt x="700088" y="461963"/>
                  </a:cubicBezTo>
                  <a:cubicBezTo>
                    <a:pt x="700980" y="455720"/>
                    <a:pt x="710019" y="453890"/>
                    <a:pt x="714375" y="452438"/>
                  </a:cubicBezTo>
                  <a:cubicBezTo>
                    <a:pt x="717550" y="453232"/>
                    <a:pt x="721058" y="453195"/>
                    <a:pt x="723900" y="454819"/>
                  </a:cubicBezTo>
                  <a:cubicBezTo>
                    <a:pt x="731245" y="459016"/>
                    <a:pt x="731152" y="462287"/>
                    <a:pt x="733425" y="469107"/>
                  </a:cubicBezTo>
                  <a:cubicBezTo>
                    <a:pt x="742228" y="466172"/>
                    <a:pt x="740854" y="467813"/>
                    <a:pt x="747713" y="459582"/>
                  </a:cubicBezTo>
                  <a:cubicBezTo>
                    <a:pt x="749545" y="457383"/>
                    <a:pt x="750240" y="454226"/>
                    <a:pt x="752475" y="452438"/>
                  </a:cubicBezTo>
                  <a:cubicBezTo>
                    <a:pt x="754435" y="450870"/>
                    <a:pt x="757238" y="450851"/>
                    <a:pt x="759619" y="450057"/>
                  </a:cubicBezTo>
                  <a:cubicBezTo>
                    <a:pt x="765175" y="450851"/>
                    <a:pt x="771528" y="449463"/>
                    <a:pt x="776288" y="452438"/>
                  </a:cubicBezTo>
                  <a:cubicBezTo>
                    <a:pt x="779063" y="454172"/>
                    <a:pt x="775894" y="460229"/>
                    <a:pt x="778669" y="461963"/>
                  </a:cubicBezTo>
                  <a:cubicBezTo>
                    <a:pt x="783429" y="464938"/>
                    <a:pt x="789782" y="463550"/>
                    <a:pt x="795338" y="464344"/>
                  </a:cubicBezTo>
                  <a:cubicBezTo>
                    <a:pt x="805657" y="463550"/>
                    <a:pt x="816146" y="463992"/>
                    <a:pt x="826294" y="461963"/>
                  </a:cubicBezTo>
                  <a:cubicBezTo>
                    <a:pt x="828755" y="461471"/>
                    <a:pt x="819150" y="462092"/>
                    <a:pt x="819150" y="459582"/>
                  </a:cubicBezTo>
                  <a:cubicBezTo>
                    <a:pt x="819150" y="456720"/>
                    <a:pt x="823579" y="455724"/>
                    <a:pt x="826294" y="454819"/>
                  </a:cubicBezTo>
                  <a:cubicBezTo>
                    <a:pt x="830875" y="453292"/>
                    <a:pt x="835877" y="453524"/>
                    <a:pt x="840582" y="452438"/>
                  </a:cubicBezTo>
                  <a:cubicBezTo>
                    <a:pt x="846212" y="451139"/>
                    <a:pt x="851675" y="449195"/>
                    <a:pt x="857250" y="447675"/>
                  </a:cubicBezTo>
                  <a:cubicBezTo>
                    <a:pt x="860407" y="446814"/>
                    <a:pt x="863507" y="445476"/>
                    <a:pt x="866775" y="445294"/>
                  </a:cubicBezTo>
                  <a:cubicBezTo>
                    <a:pt x="892148" y="443885"/>
                    <a:pt x="917575" y="443707"/>
                    <a:pt x="942975" y="442913"/>
                  </a:cubicBezTo>
                  <a:cubicBezTo>
                    <a:pt x="942181" y="437357"/>
                    <a:pt x="942678" y="431455"/>
                    <a:pt x="940594" y="426244"/>
                  </a:cubicBezTo>
                  <a:cubicBezTo>
                    <a:pt x="939343" y="423117"/>
                    <a:pt x="934515" y="422295"/>
                    <a:pt x="933450" y="419100"/>
                  </a:cubicBezTo>
                  <a:cubicBezTo>
                    <a:pt x="931792" y="414125"/>
                    <a:pt x="940907" y="406536"/>
                    <a:pt x="942975" y="404813"/>
                  </a:cubicBezTo>
                  <a:cubicBezTo>
                    <a:pt x="955661" y="394240"/>
                    <a:pt x="944375" y="404829"/>
                    <a:pt x="957263" y="397669"/>
                  </a:cubicBezTo>
                  <a:cubicBezTo>
                    <a:pt x="962266" y="394889"/>
                    <a:pt x="966788" y="391319"/>
                    <a:pt x="971550" y="388144"/>
                  </a:cubicBezTo>
                  <a:cubicBezTo>
                    <a:pt x="973931" y="386557"/>
                    <a:pt x="975979" y="384287"/>
                    <a:pt x="978694" y="383382"/>
                  </a:cubicBezTo>
                  <a:lnTo>
                    <a:pt x="985838" y="381000"/>
                  </a:lnTo>
                  <a:cubicBezTo>
                    <a:pt x="987425" y="378619"/>
                    <a:pt x="988365" y="375645"/>
                    <a:pt x="990600" y="373857"/>
                  </a:cubicBezTo>
                  <a:cubicBezTo>
                    <a:pt x="992560" y="372289"/>
                    <a:pt x="995499" y="372598"/>
                    <a:pt x="997744" y="371475"/>
                  </a:cubicBezTo>
                  <a:cubicBezTo>
                    <a:pt x="1016202" y="362246"/>
                    <a:pt x="994082" y="370315"/>
                    <a:pt x="1012032" y="364332"/>
                  </a:cubicBezTo>
                  <a:cubicBezTo>
                    <a:pt x="1014440" y="360720"/>
                    <a:pt x="1019175" y="354974"/>
                    <a:pt x="1019175" y="350044"/>
                  </a:cubicBezTo>
                  <a:cubicBezTo>
                    <a:pt x="1019175" y="346771"/>
                    <a:pt x="1017734" y="343654"/>
                    <a:pt x="1016794" y="340519"/>
                  </a:cubicBezTo>
                  <a:cubicBezTo>
                    <a:pt x="1015352" y="335711"/>
                    <a:pt x="1013619" y="330994"/>
                    <a:pt x="1012032" y="326232"/>
                  </a:cubicBezTo>
                  <a:lnTo>
                    <a:pt x="1009650" y="319088"/>
                  </a:lnTo>
                  <a:cubicBezTo>
                    <a:pt x="1010444" y="313532"/>
                    <a:pt x="1009948" y="307630"/>
                    <a:pt x="1012032" y="302419"/>
                  </a:cubicBezTo>
                  <a:cubicBezTo>
                    <a:pt x="1013283" y="299292"/>
                    <a:pt x="1017307" y="298077"/>
                    <a:pt x="1019175" y="295275"/>
                  </a:cubicBezTo>
                  <a:cubicBezTo>
                    <a:pt x="1020567" y="293187"/>
                    <a:pt x="1020434" y="290377"/>
                    <a:pt x="1021557" y="288132"/>
                  </a:cubicBezTo>
                  <a:cubicBezTo>
                    <a:pt x="1022837" y="285572"/>
                    <a:pt x="1025039" y="283548"/>
                    <a:pt x="1026319" y="280988"/>
                  </a:cubicBezTo>
                  <a:cubicBezTo>
                    <a:pt x="1027441" y="278743"/>
                    <a:pt x="1028010" y="276258"/>
                    <a:pt x="1028700" y="273844"/>
                  </a:cubicBezTo>
                  <a:cubicBezTo>
                    <a:pt x="1029599" y="270697"/>
                    <a:pt x="1028927" y="266782"/>
                    <a:pt x="1031082" y="264319"/>
                  </a:cubicBezTo>
                  <a:cubicBezTo>
                    <a:pt x="1034851" y="260012"/>
                    <a:pt x="1040607" y="257969"/>
                    <a:pt x="1045369" y="254794"/>
                  </a:cubicBezTo>
                  <a:lnTo>
                    <a:pt x="1052513" y="250032"/>
                  </a:lnTo>
                  <a:cubicBezTo>
                    <a:pt x="1054100" y="247651"/>
                    <a:pt x="1055251" y="244912"/>
                    <a:pt x="1057275" y="242888"/>
                  </a:cubicBezTo>
                  <a:cubicBezTo>
                    <a:pt x="1059299" y="240864"/>
                    <a:pt x="1062902" y="240552"/>
                    <a:pt x="1064419" y="238125"/>
                  </a:cubicBezTo>
                  <a:cubicBezTo>
                    <a:pt x="1067080" y="233868"/>
                    <a:pt x="1067594" y="228600"/>
                    <a:pt x="1069182" y="223838"/>
                  </a:cubicBezTo>
                  <a:cubicBezTo>
                    <a:pt x="1069976" y="221457"/>
                    <a:pt x="1070171" y="218783"/>
                    <a:pt x="1071563" y="216694"/>
                  </a:cubicBezTo>
                  <a:lnTo>
                    <a:pt x="1076325" y="209550"/>
                  </a:lnTo>
                  <a:cubicBezTo>
                    <a:pt x="1077913" y="203200"/>
                    <a:pt x="1079018" y="196710"/>
                    <a:pt x="1081088" y="190500"/>
                  </a:cubicBezTo>
                  <a:cubicBezTo>
                    <a:pt x="1084549" y="180115"/>
                    <a:pt x="1084323" y="176617"/>
                    <a:pt x="1090613" y="169069"/>
                  </a:cubicBezTo>
                  <a:cubicBezTo>
                    <a:pt x="1096343" y="162193"/>
                    <a:pt x="1097876" y="161846"/>
                    <a:pt x="1104900" y="157163"/>
                  </a:cubicBezTo>
                  <a:cubicBezTo>
                    <a:pt x="1106488" y="154782"/>
                    <a:pt x="1107639" y="152043"/>
                    <a:pt x="1109663" y="150019"/>
                  </a:cubicBezTo>
                  <a:cubicBezTo>
                    <a:pt x="1111687" y="147995"/>
                    <a:pt x="1115290" y="147684"/>
                    <a:pt x="1116807" y="145257"/>
                  </a:cubicBezTo>
                  <a:cubicBezTo>
                    <a:pt x="1119871" y="140354"/>
                    <a:pt x="1123844" y="122491"/>
                    <a:pt x="1123950" y="116682"/>
                  </a:cubicBezTo>
                  <a:cubicBezTo>
                    <a:pt x="1124657" y="77794"/>
                    <a:pt x="1123950" y="38894"/>
                    <a:pt x="1123950" y="0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Forma livre 26"/>
            <p:cNvSpPr/>
            <p:nvPr/>
          </p:nvSpPr>
          <p:spPr>
            <a:xfrm>
              <a:off x="1697563" y="4129089"/>
              <a:ext cx="824181" cy="894370"/>
            </a:xfrm>
            <a:custGeom>
              <a:avLst/>
              <a:gdLst>
                <a:gd name="connsiteX0" fmla="*/ 288400 w 824181"/>
                <a:gd name="connsiteY0" fmla="*/ 0 h 885920"/>
                <a:gd name="connsiteX1" fmla="*/ 286018 w 824181"/>
                <a:gd name="connsiteY1" fmla="*/ 52387 h 885920"/>
                <a:gd name="connsiteX2" fmla="*/ 278875 w 824181"/>
                <a:gd name="connsiteY2" fmla="*/ 95250 h 885920"/>
                <a:gd name="connsiteX3" fmla="*/ 271731 w 824181"/>
                <a:gd name="connsiteY3" fmla="*/ 109537 h 885920"/>
                <a:gd name="connsiteX4" fmla="*/ 266968 w 824181"/>
                <a:gd name="connsiteY4" fmla="*/ 123825 h 885920"/>
                <a:gd name="connsiteX5" fmla="*/ 264587 w 824181"/>
                <a:gd name="connsiteY5" fmla="*/ 130968 h 885920"/>
                <a:gd name="connsiteX6" fmla="*/ 309831 w 824181"/>
                <a:gd name="connsiteY6" fmla="*/ 135731 h 885920"/>
                <a:gd name="connsiteX7" fmla="*/ 316975 w 824181"/>
                <a:gd name="connsiteY7" fmla="*/ 140493 h 885920"/>
                <a:gd name="connsiteX8" fmla="*/ 324118 w 824181"/>
                <a:gd name="connsiteY8" fmla="*/ 154781 h 885920"/>
                <a:gd name="connsiteX9" fmla="*/ 328881 w 824181"/>
                <a:gd name="connsiteY9" fmla="*/ 161925 h 885920"/>
                <a:gd name="connsiteX10" fmla="*/ 336025 w 824181"/>
                <a:gd name="connsiteY10" fmla="*/ 183356 h 885920"/>
                <a:gd name="connsiteX11" fmla="*/ 338406 w 824181"/>
                <a:gd name="connsiteY11" fmla="*/ 190500 h 885920"/>
                <a:gd name="connsiteX12" fmla="*/ 336025 w 824181"/>
                <a:gd name="connsiteY12" fmla="*/ 252412 h 885920"/>
                <a:gd name="connsiteX13" fmla="*/ 333643 w 824181"/>
                <a:gd name="connsiteY13" fmla="*/ 264318 h 885920"/>
                <a:gd name="connsiteX14" fmla="*/ 314593 w 824181"/>
                <a:gd name="connsiteY14" fmla="*/ 280987 h 885920"/>
                <a:gd name="connsiteX15" fmla="*/ 307450 w 824181"/>
                <a:gd name="connsiteY15" fmla="*/ 285750 h 885920"/>
                <a:gd name="connsiteX16" fmla="*/ 300306 w 824181"/>
                <a:gd name="connsiteY16" fmla="*/ 292893 h 885920"/>
                <a:gd name="connsiteX17" fmla="*/ 293162 w 824181"/>
                <a:gd name="connsiteY17" fmla="*/ 295275 h 885920"/>
                <a:gd name="connsiteX18" fmla="*/ 278875 w 824181"/>
                <a:gd name="connsiteY18" fmla="*/ 304800 h 885920"/>
                <a:gd name="connsiteX19" fmla="*/ 262206 w 824181"/>
                <a:gd name="connsiteY19" fmla="*/ 311943 h 885920"/>
                <a:gd name="connsiteX20" fmla="*/ 255062 w 824181"/>
                <a:gd name="connsiteY20" fmla="*/ 316706 h 885920"/>
                <a:gd name="connsiteX21" fmla="*/ 247918 w 824181"/>
                <a:gd name="connsiteY21" fmla="*/ 319087 h 885920"/>
                <a:gd name="connsiteX22" fmla="*/ 226487 w 824181"/>
                <a:gd name="connsiteY22" fmla="*/ 330993 h 885920"/>
                <a:gd name="connsiteX23" fmla="*/ 212200 w 824181"/>
                <a:gd name="connsiteY23" fmla="*/ 340518 h 885920"/>
                <a:gd name="connsiteX24" fmla="*/ 190768 w 824181"/>
                <a:gd name="connsiteY24" fmla="*/ 352425 h 885920"/>
                <a:gd name="connsiteX25" fmla="*/ 176481 w 824181"/>
                <a:gd name="connsiteY25" fmla="*/ 361950 h 885920"/>
                <a:gd name="connsiteX26" fmla="*/ 169337 w 824181"/>
                <a:gd name="connsiteY26" fmla="*/ 366712 h 885920"/>
                <a:gd name="connsiteX27" fmla="*/ 159812 w 824181"/>
                <a:gd name="connsiteY27" fmla="*/ 381000 h 885920"/>
                <a:gd name="connsiteX28" fmla="*/ 155050 w 824181"/>
                <a:gd name="connsiteY28" fmla="*/ 388143 h 885920"/>
                <a:gd name="connsiteX29" fmla="*/ 145525 w 824181"/>
                <a:gd name="connsiteY29" fmla="*/ 409575 h 885920"/>
                <a:gd name="connsiteX30" fmla="*/ 138381 w 824181"/>
                <a:gd name="connsiteY30" fmla="*/ 414337 h 885920"/>
                <a:gd name="connsiteX31" fmla="*/ 128856 w 824181"/>
                <a:gd name="connsiteY31" fmla="*/ 426243 h 885920"/>
                <a:gd name="connsiteX32" fmla="*/ 119331 w 824181"/>
                <a:gd name="connsiteY32" fmla="*/ 440531 h 885920"/>
                <a:gd name="connsiteX33" fmla="*/ 105043 w 824181"/>
                <a:gd name="connsiteY33" fmla="*/ 452437 h 885920"/>
                <a:gd name="connsiteX34" fmla="*/ 85993 w 824181"/>
                <a:gd name="connsiteY34" fmla="*/ 473868 h 885920"/>
                <a:gd name="connsiteX35" fmla="*/ 78850 w 824181"/>
                <a:gd name="connsiteY35" fmla="*/ 481012 h 885920"/>
                <a:gd name="connsiteX36" fmla="*/ 71706 w 824181"/>
                <a:gd name="connsiteY36" fmla="*/ 485775 h 885920"/>
                <a:gd name="connsiteX37" fmla="*/ 57418 w 824181"/>
                <a:gd name="connsiteY37" fmla="*/ 497681 h 885920"/>
                <a:gd name="connsiteX38" fmla="*/ 52656 w 824181"/>
                <a:gd name="connsiteY38" fmla="*/ 504825 h 885920"/>
                <a:gd name="connsiteX39" fmla="*/ 45512 w 824181"/>
                <a:gd name="connsiteY39" fmla="*/ 509587 h 885920"/>
                <a:gd name="connsiteX40" fmla="*/ 35987 w 824181"/>
                <a:gd name="connsiteY40" fmla="*/ 523875 h 885920"/>
                <a:gd name="connsiteX41" fmla="*/ 28843 w 824181"/>
                <a:gd name="connsiteY41" fmla="*/ 531018 h 885920"/>
                <a:gd name="connsiteX42" fmla="*/ 24081 w 824181"/>
                <a:gd name="connsiteY42" fmla="*/ 538162 h 885920"/>
                <a:gd name="connsiteX43" fmla="*/ 16937 w 824181"/>
                <a:gd name="connsiteY43" fmla="*/ 542925 h 885920"/>
                <a:gd name="connsiteX44" fmla="*/ 2650 w 824181"/>
                <a:gd name="connsiteY44" fmla="*/ 557212 h 885920"/>
                <a:gd name="connsiteX45" fmla="*/ 268 w 824181"/>
                <a:gd name="connsiteY45" fmla="*/ 564356 h 885920"/>
                <a:gd name="connsiteX46" fmla="*/ 7412 w 824181"/>
                <a:gd name="connsiteY46" fmla="*/ 566737 h 885920"/>
                <a:gd name="connsiteX47" fmla="*/ 26462 w 824181"/>
                <a:gd name="connsiteY47" fmla="*/ 564356 h 885920"/>
                <a:gd name="connsiteX48" fmla="*/ 47893 w 824181"/>
                <a:gd name="connsiteY48" fmla="*/ 557212 h 885920"/>
                <a:gd name="connsiteX49" fmla="*/ 55037 w 824181"/>
                <a:gd name="connsiteY49" fmla="*/ 554831 h 885920"/>
                <a:gd name="connsiteX50" fmla="*/ 62181 w 824181"/>
                <a:gd name="connsiteY50" fmla="*/ 552450 h 885920"/>
                <a:gd name="connsiteX51" fmla="*/ 69325 w 824181"/>
                <a:gd name="connsiteY51" fmla="*/ 554831 h 885920"/>
                <a:gd name="connsiteX52" fmla="*/ 76468 w 824181"/>
                <a:gd name="connsiteY52" fmla="*/ 561975 h 885920"/>
                <a:gd name="connsiteX53" fmla="*/ 85993 w 824181"/>
                <a:gd name="connsiteY53" fmla="*/ 576262 h 885920"/>
                <a:gd name="connsiteX54" fmla="*/ 93137 w 824181"/>
                <a:gd name="connsiteY54" fmla="*/ 581025 h 885920"/>
                <a:gd name="connsiteX55" fmla="*/ 95518 w 824181"/>
                <a:gd name="connsiteY55" fmla="*/ 588168 h 885920"/>
                <a:gd name="connsiteX56" fmla="*/ 102662 w 824181"/>
                <a:gd name="connsiteY56" fmla="*/ 592931 h 885920"/>
                <a:gd name="connsiteX57" fmla="*/ 109806 w 824181"/>
                <a:gd name="connsiteY57" fmla="*/ 600075 h 885920"/>
                <a:gd name="connsiteX58" fmla="*/ 116950 w 824181"/>
                <a:gd name="connsiteY58" fmla="*/ 604837 h 885920"/>
                <a:gd name="connsiteX59" fmla="*/ 131237 w 824181"/>
                <a:gd name="connsiteY59" fmla="*/ 621506 h 885920"/>
                <a:gd name="connsiteX60" fmla="*/ 143143 w 824181"/>
                <a:gd name="connsiteY60" fmla="*/ 640556 h 885920"/>
                <a:gd name="connsiteX61" fmla="*/ 155050 w 824181"/>
                <a:gd name="connsiteY61" fmla="*/ 638175 h 885920"/>
                <a:gd name="connsiteX62" fmla="*/ 162193 w 824181"/>
                <a:gd name="connsiteY62" fmla="*/ 635793 h 885920"/>
                <a:gd name="connsiteX63" fmla="*/ 190768 w 824181"/>
                <a:gd name="connsiteY63" fmla="*/ 638175 h 885920"/>
                <a:gd name="connsiteX64" fmla="*/ 205056 w 824181"/>
                <a:gd name="connsiteY64" fmla="*/ 666750 h 885920"/>
                <a:gd name="connsiteX65" fmla="*/ 219343 w 824181"/>
                <a:gd name="connsiteY65" fmla="*/ 671512 h 885920"/>
                <a:gd name="connsiteX66" fmla="*/ 226487 w 824181"/>
                <a:gd name="connsiteY66" fmla="*/ 673893 h 885920"/>
                <a:gd name="connsiteX67" fmla="*/ 233631 w 824181"/>
                <a:gd name="connsiteY67" fmla="*/ 678656 h 885920"/>
                <a:gd name="connsiteX68" fmla="*/ 247918 w 824181"/>
                <a:gd name="connsiteY68" fmla="*/ 683418 h 885920"/>
                <a:gd name="connsiteX69" fmla="*/ 262206 w 824181"/>
                <a:gd name="connsiteY69" fmla="*/ 692943 h 885920"/>
                <a:gd name="connsiteX70" fmla="*/ 269350 w 824181"/>
                <a:gd name="connsiteY70" fmla="*/ 697706 h 885920"/>
                <a:gd name="connsiteX71" fmla="*/ 286018 w 824181"/>
                <a:gd name="connsiteY71" fmla="*/ 711993 h 885920"/>
                <a:gd name="connsiteX72" fmla="*/ 293162 w 824181"/>
                <a:gd name="connsiteY72" fmla="*/ 719137 h 885920"/>
                <a:gd name="connsiteX73" fmla="*/ 307450 w 824181"/>
                <a:gd name="connsiteY73" fmla="*/ 728662 h 885920"/>
                <a:gd name="connsiteX74" fmla="*/ 314593 w 824181"/>
                <a:gd name="connsiteY74" fmla="*/ 733425 h 885920"/>
                <a:gd name="connsiteX75" fmla="*/ 336025 w 824181"/>
                <a:gd name="connsiteY75" fmla="*/ 750093 h 885920"/>
                <a:gd name="connsiteX76" fmla="*/ 340787 w 824181"/>
                <a:gd name="connsiteY76" fmla="*/ 757237 h 885920"/>
                <a:gd name="connsiteX77" fmla="*/ 355075 w 824181"/>
                <a:gd name="connsiteY77" fmla="*/ 766762 h 885920"/>
                <a:gd name="connsiteX78" fmla="*/ 359837 w 824181"/>
                <a:gd name="connsiteY78" fmla="*/ 773906 h 885920"/>
                <a:gd name="connsiteX79" fmla="*/ 374125 w 824181"/>
                <a:gd name="connsiteY79" fmla="*/ 788193 h 885920"/>
                <a:gd name="connsiteX80" fmla="*/ 374125 w 824181"/>
                <a:gd name="connsiteY80" fmla="*/ 823912 h 885920"/>
                <a:gd name="connsiteX81" fmla="*/ 366981 w 824181"/>
                <a:gd name="connsiteY81" fmla="*/ 831056 h 885920"/>
                <a:gd name="connsiteX82" fmla="*/ 355075 w 824181"/>
                <a:gd name="connsiteY82" fmla="*/ 842962 h 885920"/>
                <a:gd name="connsiteX83" fmla="*/ 347931 w 824181"/>
                <a:gd name="connsiteY83" fmla="*/ 857250 h 885920"/>
                <a:gd name="connsiteX84" fmla="*/ 357456 w 824181"/>
                <a:gd name="connsiteY84" fmla="*/ 871537 h 885920"/>
                <a:gd name="connsiteX85" fmla="*/ 374125 w 824181"/>
                <a:gd name="connsiteY85" fmla="*/ 881062 h 885920"/>
                <a:gd name="connsiteX86" fmla="*/ 381268 w 824181"/>
                <a:gd name="connsiteY86" fmla="*/ 885825 h 885920"/>
                <a:gd name="connsiteX87" fmla="*/ 395556 w 824181"/>
                <a:gd name="connsiteY87" fmla="*/ 876300 h 885920"/>
                <a:gd name="connsiteX88" fmla="*/ 412225 w 824181"/>
                <a:gd name="connsiteY88" fmla="*/ 864393 h 885920"/>
                <a:gd name="connsiteX89" fmla="*/ 416987 w 824181"/>
                <a:gd name="connsiteY89" fmla="*/ 857250 h 885920"/>
                <a:gd name="connsiteX90" fmla="*/ 421750 w 824181"/>
                <a:gd name="connsiteY90" fmla="*/ 842962 h 885920"/>
                <a:gd name="connsiteX91" fmla="*/ 428893 w 824181"/>
                <a:gd name="connsiteY91" fmla="*/ 828675 h 885920"/>
                <a:gd name="connsiteX92" fmla="*/ 438418 w 824181"/>
                <a:gd name="connsiteY92" fmla="*/ 804862 h 885920"/>
                <a:gd name="connsiteX93" fmla="*/ 443181 w 824181"/>
                <a:gd name="connsiteY93" fmla="*/ 790575 h 885920"/>
                <a:gd name="connsiteX94" fmla="*/ 447943 w 824181"/>
                <a:gd name="connsiteY94" fmla="*/ 769143 h 885920"/>
                <a:gd name="connsiteX95" fmla="*/ 455087 w 824181"/>
                <a:gd name="connsiteY95" fmla="*/ 754856 h 885920"/>
                <a:gd name="connsiteX96" fmla="*/ 457468 w 824181"/>
                <a:gd name="connsiteY96" fmla="*/ 747712 h 885920"/>
                <a:gd name="connsiteX97" fmla="*/ 464612 w 824181"/>
                <a:gd name="connsiteY97" fmla="*/ 714375 h 885920"/>
                <a:gd name="connsiteX98" fmla="*/ 478900 w 824181"/>
                <a:gd name="connsiteY98" fmla="*/ 704850 h 885920"/>
                <a:gd name="connsiteX99" fmla="*/ 486043 w 824181"/>
                <a:gd name="connsiteY99" fmla="*/ 690562 h 885920"/>
                <a:gd name="connsiteX100" fmla="*/ 488425 w 824181"/>
                <a:gd name="connsiteY100" fmla="*/ 683418 h 885920"/>
                <a:gd name="connsiteX101" fmla="*/ 497950 w 824181"/>
                <a:gd name="connsiteY101" fmla="*/ 669131 h 885920"/>
                <a:gd name="connsiteX102" fmla="*/ 502712 w 824181"/>
                <a:gd name="connsiteY102" fmla="*/ 661987 h 885920"/>
                <a:gd name="connsiteX103" fmla="*/ 509856 w 824181"/>
                <a:gd name="connsiteY103" fmla="*/ 657225 h 885920"/>
                <a:gd name="connsiteX104" fmla="*/ 514618 w 824181"/>
                <a:gd name="connsiteY104" fmla="*/ 650081 h 885920"/>
                <a:gd name="connsiteX105" fmla="*/ 528906 w 824181"/>
                <a:gd name="connsiteY105" fmla="*/ 640556 h 885920"/>
                <a:gd name="connsiteX106" fmla="*/ 533668 w 824181"/>
                <a:gd name="connsiteY106" fmla="*/ 626268 h 885920"/>
                <a:gd name="connsiteX107" fmla="*/ 543193 w 824181"/>
                <a:gd name="connsiteY107" fmla="*/ 611981 h 885920"/>
                <a:gd name="connsiteX108" fmla="*/ 547956 w 824181"/>
                <a:gd name="connsiteY108" fmla="*/ 595312 h 885920"/>
                <a:gd name="connsiteX109" fmla="*/ 545575 w 824181"/>
                <a:gd name="connsiteY109" fmla="*/ 581025 h 885920"/>
                <a:gd name="connsiteX110" fmla="*/ 543193 w 824181"/>
                <a:gd name="connsiteY110" fmla="*/ 573881 h 885920"/>
                <a:gd name="connsiteX111" fmla="*/ 555100 w 824181"/>
                <a:gd name="connsiteY111" fmla="*/ 576262 h 885920"/>
                <a:gd name="connsiteX112" fmla="*/ 597962 w 824181"/>
                <a:gd name="connsiteY112" fmla="*/ 581025 h 885920"/>
                <a:gd name="connsiteX113" fmla="*/ 595581 w 824181"/>
                <a:gd name="connsiteY113" fmla="*/ 592931 h 885920"/>
                <a:gd name="connsiteX114" fmla="*/ 586056 w 824181"/>
                <a:gd name="connsiteY114" fmla="*/ 607218 h 885920"/>
                <a:gd name="connsiteX115" fmla="*/ 576531 w 824181"/>
                <a:gd name="connsiteY115" fmla="*/ 621506 h 885920"/>
                <a:gd name="connsiteX116" fmla="*/ 564625 w 824181"/>
                <a:gd name="connsiteY116" fmla="*/ 633412 h 885920"/>
                <a:gd name="connsiteX117" fmla="*/ 555100 w 824181"/>
                <a:gd name="connsiteY117" fmla="*/ 647700 h 885920"/>
                <a:gd name="connsiteX118" fmla="*/ 545575 w 824181"/>
                <a:gd name="connsiteY118" fmla="*/ 661987 h 885920"/>
                <a:gd name="connsiteX119" fmla="*/ 540812 w 824181"/>
                <a:gd name="connsiteY119" fmla="*/ 669131 h 885920"/>
                <a:gd name="connsiteX120" fmla="*/ 533668 w 824181"/>
                <a:gd name="connsiteY120" fmla="*/ 673893 h 885920"/>
                <a:gd name="connsiteX121" fmla="*/ 521762 w 824181"/>
                <a:gd name="connsiteY121" fmla="*/ 688181 h 885920"/>
                <a:gd name="connsiteX122" fmla="*/ 505093 w 824181"/>
                <a:gd name="connsiteY122" fmla="*/ 707231 h 885920"/>
                <a:gd name="connsiteX123" fmla="*/ 500331 w 824181"/>
                <a:gd name="connsiteY123" fmla="*/ 714375 h 885920"/>
                <a:gd name="connsiteX124" fmla="*/ 486043 w 824181"/>
                <a:gd name="connsiteY124" fmla="*/ 723900 h 885920"/>
                <a:gd name="connsiteX125" fmla="*/ 478900 w 824181"/>
                <a:gd name="connsiteY125" fmla="*/ 728662 h 885920"/>
                <a:gd name="connsiteX126" fmla="*/ 464612 w 824181"/>
                <a:gd name="connsiteY126" fmla="*/ 742950 h 885920"/>
                <a:gd name="connsiteX127" fmla="*/ 471756 w 824181"/>
                <a:gd name="connsiteY127" fmla="*/ 735806 h 885920"/>
                <a:gd name="connsiteX128" fmla="*/ 483662 w 824181"/>
                <a:gd name="connsiteY128" fmla="*/ 728662 h 885920"/>
                <a:gd name="connsiteX129" fmla="*/ 497950 w 824181"/>
                <a:gd name="connsiteY129" fmla="*/ 719137 h 885920"/>
                <a:gd name="connsiteX130" fmla="*/ 519381 w 824181"/>
                <a:gd name="connsiteY130" fmla="*/ 700087 h 885920"/>
                <a:gd name="connsiteX131" fmla="*/ 526525 w 824181"/>
                <a:gd name="connsiteY131" fmla="*/ 695325 h 885920"/>
                <a:gd name="connsiteX132" fmla="*/ 531287 w 824181"/>
                <a:gd name="connsiteY132" fmla="*/ 688181 h 885920"/>
                <a:gd name="connsiteX133" fmla="*/ 538431 w 824181"/>
                <a:gd name="connsiteY133" fmla="*/ 685800 h 885920"/>
                <a:gd name="connsiteX134" fmla="*/ 545575 w 824181"/>
                <a:gd name="connsiteY134" fmla="*/ 681037 h 885920"/>
                <a:gd name="connsiteX135" fmla="*/ 550337 w 824181"/>
                <a:gd name="connsiteY135" fmla="*/ 673893 h 885920"/>
                <a:gd name="connsiteX136" fmla="*/ 564625 w 824181"/>
                <a:gd name="connsiteY136" fmla="*/ 664368 h 885920"/>
                <a:gd name="connsiteX137" fmla="*/ 578912 w 824181"/>
                <a:gd name="connsiteY137" fmla="*/ 654843 h 885920"/>
                <a:gd name="connsiteX138" fmla="*/ 586056 w 824181"/>
                <a:gd name="connsiteY138" fmla="*/ 647700 h 885920"/>
                <a:gd name="connsiteX139" fmla="*/ 590818 w 824181"/>
                <a:gd name="connsiteY139" fmla="*/ 640556 h 885920"/>
                <a:gd name="connsiteX140" fmla="*/ 605106 w 824181"/>
                <a:gd name="connsiteY140" fmla="*/ 626268 h 885920"/>
                <a:gd name="connsiteX141" fmla="*/ 614631 w 824181"/>
                <a:gd name="connsiteY141" fmla="*/ 609600 h 885920"/>
                <a:gd name="connsiteX142" fmla="*/ 617012 w 824181"/>
                <a:gd name="connsiteY142" fmla="*/ 602456 h 885920"/>
                <a:gd name="connsiteX143" fmla="*/ 621775 w 824181"/>
                <a:gd name="connsiteY143" fmla="*/ 592931 h 885920"/>
                <a:gd name="connsiteX144" fmla="*/ 624156 w 824181"/>
                <a:gd name="connsiteY144" fmla="*/ 585787 h 885920"/>
                <a:gd name="connsiteX145" fmla="*/ 628918 w 824181"/>
                <a:gd name="connsiteY145" fmla="*/ 578643 h 885920"/>
                <a:gd name="connsiteX146" fmla="*/ 633681 w 824181"/>
                <a:gd name="connsiteY146" fmla="*/ 564356 h 885920"/>
                <a:gd name="connsiteX147" fmla="*/ 638443 w 824181"/>
                <a:gd name="connsiteY147" fmla="*/ 557212 h 885920"/>
                <a:gd name="connsiteX148" fmla="*/ 640825 w 824181"/>
                <a:gd name="connsiteY148" fmla="*/ 550068 h 885920"/>
                <a:gd name="connsiteX149" fmla="*/ 655112 w 824181"/>
                <a:gd name="connsiteY149" fmla="*/ 535781 h 885920"/>
                <a:gd name="connsiteX150" fmla="*/ 664637 w 824181"/>
                <a:gd name="connsiteY150" fmla="*/ 521493 h 885920"/>
                <a:gd name="connsiteX151" fmla="*/ 669400 w 824181"/>
                <a:gd name="connsiteY151" fmla="*/ 514350 h 885920"/>
                <a:gd name="connsiteX152" fmla="*/ 674162 w 824181"/>
                <a:gd name="connsiteY152" fmla="*/ 497681 h 885920"/>
                <a:gd name="connsiteX153" fmla="*/ 678925 w 824181"/>
                <a:gd name="connsiteY153" fmla="*/ 483393 h 885920"/>
                <a:gd name="connsiteX154" fmla="*/ 688450 w 824181"/>
                <a:gd name="connsiteY154" fmla="*/ 469106 h 885920"/>
                <a:gd name="connsiteX155" fmla="*/ 695593 w 824181"/>
                <a:gd name="connsiteY155" fmla="*/ 464343 h 885920"/>
                <a:gd name="connsiteX156" fmla="*/ 707500 w 824181"/>
                <a:gd name="connsiteY156" fmla="*/ 454818 h 885920"/>
                <a:gd name="connsiteX157" fmla="*/ 712262 w 824181"/>
                <a:gd name="connsiteY157" fmla="*/ 447675 h 885920"/>
                <a:gd name="connsiteX158" fmla="*/ 719406 w 824181"/>
                <a:gd name="connsiteY158" fmla="*/ 445293 h 885920"/>
                <a:gd name="connsiteX159" fmla="*/ 733693 w 824181"/>
                <a:gd name="connsiteY159" fmla="*/ 435768 h 885920"/>
                <a:gd name="connsiteX160" fmla="*/ 747981 w 824181"/>
                <a:gd name="connsiteY160" fmla="*/ 426243 h 885920"/>
                <a:gd name="connsiteX161" fmla="*/ 755125 w 824181"/>
                <a:gd name="connsiteY161" fmla="*/ 421481 h 885920"/>
                <a:gd name="connsiteX162" fmla="*/ 762268 w 824181"/>
                <a:gd name="connsiteY162" fmla="*/ 414337 h 885920"/>
                <a:gd name="connsiteX163" fmla="*/ 764650 w 824181"/>
                <a:gd name="connsiteY163" fmla="*/ 407193 h 885920"/>
                <a:gd name="connsiteX164" fmla="*/ 769412 w 824181"/>
                <a:gd name="connsiteY164" fmla="*/ 400050 h 885920"/>
                <a:gd name="connsiteX165" fmla="*/ 771793 w 824181"/>
                <a:gd name="connsiteY165" fmla="*/ 376237 h 885920"/>
                <a:gd name="connsiteX166" fmla="*/ 774175 w 824181"/>
                <a:gd name="connsiteY166" fmla="*/ 354806 h 885920"/>
                <a:gd name="connsiteX167" fmla="*/ 788462 w 824181"/>
                <a:gd name="connsiteY167" fmla="*/ 333375 h 885920"/>
                <a:gd name="connsiteX168" fmla="*/ 793225 w 824181"/>
                <a:gd name="connsiteY168" fmla="*/ 326231 h 885920"/>
                <a:gd name="connsiteX169" fmla="*/ 793225 w 824181"/>
                <a:gd name="connsiteY169" fmla="*/ 300037 h 885920"/>
                <a:gd name="connsiteX170" fmla="*/ 783700 w 824181"/>
                <a:gd name="connsiteY170" fmla="*/ 285750 h 885920"/>
                <a:gd name="connsiteX171" fmla="*/ 778937 w 824181"/>
                <a:gd name="connsiteY171" fmla="*/ 266700 h 885920"/>
                <a:gd name="connsiteX172" fmla="*/ 776556 w 824181"/>
                <a:gd name="connsiteY172" fmla="*/ 250031 h 885920"/>
                <a:gd name="connsiteX173" fmla="*/ 774175 w 824181"/>
                <a:gd name="connsiteY173" fmla="*/ 242887 h 885920"/>
                <a:gd name="connsiteX174" fmla="*/ 771793 w 824181"/>
                <a:gd name="connsiteY174" fmla="*/ 230981 h 885920"/>
                <a:gd name="connsiteX175" fmla="*/ 776556 w 824181"/>
                <a:gd name="connsiteY175" fmla="*/ 161925 h 885920"/>
                <a:gd name="connsiteX176" fmla="*/ 788462 w 824181"/>
                <a:gd name="connsiteY176" fmla="*/ 140493 h 885920"/>
                <a:gd name="connsiteX177" fmla="*/ 793225 w 824181"/>
                <a:gd name="connsiteY177" fmla="*/ 133350 h 885920"/>
                <a:gd name="connsiteX178" fmla="*/ 795606 w 824181"/>
                <a:gd name="connsiteY178" fmla="*/ 126206 h 885920"/>
                <a:gd name="connsiteX179" fmla="*/ 797987 w 824181"/>
                <a:gd name="connsiteY179" fmla="*/ 119062 h 885920"/>
                <a:gd name="connsiteX180" fmla="*/ 800368 w 824181"/>
                <a:gd name="connsiteY180" fmla="*/ 130968 h 885920"/>
                <a:gd name="connsiteX181" fmla="*/ 807512 w 824181"/>
                <a:gd name="connsiteY181" fmla="*/ 128587 h 885920"/>
                <a:gd name="connsiteX182" fmla="*/ 812275 w 824181"/>
                <a:gd name="connsiteY182" fmla="*/ 121443 h 885920"/>
                <a:gd name="connsiteX183" fmla="*/ 819418 w 824181"/>
                <a:gd name="connsiteY183" fmla="*/ 116681 h 885920"/>
                <a:gd name="connsiteX184" fmla="*/ 824181 w 824181"/>
                <a:gd name="connsiteY184" fmla="*/ 111918 h 885920"/>
                <a:gd name="connsiteX0" fmla="*/ 288400 w 824181"/>
                <a:gd name="connsiteY0" fmla="*/ 0 h 890561"/>
                <a:gd name="connsiteX1" fmla="*/ 286018 w 824181"/>
                <a:gd name="connsiteY1" fmla="*/ 52387 h 890561"/>
                <a:gd name="connsiteX2" fmla="*/ 278875 w 824181"/>
                <a:gd name="connsiteY2" fmla="*/ 95250 h 890561"/>
                <a:gd name="connsiteX3" fmla="*/ 271731 w 824181"/>
                <a:gd name="connsiteY3" fmla="*/ 109537 h 890561"/>
                <a:gd name="connsiteX4" fmla="*/ 266968 w 824181"/>
                <a:gd name="connsiteY4" fmla="*/ 123825 h 890561"/>
                <a:gd name="connsiteX5" fmla="*/ 264587 w 824181"/>
                <a:gd name="connsiteY5" fmla="*/ 130968 h 890561"/>
                <a:gd name="connsiteX6" fmla="*/ 309831 w 824181"/>
                <a:gd name="connsiteY6" fmla="*/ 135731 h 890561"/>
                <a:gd name="connsiteX7" fmla="*/ 316975 w 824181"/>
                <a:gd name="connsiteY7" fmla="*/ 140493 h 890561"/>
                <a:gd name="connsiteX8" fmla="*/ 324118 w 824181"/>
                <a:gd name="connsiteY8" fmla="*/ 154781 h 890561"/>
                <a:gd name="connsiteX9" fmla="*/ 328881 w 824181"/>
                <a:gd name="connsiteY9" fmla="*/ 161925 h 890561"/>
                <a:gd name="connsiteX10" fmla="*/ 336025 w 824181"/>
                <a:gd name="connsiteY10" fmla="*/ 183356 h 890561"/>
                <a:gd name="connsiteX11" fmla="*/ 338406 w 824181"/>
                <a:gd name="connsiteY11" fmla="*/ 190500 h 890561"/>
                <a:gd name="connsiteX12" fmla="*/ 336025 w 824181"/>
                <a:gd name="connsiteY12" fmla="*/ 252412 h 890561"/>
                <a:gd name="connsiteX13" fmla="*/ 333643 w 824181"/>
                <a:gd name="connsiteY13" fmla="*/ 264318 h 890561"/>
                <a:gd name="connsiteX14" fmla="*/ 314593 w 824181"/>
                <a:gd name="connsiteY14" fmla="*/ 280987 h 890561"/>
                <a:gd name="connsiteX15" fmla="*/ 307450 w 824181"/>
                <a:gd name="connsiteY15" fmla="*/ 285750 h 890561"/>
                <a:gd name="connsiteX16" fmla="*/ 300306 w 824181"/>
                <a:gd name="connsiteY16" fmla="*/ 292893 h 890561"/>
                <a:gd name="connsiteX17" fmla="*/ 293162 w 824181"/>
                <a:gd name="connsiteY17" fmla="*/ 295275 h 890561"/>
                <a:gd name="connsiteX18" fmla="*/ 278875 w 824181"/>
                <a:gd name="connsiteY18" fmla="*/ 304800 h 890561"/>
                <a:gd name="connsiteX19" fmla="*/ 262206 w 824181"/>
                <a:gd name="connsiteY19" fmla="*/ 311943 h 890561"/>
                <a:gd name="connsiteX20" fmla="*/ 255062 w 824181"/>
                <a:gd name="connsiteY20" fmla="*/ 316706 h 890561"/>
                <a:gd name="connsiteX21" fmla="*/ 247918 w 824181"/>
                <a:gd name="connsiteY21" fmla="*/ 319087 h 890561"/>
                <a:gd name="connsiteX22" fmla="*/ 226487 w 824181"/>
                <a:gd name="connsiteY22" fmla="*/ 330993 h 890561"/>
                <a:gd name="connsiteX23" fmla="*/ 212200 w 824181"/>
                <a:gd name="connsiteY23" fmla="*/ 340518 h 890561"/>
                <a:gd name="connsiteX24" fmla="*/ 190768 w 824181"/>
                <a:gd name="connsiteY24" fmla="*/ 352425 h 890561"/>
                <a:gd name="connsiteX25" fmla="*/ 176481 w 824181"/>
                <a:gd name="connsiteY25" fmla="*/ 361950 h 890561"/>
                <a:gd name="connsiteX26" fmla="*/ 169337 w 824181"/>
                <a:gd name="connsiteY26" fmla="*/ 366712 h 890561"/>
                <a:gd name="connsiteX27" fmla="*/ 159812 w 824181"/>
                <a:gd name="connsiteY27" fmla="*/ 381000 h 890561"/>
                <a:gd name="connsiteX28" fmla="*/ 155050 w 824181"/>
                <a:gd name="connsiteY28" fmla="*/ 388143 h 890561"/>
                <a:gd name="connsiteX29" fmla="*/ 145525 w 824181"/>
                <a:gd name="connsiteY29" fmla="*/ 409575 h 890561"/>
                <a:gd name="connsiteX30" fmla="*/ 138381 w 824181"/>
                <a:gd name="connsiteY30" fmla="*/ 414337 h 890561"/>
                <a:gd name="connsiteX31" fmla="*/ 128856 w 824181"/>
                <a:gd name="connsiteY31" fmla="*/ 426243 h 890561"/>
                <a:gd name="connsiteX32" fmla="*/ 119331 w 824181"/>
                <a:gd name="connsiteY32" fmla="*/ 440531 h 890561"/>
                <a:gd name="connsiteX33" fmla="*/ 105043 w 824181"/>
                <a:gd name="connsiteY33" fmla="*/ 452437 h 890561"/>
                <a:gd name="connsiteX34" fmla="*/ 85993 w 824181"/>
                <a:gd name="connsiteY34" fmla="*/ 473868 h 890561"/>
                <a:gd name="connsiteX35" fmla="*/ 78850 w 824181"/>
                <a:gd name="connsiteY35" fmla="*/ 481012 h 890561"/>
                <a:gd name="connsiteX36" fmla="*/ 71706 w 824181"/>
                <a:gd name="connsiteY36" fmla="*/ 485775 h 890561"/>
                <a:gd name="connsiteX37" fmla="*/ 57418 w 824181"/>
                <a:gd name="connsiteY37" fmla="*/ 497681 h 890561"/>
                <a:gd name="connsiteX38" fmla="*/ 52656 w 824181"/>
                <a:gd name="connsiteY38" fmla="*/ 504825 h 890561"/>
                <a:gd name="connsiteX39" fmla="*/ 45512 w 824181"/>
                <a:gd name="connsiteY39" fmla="*/ 509587 h 890561"/>
                <a:gd name="connsiteX40" fmla="*/ 35987 w 824181"/>
                <a:gd name="connsiteY40" fmla="*/ 523875 h 890561"/>
                <a:gd name="connsiteX41" fmla="*/ 28843 w 824181"/>
                <a:gd name="connsiteY41" fmla="*/ 531018 h 890561"/>
                <a:gd name="connsiteX42" fmla="*/ 24081 w 824181"/>
                <a:gd name="connsiteY42" fmla="*/ 538162 h 890561"/>
                <a:gd name="connsiteX43" fmla="*/ 16937 w 824181"/>
                <a:gd name="connsiteY43" fmla="*/ 542925 h 890561"/>
                <a:gd name="connsiteX44" fmla="*/ 2650 w 824181"/>
                <a:gd name="connsiteY44" fmla="*/ 557212 h 890561"/>
                <a:gd name="connsiteX45" fmla="*/ 268 w 824181"/>
                <a:gd name="connsiteY45" fmla="*/ 564356 h 890561"/>
                <a:gd name="connsiteX46" fmla="*/ 7412 w 824181"/>
                <a:gd name="connsiteY46" fmla="*/ 566737 h 890561"/>
                <a:gd name="connsiteX47" fmla="*/ 26462 w 824181"/>
                <a:gd name="connsiteY47" fmla="*/ 564356 h 890561"/>
                <a:gd name="connsiteX48" fmla="*/ 47893 w 824181"/>
                <a:gd name="connsiteY48" fmla="*/ 557212 h 890561"/>
                <a:gd name="connsiteX49" fmla="*/ 55037 w 824181"/>
                <a:gd name="connsiteY49" fmla="*/ 554831 h 890561"/>
                <a:gd name="connsiteX50" fmla="*/ 62181 w 824181"/>
                <a:gd name="connsiteY50" fmla="*/ 552450 h 890561"/>
                <a:gd name="connsiteX51" fmla="*/ 69325 w 824181"/>
                <a:gd name="connsiteY51" fmla="*/ 554831 h 890561"/>
                <a:gd name="connsiteX52" fmla="*/ 76468 w 824181"/>
                <a:gd name="connsiteY52" fmla="*/ 561975 h 890561"/>
                <a:gd name="connsiteX53" fmla="*/ 85993 w 824181"/>
                <a:gd name="connsiteY53" fmla="*/ 576262 h 890561"/>
                <a:gd name="connsiteX54" fmla="*/ 93137 w 824181"/>
                <a:gd name="connsiteY54" fmla="*/ 581025 h 890561"/>
                <a:gd name="connsiteX55" fmla="*/ 95518 w 824181"/>
                <a:gd name="connsiteY55" fmla="*/ 588168 h 890561"/>
                <a:gd name="connsiteX56" fmla="*/ 102662 w 824181"/>
                <a:gd name="connsiteY56" fmla="*/ 592931 h 890561"/>
                <a:gd name="connsiteX57" fmla="*/ 109806 w 824181"/>
                <a:gd name="connsiteY57" fmla="*/ 600075 h 890561"/>
                <a:gd name="connsiteX58" fmla="*/ 116950 w 824181"/>
                <a:gd name="connsiteY58" fmla="*/ 604837 h 890561"/>
                <a:gd name="connsiteX59" fmla="*/ 131237 w 824181"/>
                <a:gd name="connsiteY59" fmla="*/ 621506 h 890561"/>
                <a:gd name="connsiteX60" fmla="*/ 143143 w 824181"/>
                <a:gd name="connsiteY60" fmla="*/ 640556 h 890561"/>
                <a:gd name="connsiteX61" fmla="*/ 155050 w 824181"/>
                <a:gd name="connsiteY61" fmla="*/ 638175 h 890561"/>
                <a:gd name="connsiteX62" fmla="*/ 162193 w 824181"/>
                <a:gd name="connsiteY62" fmla="*/ 635793 h 890561"/>
                <a:gd name="connsiteX63" fmla="*/ 190768 w 824181"/>
                <a:gd name="connsiteY63" fmla="*/ 638175 h 890561"/>
                <a:gd name="connsiteX64" fmla="*/ 205056 w 824181"/>
                <a:gd name="connsiteY64" fmla="*/ 666750 h 890561"/>
                <a:gd name="connsiteX65" fmla="*/ 219343 w 824181"/>
                <a:gd name="connsiteY65" fmla="*/ 671512 h 890561"/>
                <a:gd name="connsiteX66" fmla="*/ 226487 w 824181"/>
                <a:gd name="connsiteY66" fmla="*/ 673893 h 890561"/>
                <a:gd name="connsiteX67" fmla="*/ 233631 w 824181"/>
                <a:gd name="connsiteY67" fmla="*/ 678656 h 890561"/>
                <a:gd name="connsiteX68" fmla="*/ 247918 w 824181"/>
                <a:gd name="connsiteY68" fmla="*/ 683418 h 890561"/>
                <a:gd name="connsiteX69" fmla="*/ 262206 w 824181"/>
                <a:gd name="connsiteY69" fmla="*/ 692943 h 890561"/>
                <a:gd name="connsiteX70" fmla="*/ 269350 w 824181"/>
                <a:gd name="connsiteY70" fmla="*/ 697706 h 890561"/>
                <a:gd name="connsiteX71" fmla="*/ 286018 w 824181"/>
                <a:gd name="connsiteY71" fmla="*/ 711993 h 890561"/>
                <a:gd name="connsiteX72" fmla="*/ 293162 w 824181"/>
                <a:gd name="connsiteY72" fmla="*/ 719137 h 890561"/>
                <a:gd name="connsiteX73" fmla="*/ 307450 w 824181"/>
                <a:gd name="connsiteY73" fmla="*/ 728662 h 890561"/>
                <a:gd name="connsiteX74" fmla="*/ 314593 w 824181"/>
                <a:gd name="connsiteY74" fmla="*/ 733425 h 890561"/>
                <a:gd name="connsiteX75" fmla="*/ 336025 w 824181"/>
                <a:gd name="connsiteY75" fmla="*/ 750093 h 890561"/>
                <a:gd name="connsiteX76" fmla="*/ 340787 w 824181"/>
                <a:gd name="connsiteY76" fmla="*/ 757237 h 890561"/>
                <a:gd name="connsiteX77" fmla="*/ 355075 w 824181"/>
                <a:gd name="connsiteY77" fmla="*/ 766762 h 890561"/>
                <a:gd name="connsiteX78" fmla="*/ 359837 w 824181"/>
                <a:gd name="connsiteY78" fmla="*/ 773906 h 890561"/>
                <a:gd name="connsiteX79" fmla="*/ 374125 w 824181"/>
                <a:gd name="connsiteY79" fmla="*/ 788193 h 890561"/>
                <a:gd name="connsiteX80" fmla="*/ 374125 w 824181"/>
                <a:gd name="connsiteY80" fmla="*/ 823912 h 890561"/>
                <a:gd name="connsiteX81" fmla="*/ 366981 w 824181"/>
                <a:gd name="connsiteY81" fmla="*/ 831056 h 890561"/>
                <a:gd name="connsiteX82" fmla="*/ 355075 w 824181"/>
                <a:gd name="connsiteY82" fmla="*/ 842962 h 890561"/>
                <a:gd name="connsiteX83" fmla="*/ 347931 w 824181"/>
                <a:gd name="connsiteY83" fmla="*/ 857250 h 890561"/>
                <a:gd name="connsiteX84" fmla="*/ 350312 w 824181"/>
                <a:gd name="connsiteY84" fmla="*/ 888206 h 890561"/>
                <a:gd name="connsiteX85" fmla="*/ 374125 w 824181"/>
                <a:gd name="connsiteY85" fmla="*/ 881062 h 890561"/>
                <a:gd name="connsiteX86" fmla="*/ 381268 w 824181"/>
                <a:gd name="connsiteY86" fmla="*/ 885825 h 890561"/>
                <a:gd name="connsiteX87" fmla="*/ 395556 w 824181"/>
                <a:gd name="connsiteY87" fmla="*/ 876300 h 890561"/>
                <a:gd name="connsiteX88" fmla="*/ 412225 w 824181"/>
                <a:gd name="connsiteY88" fmla="*/ 864393 h 890561"/>
                <a:gd name="connsiteX89" fmla="*/ 416987 w 824181"/>
                <a:gd name="connsiteY89" fmla="*/ 857250 h 890561"/>
                <a:gd name="connsiteX90" fmla="*/ 421750 w 824181"/>
                <a:gd name="connsiteY90" fmla="*/ 842962 h 890561"/>
                <a:gd name="connsiteX91" fmla="*/ 428893 w 824181"/>
                <a:gd name="connsiteY91" fmla="*/ 828675 h 890561"/>
                <a:gd name="connsiteX92" fmla="*/ 438418 w 824181"/>
                <a:gd name="connsiteY92" fmla="*/ 804862 h 890561"/>
                <a:gd name="connsiteX93" fmla="*/ 443181 w 824181"/>
                <a:gd name="connsiteY93" fmla="*/ 790575 h 890561"/>
                <a:gd name="connsiteX94" fmla="*/ 447943 w 824181"/>
                <a:gd name="connsiteY94" fmla="*/ 769143 h 890561"/>
                <a:gd name="connsiteX95" fmla="*/ 455087 w 824181"/>
                <a:gd name="connsiteY95" fmla="*/ 754856 h 890561"/>
                <a:gd name="connsiteX96" fmla="*/ 457468 w 824181"/>
                <a:gd name="connsiteY96" fmla="*/ 747712 h 890561"/>
                <a:gd name="connsiteX97" fmla="*/ 464612 w 824181"/>
                <a:gd name="connsiteY97" fmla="*/ 714375 h 890561"/>
                <a:gd name="connsiteX98" fmla="*/ 478900 w 824181"/>
                <a:gd name="connsiteY98" fmla="*/ 704850 h 890561"/>
                <a:gd name="connsiteX99" fmla="*/ 486043 w 824181"/>
                <a:gd name="connsiteY99" fmla="*/ 690562 h 890561"/>
                <a:gd name="connsiteX100" fmla="*/ 488425 w 824181"/>
                <a:gd name="connsiteY100" fmla="*/ 683418 h 890561"/>
                <a:gd name="connsiteX101" fmla="*/ 497950 w 824181"/>
                <a:gd name="connsiteY101" fmla="*/ 669131 h 890561"/>
                <a:gd name="connsiteX102" fmla="*/ 502712 w 824181"/>
                <a:gd name="connsiteY102" fmla="*/ 661987 h 890561"/>
                <a:gd name="connsiteX103" fmla="*/ 509856 w 824181"/>
                <a:gd name="connsiteY103" fmla="*/ 657225 h 890561"/>
                <a:gd name="connsiteX104" fmla="*/ 514618 w 824181"/>
                <a:gd name="connsiteY104" fmla="*/ 650081 h 890561"/>
                <a:gd name="connsiteX105" fmla="*/ 528906 w 824181"/>
                <a:gd name="connsiteY105" fmla="*/ 640556 h 890561"/>
                <a:gd name="connsiteX106" fmla="*/ 533668 w 824181"/>
                <a:gd name="connsiteY106" fmla="*/ 626268 h 890561"/>
                <a:gd name="connsiteX107" fmla="*/ 543193 w 824181"/>
                <a:gd name="connsiteY107" fmla="*/ 611981 h 890561"/>
                <a:gd name="connsiteX108" fmla="*/ 547956 w 824181"/>
                <a:gd name="connsiteY108" fmla="*/ 595312 h 890561"/>
                <a:gd name="connsiteX109" fmla="*/ 545575 w 824181"/>
                <a:gd name="connsiteY109" fmla="*/ 581025 h 890561"/>
                <a:gd name="connsiteX110" fmla="*/ 543193 w 824181"/>
                <a:gd name="connsiteY110" fmla="*/ 573881 h 890561"/>
                <a:gd name="connsiteX111" fmla="*/ 555100 w 824181"/>
                <a:gd name="connsiteY111" fmla="*/ 576262 h 890561"/>
                <a:gd name="connsiteX112" fmla="*/ 597962 w 824181"/>
                <a:gd name="connsiteY112" fmla="*/ 581025 h 890561"/>
                <a:gd name="connsiteX113" fmla="*/ 595581 w 824181"/>
                <a:gd name="connsiteY113" fmla="*/ 592931 h 890561"/>
                <a:gd name="connsiteX114" fmla="*/ 586056 w 824181"/>
                <a:gd name="connsiteY114" fmla="*/ 607218 h 890561"/>
                <a:gd name="connsiteX115" fmla="*/ 576531 w 824181"/>
                <a:gd name="connsiteY115" fmla="*/ 621506 h 890561"/>
                <a:gd name="connsiteX116" fmla="*/ 564625 w 824181"/>
                <a:gd name="connsiteY116" fmla="*/ 633412 h 890561"/>
                <a:gd name="connsiteX117" fmla="*/ 555100 w 824181"/>
                <a:gd name="connsiteY117" fmla="*/ 647700 h 890561"/>
                <a:gd name="connsiteX118" fmla="*/ 545575 w 824181"/>
                <a:gd name="connsiteY118" fmla="*/ 661987 h 890561"/>
                <a:gd name="connsiteX119" fmla="*/ 540812 w 824181"/>
                <a:gd name="connsiteY119" fmla="*/ 669131 h 890561"/>
                <a:gd name="connsiteX120" fmla="*/ 533668 w 824181"/>
                <a:gd name="connsiteY120" fmla="*/ 673893 h 890561"/>
                <a:gd name="connsiteX121" fmla="*/ 521762 w 824181"/>
                <a:gd name="connsiteY121" fmla="*/ 688181 h 890561"/>
                <a:gd name="connsiteX122" fmla="*/ 505093 w 824181"/>
                <a:gd name="connsiteY122" fmla="*/ 707231 h 890561"/>
                <a:gd name="connsiteX123" fmla="*/ 500331 w 824181"/>
                <a:gd name="connsiteY123" fmla="*/ 714375 h 890561"/>
                <a:gd name="connsiteX124" fmla="*/ 486043 w 824181"/>
                <a:gd name="connsiteY124" fmla="*/ 723900 h 890561"/>
                <a:gd name="connsiteX125" fmla="*/ 478900 w 824181"/>
                <a:gd name="connsiteY125" fmla="*/ 728662 h 890561"/>
                <a:gd name="connsiteX126" fmla="*/ 464612 w 824181"/>
                <a:gd name="connsiteY126" fmla="*/ 742950 h 890561"/>
                <a:gd name="connsiteX127" fmla="*/ 471756 w 824181"/>
                <a:gd name="connsiteY127" fmla="*/ 735806 h 890561"/>
                <a:gd name="connsiteX128" fmla="*/ 483662 w 824181"/>
                <a:gd name="connsiteY128" fmla="*/ 728662 h 890561"/>
                <a:gd name="connsiteX129" fmla="*/ 497950 w 824181"/>
                <a:gd name="connsiteY129" fmla="*/ 719137 h 890561"/>
                <a:gd name="connsiteX130" fmla="*/ 519381 w 824181"/>
                <a:gd name="connsiteY130" fmla="*/ 700087 h 890561"/>
                <a:gd name="connsiteX131" fmla="*/ 526525 w 824181"/>
                <a:gd name="connsiteY131" fmla="*/ 695325 h 890561"/>
                <a:gd name="connsiteX132" fmla="*/ 531287 w 824181"/>
                <a:gd name="connsiteY132" fmla="*/ 688181 h 890561"/>
                <a:gd name="connsiteX133" fmla="*/ 538431 w 824181"/>
                <a:gd name="connsiteY133" fmla="*/ 685800 h 890561"/>
                <a:gd name="connsiteX134" fmla="*/ 545575 w 824181"/>
                <a:gd name="connsiteY134" fmla="*/ 681037 h 890561"/>
                <a:gd name="connsiteX135" fmla="*/ 550337 w 824181"/>
                <a:gd name="connsiteY135" fmla="*/ 673893 h 890561"/>
                <a:gd name="connsiteX136" fmla="*/ 564625 w 824181"/>
                <a:gd name="connsiteY136" fmla="*/ 664368 h 890561"/>
                <a:gd name="connsiteX137" fmla="*/ 578912 w 824181"/>
                <a:gd name="connsiteY137" fmla="*/ 654843 h 890561"/>
                <a:gd name="connsiteX138" fmla="*/ 586056 w 824181"/>
                <a:gd name="connsiteY138" fmla="*/ 647700 h 890561"/>
                <a:gd name="connsiteX139" fmla="*/ 590818 w 824181"/>
                <a:gd name="connsiteY139" fmla="*/ 640556 h 890561"/>
                <a:gd name="connsiteX140" fmla="*/ 605106 w 824181"/>
                <a:gd name="connsiteY140" fmla="*/ 626268 h 890561"/>
                <a:gd name="connsiteX141" fmla="*/ 614631 w 824181"/>
                <a:gd name="connsiteY141" fmla="*/ 609600 h 890561"/>
                <a:gd name="connsiteX142" fmla="*/ 617012 w 824181"/>
                <a:gd name="connsiteY142" fmla="*/ 602456 h 890561"/>
                <a:gd name="connsiteX143" fmla="*/ 621775 w 824181"/>
                <a:gd name="connsiteY143" fmla="*/ 592931 h 890561"/>
                <a:gd name="connsiteX144" fmla="*/ 624156 w 824181"/>
                <a:gd name="connsiteY144" fmla="*/ 585787 h 890561"/>
                <a:gd name="connsiteX145" fmla="*/ 628918 w 824181"/>
                <a:gd name="connsiteY145" fmla="*/ 578643 h 890561"/>
                <a:gd name="connsiteX146" fmla="*/ 633681 w 824181"/>
                <a:gd name="connsiteY146" fmla="*/ 564356 h 890561"/>
                <a:gd name="connsiteX147" fmla="*/ 638443 w 824181"/>
                <a:gd name="connsiteY147" fmla="*/ 557212 h 890561"/>
                <a:gd name="connsiteX148" fmla="*/ 640825 w 824181"/>
                <a:gd name="connsiteY148" fmla="*/ 550068 h 890561"/>
                <a:gd name="connsiteX149" fmla="*/ 655112 w 824181"/>
                <a:gd name="connsiteY149" fmla="*/ 535781 h 890561"/>
                <a:gd name="connsiteX150" fmla="*/ 664637 w 824181"/>
                <a:gd name="connsiteY150" fmla="*/ 521493 h 890561"/>
                <a:gd name="connsiteX151" fmla="*/ 669400 w 824181"/>
                <a:gd name="connsiteY151" fmla="*/ 514350 h 890561"/>
                <a:gd name="connsiteX152" fmla="*/ 674162 w 824181"/>
                <a:gd name="connsiteY152" fmla="*/ 497681 h 890561"/>
                <a:gd name="connsiteX153" fmla="*/ 678925 w 824181"/>
                <a:gd name="connsiteY153" fmla="*/ 483393 h 890561"/>
                <a:gd name="connsiteX154" fmla="*/ 688450 w 824181"/>
                <a:gd name="connsiteY154" fmla="*/ 469106 h 890561"/>
                <a:gd name="connsiteX155" fmla="*/ 695593 w 824181"/>
                <a:gd name="connsiteY155" fmla="*/ 464343 h 890561"/>
                <a:gd name="connsiteX156" fmla="*/ 707500 w 824181"/>
                <a:gd name="connsiteY156" fmla="*/ 454818 h 890561"/>
                <a:gd name="connsiteX157" fmla="*/ 712262 w 824181"/>
                <a:gd name="connsiteY157" fmla="*/ 447675 h 890561"/>
                <a:gd name="connsiteX158" fmla="*/ 719406 w 824181"/>
                <a:gd name="connsiteY158" fmla="*/ 445293 h 890561"/>
                <a:gd name="connsiteX159" fmla="*/ 733693 w 824181"/>
                <a:gd name="connsiteY159" fmla="*/ 435768 h 890561"/>
                <a:gd name="connsiteX160" fmla="*/ 747981 w 824181"/>
                <a:gd name="connsiteY160" fmla="*/ 426243 h 890561"/>
                <a:gd name="connsiteX161" fmla="*/ 755125 w 824181"/>
                <a:gd name="connsiteY161" fmla="*/ 421481 h 890561"/>
                <a:gd name="connsiteX162" fmla="*/ 762268 w 824181"/>
                <a:gd name="connsiteY162" fmla="*/ 414337 h 890561"/>
                <a:gd name="connsiteX163" fmla="*/ 764650 w 824181"/>
                <a:gd name="connsiteY163" fmla="*/ 407193 h 890561"/>
                <a:gd name="connsiteX164" fmla="*/ 769412 w 824181"/>
                <a:gd name="connsiteY164" fmla="*/ 400050 h 890561"/>
                <a:gd name="connsiteX165" fmla="*/ 771793 w 824181"/>
                <a:gd name="connsiteY165" fmla="*/ 376237 h 890561"/>
                <a:gd name="connsiteX166" fmla="*/ 774175 w 824181"/>
                <a:gd name="connsiteY166" fmla="*/ 354806 h 890561"/>
                <a:gd name="connsiteX167" fmla="*/ 788462 w 824181"/>
                <a:gd name="connsiteY167" fmla="*/ 333375 h 890561"/>
                <a:gd name="connsiteX168" fmla="*/ 793225 w 824181"/>
                <a:gd name="connsiteY168" fmla="*/ 326231 h 890561"/>
                <a:gd name="connsiteX169" fmla="*/ 793225 w 824181"/>
                <a:gd name="connsiteY169" fmla="*/ 300037 h 890561"/>
                <a:gd name="connsiteX170" fmla="*/ 783700 w 824181"/>
                <a:gd name="connsiteY170" fmla="*/ 285750 h 890561"/>
                <a:gd name="connsiteX171" fmla="*/ 778937 w 824181"/>
                <a:gd name="connsiteY171" fmla="*/ 266700 h 890561"/>
                <a:gd name="connsiteX172" fmla="*/ 776556 w 824181"/>
                <a:gd name="connsiteY172" fmla="*/ 250031 h 890561"/>
                <a:gd name="connsiteX173" fmla="*/ 774175 w 824181"/>
                <a:gd name="connsiteY173" fmla="*/ 242887 h 890561"/>
                <a:gd name="connsiteX174" fmla="*/ 771793 w 824181"/>
                <a:gd name="connsiteY174" fmla="*/ 230981 h 890561"/>
                <a:gd name="connsiteX175" fmla="*/ 776556 w 824181"/>
                <a:gd name="connsiteY175" fmla="*/ 161925 h 890561"/>
                <a:gd name="connsiteX176" fmla="*/ 788462 w 824181"/>
                <a:gd name="connsiteY176" fmla="*/ 140493 h 890561"/>
                <a:gd name="connsiteX177" fmla="*/ 793225 w 824181"/>
                <a:gd name="connsiteY177" fmla="*/ 133350 h 890561"/>
                <a:gd name="connsiteX178" fmla="*/ 795606 w 824181"/>
                <a:gd name="connsiteY178" fmla="*/ 126206 h 890561"/>
                <a:gd name="connsiteX179" fmla="*/ 797987 w 824181"/>
                <a:gd name="connsiteY179" fmla="*/ 119062 h 890561"/>
                <a:gd name="connsiteX180" fmla="*/ 800368 w 824181"/>
                <a:gd name="connsiteY180" fmla="*/ 130968 h 890561"/>
                <a:gd name="connsiteX181" fmla="*/ 807512 w 824181"/>
                <a:gd name="connsiteY181" fmla="*/ 128587 h 890561"/>
                <a:gd name="connsiteX182" fmla="*/ 812275 w 824181"/>
                <a:gd name="connsiteY182" fmla="*/ 121443 h 890561"/>
                <a:gd name="connsiteX183" fmla="*/ 819418 w 824181"/>
                <a:gd name="connsiteY183" fmla="*/ 116681 h 890561"/>
                <a:gd name="connsiteX184" fmla="*/ 824181 w 824181"/>
                <a:gd name="connsiteY184" fmla="*/ 111918 h 890561"/>
                <a:gd name="connsiteX0" fmla="*/ 288400 w 824181"/>
                <a:gd name="connsiteY0" fmla="*/ 0 h 894370"/>
                <a:gd name="connsiteX1" fmla="*/ 286018 w 824181"/>
                <a:gd name="connsiteY1" fmla="*/ 52387 h 894370"/>
                <a:gd name="connsiteX2" fmla="*/ 278875 w 824181"/>
                <a:gd name="connsiteY2" fmla="*/ 95250 h 894370"/>
                <a:gd name="connsiteX3" fmla="*/ 271731 w 824181"/>
                <a:gd name="connsiteY3" fmla="*/ 109537 h 894370"/>
                <a:gd name="connsiteX4" fmla="*/ 266968 w 824181"/>
                <a:gd name="connsiteY4" fmla="*/ 123825 h 894370"/>
                <a:gd name="connsiteX5" fmla="*/ 264587 w 824181"/>
                <a:gd name="connsiteY5" fmla="*/ 130968 h 894370"/>
                <a:gd name="connsiteX6" fmla="*/ 309831 w 824181"/>
                <a:gd name="connsiteY6" fmla="*/ 135731 h 894370"/>
                <a:gd name="connsiteX7" fmla="*/ 316975 w 824181"/>
                <a:gd name="connsiteY7" fmla="*/ 140493 h 894370"/>
                <a:gd name="connsiteX8" fmla="*/ 324118 w 824181"/>
                <a:gd name="connsiteY8" fmla="*/ 154781 h 894370"/>
                <a:gd name="connsiteX9" fmla="*/ 328881 w 824181"/>
                <a:gd name="connsiteY9" fmla="*/ 161925 h 894370"/>
                <a:gd name="connsiteX10" fmla="*/ 336025 w 824181"/>
                <a:gd name="connsiteY10" fmla="*/ 183356 h 894370"/>
                <a:gd name="connsiteX11" fmla="*/ 338406 w 824181"/>
                <a:gd name="connsiteY11" fmla="*/ 190500 h 894370"/>
                <a:gd name="connsiteX12" fmla="*/ 336025 w 824181"/>
                <a:gd name="connsiteY12" fmla="*/ 252412 h 894370"/>
                <a:gd name="connsiteX13" fmla="*/ 333643 w 824181"/>
                <a:gd name="connsiteY13" fmla="*/ 264318 h 894370"/>
                <a:gd name="connsiteX14" fmla="*/ 314593 w 824181"/>
                <a:gd name="connsiteY14" fmla="*/ 280987 h 894370"/>
                <a:gd name="connsiteX15" fmla="*/ 307450 w 824181"/>
                <a:gd name="connsiteY15" fmla="*/ 285750 h 894370"/>
                <a:gd name="connsiteX16" fmla="*/ 300306 w 824181"/>
                <a:gd name="connsiteY16" fmla="*/ 292893 h 894370"/>
                <a:gd name="connsiteX17" fmla="*/ 293162 w 824181"/>
                <a:gd name="connsiteY17" fmla="*/ 295275 h 894370"/>
                <a:gd name="connsiteX18" fmla="*/ 278875 w 824181"/>
                <a:gd name="connsiteY18" fmla="*/ 304800 h 894370"/>
                <a:gd name="connsiteX19" fmla="*/ 262206 w 824181"/>
                <a:gd name="connsiteY19" fmla="*/ 311943 h 894370"/>
                <a:gd name="connsiteX20" fmla="*/ 255062 w 824181"/>
                <a:gd name="connsiteY20" fmla="*/ 316706 h 894370"/>
                <a:gd name="connsiteX21" fmla="*/ 247918 w 824181"/>
                <a:gd name="connsiteY21" fmla="*/ 319087 h 894370"/>
                <a:gd name="connsiteX22" fmla="*/ 226487 w 824181"/>
                <a:gd name="connsiteY22" fmla="*/ 330993 h 894370"/>
                <a:gd name="connsiteX23" fmla="*/ 212200 w 824181"/>
                <a:gd name="connsiteY23" fmla="*/ 340518 h 894370"/>
                <a:gd name="connsiteX24" fmla="*/ 190768 w 824181"/>
                <a:gd name="connsiteY24" fmla="*/ 352425 h 894370"/>
                <a:gd name="connsiteX25" fmla="*/ 176481 w 824181"/>
                <a:gd name="connsiteY25" fmla="*/ 361950 h 894370"/>
                <a:gd name="connsiteX26" fmla="*/ 169337 w 824181"/>
                <a:gd name="connsiteY26" fmla="*/ 366712 h 894370"/>
                <a:gd name="connsiteX27" fmla="*/ 159812 w 824181"/>
                <a:gd name="connsiteY27" fmla="*/ 381000 h 894370"/>
                <a:gd name="connsiteX28" fmla="*/ 155050 w 824181"/>
                <a:gd name="connsiteY28" fmla="*/ 388143 h 894370"/>
                <a:gd name="connsiteX29" fmla="*/ 145525 w 824181"/>
                <a:gd name="connsiteY29" fmla="*/ 409575 h 894370"/>
                <a:gd name="connsiteX30" fmla="*/ 138381 w 824181"/>
                <a:gd name="connsiteY30" fmla="*/ 414337 h 894370"/>
                <a:gd name="connsiteX31" fmla="*/ 128856 w 824181"/>
                <a:gd name="connsiteY31" fmla="*/ 426243 h 894370"/>
                <a:gd name="connsiteX32" fmla="*/ 119331 w 824181"/>
                <a:gd name="connsiteY32" fmla="*/ 440531 h 894370"/>
                <a:gd name="connsiteX33" fmla="*/ 105043 w 824181"/>
                <a:gd name="connsiteY33" fmla="*/ 452437 h 894370"/>
                <a:gd name="connsiteX34" fmla="*/ 85993 w 824181"/>
                <a:gd name="connsiteY34" fmla="*/ 473868 h 894370"/>
                <a:gd name="connsiteX35" fmla="*/ 78850 w 824181"/>
                <a:gd name="connsiteY35" fmla="*/ 481012 h 894370"/>
                <a:gd name="connsiteX36" fmla="*/ 71706 w 824181"/>
                <a:gd name="connsiteY36" fmla="*/ 485775 h 894370"/>
                <a:gd name="connsiteX37" fmla="*/ 57418 w 824181"/>
                <a:gd name="connsiteY37" fmla="*/ 497681 h 894370"/>
                <a:gd name="connsiteX38" fmla="*/ 52656 w 824181"/>
                <a:gd name="connsiteY38" fmla="*/ 504825 h 894370"/>
                <a:gd name="connsiteX39" fmla="*/ 45512 w 824181"/>
                <a:gd name="connsiteY39" fmla="*/ 509587 h 894370"/>
                <a:gd name="connsiteX40" fmla="*/ 35987 w 824181"/>
                <a:gd name="connsiteY40" fmla="*/ 523875 h 894370"/>
                <a:gd name="connsiteX41" fmla="*/ 28843 w 824181"/>
                <a:gd name="connsiteY41" fmla="*/ 531018 h 894370"/>
                <a:gd name="connsiteX42" fmla="*/ 24081 w 824181"/>
                <a:gd name="connsiteY42" fmla="*/ 538162 h 894370"/>
                <a:gd name="connsiteX43" fmla="*/ 16937 w 824181"/>
                <a:gd name="connsiteY43" fmla="*/ 542925 h 894370"/>
                <a:gd name="connsiteX44" fmla="*/ 2650 w 824181"/>
                <a:gd name="connsiteY44" fmla="*/ 557212 h 894370"/>
                <a:gd name="connsiteX45" fmla="*/ 268 w 824181"/>
                <a:gd name="connsiteY45" fmla="*/ 564356 h 894370"/>
                <a:gd name="connsiteX46" fmla="*/ 7412 w 824181"/>
                <a:gd name="connsiteY46" fmla="*/ 566737 h 894370"/>
                <a:gd name="connsiteX47" fmla="*/ 26462 w 824181"/>
                <a:gd name="connsiteY47" fmla="*/ 564356 h 894370"/>
                <a:gd name="connsiteX48" fmla="*/ 47893 w 824181"/>
                <a:gd name="connsiteY48" fmla="*/ 557212 h 894370"/>
                <a:gd name="connsiteX49" fmla="*/ 55037 w 824181"/>
                <a:gd name="connsiteY49" fmla="*/ 554831 h 894370"/>
                <a:gd name="connsiteX50" fmla="*/ 62181 w 824181"/>
                <a:gd name="connsiteY50" fmla="*/ 552450 h 894370"/>
                <a:gd name="connsiteX51" fmla="*/ 69325 w 824181"/>
                <a:gd name="connsiteY51" fmla="*/ 554831 h 894370"/>
                <a:gd name="connsiteX52" fmla="*/ 76468 w 824181"/>
                <a:gd name="connsiteY52" fmla="*/ 561975 h 894370"/>
                <a:gd name="connsiteX53" fmla="*/ 85993 w 824181"/>
                <a:gd name="connsiteY53" fmla="*/ 576262 h 894370"/>
                <a:gd name="connsiteX54" fmla="*/ 93137 w 824181"/>
                <a:gd name="connsiteY54" fmla="*/ 581025 h 894370"/>
                <a:gd name="connsiteX55" fmla="*/ 95518 w 824181"/>
                <a:gd name="connsiteY55" fmla="*/ 588168 h 894370"/>
                <a:gd name="connsiteX56" fmla="*/ 102662 w 824181"/>
                <a:gd name="connsiteY56" fmla="*/ 592931 h 894370"/>
                <a:gd name="connsiteX57" fmla="*/ 109806 w 824181"/>
                <a:gd name="connsiteY57" fmla="*/ 600075 h 894370"/>
                <a:gd name="connsiteX58" fmla="*/ 116950 w 824181"/>
                <a:gd name="connsiteY58" fmla="*/ 604837 h 894370"/>
                <a:gd name="connsiteX59" fmla="*/ 131237 w 824181"/>
                <a:gd name="connsiteY59" fmla="*/ 621506 h 894370"/>
                <a:gd name="connsiteX60" fmla="*/ 143143 w 824181"/>
                <a:gd name="connsiteY60" fmla="*/ 640556 h 894370"/>
                <a:gd name="connsiteX61" fmla="*/ 155050 w 824181"/>
                <a:gd name="connsiteY61" fmla="*/ 638175 h 894370"/>
                <a:gd name="connsiteX62" fmla="*/ 162193 w 824181"/>
                <a:gd name="connsiteY62" fmla="*/ 635793 h 894370"/>
                <a:gd name="connsiteX63" fmla="*/ 190768 w 824181"/>
                <a:gd name="connsiteY63" fmla="*/ 638175 h 894370"/>
                <a:gd name="connsiteX64" fmla="*/ 205056 w 824181"/>
                <a:gd name="connsiteY64" fmla="*/ 666750 h 894370"/>
                <a:gd name="connsiteX65" fmla="*/ 219343 w 824181"/>
                <a:gd name="connsiteY65" fmla="*/ 671512 h 894370"/>
                <a:gd name="connsiteX66" fmla="*/ 226487 w 824181"/>
                <a:gd name="connsiteY66" fmla="*/ 673893 h 894370"/>
                <a:gd name="connsiteX67" fmla="*/ 233631 w 824181"/>
                <a:gd name="connsiteY67" fmla="*/ 678656 h 894370"/>
                <a:gd name="connsiteX68" fmla="*/ 247918 w 824181"/>
                <a:gd name="connsiteY68" fmla="*/ 683418 h 894370"/>
                <a:gd name="connsiteX69" fmla="*/ 262206 w 824181"/>
                <a:gd name="connsiteY69" fmla="*/ 692943 h 894370"/>
                <a:gd name="connsiteX70" fmla="*/ 269350 w 824181"/>
                <a:gd name="connsiteY70" fmla="*/ 697706 h 894370"/>
                <a:gd name="connsiteX71" fmla="*/ 286018 w 824181"/>
                <a:gd name="connsiteY71" fmla="*/ 711993 h 894370"/>
                <a:gd name="connsiteX72" fmla="*/ 293162 w 824181"/>
                <a:gd name="connsiteY72" fmla="*/ 719137 h 894370"/>
                <a:gd name="connsiteX73" fmla="*/ 307450 w 824181"/>
                <a:gd name="connsiteY73" fmla="*/ 728662 h 894370"/>
                <a:gd name="connsiteX74" fmla="*/ 314593 w 824181"/>
                <a:gd name="connsiteY74" fmla="*/ 733425 h 894370"/>
                <a:gd name="connsiteX75" fmla="*/ 336025 w 824181"/>
                <a:gd name="connsiteY75" fmla="*/ 750093 h 894370"/>
                <a:gd name="connsiteX76" fmla="*/ 340787 w 824181"/>
                <a:gd name="connsiteY76" fmla="*/ 757237 h 894370"/>
                <a:gd name="connsiteX77" fmla="*/ 355075 w 824181"/>
                <a:gd name="connsiteY77" fmla="*/ 766762 h 894370"/>
                <a:gd name="connsiteX78" fmla="*/ 359837 w 824181"/>
                <a:gd name="connsiteY78" fmla="*/ 773906 h 894370"/>
                <a:gd name="connsiteX79" fmla="*/ 374125 w 824181"/>
                <a:gd name="connsiteY79" fmla="*/ 788193 h 894370"/>
                <a:gd name="connsiteX80" fmla="*/ 374125 w 824181"/>
                <a:gd name="connsiteY80" fmla="*/ 823912 h 894370"/>
                <a:gd name="connsiteX81" fmla="*/ 366981 w 824181"/>
                <a:gd name="connsiteY81" fmla="*/ 831056 h 894370"/>
                <a:gd name="connsiteX82" fmla="*/ 355075 w 824181"/>
                <a:gd name="connsiteY82" fmla="*/ 842962 h 894370"/>
                <a:gd name="connsiteX83" fmla="*/ 347931 w 824181"/>
                <a:gd name="connsiteY83" fmla="*/ 857250 h 894370"/>
                <a:gd name="connsiteX84" fmla="*/ 350312 w 824181"/>
                <a:gd name="connsiteY84" fmla="*/ 888206 h 894370"/>
                <a:gd name="connsiteX85" fmla="*/ 374125 w 824181"/>
                <a:gd name="connsiteY85" fmla="*/ 881062 h 894370"/>
                <a:gd name="connsiteX86" fmla="*/ 381268 w 824181"/>
                <a:gd name="connsiteY86" fmla="*/ 885825 h 894370"/>
                <a:gd name="connsiteX87" fmla="*/ 395556 w 824181"/>
                <a:gd name="connsiteY87" fmla="*/ 876300 h 894370"/>
                <a:gd name="connsiteX88" fmla="*/ 412225 w 824181"/>
                <a:gd name="connsiteY88" fmla="*/ 864393 h 894370"/>
                <a:gd name="connsiteX89" fmla="*/ 416987 w 824181"/>
                <a:gd name="connsiteY89" fmla="*/ 857250 h 894370"/>
                <a:gd name="connsiteX90" fmla="*/ 421750 w 824181"/>
                <a:gd name="connsiteY90" fmla="*/ 842962 h 894370"/>
                <a:gd name="connsiteX91" fmla="*/ 428893 w 824181"/>
                <a:gd name="connsiteY91" fmla="*/ 828675 h 894370"/>
                <a:gd name="connsiteX92" fmla="*/ 438418 w 824181"/>
                <a:gd name="connsiteY92" fmla="*/ 804862 h 894370"/>
                <a:gd name="connsiteX93" fmla="*/ 443181 w 824181"/>
                <a:gd name="connsiteY93" fmla="*/ 790575 h 894370"/>
                <a:gd name="connsiteX94" fmla="*/ 447943 w 824181"/>
                <a:gd name="connsiteY94" fmla="*/ 769143 h 894370"/>
                <a:gd name="connsiteX95" fmla="*/ 455087 w 824181"/>
                <a:gd name="connsiteY95" fmla="*/ 754856 h 894370"/>
                <a:gd name="connsiteX96" fmla="*/ 457468 w 824181"/>
                <a:gd name="connsiteY96" fmla="*/ 747712 h 894370"/>
                <a:gd name="connsiteX97" fmla="*/ 464612 w 824181"/>
                <a:gd name="connsiteY97" fmla="*/ 714375 h 894370"/>
                <a:gd name="connsiteX98" fmla="*/ 478900 w 824181"/>
                <a:gd name="connsiteY98" fmla="*/ 704850 h 894370"/>
                <a:gd name="connsiteX99" fmla="*/ 486043 w 824181"/>
                <a:gd name="connsiteY99" fmla="*/ 690562 h 894370"/>
                <a:gd name="connsiteX100" fmla="*/ 488425 w 824181"/>
                <a:gd name="connsiteY100" fmla="*/ 683418 h 894370"/>
                <a:gd name="connsiteX101" fmla="*/ 497950 w 824181"/>
                <a:gd name="connsiteY101" fmla="*/ 669131 h 894370"/>
                <a:gd name="connsiteX102" fmla="*/ 502712 w 824181"/>
                <a:gd name="connsiteY102" fmla="*/ 661987 h 894370"/>
                <a:gd name="connsiteX103" fmla="*/ 509856 w 824181"/>
                <a:gd name="connsiteY103" fmla="*/ 657225 h 894370"/>
                <a:gd name="connsiteX104" fmla="*/ 514618 w 824181"/>
                <a:gd name="connsiteY104" fmla="*/ 650081 h 894370"/>
                <a:gd name="connsiteX105" fmla="*/ 528906 w 824181"/>
                <a:gd name="connsiteY105" fmla="*/ 640556 h 894370"/>
                <a:gd name="connsiteX106" fmla="*/ 533668 w 824181"/>
                <a:gd name="connsiteY106" fmla="*/ 626268 h 894370"/>
                <a:gd name="connsiteX107" fmla="*/ 543193 w 824181"/>
                <a:gd name="connsiteY107" fmla="*/ 611981 h 894370"/>
                <a:gd name="connsiteX108" fmla="*/ 547956 w 824181"/>
                <a:gd name="connsiteY108" fmla="*/ 595312 h 894370"/>
                <a:gd name="connsiteX109" fmla="*/ 545575 w 824181"/>
                <a:gd name="connsiteY109" fmla="*/ 581025 h 894370"/>
                <a:gd name="connsiteX110" fmla="*/ 543193 w 824181"/>
                <a:gd name="connsiteY110" fmla="*/ 573881 h 894370"/>
                <a:gd name="connsiteX111" fmla="*/ 555100 w 824181"/>
                <a:gd name="connsiteY111" fmla="*/ 576262 h 894370"/>
                <a:gd name="connsiteX112" fmla="*/ 597962 w 824181"/>
                <a:gd name="connsiteY112" fmla="*/ 581025 h 894370"/>
                <a:gd name="connsiteX113" fmla="*/ 595581 w 824181"/>
                <a:gd name="connsiteY113" fmla="*/ 592931 h 894370"/>
                <a:gd name="connsiteX114" fmla="*/ 586056 w 824181"/>
                <a:gd name="connsiteY114" fmla="*/ 607218 h 894370"/>
                <a:gd name="connsiteX115" fmla="*/ 576531 w 824181"/>
                <a:gd name="connsiteY115" fmla="*/ 621506 h 894370"/>
                <a:gd name="connsiteX116" fmla="*/ 564625 w 824181"/>
                <a:gd name="connsiteY116" fmla="*/ 633412 h 894370"/>
                <a:gd name="connsiteX117" fmla="*/ 555100 w 824181"/>
                <a:gd name="connsiteY117" fmla="*/ 647700 h 894370"/>
                <a:gd name="connsiteX118" fmla="*/ 545575 w 824181"/>
                <a:gd name="connsiteY118" fmla="*/ 661987 h 894370"/>
                <a:gd name="connsiteX119" fmla="*/ 540812 w 824181"/>
                <a:gd name="connsiteY119" fmla="*/ 669131 h 894370"/>
                <a:gd name="connsiteX120" fmla="*/ 533668 w 824181"/>
                <a:gd name="connsiteY120" fmla="*/ 673893 h 894370"/>
                <a:gd name="connsiteX121" fmla="*/ 521762 w 824181"/>
                <a:gd name="connsiteY121" fmla="*/ 688181 h 894370"/>
                <a:gd name="connsiteX122" fmla="*/ 505093 w 824181"/>
                <a:gd name="connsiteY122" fmla="*/ 707231 h 894370"/>
                <a:gd name="connsiteX123" fmla="*/ 500331 w 824181"/>
                <a:gd name="connsiteY123" fmla="*/ 714375 h 894370"/>
                <a:gd name="connsiteX124" fmla="*/ 486043 w 824181"/>
                <a:gd name="connsiteY124" fmla="*/ 723900 h 894370"/>
                <a:gd name="connsiteX125" fmla="*/ 478900 w 824181"/>
                <a:gd name="connsiteY125" fmla="*/ 728662 h 894370"/>
                <a:gd name="connsiteX126" fmla="*/ 464612 w 824181"/>
                <a:gd name="connsiteY126" fmla="*/ 742950 h 894370"/>
                <a:gd name="connsiteX127" fmla="*/ 471756 w 824181"/>
                <a:gd name="connsiteY127" fmla="*/ 735806 h 894370"/>
                <a:gd name="connsiteX128" fmla="*/ 483662 w 824181"/>
                <a:gd name="connsiteY128" fmla="*/ 728662 h 894370"/>
                <a:gd name="connsiteX129" fmla="*/ 497950 w 824181"/>
                <a:gd name="connsiteY129" fmla="*/ 719137 h 894370"/>
                <a:gd name="connsiteX130" fmla="*/ 519381 w 824181"/>
                <a:gd name="connsiteY130" fmla="*/ 700087 h 894370"/>
                <a:gd name="connsiteX131" fmla="*/ 526525 w 824181"/>
                <a:gd name="connsiteY131" fmla="*/ 695325 h 894370"/>
                <a:gd name="connsiteX132" fmla="*/ 531287 w 824181"/>
                <a:gd name="connsiteY132" fmla="*/ 688181 h 894370"/>
                <a:gd name="connsiteX133" fmla="*/ 538431 w 824181"/>
                <a:gd name="connsiteY133" fmla="*/ 685800 h 894370"/>
                <a:gd name="connsiteX134" fmla="*/ 545575 w 824181"/>
                <a:gd name="connsiteY134" fmla="*/ 681037 h 894370"/>
                <a:gd name="connsiteX135" fmla="*/ 550337 w 824181"/>
                <a:gd name="connsiteY135" fmla="*/ 673893 h 894370"/>
                <a:gd name="connsiteX136" fmla="*/ 564625 w 824181"/>
                <a:gd name="connsiteY136" fmla="*/ 664368 h 894370"/>
                <a:gd name="connsiteX137" fmla="*/ 578912 w 824181"/>
                <a:gd name="connsiteY137" fmla="*/ 654843 h 894370"/>
                <a:gd name="connsiteX138" fmla="*/ 586056 w 824181"/>
                <a:gd name="connsiteY138" fmla="*/ 647700 h 894370"/>
                <a:gd name="connsiteX139" fmla="*/ 590818 w 824181"/>
                <a:gd name="connsiteY139" fmla="*/ 640556 h 894370"/>
                <a:gd name="connsiteX140" fmla="*/ 605106 w 824181"/>
                <a:gd name="connsiteY140" fmla="*/ 626268 h 894370"/>
                <a:gd name="connsiteX141" fmla="*/ 614631 w 824181"/>
                <a:gd name="connsiteY141" fmla="*/ 609600 h 894370"/>
                <a:gd name="connsiteX142" fmla="*/ 617012 w 824181"/>
                <a:gd name="connsiteY142" fmla="*/ 602456 h 894370"/>
                <a:gd name="connsiteX143" fmla="*/ 621775 w 824181"/>
                <a:gd name="connsiteY143" fmla="*/ 592931 h 894370"/>
                <a:gd name="connsiteX144" fmla="*/ 624156 w 824181"/>
                <a:gd name="connsiteY144" fmla="*/ 585787 h 894370"/>
                <a:gd name="connsiteX145" fmla="*/ 628918 w 824181"/>
                <a:gd name="connsiteY145" fmla="*/ 578643 h 894370"/>
                <a:gd name="connsiteX146" fmla="*/ 633681 w 824181"/>
                <a:gd name="connsiteY146" fmla="*/ 564356 h 894370"/>
                <a:gd name="connsiteX147" fmla="*/ 638443 w 824181"/>
                <a:gd name="connsiteY147" fmla="*/ 557212 h 894370"/>
                <a:gd name="connsiteX148" fmla="*/ 640825 w 824181"/>
                <a:gd name="connsiteY148" fmla="*/ 550068 h 894370"/>
                <a:gd name="connsiteX149" fmla="*/ 655112 w 824181"/>
                <a:gd name="connsiteY149" fmla="*/ 535781 h 894370"/>
                <a:gd name="connsiteX150" fmla="*/ 664637 w 824181"/>
                <a:gd name="connsiteY150" fmla="*/ 521493 h 894370"/>
                <a:gd name="connsiteX151" fmla="*/ 669400 w 824181"/>
                <a:gd name="connsiteY151" fmla="*/ 514350 h 894370"/>
                <a:gd name="connsiteX152" fmla="*/ 674162 w 824181"/>
                <a:gd name="connsiteY152" fmla="*/ 497681 h 894370"/>
                <a:gd name="connsiteX153" fmla="*/ 678925 w 824181"/>
                <a:gd name="connsiteY153" fmla="*/ 483393 h 894370"/>
                <a:gd name="connsiteX154" fmla="*/ 688450 w 824181"/>
                <a:gd name="connsiteY154" fmla="*/ 469106 h 894370"/>
                <a:gd name="connsiteX155" fmla="*/ 695593 w 824181"/>
                <a:gd name="connsiteY155" fmla="*/ 464343 h 894370"/>
                <a:gd name="connsiteX156" fmla="*/ 707500 w 824181"/>
                <a:gd name="connsiteY156" fmla="*/ 454818 h 894370"/>
                <a:gd name="connsiteX157" fmla="*/ 712262 w 824181"/>
                <a:gd name="connsiteY157" fmla="*/ 447675 h 894370"/>
                <a:gd name="connsiteX158" fmla="*/ 719406 w 824181"/>
                <a:gd name="connsiteY158" fmla="*/ 445293 h 894370"/>
                <a:gd name="connsiteX159" fmla="*/ 733693 w 824181"/>
                <a:gd name="connsiteY159" fmla="*/ 435768 h 894370"/>
                <a:gd name="connsiteX160" fmla="*/ 747981 w 824181"/>
                <a:gd name="connsiteY160" fmla="*/ 426243 h 894370"/>
                <a:gd name="connsiteX161" fmla="*/ 755125 w 824181"/>
                <a:gd name="connsiteY161" fmla="*/ 421481 h 894370"/>
                <a:gd name="connsiteX162" fmla="*/ 762268 w 824181"/>
                <a:gd name="connsiteY162" fmla="*/ 414337 h 894370"/>
                <a:gd name="connsiteX163" fmla="*/ 764650 w 824181"/>
                <a:gd name="connsiteY163" fmla="*/ 407193 h 894370"/>
                <a:gd name="connsiteX164" fmla="*/ 769412 w 824181"/>
                <a:gd name="connsiteY164" fmla="*/ 400050 h 894370"/>
                <a:gd name="connsiteX165" fmla="*/ 771793 w 824181"/>
                <a:gd name="connsiteY165" fmla="*/ 376237 h 894370"/>
                <a:gd name="connsiteX166" fmla="*/ 774175 w 824181"/>
                <a:gd name="connsiteY166" fmla="*/ 354806 h 894370"/>
                <a:gd name="connsiteX167" fmla="*/ 788462 w 824181"/>
                <a:gd name="connsiteY167" fmla="*/ 333375 h 894370"/>
                <a:gd name="connsiteX168" fmla="*/ 793225 w 824181"/>
                <a:gd name="connsiteY168" fmla="*/ 326231 h 894370"/>
                <a:gd name="connsiteX169" fmla="*/ 793225 w 824181"/>
                <a:gd name="connsiteY169" fmla="*/ 300037 h 894370"/>
                <a:gd name="connsiteX170" fmla="*/ 783700 w 824181"/>
                <a:gd name="connsiteY170" fmla="*/ 285750 h 894370"/>
                <a:gd name="connsiteX171" fmla="*/ 778937 w 824181"/>
                <a:gd name="connsiteY171" fmla="*/ 266700 h 894370"/>
                <a:gd name="connsiteX172" fmla="*/ 776556 w 824181"/>
                <a:gd name="connsiteY172" fmla="*/ 250031 h 894370"/>
                <a:gd name="connsiteX173" fmla="*/ 774175 w 824181"/>
                <a:gd name="connsiteY173" fmla="*/ 242887 h 894370"/>
                <a:gd name="connsiteX174" fmla="*/ 771793 w 824181"/>
                <a:gd name="connsiteY174" fmla="*/ 230981 h 894370"/>
                <a:gd name="connsiteX175" fmla="*/ 776556 w 824181"/>
                <a:gd name="connsiteY175" fmla="*/ 161925 h 894370"/>
                <a:gd name="connsiteX176" fmla="*/ 788462 w 824181"/>
                <a:gd name="connsiteY176" fmla="*/ 140493 h 894370"/>
                <a:gd name="connsiteX177" fmla="*/ 793225 w 824181"/>
                <a:gd name="connsiteY177" fmla="*/ 133350 h 894370"/>
                <a:gd name="connsiteX178" fmla="*/ 795606 w 824181"/>
                <a:gd name="connsiteY178" fmla="*/ 126206 h 894370"/>
                <a:gd name="connsiteX179" fmla="*/ 797987 w 824181"/>
                <a:gd name="connsiteY179" fmla="*/ 119062 h 894370"/>
                <a:gd name="connsiteX180" fmla="*/ 800368 w 824181"/>
                <a:gd name="connsiteY180" fmla="*/ 130968 h 894370"/>
                <a:gd name="connsiteX181" fmla="*/ 807512 w 824181"/>
                <a:gd name="connsiteY181" fmla="*/ 128587 h 894370"/>
                <a:gd name="connsiteX182" fmla="*/ 812275 w 824181"/>
                <a:gd name="connsiteY182" fmla="*/ 121443 h 894370"/>
                <a:gd name="connsiteX183" fmla="*/ 819418 w 824181"/>
                <a:gd name="connsiteY183" fmla="*/ 116681 h 894370"/>
                <a:gd name="connsiteX184" fmla="*/ 824181 w 824181"/>
                <a:gd name="connsiteY184" fmla="*/ 111918 h 89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824181" h="894370">
                  <a:moveTo>
                    <a:pt x="288400" y="0"/>
                  </a:moveTo>
                  <a:cubicBezTo>
                    <a:pt x="287606" y="17462"/>
                    <a:pt x="287109" y="34941"/>
                    <a:pt x="286018" y="52387"/>
                  </a:cubicBezTo>
                  <a:cubicBezTo>
                    <a:pt x="285014" y="68457"/>
                    <a:pt x="283908" y="80158"/>
                    <a:pt x="278875" y="95250"/>
                  </a:cubicBezTo>
                  <a:cubicBezTo>
                    <a:pt x="270182" y="121319"/>
                    <a:pt x="284049" y="81820"/>
                    <a:pt x="271731" y="109537"/>
                  </a:cubicBezTo>
                  <a:cubicBezTo>
                    <a:pt x="269692" y="114125"/>
                    <a:pt x="268556" y="119062"/>
                    <a:pt x="266968" y="123825"/>
                  </a:cubicBezTo>
                  <a:lnTo>
                    <a:pt x="264587" y="130968"/>
                  </a:lnTo>
                  <a:cubicBezTo>
                    <a:pt x="288155" y="138826"/>
                    <a:pt x="247163" y="125837"/>
                    <a:pt x="309831" y="135731"/>
                  </a:cubicBezTo>
                  <a:cubicBezTo>
                    <a:pt x="312658" y="136177"/>
                    <a:pt x="314594" y="138906"/>
                    <a:pt x="316975" y="140493"/>
                  </a:cubicBezTo>
                  <a:cubicBezTo>
                    <a:pt x="330628" y="160976"/>
                    <a:pt x="314255" y="135055"/>
                    <a:pt x="324118" y="154781"/>
                  </a:cubicBezTo>
                  <a:cubicBezTo>
                    <a:pt x="325398" y="157341"/>
                    <a:pt x="327293" y="159544"/>
                    <a:pt x="328881" y="161925"/>
                  </a:cubicBezTo>
                  <a:lnTo>
                    <a:pt x="336025" y="183356"/>
                  </a:lnTo>
                  <a:lnTo>
                    <a:pt x="338406" y="190500"/>
                  </a:lnTo>
                  <a:cubicBezTo>
                    <a:pt x="337612" y="211137"/>
                    <a:pt x="337355" y="231802"/>
                    <a:pt x="336025" y="252412"/>
                  </a:cubicBezTo>
                  <a:cubicBezTo>
                    <a:pt x="335764" y="256451"/>
                    <a:pt x="335064" y="260528"/>
                    <a:pt x="333643" y="264318"/>
                  </a:cubicBezTo>
                  <a:cubicBezTo>
                    <a:pt x="330335" y="273139"/>
                    <a:pt x="322005" y="276046"/>
                    <a:pt x="314593" y="280987"/>
                  </a:cubicBezTo>
                  <a:cubicBezTo>
                    <a:pt x="312212" y="282574"/>
                    <a:pt x="309474" y="283727"/>
                    <a:pt x="307450" y="285750"/>
                  </a:cubicBezTo>
                  <a:cubicBezTo>
                    <a:pt x="305069" y="288131"/>
                    <a:pt x="303108" y="291025"/>
                    <a:pt x="300306" y="292893"/>
                  </a:cubicBezTo>
                  <a:cubicBezTo>
                    <a:pt x="298217" y="294285"/>
                    <a:pt x="295356" y="294056"/>
                    <a:pt x="293162" y="295275"/>
                  </a:cubicBezTo>
                  <a:cubicBezTo>
                    <a:pt x="288159" y="298055"/>
                    <a:pt x="283995" y="302241"/>
                    <a:pt x="278875" y="304800"/>
                  </a:cubicBezTo>
                  <a:cubicBezTo>
                    <a:pt x="267105" y="310684"/>
                    <a:pt x="272718" y="308440"/>
                    <a:pt x="262206" y="311943"/>
                  </a:cubicBezTo>
                  <a:cubicBezTo>
                    <a:pt x="259825" y="313531"/>
                    <a:pt x="257622" y="315426"/>
                    <a:pt x="255062" y="316706"/>
                  </a:cubicBezTo>
                  <a:cubicBezTo>
                    <a:pt x="252817" y="317829"/>
                    <a:pt x="250112" y="317868"/>
                    <a:pt x="247918" y="319087"/>
                  </a:cubicBezTo>
                  <a:cubicBezTo>
                    <a:pt x="223354" y="332733"/>
                    <a:pt x="242652" y="325605"/>
                    <a:pt x="226487" y="330993"/>
                  </a:cubicBezTo>
                  <a:cubicBezTo>
                    <a:pt x="221725" y="334168"/>
                    <a:pt x="217630" y="338708"/>
                    <a:pt x="212200" y="340518"/>
                  </a:cubicBezTo>
                  <a:cubicBezTo>
                    <a:pt x="199626" y="344710"/>
                    <a:pt x="207144" y="341508"/>
                    <a:pt x="190768" y="352425"/>
                  </a:cubicBezTo>
                  <a:lnTo>
                    <a:pt x="176481" y="361950"/>
                  </a:lnTo>
                  <a:lnTo>
                    <a:pt x="169337" y="366712"/>
                  </a:lnTo>
                  <a:lnTo>
                    <a:pt x="159812" y="381000"/>
                  </a:lnTo>
                  <a:cubicBezTo>
                    <a:pt x="158225" y="383381"/>
                    <a:pt x="155955" y="385428"/>
                    <a:pt x="155050" y="388143"/>
                  </a:cubicBezTo>
                  <a:cubicBezTo>
                    <a:pt x="152693" y="395213"/>
                    <a:pt x="151184" y="403916"/>
                    <a:pt x="145525" y="409575"/>
                  </a:cubicBezTo>
                  <a:cubicBezTo>
                    <a:pt x="143501" y="411599"/>
                    <a:pt x="140762" y="412750"/>
                    <a:pt x="138381" y="414337"/>
                  </a:cubicBezTo>
                  <a:cubicBezTo>
                    <a:pt x="133019" y="430426"/>
                    <a:pt x="140456" y="412986"/>
                    <a:pt x="128856" y="426243"/>
                  </a:cubicBezTo>
                  <a:cubicBezTo>
                    <a:pt x="125087" y="430551"/>
                    <a:pt x="123378" y="436484"/>
                    <a:pt x="119331" y="440531"/>
                  </a:cubicBezTo>
                  <a:cubicBezTo>
                    <a:pt x="110163" y="449699"/>
                    <a:pt x="114989" y="445807"/>
                    <a:pt x="105043" y="452437"/>
                  </a:cubicBezTo>
                  <a:cubicBezTo>
                    <a:pt x="96544" y="465187"/>
                    <a:pt x="102307" y="457554"/>
                    <a:pt x="85993" y="473868"/>
                  </a:cubicBezTo>
                  <a:cubicBezTo>
                    <a:pt x="83612" y="476249"/>
                    <a:pt x="81652" y="479144"/>
                    <a:pt x="78850" y="481012"/>
                  </a:cubicBezTo>
                  <a:cubicBezTo>
                    <a:pt x="76469" y="482600"/>
                    <a:pt x="73905" y="483943"/>
                    <a:pt x="71706" y="485775"/>
                  </a:cubicBezTo>
                  <a:cubicBezTo>
                    <a:pt x="53370" y="501054"/>
                    <a:pt x="75156" y="485855"/>
                    <a:pt x="57418" y="497681"/>
                  </a:cubicBezTo>
                  <a:cubicBezTo>
                    <a:pt x="55831" y="500062"/>
                    <a:pt x="54680" y="502801"/>
                    <a:pt x="52656" y="504825"/>
                  </a:cubicBezTo>
                  <a:cubicBezTo>
                    <a:pt x="50632" y="506849"/>
                    <a:pt x="47397" y="507433"/>
                    <a:pt x="45512" y="509587"/>
                  </a:cubicBezTo>
                  <a:cubicBezTo>
                    <a:pt x="41743" y="513895"/>
                    <a:pt x="40035" y="519828"/>
                    <a:pt x="35987" y="523875"/>
                  </a:cubicBezTo>
                  <a:cubicBezTo>
                    <a:pt x="33606" y="526256"/>
                    <a:pt x="30999" y="528431"/>
                    <a:pt x="28843" y="531018"/>
                  </a:cubicBezTo>
                  <a:cubicBezTo>
                    <a:pt x="27011" y="533217"/>
                    <a:pt x="26105" y="536138"/>
                    <a:pt x="24081" y="538162"/>
                  </a:cubicBezTo>
                  <a:cubicBezTo>
                    <a:pt x="22057" y="540186"/>
                    <a:pt x="19076" y="541024"/>
                    <a:pt x="16937" y="542925"/>
                  </a:cubicBezTo>
                  <a:cubicBezTo>
                    <a:pt x="11903" y="547399"/>
                    <a:pt x="2650" y="557212"/>
                    <a:pt x="2650" y="557212"/>
                  </a:cubicBezTo>
                  <a:cubicBezTo>
                    <a:pt x="1856" y="559593"/>
                    <a:pt x="-855" y="562111"/>
                    <a:pt x="268" y="564356"/>
                  </a:cubicBezTo>
                  <a:cubicBezTo>
                    <a:pt x="1390" y="566601"/>
                    <a:pt x="4902" y="566737"/>
                    <a:pt x="7412" y="566737"/>
                  </a:cubicBezTo>
                  <a:cubicBezTo>
                    <a:pt x="13811" y="566737"/>
                    <a:pt x="20112" y="565150"/>
                    <a:pt x="26462" y="564356"/>
                  </a:cubicBezTo>
                  <a:lnTo>
                    <a:pt x="47893" y="557212"/>
                  </a:lnTo>
                  <a:lnTo>
                    <a:pt x="55037" y="554831"/>
                  </a:lnTo>
                  <a:lnTo>
                    <a:pt x="62181" y="552450"/>
                  </a:lnTo>
                  <a:cubicBezTo>
                    <a:pt x="64562" y="553244"/>
                    <a:pt x="67236" y="553439"/>
                    <a:pt x="69325" y="554831"/>
                  </a:cubicBezTo>
                  <a:cubicBezTo>
                    <a:pt x="72127" y="556699"/>
                    <a:pt x="74401" y="559317"/>
                    <a:pt x="76468" y="561975"/>
                  </a:cubicBezTo>
                  <a:cubicBezTo>
                    <a:pt x="79982" y="566493"/>
                    <a:pt x="81231" y="573087"/>
                    <a:pt x="85993" y="576262"/>
                  </a:cubicBezTo>
                  <a:lnTo>
                    <a:pt x="93137" y="581025"/>
                  </a:lnTo>
                  <a:cubicBezTo>
                    <a:pt x="93931" y="583406"/>
                    <a:pt x="93950" y="586208"/>
                    <a:pt x="95518" y="588168"/>
                  </a:cubicBezTo>
                  <a:cubicBezTo>
                    <a:pt x="97306" y="590403"/>
                    <a:pt x="100463" y="591099"/>
                    <a:pt x="102662" y="592931"/>
                  </a:cubicBezTo>
                  <a:cubicBezTo>
                    <a:pt x="105249" y="595087"/>
                    <a:pt x="107219" y="597919"/>
                    <a:pt x="109806" y="600075"/>
                  </a:cubicBezTo>
                  <a:cubicBezTo>
                    <a:pt x="112005" y="601907"/>
                    <a:pt x="114751" y="603005"/>
                    <a:pt x="116950" y="604837"/>
                  </a:cubicBezTo>
                  <a:cubicBezTo>
                    <a:pt x="123580" y="610362"/>
                    <a:pt x="125985" y="614503"/>
                    <a:pt x="131237" y="621506"/>
                  </a:cubicBezTo>
                  <a:cubicBezTo>
                    <a:pt x="136905" y="638508"/>
                    <a:pt x="131823" y="633008"/>
                    <a:pt x="143143" y="640556"/>
                  </a:cubicBezTo>
                  <a:cubicBezTo>
                    <a:pt x="147112" y="639762"/>
                    <a:pt x="151123" y="639157"/>
                    <a:pt x="155050" y="638175"/>
                  </a:cubicBezTo>
                  <a:cubicBezTo>
                    <a:pt x="157485" y="637566"/>
                    <a:pt x="159683" y="635793"/>
                    <a:pt x="162193" y="635793"/>
                  </a:cubicBezTo>
                  <a:cubicBezTo>
                    <a:pt x="171751" y="635793"/>
                    <a:pt x="181243" y="637381"/>
                    <a:pt x="190768" y="638175"/>
                  </a:cubicBezTo>
                  <a:cubicBezTo>
                    <a:pt x="192617" y="643722"/>
                    <a:pt x="198133" y="664443"/>
                    <a:pt x="205056" y="666750"/>
                  </a:cubicBezTo>
                  <a:lnTo>
                    <a:pt x="219343" y="671512"/>
                  </a:lnTo>
                  <a:lnTo>
                    <a:pt x="226487" y="673893"/>
                  </a:lnTo>
                  <a:cubicBezTo>
                    <a:pt x="228868" y="675481"/>
                    <a:pt x="231016" y="677494"/>
                    <a:pt x="233631" y="678656"/>
                  </a:cubicBezTo>
                  <a:cubicBezTo>
                    <a:pt x="238218" y="680695"/>
                    <a:pt x="247918" y="683418"/>
                    <a:pt x="247918" y="683418"/>
                  </a:cubicBezTo>
                  <a:lnTo>
                    <a:pt x="262206" y="692943"/>
                  </a:lnTo>
                  <a:cubicBezTo>
                    <a:pt x="264587" y="694531"/>
                    <a:pt x="267326" y="695682"/>
                    <a:pt x="269350" y="697706"/>
                  </a:cubicBezTo>
                  <a:cubicBezTo>
                    <a:pt x="287068" y="715426"/>
                    <a:pt x="264643" y="693673"/>
                    <a:pt x="286018" y="711993"/>
                  </a:cubicBezTo>
                  <a:cubicBezTo>
                    <a:pt x="288575" y="714185"/>
                    <a:pt x="290504" y="717069"/>
                    <a:pt x="293162" y="719137"/>
                  </a:cubicBezTo>
                  <a:cubicBezTo>
                    <a:pt x="297680" y="722651"/>
                    <a:pt x="302687" y="725487"/>
                    <a:pt x="307450" y="728662"/>
                  </a:cubicBezTo>
                  <a:cubicBezTo>
                    <a:pt x="309831" y="730249"/>
                    <a:pt x="312569" y="731401"/>
                    <a:pt x="314593" y="733425"/>
                  </a:cubicBezTo>
                  <a:cubicBezTo>
                    <a:pt x="330656" y="749487"/>
                    <a:pt x="322491" y="745582"/>
                    <a:pt x="336025" y="750093"/>
                  </a:cubicBezTo>
                  <a:cubicBezTo>
                    <a:pt x="337612" y="752474"/>
                    <a:pt x="338633" y="755352"/>
                    <a:pt x="340787" y="757237"/>
                  </a:cubicBezTo>
                  <a:cubicBezTo>
                    <a:pt x="345095" y="761006"/>
                    <a:pt x="355075" y="766762"/>
                    <a:pt x="355075" y="766762"/>
                  </a:cubicBezTo>
                  <a:cubicBezTo>
                    <a:pt x="356662" y="769143"/>
                    <a:pt x="357936" y="771767"/>
                    <a:pt x="359837" y="773906"/>
                  </a:cubicBezTo>
                  <a:cubicBezTo>
                    <a:pt x="364312" y="778940"/>
                    <a:pt x="374125" y="788193"/>
                    <a:pt x="374125" y="788193"/>
                  </a:cubicBezTo>
                  <a:cubicBezTo>
                    <a:pt x="378697" y="801911"/>
                    <a:pt x="379880" y="802332"/>
                    <a:pt x="374125" y="823912"/>
                  </a:cubicBezTo>
                  <a:cubicBezTo>
                    <a:pt x="373257" y="827166"/>
                    <a:pt x="369137" y="828469"/>
                    <a:pt x="366981" y="831056"/>
                  </a:cubicBezTo>
                  <a:cubicBezTo>
                    <a:pt x="357059" y="842962"/>
                    <a:pt x="368170" y="834232"/>
                    <a:pt x="355075" y="842962"/>
                  </a:cubicBezTo>
                  <a:cubicBezTo>
                    <a:pt x="352666" y="846575"/>
                    <a:pt x="348725" y="849709"/>
                    <a:pt x="347931" y="857250"/>
                  </a:cubicBezTo>
                  <a:cubicBezTo>
                    <a:pt x="347137" y="864791"/>
                    <a:pt x="347815" y="879746"/>
                    <a:pt x="350312" y="888206"/>
                  </a:cubicBezTo>
                  <a:cubicBezTo>
                    <a:pt x="355784" y="906742"/>
                    <a:pt x="362531" y="877198"/>
                    <a:pt x="374125" y="881062"/>
                  </a:cubicBezTo>
                  <a:cubicBezTo>
                    <a:pt x="376506" y="882650"/>
                    <a:pt x="378445" y="885355"/>
                    <a:pt x="381268" y="885825"/>
                  </a:cubicBezTo>
                  <a:cubicBezTo>
                    <a:pt x="387484" y="886861"/>
                    <a:pt x="392168" y="879204"/>
                    <a:pt x="395556" y="876300"/>
                  </a:cubicBezTo>
                  <a:cubicBezTo>
                    <a:pt x="400726" y="871869"/>
                    <a:pt x="406571" y="868163"/>
                    <a:pt x="412225" y="864393"/>
                  </a:cubicBezTo>
                  <a:cubicBezTo>
                    <a:pt x="413812" y="862012"/>
                    <a:pt x="415825" y="859865"/>
                    <a:pt x="416987" y="857250"/>
                  </a:cubicBezTo>
                  <a:cubicBezTo>
                    <a:pt x="419026" y="852662"/>
                    <a:pt x="418965" y="847139"/>
                    <a:pt x="421750" y="842962"/>
                  </a:cubicBezTo>
                  <a:cubicBezTo>
                    <a:pt x="430904" y="829229"/>
                    <a:pt x="422976" y="842480"/>
                    <a:pt x="428893" y="828675"/>
                  </a:cubicBezTo>
                  <a:cubicBezTo>
                    <a:pt x="439407" y="804144"/>
                    <a:pt x="427575" y="837390"/>
                    <a:pt x="438418" y="804862"/>
                  </a:cubicBezTo>
                  <a:lnTo>
                    <a:pt x="443181" y="790575"/>
                  </a:lnTo>
                  <a:cubicBezTo>
                    <a:pt x="444816" y="782398"/>
                    <a:pt x="445702" y="776984"/>
                    <a:pt x="447943" y="769143"/>
                  </a:cubicBezTo>
                  <a:cubicBezTo>
                    <a:pt x="451933" y="755181"/>
                    <a:pt x="448132" y="768768"/>
                    <a:pt x="455087" y="754856"/>
                  </a:cubicBezTo>
                  <a:cubicBezTo>
                    <a:pt x="456209" y="752611"/>
                    <a:pt x="456674" y="750093"/>
                    <a:pt x="457468" y="747712"/>
                  </a:cubicBezTo>
                  <a:cubicBezTo>
                    <a:pt x="458288" y="738694"/>
                    <a:pt x="455581" y="722277"/>
                    <a:pt x="464612" y="714375"/>
                  </a:cubicBezTo>
                  <a:cubicBezTo>
                    <a:pt x="468920" y="710606"/>
                    <a:pt x="478900" y="704850"/>
                    <a:pt x="478900" y="704850"/>
                  </a:cubicBezTo>
                  <a:cubicBezTo>
                    <a:pt x="484883" y="686900"/>
                    <a:pt x="476814" y="709020"/>
                    <a:pt x="486043" y="690562"/>
                  </a:cubicBezTo>
                  <a:cubicBezTo>
                    <a:pt x="487166" y="688317"/>
                    <a:pt x="487206" y="685612"/>
                    <a:pt x="488425" y="683418"/>
                  </a:cubicBezTo>
                  <a:cubicBezTo>
                    <a:pt x="491205" y="678415"/>
                    <a:pt x="494775" y="673893"/>
                    <a:pt x="497950" y="669131"/>
                  </a:cubicBezTo>
                  <a:cubicBezTo>
                    <a:pt x="499537" y="666750"/>
                    <a:pt x="500331" y="663574"/>
                    <a:pt x="502712" y="661987"/>
                  </a:cubicBezTo>
                  <a:lnTo>
                    <a:pt x="509856" y="657225"/>
                  </a:lnTo>
                  <a:cubicBezTo>
                    <a:pt x="511443" y="654844"/>
                    <a:pt x="512464" y="651966"/>
                    <a:pt x="514618" y="650081"/>
                  </a:cubicBezTo>
                  <a:cubicBezTo>
                    <a:pt x="518926" y="646312"/>
                    <a:pt x="528906" y="640556"/>
                    <a:pt x="528906" y="640556"/>
                  </a:cubicBezTo>
                  <a:cubicBezTo>
                    <a:pt x="530493" y="635793"/>
                    <a:pt x="530883" y="630445"/>
                    <a:pt x="533668" y="626268"/>
                  </a:cubicBezTo>
                  <a:cubicBezTo>
                    <a:pt x="536843" y="621506"/>
                    <a:pt x="541383" y="617411"/>
                    <a:pt x="543193" y="611981"/>
                  </a:cubicBezTo>
                  <a:cubicBezTo>
                    <a:pt x="546610" y="601732"/>
                    <a:pt x="544966" y="607272"/>
                    <a:pt x="547956" y="595312"/>
                  </a:cubicBezTo>
                  <a:cubicBezTo>
                    <a:pt x="547162" y="590550"/>
                    <a:pt x="546622" y="585738"/>
                    <a:pt x="545575" y="581025"/>
                  </a:cubicBezTo>
                  <a:cubicBezTo>
                    <a:pt x="545030" y="578575"/>
                    <a:pt x="540948" y="575004"/>
                    <a:pt x="543193" y="573881"/>
                  </a:cubicBezTo>
                  <a:cubicBezTo>
                    <a:pt x="546813" y="572071"/>
                    <a:pt x="551086" y="575738"/>
                    <a:pt x="555100" y="576262"/>
                  </a:cubicBezTo>
                  <a:cubicBezTo>
                    <a:pt x="569355" y="578121"/>
                    <a:pt x="583675" y="579437"/>
                    <a:pt x="597962" y="581025"/>
                  </a:cubicBezTo>
                  <a:cubicBezTo>
                    <a:pt x="597168" y="584994"/>
                    <a:pt x="597256" y="589247"/>
                    <a:pt x="595581" y="592931"/>
                  </a:cubicBezTo>
                  <a:cubicBezTo>
                    <a:pt x="593213" y="598142"/>
                    <a:pt x="586056" y="607218"/>
                    <a:pt x="586056" y="607218"/>
                  </a:cubicBezTo>
                  <a:cubicBezTo>
                    <a:pt x="581872" y="619772"/>
                    <a:pt x="586440" y="609615"/>
                    <a:pt x="576531" y="621506"/>
                  </a:cubicBezTo>
                  <a:cubicBezTo>
                    <a:pt x="566609" y="633412"/>
                    <a:pt x="577720" y="624682"/>
                    <a:pt x="564625" y="633412"/>
                  </a:cubicBezTo>
                  <a:cubicBezTo>
                    <a:pt x="560070" y="647074"/>
                    <a:pt x="565504" y="634322"/>
                    <a:pt x="555100" y="647700"/>
                  </a:cubicBezTo>
                  <a:cubicBezTo>
                    <a:pt x="551586" y="652218"/>
                    <a:pt x="548750" y="657225"/>
                    <a:pt x="545575" y="661987"/>
                  </a:cubicBezTo>
                  <a:cubicBezTo>
                    <a:pt x="543987" y="664368"/>
                    <a:pt x="543193" y="667544"/>
                    <a:pt x="540812" y="669131"/>
                  </a:cubicBezTo>
                  <a:lnTo>
                    <a:pt x="533668" y="673893"/>
                  </a:lnTo>
                  <a:cubicBezTo>
                    <a:pt x="516664" y="699403"/>
                    <a:pt x="543138" y="660699"/>
                    <a:pt x="521762" y="688181"/>
                  </a:cubicBezTo>
                  <a:cubicBezTo>
                    <a:pt x="506803" y="707414"/>
                    <a:pt x="518923" y="698010"/>
                    <a:pt x="505093" y="707231"/>
                  </a:cubicBezTo>
                  <a:cubicBezTo>
                    <a:pt x="503506" y="709612"/>
                    <a:pt x="502485" y="712490"/>
                    <a:pt x="500331" y="714375"/>
                  </a:cubicBezTo>
                  <a:cubicBezTo>
                    <a:pt x="496023" y="718144"/>
                    <a:pt x="490806" y="720725"/>
                    <a:pt x="486043" y="723900"/>
                  </a:cubicBezTo>
                  <a:cubicBezTo>
                    <a:pt x="483662" y="725487"/>
                    <a:pt x="480923" y="726639"/>
                    <a:pt x="478900" y="728662"/>
                  </a:cubicBezTo>
                  <a:lnTo>
                    <a:pt x="464612" y="742950"/>
                  </a:lnTo>
                  <a:cubicBezTo>
                    <a:pt x="462231" y="745331"/>
                    <a:pt x="468868" y="737539"/>
                    <a:pt x="471756" y="735806"/>
                  </a:cubicBezTo>
                  <a:cubicBezTo>
                    <a:pt x="475725" y="733425"/>
                    <a:pt x="479757" y="731147"/>
                    <a:pt x="483662" y="728662"/>
                  </a:cubicBezTo>
                  <a:cubicBezTo>
                    <a:pt x="488491" y="725589"/>
                    <a:pt x="497950" y="719137"/>
                    <a:pt x="497950" y="719137"/>
                  </a:cubicBezTo>
                  <a:cubicBezTo>
                    <a:pt x="508527" y="705033"/>
                    <a:pt x="501792" y="711813"/>
                    <a:pt x="519381" y="700087"/>
                  </a:cubicBezTo>
                  <a:lnTo>
                    <a:pt x="526525" y="695325"/>
                  </a:lnTo>
                  <a:cubicBezTo>
                    <a:pt x="528112" y="692944"/>
                    <a:pt x="529052" y="689969"/>
                    <a:pt x="531287" y="688181"/>
                  </a:cubicBezTo>
                  <a:cubicBezTo>
                    <a:pt x="533247" y="686613"/>
                    <a:pt x="536186" y="686923"/>
                    <a:pt x="538431" y="685800"/>
                  </a:cubicBezTo>
                  <a:cubicBezTo>
                    <a:pt x="540991" y="684520"/>
                    <a:pt x="543194" y="682625"/>
                    <a:pt x="545575" y="681037"/>
                  </a:cubicBezTo>
                  <a:cubicBezTo>
                    <a:pt x="547162" y="678656"/>
                    <a:pt x="548183" y="675778"/>
                    <a:pt x="550337" y="673893"/>
                  </a:cubicBezTo>
                  <a:cubicBezTo>
                    <a:pt x="554645" y="670124"/>
                    <a:pt x="559862" y="667543"/>
                    <a:pt x="564625" y="664368"/>
                  </a:cubicBezTo>
                  <a:cubicBezTo>
                    <a:pt x="564627" y="664366"/>
                    <a:pt x="578911" y="654844"/>
                    <a:pt x="578912" y="654843"/>
                  </a:cubicBezTo>
                  <a:cubicBezTo>
                    <a:pt x="581293" y="652462"/>
                    <a:pt x="583900" y="650287"/>
                    <a:pt x="586056" y="647700"/>
                  </a:cubicBezTo>
                  <a:cubicBezTo>
                    <a:pt x="587888" y="645501"/>
                    <a:pt x="588917" y="642695"/>
                    <a:pt x="590818" y="640556"/>
                  </a:cubicBezTo>
                  <a:cubicBezTo>
                    <a:pt x="595293" y="635522"/>
                    <a:pt x="601370" y="631872"/>
                    <a:pt x="605106" y="626268"/>
                  </a:cubicBezTo>
                  <a:cubicBezTo>
                    <a:pt x="609888" y="619096"/>
                    <a:pt x="611007" y="618057"/>
                    <a:pt x="614631" y="609600"/>
                  </a:cubicBezTo>
                  <a:cubicBezTo>
                    <a:pt x="615620" y="607293"/>
                    <a:pt x="616023" y="604763"/>
                    <a:pt x="617012" y="602456"/>
                  </a:cubicBezTo>
                  <a:cubicBezTo>
                    <a:pt x="618410" y="599193"/>
                    <a:pt x="620377" y="596194"/>
                    <a:pt x="621775" y="592931"/>
                  </a:cubicBezTo>
                  <a:cubicBezTo>
                    <a:pt x="622764" y="590624"/>
                    <a:pt x="623034" y="588032"/>
                    <a:pt x="624156" y="585787"/>
                  </a:cubicBezTo>
                  <a:cubicBezTo>
                    <a:pt x="625436" y="583227"/>
                    <a:pt x="627756" y="581258"/>
                    <a:pt x="628918" y="578643"/>
                  </a:cubicBezTo>
                  <a:cubicBezTo>
                    <a:pt x="630957" y="574056"/>
                    <a:pt x="630897" y="568533"/>
                    <a:pt x="633681" y="564356"/>
                  </a:cubicBezTo>
                  <a:cubicBezTo>
                    <a:pt x="635268" y="561975"/>
                    <a:pt x="637163" y="559772"/>
                    <a:pt x="638443" y="557212"/>
                  </a:cubicBezTo>
                  <a:cubicBezTo>
                    <a:pt x="639566" y="554967"/>
                    <a:pt x="639284" y="552049"/>
                    <a:pt x="640825" y="550068"/>
                  </a:cubicBezTo>
                  <a:cubicBezTo>
                    <a:pt x="644960" y="544752"/>
                    <a:pt x="651376" y="541385"/>
                    <a:pt x="655112" y="535781"/>
                  </a:cubicBezTo>
                  <a:lnTo>
                    <a:pt x="664637" y="521493"/>
                  </a:lnTo>
                  <a:lnTo>
                    <a:pt x="669400" y="514350"/>
                  </a:lnTo>
                  <a:cubicBezTo>
                    <a:pt x="677412" y="490312"/>
                    <a:pt x="665180" y="527620"/>
                    <a:pt x="674162" y="497681"/>
                  </a:cubicBezTo>
                  <a:cubicBezTo>
                    <a:pt x="675605" y="492872"/>
                    <a:pt x="676140" y="487570"/>
                    <a:pt x="678925" y="483393"/>
                  </a:cubicBezTo>
                  <a:cubicBezTo>
                    <a:pt x="682100" y="478631"/>
                    <a:pt x="683688" y="472281"/>
                    <a:pt x="688450" y="469106"/>
                  </a:cubicBezTo>
                  <a:lnTo>
                    <a:pt x="695593" y="464343"/>
                  </a:lnTo>
                  <a:cubicBezTo>
                    <a:pt x="709244" y="443871"/>
                    <a:pt x="691067" y="467965"/>
                    <a:pt x="707500" y="454818"/>
                  </a:cubicBezTo>
                  <a:cubicBezTo>
                    <a:pt x="709735" y="453030"/>
                    <a:pt x="710027" y="449463"/>
                    <a:pt x="712262" y="447675"/>
                  </a:cubicBezTo>
                  <a:cubicBezTo>
                    <a:pt x="714222" y="446107"/>
                    <a:pt x="717212" y="446512"/>
                    <a:pt x="719406" y="445293"/>
                  </a:cubicBezTo>
                  <a:cubicBezTo>
                    <a:pt x="724409" y="442513"/>
                    <a:pt x="728931" y="438943"/>
                    <a:pt x="733693" y="435768"/>
                  </a:cubicBezTo>
                  <a:lnTo>
                    <a:pt x="747981" y="426243"/>
                  </a:lnTo>
                  <a:cubicBezTo>
                    <a:pt x="750362" y="424656"/>
                    <a:pt x="753101" y="423505"/>
                    <a:pt x="755125" y="421481"/>
                  </a:cubicBezTo>
                  <a:lnTo>
                    <a:pt x="762268" y="414337"/>
                  </a:lnTo>
                  <a:cubicBezTo>
                    <a:pt x="763062" y="411956"/>
                    <a:pt x="763527" y="409438"/>
                    <a:pt x="764650" y="407193"/>
                  </a:cubicBezTo>
                  <a:cubicBezTo>
                    <a:pt x="765930" y="404634"/>
                    <a:pt x="768769" y="402838"/>
                    <a:pt x="769412" y="400050"/>
                  </a:cubicBezTo>
                  <a:cubicBezTo>
                    <a:pt x="771206" y="392277"/>
                    <a:pt x="770958" y="384170"/>
                    <a:pt x="771793" y="376237"/>
                  </a:cubicBezTo>
                  <a:cubicBezTo>
                    <a:pt x="772546" y="369089"/>
                    <a:pt x="771902" y="361625"/>
                    <a:pt x="774175" y="354806"/>
                  </a:cubicBezTo>
                  <a:cubicBezTo>
                    <a:pt x="774175" y="354805"/>
                    <a:pt x="786080" y="336948"/>
                    <a:pt x="788462" y="333375"/>
                  </a:cubicBezTo>
                  <a:lnTo>
                    <a:pt x="793225" y="326231"/>
                  </a:lnTo>
                  <a:cubicBezTo>
                    <a:pt x="796683" y="315857"/>
                    <a:pt x="798331" y="314335"/>
                    <a:pt x="793225" y="300037"/>
                  </a:cubicBezTo>
                  <a:cubicBezTo>
                    <a:pt x="791300" y="294647"/>
                    <a:pt x="785510" y="291180"/>
                    <a:pt x="783700" y="285750"/>
                  </a:cubicBezTo>
                  <a:cubicBezTo>
                    <a:pt x="780632" y="276548"/>
                    <a:pt x="780853" y="278196"/>
                    <a:pt x="778937" y="266700"/>
                  </a:cubicBezTo>
                  <a:cubicBezTo>
                    <a:pt x="778014" y="261164"/>
                    <a:pt x="777657" y="255535"/>
                    <a:pt x="776556" y="250031"/>
                  </a:cubicBezTo>
                  <a:cubicBezTo>
                    <a:pt x="776064" y="247570"/>
                    <a:pt x="774784" y="245322"/>
                    <a:pt x="774175" y="242887"/>
                  </a:cubicBezTo>
                  <a:cubicBezTo>
                    <a:pt x="773193" y="238961"/>
                    <a:pt x="772587" y="234950"/>
                    <a:pt x="771793" y="230981"/>
                  </a:cubicBezTo>
                  <a:cubicBezTo>
                    <a:pt x="772478" y="218654"/>
                    <a:pt x="774217" y="178298"/>
                    <a:pt x="776556" y="161925"/>
                  </a:cubicBezTo>
                  <a:cubicBezTo>
                    <a:pt x="777699" y="153923"/>
                    <a:pt x="784495" y="146444"/>
                    <a:pt x="788462" y="140493"/>
                  </a:cubicBezTo>
                  <a:lnTo>
                    <a:pt x="793225" y="133350"/>
                  </a:lnTo>
                  <a:cubicBezTo>
                    <a:pt x="794019" y="130969"/>
                    <a:pt x="795606" y="128716"/>
                    <a:pt x="795606" y="126206"/>
                  </a:cubicBezTo>
                  <a:cubicBezTo>
                    <a:pt x="795606" y="113373"/>
                    <a:pt x="788857" y="105365"/>
                    <a:pt x="797987" y="119062"/>
                  </a:cubicBezTo>
                  <a:cubicBezTo>
                    <a:pt x="798781" y="123031"/>
                    <a:pt x="797506" y="128106"/>
                    <a:pt x="800368" y="130968"/>
                  </a:cubicBezTo>
                  <a:cubicBezTo>
                    <a:pt x="802143" y="132743"/>
                    <a:pt x="805552" y="130155"/>
                    <a:pt x="807512" y="128587"/>
                  </a:cubicBezTo>
                  <a:cubicBezTo>
                    <a:pt x="809747" y="126799"/>
                    <a:pt x="810251" y="123467"/>
                    <a:pt x="812275" y="121443"/>
                  </a:cubicBezTo>
                  <a:cubicBezTo>
                    <a:pt x="814298" y="119420"/>
                    <a:pt x="817183" y="118469"/>
                    <a:pt x="819418" y="116681"/>
                  </a:cubicBezTo>
                  <a:cubicBezTo>
                    <a:pt x="821171" y="115278"/>
                    <a:pt x="822593" y="113506"/>
                    <a:pt x="824181" y="111918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Forma livre 27"/>
            <p:cNvSpPr/>
            <p:nvPr/>
          </p:nvSpPr>
          <p:spPr>
            <a:xfrm>
              <a:off x="283369" y="1364290"/>
              <a:ext cx="2407444" cy="1781374"/>
            </a:xfrm>
            <a:custGeom>
              <a:avLst/>
              <a:gdLst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33412 w 2407444"/>
                <a:gd name="connsiteY414" fmla="*/ 1443204 h 1781374"/>
                <a:gd name="connsiteX415" fmla="*/ 657225 w 2407444"/>
                <a:gd name="connsiteY415" fmla="*/ 1438441 h 1781374"/>
                <a:gd name="connsiteX416" fmla="*/ 664369 w 2407444"/>
                <a:gd name="connsiteY416" fmla="*/ 1436060 h 1781374"/>
                <a:gd name="connsiteX417" fmla="*/ 683419 w 2407444"/>
                <a:gd name="connsiteY417" fmla="*/ 1433679 h 1781374"/>
                <a:gd name="connsiteX418" fmla="*/ 697706 w 2407444"/>
                <a:gd name="connsiteY418" fmla="*/ 1431298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26268 w 2407444"/>
                <a:gd name="connsiteY414" fmla="*/ 1433679 h 1781374"/>
                <a:gd name="connsiteX415" fmla="*/ 657225 w 2407444"/>
                <a:gd name="connsiteY415" fmla="*/ 1438441 h 1781374"/>
                <a:gd name="connsiteX416" fmla="*/ 664369 w 2407444"/>
                <a:gd name="connsiteY416" fmla="*/ 1436060 h 1781374"/>
                <a:gd name="connsiteX417" fmla="*/ 683419 w 2407444"/>
                <a:gd name="connsiteY417" fmla="*/ 1433679 h 1781374"/>
                <a:gd name="connsiteX418" fmla="*/ 697706 w 2407444"/>
                <a:gd name="connsiteY418" fmla="*/ 1431298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26268 w 2407444"/>
                <a:gd name="connsiteY414" fmla="*/ 1433679 h 1781374"/>
                <a:gd name="connsiteX415" fmla="*/ 657225 w 2407444"/>
                <a:gd name="connsiteY415" fmla="*/ 1438441 h 1781374"/>
                <a:gd name="connsiteX416" fmla="*/ 676275 w 2407444"/>
                <a:gd name="connsiteY416" fmla="*/ 1421773 h 1781374"/>
                <a:gd name="connsiteX417" fmla="*/ 683419 w 2407444"/>
                <a:gd name="connsiteY417" fmla="*/ 1433679 h 1781374"/>
                <a:gd name="connsiteX418" fmla="*/ 697706 w 2407444"/>
                <a:gd name="connsiteY418" fmla="*/ 1431298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26268 w 2407444"/>
                <a:gd name="connsiteY414" fmla="*/ 1433679 h 1781374"/>
                <a:gd name="connsiteX415" fmla="*/ 650082 w 2407444"/>
                <a:gd name="connsiteY415" fmla="*/ 1424154 h 1781374"/>
                <a:gd name="connsiteX416" fmla="*/ 676275 w 2407444"/>
                <a:gd name="connsiteY416" fmla="*/ 1421773 h 1781374"/>
                <a:gd name="connsiteX417" fmla="*/ 683419 w 2407444"/>
                <a:gd name="connsiteY417" fmla="*/ 1433679 h 1781374"/>
                <a:gd name="connsiteX418" fmla="*/ 697706 w 2407444"/>
                <a:gd name="connsiteY418" fmla="*/ 1431298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26268 w 2407444"/>
                <a:gd name="connsiteY414" fmla="*/ 1433679 h 1781374"/>
                <a:gd name="connsiteX415" fmla="*/ 650082 w 2407444"/>
                <a:gd name="connsiteY415" fmla="*/ 1424154 h 1781374"/>
                <a:gd name="connsiteX416" fmla="*/ 676275 w 2407444"/>
                <a:gd name="connsiteY416" fmla="*/ 1421773 h 1781374"/>
                <a:gd name="connsiteX417" fmla="*/ 683419 w 2407444"/>
                <a:gd name="connsiteY417" fmla="*/ 1433679 h 1781374"/>
                <a:gd name="connsiteX418" fmla="*/ 723900 w 2407444"/>
                <a:gd name="connsiteY418" fmla="*/ 1414630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23812 w 2407444"/>
                <a:gd name="connsiteY345" fmla="*/ 909804 h 1781374"/>
                <a:gd name="connsiteX346" fmla="*/ 50006 w 2407444"/>
                <a:gd name="connsiteY346" fmla="*/ 940760 h 1781374"/>
                <a:gd name="connsiteX347" fmla="*/ 59531 w 2407444"/>
                <a:gd name="connsiteY347" fmla="*/ 952666 h 1781374"/>
                <a:gd name="connsiteX348" fmla="*/ 69056 w 2407444"/>
                <a:gd name="connsiteY348" fmla="*/ 962191 h 1781374"/>
                <a:gd name="connsiteX349" fmla="*/ 73819 w 2407444"/>
                <a:gd name="connsiteY349" fmla="*/ 969335 h 1781374"/>
                <a:gd name="connsiteX350" fmla="*/ 88106 w 2407444"/>
                <a:gd name="connsiteY350" fmla="*/ 978860 h 1781374"/>
                <a:gd name="connsiteX351" fmla="*/ 83344 w 2407444"/>
                <a:gd name="connsiteY351" fmla="*/ 1016960 h 1781374"/>
                <a:gd name="connsiteX352" fmla="*/ 78581 w 2407444"/>
                <a:gd name="connsiteY352" fmla="*/ 1033629 h 1781374"/>
                <a:gd name="connsiteX353" fmla="*/ 69056 w 2407444"/>
                <a:gd name="connsiteY353" fmla="*/ 1055060 h 1781374"/>
                <a:gd name="connsiteX354" fmla="*/ 66675 w 2407444"/>
                <a:gd name="connsiteY354" fmla="*/ 1062204 h 1781374"/>
                <a:gd name="connsiteX355" fmla="*/ 69056 w 2407444"/>
                <a:gd name="connsiteY355" fmla="*/ 1081254 h 1781374"/>
                <a:gd name="connsiteX356" fmla="*/ 69056 w 2407444"/>
                <a:gd name="connsiteY356" fmla="*/ 1109829 h 1781374"/>
                <a:gd name="connsiteX357" fmla="*/ 54769 w 2407444"/>
                <a:gd name="connsiteY357" fmla="*/ 1116973 h 1781374"/>
                <a:gd name="connsiteX358" fmla="*/ 40481 w 2407444"/>
                <a:gd name="connsiteY358" fmla="*/ 1126498 h 1781374"/>
                <a:gd name="connsiteX359" fmla="*/ 38100 w 2407444"/>
                <a:gd name="connsiteY359" fmla="*/ 1133641 h 1781374"/>
                <a:gd name="connsiteX360" fmla="*/ 30956 w 2407444"/>
                <a:gd name="connsiteY360" fmla="*/ 1138404 h 1781374"/>
                <a:gd name="connsiteX361" fmla="*/ 26194 w 2407444"/>
                <a:gd name="connsiteY361" fmla="*/ 1152691 h 1781374"/>
                <a:gd name="connsiteX362" fmla="*/ 23812 w 2407444"/>
                <a:gd name="connsiteY362" fmla="*/ 1159835 h 1781374"/>
                <a:gd name="connsiteX363" fmla="*/ 26194 w 2407444"/>
                <a:gd name="connsiteY363" fmla="*/ 1193173 h 1781374"/>
                <a:gd name="connsiteX364" fmla="*/ 23812 w 2407444"/>
                <a:gd name="connsiteY364" fmla="*/ 1202698 h 1781374"/>
                <a:gd name="connsiteX365" fmla="*/ 14287 w 2407444"/>
                <a:gd name="connsiteY365" fmla="*/ 1205079 h 1781374"/>
                <a:gd name="connsiteX366" fmla="*/ 0 w 2407444"/>
                <a:gd name="connsiteY366" fmla="*/ 1209841 h 1781374"/>
                <a:gd name="connsiteX367" fmla="*/ 2381 w 2407444"/>
                <a:gd name="connsiteY367" fmla="*/ 1226510 h 1781374"/>
                <a:gd name="connsiteX368" fmla="*/ 9525 w 2407444"/>
                <a:gd name="connsiteY368" fmla="*/ 1231273 h 1781374"/>
                <a:gd name="connsiteX369" fmla="*/ 21431 w 2407444"/>
                <a:gd name="connsiteY369" fmla="*/ 1245560 h 1781374"/>
                <a:gd name="connsiteX370" fmla="*/ 35719 w 2407444"/>
                <a:gd name="connsiteY370" fmla="*/ 1269373 h 1781374"/>
                <a:gd name="connsiteX371" fmla="*/ 45244 w 2407444"/>
                <a:gd name="connsiteY371" fmla="*/ 1283660 h 1781374"/>
                <a:gd name="connsiteX372" fmla="*/ 61912 w 2407444"/>
                <a:gd name="connsiteY372" fmla="*/ 1305091 h 1781374"/>
                <a:gd name="connsiteX373" fmla="*/ 71437 w 2407444"/>
                <a:gd name="connsiteY373" fmla="*/ 1319379 h 1781374"/>
                <a:gd name="connsiteX374" fmla="*/ 73819 w 2407444"/>
                <a:gd name="connsiteY374" fmla="*/ 1326523 h 1781374"/>
                <a:gd name="connsiteX375" fmla="*/ 83344 w 2407444"/>
                <a:gd name="connsiteY375" fmla="*/ 1340810 h 1781374"/>
                <a:gd name="connsiteX376" fmla="*/ 88106 w 2407444"/>
                <a:gd name="connsiteY376" fmla="*/ 1355098 h 1781374"/>
                <a:gd name="connsiteX377" fmla="*/ 83344 w 2407444"/>
                <a:gd name="connsiteY377" fmla="*/ 1378910 h 1781374"/>
                <a:gd name="connsiteX378" fmla="*/ 78581 w 2407444"/>
                <a:gd name="connsiteY378" fmla="*/ 1386054 h 1781374"/>
                <a:gd name="connsiteX379" fmla="*/ 104775 w 2407444"/>
                <a:gd name="connsiteY379" fmla="*/ 1390816 h 1781374"/>
                <a:gd name="connsiteX380" fmla="*/ 119062 w 2407444"/>
                <a:gd name="connsiteY380" fmla="*/ 1395579 h 1781374"/>
                <a:gd name="connsiteX381" fmla="*/ 133350 w 2407444"/>
                <a:gd name="connsiteY381" fmla="*/ 1400341 h 1781374"/>
                <a:gd name="connsiteX382" fmla="*/ 140494 w 2407444"/>
                <a:gd name="connsiteY382" fmla="*/ 1402723 h 1781374"/>
                <a:gd name="connsiteX383" fmla="*/ 142875 w 2407444"/>
                <a:gd name="connsiteY383" fmla="*/ 1409866 h 1781374"/>
                <a:gd name="connsiteX384" fmla="*/ 147637 w 2407444"/>
                <a:gd name="connsiteY384" fmla="*/ 1417010 h 1781374"/>
                <a:gd name="connsiteX385" fmla="*/ 150019 w 2407444"/>
                <a:gd name="connsiteY385" fmla="*/ 1426535 h 1781374"/>
                <a:gd name="connsiteX386" fmla="*/ 161925 w 2407444"/>
                <a:gd name="connsiteY386" fmla="*/ 1445585 h 1781374"/>
                <a:gd name="connsiteX387" fmla="*/ 169069 w 2407444"/>
                <a:gd name="connsiteY387" fmla="*/ 1447966 h 1781374"/>
                <a:gd name="connsiteX388" fmla="*/ 230981 w 2407444"/>
                <a:gd name="connsiteY388" fmla="*/ 1443204 h 1781374"/>
                <a:gd name="connsiteX389" fmla="*/ 245269 w 2407444"/>
                <a:gd name="connsiteY389" fmla="*/ 1438441 h 1781374"/>
                <a:gd name="connsiteX390" fmla="*/ 252412 w 2407444"/>
                <a:gd name="connsiteY390" fmla="*/ 1436060 h 1781374"/>
                <a:gd name="connsiteX391" fmla="*/ 259556 w 2407444"/>
                <a:gd name="connsiteY391" fmla="*/ 1433679 h 1781374"/>
                <a:gd name="connsiteX392" fmla="*/ 273844 w 2407444"/>
                <a:gd name="connsiteY392" fmla="*/ 1424154 h 1781374"/>
                <a:gd name="connsiteX393" fmla="*/ 280987 w 2407444"/>
                <a:gd name="connsiteY393" fmla="*/ 1419391 h 1781374"/>
                <a:gd name="connsiteX394" fmla="*/ 288131 w 2407444"/>
                <a:gd name="connsiteY394" fmla="*/ 1412248 h 1781374"/>
                <a:gd name="connsiteX395" fmla="*/ 290512 w 2407444"/>
                <a:gd name="connsiteY395" fmla="*/ 1402723 h 1781374"/>
                <a:gd name="connsiteX396" fmla="*/ 285750 w 2407444"/>
                <a:gd name="connsiteY396" fmla="*/ 1419391 h 1781374"/>
                <a:gd name="connsiteX397" fmla="*/ 426244 w 2407444"/>
                <a:gd name="connsiteY397" fmla="*/ 1538454 h 1781374"/>
                <a:gd name="connsiteX398" fmla="*/ 438150 w 2407444"/>
                <a:gd name="connsiteY398" fmla="*/ 1540835 h 1781374"/>
                <a:gd name="connsiteX399" fmla="*/ 466725 w 2407444"/>
                <a:gd name="connsiteY399" fmla="*/ 1536073 h 1781374"/>
                <a:gd name="connsiteX400" fmla="*/ 483394 w 2407444"/>
                <a:gd name="connsiteY400" fmla="*/ 1528929 h 1781374"/>
                <a:gd name="connsiteX401" fmla="*/ 490537 w 2407444"/>
                <a:gd name="connsiteY401" fmla="*/ 1526548 h 1781374"/>
                <a:gd name="connsiteX402" fmla="*/ 511969 w 2407444"/>
                <a:gd name="connsiteY402" fmla="*/ 1509879 h 1781374"/>
                <a:gd name="connsiteX403" fmla="*/ 519112 w 2407444"/>
                <a:gd name="connsiteY403" fmla="*/ 1507498 h 1781374"/>
                <a:gd name="connsiteX404" fmla="*/ 528637 w 2407444"/>
                <a:gd name="connsiteY404" fmla="*/ 1502735 h 1781374"/>
                <a:gd name="connsiteX405" fmla="*/ 540544 w 2407444"/>
                <a:gd name="connsiteY405" fmla="*/ 1500354 h 1781374"/>
                <a:gd name="connsiteX406" fmla="*/ 554831 w 2407444"/>
                <a:gd name="connsiteY406" fmla="*/ 1495591 h 1781374"/>
                <a:gd name="connsiteX407" fmla="*/ 561975 w 2407444"/>
                <a:gd name="connsiteY407" fmla="*/ 1488448 h 1781374"/>
                <a:gd name="connsiteX408" fmla="*/ 564356 w 2407444"/>
                <a:gd name="connsiteY408" fmla="*/ 1481304 h 1781374"/>
                <a:gd name="connsiteX409" fmla="*/ 578644 w 2407444"/>
                <a:gd name="connsiteY409" fmla="*/ 1474160 h 1781374"/>
                <a:gd name="connsiteX410" fmla="*/ 595312 w 2407444"/>
                <a:gd name="connsiteY410" fmla="*/ 1464635 h 1781374"/>
                <a:gd name="connsiteX411" fmla="*/ 602456 w 2407444"/>
                <a:gd name="connsiteY411" fmla="*/ 1462254 h 1781374"/>
                <a:gd name="connsiteX412" fmla="*/ 609600 w 2407444"/>
                <a:gd name="connsiteY412" fmla="*/ 1457491 h 1781374"/>
                <a:gd name="connsiteX413" fmla="*/ 616744 w 2407444"/>
                <a:gd name="connsiteY413" fmla="*/ 1455110 h 1781374"/>
                <a:gd name="connsiteX414" fmla="*/ 626268 w 2407444"/>
                <a:gd name="connsiteY414" fmla="*/ 1433679 h 1781374"/>
                <a:gd name="connsiteX415" fmla="*/ 650082 w 2407444"/>
                <a:gd name="connsiteY415" fmla="*/ 1424154 h 1781374"/>
                <a:gd name="connsiteX416" fmla="*/ 676275 w 2407444"/>
                <a:gd name="connsiteY416" fmla="*/ 1421773 h 1781374"/>
                <a:gd name="connsiteX417" fmla="*/ 695326 w 2407444"/>
                <a:gd name="connsiteY417" fmla="*/ 1417010 h 1781374"/>
                <a:gd name="connsiteX418" fmla="*/ 723900 w 2407444"/>
                <a:gd name="connsiteY418" fmla="*/ 1414630 h 1781374"/>
                <a:gd name="connsiteX419" fmla="*/ 731044 w 2407444"/>
                <a:gd name="connsiteY419" fmla="*/ 1433679 h 1781374"/>
                <a:gd name="connsiteX420" fmla="*/ 735806 w 2407444"/>
                <a:gd name="connsiteY420" fmla="*/ 1440823 h 1781374"/>
                <a:gd name="connsiteX421" fmla="*/ 733425 w 2407444"/>
                <a:gd name="connsiteY421" fmla="*/ 1459873 h 1781374"/>
                <a:gd name="connsiteX422" fmla="*/ 723900 w 2407444"/>
                <a:gd name="connsiteY422" fmla="*/ 1481304 h 1781374"/>
                <a:gd name="connsiteX423" fmla="*/ 728662 w 2407444"/>
                <a:gd name="connsiteY423" fmla="*/ 1526548 h 1781374"/>
                <a:gd name="connsiteX424" fmla="*/ 733425 w 2407444"/>
                <a:gd name="connsiteY424" fmla="*/ 1533691 h 1781374"/>
                <a:gd name="connsiteX425" fmla="*/ 740569 w 2407444"/>
                <a:gd name="connsiteY425" fmla="*/ 1547979 h 1781374"/>
                <a:gd name="connsiteX426" fmla="*/ 745331 w 2407444"/>
                <a:gd name="connsiteY426" fmla="*/ 1562266 h 1781374"/>
                <a:gd name="connsiteX427" fmla="*/ 747712 w 2407444"/>
                <a:gd name="connsiteY427" fmla="*/ 1569410 h 1781374"/>
                <a:gd name="connsiteX428" fmla="*/ 750094 w 2407444"/>
                <a:gd name="connsiteY428" fmla="*/ 1576554 h 1781374"/>
                <a:gd name="connsiteX429" fmla="*/ 759619 w 2407444"/>
                <a:gd name="connsiteY429" fmla="*/ 1607510 h 1781374"/>
                <a:gd name="connsiteX430" fmla="*/ 773906 w 2407444"/>
                <a:gd name="connsiteY430" fmla="*/ 1617035 h 1781374"/>
                <a:gd name="connsiteX431" fmla="*/ 781050 w 2407444"/>
                <a:gd name="connsiteY431" fmla="*/ 1621798 h 1781374"/>
                <a:gd name="connsiteX432" fmla="*/ 795337 w 2407444"/>
                <a:gd name="connsiteY432" fmla="*/ 1633704 h 1781374"/>
                <a:gd name="connsiteX433" fmla="*/ 800100 w 2407444"/>
                <a:gd name="connsiteY433" fmla="*/ 1640848 h 1781374"/>
                <a:gd name="connsiteX434" fmla="*/ 809625 w 2407444"/>
                <a:gd name="connsiteY434" fmla="*/ 1662279 h 1781374"/>
                <a:gd name="connsiteX435" fmla="*/ 816769 w 2407444"/>
                <a:gd name="connsiteY435" fmla="*/ 1667041 h 1781374"/>
                <a:gd name="connsiteX436" fmla="*/ 859631 w 2407444"/>
                <a:gd name="connsiteY436" fmla="*/ 1669423 h 1781374"/>
                <a:gd name="connsiteX437" fmla="*/ 873919 w 2407444"/>
                <a:gd name="connsiteY437" fmla="*/ 1674185 h 1781374"/>
                <a:gd name="connsiteX438" fmla="*/ 881062 w 2407444"/>
                <a:gd name="connsiteY438" fmla="*/ 1676566 h 1781374"/>
                <a:gd name="connsiteX439" fmla="*/ 902494 w 2407444"/>
                <a:gd name="connsiteY439" fmla="*/ 1686091 h 1781374"/>
                <a:gd name="connsiteX440" fmla="*/ 919162 w 2407444"/>
                <a:gd name="connsiteY440" fmla="*/ 1693235 h 1781374"/>
                <a:gd name="connsiteX441" fmla="*/ 935831 w 2407444"/>
                <a:gd name="connsiteY441" fmla="*/ 1695616 h 1781374"/>
                <a:gd name="connsiteX442" fmla="*/ 950119 w 2407444"/>
                <a:gd name="connsiteY442" fmla="*/ 1707523 h 1781374"/>
                <a:gd name="connsiteX443" fmla="*/ 966787 w 2407444"/>
                <a:gd name="connsiteY443" fmla="*/ 1717048 h 1781374"/>
                <a:gd name="connsiteX444" fmla="*/ 973931 w 2407444"/>
                <a:gd name="connsiteY444" fmla="*/ 1721810 h 1781374"/>
                <a:gd name="connsiteX445" fmla="*/ 988219 w 2407444"/>
                <a:gd name="connsiteY445" fmla="*/ 1726573 h 1781374"/>
                <a:gd name="connsiteX446" fmla="*/ 1002506 w 2407444"/>
                <a:gd name="connsiteY446" fmla="*/ 1738479 h 1781374"/>
                <a:gd name="connsiteX447" fmla="*/ 1016794 w 2407444"/>
                <a:gd name="connsiteY447" fmla="*/ 1748004 h 1781374"/>
                <a:gd name="connsiteX448" fmla="*/ 1038225 w 2407444"/>
                <a:gd name="connsiteY448" fmla="*/ 1764673 h 1781374"/>
                <a:gd name="connsiteX449" fmla="*/ 1045369 w 2407444"/>
                <a:gd name="connsiteY449" fmla="*/ 1769435 h 1781374"/>
                <a:gd name="connsiteX450" fmla="*/ 1123950 w 2407444"/>
                <a:gd name="connsiteY450" fmla="*/ 1771816 h 1781374"/>
                <a:gd name="connsiteX451" fmla="*/ 1131094 w 2407444"/>
                <a:gd name="connsiteY451" fmla="*/ 1774198 h 1781374"/>
                <a:gd name="connsiteX452" fmla="*/ 1138237 w 2407444"/>
                <a:gd name="connsiteY452" fmla="*/ 1778960 h 1781374"/>
                <a:gd name="connsiteX453" fmla="*/ 1150144 w 2407444"/>
                <a:gd name="connsiteY453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19050 w 2407444"/>
                <a:gd name="connsiteY344" fmla="*/ 895516 h 1781374"/>
                <a:gd name="connsiteX345" fmla="*/ 50006 w 2407444"/>
                <a:gd name="connsiteY345" fmla="*/ 940760 h 1781374"/>
                <a:gd name="connsiteX346" fmla="*/ 59531 w 2407444"/>
                <a:gd name="connsiteY346" fmla="*/ 952666 h 1781374"/>
                <a:gd name="connsiteX347" fmla="*/ 69056 w 2407444"/>
                <a:gd name="connsiteY347" fmla="*/ 962191 h 1781374"/>
                <a:gd name="connsiteX348" fmla="*/ 73819 w 2407444"/>
                <a:gd name="connsiteY348" fmla="*/ 969335 h 1781374"/>
                <a:gd name="connsiteX349" fmla="*/ 88106 w 2407444"/>
                <a:gd name="connsiteY349" fmla="*/ 978860 h 1781374"/>
                <a:gd name="connsiteX350" fmla="*/ 83344 w 2407444"/>
                <a:gd name="connsiteY350" fmla="*/ 1016960 h 1781374"/>
                <a:gd name="connsiteX351" fmla="*/ 78581 w 2407444"/>
                <a:gd name="connsiteY351" fmla="*/ 1033629 h 1781374"/>
                <a:gd name="connsiteX352" fmla="*/ 69056 w 2407444"/>
                <a:gd name="connsiteY352" fmla="*/ 1055060 h 1781374"/>
                <a:gd name="connsiteX353" fmla="*/ 66675 w 2407444"/>
                <a:gd name="connsiteY353" fmla="*/ 1062204 h 1781374"/>
                <a:gd name="connsiteX354" fmla="*/ 69056 w 2407444"/>
                <a:gd name="connsiteY354" fmla="*/ 1081254 h 1781374"/>
                <a:gd name="connsiteX355" fmla="*/ 69056 w 2407444"/>
                <a:gd name="connsiteY355" fmla="*/ 1109829 h 1781374"/>
                <a:gd name="connsiteX356" fmla="*/ 54769 w 2407444"/>
                <a:gd name="connsiteY356" fmla="*/ 1116973 h 1781374"/>
                <a:gd name="connsiteX357" fmla="*/ 40481 w 2407444"/>
                <a:gd name="connsiteY357" fmla="*/ 1126498 h 1781374"/>
                <a:gd name="connsiteX358" fmla="*/ 38100 w 2407444"/>
                <a:gd name="connsiteY358" fmla="*/ 1133641 h 1781374"/>
                <a:gd name="connsiteX359" fmla="*/ 30956 w 2407444"/>
                <a:gd name="connsiteY359" fmla="*/ 1138404 h 1781374"/>
                <a:gd name="connsiteX360" fmla="*/ 26194 w 2407444"/>
                <a:gd name="connsiteY360" fmla="*/ 1152691 h 1781374"/>
                <a:gd name="connsiteX361" fmla="*/ 23812 w 2407444"/>
                <a:gd name="connsiteY361" fmla="*/ 1159835 h 1781374"/>
                <a:gd name="connsiteX362" fmla="*/ 26194 w 2407444"/>
                <a:gd name="connsiteY362" fmla="*/ 1193173 h 1781374"/>
                <a:gd name="connsiteX363" fmla="*/ 23812 w 2407444"/>
                <a:gd name="connsiteY363" fmla="*/ 1202698 h 1781374"/>
                <a:gd name="connsiteX364" fmla="*/ 14287 w 2407444"/>
                <a:gd name="connsiteY364" fmla="*/ 1205079 h 1781374"/>
                <a:gd name="connsiteX365" fmla="*/ 0 w 2407444"/>
                <a:gd name="connsiteY365" fmla="*/ 1209841 h 1781374"/>
                <a:gd name="connsiteX366" fmla="*/ 2381 w 2407444"/>
                <a:gd name="connsiteY366" fmla="*/ 1226510 h 1781374"/>
                <a:gd name="connsiteX367" fmla="*/ 9525 w 2407444"/>
                <a:gd name="connsiteY367" fmla="*/ 1231273 h 1781374"/>
                <a:gd name="connsiteX368" fmla="*/ 21431 w 2407444"/>
                <a:gd name="connsiteY368" fmla="*/ 1245560 h 1781374"/>
                <a:gd name="connsiteX369" fmla="*/ 35719 w 2407444"/>
                <a:gd name="connsiteY369" fmla="*/ 1269373 h 1781374"/>
                <a:gd name="connsiteX370" fmla="*/ 45244 w 2407444"/>
                <a:gd name="connsiteY370" fmla="*/ 1283660 h 1781374"/>
                <a:gd name="connsiteX371" fmla="*/ 61912 w 2407444"/>
                <a:gd name="connsiteY371" fmla="*/ 1305091 h 1781374"/>
                <a:gd name="connsiteX372" fmla="*/ 71437 w 2407444"/>
                <a:gd name="connsiteY372" fmla="*/ 1319379 h 1781374"/>
                <a:gd name="connsiteX373" fmla="*/ 73819 w 2407444"/>
                <a:gd name="connsiteY373" fmla="*/ 1326523 h 1781374"/>
                <a:gd name="connsiteX374" fmla="*/ 83344 w 2407444"/>
                <a:gd name="connsiteY374" fmla="*/ 1340810 h 1781374"/>
                <a:gd name="connsiteX375" fmla="*/ 88106 w 2407444"/>
                <a:gd name="connsiteY375" fmla="*/ 1355098 h 1781374"/>
                <a:gd name="connsiteX376" fmla="*/ 83344 w 2407444"/>
                <a:gd name="connsiteY376" fmla="*/ 1378910 h 1781374"/>
                <a:gd name="connsiteX377" fmla="*/ 78581 w 2407444"/>
                <a:gd name="connsiteY377" fmla="*/ 1386054 h 1781374"/>
                <a:gd name="connsiteX378" fmla="*/ 104775 w 2407444"/>
                <a:gd name="connsiteY378" fmla="*/ 1390816 h 1781374"/>
                <a:gd name="connsiteX379" fmla="*/ 119062 w 2407444"/>
                <a:gd name="connsiteY379" fmla="*/ 1395579 h 1781374"/>
                <a:gd name="connsiteX380" fmla="*/ 133350 w 2407444"/>
                <a:gd name="connsiteY380" fmla="*/ 1400341 h 1781374"/>
                <a:gd name="connsiteX381" fmla="*/ 140494 w 2407444"/>
                <a:gd name="connsiteY381" fmla="*/ 1402723 h 1781374"/>
                <a:gd name="connsiteX382" fmla="*/ 142875 w 2407444"/>
                <a:gd name="connsiteY382" fmla="*/ 1409866 h 1781374"/>
                <a:gd name="connsiteX383" fmla="*/ 147637 w 2407444"/>
                <a:gd name="connsiteY383" fmla="*/ 1417010 h 1781374"/>
                <a:gd name="connsiteX384" fmla="*/ 150019 w 2407444"/>
                <a:gd name="connsiteY384" fmla="*/ 1426535 h 1781374"/>
                <a:gd name="connsiteX385" fmla="*/ 161925 w 2407444"/>
                <a:gd name="connsiteY385" fmla="*/ 1445585 h 1781374"/>
                <a:gd name="connsiteX386" fmla="*/ 169069 w 2407444"/>
                <a:gd name="connsiteY386" fmla="*/ 1447966 h 1781374"/>
                <a:gd name="connsiteX387" fmla="*/ 230981 w 2407444"/>
                <a:gd name="connsiteY387" fmla="*/ 1443204 h 1781374"/>
                <a:gd name="connsiteX388" fmla="*/ 245269 w 2407444"/>
                <a:gd name="connsiteY388" fmla="*/ 1438441 h 1781374"/>
                <a:gd name="connsiteX389" fmla="*/ 252412 w 2407444"/>
                <a:gd name="connsiteY389" fmla="*/ 1436060 h 1781374"/>
                <a:gd name="connsiteX390" fmla="*/ 259556 w 2407444"/>
                <a:gd name="connsiteY390" fmla="*/ 1433679 h 1781374"/>
                <a:gd name="connsiteX391" fmla="*/ 273844 w 2407444"/>
                <a:gd name="connsiteY391" fmla="*/ 1424154 h 1781374"/>
                <a:gd name="connsiteX392" fmla="*/ 280987 w 2407444"/>
                <a:gd name="connsiteY392" fmla="*/ 1419391 h 1781374"/>
                <a:gd name="connsiteX393" fmla="*/ 288131 w 2407444"/>
                <a:gd name="connsiteY393" fmla="*/ 1412248 h 1781374"/>
                <a:gd name="connsiteX394" fmla="*/ 290512 w 2407444"/>
                <a:gd name="connsiteY394" fmla="*/ 1402723 h 1781374"/>
                <a:gd name="connsiteX395" fmla="*/ 285750 w 2407444"/>
                <a:gd name="connsiteY395" fmla="*/ 1419391 h 1781374"/>
                <a:gd name="connsiteX396" fmla="*/ 426244 w 2407444"/>
                <a:gd name="connsiteY396" fmla="*/ 1538454 h 1781374"/>
                <a:gd name="connsiteX397" fmla="*/ 438150 w 2407444"/>
                <a:gd name="connsiteY397" fmla="*/ 1540835 h 1781374"/>
                <a:gd name="connsiteX398" fmla="*/ 466725 w 2407444"/>
                <a:gd name="connsiteY398" fmla="*/ 1536073 h 1781374"/>
                <a:gd name="connsiteX399" fmla="*/ 483394 w 2407444"/>
                <a:gd name="connsiteY399" fmla="*/ 1528929 h 1781374"/>
                <a:gd name="connsiteX400" fmla="*/ 490537 w 2407444"/>
                <a:gd name="connsiteY400" fmla="*/ 1526548 h 1781374"/>
                <a:gd name="connsiteX401" fmla="*/ 511969 w 2407444"/>
                <a:gd name="connsiteY401" fmla="*/ 1509879 h 1781374"/>
                <a:gd name="connsiteX402" fmla="*/ 519112 w 2407444"/>
                <a:gd name="connsiteY402" fmla="*/ 1507498 h 1781374"/>
                <a:gd name="connsiteX403" fmla="*/ 528637 w 2407444"/>
                <a:gd name="connsiteY403" fmla="*/ 1502735 h 1781374"/>
                <a:gd name="connsiteX404" fmla="*/ 540544 w 2407444"/>
                <a:gd name="connsiteY404" fmla="*/ 1500354 h 1781374"/>
                <a:gd name="connsiteX405" fmla="*/ 554831 w 2407444"/>
                <a:gd name="connsiteY405" fmla="*/ 1495591 h 1781374"/>
                <a:gd name="connsiteX406" fmla="*/ 561975 w 2407444"/>
                <a:gd name="connsiteY406" fmla="*/ 1488448 h 1781374"/>
                <a:gd name="connsiteX407" fmla="*/ 564356 w 2407444"/>
                <a:gd name="connsiteY407" fmla="*/ 1481304 h 1781374"/>
                <a:gd name="connsiteX408" fmla="*/ 578644 w 2407444"/>
                <a:gd name="connsiteY408" fmla="*/ 1474160 h 1781374"/>
                <a:gd name="connsiteX409" fmla="*/ 595312 w 2407444"/>
                <a:gd name="connsiteY409" fmla="*/ 1464635 h 1781374"/>
                <a:gd name="connsiteX410" fmla="*/ 602456 w 2407444"/>
                <a:gd name="connsiteY410" fmla="*/ 1462254 h 1781374"/>
                <a:gd name="connsiteX411" fmla="*/ 609600 w 2407444"/>
                <a:gd name="connsiteY411" fmla="*/ 1457491 h 1781374"/>
                <a:gd name="connsiteX412" fmla="*/ 616744 w 2407444"/>
                <a:gd name="connsiteY412" fmla="*/ 1455110 h 1781374"/>
                <a:gd name="connsiteX413" fmla="*/ 626268 w 2407444"/>
                <a:gd name="connsiteY413" fmla="*/ 1433679 h 1781374"/>
                <a:gd name="connsiteX414" fmla="*/ 650082 w 2407444"/>
                <a:gd name="connsiteY414" fmla="*/ 1424154 h 1781374"/>
                <a:gd name="connsiteX415" fmla="*/ 676275 w 2407444"/>
                <a:gd name="connsiteY415" fmla="*/ 1421773 h 1781374"/>
                <a:gd name="connsiteX416" fmla="*/ 695326 w 2407444"/>
                <a:gd name="connsiteY416" fmla="*/ 1417010 h 1781374"/>
                <a:gd name="connsiteX417" fmla="*/ 723900 w 2407444"/>
                <a:gd name="connsiteY417" fmla="*/ 1414630 h 1781374"/>
                <a:gd name="connsiteX418" fmla="*/ 731044 w 2407444"/>
                <a:gd name="connsiteY418" fmla="*/ 1433679 h 1781374"/>
                <a:gd name="connsiteX419" fmla="*/ 735806 w 2407444"/>
                <a:gd name="connsiteY419" fmla="*/ 1440823 h 1781374"/>
                <a:gd name="connsiteX420" fmla="*/ 733425 w 2407444"/>
                <a:gd name="connsiteY420" fmla="*/ 1459873 h 1781374"/>
                <a:gd name="connsiteX421" fmla="*/ 723900 w 2407444"/>
                <a:gd name="connsiteY421" fmla="*/ 1481304 h 1781374"/>
                <a:gd name="connsiteX422" fmla="*/ 728662 w 2407444"/>
                <a:gd name="connsiteY422" fmla="*/ 1526548 h 1781374"/>
                <a:gd name="connsiteX423" fmla="*/ 733425 w 2407444"/>
                <a:gd name="connsiteY423" fmla="*/ 1533691 h 1781374"/>
                <a:gd name="connsiteX424" fmla="*/ 740569 w 2407444"/>
                <a:gd name="connsiteY424" fmla="*/ 1547979 h 1781374"/>
                <a:gd name="connsiteX425" fmla="*/ 745331 w 2407444"/>
                <a:gd name="connsiteY425" fmla="*/ 1562266 h 1781374"/>
                <a:gd name="connsiteX426" fmla="*/ 747712 w 2407444"/>
                <a:gd name="connsiteY426" fmla="*/ 1569410 h 1781374"/>
                <a:gd name="connsiteX427" fmla="*/ 750094 w 2407444"/>
                <a:gd name="connsiteY427" fmla="*/ 1576554 h 1781374"/>
                <a:gd name="connsiteX428" fmla="*/ 759619 w 2407444"/>
                <a:gd name="connsiteY428" fmla="*/ 1607510 h 1781374"/>
                <a:gd name="connsiteX429" fmla="*/ 773906 w 2407444"/>
                <a:gd name="connsiteY429" fmla="*/ 1617035 h 1781374"/>
                <a:gd name="connsiteX430" fmla="*/ 781050 w 2407444"/>
                <a:gd name="connsiteY430" fmla="*/ 1621798 h 1781374"/>
                <a:gd name="connsiteX431" fmla="*/ 795337 w 2407444"/>
                <a:gd name="connsiteY431" fmla="*/ 1633704 h 1781374"/>
                <a:gd name="connsiteX432" fmla="*/ 800100 w 2407444"/>
                <a:gd name="connsiteY432" fmla="*/ 1640848 h 1781374"/>
                <a:gd name="connsiteX433" fmla="*/ 809625 w 2407444"/>
                <a:gd name="connsiteY433" fmla="*/ 1662279 h 1781374"/>
                <a:gd name="connsiteX434" fmla="*/ 816769 w 2407444"/>
                <a:gd name="connsiteY434" fmla="*/ 1667041 h 1781374"/>
                <a:gd name="connsiteX435" fmla="*/ 859631 w 2407444"/>
                <a:gd name="connsiteY435" fmla="*/ 1669423 h 1781374"/>
                <a:gd name="connsiteX436" fmla="*/ 873919 w 2407444"/>
                <a:gd name="connsiteY436" fmla="*/ 1674185 h 1781374"/>
                <a:gd name="connsiteX437" fmla="*/ 881062 w 2407444"/>
                <a:gd name="connsiteY437" fmla="*/ 1676566 h 1781374"/>
                <a:gd name="connsiteX438" fmla="*/ 902494 w 2407444"/>
                <a:gd name="connsiteY438" fmla="*/ 1686091 h 1781374"/>
                <a:gd name="connsiteX439" fmla="*/ 919162 w 2407444"/>
                <a:gd name="connsiteY439" fmla="*/ 1693235 h 1781374"/>
                <a:gd name="connsiteX440" fmla="*/ 935831 w 2407444"/>
                <a:gd name="connsiteY440" fmla="*/ 1695616 h 1781374"/>
                <a:gd name="connsiteX441" fmla="*/ 950119 w 2407444"/>
                <a:gd name="connsiteY441" fmla="*/ 1707523 h 1781374"/>
                <a:gd name="connsiteX442" fmla="*/ 966787 w 2407444"/>
                <a:gd name="connsiteY442" fmla="*/ 1717048 h 1781374"/>
                <a:gd name="connsiteX443" fmla="*/ 973931 w 2407444"/>
                <a:gd name="connsiteY443" fmla="*/ 1721810 h 1781374"/>
                <a:gd name="connsiteX444" fmla="*/ 988219 w 2407444"/>
                <a:gd name="connsiteY444" fmla="*/ 1726573 h 1781374"/>
                <a:gd name="connsiteX445" fmla="*/ 1002506 w 2407444"/>
                <a:gd name="connsiteY445" fmla="*/ 1738479 h 1781374"/>
                <a:gd name="connsiteX446" fmla="*/ 1016794 w 2407444"/>
                <a:gd name="connsiteY446" fmla="*/ 1748004 h 1781374"/>
                <a:gd name="connsiteX447" fmla="*/ 1038225 w 2407444"/>
                <a:gd name="connsiteY447" fmla="*/ 1764673 h 1781374"/>
                <a:gd name="connsiteX448" fmla="*/ 1045369 w 2407444"/>
                <a:gd name="connsiteY448" fmla="*/ 1769435 h 1781374"/>
                <a:gd name="connsiteX449" fmla="*/ 1123950 w 2407444"/>
                <a:gd name="connsiteY449" fmla="*/ 1771816 h 1781374"/>
                <a:gd name="connsiteX450" fmla="*/ 1131094 w 2407444"/>
                <a:gd name="connsiteY450" fmla="*/ 1774198 h 1781374"/>
                <a:gd name="connsiteX451" fmla="*/ 1138237 w 2407444"/>
                <a:gd name="connsiteY451" fmla="*/ 1778960 h 1781374"/>
                <a:gd name="connsiteX452" fmla="*/ 1150144 w 2407444"/>
                <a:gd name="connsiteY452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50006 w 2407444"/>
                <a:gd name="connsiteY344" fmla="*/ 940760 h 1781374"/>
                <a:gd name="connsiteX345" fmla="*/ 59531 w 2407444"/>
                <a:gd name="connsiteY345" fmla="*/ 952666 h 1781374"/>
                <a:gd name="connsiteX346" fmla="*/ 69056 w 2407444"/>
                <a:gd name="connsiteY346" fmla="*/ 962191 h 1781374"/>
                <a:gd name="connsiteX347" fmla="*/ 73819 w 2407444"/>
                <a:gd name="connsiteY347" fmla="*/ 969335 h 1781374"/>
                <a:gd name="connsiteX348" fmla="*/ 88106 w 2407444"/>
                <a:gd name="connsiteY348" fmla="*/ 978860 h 1781374"/>
                <a:gd name="connsiteX349" fmla="*/ 83344 w 2407444"/>
                <a:gd name="connsiteY349" fmla="*/ 1016960 h 1781374"/>
                <a:gd name="connsiteX350" fmla="*/ 78581 w 2407444"/>
                <a:gd name="connsiteY350" fmla="*/ 1033629 h 1781374"/>
                <a:gd name="connsiteX351" fmla="*/ 69056 w 2407444"/>
                <a:gd name="connsiteY351" fmla="*/ 1055060 h 1781374"/>
                <a:gd name="connsiteX352" fmla="*/ 66675 w 2407444"/>
                <a:gd name="connsiteY352" fmla="*/ 1062204 h 1781374"/>
                <a:gd name="connsiteX353" fmla="*/ 69056 w 2407444"/>
                <a:gd name="connsiteY353" fmla="*/ 1081254 h 1781374"/>
                <a:gd name="connsiteX354" fmla="*/ 69056 w 2407444"/>
                <a:gd name="connsiteY354" fmla="*/ 1109829 h 1781374"/>
                <a:gd name="connsiteX355" fmla="*/ 54769 w 2407444"/>
                <a:gd name="connsiteY355" fmla="*/ 1116973 h 1781374"/>
                <a:gd name="connsiteX356" fmla="*/ 40481 w 2407444"/>
                <a:gd name="connsiteY356" fmla="*/ 1126498 h 1781374"/>
                <a:gd name="connsiteX357" fmla="*/ 38100 w 2407444"/>
                <a:gd name="connsiteY357" fmla="*/ 1133641 h 1781374"/>
                <a:gd name="connsiteX358" fmla="*/ 30956 w 2407444"/>
                <a:gd name="connsiteY358" fmla="*/ 1138404 h 1781374"/>
                <a:gd name="connsiteX359" fmla="*/ 26194 w 2407444"/>
                <a:gd name="connsiteY359" fmla="*/ 1152691 h 1781374"/>
                <a:gd name="connsiteX360" fmla="*/ 23812 w 2407444"/>
                <a:gd name="connsiteY360" fmla="*/ 1159835 h 1781374"/>
                <a:gd name="connsiteX361" fmla="*/ 26194 w 2407444"/>
                <a:gd name="connsiteY361" fmla="*/ 1193173 h 1781374"/>
                <a:gd name="connsiteX362" fmla="*/ 23812 w 2407444"/>
                <a:gd name="connsiteY362" fmla="*/ 1202698 h 1781374"/>
                <a:gd name="connsiteX363" fmla="*/ 14287 w 2407444"/>
                <a:gd name="connsiteY363" fmla="*/ 1205079 h 1781374"/>
                <a:gd name="connsiteX364" fmla="*/ 0 w 2407444"/>
                <a:gd name="connsiteY364" fmla="*/ 1209841 h 1781374"/>
                <a:gd name="connsiteX365" fmla="*/ 2381 w 2407444"/>
                <a:gd name="connsiteY365" fmla="*/ 1226510 h 1781374"/>
                <a:gd name="connsiteX366" fmla="*/ 9525 w 2407444"/>
                <a:gd name="connsiteY366" fmla="*/ 1231273 h 1781374"/>
                <a:gd name="connsiteX367" fmla="*/ 21431 w 2407444"/>
                <a:gd name="connsiteY367" fmla="*/ 1245560 h 1781374"/>
                <a:gd name="connsiteX368" fmla="*/ 35719 w 2407444"/>
                <a:gd name="connsiteY368" fmla="*/ 1269373 h 1781374"/>
                <a:gd name="connsiteX369" fmla="*/ 45244 w 2407444"/>
                <a:gd name="connsiteY369" fmla="*/ 1283660 h 1781374"/>
                <a:gd name="connsiteX370" fmla="*/ 61912 w 2407444"/>
                <a:gd name="connsiteY370" fmla="*/ 1305091 h 1781374"/>
                <a:gd name="connsiteX371" fmla="*/ 71437 w 2407444"/>
                <a:gd name="connsiteY371" fmla="*/ 1319379 h 1781374"/>
                <a:gd name="connsiteX372" fmla="*/ 73819 w 2407444"/>
                <a:gd name="connsiteY372" fmla="*/ 1326523 h 1781374"/>
                <a:gd name="connsiteX373" fmla="*/ 83344 w 2407444"/>
                <a:gd name="connsiteY373" fmla="*/ 1340810 h 1781374"/>
                <a:gd name="connsiteX374" fmla="*/ 88106 w 2407444"/>
                <a:gd name="connsiteY374" fmla="*/ 1355098 h 1781374"/>
                <a:gd name="connsiteX375" fmla="*/ 83344 w 2407444"/>
                <a:gd name="connsiteY375" fmla="*/ 1378910 h 1781374"/>
                <a:gd name="connsiteX376" fmla="*/ 78581 w 2407444"/>
                <a:gd name="connsiteY376" fmla="*/ 1386054 h 1781374"/>
                <a:gd name="connsiteX377" fmla="*/ 104775 w 2407444"/>
                <a:gd name="connsiteY377" fmla="*/ 1390816 h 1781374"/>
                <a:gd name="connsiteX378" fmla="*/ 119062 w 2407444"/>
                <a:gd name="connsiteY378" fmla="*/ 1395579 h 1781374"/>
                <a:gd name="connsiteX379" fmla="*/ 133350 w 2407444"/>
                <a:gd name="connsiteY379" fmla="*/ 1400341 h 1781374"/>
                <a:gd name="connsiteX380" fmla="*/ 140494 w 2407444"/>
                <a:gd name="connsiteY380" fmla="*/ 1402723 h 1781374"/>
                <a:gd name="connsiteX381" fmla="*/ 142875 w 2407444"/>
                <a:gd name="connsiteY381" fmla="*/ 1409866 h 1781374"/>
                <a:gd name="connsiteX382" fmla="*/ 147637 w 2407444"/>
                <a:gd name="connsiteY382" fmla="*/ 1417010 h 1781374"/>
                <a:gd name="connsiteX383" fmla="*/ 150019 w 2407444"/>
                <a:gd name="connsiteY383" fmla="*/ 1426535 h 1781374"/>
                <a:gd name="connsiteX384" fmla="*/ 161925 w 2407444"/>
                <a:gd name="connsiteY384" fmla="*/ 1445585 h 1781374"/>
                <a:gd name="connsiteX385" fmla="*/ 169069 w 2407444"/>
                <a:gd name="connsiteY385" fmla="*/ 1447966 h 1781374"/>
                <a:gd name="connsiteX386" fmla="*/ 230981 w 2407444"/>
                <a:gd name="connsiteY386" fmla="*/ 1443204 h 1781374"/>
                <a:gd name="connsiteX387" fmla="*/ 245269 w 2407444"/>
                <a:gd name="connsiteY387" fmla="*/ 1438441 h 1781374"/>
                <a:gd name="connsiteX388" fmla="*/ 252412 w 2407444"/>
                <a:gd name="connsiteY388" fmla="*/ 1436060 h 1781374"/>
                <a:gd name="connsiteX389" fmla="*/ 259556 w 2407444"/>
                <a:gd name="connsiteY389" fmla="*/ 1433679 h 1781374"/>
                <a:gd name="connsiteX390" fmla="*/ 273844 w 2407444"/>
                <a:gd name="connsiteY390" fmla="*/ 1424154 h 1781374"/>
                <a:gd name="connsiteX391" fmla="*/ 280987 w 2407444"/>
                <a:gd name="connsiteY391" fmla="*/ 1419391 h 1781374"/>
                <a:gd name="connsiteX392" fmla="*/ 288131 w 2407444"/>
                <a:gd name="connsiteY392" fmla="*/ 1412248 h 1781374"/>
                <a:gd name="connsiteX393" fmla="*/ 290512 w 2407444"/>
                <a:gd name="connsiteY393" fmla="*/ 1402723 h 1781374"/>
                <a:gd name="connsiteX394" fmla="*/ 285750 w 2407444"/>
                <a:gd name="connsiteY394" fmla="*/ 1419391 h 1781374"/>
                <a:gd name="connsiteX395" fmla="*/ 426244 w 2407444"/>
                <a:gd name="connsiteY395" fmla="*/ 1538454 h 1781374"/>
                <a:gd name="connsiteX396" fmla="*/ 438150 w 2407444"/>
                <a:gd name="connsiteY396" fmla="*/ 1540835 h 1781374"/>
                <a:gd name="connsiteX397" fmla="*/ 466725 w 2407444"/>
                <a:gd name="connsiteY397" fmla="*/ 1536073 h 1781374"/>
                <a:gd name="connsiteX398" fmla="*/ 483394 w 2407444"/>
                <a:gd name="connsiteY398" fmla="*/ 1528929 h 1781374"/>
                <a:gd name="connsiteX399" fmla="*/ 490537 w 2407444"/>
                <a:gd name="connsiteY399" fmla="*/ 1526548 h 1781374"/>
                <a:gd name="connsiteX400" fmla="*/ 511969 w 2407444"/>
                <a:gd name="connsiteY400" fmla="*/ 1509879 h 1781374"/>
                <a:gd name="connsiteX401" fmla="*/ 519112 w 2407444"/>
                <a:gd name="connsiteY401" fmla="*/ 1507498 h 1781374"/>
                <a:gd name="connsiteX402" fmla="*/ 528637 w 2407444"/>
                <a:gd name="connsiteY402" fmla="*/ 1502735 h 1781374"/>
                <a:gd name="connsiteX403" fmla="*/ 540544 w 2407444"/>
                <a:gd name="connsiteY403" fmla="*/ 1500354 h 1781374"/>
                <a:gd name="connsiteX404" fmla="*/ 554831 w 2407444"/>
                <a:gd name="connsiteY404" fmla="*/ 1495591 h 1781374"/>
                <a:gd name="connsiteX405" fmla="*/ 561975 w 2407444"/>
                <a:gd name="connsiteY405" fmla="*/ 1488448 h 1781374"/>
                <a:gd name="connsiteX406" fmla="*/ 564356 w 2407444"/>
                <a:gd name="connsiteY406" fmla="*/ 1481304 h 1781374"/>
                <a:gd name="connsiteX407" fmla="*/ 578644 w 2407444"/>
                <a:gd name="connsiteY407" fmla="*/ 1474160 h 1781374"/>
                <a:gd name="connsiteX408" fmla="*/ 595312 w 2407444"/>
                <a:gd name="connsiteY408" fmla="*/ 1464635 h 1781374"/>
                <a:gd name="connsiteX409" fmla="*/ 602456 w 2407444"/>
                <a:gd name="connsiteY409" fmla="*/ 1462254 h 1781374"/>
                <a:gd name="connsiteX410" fmla="*/ 609600 w 2407444"/>
                <a:gd name="connsiteY410" fmla="*/ 1457491 h 1781374"/>
                <a:gd name="connsiteX411" fmla="*/ 616744 w 2407444"/>
                <a:gd name="connsiteY411" fmla="*/ 1455110 h 1781374"/>
                <a:gd name="connsiteX412" fmla="*/ 626268 w 2407444"/>
                <a:gd name="connsiteY412" fmla="*/ 1433679 h 1781374"/>
                <a:gd name="connsiteX413" fmla="*/ 650082 w 2407444"/>
                <a:gd name="connsiteY413" fmla="*/ 1424154 h 1781374"/>
                <a:gd name="connsiteX414" fmla="*/ 676275 w 2407444"/>
                <a:gd name="connsiteY414" fmla="*/ 1421773 h 1781374"/>
                <a:gd name="connsiteX415" fmla="*/ 695326 w 2407444"/>
                <a:gd name="connsiteY415" fmla="*/ 1417010 h 1781374"/>
                <a:gd name="connsiteX416" fmla="*/ 723900 w 2407444"/>
                <a:gd name="connsiteY416" fmla="*/ 1414630 h 1781374"/>
                <a:gd name="connsiteX417" fmla="*/ 731044 w 2407444"/>
                <a:gd name="connsiteY417" fmla="*/ 1433679 h 1781374"/>
                <a:gd name="connsiteX418" fmla="*/ 735806 w 2407444"/>
                <a:gd name="connsiteY418" fmla="*/ 1440823 h 1781374"/>
                <a:gd name="connsiteX419" fmla="*/ 733425 w 2407444"/>
                <a:gd name="connsiteY419" fmla="*/ 1459873 h 1781374"/>
                <a:gd name="connsiteX420" fmla="*/ 723900 w 2407444"/>
                <a:gd name="connsiteY420" fmla="*/ 1481304 h 1781374"/>
                <a:gd name="connsiteX421" fmla="*/ 728662 w 2407444"/>
                <a:gd name="connsiteY421" fmla="*/ 1526548 h 1781374"/>
                <a:gd name="connsiteX422" fmla="*/ 733425 w 2407444"/>
                <a:gd name="connsiteY422" fmla="*/ 1533691 h 1781374"/>
                <a:gd name="connsiteX423" fmla="*/ 740569 w 2407444"/>
                <a:gd name="connsiteY423" fmla="*/ 1547979 h 1781374"/>
                <a:gd name="connsiteX424" fmla="*/ 745331 w 2407444"/>
                <a:gd name="connsiteY424" fmla="*/ 1562266 h 1781374"/>
                <a:gd name="connsiteX425" fmla="*/ 747712 w 2407444"/>
                <a:gd name="connsiteY425" fmla="*/ 1569410 h 1781374"/>
                <a:gd name="connsiteX426" fmla="*/ 750094 w 2407444"/>
                <a:gd name="connsiteY426" fmla="*/ 1576554 h 1781374"/>
                <a:gd name="connsiteX427" fmla="*/ 759619 w 2407444"/>
                <a:gd name="connsiteY427" fmla="*/ 1607510 h 1781374"/>
                <a:gd name="connsiteX428" fmla="*/ 773906 w 2407444"/>
                <a:gd name="connsiteY428" fmla="*/ 1617035 h 1781374"/>
                <a:gd name="connsiteX429" fmla="*/ 781050 w 2407444"/>
                <a:gd name="connsiteY429" fmla="*/ 1621798 h 1781374"/>
                <a:gd name="connsiteX430" fmla="*/ 795337 w 2407444"/>
                <a:gd name="connsiteY430" fmla="*/ 1633704 h 1781374"/>
                <a:gd name="connsiteX431" fmla="*/ 800100 w 2407444"/>
                <a:gd name="connsiteY431" fmla="*/ 1640848 h 1781374"/>
                <a:gd name="connsiteX432" fmla="*/ 809625 w 2407444"/>
                <a:gd name="connsiteY432" fmla="*/ 1662279 h 1781374"/>
                <a:gd name="connsiteX433" fmla="*/ 816769 w 2407444"/>
                <a:gd name="connsiteY433" fmla="*/ 1667041 h 1781374"/>
                <a:gd name="connsiteX434" fmla="*/ 859631 w 2407444"/>
                <a:gd name="connsiteY434" fmla="*/ 1669423 h 1781374"/>
                <a:gd name="connsiteX435" fmla="*/ 873919 w 2407444"/>
                <a:gd name="connsiteY435" fmla="*/ 1674185 h 1781374"/>
                <a:gd name="connsiteX436" fmla="*/ 881062 w 2407444"/>
                <a:gd name="connsiteY436" fmla="*/ 1676566 h 1781374"/>
                <a:gd name="connsiteX437" fmla="*/ 902494 w 2407444"/>
                <a:gd name="connsiteY437" fmla="*/ 1686091 h 1781374"/>
                <a:gd name="connsiteX438" fmla="*/ 919162 w 2407444"/>
                <a:gd name="connsiteY438" fmla="*/ 1693235 h 1781374"/>
                <a:gd name="connsiteX439" fmla="*/ 935831 w 2407444"/>
                <a:gd name="connsiteY439" fmla="*/ 1695616 h 1781374"/>
                <a:gd name="connsiteX440" fmla="*/ 950119 w 2407444"/>
                <a:gd name="connsiteY440" fmla="*/ 1707523 h 1781374"/>
                <a:gd name="connsiteX441" fmla="*/ 966787 w 2407444"/>
                <a:gd name="connsiteY441" fmla="*/ 1717048 h 1781374"/>
                <a:gd name="connsiteX442" fmla="*/ 973931 w 2407444"/>
                <a:gd name="connsiteY442" fmla="*/ 1721810 h 1781374"/>
                <a:gd name="connsiteX443" fmla="*/ 988219 w 2407444"/>
                <a:gd name="connsiteY443" fmla="*/ 1726573 h 1781374"/>
                <a:gd name="connsiteX444" fmla="*/ 1002506 w 2407444"/>
                <a:gd name="connsiteY444" fmla="*/ 1738479 h 1781374"/>
                <a:gd name="connsiteX445" fmla="*/ 1016794 w 2407444"/>
                <a:gd name="connsiteY445" fmla="*/ 1748004 h 1781374"/>
                <a:gd name="connsiteX446" fmla="*/ 1038225 w 2407444"/>
                <a:gd name="connsiteY446" fmla="*/ 1764673 h 1781374"/>
                <a:gd name="connsiteX447" fmla="*/ 1045369 w 2407444"/>
                <a:gd name="connsiteY447" fmla="*/ 1769435 h 1781374"/>
                <a:gd name="connsiteX448" fmla="*/ 1123950 w 2407444"/>
                <a:gd name="connsiteY448" fmla="*/ 1771816 h 1781374"/>
                <a:gd name="connsiteX449" fmla="*/ 1131094 w 2407444"/>
                <a:gd name="connsiteY449" fmla="*/ 1774198 h 1781374"/>
                <a:gd name="connsiteX450" fmla="*/ 1138237 w 2407444"/>
                <a:gd name="connsiteY450" fmla="*/ 1778960 h 1781374"/>
                <a:gd name="connsiteX451" fmla="*/ 1150144 w 2407444"/>
                <a:gd name="connsiteY451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59531 w 2407444"/>
                <a:gd name="connsiteY344" fmla="*/ 952666 h 1781374"/>
                <a:gd name="connsiteX345" fmla="*/ 69056 w 2407444"/>
                <a:gd name="connsiteY345" fmla="*/ 962191 h 1781374"/>
                <a:gd name="connsiteX346" fmla="*/ 73819 w 2407444"/>
                <a:gd name="connsiteY346" fmla="*/ 969335 h 1781374"/>
                <a:gd name="connsiteX347" fmla="*/ 88106 w 2407444"/>
                <a:gd name="connsiteY347" fmla="*/ 978860 h 1781374"/>
                <a:gd name="connsiteX348" fmla="*/ 83344 w 2407444"/>
                <a:gd name="connsiteY348" fmla="*/ 1016960 h 1781374"/>
                <a:gd name="connsiteX349" fmla="*/ 78581 w 2407444"/>
                <a:gd name="connsiteY349" fmla="*/ 1033629 h 1781374"/>
                <a:gd name="connsiteX350" fmla="*/ 69056 w 2407444"/>
                <a:gd name="connsiteY350" fmla="*/ 1055060 h 1781374"/>
                <a:gd name="connsiteX351" fmla="*/ 66675 w 2407444"/>
                <a:gd name="connsiteY351" fmla="*/ 1062204 h 1781374"/>
                <a:gd name="connsiteX352" fmla="*/ 69056 w 2407444"/>
                <a:gd name="connsiteY352" fmla="*/ 1081254 h 1781374"/>
                <a:gd name="connsiteX353" fmla="*/ 69056 w 2407444"/>
                <a:gd name="connsiteY353" fmla="*/ 1109829 h 1781374"/>
                <a:gd name="connsiteX354" fmla="*/ 54769 w 2407444"/>
                <a:gd name="connsiteY354" fmla="*/ 1116973 h 1781374"/>
                <a:gd name="connsiteX355" fmla="*/ 40481 w 2407444"/>
                <a:gd name="connsiteY355" fmla="*/ 1126498 h 1781374"/>
                <a:gd name="connsiteX356" fmla="*/ 38100 w 2407444"/>
                <a:gd name="connsiteY356" fmla="*/ 1133641 h 1781374"/>
                <a:gd name="connsiteX357" fmla="*/ 30956 w 2407444"/>
                <a:gd name="connsiteY357" fmla="*/ 1138404 h 1781374"/>
                <a:gd name="connsiteX358" fmla="*/ 26194 w 2407444"/>
                <a:gd name="connsiteY358" fmla="*/ 1152691 h 1781374"/>
                <a:gd name="connsiteX359" fmla="*/ 23812 w 2407444"/>
                <a:gd name="connsiteY359" fmla="*/ 1159835 h 1781374"/>
                <a:gd name="connsiteX360" fmla="*/ 26194 w 2407444"/>
                <a:gd name="connsiteY360" fmla="*/ 1193173 h 1781374"/>
                <a:gd name="connsiteX361" fmla="*/ 23812 w 2407444"/>
                <a:gd name="connsiteY361" fmla="*/ 1202698 h 1781374"/>
                <a:gd name="connsiteX362" fmla="*/ 14287 w 2407444"/>
                <a:gd name="connsiteY362" fmla="*/ 1205079 h 1781374"/>
                <a:gd name="connsiteX363" fmla="*/ 0 w 2407444"/>
                <a:gd name="connsiteY363" fmla="*/ 1209841 h 1781374"/>
                <a:gd name="connsiteX364" fmla="*/ 2381 w 2407444"/>
                <a:gd name="connsiteY364" fmla="*/ 1226510 h 1781374"/>
                <a:gd name="connsiteX365" fmla="*/ 9525 w 2407444"/>
                <a:gd name="connsiteY365" fmla="*/ 1231273 h 1781374"/>
                <a:gd name="connsiteX366" fmla="*/ 21431 w 2407444"/>
                <a:gd name="connsiteY366" fmla="*/ 1245560 h 1781374"/>
                <a:gd name="connsiteX367" fmla="*/ 35719 w 2407444"/>
                <a:gd name="connsiteY367" fmla="*/ 1269373 h 1781374"/>
                <a:gd name="connsiteX368" fmla="*/ 45244 w 2407444"/>
                <a:gd name="connsiteY368" fmla="*/ 1283660 h 1781374"/>
                <a:gd name="connsiteX369" fmla="*/ 61912 w 2407444"/>
                <a:gd name="connsiteY369" fmla="*/ 1305091 h 1781374"/>
                <a:gd name="connsiteX370" fmla="*/ 71437 w 2407444"/>
                <a:gd name="connsiteY370" fmla="*/ 1319379 h 1781374"/>
                <a:gd name="connsiteX371" fmla="*/ 73819 w 2407444"/>
                <a:gd name="connsiteY371" fmla="*/ 1326523 h 1781374"/>
                <a:gd name="connsiteX372" fmla="*/ 83344 w 2407444"/>
                <a:gd name="connsiteY372" fmla="*/ 1340810 h 1781374"/>
                <a:gd name="connsiteX373" fmla="*/ 88106 w 2407444"/>
                <a:gd name="connsiteY373" fmla="*/ 1355098 h 1781374"/>
                <a:gd name="connsiteX374" fmla="*/ 83344 w 2407444"/>
                <a:gd name="connsiteY374" fmla="*/ 1378910 h 1781374"/>
                <a:gd name="connsiteX375" fmla="*/ 78581 w 2407444"/>
                <a:gd name="connsiteY375" fmla="*/ 1386054 h 1781374"/>
                <a:gd name="connsiteX376" fmla="*/ 104775 w 2407444"/>
                <a:gd name="connsiteY376" fmla="*/ 1390816 h 1781374"/>
                <a:gd name="connsiteX377" fmla="*/ 119062 w 2407444"/>
                <a:gd name="connsiteY377" fmla="*/ 1395579 h 1781374"/>
                <a:gd name="connsiteX378" fmla="*/ 133350 w 2407444"/>
                <a:gd name="connsiteY378" fmla="*/ 1400341 h 1781374"/>
                <a:gd name="connsiteX379" fmla="*/ 140494 w 2407444"/>
                <a:gd name="connsiteY379" fmla="*/ 1402723 h 1781374"/>
                <a:gd name="connsiteX380" fmla="*/ 142875 w 2407444"/>
                <a:gd name="connsiteY380" fmla="*/ 1409866 h 1781374"/>
                <a:gd name="connsiteX381" fmla="*/ 147637 w 2407444"/>
                <a:gd name="connsiteY381" fmla="*/ 1417010 h 1781374"/>
                <a:gd name="connsiteX382" fmla="*/ 150019 w 2407444"/>
                <a:gd name="connsiteY382" fmla="*/ 1426535 h 1781374"/>
                <a:gd name="connsiteX383" fmla="*/ 161925 w 2407444"/>
                <a:gd name="connsiteY383" fmla="*/ 1445585 h 1781374"/>
                <a:gd name="connsiteX384" fmla="*/ 169069 w 2407444"/>
                <a:gd name="connsiteY384" fmla="*/ 1447966 h 1781374"/>
                <a:gd name="connsiteX385" fmla="*/ 230981 w 2407444"/>
                <a:gd name="connsiteY385" fmla="*/ 1443204 h 1781374"/>
                <a:gd name="connsiteX386" fmla="*/ 245269 w 2407444"/>
                <a:gd name="connsiteY386" fmla="*/ 1438441 h 1781374"/>
                <a:gd name="connsiteX387" fmla="*/ 252412 w 2407444"/>
                <a:gd name="connsiteY387" fmla="*/ 1436060 h 1781374"/>
                <a:gd name="connsiteX388" fmla="*/ 259556 w 2407444"/>
                <a:gd name="connsiteY388" fmla="*/ 1433679 h 1781374"/>
                <a:gd name="connsiteX389" fmla="*/ 273844 w 2407444"/>
                <a:gd name="connsiteY389" fmla="*/ 1424154 h 1781374"/>
                <a:gd name="connsiteX390" fmla="*/ 280987 w 2407444"/>
                <a:gd name="connsiteY390" fmla="*/ 1419391 h 1781374"/>
                <a:gd name="connsiteX391" fmla="*/ 288131 w 2407444"/>
                <a:gd name="connsiteY391" fmla="*/ 1412248 h 1781374"/>
                <a:gd name="connsiteX392" fmla="*/ 290512 w 2407444"/>
                <a:gd name="connsiteY392" fmla="*/ 1402723 h 1781374"/>
                <a:gd name="connsiteX393" fmla="*/ 285750 w 2407444"/>
                <a:gd name="connsiteY393" fmla="*/ 1419391 h 1781374"/>
                <a:gd name="connsiteX394" fmla="*/ 426244 w 2407444"/>
                <a:gd name="connsiteY394" fmla="*/ 1538454 h 1781374"/>
                <a:gd name="connsiteX395" fmla="*/ 438150 w 2407444"/>
                <a:gd name="connsiteY395" fmla="*/ 1540835 h 1781374"/>
                <a:gd name="connsiteX396" fmla="*/ 466725 w 2407444"/>
                <a:gd name="connsiteY396" fmla="*/ 1536073 h 1781374"/>
                <a:gd name="connsiteX397" fmla="*/ 483394 w 2407444"/>
                <a:gd name="connsiteY397" fmla="*/ 1528929 h 1781374"/>
                <a:gd name="connsiteX398" fmla="*/ 490537 w 2407444"/>
                <a:gd name="connsiteY398" fmla="*/ 1526548 h 1781374"/>
                <a:gd name="connsiteX399" fmla="*/ 511969 w 2407444"/>
                <a:gd name="connsiteY399" fmla="*/ 1509879 h 1781374"/>
                <a:gd name="connsiteX400" fmla="*/ 519112 w 2407444"/>
                <a:gd name="connsiteY400" fmla="*/ 1507498 h 1781374"/>
                <a:gd name="connsiteX401" fmla="*/ 528637 w 2407444"/>
                <a:gd name="connsiteY401" fmla="*/ 1502735 h 1781374"/>
                <a:gd name="connsiteX402" fmla="*/ 540544 w 2407444"/>
                <a:gd name="connsiteY402" fmla="*/ 1500354 h 1781374"/>
                <a:gd name="connsiteX403" fmla="*/ 554831 w 2407444"/>
                <a:gd name="connsiteY403" fmla="*/ 1495591 h 1781374"/>
                <a:gd name="connsiteX404" fmla="*/ 561975 w 2407444"/>
                <a:gd name="connsiteY404" fmla="*/ 1488448 h 1781374"/>
                <a:gd name="connsiteX405" fmla="*/ 564356 w 2407444"/>
                <a:gd name="connsiteY405" fmla="*/ 1481304 h 1781374"/>
                <a:gd name="connsiteX406" fmla="*/ 578644 w 2407444"/>
                <a:gd name="connsiteY406" fmla="*/ 1474160 h 1781374"/>
                <a:gd name="connsiteX407" fmla="*/ 595312 w 2407444"/>
                <a:gd name="connsiteY407" fmla="*/ 1464635 h 1781374"/>
                <a:gd name="connsiteX408" fmla="*/ 602456 w 2407444"/>
                <a:gd name="connsiteY408" fmla="*/ 1462254 h 1781374"/>
                <a:gd name="connsiteX409" fmla="*/ 609600 w 2407444"/>
                <a:gd name="connsiteY409" fmla="*/ 1457491 h 1781374"/>
                <a:gd name="connsiteX410" fmla="*/ 616744 w 2407444"/>
                <a:gd name="connsiteY410" fmla="*/ 1455110 h 1781374"/>
                <a:gd name="connsiteX411" fmla="*/ 626268 w 2407444"/>
                <a:gd name="connsiteY411" fmla="*/ 1433679 h 1781374"/>
                <a:gd name="connsiteX412" fmla="*/ 650082 w 2407444"/>
                <a:gd name="connsiteY412" fmla="*/ 1424154 h 1781374"/>
                <a:gd name="connsiteX413" fmla="*/ 676275 w 2407444"/>
                <a:gd name="connsiteY413" fmla="*/ 1421773 h 1781374"/>
                <a:gd name="connsiteX414" fmla="*/ 695326 w 2407444"/>
                <a:gd name="connsiteY414" fmla="*/ 1417010 h 1781374"/>
                <a:gd name="connsiteX415" fmla="*/ 723900 w 2407444"/>
                <a:gd name="connsiteY415" fmla="*/ 1414630 h 1781374"/>
                <a:gd name="connsiteX416" fmla="*/ 731044 w 2407444"/>
                <a:gd name="connsiteY416" fmla="*/ 1433679 h 1781374"/>
                <a:gd name="connsiteX417" fmla="*/ 735806 w 2407444"/>
                <a:gd name="connsiteY417" fmla="*/ 1440823 h 1781374"/>
                <a:gd name="connsiteX418" fmla="*/ 733425 w 2407444"/>
                <a:gd name="connsiteY418" fmla="*/ 1459873 h 1781374"/>
                <a:gd name="connsiteX419" fmla="*/ 723900 w 2407444"/>
                <a:gd name="connsiteY419" fmla="*/ 1481304 h 1781374"/>
                <a:gd name="connsiteX420" fmla="*/ 728662 w 2407444"/>
                <a:gd name="connsiteY420" fmla="*/ 1526548 h 1781374"/>
                <a:gd name="connsiteX421" fmla="*/ 733425 w 2407444"/>
                <a:gd name="connsiteY421" fmla="*/ 1533691 h 1781374"/>
                <a:gd name="connsiteX422" fmla="*/ 740569 w 2407444"/>
                <a:gd name="connsiteY422" fmla="*/ 1547979 h 1781374"/>
                <a:gd name="connsiteX423" fmla="*/ 745331 w 2407444"/>
                <a:gd name="connsiteY423" fmla="*/ 1562266 h 1781374"/>
                <a:gd name="connsiteX424" fmla="*/ 747712 w 2407444"/>
                <a:gd name="connsiteY424" fmla="*/ 1569410 h 1781374"/>
                <a:gd name="connsiteX425" fmla="*/ 750094 w 2407444"/>
                <a:gd name="connsiteY425" fmla="*/ 1576554 h 1781374"/>
                <a:gd name="connsiteX426" fmla="*/ 759619 w 2407444"/>
                <a:gd name="connsiteY426" fmla="*/ 1607510 h 1781374"/>
                <a:gd name="connsiteX427" fmla="*/ 773906 w 2407444"/>
                <a:gd name="connsiteY427" fmla="*/ 1617035 h 1781374"/>
                <a:gd name="connsiteX428" fmla="*/ 781050 w 2407444"/>
                <a:gd name="connsiteY428" fmla="*/ 1621798 h 1781374"/>
                <a:gd name="connsiteX429" fmla="*/ 795337 w 2407444"/>
                <a:gd name="connsiteY429" fmla="*/ 1633704 h 1781374"/>
                <a:gd name="connsiteX430" fmla="*/ 800100 w 2407444"/>
                <a:gd name="connsiteY430" fmla="*/ 1640848 h 1781374"/>
                <a:gd name="connsiteX431" fmla="*/ 809625 w 2407444"/>
                <a:gd name="connsiteY431" fmla="*/ 1662279 h 1781374"/>
                <a:gd name="connsiteX432" fmla="*/ 816769 w 2407444"/>
                <a:gd name="connsiteY432" fmla="*/ 1667041 h 1781374"/>
                <a:gd name="connsiteX433" fmla="*/ 859631 w 2407444"/>
                <a:gd name="connsiteY433" fmla="*/ 1669423 h 1781374"/>
                <a:gd name="connsiteX434" fmla="*/ 873919 w 2407444"/>
                <a:gd name="connsiteY434" fmla="*/ 1674185 h 1781374"/>
                <a:gd name="connsiteX435" fmla="*/ 881062 w 2407444"/>
                <a:gd name="connsiteY435" fmla="*/ 1676566 h 1781374"/>
                <a:gd name="connsiteX436" fmla="*/ 902494 w 2407444"/>
                <a:gd name="connsiteY436" fmla="*/ 1686091 h 1781374"/>
                <a:gd name="connsiteX437" fmla="*/ 919162 w 2407444"/>
                <a:gd name="connsiteY437" fmla="*/ 1693235 h 1781374"/>
                <a:gd name="connsiteX438" fmla="*/ 935831 w 2407444"/>
                <a:gd name="connsiteY438" fmla="*/ 1695616 h 1781374"/>
                <a:gd name="connsiteX439" fmla="*/ 950119 w 2407444"/>
                <a:gd name="connsiteY439" fmla="*/ 1707523 h 1781374"/>
                <a:gd name="connsiteX440" fmla="*/ 966787 w 2407444"/>
                <a:gd name="connsiteY440" fmla="*/ 1717048 h 1781374"/>
                <a:gd name="connsiteX441" fmla="*/ 973931 w 2407444"/>
                <a:gd name="connsiteY441" fmla="*/ 1721810 h 1781374"/>
                <a:gd name="connsiteX442" fmla="*/ 988219 w 2407444"/>
                <a:gd name="connsiteY442" fmla="*/ 1726573 h 1781374"/>
                <a:gd name="connsiteX443" fmla="*/ 1002506 w 2407444"/>
                <a:gd name="connsiteY443" fmla="*/ 1738479 h 1781374"/>
                <a:gd name="connsiteX444" fmla="*/ 1016794 w 2407444"/>
                <a:gd name="connsiteY444" fmla="*/ 1748004 h 1781374"/>
                <a:gd name="connsiteX445" fmla="*/ 1038225 w 2407444"/>
                <a:gd name="connsiteY445" fmla="*/ 1764673 h 1781374"/>
                <a:gd name="connsiteX446" fmla="*/ 1045369 w 2407444"/>
                <a:gd name="connsiteY446" fmla="*/ 1769435 h 1781374"/>
                <a:gd name="connsiteX447" fmla="*/ 1123950 w 2407444"/>
                <a:gd name="connsiteY447" fmla="*/ 1771816 h 1781374"/>
                <a:gd name="connsiteX448" fmla="*/ 1131094 w 2407444"/>
                <a:gd name="connsiteY448" fmla="*/ 1774198 h 1781374"/>
                <a:gd name="connsiteX449" fmla="*/ 1138237 w 2407444"/>
                <a:gd name="connsiteY449" fmla="*/ 1778960 h 1781374"/>
                <a:gd name="connsiteX450" fmla="*/ 1150144 w 2407444"/>
                <a:gd name="connsiteY450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59531 w 2407444"/>
                <a:gd name="connsiteY344" fmla="*/ 952666 h 1781374"/>
                <a:gd name="connsiteX345" fmla="*/ 73819 w 2407444"/>
                <a:gd name="connsiteY345" fmla="*/ 969335 h 1781374"/>
                <a:gd name="connsiteX346" fmla="*/ 88106 w 2407444"/>
                <a:gd name="connsiteY346" fmla="*/ 978860 h 1781374"/>
                <a:gd name="connsiteX347" fmla="*/ 83344 w 2407444"/>
                <a:gd name="connsiteY347" fmla="*/ 1016960 h 1781374"/>
                <a:gd name="connsiteX348" fmla="*/ 78581 w 2407444"/>
                <a:gd name="connsiteY348" fmla="*/ 1033629 h 1781374"/>
                <a:gd name="connsiteX349" fmla="*/ 69056 w 2407444"/>
                <a:gd name="connsiteY349" fmla="*/ 1055060 h 1781374"/>
                <a:gd name="connsiteX350" fmla="*/ 66675 w 2407444"/>
                <a:gd name="connsiteY350" fmla="*/ 1062204 h 1781374"/>
                <a:gd name="connsiteX351" fmla="*/ 69056 w 2407444"/>
                <a:gd name="connsiteY351" fmla="*/ 1081254 h 1781374"/>
                <a:gd name="connsiteX352" fmla="*/ 69056 w 2407444"/>
                <a:gd name="connsiteY352" fmla="*/ 1109829 h 1781374"/>
                <a:gd name="connsiteX353" fmla="*/ 54769 w 2407444"/>
                <a:gd name="connsiteY353" fmla="*/ 1116973 h 1781374"/>
                <a:gd name="connsiteX354" fmla="*/ 40481 w 2407444"/>
                <a:gd name="connsiteY354" fmla="*/ 1126498 h 1781374"/>
                <a:gd name="connsiteX355" fmla="*/ 38100 w 2407444"/>
                <a:gd name="connsiteY355" fmla="*/ 1133641 h 1781374"/>
                <a:gd name="connsiteX356" fmla="*/ 30956 w 2407444"/>
                <a:gd name="connsiteY356" fmla="*/ 1138404 h 1781374"/>
                <a:gd name="connsiteX357" fmla="*/ 26194 w 2407444"/>
                <a:gd name="connsiteY357" fmla="*/ 1152691 h 1781374"/>
                <a:gd name="connsiteX358" fmla="*/ 23812 w 2407444"/>
                <a:gd name="connsiteY358" fmla="*/ 1159835 h 1781374"/>
                <a:gd name="connsiteX359" fmla="*/ 26194 w 2407444"/>
                <a:gd name="connsiteY359" fmla="*/ 1193173 h 1781374"/>
                <a:gd name="connsiteX360" fmla="*/ 23812 w 2407444"/>
                <a:gd name="connsiteY360" fmla="*/ 1202698 h 1781374"/>
                <a:gd name="connsiteX361" fmla="*/ 14287 w 2407444"/>
                <a:gd name="connsiteY361" fmla="*/ 1205079 h 1781374"/>
                <a:gd name="connsiteX362" fmla="*/ 0 w 2407444"/>
                <a:gd name="connsiteY362" fmla="*/ 1209841 h 1781374"/>
                <a:gd name="connsiteX363" fmla="*/ 2381 w 2407444"/>
                <a:gd name="connsiteY363" fmla="*/ 1226510 h 1781374"/>
                <a:gd name="connsiteX364" fmla="*/ 9525 w 2407444"/>
                <a:gd name="connsiteY364" fmla="*/ 1231273 h 1781374"/>
                <a:gd name="connsiteX365" fmla="*/ 21431 w 2407444"/>
                <a:gd name="connsiteY365" fmla="*/ 1245560 h 1781374"/>
                <a:gd name="connsiteX366" fmla="*/ 35719 w 2407444"/>
                <a:gd name="connsiteY366" fmla="*/ 1269373 h 1781374"/>
                <a:gd name="connsiteX367" fmla="*/ 45244 w 2407444"/>
                <a:gd name="connsiteY367" fmla="*/ 1283660 h 1781374"/>
                <a:gd name="connsiteX368" fmla="*/ 61912 w 2407444"/>
                <a:gd name="connsiteY368" fmla="*/ 1305091 h 1781374"/>
                <a:gd name="connsiteX369" fmla="*/ 71437 w 2407444"/>
                <a:gd name="connsiteY369" fmla="*/ 1319379 h 1781374"/>
                <a:gd name="connsiteX370" fmla="*/ 73819 w 2407444"/>
                <a:gd name="connsiteY370" fmla="*/ 1326523 h 1781374"/>
                <a:gd name="connsiteX371" fmla="*/ 83344 w 2407444"/>
                <a:gd name="connsiteY371" fmla="*/ 1340810 h 1781374"/>
                <a:gd name="connsiteX372" fmla="*/ 88106 w 2407444"/>
                <a:gd name="connsiteY372" fmla="*/ 1355098 h 1781374"/>
                <a:gd name="connsiteX373" fmla="*/ 83344 w 2407444"/>
                <a:gd name="connsiteY373" fmla="*/ 1378910 h 1781374"/>
                <a:gd name="connsiteX374" fmla="*/ 78581 w 2407444"/>
                <a:gd name="connsiteY374" fmla="*/ 1386054 h 1781374"/>
                <a:gd name="connsiteX375" fmla="*/ 104775 w 2407444"/>
                <a:gd name="connsiteY375" fmla="*/ 1390816 h 1781374"/>
                <a:gd name="connsiteX376" fmla="*/ 119062 w 2407444"/>
                <a:gd name="connsiteY376" fmla="*/ 1395579 h 1781374"/>
                <a:gd name="connsiteX377" fmla="*/ 133350 w 2407444"/>
                <a:gd name="connsiteY377" fmla="*/ 1400341 h 1781374"/>
                <a:gd name="connsiteX378" fmla="*/ 140494 w 2407444"/>
                <a:gd name="connsiteY378" fmla="*/ 1402723 h 1781374"/>
                <a:gd name="connsiteX379" fmla="*/ 142875 w 2407444"/>
                <a:gd name="connsiteY379" fmla="*/ 1409866 h 1781374"/>
                <a:gd name="connsiteX380" fmla="*/ 147637 w 2407444"/>
                <a:gd name="connsiteY380" fmla="*/ 1417010 h 1781374"/>
                <a:gd name="connsiteX381" fmla="*/ 150019 w 2407444"/>
                <a:gd name="connsiteY381" fmla="*/ 1426535 h 1781374"/>
                <a:gd name="connsiteX382" fmla="*/ 161925 w 2407444"/>
                <a:gd name="connsiteY382" fmla="*/ 1445585 h 1781374"/>
                <a:gd name="connsiteX383" fmla="*/ 169069 w 2407444"/>
                <a:gd name="connsiteY383" fmla="*/ 1447966 h 1781374"/>
                <a:gd name="connsiteX384" fmla="*/ 230981 w 2407444"/>
                <a:gd name="connsiteY384" fmla="*/ 1443204 h 1781374"/>
                <a:gd name="connsiteX385" fmla="*/ 245269 w 2407444"/>
                <a:gd name="connsiteY385" fmla="*/ 1438441 h 1781374"/>
                <a:gd name="connsiteX386" fmla="*/ 252412 w 2407444"/>
                <a:gd name="connsiteY386" fmla="*/ 1436060 h 1781374"/>
                <a:gd name="connsiteX387" fmla="*/ 259556 w 2407444"/>
                <a:gd name="connsiteY387" fmla="*/ 1433679 h 1781374"/>
                <a:gd name="connsiteX388" fmla="*/ 273844 w 2407444"/>
                <a:gd name="connsiteY388" fmla="*/ 1424154 h 1781374"/>
                <a:gd name="connsiteX389" fmla="*/ 280987 w 2407444"/>
                <a:gd name="connsiteY389" fmla="*/ 1419391 h 1781374"/>
                <a:gd name="connsiteX390" fmla="*/ 288131 w 2407444"/>
                <a:gd name="connsiteY390" fmla="*/ 1412248 h 1781374"/>
                <a:gd name="connsiteX391" fmla="*/ 290512 w 2407444"/>
                <a:gd name="connsiteY391" fmla="*/ 1402723 h 1781374"/>
                <a:gd name="connsiteX392" fmla="*/ 285750 w 2407444"/>
                <a:gd name="connsiteY392" fmla="*/ 1419391 h 1781374"/>
                <a:gd name="connsiteX393" fmla="*/ 426244 w 2407444"/>
                <a:gd name="connsiteY393" fmla="*/ 1538454 h 1781374"/>
                <a:gd name="connsiteX394" fmla="*/ 438150 w 2407444"/>
                <a:gd name="connsiteY394" fmla="*/ 1540835 h 1781374"/>
                <a:gd name="connsiteX395" fmla="*/ 466725 w 2407444"/>
                <a:gd name="connsiteY395" fmla="*/ 1536073 h 1781374"/>
                <a:gd name="connsiteX396" fmla="*/ 483394 w 2407444"/>
                <a:gd name="connsiteY396" fmla="*/ 1528929 h 1781374"/>
                <a:gd name="connsiteX397" fmla="*/ 490537 w 2407444"/>
                <a:gd name="connsiteY397" fmla="*/ 1526548 h 1781374"/>
                <a:gd name="connsiteX398" fmla="*/ 511969 w 2407444"/>
                <a:gd name="connsiteY398" fmla="*/ 1509879 h 1781374"/>
                <a:gd name="connsiteX399" fmla="*/ 519112 w 2407444"/>
                <a:gd name="connsiteY399" fmla="*/ 1507498 h 1781374"/>
                <a:gd name="connsiteX400" fmla="*/ 528637 w 2407444"/>
                <a:gd name="connsiteY400" fmla="*/ 1502735 h 1781374"/>
                <a:gd name="connsiteX401" fmla="*/ 540544 w 2407444"/>
                <a:gd name="connsiteY401" fmla="*/ 1500354 h 1781374"/>
                <a:gd name="connsiteX402" fmla="*/ 554831 w 2407444"/>
                <a:gd name="connsiteY402" fmla="*/ 1495591 h 1781374"/>
                <a:gd name="connsiteX403" fmla="*/ 561975 w 2407444"/>
                <a:gd name="connsiteY403" fmla="*/ 1488448 h 1781374"/>
                <a:gd name="connsiteX404" fmla="*/ 564356 w 2407444"/>
                <a:gd name="connsiteY404" fmla="*/ 1481304 h 1781374"/>
                <a:gd name="connsiteX405" fmla="*/ 578644 w 2407444"/>
                <a:gd name="connsiteY405" fmla="*/ 1474160 h 1781374"/>
                <a:gd name="connsiteX406" fmla="*/ 595312 w 2407444"/>
                <a:gd name="connsiteY406" fmla="*/ 1464635 h 1781374"/>
                <a:gd name="connsiteX407" fmla="*/ 602456 w 2407444"/>
                <a:gd name="connsiteY407" fmla="*/ 1462254 h 1781374"/>
                <a:gd name="connsiteX408" fmla="*/ 609600 w 2407444"/>
                <a:gd name="connsiteY408" fmla="*/ 1457491 h 1781374"/>
                <a:gd name="connsiteX409" fmla="*/ 616744 w 2407444"/>
                <a:gd name="connsiteY409" fmla="*/ 1455110 h 1781374"/>
                <a:gd name="connsiteX410" fmla="*/ 626268 w 2407444"/>
                <a:gd name="connsiteY410" fmla="*/ 1433679 h 1781374"/>
                <a:gd name="connsiteX411" fmla="*/ 650082 w 2407444"/>
                <a:gd name="connsiteY411" fmla="*/ 1424154 h 1781374"/>
                <a:gd name="connsiteX412" fmla="*/ 676275 w 2407444"/>
                <a:gd name="connsiteY412" fmla="*/ 1421773 h 1781374"/>
                <a:gd name="connsiteX413" fmla="*/ 695326 w 2407444"/>
                <a:gd name="connsiteY413" fmla="*/ 1417010 h 1781374"/>
                <a:gd name="connsiteX414" fmla="*/ 723900 w 2407444"/>
                <a:gd name="connsiteY414" fmla="*/ 1414630 h 1781374"/>
                <a:gd name="connsiteX415" fmla="*/ 731044 w 2407444"/>
                <a:gd name="connsiteY415" fmla="*/ 1433679 h 1781374"/>
                <a:gd name="connsiteX416" fmla="*/ 735806 w 2407444"/>
                <a:gd name="connsiteY416" fmla="*/ 1440823 h 1781374"/>
                <a:gd name="connsiteX417" fmla="*/ 733425 w 2407444"/>
                <a:gd name="connsiteY417" fmla="*/ 1459873 h 1781374"/>
                <a:gd name="connsiteX418" fmla="*/ 723900 w 2407444"/>
                <a:gd name="connsiteY418" fmla="*/ 1481304 h 1781374"/>
                <a:gd name="connsiteX419" fmla="*/ 728662 w 2407444"/>
                <a:gd name="connsiteY419" fmla="*/ 1526548 h 1781374"/>
                <a:gd name="connsiteX420" fmla="*/ 733425 w 2407444"/>
                <a:gd name="connsiteY420" fmla="*/ 1533691 h 1781374"/>
                <a:gd name="connsiteX421" fmla="*/ 740569 w 2407444"/>
                <a:gd name="connsiteY421" fmla="*/ 1547979 h 1781374"/>
                <a:gd name="connsiteX422" fmla="*/ 745331 w 2407444"/>
                <a:gd name="connsiteY422" fmla="*/ 1562266 h 1781374"/>
                <a:gd name="connsiteX423" fmla="*/ 747712 w 2407444"/>
                <a:gd name="connsiteY423" fmla="*/ 1569410 h 1781374"/>
                <a:gd name="connsiteX424" fmla="*/ 750094 w 2407444"/>
                <a:gd name="connsiteY424" fmla="*/ 1576554 h 1781374"/>
                <a:gd name="connsiteX425" fmla="*/ 759619 w 2407444"/>
                <a:gd name="connsiteY425" fmla="*/ 1607510 h 1781374"/>
                <a:gd name="connsiteX426" fmla="*/ 773906 w 2407444"/>
                <a:gd name="connsiteY426" fmla="*/ 1617035 h 1781374"/>
                <a:gd name="connsiteX427" fmla="*/ 781050 w 2407444"/>
                <a:gd name="connsiteY427" fmla="*/ 1621798 h 1781374"/>
                <a:gd name="connsiteX428" fmla="*/ 795337 w 2407444"/>
                <a:gd name="connsiteY428" fmla="*/ 1633704 h 1781374"/>
                <a:gd name="connsiteX429" fmla="*/ 800100 w 2407444"/>
                <a:gd name="connsiteY429" fmla="*/ 1640848 h 1781374"/>
                <a:gd name="connsiteX430" fmla="*/ 809625 w 2407444"/>
                <a:gd name="connsiteY430" fmla="*/ 1662279 h 1781374"/>
                <a:gd name="connsiteX431" fmla="*/ 816769 w 2407444"/>
                <a:gd name="connsiteY431" fmla="*/ 1667041 h 1781374"/>
                <a:gd name="connsiteX432" fmla="*/ 859631 w 2407444"/>
                <a:gd name="connsiteY432" fmla="*/ 1669423 h 1781374"/>
                <a:gd name="connsiteX433" fmla="*/ 873919 w 2407444"/>
                <a:gd name="connsiteY433" fmla="*/ 1674185 h 1781374"/>
                <a:gd name="connsiteX434" fmla="*/ 881062 w 2407444"/>
                <a:gd name="connsiteY434" fmla="*/ 1676566 h 1781374"/>
                <a:gd name="connsiteX435" fmla="*/ 902494 w 2407444"/>
                <a:gd name="connsiteY435" fmla="*/ 1686091 h 1781374"/>
                <a:gd name="connsiteX436" fmla="*/ 919162 w 2407444"/>
                <a:gd name="connsiteY436" fmla="*/ 1693235 h 1781374"/>
                <a:gd name="connsiteX437" fmla="*/ 935831 w 2407444"/>
                <a:gd name="connsiteY437" fmla="*/ 1695616 h 1781374"/>
                <a:gd name="connsiteX438" fmla="*/ 950119 w 2407444"/>
                <a:gd name="connsiteY438" fmla="*/ 1707523 h 1781374"/>
                <a:gd name="connsiteX439" fmla="*/ 966787 w 2407444"/>
                <a:gd name="connsiteY439" fmla="*/ 1717048 h 1781374"/>
                <a:gd name="connsiteX440" fmla="*/ 973931 w 2407444"/>
                <a:gd name="connsiteY440" fmla="*/ 1721810 h 1781374"/>
                <a:gd name="connsiteX441" fmla="*/ 988219 w 2407444"/>
                <a:gd name="connsiteY441" fmla="*/ 1726573 h 1781374"/>
                <a:gd name="connsiteX442" fmla="*/ 1002506 w 2407444"/>
                <a:gd name="connsiteY442" fmla="*/ 1738479 h 1781374"/>
                <a:gd name="connsiteX443" fmla="*/ 1016794 w 2407444"/>
                <a:gd name="connsiteY443" fmla="*/ 1748004 h 1781374"/>
                <a:gd name="connsiteX444" fmla="*/ 1038225 w 2407444"/>
                <a:gd name="connsiteY444" fmla="*/ 1764673 h 1781374"/>
                <a:gd name="connsiteX445" fmla="*/ 1045369 w 2407444"/>
                <a:gd name="connsiteY445" fmla="*/ 1769435 h 1781374"/>
                <a:gd name="connsiteX446" fmla="*/ 1123950 w 2407444"/>
                <a:gd name="connsiteY446" fmla="*/ 1771816 h 1781374"/>
                <a:gd name="connsiteX447" fmla="*/ 1131094 w 2407444"/>
                <a:gd name="connsiteY447" fmla="*/ 1774198 h 1781374"/>
                <a:gd name="connsiteX448" fmla="*/ 1138237 w 2407444"/>
                <a:gd name="connsiteY448" fmla="*/ 1778960 h 1781374"/>
                <a:gd name="connsiteX449" fmla="*/ 1150144 w 2407444"/>
                <a:gd name="connsiteY449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69056 w 2407444"/>
                <a:gd name="connsiteY343" fmla="*/ 952666 h 1781374"/>
                <a:gd name="connsiteX344" fmla="*/ 73819 w 2407444"/>
                <a:gd name="connsiteY344" fmla="*/ 969335 h 1781374"/>
                <a:gd name="connsiteX345" fmla="*/ 88106 w 2407444"/>
                <a:gd name="connsiteY345" fmla="*/ 978860 h 1781374"/>
                <a:gd name="connsiteX346" fmla="*/ 83344 w 2407444"/>
                <a:gd name="connsiteY346" fmla="*/ 1016960 h 1781374"/>
                <a:gd name="connsiteX347" fmla="*/ 78581 w 2407444"/>
                <a:gd name="connsiteY347" fmla="*/ 1033629 h 1781374"/>
                <a:gd name="connsiteX348" fmla="*/ 69056 w 2407444"/>
                <a:gd name="connsiteY348" fmla="*/ 1055060 h 1781374"/>
                <a:gd name="connsiteX349" fmla="*/ 66675 w 2407444"/>
                <a:gd name="connsiteY349" fmla="*/ 1062204 h 1781374"/>
                <a:gd name="connsiteX350" fmla="*/ 69056 w 2407444"/>
                <a:gd name="connsiteY350" fmla="*/ 1081254 h 1781374"/>
                <a:gd name="connsiteX351" fmla="*/ 69056 w 2407444"/>
                <a:gd name="connsiteY351" fmla="*/ 1109829 h 1781374"/>
                <a:gd name="connsiteX352" fmla="*/ 54769 w 2407444"/>
                <a:gd name="connsiteY352" fmla="*/ 1116973 h 1781374"/>
                <a:gd name="connsiteX353" fmla="*/ 40481 w 2407444"/>
                <a:gd name="connsiteY353" fmla="*/ 1126498 h 1781374"/>
                <a:gd name="connsiteX354" fmla="*/ 38100 w 2407444"/>
                <a:gd name="connsiteY354" fmla="*/ 1133641 h 1781374"/>
                <a:gd name="connsiteX355" fmla="*/ 30956 w 2407444"/>
                <a:gd name="connsiteY355" fmla="*/ 1138404 h 1781374"/>
                <a:gd name="connsiteX356" fmla="*/ 26194 w 2407444"/>
                <a:gd name="connsiteY356" fmla="*/ 1152691 h 1781374"/>
                <a:gd name="connsiteX357" fmla="*/ 23812 w 2407444"/>
                <a:gd name="connsiteY357" fmla="*/ 1159835 h 1781374"/>
                <a:gd name="connsiteX358" fmla="*/ 26194 w 2407444"/>
                <a:gd name="connsiteY358" fmla="*/ 1193173 h 1781374"/>
                <a:gd name="connsiteX359" fmla="*/ 23812 w 2407444"/>
                <a:gd name="connsiteY359" fmla="*/ 1202698 h 1781374"/>
                <a:gd name="connsiteX360" fmla="*/ 14287 w 2407444"/>
                <a:gd name="connsiteY360" fmla="*/ 1205079 h 1781374"/>
                <a:gd name="connsiteX361" fmla="*/ 0 w 2407444"/>
                <a:gd name="connsiteY361" fmla="*/ 1209841 h 1781374"/>
                <a:gd name="connsiteX362" fmla="*/ 2381 w 2407444"/>
                <a:gd name="connsiteY362" fmla="*/ 1226510 h 1781374"/>
                <a:gd name="connsiteX363" fmla="*/ 9525 w 2407444"/>
                <a:gd name="connsiteY363" fmla="*/ 1231273 h 1781374"/>
                <a:gd name="connsiteX364" fmla="*/ 21431 w 2407444"/>
                <a:gd name="connsiteY364" fmla="*/ 1245560 h 1781374"/>
                <a:gd name="connsiteX365" fmla="*/ 35719 w 2407444"/>
                <a:gd name="connsiteY365" fmla="*/ 1269373 h 1781374"/>
                <a:gd name="connsiteX366" fmla="*/ 45244 w 2407444"/>
                <a:gd name="connsiteY366" fmla="*/ 1283660 h 1781374"/>
                <a:gd name="connsiteX367" fmla="*/ 61912 w 2407444"/>
                <a:gd name="connsiteY367" fmla="*/ 1305091 h 1781374"/>
                <a:gd name="connsiteX368" fmla="*/ 71437 w 2407444"/>
                <a:gd name="connsiteY368" fmla="*/ 1319379 h 1781374"/>
                <a:gd name="connsiteX369" fmla="*/ 73819 w 2407444"/>
                <a:gd name="connsiteY369" fmla="*/ 1326523 h 1781374"/>
                <a:gd name="connsiteX370" fmla="*/ 83344 w 2407444"/>
                <a:gd name="connsiteY370" fmla="*/ 1340810 h 1781374"/>
                <a:gd name="connsiteX371" fmla="*/ 88106 w 2407444"/>
                <a:gd name="connsiteY371" fmla="*/ 1355098 h 1781374"/>
                <a:gd name="connsiteX372" fmla="*/ 83344 w 2407444"/>
                <a:gd name="connsiteY372" fmla="*/ 1378910 h 1781374"/>
                <a:gd name="connsiteX373" fmla="*/ 78581 w 2407444"/>
                <a:gd name="connsiteY373" fmla="*/ 1386054 h 1781374"/>
                <a:gd name="connsiteX374" fmla="*/ 104775 w 2407444"/>
                <a:gd name="connsiteY374" fmla="*/ 1390816 h 1781374"/>
                <a:gd name="connsiteX375" fmla="*/ 119062 w 2407444"/>
                <a:gd name="connsiteY375" fmla="*/ 1395579 h 1781374"/>
                <a:gd name="connsiteX376" fmla="*/ 133350 w 2407444"/>
                <a:gd name="connsiteY376" fmla="*/ 1400341 h 1781374"/>
                <a:gd name="connsiteX377" fmla="*/ 140494 w 2407444"/>
                <a:gd name="connsiteY377" fmla="*/ 1402723 h 1781374"/>
                <a:gd name="connsiteX378" fmla="*/ 142875 w 2407444"/>
                <a:gd name="connsiteY378" fmla="*/ 1409866 h 1781374"/>
                <a:gd name="connsiteX379" fmla="*/ 147637 w 2407444"/>
                <a:gd name="connsiteY379" fmla="*/ 1417010 h 1781374"/>
                <a:gd name="connsiteX380" fmla="*/ 150019 w 2407444"/>
                <a:gd name="connsiteY380" fmla="*/ 1426535 h 1781374"/>
                <a:gd name="connsiteX381" fmla="*/ 161925 w 2407444"/>
                <a:gd name="connsiteY381" fmla="*/ 1445585 h 1781374"/>
                <a:gd name="connsiteX382" fmla="*/ 169069 w 2407444"/>
                <a:gd name="connsiteY382" fmla="*/ 1447966 h 1781374"/>
                <a:gd name="connsiteX383" fmla="*/ 230981 w 2407444"/>
                <a:gd name="connsiteY383" fmla="*/ 1443204 h 1781374"/>
                <a:gd name="connsiteX384" fmla="*/ 245269 w 2407444"/>
                <a:gd name="connsiteY384" fmla="*/ 1438441 h 1781374"/>
                <a:gd name="connsiteX385" fmla="*/ 252412 w 2407444"/>
                <a:gd name="connsiteY385" fmla="*/ 1436060 h 1781374"/>
                <a:gd name="connsiteX386" fmla="*/ 259556 w 2407444"/>
                <a:gd name="connsiteY386" fmla="*/ 1433679 h 1781374"/>
                <a:gd name="connsiteX387" fmla="*/ 273844 w 2407444"/>
                <a:gd name="connsiteY387" fmla="*/ 1424154 h 1781374"/>
                <a:gd name="connsiteX388" fmla="*/ 280987 w 2407444"/>
                <a:gd name="connsiteY388" fmla="*/ 1419391 h 1781374"/>
                <a:gd name="connsiteX389" fmla="*/ 288131 w 2407444"/>
                <a:gd name="connsiteY389" fmla="*/ 1412248 h 1781374"/>
                <a:gd name="connsiteX390" fmla="*/ 290512 w 2407444"/>
                <a:gd name="connsiteY390" fmla="*/ 1402723 h 1781374"/>
                <a:gd name="connsiteX391" fmla="*/ 285750 w 2407444"/>
                <a:gd name="connsiteY391" fmla="*/ 1419391 h 1781374"/>
                <a:gd name="connsiteX392" fmla="*/ 426244 w 2407444"/>
                <a:gd name="connsiteY392" fmla="*/ 1538454 h 1781374"/>
                <a:gd name="connsiteX393" fmla="*/ 438150 w 2407444"/>
                <a:gd name="connsiteY393" fmla="*/ 1540835 h 1781374"/>
                <a:gd name="connsiteX394" fmla="*/ 466725 w 2407444"/>
                <a:gd name="connsiteY394" fmla="*/ 1536073 h 1781374"/>
                <a:gd name="connsiteX395" fmla="*/ 483394 w 2407444"/>
                <a:gd name="connsiteY395" fmla="*/ 1528929 h 1781374"/>
                <a:gd name="connsiteX396" fmla="*/ 490537 w 2407444"/>
                <a:gd name="connsiteY396" fmla="*/ 1526548 h 1781374"/>
                <a:gd name="connsiteX397" fmla="*/ 511969 w 2407444"/>
                <a:gd name="connsiteY397" fmla="*/ 1509879 h 1781374"/>
                <a:gd name="connsiteX398" fmla="*/ 519112 w 2407444"/>
                <a:gd name="connsiteY398" fmla="*/ 1507498 h 1781374"/>
                <a:gd name="connsiteX399" fmla="*/ 528637 w 2407444"/>
                <a:gd name="connsiteY399" fmla="*/ 1502735 h 1781374"/>
                <a:gd name="connsiteX400" fmla="*/ 540544 w 2407444"/>
                <a:gd name="connsiteY400" fmla="*/ 1500354 h 1781374"/>
                <a:gd name="connsiteX401" fmla="*/ 554831 w 2407444"/>
                <a:gd name="connsiteY401" fmla="*/ 1495591 h 1781374"/>
                <a:gd name="connsiteX402" fmla="*/ 561975 w 2407444"/>
                <a:gd name="connsiteY402" fmla="*/ 1488448 h 1781374"/>
                <a:gd name="connsiteX403" fmla="*/ 564356 w 2407444"/>
                <a:gd name="connsiteY403" fmla="*/ 1481304 h 1781374"/>
                <a:gd name="connsiteX404" fmla="*/ 578644 w 2407444"/>
                <a:gd name="connsiteY404" fmla="*/ 1474160 h 1781374"/>
                <a:gd name="connsiteX405" fmla="*/ 595312 w 2407444"/>
                <a:gd name="connsiteY405" fmla="*/ 1464635 h 1781374"/>
                <a:gd name="connsiteX406" fmla="*/ 602456 w 2407444"/>
                <a:gd name="connsiteY406" fmla="*/ 1462254 h 1781374"/>
                <a:gd name="connsiteX407" fmla="*/ 609600 w 2407444"/>
                <a:gd name="connsiteY407" fmla="*/ 1457491 h 1781374"/>
                <a:gd name="connsiteX408" fmla="*/ 616744 w 2407444"/>
                <a:gd name="connsiteY408" fmla="*/ 1455110 h 1781374"/>
                <a:gd name="connsiteX409" fmla="*/ 626268 w 2407444"/>
                <a:gd name="connsiteY409" fmla="*/ 1433679 h 1781374"/>
                <a:gd name="connsiteX410" fmla="*/ 650082 w 2407444"/>
                <a:gd name="connsiteY410" fmla="*/ 1424154 h 1781374"/>
                <a:gd name="connsiteX411" fmla="*/ 676275 w 2407444"/>
                <a:gd name="connsiteY411" fmla="*/ 1421773 h 1781374"/>
                <a:gd name="connsiteX412" fmla="*/ 695326 w 2407444"/>
                <a:gd name="connsiteY412" fmla="*/ 1417010 h 1781374"/>
                <a:gd name="connsiteX413" fmla="*/ 723900 w 2407444"/>
                <a:gd name="connsiteY413" fmla="*/ 1414630 h 1781374"/>
                <a:gd name="connsiteX414" fmla="*/ 731044 w 2407444"/>
                <a:gd name="connsiteY414" fmla="*/ 1433679 h 1781374"/>
                <a:gd name="connsiteX415" fmla="*/ 735806 w 2407444"/>
                <a:gd name="connsiteY415" fmla="*/ 1440823 h 1781374"/>
                <a:gd name="connsiteX416" fmla="*/ 733425 w 2407444"/>
                <a:gd name="connsiteY416" fmla="*/ 1459873 h 1781374"/>
                <a:gd name="connsiteX417" fmla="*/ 723900 w 2407444"/>
                <a:gd name="connsiteY417" fmla="*/ 1481304 h 1781374"/>
                <a:gd name="connsiteX418" fmla="*/ 728662 w 2407444"/>
                <a:gd name="connsiteY418" fmla="*/ 1526548 h 1781374"/>
                <a:gd name="connsiteX419" fmla="*/ 733425 w 2407444"/>
                <a:gd name="connsiteY419" fmla="*/ 1533691 h 1781374"/>
                <a:gd name="connsiteX420" fmla="*/ 740569 w 2407444"/>
                <a:gd name="connsiteY420" fmla="*/ 1547979 h 1781374"/>
                <a:gd name="connsiteX421" fmla="*/ 745331 w 2407444"/>
                <a:gd name="connsiteY421" fmla="*/ 1562266 h 1781374"/>
                <a:gd name="connsiteX422" fmla="*/ 747712 w 2407444"/>
                <a:gd name="connsiteY422" fmla="*/ 1569410 h 1781374"/>
                <a:gd name="connsiteX423" fmla="*/ 750094 w 2407444"/>
                <a:gd name="connsiteY423" fmla="*/ 1576554 h 1781374"/>
                <a:gd name="connsiteX424" fmla="*/ 759619 w 2407444"/>
                <a:gd name="connsiteY424" fmla="*/ 1607510 h 1781374"/>
                <a:gd name="connsiteX425" fmla="*/ 773906 w 2407444"/>
                <a:gd name="connsiteY425" fmla="*/ 1617035 h 1781374"/>
                <a:gd name="connsiteX426" fmla="*/ 781050 w 2407444"/>
                <a:gd name="connsiteY426" fmla="*/ 1621798 h 1781374"/>
                <a:gd name="connsiteX427" fmla="*/ 795337 w 2407444"/>
                <a:gd name="connsiteY427" fmla="*/ 1633704 h 1781374"/>
                <a:gd name="connsiteX428" fmla="*/ 800100 w 2407444"/>
                <a:gd name="connsiteY428" fmla="*/ 1640848 h 1781374"/>
                <a:gd name="connsiteX429" fmla="*/ 809625 w 2407444"/>
                <a:gd name="connsiteY429" fmla="*/ 1662279 h 1781374"/>
                <a:gd name="connsiteX430" fmla="*/ 816769 w 2407444"/>
                <a:gd name="connsiteY430" fmla="*/ 1667041 h 1781374"/>
                <a:gd name="connsiteX431" fmla="*/ 859631 w 2407444"/>
                <a:gd name="connsiteY431" fmla="*/ 1669423 h 1781374"/>
                <a:gd name="connsiteX432" fmla="*/ 873919 w 2407444"/>
                <a:gd name="connsiteY432" fmla="*/ 1674185 h 1781374"/>
                <a:gd name="connsiteX433" fmla="*/ 881062 w 2407444"/>
                <a:gd name="connsiteY433" fmla="*/ 1676566 h 1781374"/>
                <a:gd name="connsiteX434" fmla="*/ 902494 w 2407444"/>
                <a:gd name="connsiteY434" fmla="*/ 1686091 h 1781374"/>
                <a:gd name="connsiteX435" fmla="*/ 919162 w 2407444"/>
                <a:gd name="connsiteY435" fmla="*/ 1693235 h 1781374"/>
                <a:gd name="connsiteX436" fmla="*/ 935831 w 2407444"/>
                <a:gd name="connsiteY436" fmla="*/ 1695616 h 1781374"/>
                <a:gd name="connsiteX437" fmla="*/ 950119 w 2407444"/>
                <a:gd name="connsiteY437" fmla="*/ 1707523 h 1781374"/>
                <a:gd name="connsiteX438" fmla="*/ 966787 w 2407444"/>
                <a:gd name="connsiteY438" fmla="*/ 1717048 h 1781374"/>
                <a:gd name="connsiteX439" fmla="*/ 973931 w 2407444"/>
                <a:gd name="connsiteY439" fmla="*/ 1721810 h 1781374"/>
                <a:gd name="connsiteX440" fmla="*/ 988219 w 2407444"/>
                <a:gd name="connsiteY440" fmla="*/ 1726573 h 1781374"/>
                <a:gd name="connsiteX441" fmla="*/ 1002506 w 2407444"/>
                <a:gd name="connsiteY441" fmla="*/ 1738479 h 1781374"/>
                <a:gd name="connsiteX442" fmla="*/ 1016794 w 2407444"/>
                <a:gd name="connsiteY442" fmla="*/ 1748004 h 1781374"/>
                <a:gd name="connsiteX443" fmla="*/ 1038225 w 2407444"/>
                <a:gd name="connsiteY443" fmla="*/ 1764673 h 1781374"/>
                <a:gd name="connsiteX444" fmla="*/ 1045369 w 2407444"/>
                <a:gd name="connsiteY444" fmla="*/ 1769435 h 1781374"/>
                <a:gd name="connsiteX445" fmla="*/ 1123950 w 2407444"/>
                <a:gd name="connsiteY445" fmla="*/ 1771816 h 1781374"/>
                <a:gd name="connsiteX446" fmla="*/ 1131094 w 2407444"/>
                <a:gd name="connsiteY446" fmla="*/ 1774198 h 1781374"/>
                <a:gd name="connsiteX447" fmla="*/ 1138237 w 2407444"/>
                <a:gd name="connsiteY447" fmla="*/ 1778960 h 1781374"/>
                <a:gd name="connsiteX448" fmla="*/ 1150144 w 2407444"/>
                <a:gd name="connsiteY448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73819 w 2407444"/>
                <a:gd name="connsiteY343" fmla="*/ 969335 h 1781374"/>
                <a:gd name="connsiteX344" fmla="*/ 88106 w 2407444"/>
                <a:gd name="connsiteY344" fmla="*/ 978860 h 1781374"/>
                <a:gd name="connsiteX345" fmla="*/ 83344 w 2407444"/>
                <a:gd name="connsiteY345" fmla="*/ 1016960 h 1781374"/>
                <a:gd name="connsiteX346" fmla="*/ 78581 w 2407444"/>
                <a:gd name="connsiteY346" fmla="*/ 1033629 h 1781374"/>
                <a:gd name="connsiteX347" fmla="*/ 69056 w 2407444"/>
                <a:gd name="connsiteY347" fmla="*/ 1055060 h 1781374"/>
                <a:gd name="connsiteX348" fmla="*/ 66675 w 2407444"/>
                <a:gd name="connsiteY348" fmla="*/ 1062204 h 1781374"/>
                <a:gd name="connsiteX349" fmla="*/ 69056 w 2407444"/>
                <a:gd name="connsiteY349" fmla="*/ 1081254 h 1781374"/>
                <a:gd name="connsiteX350" fmla="*/ 69056 w 2407444"/>
                <a:gd name="connsiteY350" fmla="*/ 1109829 h 1781374"/>
                <a:gd name="connsiteX351" fmla="*/ 54769 w 2407444"/>
                <a:gd name="connsiteY351" fmla="*/ 1116973 h 1781374"/>
                <a:gd name="connsiteX352" fmla="*/ 40481 w 2407444"/>
                <a:gd name="connsiteY352" fmla="*/ 1126498 h 1781374"/>
                <a:gd name="connsiteX353" fmla="*/ 38100 w 2407444"/>
                <a:gd name="connsiteY353" fmla="*/ 1133641 h 1781374"/>
                <a:gd name="connsiteX354" fmla="*/ 30956 w 2407444"/>
                <a:gd name="connsiteY354" fmla="*/ 1138404 h 1781374"/>
                <a:gd name="connsiteX355" fmla="*/ 26194 w 2407444"/>
                <a:gd name="connsiteY355" fmla="*/ 1152691 h 1781374"/>
                <a:gd name="connsiteX356" fmla="*/ 23812 w 2407444"/>
                <a:gd name="connsiteY356" fmla="*/ 1159835 h 1781374"/>
                <a:gd name="connsiteX357" fmla="*/ 26194 w 2407444"/>
                <a:gd name="connsiteY357" fmla="*/ 1193173 h 1781374"/>
                <a:gd name="connsiteX358" fmla="*/ 23812 w 2407444"/>
                <a:gd name="connsiteY358" fmla="*/ 1202698 h 1781374"/>
                <a:gd name="connsiteX359" fmla="*/ 14287 w 2407444"/>
                <a:gd name="connsiteY359" fmla="*/ 1205079 h 1781374"/>
                <a:gd name="connsiteX360" fmla="*/ 0 w 2407444"/>
                <a:gd name="connsiteY360" fmla="*/ 1209841 h 1781374"/>
                <a:gd name="connsiteX361" fmla="*/ 2381 w 2407444"/>
                <a:gd name="connsiteY361" fmla="*/ 1226510 h 1781374"/>
                <a:gd name="connsiteX362" fmla="*/ 9525 w 2407444"/>
                <a:gd name="connsiteY362" fmla="*/ 1231273 h 1781374"/>
                <a:gd name="connsiteX363" fmla="*/ 21431 w 2407444"/>
                <a:gd name="connsiteY363" fmla="*/ 1245560 h 1781374"/>
                <a:gd name="connsiteX364" fmla="*/ 35719 w 2407444"/>
                <a:gd name="connsiteY364" fmla="*/ 1269373 h 1781374"/>
                <a:gd name="connsiteX365" fmla="*/ 45244 w 2407444"/>
                <a:gd name="connsiteY365" fmla="*/ 1283660 h 1781374"/>
                <a:gd name="connsiteX366" fmla="*/ 61912 w 2407444"/>
                <a:gd name="connsiteY366" fmla="*/ 1305091 h 1781374"/>
                <a:gd name="connsiteX367" fmla="*/ 71437 w 2407444"/>
                <a:gd name="connsiteY367" fmla="*/ 1319379 h 1781374"/>
                <a:gd name="connsiteX368" fmla="*/ 73819 w 2407444"/>
                <a:gd name="connsiteY368" fmla="*/ 1326523 h 1781374"/>
                <a:gd name="connsiteX369" fmla="*/ 83344 w 2407444"/>
                <a:gd name="connsiteY369" fmla="*/ 1340810 h 1781374"/>
                <a:gd name="connsiteX370" fmla="*/ 88106 w 2407444"/>
                <a:gd name="connsiteY370" fmla="*/ 1355098 h 1781374"/>
                <a:gd name="connsiteX371" fmla="*/ 83344 w 2407444"/>
                <a:gd name="connsiteY371" fmla="*/ 1378910 h 1781374"/>
                <a:gd name="connsiteX372" fmla="*/ 78581 w 2407444"/>
                <a:gd name="connsiteY372" fmla="*/ 1386054 h 1781374"/>
                <a:gd name="connsiteX373" fmla="*/ 104775 w 2407444"/>
                <a:gd name="connsiteY373" fmla="*/ 1390816 h 1781374"/>
                <a:gd name="connsiteX374" fmla="*/ 119062 w 2407444"/>
                <a:gd name="connsiteY374" fmla="*/ 1395579 h 1781374"/>
                <a:gd name="connsiteX375" fmla="*/ 133350 w 2407444"/>
                <a:gd name="connsiteY375" fmla="*/ 1400341 h 1781374"/>
                <a:gd name="connsiteX376" fmla="*/ 140494 w 2407444"/>
                <a:gd name="connsiteY376" fmla="*/ 1402723 h 1781374"/>
                <a:gd name="connsiteX377" fmla="*/ 142875 w 2407444"/>
                <a:gd name="connsiteY377" fmla="*/ 1409866 h 1781374"/>
                <a:gd name="connsiteX378" fmla="*/ 147637 w 2407444"/>
                <a:gd name="connsiteY378" fmla="*/ 1417010 h 1781374"/>
                <a:gd name="connsiteX379" fmla="*/ 150019 w 2407444"/>
                <a:gd name="connsiteY379" fmla="*/ 1426535 h 1781374"/>
                <a:gd name="connsiteX380" fmla="*/ 161925 w 2407444"/>
                <a:gd name="connsiteY380" fmla="*/ 1445585 h 1781374"/>
                <a:gd name="connsiteX381" fmla="*/ 169069 w 2407444"/>
                <a:gd name="connsiteY381" fmla="*/ 1447966 h 1781374"/>
                <a:gd name="connsiteX382" fmla="*/ 230981 w 2407444"/>
                <a:gd name="connsiteY382" fmla="*/ 1443204 h 1781374"/>
                <a:gd name="connsiteX383" fmla="*/ 245269 w 2407444"/>
                <a:gd name="connsiteY383" fmla="*/ 1438441 h 1781374"/>
                <a:gd name="connsiteX384" fmla="*/ 252412 w 2407444"/>
                <a:gd name="connsiteY384" fmla="*/ 1436060 h 1781374"/>
                <a:gd name="connsiteX385" fmla="*/ 259556 w 2407444"/>
                <a:gd name="connsiteY385" fmla="*/ 1433679 h 1781374"/>
                <a:gd name="connsiteX386" fmla="*/ 273844 w 2407444"/>
                <a:gd name="connsiteY386" fmla="*/ 1424154 h 1781374"/>
                <a:gd name="connsiteX387" fmla="*/ 280987 w 2407444"/>
                <a:gd name="connsiteY387" fmla="*/ 1419391 h 1781374"/>
                <a:gd name="connsiteX388" fmla="*/ 288131 w 2407444"/>
                <a:gd name="connsiteY388" fmla="*/ 1412248 h 1781374"/>
                <a:gd name="connsiteX389" fmla="*/ 290512 w 2407444"/>
                <a:gd name="connsiteY389" fmla="*/ 1402723 h 1781374"/>
                <a:gd name="connsiteX390" fmla="*/ 285750 w 2407444"/>
                <a:gd name="connsiteY390" fmla="*/ 1419391 h 1781374"/>
                <a:gd name="connsiteX391" fmla="*/ 426244 w 2407444"/>
                <a:gd name="connsiteY391" fmla="*/ 1538454 h 1781374"/>
                <a:gd name="connsiteX392" fmla="*/ 438150 w 2407444"/>
                <a:gd name="connsiteY392" fmla="*/ 1540835 h 1781374"/>
                <a:gd name="connsiteX393" fmla="*/ 466725 w 2407444"/>
                <a:gd name="connsiteY393" fmla="*/ 1536073 h 1781374"/>
                <a:gd name="connsiteX394" fmla="*/ 483394 w 2407444"/>
                <a:gd name="connsiteY394" fmla="*/ 1528929 h 1781374"/>
                <a:gd name="connsiteX395" fmla="*/ 490537 w 2407444"/>
                <a:gd name="connsiteY395" fmla="*/ 1526548 h 1781374"/>
                <a:gd name="connsiteX396" fmla="*/ 511969 w 2407444"/>
                <a:gd name="connsiteY396" fmla="*/ 1509879 h 1781374"/>
                <a:gd name="connsiteX397" fmla="*/ 519112 w 2407444"/>
                <a:gd name="connsiteY397" fmla="*/ 1507498 h 1781374"/>
                <a:gd name="connsiteX398" fmla="*/ 528637 w 2407444"/>
                <a:gd name="connsiteY398" fmla="*/ 1502735 h 1781374"/>
                <a:gd name="connsiteX399" fmla="*/ 540544 w 2407444"/>
                <a:gd name="connsiteY399" fmla="*/ 1500354 h 1781374"/>
                <a:gd name="connsiteX400" fmla="*/ 554831 w 2407444"/>
                <a:gd name="connsiteY400" fmla="*/ 1495591 h 1781374"/>
                <a:gd name="connsiteX401" fmla="*/ 561975 w 2407444"/>
                <a:gd name="connsiteY401" fmla="*/ 1488448 h 1781374"/>
                <a:gd name="connsiteX402" fmla="*/ 564356 w 2407444"/>
                <a:gd name="connsiteY402" fmla="*/ 1481304 h 1781374"/>
                <a:gd name="connsiteX403" fmla="*/ 578644 w 2407444"/>
                <a:gd name="connsiteY403" fmla="*/ 1474160 h 1781374"/>
                <a:gd name="connsiteX404" fmla="*/ 595312 w 2407444"/>
                <a:gd name="connsiteY404" fmla="*/ 1464635 h 1781374"/>
                <a:gd name="connsiteX405" fmla="*/ 602456 w 2407444"/>
                <a:gd name="connsiteY405" fmla="*/ 1462254 h 1781374"/>
                <a:gd name="connsiteX406" fmla="*/ 609600 w 2407444"/>
                <a:gd name="connsiteY406" fmla="*/ 1457491 h 1781374"/>
                <a:gd name="connsiteX407" fmla="*/ 616744 w 2407444"/>
                <a:gd name="connsiteY407" fmla="*/ 1455110 h 1781374"/>
                <a:gd name="connsiteX408" fmla="*/ 626268 w 2407444"/>
                <a:gd name="connsiteY408" fmla="*/ 1433679 h 1781374"/>
                <a:gd name="connsiteX409" fmla="*/ 650082 w 2407444"/>
                <a:gd name="connsiteY409" fmla="*/ 1424154 h 1781374"/>
                <a:gd name="connsiteX410" fmla="*/ 676275 w 2407444"/>
                <a:gd name="connsiteY410" fmla="*/ 1421773 h 1781374"/>
                <a:gd name="connsiteX411" fmla="*/ 695326 w 2407444"/>
                <a:gd name="connsiteY411" fmla="*/ 1417010 h 1781374"/>
                <a:gd name="connsiteX412" fmla="*/ 723900 w 2407444"/>
                <a:gd name="connsiteY412" fmla="*/ 1414630 h 1781374"/>
                <a:gd name="connsiteX413" fmla="*/ 731044 w 2407444"/>
                <a:gd name="connsiteY413" fmla="*/ 1433679 h 1781374"/>
                <a:gd name="connsiteX414" fmla="*/ 735806 w 2407444"/>
                <a:gd name="connsiteY414" fmla="*/ 1440823 h 1781374"/>
                <a:gd name="connsiteX415" fmla="*/ 733425 w 2407444"/>
                <a:gd name="connsiteY415" fmla="*/ 1459873 h 1781374"/>
                <a:gd name="connsiteX416" fmla="*/ 723900 w 2407444"/>
                <a:gd name="connsiteY416" fmla="*/ 1481304 h 1781374"/>
                <a:gd name="connsiteX417" fmla="*/ 728662 w 2407444"/>
                <a:gd name="connsiteY417" fmla="*/ 1526548 h 1781374"/>
                <a:gd name="connsiteX418" fmla="*/ 733425 w 2407444"/>
                <a:gd name="connsiteY418" fmla="*/ 1533691 h 1781374"/>
                <a:gd name="connsiteX419" fmla="*/ 740569 w 2407444"/>
                <a:gd name="connsiteY419" fmla="*/ 1547979 h 1781374"/>
                <a:gd name="connsiteX420" fmla="*/ 745331 w 2407444"/>
                <a:gd name="connsiteY420" fmla="*/ 1562266 h 1781374"/>
                <a:gd name="connsiteX421" fmla="*/ 747712 w 2407444"/>
                <a:gd name="connsiteY421" fmla="*/ 1569410 h 1781374"/>
                <a:gd name="connsiteX422" fmla="*/ 750094 w 2407444"/>
                <a:gd name="connsiteY422" fmla="*/ 1576554 h 1781374"/>
                <a:gd name="connsiteX423" fmla="*/ 759619 w 2407444"/>
                <a:gd name="connsiteY423" fmla="*/ 1607510 h 1781374"/>
                <a:gd name="connsiteX424" fmla="*/ 773906 w 2407444"/>
                <a:gd name="connsiteY424" fmla="*/ 1617035 h 1781374"/>
                <a:gd name="connsiteX425" fmla="*/ 781050 w 2407444"/>
                <a:gd name="connsiteY425" fmla="*/ 1621798 h 1781374"/>
                <a:gd name="connsiteX426" fmla="*/ 795337 w 2407444"/>
                <a:gd name="connsiteY426" fmla="*/ 1633704 h 1781374"/>
                <a:gd name="connsiteX427" fmla="*/ 800100 w 2407444"/>
                <a:gd name="connsiteY427" fmla="*/ 1640848 h 1781374"/>
                <a:gd name="connsiteX428" fmla="*/ 809625 w 2407444"/>
                <a:gd name="connsiteY428" fmla="*/ 1662279 h 1781374"/>
                <a:gd name="connsiteX429" fmla="*/ 816769 w 2407444"/>
                <a:gd name="connsiteY429" fmla="*/ 1667041 h 1781374"/>
                <a:gd name="connsiteX430" fmla="*/ 859631 w 2407444"/>
                <a:gd name="connsiteY430" fmla="*/ 1669423 h 1781374"/>
                <a:gd name="connsiteX431" fmla="*/ 873919 w 2407444"/>
                <a:gd name="connsiteY431" fmla="*/ 1674185 h 1781374"/>
                <a:gd name="connsiteX432" fmla="*/ 881062 w 2407444"/>
                <a:gd name="connsiteY432" fmla="*/ 1676566 h 1781374"/>
                <a:gd name="connsiteX433" fmla="*/ 902494 w 2407444"/>
                <a:gd name="connsiteY433" fmla="*/ 1686091 h 1781374"/>
                <a:gd name="connsiteX434" fmla="*/ 919162 w 2407444"/>
                <a:gd name="connsiteY434" fmla="*/ 1693235 h 1781374"/>
                <a:gd name="connsiteX435" fmla="*/ 935831 w 2407444"/>
                <a:gd name="connsiteY435" fmla="*/ 1695616 h 1781374"/>
                <a:gd name="connsiteX436" fmla="*/ 950119 w 2407444"/>
                <a:gd name="connsiteY436" fmla="*/ 1707523 h 1781374"/>
                <a:gd name="connsiteX437" fmla="*/ 966787 w 2407444"/>
                <a:gd name="connsiteY437" fmla="*/ 1717048 h 1781374"/>
                <a:gd name="connsiteX438" fmla="*/ 973931 w 2407444"/>
                <a:gd name="connsiteY438" fmla="*/ 1721810 h 1781374"/>
                <a:gd name="connsiteX439" fmla="*/ 988219 w 2407444"/>
                <a:gd name="connsiteY439" fmla="*/ 1726573 h 1781374"/>
                <a:gd name="connsiteX440" fmla="*/ 1002506 w 2407444"/>
                <a:gd name="connsiteY440" fmla="*/ 1738479 h 1781374"/>
                <a:gd name="connsiteX441" fmla="*/ 1016794 w 2407444"/>
                <a:gd name="connsiteY441" fmla="*/ 1748004 h 1781374"/>
                <a:gd name="connsiteX442" fmla="*/ 1038225 w 2407444"/>
                <a:gd name="connsiteY442" fmla="*/ 1764673 h 1781374"/>
                <a:gd name="connsiteX443" fmla="*/ 1045369 w 2407444"/>
                <a:gd name="connsiteY443" fmla="*/ 1769435 h 1781374"/>
                <a:gd name="connsiteX444" fmla="*/ 1123950 w 2407444"/>
                <a:gd name="connsiteY444" fmla="*/ 1771816 h 1781374"/>
                <a:gd name="connsiteX445" fmla="*/ 1131094 w 2407444"/>
                <a:gd name="connsiteY445" fmla="*/ 1774198 h 1781374"/>
                <a:gd name="connsiteX446" fmla="*/ 1138237 w 2407444"/>
                <a:gd name="connsiteY446" fmla="*/ 1778960 h 1781374"/>
                <a:gd name="connsiteX447" fmla="*/ 1150144 w 2407444"/>
                <a:gd name="connsiteY447" fmla="*/ 1781341 h 1781374"/>
                <a:gd name="connsiteX0" fmla="*/ 2407444 w 2407444"/>
                <a:gd name="connsiteY0" fmla="*/ 616910 h 1781374"/>
                <a:gd name="connsiteX1" fmla="*/ 2395537 w 2407444"/>
                <a:gd name="connsiteY1" fmla="*/ 609766 h 1781374"/>
                <a:gd name="connsiteX2" fmla="*/ 2388394 w 2407444"/>
                <a:gd name="connsiteY2" fmla="*/ 605004 h 1781374"/>
                <a:gd name="connsiteX3" fmla="*/ 2383631 w 2407444"/>
                <a:gd name="connsiteY3" fmla="*/ 597860 h 1781374"/>
                <a:gd name="connsiteX4" fmla="*/ 2369344 w 2407444"/>
                <a:gd name="connsiteY4" fmla="*/ 593098 h 1781374"/>
                <a:gd name="connsiteX5" fmla="*/ 2340769 w 2407444"/>
                <a:gd name="connsiteY5" fmla="*/ 583573 h 1781374"/>
                <a:gd name="connsiteX6" fmla="*/ 2326481 w 2407444"/>
                <a:gd name="connsiteY6" fmla="*/ 576429 h 1781374"/>
                <a:gd name="connsiteX7" fmla="*/ 2312194 w 2407444"/>
                <a:gd name="connsiteY7" fmla="*/ 571666 h 1781374"/>
                <a:gd name="connsiteX8" fmla="*/ 2288381 w 2407444"/>
                <a:gd name="connsiteY8" fmla="*/ 564523 h 1781374"/>
                <a:gd name="connsiteX9" fmla="*/ 2274094 w 2407444"/>
                <a:gd name="connsiteY9" fmla="*/ 562141 h 1781374"/>
                <a:gd name="connsiteX10" fmla="*/ 2250281 w 2407444"/>
                <a:gd name="connsiteY10" fmla="*/ 566904 h 1781374"/>
                <a:gd name="connsiteX11" fmla="*/ 2243137 w 2407444"/>
                <a:gd name="connsiteY11" fmla="*/ 571666 h 1781374"/>
                <a:gd name="connsiteX12" fmla="*/ 2233612 w 2407444"/>
                <a:gd name="connsiteY12" fmla="*/ 576429 h 1781374"/>
                <a:gd name="connsiteX13" fmla="*/ 2228850 w 2407444"/>
                <a:gd name="connsiteY13" fmla="*/ 583573 h 1781374"/>
                <a:gd name="connsiteX14" fmla="*/ 2212181 w 2407444"/>
                <a:gd name="connsiteY14" fmla="*/ 597860 h 1781374"/>
                <a:gd name="connsiteX15" fmla="*/ 2202656 w 2407444"/>
                <a:gd name="connsiteY15" fmla="*/ 612148 h 1781374"/>
                <a:gd name="connsiteX16" fmla="*/ 2185987 w 2407444"/>
                <a:gd name="connsiteY16" fmla="*/ 631198 h 1781374"/>
                <a:gd name="connsiteX17" fmla="*/ 2174081 w 2407444"/>
                <a:gd name="connsiteY17" fmla="*/ 645485 h 1781374"/>
                <a:gd name="connsiteX18" fmla="*/ 2169319 w 2407444"/>
                <a:gd name="connsiteY18" fmla="*/ 652629 h 1781374"/>
                <a:gd name="connsiteX19" fmla="*/ 2155031 w 2407444"/>
                <a:gd name="connsiteY19" fmla="*/ 659773 h 1781374"/>
                <a:gd name="connsiteX20" fmla="*/ 2140744 w 2407444"/>
                <a:gd name="connsiteY20" fmla="*/ 669298 h 1781374"/>
                <a:gd name="connsiteX21" fmla="*/ 2126456 w 2407444"/>
                <a:gd name="connsiteY21" fmla="*/ 671679 h 1781374"/>
                <a:gd name="connsiteX22" fmla="*/ 2119312 w 2407444"/>
                <a:gd name="connsiteY22" fmla="*/ 674060 h 1781374"/>
                <a:gd name="connsiteX23" fmla="*/ 2102644 w 2407444"/>
                <a:gd name="connsiteY23" fmla="*/ 676441 h 1781374"/>
                <a:gd name="connsiteX24" fmla="*/ 2062162 w 2407444"/>
                <a:gd name="connsiteY24" fmla="*/ 681204 h 1781374"/>
                <a:gd name="connsiteX25" fmla="*/ 2033587 w 2407444"/>
                <a:gd name="connsiteY25" fmla="*/ 678823 h 1781374"/>
                <a:gd name="connsiteX26" fmla="*/ 2026444 w 2407444"/>
                <a:gd name="connsiteY26" fmla="*/ 676441 h 1781374"/>
                <a:gd name="connsiteX27" fmla="*/ 2019300 w 2407444"/>
                <a:gd name="connsiteY27" fmla="*/ 669298 h 1781374"/>
                <a:gd name="connsiteX28" fmla="*/ 2021681 w 2407444"/>
                <a:gd name="connsiteY28" fmla="*/ 659773 h 1781374"/>
                <a:gd name="connsiteX29" fmla="*/ 2038350 w 2407444"/>
                <a:gd name="connsiteY29" fmla="*/ 664535 h 1781374"/>
                <a:gd name="connsiteX30" fmla="*/ 2100262 w 2407444"/>
                <a:gd name="connsiteY30" fmla="*/ 662154 h 1781374"/>
                <a:gd name="connsiteX31" fmla="*/ 2107406 w 2407444"/>
                <a:gd name="connsiteY31" fmla="*/ 659773 h 1781374"/>
                <a:gd name="connsiteX32" fmla="*/ 2121694 w 2407444"/>
                <a:gd name="connsiteY32" fmla="*/ 650248 h 1781374"/>
                <a:gd name="connsiteX33" fmla="*/ 2126456 w 2407444"/>
                <a:gd name="connsiteY33" fmla="*/ 643104 h 1781374"/>
                <a:gd name="connsiteX34" fmla="*/ 2131219 w 2407444"/>
                <a:gd name="connsiteY34" fmla="*/ 633579 h 1781374"/>
                <a:gd name="connsiteX35" fmla="*/ 2138362 w 2407444"/>
                <a:gd name="connsiteY35" fmla="*/ 628816 h 1781374"/>
                <a:gd name="connsiteX36" fmla="*/ 2157412 w 2407444"/>
                <a:gd name="connsiteY36" fmla="*/ 619291 h 1781374"/>
                <a:gd name="connsiteX37" fmla="*/ 2164556 w 2407444"/>
                <a:gd name="connsiteY37" fmla="*/ 616910 h 1781374"/>
                <a:gd name="connsiteX38" fmla="*/ 2171700 w 2407444"/>
                <a:gd name="connsiteY38" fmla="*/ 612148 h 1781374"/>
                <a:gd name="connsiteX39" fmla="*/ 2164556 w 2407444"/>
                <a:gd name="connsiteY39" fmla="*/ 619291 h 1781374"/>
                <a:gd name="connsiteX40" fmla="*/ 2171700 w 2407444"/>
                <a:gd name="connsiteY40" fmla="*/ 621673 h 1781374"/>
                <a:gd name="connsiteX41" fmla="*/ 2185987 w 2407444"/>
                <a:gd name="connsiteY41" fmla="*/ 602623 h 1781374"/>
                <a:gd name="connsiteX42" fmla="*/ 2197894 w 2407444"/>
                <a:gd name="connsiteY42" fmla="*/ 581191 h 1781374"/>
                <a:gd name="connsiteX43" fmla="*/ 2207419 w 2407444"/>
                <a:gd name="connsiteY43" fmla="*/ 564523 h 1781374"/>
                <a:gd name="connsiteX44" fmla="*/ 2209800 w 2407444"/>
                <a:gd name="connsiteY44" fmla="*/ 535948 h 1781374"/>
                <a:gd name="connsiteX45" fmla="*/ 2202656 w 2407444"/>
                <a:gd name="connsiteY45" fmla="*/ 531185 h 1781374"/>
                <a:gd name="connsiteX46" fmla="*/ 2188369 w 2407444"/>
                <a:gd name="connsiteY46" fmla="*/ 526423 h 1781374"/>
                <a:gd name="connsiteX47" fmla="*/ 2174081 w 2407444"/>
                <a:gd name="connsiteY47" fmla="*/ 521660 h 1781374"/>
                <a:gd name="connsiteX48" fmla="*/ 2166937 w 2407444"/>
                <a:gd name="connsiteY48" fmla="*/ 519279 h 1781374"/>
                <a:gd name="connsiteX49" fmla="*/ 2159794 w 2407444"/>
                <a:gd name="connsiteY49" fmla="*/ 516898 h 1781374"/>
                <a:gd name="connsiteX50" fmla="*/ 2093119 w 2407444"/>
                <a:gd name="connsiteY50" fmla="*/ 516898 h 1781374"/>
                <a:gd name="connsiteX51" fmla="*/ 2105025 w 2407444"/>
                <a:gd name="connsiteY51" fmla="*/ 509754 h 1781374"/>
                <a:gd name="connsiteX52" fmla="*/ 2112169 w 2407444"/>
                <a:gd name="connsiteY52" fmla="*/ 504991 h 1781374"/>
                <a:gd name="connsiteX53" fmla="*/ 2090737 w 2407444"/>
                <a:gd name="connsiteY53" fmla="*/ 504991 h 1781374"/>
                <a:gd name="connsiteX54" fmla="*/ 2083594 w 2407444"/>
                <a:gd name="connsiteY54" fmla="*/ 507373 h 1781374"/>
                <a:gd name="connsiteX55" fmla="*/ 2076450 w 2407444"/>
                <a:gd name="connsiteY55" fmla="*/ 512135 h 1781374"/>
                <a:gd name="connsiteX56" fmla="*/ 2062162 w 2407444"/>
                <a:gd name="connsiteY56" fmla="*/ 509754 h 1781374"/>
                <a:gd name="connsiteX57" fmla="*/ 2078831 w 2407444"/>
                <a:gd name="connsiteY57" fmla="*/ 500229 h 1781374"/>
                <a:gd name="connsiteX58" fmla="*/ 2093119 w 2407444"/>
                <a:gd name="connsiteY58" fmla="*/ 495466 h 1781374"/>
                <a:gd name="connsiteX59" fmla="*/ 2100262 w 2407444"/>
                <a:gd name="connsiteY59" fmla="*/ 471654 h 1781374"/>
                <a:gd name="connsiteX60" fmla="*/ 2043112 w 2407444"/>
                <a:gd name="connsiteY60" fmla="*/ 471654 h 1781374"/>
                <a:gd name="connsiteX61" fmla="*/ 2040731 w 2407444"/>
                <a:gd name="connsiteY61" fmla="*/ 450223 h 1781374"/>
                <a:gd name="connsiteX62" fmla="*/ 2026444 w 2407444"/>
                <a:gd name="connsiteY62" fmla="*/ 452604 h 1781374"/>
                <a:gd name="connsiteX63" fmla="*/ 2024062 w 2407444"/>
                <a:gd name="connsiteY63" fmla="*/ 459748 h 1781374"/>
                <a:gd name="connsiteX64" fmla="*/ 2021681 w 2407444"/>
                <a:gd name="connsiteY64" fmla="*/ 476416 h 1781374"/>
                <a:gd name="connsiteX65" fmla="*/ 2014537 w 2407444"/>
                <a:gd name="connsiteY65" fmla="*/ 478798 h 1781374"/>
                <a:gd name="connsiteX66" fmla="*/ 1997869 w 2407444"/>
                <a:gd name="connsiteY66" fmla="*/ 481179 h 1781374"/>
                <a:gd name="connsiteX67" fmla="*/ 1990725 w 2407444"/>
                <a:gd name="connsiteY67" fmla="*/ 485941 h 1781374"/>
                <a:gd name="connsiteX68" fmla="*/ 1978819 w 2407444"/>
                <a:gd name="connsiteY68" fmla="*/ 497848 h 1781374"/>
                <a:gd name="connsiteX69" fmla="*/ 1962150 w 2407444"/>
                <a:gd name="connsiteY69" fmla="*/ 519279 h 1781374"/>
                <a:gd name="connsiteX70" fmla="*/ 1957387 w 2407444"/>
                <a:gd name="connsiteY70" fmla="*/ 526423 h 1781374"/>
                <a:gd name="connsiteX71" fmla="*/ 1938337 w 2407444"/>
                <a:gd name="connsiteY71" fmla="*/ 547854 h 1781374"/>
                <a:gd name="connsiteX72" fmla="*/ 1935956 w 2407444"/>
                <a:gd name="connsiteY72" fmla="*/ 554998 h 1781374"/>
                <a:gd name="connsiteX73" fmla="*/ 1924050 w 2407444"/>
                <a:gd name="connsiteY73" fmla="*/ 566904 h 1781374"/>
                <a:gd name="connsiteX74" fmla="*/ 1921669 w 2407444"/>
                <a:gd name="connsiteY74" fmla="*/ 574048 h 1781374"/>
                <a:gd name="connsiteX75" fmla="*/ 1931194 w 2407444"/>
                <a:gd name="connsiteY75" fmla="*/ 571666 h 1781374"/>
                <a:gd name="connsiteX76" fmla="*/ 1952625 w 2407444"/>
                <a:gd name="connsiteY76" fmla="*/ 557379 h 1781374"/>
                <a:gd name="connsiteX77" fmla="*/ 1959769 w 2407444"/>
                <a:gd name="connsiteY77" fmla="*/ 552616 h 1781374"/>
                <a:gd name="connsiteX78" fmla="*/ 1981200 w 2407444"/>
                <a:gd name="connsiteY78" fmla="*/ 564523 h 1781374"/>
                <a:gd name="connsiteX79" fmla="*/ 1978819 w 2407444"/>
                <a:gd name="connsiteY79" fmla="*/ 574048 h 1781374"/>
                <a:gd name="connsiteX80" fmla="*/ 1962150 w 2407444"/>
                <a:gd name="connsiteY80" fmla="*/ 595479 h 1781374"/>
                <a:gd name="connsiteX81" fmla="*/ 1993106 w 2407444"/>
                <a:gd name="connsiteY81" fmla="*/ 600241 h 1781374"/>
                <a:gd name="connsiteX82" fmla="*/ 1997869 w 2407444"/>
                <a:gd name="connsiteY82" fmla="*/ 585954 h 1781374"/>
                <a:gd name="connsiteX83" fmla="*/ 2000250 w 2407444"/>
                <a:gd name="connsiteY83" fmla="*/ 562141 h 1781374"/>
                <a:gd name="connsiteX84" fmla="*/ 2007394 w 2407444"/>
                <a:gd name="connsiteY84" fmla="*/ 554998 h 1781374"/>
                <a:gd name="connsiteX85" fmla="*/ 1990725 w 2407444"/>
                <a:gd name="connsiteY85" fmla="*/ 545473 h 1781374"/>
                <a:gd name="connsiteX86" fmla="*/ 2000250 w 2407444"/>
                <a:gd name="connsiteY86" fmla="*/ 538329 h 1781374"/>
                <a:gd name="connsiteX87" fmla="*/ 2007394 w 2407444"/>
                <a:gd name="connsiteY87" fmla="*/ 533566 h 1781374"/>
                <a:gd name="connsiteX88" fmla="*/ 2016919 w 2407444"/>
                <a:gd name="connsiteY88" fmla="*/ 519279 h 1781374"/>
                <a:gd name="connsiteX89" fmla="*/ 2019300 w 2407444"/>
                <a:gd name="connsiteY89" fmla="*/ 512135 h 1781374"/>
                <a:gd name="connsiteX90" fmla="*/ 2021681 w 2407444"/>
                <a:gd name="connsiteY90" fmla="*/ 502610 h 1781374"/>
                <a:gd name="connsiteX91" fmla="*/ 2038350 w 2407444"/>
                <a:gd name="connsiteY91" fmla="*/ 504991 h 1781374"/>
                <a:gd name="connsiteX92" fmla="*/ 2045494 w 2407444"/>
                <a:gd name="connsiteY92" fmla="*/ 507373 h 1781374"/>
                <a:gd name="connsiteX93" fmla="*/ 2045494 w 2407444"/>
                <a:gd name="connsiteY93" fmla="*/ 488323 h 1781374"/>
                <a:gd name="connsiteX94" fmla="*/ 2012156 w 2407444"/>
                <a:gd name="connsiteY94" fmla="*/ 483560 h 1781374"/>
                <a:gd name="connsiteX95" fmla="*/ 2016919 w 2407444"/>
                <a:gd name="connsiteY95" fmla="*/ 459748 h 1781374"/>
                <a:gd name="connsiteX96" fmla="*/ 2021681 w 2407444"/>
                <a:gd name="connsiteY96" fmla="*/ 452604 h 1781374"/>
                <a:gd name="connsiteX97" fmla="*/ 2028825 w 2407444"/>
                <a:gd name="connsiteY97" fmla="*/ 438316 h 1781374"/>
                <a:gd name="connsiteX98" fmla="*/ 2052637 w 2407444"/>
                <a:gd name="connsiteY98" fmla="*/ 426410 h 1781374"/>
                <a:gd name="connsiteX99" fmla="*/ 2059781 w 2407444"/>
                <a:gd name="connsiteY99" fmla="*/ 421648 h 1781374"/>
                <a:gd name="connsiteX100" fmla="*/ 2074069 w 2407444"/>
                <a:gd name="connsiteY100" fmla="*/ 409741 h 1781374"/>
                <a:gd name="connsiteX101" fmla="*/ 2081212 w 2407444"/>
                <a:gd name="connsiteY101" fmla="*/ 395454 h 1781374"/>
                <a:gd name="connsiteX102" fmla="*/ 2085975 w 2407444"/>
                <a:gd name="connsiteY102" fmla="*/ 388310 h 1781374"/>
                <a:gd name="connsiteX103" fmla="*/ 2081212 w 2407444"/>
                <a:gd name="connsiteY103" fmla="*/ 364498 h 1781374"/>
                <a:gd name="connsiteX104" fmla="*/ 2071687 w 2407444"/>
                <a:gd name="connsiteY104" fmla="*/ 350210 h 1781374"/>
                <a:gd name="connsiteX105" fmla="*/ 2066925 w 2407444"/>
                <a:gd name="connsiteY105" fmla="*/ 335923 h 1781374"/>
                <a:gd name="connsiteX106" fmla="*/ 2064544 w 2407444"/>
                <a:gd name="connsiteY106" fmla="*/ 328779 h 1781374"/>
                <a:gd name="connsiteX107" fmla="*/ 2059781 w 2407444"/>
                <a:gd name="connsiteY107" fmla="*/ 321635 h 1781374"/>
                <a:gd name="connsiteX108" fmla="*/ 2057400 w 2407444"/>
                <a:gd name="connsiteY108" fmla="*/ 314491 h 1781374"/>
                <a:gd name="connsiteX109" fmla="*/ 2043112 w 2407444"/>
                <a:gd name="connsiteY109" fmla="*/ 302585 h 1781374"/>
                <a:gd name="connsiteX110" fmla="*/ 2028825 w 2407444"/>
                <a:gd name="connsiteY110" fmla="*/ 288298 h 1781374"/>
                <a:gd name="connsiteX111" fmla="*/ 2021681 w 2407444"/>
                <a:gd name="connsiteY111" fmla="*/ 290679 h 1781374"/>
                <a:gd name="connsiteX112" fmla="*/ 2021681 w 2407444"/>
                <a:gd name="connsiteY112" fmla="*/ 314491 h 1781374"/>
                <a:gd name="connsiteX113" fmla="*/ 2024062 w 2407444"/>
                <a:gd name="connsiteY113" fmla="*/ 321635 h 1781374"/>
                <a:gd name="connsiteX114" fmla="*/ 2021681 w 2407444"/>
                <a:gd name="connsiteY114" fmla="*/ 309729 h 1781374"/>
                <a:gd name="connsiteX115" fmla="*/ 2014537 w 2407444"/>
                <a:gd name="connsiteY115" fmla="*/ 285916 h 1781374"/>
                <a:gd name="connsiteX116" fmla="*/ 2009775 w 2407444"/>
                <a:gd name="connsiteY116" fmla="*/ 269248 h 1781374"/>
                <a:gd name="connsiteX117" fmla="*/ 2005012 w 2407444"/>
                <a:gd name="connsiteY117" fmla="*/ 254960 h 1781374"/>
                <a:gd name="connsiteX118" fmla="*/ 2002631 w 2407444"/>
                <a:gd name="connsiteY118" fmla="*/ 247816 h 1781374"/>
                <a:gd name="connsiteX119" fmla="*/ 1997869 w 2407444"/>
                <a:gd name="connsiteY119" fmla="*/ 240673 h 1781374"/>
                <a:gd name="connsiteX120" fmla="*/ 1993106 w 2407444"/>
                <a:gd name="connsiteY120" fmla="*/ 195429 h 1781374"/>
                <a:gd name="connsiteX121" fmla="*/ 1985962 w 2407444"/>
                <a:gd name="connsiteY121" fmla="*/ 159710 h 1781374"/>
                <a:gd name="connsiteX122" fmla="*/ 1978819 w 2407444"/>
                <a:gd name="connsiteY122" fmla="*/ 135898 h 1781374"/>
                <a:gd name="connsiteX123" fmla="*/ 1966912 w 2407444"/>
                <a:gd name="connsiteY123" fmla="*/ 121610 h 1781374"/>
                <a:gd name="connsiteX124" fmla="*/ 1959769 w 2407444"/>
                <a:gd name="connsiteY124" fmla="*/ 116848 h 1781374"/>
                <a:gd name="connsiteX125" fmla="*/ 1957387 w 2407444"/>
                <a:gd name="connsiteY125" fmla="*/ 109704 h 1781374"/>
                <a:gd name="connsiteX126" fmla="*/ 1940719 w 2407444"/>
                <a:gd name="connsiteY126" fmla="*/ 100179 h 1781374"/>
                <a:gd name="connsiteX127" fmla="*/ 1933575 w 2407444"/>
                <a:gd name="connsiteY127" fmla="*/ 102560 h 1781374"/>
                <a:gd name="connsiteX128" fmla="*/ 1931194 w 2407444"/>
                <a:gd name="connsiteY128" fmla="*/ 109704 h 1781374"/>
                <a:gd name="connsiteX129" fmla="*/ 1926431 w 2407444"/>
                <a:gd name="connsiteY129" fmla="*/ 128754 h 1781374"/>
                <a:gd name="connsiteX130" fmla="*/ 1912144 w 2407444"/>
                <a:gd name="connsiteY130" fmla="*/ 157329 h 1781374"/>
                <a:gd name="connsiteX131" fmla="*/ 1907381 w 2407444"/>
                <a:gd name="connsiteY131" fmla="*/ 164473 h 1781374"/>
                <a:gd name="connsiteX132" fmla="*/ 1900237 w 2407444"/>
                <a:gd name="connsiteY132" fmla="*/ 169235 h 1781374"/>
                <a:gd name="connsiteX133" fmla="*/ 1888331 w 2407444"/>
                <a:gd name="connsiteY133" fmla="*/ 183523 h 1781374"/>
                <a:gd name="connsiteX134" fmla="*/ 1874044 w 2407444"/>
                <a:gd name="connsiteY134" fmla="*/ 204954 h 1781374"/>
                <a:gd name="connsiteX135" fmla="*/ 1864519 w 2407444"/>
                <a:gd name="connsiteY135" fmla="*/ 219241 h 1781374"/>
                <a:gd name="connsiteX136" fmla="*/ 1859756 w 2407444"/>
                <a:gd name="connsiteY136" fmla="*/ 226385 h 1781374"/>
                <a:gd name="connsiteX137" fmla="*/ 1854994 w 2407444"/>
                <a:gd name="connsiteY137" fmla="*/ 240673 h 1781374"/>
                <a:gd name="connsiteX138" fmla="*/ 1845469 w 2407444"/>
                <a:gd name="connsiteY138" fmla="*/ 257341 h 1781374"/>
                <a:gd name="connsiteX139" fmla="*/ 1835944 w 2407444"/>
                <a:gd name="connsiteY139" fmla="*/ 278773 h 1781374"/>
                <a:gd name="connsiteX140" fmla="*/ 1821656 w 2407444"/>
                <a:gd name="connsiteY140" fmla="*/ 290679 h 1781374"/>
                <a:gd name="connsiteX141" fmla="*/ 1807369 w 2407444"/>
                <a:gd name="connsiteY141" fmla="*/ 295441 h 1781374"/>
                <a:gd name="connsiteX142" fmla="*/ 1790700 w 2407444"/>
                <a:gd name="connsiteY142" fmla="*/ 288298 h 1781374"/>
                <a:gd name="connsiteX143" fmla="*/ 1776412 w 2407444"/>
                <a:gd name="connsiteY143" fmla="*/ 281154 h 1781374"/>
                <a:gd name="connsiteX144" fmla="*/ 1743075 w 2407444"/>
                <a:gd name="connsiteY144" fmla="*/ 283535 h 1781374"/>
                <a:gd name="connsiteX145" fmla="*/ 1731169 w 2407444"/>
                <a:gd name="connsiteY145" fmla="*/ 295441 h 1781374"/>
                <a:gd name="connsiteX146" fmla="*/ 1716881 w 2407444"/>
                <a:gd name="connsiteY146" fmla="*/ 302585 h 1781374"/>
                <a:gd name="connsiteX147" fmla="*/ 1695450 w 2407444"/>
                <a:gd name="connsiteY147" fmla="*/ 295441 h 1781374"/>
                <a:gd name="connsiteX148" fmla="*/ 1688306 w 2407444"/>
                <a:gd name="connsiteY148" fmla="*/ 293060 h 1781374"/>
                <a:gd name="connsiteX149" fmla="*/ 1681162 w 2407444"/>
                <a:gd name="connsiteY149" fmla="*/ 290679 h 1781374"/>
                <a:gd name="connsiteX150" fmla="*/ 1666875 w 2407444"/>
                <a:gd name="connsiteY150" fmla="*/ 278773 h 1781374"/>
                <a:gd name="connsiteX151" fmla="*/ 1659731 w 2407444"/>
                <a:gd name="connsiteY151" fmla="*/ 276391 h 1781374"/>
                <a:gd name="connsiteX152" fmla="*/ 1643062 w 2407444"/>
                <a:gd name="connsiteY152" fmla="*/ 269248 h 1781374"/>
                <a:gd name="connsiteX153" fmla="*/ 1547812 w 2407444"/>
                <a:gd name="connsiteY153" fmla="*/ 271629 h 1781374"/>
                <a:gd name="connsiteX154" fmla="*/ 1540669 w 2407444"/>
                <a:gd name="connsiteY154" fmla="*/ 276391 h 1781374"/>
                <a:gd name="connsiteX155" fmla="*/ 1538287 w 2407444"/>
                <a:gd name="connsiteY155" fmla="*/ 283535 h 1781374"/>
                <a:gd name="connsiteX156" fmla="*/ 1545431 w 2407444"/>
                <a:gd name="connsiteY156" fmla="*/ 307348 h 1781374"/>
                <a:gd name="connsiteX157" fmla="*/ 1547812 w 2407444"/>
                <a:gd name="connsiteY157" fmla="*/ 314491 h 1781374"/>
                <a:gd name="connsiteX158" fmla="*/ 1462087 w 2407444"/>
                <a:gd name="connsiteY158" fmla="*/ 321635 h 1781374"/>
                <a:gd name="connsiteX159" fmla="*/ 1447800 w 2407444"/>
                <a:gd name="connsiteY159" fmla="*/ 316873 h 1781374"/>
                <a:gd name="connsiteX160" fmla="*/ 1431131 w 2407444"/>
                <a:gd name="connsiteY160" fmla="*/ 319254 h 1781374"/>
                <a:gd name="connsiteX161" fmla="*/ 1414462 w 2407444"/>
                <a:gd name="connsiteY161" fmla="*/ 324016 h 1781374"/>
                <a:gd name="connsiteX162" fmla="*/ 1407319 w 2407444"/>
                <a:gd name="connsiteY162" fmla="*/ 328779 h 1781374"/>
                <a:gd name="connsiteX163" fmla="*/ 1397794 w 2407444"/>
                <a:gd name="connsiteY163" fmla="*/ 343066 h 1781374"/>
                <a:gd name="connsiteX164" fmla="*/ 1390650 w 2407444"/>
                <a:gd name="connsiteY164" fmla="*/ 345448 h 1781374"/>
                <a:gd name="connsiteX165" fmla="*/ 1383506 w 2407444"/>
                <a:gd name="connsiteY165" fmla="*/ 350210 h 1781374"/>
                <a:gd name="connsiteX166" fmla="*/ 1357312 w 2407444"/>
                <a:gd name="connsiteY166" fmla="*/ 354973 h 1781374"/>
                <a:gd name="connsiteX167" fmla="*/ 1343025 w 2407444"/>
                <a:gd name="connsiteY167" fmla="*/ 362116 h 1781374"/>
                <a:gd name="connsiteX168" fmla="*/ 1331119 w 2407444"/>
                <a:gd name="connsiteY168" fmla="*/ 381166 h 1781374"/>
                <a:gd name="connsiteX169" fmla="*/ 1323975 w 2407444"/>
                <a:gd name="connsiteY169" fmla="*/ 383548 h 1781374"/>
                <a:gd name="connsiteX170" fmla="*/ 1300162 w 2407444"/>
                <a:gd name="connsiteY170" fmla="*/ 381166 h 1781374"/>
                <a:gd name="connsiteX171" fmla="*/ 1297781 w 2407444"/>
                <a:gd name="connsiteY171" fmla="*/ 371641 h 1781374"/>
                <a:gd name="connsiteX172" fmla="*/ 1283494 w 2407444"/>
                <a:gd name="connsiteY172" fmla="*/ 362116 h 1781374"/>
                <a:gd name="connsiteX173" fmla="*/ 1273969 w 2407444"/>
                <a:gd name="connsiteY173" fmla="*/ 354973 h 1781374"/>
                <a:gd name="connsiteX174" fmla="*/ 1266825 w 2407444"/>
                <a:gd name="connsiteY174" fmla="*/ 347829 h 1781374"/>
                <a:gd name="connsiteX175" fmla="*/ 1259681 w 2407444"/>
                <a:gd name="connsiteY175" fmla="*/ 345448 h 1781374"/>
                <a:gd name="connsiteX176" fmla="*/ 1254919 w 2407444"/>
                <a:gd name="connsiteY176" fmla="*/ 338304 h 1781374"/>
                <a:gd name="connsiteX177" fmla="*/ 1247775 w 2407444"/>
                <a:gd name="connsiteY177" fmla="*/ 331160 h 1781374"/>
                <a:gd name="connsiteX178" fmla="*/ 1243012 w 2407444"/>
                <a:gd name="connsiteY178" fmla="*/ 316873 h 1781374"/>
                <a:gd name="connsiteX179" fmla="*/ 1235869 w 2407444"/>
                <a:gd name="connsiteY179" fmla="*/ 302585 h 1781374"/>
                <a:gd name="connsiteX180" fmla="*/ 1228725 w 2407444"/>
                <a:gd name="connsiteY180" fmla="*/ 271629 h 1781374"/>
                <a:gd name="connsiteX181" fmla="*/ 1223962 w 2407444"/>
                <a:gd name="connsiteY181" fmla="*/ 264485 h 1781374"/>
                <a:gd name="connsiteX182" fmla="*/ 1223962 w 2407444"/>
                <a:gd name="connsiteY182" fmla="*/ 173998 h 1781374"/>
                <a:gd name="connsiteX183" fmla="*/ 1228725 w 2407444"/>
                <a:gd name="connsiteY183" fmla="*/ 166854 h 1781374"/>
                <a:gd name="connsiteX184" fmla="*/ 1235869 w 2407444"/>
                <a:gd name="connsiteY184" fmla="*/ 145423 h 1781374"/>
                <a:gd name="connsiteX185" fmla="*/ 1243012 w 2407444"/>
                <a:gd name="connsiteY185" fmla="*/ 131135 h 1781374"/>
                <a:gd name="connsiteX186" fmla="*/ 1250156 w 2407444"/>
                <a:gd name="connsiteY186" fmla="*/ 126373 h 1781374"/>
                <a:gd name="connsiteX187" fmla="*/ 1238250 w 2407444"/>
                <a:gd name="connsiteY187" fmla="*/ 107323 h 1781374"/>
                <a:gd name="connsiteX188" fmla="*/ 1231106 w 2407444"/>
                <a:gd name="connsiteY188" fmla="*/ 93035 h 1781374"/>
                <a:gd name="connsiteX189" fmla="*/ 1228725 w 2407444"/>
                <a:gd name="connsiteY189" fmla="*/ 85891 h 1781374"/>
                <a:gd name="connsiteX190" fmla="*/ 1226344 w 2407444"/>
                <a:gd name="connsiteY190" fmla="*/ 76366 h 1781374"/>
                <a:gd name="connsiteX191" fmla="*/ 1202531 w 2407444"/>
                <a:gd name="connsiteY191" fmla="*/ 69223 h 1781374"/>
                <a:gd name="connsiteX192" fmla="*/ 1195387 w 2407444"/>
                <a:gd name="connsiteY192" fmla="*/ 66841 h 1781374"/>
                <a:gd name="connsiteX193" fmla="*/ 1197769 w 2407444"/>
                <a:gd name="connsiteY193" fmla="*/ 59698 h 1781374"/>
                <a:gd name="connsiteX194" fmla="*/ 1207294 w 2407444"/>
                <a:gd name="connsiteY194" fmla="*/ 45410 h 1781374"/>
                <a:gd name="connsiteX195" fmla="*/ 1212056 w 2407444"/>
                <a:gd name="connsiteY195" fmla="*/ 38266 h 1781374"/>
                <a:gd name="connsiteX196" fmla="*/ 1212056 w 2407444"/>
                <a:gd name="connsiteY196" fmla="*/ 12073 h 1781374"/>
                <a:gd name="connsiteX197" fmla="*/ 1209675 w 2407444"/>
                <a:gd name="connsiteY197" fmla="*/ 4929 h 1781374"/>
                <a:gd name="connsiteX198" fmla="*/ 1200150 w 2407444"/>
                <a:gd name="connsiteY198" fmla="*/ 2548 h 1781374"/>
                <a:gd name="connsiteX199" fmla="*/ 1193006 w 2407444"/>
                <a:gd name="connsiteY199" fmla="*/ 166 h 1781374"/>
                <a:gd name="connsiteX200" fmla="*/ 1169194 w 2407444"/>
                <a:gd name="connsiteY200" fmla="*/ 2548 h 1781374"/>
                <a:gd name="connsiteX201" fmla="*/ 1138237 w 2407444"/>
                <a:gd name="connsiteY201" fmla="*/ 2548 h 1781374"/>
                <a:gd name="connsiteX202" fmla="*/ 1143000 w 2407444"/>
                <a:gd name="connsiteY202" fmla="*/ 19216 h 1781374"/>
                <a:gd name="connsiteX203" fmla="*/ 1147762 w 2407444"/>
                <a:gd name="connsiteY203" fmla="*/ 33504 h 1781374"/>
                <a:gd name="connsiteX204" fmla="*/ 1145381 w 2407444"/>
                <a:gd name="connsiteY204" fmla="*/ 40648 h 1781374"/>
                <a:gd name="connsiteX205" fmla="*/ 1138237 w 2407444"/>
                <a:gd name="connsiteY205" fmla="*/ 47791 h 1781374"/>
                <a:gd name="connsiteX206" fmla="*/ 1123950 w 2407444"/>
                <a:gd name="connsiteY206" fmla="*/ 57316 h 1781374"/>
                <a:gd name="connsiteX207" fmla="*/ 1081087 w 2407444"/>
                <a:gd name="connsiteY207" fmla="*/ 62079 h 1781374"/>
                <a:gd name="connsiteX208" fmla="*/ 1069181 w 2407444"/>
                <a:gd name="connsiteY208" fmla="*/ 76366 h 1781374"/>
                <a:gd name="connsiteX209" fmla="*/ 1064419 w 2407444"/>
                <a:gd name="connsiteY209" fmla="*/ 83510 h 1781374"/>
                <a:gd name="connsiteX210" fmla="*/ 1035844 w 2407444"/>
                <a:gd name="connsiteY210" fmla="*/ 90654 h 1781374"/>
                <a:gd name="connsiteX211" fmla="*/ 1028700 w 2407444"/>
                <a:gd name="connsiteY211" fmla="*/ 93035 h 1781374"/>
                <a:gd name="connsiteX212" fmla="*/ 1021556 w 2407444"/>
                <a:gd name="connsiteY212" fmla="*/ 97798 h 1781374"/>
                <a:gd name="connsiteX213" fmla="*/ 988219 w 2407444"/>
                <a:gd name="connsiteY213" fmla="*/ 102560 h 1781374"/>
                <a:gd name="connsiteX214" fmla="*/ 973931 w 2407444"/>
                <a:gd name="connsiteY214" fmla="*/ 112085 h 1781374"/>
                <a:gd name="connsiteX215" fmla="*/ 969169 w 2407444"/>
                <a:gd name="connsiteY215" fmla="*/ 128754 h 1781374"/>
                <a:gd name="connsiteX216" fmla="*/ 966787 w 2407444"/>
                <a:gd name="connsiteY216" fmla="*/ 135898 h 1781374"/>
                <a:gd name="connsiteX217" fmla="*/ 959644 w 2407444"/>
                <a:gd name="connsiteY217" fmla="*/ 138279 h 1781374"/>
                <a:gd name="connsiteX218" fmla="*/ 931069 w 2407444"/>
                <a:gd name="connsiteY218" fmla="*/ 133516 h 1781374"/>
                <a:gd name="connsiteX219" fmla="*/ 916781 w 2407444"/>
                <a:gd name="connsiteY219" fmla="*/ 123991 h 1781374"/>
                <a:gd name="connsiteX220" fmla="*/ 909637 w 2407444"/>
                <a:gd name="connsiteY220" fmla="*/ 119229 h 1781374"/>
                <a:gd name="connsiteX221" fmla="*/ 897731 w 2407444"/>
                <a:gd name="connsiteY221" fmla="*/ 116848 h 1781374"/>
                <a:gd name="connsiteX222" fmla="*/ 878681 w 2407444"/>
                <a:gd name="connsiteY222" fmla="*/ 112085 h 1781374"/>
                <a:gd name="connsiteX223" fmla="*/ 852487 w 2407444"/>
                <a:gd name="connsiteY223" fmla="*/ 104941 h 1781374"/>
                <a:gd name="connsiteX224" fmla="*/ 845344 w 2407444"/>
                <a:gd name="connsiteY224" fmla="*/ 102560 h 1781374"/>
                <a:gd name="connsiteX225" fmla="*/ 838200 w 2407444"/>
                <a:gd name="connsiteY225" fmla="*/ 100179 h 1781374"/>
                <a:gd name="connsiteX226" fmla="*/ 800100 w 2407444"/>
                <a:gd name="connsiteY226" fmla="*/ 97798 h 1781374"/>
                <a:gd name="connsiteX227" fmla="*/ 802481 w 2407444"/>
                <a:gd name="connsiteY227" fmla="*/ 112085 h 1781374"/>
                <a:gd name="connsiteX228" fmla="*/ 821531 w 2407444"/>
                <a:gd name="connsiteY228" fmla="*/ 128754 h 1781374"/>
                <a:gd name="connsiteX229" fmla="*/ 828675 w 2407444"/>
                <a:gd name="connsiteY229" fmla="*/ 135898 h 1781374"/>
                <a:gd name="connsiteX230" fmla="*/ 842962 w 2407444"/>
                <a:gd name="connsiteY230" fmla="*/ 145423 h 1781374"/>
                <a:gd name="connsiteX231" fmla="*/ 840581 w 2407444"/>
                <a:gd name="connsiteY231" fmla="*/ 181141 h 1781374"/>
                <a:gd name="connsiteX232" fmla="*/ 838200 w 2407444"/>
                <a:gd name="connsiteY232" fmla="*/ 193048 h 1781374"/>
                <a:gd name="connsiteX233" fmla="*/ 833437 w 2407444"/>
                <a:gd name="connsiteY233" fmla="*/ 224004 h 1781374"/>
                <a:gd name="connsiteX234" fmla="*/ 835819 w 2407444"/>
                <a:gd name="connsiteY234" fmla="*/ 247816 h 1781374"/>
                <a:gd name="connsiteX235" fmla="*/ 838200 w 2407444"/>
                <a:gd name="connsiteY235" fmla="*/ 254960 h 1781374"/>
                <a:gd name="connsiteX236" fmla="*/ 852487 w 2407444"/>
                <a:gd name="connsiteY236" fmla="*/ 264485 h 1781374"/>
                <a:gd name="connsiteX237" fmla="*/ 871537 w 2407444"/>
                <a:gd name="connsiteY237" fmla="*/ 274010 h 1781374"/>
                <a:gd name="connsiteX238" fmla="*/ 878681 w 2407444"/>
                <a:gd name="connsiteY238" fmla="*/ 276391 h 1781374"/>
                <a:gd name="connsiteX239" fmla="*/ 907256 w 2407444"/>
                <a:gd name="connsiteY239" fmla="*/ 278773 h 1781374"/>
                <a:gd name="connsiteX240" fmla="*/ 912019 w 2407444"/>
                <a:gd name="connsiteY240" fmla="*/ 285916 h 1781374"/>
                <a:gd name="connsiteX241" fmla="*/ 909637 w 2407444"/>
                <a:gd name="connsiteY241" fmla="*/ 293060 h 1781374"/>
                <a:gd name="connsiteX242" fmla="*/ 904875 w 2407444"/>
                <a:gd name="connsiteY242" fmla="*/ 300204 h 1781374"/>
                <a:gd name="connsiteX243" fmla="*/ 897731 w 2407444"/>
                <a:gd name="connsiteY243" fmla="*/ 304966 h 1781374"/>
                <a:gd name="connsiteX244" fmla="*/ 857250 w 2407444"/>
                <a:gd name="connsiteY244" fmla="*/ 309729 h 1781374"/>
                <a:gd name="connsiteX245" fmla="*/ 850106 w 2407444"/>
                <a:gd name="connsiteY245" fmla="*/ 314491 h 1781374"/>
                <a:gd name="connsiteX246" fmla="*/ 847725 w 2407444"/>
                <a:gd name="connsiteY246" fmla="*/ 328779 h 1781374"/>
                <a:gd name="connsiteX247" fmla="*/ 845344 w 2407444"/>
                <a:gd name="connsiteY247" fmla="*/ 338304 h 1781374"/>
                <a:gd name="connsiteX248" fmla="*/ 835819 w 2407444"/>
                <a:gd name="connsiteY248" fmla="*/ 352591 h 1781374"/>
                <a:gd name="connsiteX249" fmla="*/ 821531 w 2407444"/>
                <a:gd name="connsiteY249" fmla="*/ 359735 h 1781374"/>
                <a:gd name="connsiteX250" fmla="*/ 807244 w 2407444"/>
                <a:gd name="connsiteY250" fmla="*/ 364498 h 1781374"/>
                <a:gd name="connsiteX251" fmla="*/ 792956 w 2407444"/>
                <a:gd name="connsiteY251" fmla="*/ 371641 h 1781374"/>
                <a:gd name="connsiteX252" fmla="*/ 785812 w 2407444"/>
                <a:gd name="connsiteY252" fmla="*/ 376404 h 1781374"/>
                <a:gd name="connsiteX253" fmla="*/ 778669 w 2407444"/>
                <a:gd name="connsiteY253" fmla="*/ 383548 h 1781374"/>
                <a:gd name="connsiteX254" fmla="*/ 771525 w 2407444"/>
                <a:gd name="connsiteY254" fmla="*/ 385929 h 1781374"/>
                <a:gd name="connsiteX255" fmla="*/ 759619 w 2407444"/>
                <a:gd name="connsiteY255" fmla="*/ 395454 h 1781374"/>
                <a:gd name="connsiteX256" fmla="*/ 754856 w 2407444"/>
                <a:gd name="connsiteY256" fmla="*/ 402598 h 1781374"/>
                <a:gd name="connsiteX257" fmla="*/ 740569 w 2407444"/>
                <a:gd name="connsiteY257" fmla="*/ 412123 h 1781374"/>
                <a:gd name="connsiteX258" fmla="*/ 735806 w 2407444"/>
                <a:gd name="connsiteY258" fmla="*/ 419266 h 1781374"/>
                <a:gd name="connsiteX259" fmla="*/ 721519 w 2407444"/>
                <a:gd name="connsiteY259" fmla="*/ 426410 h 1781374"/>
                <a:gd name="connsiteX260" fmla="*/ 719137 w 2407444"/>
                <a:gd name="connsiteY260" fmla="*/ 404979 h 1781374"/>
                <a:gd name="connsiteX261" fmla="*/ 711994 w 2407444"/>
                <a:gd name="connsiteY261" fmla="*/ 402598 h 1781374"/>
                <a:gd name="connsiteX262" fmla="*/ 685800 w 2407444"/>
                <a:gd name="connsiteY262" fmla="*/ 404979 h 1781374"/>
                <a:gd name="connsiteX263" fmla="*/ 681037 w 2407444"/>
                <a:gd name="connsiteY263" fmla="*/ 412123 h 1781374"/>
                <a:gd name="connsiteX264" fmla="*/ 666750 w 2407444"/>
                <a:gd name="connsiteY264" fmla="*/ 416885 h 1781374"/>
                <a:gd name="connsiteX265" fmla="*/ 642937 w 2407444"/>
                <a:gd name="connsiteY265" fmla="*/ 414504 h 1781374"/>
                <a:gd name="connsiteX266" fmla="*/ 631031 w 2407444"/>
                <a:gd name="connsiteY266" fmla="*/ 400216 h 1781374"/>
                <a:gd name="connsiteX267" fmla="*/ 623887 w 2407444"/>
                <a:gd name="connsiteY267" fmla="*/ 395454 h 1781374"/>
                <a:gd name="connsiteX268" fmla="*/ 616744 w 2407444"/>
                <a:gd name="connsiteY268" fmla="*/ 388310 h 1781374"/>
                <a:gd name="connsiteX269" fmla="*/ 609600 w 2407444"/>
                <a:gd name="connsiteY269" fmla="*/ 383548 h 1781374"/>
                <a:gd name="connsiteX270" fmla="*/ 595312 w 2407444"/>
                <a:gd name="connsiteY270" fmla="*/ 378785 h 1781374"/>
                <a:gd name="connsiteX271" fmla="*/ 588169 w 2407444"/>
                <a:gd name="connsiteY271" fmla="*/ 338304 h 1781374"/>
                <a:gd name="connsiteX272" fmla="*/ 578644 w 2407444"/>
                <a:gd name="connsiteY272" fmla="*/ 324016 h 1781374"/>
                <a:gd name="connsiteX273" fmla="*/ 573881 w 2407444"/>
                <a:gd name="connsiteY273" fmla="*/ 316873 h 1781374"/>
                <a:gd name="connsiteX274" fmla="*/ 569119 w 2407444"/>
                <a:gd name="connsiteY274" fmla="*/ 309729 h 1781374"/>
                <a:gd name="connsiteX275" fmla="*/ 554831 w 2407444"/>
                <a:gd name="connsiteY275" fmla="*/ 300204 h 1781374"/>
                <a:gd name="connsiteX276" fmla="*/ 547687 w 2407444"/>
                <a:gd name="connsiteY276" fmla="*/ 295441 h 1781374"/>
                <a:gd name="connsiteX277" fmla="*/ 538162 w 2407444"/>
                <a:gd name="connsiteY277" fmla="*/ 309729 h 1781374"/>
                <a:gd name="connsiteX278" fmla="*/ 535781 w 2407444"/>
                <a:gd name="connsiteY278" fmla="*/ 316873 h 1781374"/>
                <a:gd name="connsiteX279" fmla="*/ 514350 w 2407444"/>
                <a:gd name="connsiteY279" fmla="*/ 328779 h 1781374"/>
                <a:gd name="connsiteX280" fmla="*/ 504825 w 2407444"/>
                <a:gd name="connsiteY280" fmla="*/ 326398 h 1781374"/>
                <a:gd name="connsiteX281" fmla="*/ 502444 w 2407444"/>
                <a:gd name="connsiteY281" fmla="*/ 319254 h 1781374"/>
                <a:gd name="connsiteX282" fmla="*/ 497681 w 2407444"/>
                <a:gd name="connsiteY282" fmla="*/ 312110 h 1781374"/>
                <a:gd name="connsiteX283" fmla="*/ 490537 w 2407444"/>
                <a:gd name="connsiteY283" fmla="*/ 319254 h 1781374"/>
                <a:gd name="connsiteX284" fmla="*/ 485775 w 2407444"/>
                <a:gd name="connsiteY284" fmla="*/ 333541 h 1781374"/>
                <a:gd name="connsiteX285" fmla="*/ 471487 w 2407444"/>
                <a:gd name="connsiteY285" fmla="*/ 338304 h 1781374"/>
                <a:gd name="connsiteX286" fmla="*/ 411956 w 2407444"/>
                <a:gd name="connsiteY286" fmla="*/ 335923 h 1781374"/>
                <a:gd name="connsiteX287" fmla="*/ 385762 w 2407444"/>
                <a:gd name="connsiteY287" fmla="*/ 333541 h 1781374"/>
                <a:gd name="connsiteX288" fmla="*/ 359569 w 2407444"/>
                <a:gd name="connsiteY288" fmla="*/ 335923 h 1781374"/>
                <a:gd name="connsiteX289" fmla="*/ 345281 w 2407444"/>
                <a:gd name="connsiteY289" fmla="*/ 343066 h 1781374"/>
                <a:gd name="connsiteX290" fmla="*/ 352425 w 2407444"/>
                <a:gd name="connsiteY290" fmla="*/ 404979 h 1781374"/>
                <a:gd name="connsiteX291" fmla="*/ 366712 w 2407444"/>
                <a:gd name="connsiteY291" fmla="*/ 412123 h 1781374"/>
                <a:gd name="connsiteX292" fmla="*/ 390525 w 2407444"/>
                <a:gd name="connsiteY292" fmla="*/ 416885 h 1781374"/>
                <a:gd name="connsiteX293" fmla="*/ 402431 w 2407444"/>
                <a:gd name="connsiteY293" fmla="*/ 435935 h 1781374"/>
                <a:gd name="connsiteX294" fmla="*/ 404812 w 2407444"/>
                <a:gd name="connsiteY294" fmla="*/ 443079 h 1781374"/>
                <a:gd name="connsiteX295" fmla="*/ 397669 w 2407444"/>
                <a:gd name="connsiteY295" fmla="*/ 447841 h 1781374"/>
                <a:gd name="connsiteX296" fmla="*/ 340519 w 2407444"/>
                <a:gd name="connsiteY296" fmla="*/ 452604 h 1781374"/>
                <a:gd name="connsiteX297" fmla="*/ 335756 w 2407444"/>
                <a:gd name="connsiteY297" fmla="*/ 466891 h 1781374"/>
                <a:gd name="connsiteX298" fmla="*/ 333375 w 2407444"/>
                <a:gd name="connsiteY298" fmla="*/ 474035 h 1781374"/>
                <a:gd name="connsiteX299" fmla="*/ 335756 w 2407444"/>
                <a:gd name="connsiteY299" fmla="*/ 531185 h 1781374"/>
                <a:gd name="connsiteX300" fmla="*/ 338137 w 2407444"/>
                <a:gd name="connsiteY300" fmla="*/ 538329 h 1781374"/>
                <a:gd name="connsiteX301" fmla="*/ 345281 w 2407444"/>
                <a:gd name="connsiteY301" fmla="*/ 543091 h 1781374"/>
                <a:gd name="connsiteX302" fmla="*/ 352425 w 2407444"/>
                <a:gd name="connsiteY302" fmla="*/ 550235 h 1781374"/>
                <a:gd name="connsiteX303" fmla="*/ 361950 w 2407444"/>
                <a:gd name="connsiteY303" fmla="*/ 564523 h 1781374"/>
                <a:gd name="connsiteX304" fmla="*/ 369094 w 2407444"/>
                <a:gd name="connsiteY304" fmla="*/ 588335 h 1781374"/>
                <a:gd name="connsiteX305" fmla="*/ 376237 w 2407444"/>
                <a:gd name="connsiteY305" fmla="*/ 593098 h 1781374"/>
                <a:gd name="connsiteX306" fmla="*/ 381000 w 2407444"/>
                <a:gd name="connsiteY306" fmla="*/ 607385 h 1781374"/>
                <a:gd name="connsiteX307" fmla="*/ 383381 w 2407444"/>
                <a:gd name="connsiteY307" fmla="*/ 614529 h 1781374"/>
                <a:gd name="connsiteX308" fmla="*/ 381000 w 2407444"/>
                <a:gd name="connsiteY308" fmla="*/ 657391 h 1781374"/>
                <a:gd name="connsiteX309" fmla="*/ 378619 w 2407444"/>
                <a:gd name="connsiteY309" fmla="*/ 664535 h 1781374"/>
                <a:gd name="connsiteX310" fmla="*/ 376237 w 2407444"/>
                <a:gd name="connsiteY310" fmla="*/ 674060 h 1781374"/>
                <a:gd name="connsiteX311" fmla="*/ 371475 w 2407444"/>
                <a:gd name="connsiteY311" fmla="*/ 688348 h 1781374"/>
                <a:gd name="connsiteX312" fmla="*/ 369094 w 2407444"/>
                <a:gd name="connsiteY312" fmla="*/ 697873 h 1781374"/>
                <a:gd name="connsiteX313" fmla="*/ 364331 w 2407444"/>
                <a:gd name="connsiteY313" fmla="*/ 714541 h 1781374"/>
                <a:gd name="connsiteX314" fmla="*/ 361950 w 2407444"/>
                <a:gd name="connsiteY314" fmla="*/ 728829 h 1781374"/>
                <a:gd name="connsiteX315" fmla="*/ 357187 w 2407444"/>
                <a:gd name="connsiteY315" fmla="*/ 762166 h 1781374"/>
                <a:gd name="connsiteX316" fmla="*/ 354806 w 2407444"/>
                <a:gd name="connsiteY316" fmla="*/ 771691 h 1781374"/>
                <a:gd name="connsiteX317" fmla="*/ 350044 w 2407444"/>
                <a:gd name="connsiteY317" fmla="*/ 797885 h 1781374"/>
                <a:gd name="connsiteX318" fmla="*/ 347662 w 2407444"/>
                <a:gd name="connsiteY318" fmla="*/ 805029 h 1781374"/>
                <a:gd name="connsiteX319" fmla="*/ 342900 w 2407444"/>
                <a:gd name="connsiteY319" fmla="*/ 824079 h 1781374"/>
                <a:gd name="connsiteX320" fmla="*/ 340519 w 2407444"/>
                <a:gd name="connsiteY320" fmla="*/ 833604 h 1781374"/>
                <a:gd name="connsiteX321" fmla="*/ 338137 w 2407444"/>
                <a:gd name="connsiteY321" fmla="*/ 845510 h 1781374"/>
                <a:gd name="connsiteX322" fmla="*/ 335756 w 2407444"/>
                <a:gd name="connsiteY322" fmla="*/ 859798 h 1781374"/>
                <a:gd name="connsiteX323" fmla="*/ 333375 w 2407444"/>
                <a:gd name="connsiteY323" fmla="*/ 866941 h 1781374"/>
                <a:gd name="connsiteX324" fmla="*/ 330994 w 2407444"/>
                <a:gd name="connsiteY324" fmla="*/ 885991 h 1781374"/>
                <a:gd name="connsiteX325" fmla="*/ 326231 w 2407444"/>
                <a:gd name="connsiteY325" fmla="*/ 916948 h 1781374"/>
                <a:gd name="connsiteX326" fmla="*/ 314325 w 2407444"/>
                <a:gd name="connsiteY326" fmla="*/ 912185 h 1781374"/>
                <a:gd name="connsiteX327" fmla="*/ 309562 w 2407444"/>
                <a:gd name="connsiteY327" fmla="*/ 905041 h 1781374"/>
                <a:gd name="connsiteX328" fmla="*/ 295275 w 2407444"/>
                <a:gd name="connsiteY328" fmla="*/ 897898 h 1781374"/>
                <a:gd name="connsiteX329" fmla="*/ 278606 w 2407444"/>
                <a:gd name="connsiteY329" fmla="*/ 900279 h 1781374"/>
                <a:gd name="connsiteX330" fmla="*/ 269081 w 2407444"/>
                <a:gd name="connsiteY330" fmla="*/ 912185 h 1781374"/>
                <a:gd name="connsiteX331" fmla="*/ 261937 w 2407444"/>
                <a:gd name="connsiteY331" fmla="*/ 914566 h 1781374"/>
                <a:gd name="connsiteX332" fmla="*/ 247650 w 2407444"/>
                <a:gd name="connsiteY332" fmla="*/ 921710 h 1781374"/>
                <a:gd name="connsiteX333" fmla="*/ 200025 w 2407444"/>
                <a:gd name="connsiteY333" fmla="*/ 926473 h 1781374"/>
                <a:gd name="connsiteX334" fmla="*/ 183356 w 2407444"/>
                <a:gd name="connsiteY334" fmla="*/ 931235 h 1781374"/>
                <a:gd name="connsiteX335" fmla="*/ 173831 w 2407444"/>
                <a:gd name="connsiteY335" fmla="*/ 933616 h 1781374"/>
                <a:gd name="connsiteX336" fmla="*/ 159544 w 2407444"/>
                <a:gd name="connsiteY336" fmla="*/ 938379 h 1781374"/>
                <a:gd name="connsiteX337" fmla="*/ 147637 w 2407444"/>
                <a:gd name="connsiteY337" fmla="*/ 940760 h 1781374"/>
                <a:gd name="connsiteX338" fmla="*/ 126206 w 2407444"/>
                <a:gd name="connsiteY338" fmla="*/ 950285 h 1781374"/>
                <a:gd name="connsiteX339" fmla="*/ 119062 w 2407444"/>
                <a:gd name="connsiteY339" fmla="*/ 952666 h 1781374"/>
                <a:gd name="connsiteX340" fmla="*/ 111919 w 2407444"/>
                <a:gd name="connsiteY340" fmla="*/ 957429 h 1781374"/>
                <a:gd name="connsiteX341" fmla="*/ 107156 w 2407444"/>
                <a:gd name="connsiteY341" fmla="*/ 964573 h 1781374"/>
                <a:gd name="connsiteX342" fmla="*/ 100012 w 2407444"/>
                <a:gd name="connsiteY342" fmla="*/ 971716 h 1781374"/>
                <a:gd name="connsiteX343" fmla="*/ 88106 w 2407444"/>
                <a:gd name="connsiteY343" fmla="*/ 978860 h 1781374"/>
                <a:gd name="connsiteX344" fmla="*/ 83344 w 2407444"/>
                <a:gd name="connsiteY344" fmla="*/ 1016960 h 1781374"/>
                <a:gd name="connsiteX345" fmla="*/ 78581 w 2407444"/>
                <a:gd name="connsiteY345" fmla="*/ 1033629 h 1781374"/>
                <a:gd name="connsiteX346" fmla="*/ 69056 w 2407444"/>
                <a:gd name="connsiteY346" fmla="*/ 1055060 h 1781374"/>
                <a:gd name="connsiteX347" fmla="*/ 66675 w 2407444"/>
                <a:gd name="connsiteY347" fmla="*/ 1062204 h 1781374"/>
                <a:gd name="connsiteX348" fmla="*/ 69056 w 2407444"/>
                <a:gd name="connsiteY348" fmla="*/ 1081254 h 1781374"/>
                <a:gd name="connsiteX349" fmla="*/ 69056 w 2407444"/>
                <a:gd name="connsiteY349" fmla="*/ 1109829 h 1781374"/>
                <a:gd name="connsiteX350" fmla="*/ 54769 w 2407444"/>
                <a:gd name="connsiteY350" fmla="*/ 1116973 h 1781374"/>
                <a:gd name="connsiteX351" fmla="*/ 40481 w 2407444"/>
                <a:gd name="connsiteY351" fmla="*/ 1126498 h 1781374"/>
                <a:gd name="connsiteX352" fmla="*/ 38100 w 2407444"/>
                <a:gd name="connsiteY352" fmla="*/ 1133641 h 1781374"/>
                <a:gd name="connsiteX353" fmla="*/ 30956 w 2407444"/>
                <a:gd name="connsiteY353" fmla="*/ 1138404 h 1781374"/>
                <a:gd name="connsiteX354" fmla="*/ 26194 w 2407444"/>
                <a:gd name="connsiteY354" fmla="*/ 1152691 h 1781374"/>
                <a:gd name="connsiteX355" fmla="*/ 23812 w 2407444"/>
                <a:gd name="connsiteY355" fmla="*/ 1159835 h 1781374"/>
                <a:gd name="connsiteX356" fmla="*/ 26194 w 2407444"/>
                <a:gd name="connsiteY356" fmla="*/ 1193173 h 1781374"/>
                <a:gd name="connsiteX357" fmla="*/ 23812 w 2407444"/>
                <a:gd name="connsiteY357" fmla="*/ 1202698 h 1781374"/>
                <a:gd name="connsiteX358" fmla="*/ 14287 w 2407444"/>
                <a:gd name="connsiteY358" fmla="*/ 1205079 h 1781374"/>
                <a:gd name="connsiteX359" fmla="*/ 0 w 2407444"/>
                <a:gd name="connsiteY359" fmla="*/ 1209841 h 1781374"/>
                <a:gd name="connsiteX360" fmla="*/ 2381 w 2407444"/>
                <a:gd name="connsiteY360" fmla="*/ 1226510 h 1781374"/>
                <a:gd name="connsiteX361" fmla="*/ 9525 w 2407444"/>
                <a:gd name="connsiteY361" fmla="*/ 1231273 h 1781374"/>
                <a:gd name="connsiteX362" fmla="*/ 21431 w 2407444"/>
                <a:gd name="connsiteY362" fmla="*/ 1245560 h 1781374"/>
                <a:gd name="connsiteX363" fmla="*/ 35719 w 2407444"/>
                <a:gd name="connsiteY363" fmla="*/ 1269373 h 1781374"/>
                <a:gd name="connsiteX364" fmla="*/ 45244 w 2407444"/>
                <a:gd name="connsiteY364" fmla="*/ 1283660 h 1781374"/>
                <a:gd name="connsiteX365" fmla="*/ 61912 w 2407444"/>
                <a:gd name="connsiteY365" fmla="*/ 1305091 h 1781374"/>
                <a:gd name="connsiteX366" fmla="*/ 71437 w 2407444"/>
                <a:gd name="connsiteY366" fmla="*/ 1319379 h 1781374"/>
                <a:gd name="connsiteX367" fmla="*/ 73819 w 2407444"/>
                <a:gd name="connsiteY367" fmla="*/ 1326523 h 1781374"/>
                <a:gd name="connsiteX368" fmla="*/ 83344 w 2407444"/>
                <a:gd name="connsiteY368" fmla="*/ 1340810 h 1781374"/>
                <a:gd name="connsiteX369" fmla="*/ 88106 w 2407444"/>
                <a:gd name="connsiteY369" fmla="*/ 1355098 h 1781374"/>
                <a:gd name="connsiteX370" fmla="*/ 83344 w 2407444"/>
                <a:gd name="connsiteY370" fmla="*/ 1378910 h 1781374"/>
                <a:gd name="connsiteX371" fmla="*/ 78581 w 2407444"/>
                <a:gd name="connsiteY371" fmla="*/ 1386054 h 1781374"/>
                <a:gd name="connsiteX372" fmla="*/ 104775 w 2407444"/>
                <a:gd name="connsiteY372" fmla="*/ 1390816 h 1781374"/>
                <a:gd name="connsiteX373" fmla="*/ 119062 w 2407444"/>
                <a:gd name="connsiteY373" fmla="*/ 1395579 h 1781374"/>
                <a:gd name="connsiteX374" fmla="*/ 133350 w 2407444"/>
                <a:gd name="connsiteY374" fmla="*/ 1400341 h 1781374"/>
                <a:gd name="connsiteX375" fmla="*/ 140494 w 2407444"/>
                <a:gd name="connsiteY375" fmla="*/ 1402723 h 1781374"/>
                <a:gd name="connsiteX376" fmla="*/ 142875 w 2407444"/>
                <a:gd name="connsiteY376" fmla="*/ 1409866 h 1781374"/>
                <a:gd name="connsiteX377" fmla="*/ 147637 w 2407444"/>
                <a:gd name="connsiteY377" fmla="*/ 1417010 h 1781374"/>
                <a:gd name="connsiteX378" fmla="*/ 150019 w 2407444"/>
                <a:gd name="connsiteY378" fmla="*/ 1426535 h 1781374"/>
                <a:gd name="connsiteX379" fmla="*/ 161925 w 2407444"/>
                <a:gd name="connsiteY379" fmla="*/ 1445585 h 1781374"/>
                <a:gd name="connsiteX380" fmla="*/ 169069 w 2407444"/>
                <a:gd name="connsiteY380" fmla="*/ 1447966 h 1781374"/>
                <a:gd name="connsiteX381" fmla="*/ 230981 w 2407444"/>
                <a:gd name="connsiteY381" fmla="*/ 1443204 h 1781374"/>
                <a:gd name="connsiteX382" fmla="*/ 245269 w 2407444"/>
                <a:gd name="connsiteY382" fmla="*/ 1438441 h 1781374"/>
                <a:gd name="connsiteX383" fmla="*/ 252412 w 2407444"/>
                <a:gd name="connsiteY383" fmla="*/ 1436060 h 1781374"/>
                <a:gd name="connsiteX384" fmla="*/ 259556 w 2407444"/>
                <a:gd name="connsiteY384" fmla="*/ 1433679 h 1781374"/>
                <a:gd name="connsiteX385" fmla="*/ 273844 w 2407444"/>
                <a:gd name="connsiteY385" fmla="*/ 1424154 h 1781374"/>
                <a:gd name="connsiteX386" fmla="*/ 280987 w 2407444"/>
                <a:gd name="connsiteY386" fmla="*/ 1419391 h 1781374"/>
                <a:gd name="connsiteX387" fmla="*/ 288131 w 2407444"/>
                <a:gd name="connsiteY387" fmla="*/ 1412248 h 1781374"/>
                <a:gd name="connsiteX388" fmla="*/ 290512 w 2407444"/>
                <a:gd name="connsiteY388" fmla="*/ 1402723 h 1781374"/>
                <a:gd name="connsiteX389" fmla="*/ 285750 w 2407444"/>
                <a:gd name="connsiteY389" fmla="*/ 1419391 h 1781374"/>
                <a:gd name="connsiteX390" fmla="*/ 426244 w 2407444"/>
                <a:gd name="connsiteY390" fmla="*/ 1538454 h 1781374"/>
                <a:gd name="connsiteX391" fmla="*/ 438150 w 2407444"/>
                <a:gd name="connsiteY391" fmla="*/ 1540835 h 1781374"/>
                <a:gd name="connsiteX392" fmla="*/ 466725 w 2407444"/>
                <a:gd name="connsiteY392" fmla="*/ 1536073 h 1781374"/>
                <a:gd name="connsiteX393" fmla="*/ 483394 w 2407444"/>
                <a:gd name="connsiteY393" fmla="*/ 1528929 h 1781374"/>
                <a:gd name="connsiteX394" fmla="*/ 490537 w 2407444"/>
                <a:gd name="connsiteY394" fmla="*/ 1526548 h 1781374"/>
                <a:gd name="connsiteX395" fmla="*/ 511969 w 2407444"/>
                <a:gd name="connsiteY395" fmla="*/ 1509879 h 1781374"/>
                <a:gd name="connsiteX396" fmla="*/ 519112 w 2407444"/>
                <a:gd name="connsiteY396" fmla="*/ 1507498 h 1781374"/>
                <a:gd name="connsiteX397" fmla="*/ 528637 w 2407444"/>
                <a:gd name="connsiteY397" fmla="*/ 1502735 h 1781374"/>
                <a:gd name="connsiteX398" fmla="*/ 540544 w 2407444"/>
                <a:gd name="connsiteY398" fmla="*/ 1500354 h 1781374"/>
                <a:gd name="connsiteX399" fmla="*/ 554831 w 2407444"/>
                <a:gd name="connsiteY399" fmla="*/ 1495591 h 1781374"/>
                <a:gd name="connsiteX400" fmla="*/ 561975 w 2407444"/>
                <a:gd name="connsiteY400" fmla="*/ 1488448 h 1781374"/>
                <a:gd name="connsiteX401" fmla="*/ 564356 w 2407444"/>
                <a:gd name="connsiteY401" fmla="*/ 1481304 h 1781374"/>
                <a:gd name="connsiteX402" fmla="*/ 578644 w 2407444"/>
                <a:gd name="connsiteY402" fmla="*/ 1474160 h 1781374"/>
                <a:gd name="connsiteX403" fmla="*/ 595312 w 2407444"/>
                <a:gd name="connsiteY403" fmla="*/ 1464635 h 1781374"/>
                <a:gd name="connsiteX404" fmla="*/ 602456 w 2407444"/>
                <a:gd name="connsiteY404" fmla="*/ 1462254 h 1781374"/>
                <a:gd name="connsiteX405" fmla="*/ 609600 w 2407444"/>
                <a:gd name="connsiteY405" fmla="*/ 1457491 h 1781374"/>
                <a:gd name="connsiteX406" fmla="*/ 616744 w 2407444"/>
                <a:gd name="connsiteY406" fmla="*/ 1455110 h 1781374"/>
                <a:gd name="connsiteX407" fmla="*/ 626268 w 2407444"/>
                <a:gd name="connsiteY407" fmla="*/ 1433679 h 1781374"/>
                <a:gd name="connsiteX408" fmla="*/ 650082 w 2407444"/>
                <a:gd name="connsiteY408" fmla="*/ 1424154 h 1781374"/>
                <a:gd name="connsiteX409" fmla="*/ 676275 w 2407444"/>
                <a:gd name="connsiteY409" fmla="*/ 1421773 h 1781374"/>
                <a:gd name="connsiteX410" fmla="*/ 695326 w 2407444"/>
                <a:gd name="connsiteY410" fmla="*/ 1417010 h 1781374"/>
                <a:gd name="connsiteX411" fmla="*/ 723900 w 2407444"/>
                <a:gd name="connsiteY411" fmla="*/ 1414630 h 1781374"/>
                <a:gd name="connsiteX412" fmla="*/ 731044 w 2407444"/>
                <a:gd name="connsiteY412" fmla="*/ 1433679 h 1781374"/>
                <a:gd name="connsiteX413" fmla="*/ 735806 w 2407444"/>
                <a:gd name="connsiteY413" fmla="*/ 1440823 h 1781374"/>
                <a:gd name="connsiteX414" fmla="*/ 733425 w 2407444"/>
                <a:gd name="connsiteY414" fmla="*/ 1459873 h 1781374"/>
                <a:gd name="connsiteX415" fmla="*/ 723900 w 2407444"/>
                <a:gd name="connsiteY415" fmla="*/ 1481304 h 1781374"/>
                <a:gd name="connsiteX416" fmla="*/ 728662 w 2407444"/>
                <a:gd name="connsiteY416" fmla="*/ 1526548 h 1781374"/>
                <a:gd name="connsiteX417" fmla="*/ 733425 w 2407444"/>
                <a:gd name="connsiteY417" fmla="*/ 1533691 h 1781374"/>
                <a:gd name="connsiteX418" fmla="*/ 740569 w 2407444"/>
                <a:gd name="connsiteY418" fmla="*/ 1547979 h 1781374"/>
                <a:gd name="connsiteX419" fmla="*/ 745331 w 2407444"/>
                <a:gd name="connsiteY419" fmla="*/ 1562266 h 1781374"/>
                <a:gd name="connsiteX420" fmla="*/ 747712 w 2407444"/>
                <a:gd name="connsiteY420" fmla="*/ 1569410 h 1781374"/>
                <a:gd name="connsiteX421" fmla="*/ 750094 w 2407444"/>
                <a:gd name="connsiteY421" fmla="*/ 1576554 h 1781374"/>
                <a:gd name="connsiteX422" fmla="*/ 759619 w 2407444"/>
                <a:gd name="connsiteY422" fmla="*/ 1607510 h 1781374"/>
                <a:gd name="connsiteX423" fmla="*/ 773906 w 2407444"/>
                <a:gd name="connsiteY423" fmla="*/ 1617035 h 1781374"/>
                <a:gd name="connsiteX424" fmla="*/ 781050 w 2407444"/>
                <a:gd name="connsiteY424" fmla="*/ 1621798 h 1781374"/>
                <a:gd name="connsiteX425" fmla="*/ 795337 w 2407444"/>
                <a:gd name="connsiteY425" fmla="*/ 1633704 h 1781374"/>
                <a:gd name="connsiteX426" fmla="*/ 800100 w 2407444"/>
                <a:gd name="connsiteY426" fmla="*/ 1640848 h 1781374"/>
                <a:gd name="connsiteX427" fmla="*/ 809625 w 2407444"/>
                <a:gd name="connsiteY427" fmla="*/ 1662279 h 1781374"/>
                <a:gd name="connsiteX428" fmla="*/ 816769 w 2407444"/>
                <a:gd name="connsiteY428" fmla="*/ 1667041 h 1781374"/>
                <a:gd name="connsiteX429" fmla="*/ 859631 w 2407444"/>
                <a:gd name="connsiteY429" fmla="*/ 1669423 h 1781374"/>
                <a:gd name="connsiteX430" fmla="*/ 873919 w 2407444"/>
                <a:gd name="connsiteY430" fmla="*/ 1674185 h 1781374"/>
                <a:gd name="connsiteX431" fmla="*/ 881062 w 2407444"/>
                <a:gd name="connsiteY431" fmla="*/ 1676566 h 1781374"/>
                <a:gd name="connsiteX432" fmla="*/ 902494 w 2407444"/>
                <a:gd name="connsiteY432" fmla="*/ 1686091 h 1781374"/>
                <a:gd name="connsiteX433" fmla="*/ 919162 w 2407444"/>
                <a:gd name="connsiteY433" fmla="*/ 1693235 h 1781374"/>
                <a:gd name="connsiteX434" fmla="*/ 935831 w 2407444"/>
                <a:gd name="connsiteY434" fmla="*/ 1695616 h 1781374"/>
                <a:gd name="connsiteX435" fmla="*/ 950119 w 2407444"/>
                <a:gd name="connsiteY435" fmla="*/ 1707523 h 1781374"/>
                <a:gd name="connsiteX436" fmla="*/ 966787 w 2407444"/>
                <a:gd name="connsiteY436" fmla="*/ 1717048 h 1781374"/>
                <a:gd name="connsiteX437" fmla="*/ 973931 w 2407444"/>
                <a:gd name="connsiteY437" fmla="*/ 1721810 h 1781374"/>
                <a:gd name="connsiteX438" fmla="*/ 988219 w 2407444"/>
                <a:gd name="connsiteY438" fmla="*/ 1726573 h 1781374"/>
                <a:gd name="connsiteX439" fmla="*/ 1002506 w 2407444"/>
                <a:gd name="connsiteY439" fmla="*/ 1738479 h 1781374"/>
                <a:gd name="connsiteX440" fmla="*/ 1016794 w 2407444"/>
                <a:gd name="connsiteY440" fmla="*/ 1748004 h 1781374"/>
                <a:gd name="connsiteX441" fmla="*/ 1038225 w 2407444"/>
                <a:gd name="connsiteY441" fmla="*/ 1764673 h 1781374"/>
                <a:gd name="connsiteX442" fmla="*/ 1045369 w 2407444"/>
                <a:gd name="connsiteY442" fmla="*/ 1769435 h 1781374"/>
                <a:gd name="connsiteX443" fmla="*/ 1123950 w 2407444"/>
                <a:gd name="connsiteY443" fmla="*/ 1771816 h 1781374"/>
                <a:gd name="connsiteX444" fmla="*/ 1131094 w 2407444"/>
                <a:gd name="connsiteY444" fmla="*/ 1774198 h 1781374"/>
                <a:gd name="connsiteX445" fmla="*/ 1138237 w 2407444"/>
                <a:gd name="connsiteY445" fmla="*/ 1778960 h 1781374"/>
                <a:gd name="connsiteX446" fmla="*/ 1150144 w 2407444"/>
                <a:gd name="connsiteY446" fmla="*/ 1781341 h 178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</a:cxnLst>
              <a:rect l="l" t="t" r="r" b="b"/>
              <a:pathLst>
                <a:path w="2407444" h="1781374">
                  <a:moveTo>
                    <a:pt x="2407444" y="616910"/>
                  </a:moveTo>
                  <a:cubicBezTo>
                    <a:pt x="2403475" y="614529"/>
                    <a:pt x="2399462" y="612219"/>
                    <a:pt x="2395537" y="609766"/>
                  </a:cubicBezTo>
                  <a:cubicBezTo>
                    <a:pt x="2393110" y="608249"/>
                    <a:pt x="2390417" y="607027"/>
                    <a:pt x="2388394" y="605004"/>
                  </a:cubicBezTo>
                  <a:cubicBezTo>
                    <a:pt x="2386370" y="602980"/>
                    <a:pt x="2386058" y="599377"/>
                    <a:pt x="2383631" y="597860"/>
                  </a:cubicBezTo>
                  <a:cubicBezTo>
                    <a:pt x="2379374" y="595199"/>
                    <a:pt x="2374106" y="594685"/>
                    <a:pt x="2369344" y="593098"/>
                  </a:cubicBezTo>
                  <a:lnTo>
                    <a:pt x="2340769" y="583573"/>
                  </a:lnTo>
                  <a:cubicBezTo>
                    <a:pt x="2314719" y="574888"/>
                    <a:pt x="2354173" y="588737"/>
                    <a:pt x="2326481" y="576429"/>
                  </a:cubicBezTo>
                  <a:cubicBezTo>
                    <a:pt x="2321894" y="574390"/>
                    <a:pt x="2316956" y="573254"/>
                    <a:pt x="2312194" y="571666"/>
                  </a:cubicBezTo>
                  <a:cubicBezTo>
                    <a:pt x="2304299" y="569034"/>
                    <a:pt x="2296566" y="566160"/>
                    <a:pt x="2288381" y="564523"/>
                  </a:cubicBezTo>
                  <a:cubicBezTo>
                    <a:pt x="2283647" y="563576"/>
                    <a:pt x="2278856" y="562935"/>
                    <a:pt x="2274094" y="562141"/>
                  </a:cubicBezTo>
                  <a:cubicBezTo>
                    <a:pt x="2267954" y="563018"/>
                    <a:pt x="2256930" y="563580"/>
                    <a:pt x="2250281" y="566904"/>
                  </a:cubicBezTo>
                  <a:cubicBezTo>
                    <a:pt x="2247721" y="568184"/>
                    <a:pt x="2245622" y="570246"/>
                    <a:pt x="2243137" y="571666"/>
                  </a:cubicBezTo>
                  <a:cubicBezTo>
                    <a:pt x="2240055" y="573427"/>
                    <a:pt x="2236787" y="574841"/>
                    <a:pt x="2233612" y="576429"/>
                  </a:cubicBezTo>
                  <a:cubicBezTo>
                    <a:pt x="2232025" y="578810"/>
                    <a:pt x="2230682" y="581374"/>
                    <a:pt x="2228850" y="583573"/>
                  </a:cubicBezTo>
                  <a:cubicBezTo>
                    <a:pt x="2223325" y="590203"/>
                    <a:pt x="2219184" y="592608"/>
                    <a:pt x="2212181" y="597860"/>
                  </a:cubicBezTo>
                  <a:cubicBezTo>
                    <a:pt x="2207628" y="611522"/>
                    <a:pt x="2213061" y="598771"/>
                    <a:pt x="2202656" y="612148"/>
                  </a:cubicBezTo>
                  <a:cubicBezTo>
                    <a:pt x="2187697" y="631381"/>
                    <a:pt x="2199817" y="621977"/>
                    <a:pt x="2185987" y="631198"/>
                  </a:cubicBezTo>
                  <a:cubicBezTo>
                    <a:pt x="2174161" y="648937"/>
                    <a:pt x="2189364" y="627145"/>
                    <a:pt x="2174081" y="645485"/>
                  </a:cubicBezTo>
                  <a:cubicBezTo>
                    <a:pt x="2172249" y="647684"/>
                    <a:pt x="2171343" y="650605"/>
                    <a:pt x="2169319" y="652629"/>
                  </a:cubicBezTo>
                  <a:cubicBezTo>
                    <a:pt x="2161394" y="660554"/>
                    <a:pt x="2163743" y="654933"/>
                    <a:pt x="2155031" y="659773"/>
                  </a:cubicBezTo>
                  <a:cubicBezTo>
                    <a:pt x="2150028" y="662553"/>
                    <a:pt x="2146390" y="668357"/>
                    <a:pt x="2140744" y="669298"/>
                  </a:cubicBezTo>
                  <a:cubicBezTo>
                    <a:pt x="2135981" y="670092"/>
                    <a:pt x="2131169" y="670632"/>
                    <a:pt x="2126456" y="671679"/>
                  </a:cubicBezTo>
                  <a:cubicBezTo>
                    <a:pt x="2124006" y="672223"/>
                    <a:pt x="2121773" y="673568"/>
                    <a:pt x="2119312" y="674060"/>
                  </a:cubicBezTo>
                  <a:cubicBezTo>
                    <a:pt x="2113809" y="675161"/>
                    <a:pt x="2108191" y="675587"/>
                    <a:pt x="2102644" y="676441"/>
                  </a:cubicBezTo>
                  <a:cubicBezTo>
                    <a:pt x="2075027" y="680690"/>
                    <a:pt x="2101664" y="677613"/>
                    <a:pt x="2062162" y="681204"/>
                  </a:cubicBezTo>
                  <a:cubicBezTo>
                    <a:pt x="2052637" y="680410"/>
                    <a:pt x="2043061" y="680086"/>
                    <a:pt x="2033587" y="678823"/>
                  </a:cubicBezTo>
                  <a:cubicBezTo>
                    <a:pt x="2031099" y="678491"/>
                    <a:pt x="2028532" y="677833"/>
                    <a:pt x="2026444" y="676441"/>
                  </a:cubicBezTo>
                  <a:cubicBezTo>
                    <a:pt x="2023642" y="674573"/>
                    <a:pt x="2021681" y="671679"/>
                    <a:pt x="2019300" y="669298"/>
                  </a:cubicBezTo>
                  <a:cubicBezTo>
                    <a:pt x="2020094" y="666123"/>
                    <a:pt x="2018875" y="661457"/>
                    <a:pt x="2021681" y="659773"/>
                  </a:cubicBezTo>
                  <a:cubicBezTo>
                    <a:pt x="2022749" y="659132"/>
                    <a:pt x="2036456" y="663904"/>
                    <a:pt x="2038350" y="664535"/>
                  </a:cubicBezTo>
                  <a:cubicBezTo>
                    <a:pt x="2058987" y="663741"/>
                    <a:pt x="2079658" y="663575"/>
                    <a:pt x="2100262" y="662154"/>
                  </a:cubicBezTo>
                  <a:cubicBezTo>
                    <a:pt x="2102766" y="661981"/>
                    <a:pt x="2105212" y="660992"/>
                    <a:pt x="2107406" y="659773"/>
                  </a:cubicBezTo>
                  <a:cubicBezTo>
                    <a:pt x="2112410" y="656993"/>
                    <a:pt x="2121694" y="650248"/>
                    <a:pt x="2121694" y="650248"/>
                  </a:cubicBezTo>
                  <a:cubicBezTo>
                    <a:pt x="2123281" y="647867"/>
                    <a:pt x="2125036" y="645589"/>
                    <a:pt x="2126456" y="643104"/>
                  </a:cubicBezTo>
                  <a:cubicBezTo>
                    <a:pt x="2128217" y="640022"/>
                    <a:pt x="2128947" y="636306"/>
                    <a:pt x="2131219" y="633579"/>
                  </a:cubicBezTo>
                  <a:cubicBezTo>
                    <a:pt x="2133051" y="631380"/>
                    <a:pt x="2135850" y="630186"/>
                    <a:pt x="2138362" y="628816"/>
                  </a:cubicBezTo>
                  <a:cubicBezTo>
                    <a:pt x="2144595" y="625416"/>
                    <a:pt x="2150677" y="621536"/>
                    <a:pt x="2157412" y="619291"/>
                  </a:cubicBezTo>
                  <a:cubicBezTo>
                    <a:pt x="2159793" y="618497"/>
                    <a:pt x="2162311" y="618032"/>
                    <a:pt x="2164556" y="616910"/>
                  </a:cubicBezTo>
                  <a:cubicBezTo>
                    <a:pt x="2167116" y="615630"/>
                    <a:pt x="2171700" y="612148"/>
                    <a:pt x="2171700" y="612148"/>
                  </a:cubicBezTo>
                  <a:cubicBezTo>
                    <a:pt x="2169319" y="614529"/>
                    <a:pt x="2164556" y="615924"/>
                    <a:pt x="2164556" y="619291"/>
                  </a:cubicBezTo>
                  <a:cubicBezTo>
                    <a:pt x="2164556" y="621801"/>
                    <a:pt x="2169719" y="623214"/>
                    <a:pt x="2171700" y="621673"/>
                  </a:cubicBezTo>
                  <a:cubicBezTo>
                    <a:pt x="2177965" y="616800"/>
                    <a:pt x="2185987" y="602623"/>
                    <a:pt x="2185987" y="602623"/>
                  </a:cubicBezTo>
                  <a:cubicBezTo>
                    <a:pt x="2192577" y="582859"/>
                    <a:pt x="2181510" y="613962"/>
                    <a:pt x="2197894" y="581191"/>
                  </a:cubicBezTo>
                  <a:cubicBezTo>
                    <a:pt x="2203936" y="569106"/>
                    <a:pt x="2200687" y="574619"/>
                    <a:pt x="2207419" y="564523"/>
                  </a:cubicBezTo>
                  <a:cubicBezTo>
                    <a:pt x="2211040" y="553657"/>
                    <a:pt x="2215571" y="547491"/>
                    <a:pt x="2209800" y="535948"/>
                  </a:cubicBezTo>
                  <a:cubicBezTo>
                    <a:pt x="2208520" y="533388"/>
                    <a:pt x="2205271" y="532347"/>
                    <a:pt x="2202656" y="531185"/>
                  </a:cubicBezTo>
                  <a:cubicBezTo>
                    <a:pt x="2198069" y="529146"/>
                    <a:pt x="2193131" y="528010"/>
                    <a:pt x="2188369" y="526423"/>
                  </a:cubicBezTo>
                  <a:lnTo>
                    <a:pt x="2174081" y="521660"/>
                  </a:lnTo>
                  <a:lnTo>
                    <a:pt x="2166937" y="519279"/>
                  </a:lnTo>
                  <a:lnTo>
                    <a:pt x="2159794" y="516898"/>
                  </a:lnTo>
                  <a:cubicBezTo>
                    <a:pt x="2150640" y="517508"/>
                    <a:pt x="2103977" y="522327"/>
                    <a:pt x="2093119" y="516898"/>
                  </a:cubicBezTo>
                  <a:cubicBezTo>
                    <a:pt x="2088979" y="514828"/>
                    <a:pt x="2101100" y="512207"/>
                    <a:pt x="2105025" y="509754"/>
                  </a:cubicBezTo>
                  <a:cubicBezTo>
                    <a:pt x="2107452" y="508237"/>
                    <a:pt x="2109609" y="506271"/>
                    <a:pt x="2112169" y="504991"/>
                  </a:cubicBezTo>
                  <a:cubicBezTo>
                    <a:pt x="2121895" y="500128"/>
                    <a:pt x="2146509" y="500344"/>
                    <a:pt x="2090737" y="504991"/>
                  </a:cubicBezTo>
                  <a:cubicBezTo>
                    <a:pt x="2088356" y="505785"/>
                    <a:pt x="2085839" y="506250"/>
                    <a:pt x="2083594" y="507373"/>
                  </a:cubicBezTo>
                  <a:cubicBezTo>
                    <a:pt x="2081034" y="508653"/>
                    <a:pt x="2079294" y="511819"/>
                    <a:pt x="2076450" y="512135"/>
                  </a:cubicBezTo>
                  <a:cubicBezTo>
                    <a:pt x="2071651" y="512668"/>
                    <a:pt x="2066925" y="510548"/>
                    <a:pt x="2062162" y="509754"/>
                  </a:cubicBezTo>
                  <a:cubicBezTo>
                    <a:pt x="2068608" y="505456"/>
                    <a:pt x="2071275" y="503251"/>
                    <a:pt x="2078831" y="500229"/>
                  </a:cubicBezTo>
                  <a:cubicBezTo>
                    <a:pt x="2083492" y="498365"/>
                    <a:pt x="2093119" y="495466"/>
                    <a:pt x="2093119" y="495466"/>
                  </a:cubicBezTo>
                  <a:cubicBezTo>
                    <a:pt x="2104459" y="478456"/>
                    <a:pt x="2104033" y="486732"/>
                    <a:pt x="2100262" y="471654"/>
                  </a:cubicBezTo>
                  <a:cubicBezTo>
                    <a:pt x="2081367" y="477952"/>
                    <a:pt x="2068503" y="483195"/>
                    <a:pt x="2043112" y="471654"/>
                  </a:cubicBezTo>
                  <a:cubicBezTo>
                    <a:pt x="2036569" y="468680"/>
                    <a:pt x="2041525" y="457367"/>
                    <a:pt x="2040731" y="450223"/>
                  </a:cubicBezTo>
                  <a:cubicBezTo>
                    <a:pt x="2035969" y="451017"/>
                    <a:pt x="2030636" y="450209"/>
                    <a:pt x="2026444" y="452604"/>
                  </a:cubicBezTo>
                  <a:cubicBezTo>
                    <a:pt x="2024265" y="453849"/>
                    <a:pt x="2024554" y="457287"/>
                    <a:pt x="2024062" y="459748"/>
                  </a:cubicBezTo>
                  <a:cubicBezTo>
                    <a:pt x="2022961" y="465251"/>
                    <a:pt x="2024191" y="471396"/>
                    <a:pt x="2021681" y="476416"/>
                  </a:cubicBezTo>
                  <a:cubicBezTo>
                    <a:pt x="2020558" y="478661"/>
                    <a:pt x="2016998" y="478306"/>
                    <a:pt x="2014537" y="478798"/>
                  </a:cubicBezTo>
                  <a:cubicBezTo>
                    <a:pt x="2009034" y="479899"/>
                    <a:pt x="2003425" y="480385"/>
                    <a:pt x="1997869" y="481179"/>
                  </a:cubicBezTo>
                  <a:cubicBezTo>
                    <a:pt x="1995488" y="482766"/>
                    <a:pt x="1992749" y="483917"/>
                    <a:pt x="1990725" y="485941"/>
                  </a:cubicBezTo>
                  <a:cubicBezTo>
                    <a:pt x="1974843" y="501822"/>
                    <a:pt x="1997874" y="485142"/>
                    <a:pt x="1978819" y="497848"/>
                  </a:cubicBezTo>
                  <a:cubicBezTo>
                    <a:pt x="1954747" y="533955"/>
                    <a:pt x="1980801" y="496898"/>
                    <a:pt x="1962150" y="519279"/>
                  </a:cubicBezTo>
                  <a:cubicBezTo>
                    <a:pt x="1960318" y="521478"/>
                    <a:pt x="1959288" y="524284"/>
                    <a:pt x="1957387" y="526423"/>
                  </a:cubicBezTo>
                  <a:cubicBezTo>
                    <a:pt x="1935639" y="550890"/>
                    <a:pt x="1949147" y="531640"/>
                    <a:pt x="1938337" y="547854"/>
                  </a:cubicBezTo>
                  <a:cubicBezTo>
                    <a:pt x="1937543" y="550235"/>
                    <a:pt x="1937524" y="553038"/>
                    <a:pt x="1935956" y="554998"/>
                  </a:cubicBezTo>
                  <a:cubicBezTo>
                    <a:pt x="1923256" y="570873"/>
                    <a:pt x="1933574" y="547853"/>
                    <a:pt x="1924050" y="566904"/>
                  </a:cubicBezTo>
                  <a:cubicBezTo>
                    <a:pt x="1922928" y="569149"/>
                    <a:pt x="1919580" y="572656"/>
                    <a:pt x="1921669" y="574048"/>
                  </a:cubicBezTo>
                  <a:cubicBezTo>
                    <a:pt x="1924392" y="575863"/>
                    <a:pt x="1928019" y="572460"/>
                    <a:pt x="1931194" y="571666"/>
                  </a:cubicBezTo>
                  <a:lnTo>
                    <a:pt x="1952625" y="557379"/>
                  </a:lnTo>
                  <a:lnTo>
                    <a:pt x="1959769" y="552616"/>
                  </a:lnTo>
                  <a:cubicBezTo>
                    <a:pt x="1964667" y="554249"/>
                    <a:pt x="1978949" y="556644"/>
                    <a:pt x="1981200" y="564523"/>
                  </a:cubicBezTo>
                  <a:cubicBezTo>
                    <a:pt x="1982099" y="567670"/>
                    <a:pt x="1980283" y="571121"/>
                    <a:pt x="1978819" y="574048"/>
                  </a:cubicBezTo>
                  <a:cubicBezTo>
                    <a:pt x="1973123" y="585440"/>
                    <a:pt x="1969989" y="587640"/>
                    <a:pt x="1962150" y="595479"/>
                  </a:cubicBezTo>
                  <a:cubicBezTo>
                    <a:pt x="1969694" y="606796"/>
                    <a:pt x="1970438" y="612447"/>
                    <a:pt x="1993106" y="600241"/>
                  </a:cubicBezTo>
                  <a:cubicBezTo>
                    <a:pt x="1997526" y="597861"/>
                    <a:pt x="1997869" y="585954"/>
                    <a:pt x="1997869" y="585954"/>
                  </a:cubicBezTo>
                  <a:cubicBezTo>
                    <a:pt x="1998663" y="578016"/>
                    <a:pt x="1997904" y="569765"/>
                    <a:pt x="2000250" y="562141"/>
                  </a:cubicBezTo>
                  <a:cubicBezTo>
                    <a:pt x="2001240" y="558922"/>
                    <a:pt x="2006840" y="558320"/>
                    <a:pt x="2007394" y="554998"/>
                  </a:cubicBezTo>
                  <a:cubicBezTo>
                    <a:pt x="2008863" y="546182"/>
                    <a:pt x="1993450" y="546018"/>
                    <a:pt x="1990725" y="545473"/>
                  </a:cubicBezTo>
                  <a:cubicBezTo>
                    <a:pt x="1993900" y="543092"/>
                    <a:pt x="1997021" y="540636"/>
                    <a:pt x="2000250" y="538329"/>
                  </a:cubicBezTo>
                  <a:cubicBezTo>
                    <a:pt x="2002579" y="536665"/>
                    <a:pt x="2005509" y="535720"/>
                    <a:pt x="2007394" y="533566"/>
                  </a:cubicBezTo>
                  <a:cubicBezTo>
                    <a:pt x="2011163" y="529259"/>
                    <a:pt x="2016919" y="519279"/>
                    <a:pt x="2016919" y="519279"/>
                  </a:cubicBezTo>
                  <a:cubicBezTo>
                    <a:pt x="2017713" y="516898"/>
                    <a:pt x="2018610" y="514549"/>
                    <a:pt x="2019300" y="512135"/>
                  </a:cubicBezTo>
                  <a:cubicBezTo>
                    <a:pt x="2020199" y="508988"/>
                    <a:pt x="2018617" y="503759"/>
                    <a:pt x="2021681" y="502610"/>
                  </a:cubicBezTo>
                  <a:cubicBezTo>
                    <a:pt x="2026936" y="500639"/>
                    <a:pt x="2032794" y="504197"/>
                    <a:pt x="2038350" y="504991"/>
                  </a:cubicBezTo>
                  <a:cubicBezTo>
                    <a:pt x="2040731" y="505785"/>
                    <a:pt x="2043249" y="508496"/>
                    <a:pt x="2045494" y="507373"/>
                  </a:cubicBezTo>
                  <a:cubicBezTo>
                    <a:pt x="2050266" y="504987"/>
                    <a:pt x="2046575" y="488828"/>
                    <a:pt x="2045494" y="488323"/>
                  </a:cubicBezTo>
                  <a:cubicBezTo>
                    <a:pt x="2035322" y="483576"/>
                    <a:pt x="2012156" y="483560"/>
                    <a:pt x="2012156" y="483560"/>
                  </a:cubicBezTo>
                  <a:cubicBezTo>
                    <a:pt x="2013035" y="477407"/>
                    <a:pt x="2013592" y="466402"/>
                    <a:pt x="2016919" y="459748"/>
                  </a:cubicBezTo>
                  <a:cubicBezTo>
                    <a:pt x="2018199" y="457188"/>
                    <a:pt x="2020401" y="455164"/>
                    <a:pt x="2021681" y="452604"/>
                  </a:cubicBezTo>
                  <a:cubicBezTo>
                    <a:pt x="2025554" y="444857"/>
                    <a:pt x="2022000" y="445140"/>
                    <a:pt x="2028825" y="438316"/>
                  </a:cubicBezTo>
                  <a:cubicBezTo>
                    <a:pt x="2046475" y="420668"/>
                    <a:pt x="2029388" y="441907"/>
                    <a:pt x="2052637" y="426410"/>
                  </a:cubicBezTo>
                  <a:cubicBezTo>
                    <a:pt x="2055018" y="424823"/>
                    <a:pt x="2057582" y="423480"/>
                    <a:pt x="2059781" y="421648"/>
                  </a:cubicBezTo>
                  <a:cubicBezTo>
                    <a:pt x="2078124" y="406363"/>
                    <a:pt x="2056325" y="421571"/>
                    <a:pt x="2074069" y="409741"/>
                  </a:cubicBezTo>
                  <a:cubicBezTo>
                    <a:pt x="2087718" y="389267"/>
                    <a:pt x="2071352" y="415174"/>
                    <a:pt x="2081212" y="395454"/>
                  </a:cubicBezTo>
                  <a:cubicBezTo>
                    <a:pt x="2082492" y="392894"/>
                    <a:pt x="2084387" y="390691"/>
                    <a:pt x="2085975" y="388310"/>
                  </a:cubicBezTo>
                  <a:cubicBezTo>
                    <a:pt x="2085382" y="384160"/>
                    <a:pt x="2084411" y="370256"/>
                    <a:pt x="2081212" y="364498"/>
                  </a:cubicBezTo>
                  <a:cubicBezTo>
                    <a:pt x="2078432" y="359494"/>
                    <a:pt x="2071687" y="350210"/>
                    <a:pt x="2071687" y="350210"/>
                  </a:cubicBezTo>
                  <a:lnTo>
                    <a:pt x="2066925" y="335923"/>
                  </a:lnTo>
                  <a:cubicBezTo>
                    <a:pt x="2066131" y="333542"/>
                    <a:pt x="2065936" y="330867"/>
                    <a:pt x="2064544" y="328779"/>
                  </a:cubicBezTo>
                  <a:lnTo>
                    <a:pt x="2059781" y="321635"/>
                  </a:lnTo>
                  <a:cubicBezTo>
                    <a:pt x="2058987" y="319254"/>
                    <a:pt x="2058792" y="316580"/>
                    <a:pt x="2057400" y="314491"/>
                  </a:cubicBezTo>
                  <a:cubicBezTo>
                    <a:pt x="2051480" y="305611"/>
                    <a:pt x="2050297" y="308972"/>
                    <a:pt x="2043112" y="302585"/>
                  </a:cubicBezTo>
                  <a:cubicBezTo>
                    <a:pt x="2038078" y="298111"/>
                    <a:pt x="2028825" y="288298"/>
                    <a:pt x="2028825" y="288298"/>
                  </a:cubicBezTo>
                  <a:cubicBezTo>
                    <a:pt x="2026444" y="289092"/>
                    <a:pt x="2023249" y="288719"/>
                    <a:pt x="2021681" y="290679"/>
                  </a:cubicBezTo>
                  <a:cubicBezTo>
                    <a:pt x="2016946" y="296597"/>
                    <a:pt x="2020507" y="309207"/>
                    <a:pt x="2021681" y="314491"/>
                  </a:cubicBezTo>
                  <a:cubicBezTo>
                    <a:pt x="2022225" y="316941"/>
                    <a:pt x="2024062" y="324145"/>
                    <a:pt x="2024062" y="321635"/>
                  </a:cubicBezTo>
                  <a:cubicBezTo>
                    <a:pt x="2024062" y="317588"/>
                    <a:pt x="2022559" y="313680"/>
                    <a:pt x="2021681" y="309729"/>
                  </a:cubicBezTo>
                  <a:cubicBezTo>
                    <a:pt x="2019281" y="298930"/>
                    <a:pt x="2018496" y="297792"/>
                    <a:pt x="2014537" y="285916"/>
                  </a:cubicBezTo>
                  <a:cubicBezTo>
                    <a:pt x="2006535" y="261911"/>
                    <a:pt x="2018745" y="299146"/>
                    <a:pt x="2009775" y="269248"/>
                  </a:cubicBezTo>
                  <a:cubicBezTo>
                    <a:pt x="2008332" y="264439"/>
                    <a:pt x="2006600" y="259723"/>
                    <a:pt x="2005012" y="254960"/>
                  </a:cubicBezTo>
                  <a:cubicBezTo>
                    <a:pt x="2004218" y="252579"/>
                    <a:pt x="2004023" y="249905"/>
                    <a:pt x="2002631" y="247816"/>
                  </a:cubicBezTo>
                  <a:lnTo>
                    <a:pt x="1997869" y="240673"/>
                  </a:lnTo>
                  <a:cubicBezTo>
                    <a:pt x="1996281" y="225592"/>
                    <a:pt x="1994722" y="210507"/>
                    <a:pt x="1993106" y="195429"/>
                  </a:cubicBezTo>
                  <a:cubicBezTo>
                    <a:pt x="1988463" y="152098"/>
                    <a:pt x="1994191" y="192628"/>
                    <a:pt x="1985962" y="159710"/>
                  </a:cubicBezTo>
                  <a:cubicBezTo>
                    <a:pt x="1984631" y="154386"/>
                    <a:pt x="1981138" y="139376"/>
                    <a:pt x="1978819" y="135898"/>
                  </a:cubicBezTo>
                  <a:cubicBezTo>
                    <a:pt x="1974136" y="128874"/>
                    <a:pt x="1973788" y="127340"/>
                    <a:pt x="1966912" y="121610"/>
                  </a:cubicBezTo>
                  <a:cubicBezTo>
                    <a:pt x="1964714" y="119778"/>
                    <a:pt x="1962150" y="118435"/>
                    <a:pt x="1959769" y="116848"/>
                  </a:cubicBezTo>
                  <a:cubicBezTo>
                    <a:pt x="1958975" y="114467"/>
                    <a:pt x="1958994" y="111632"/>
                    <a:pt x="1957387" y="109704"/>
                  </a:cubicBezTo>
                  <a:cubicBezTo>
                    <a:pt x="1951842" y="103050"/>
                    <a:pt x="1947841" y="102553"/>
                    <a:pt x="1940719" y="100179"/>
                  </a:cubicBezTo>
                  <a:cubicBezTo>
                    <a:pt x="1938338" y="100973"/>
                    <a:pt x="1935350" y="100785"/>
                    <a:pt x="1933575" y="102560"/>
                  </a:cubicBezTo>
                  <a:cubicBezTo>
                    <a:pt x="1931800" y="104335"/>
                    <a:pt x="1931854" y="107282"/>
                    <a:pt x="1931194" y="109704"/>
                  </a:cubicBezTo>
                  <a:cubicBezTo>
                    <a:pt x="1929472" y="116019"/>
                    <a:pt x="1928501" y="122544"/>
                    <a:pt x="1926431" y="128754"/>
                  </a:cubicBezTo>
                  <a:cubicBezTo>
                    <a:pt x="1919859" y="148470"/>
                    <a:pt x="1924453" y="138865"/>
                    <a:pt x="1912144" y="157329"/>
                  </a:cubicBezTo>
                  <a:cubicBezTo>
                    <a:pt x="1910556" y="159710"/>
                    <a:pt x="1909762" y="162886"/>
                    <a:pt x="1907381" y="164473"/>
                  </a:cubicBezTo>
                  <a:lnTo>
                    <a:pt x="1900237" y="169235"/>
                  </a:lnTo>
                  <a:cubicBezTo>
                    <a:pt x="1883233" y="194745"/>
                    <a:pt x="1909707" y="156041"/>
                    <a:pt x="1888331" y="183523"/>
                  </a:cubicBezTo>
                  <a:cubicBezTo>
                    <a:pt x="1888314" y="183545"/>
                    <a:pt x="1876433" y="201371"/>
                    <a:pt x="1874044" y="204954"/>
                  </a:cubicBezTo>
                  <a:lnTo>
                    <a:pt x="1864519" y="219241"/>
                  </a:lnTo>
                  <a:lnTo>
                    <a:pt x="1859756" y="226385"/>
                  </a:lnTo>
                  <a:cubicBezTo>
                    <a:pt x="1858169" y="231148"/>
                    <a:pt x="1857779" y="236496"/>
                    <a:pt x="1854994" y="240673"/>
                  </a:cubicBezTo>
                  <a:cubicBezTo>
                    <a:pt x="1850695" y="247119"/>
                    <a:pt x="1848492" y="249784"/>
                    <a:pt x="1845469" y="257341"/>
                  </a:cubicBezTo>
                  <a:cubicBezTo>
                    <a:pt x="1840679" y="269316"/>
                    <a:pt x="1842990" y="270318"/>
                    <a:pt x="1835944" y="278773"/>
                  </a:cubicBezTo>
                  <a:cubicBezTo>
                    <a:pt x="1832647" y="282729"/>
                    <a:pt x="1826612" y="288476"/>
                    <a:pt x="1821656" y="290679"/>
                  </a:cubicBezTo>
                  <a:cubicBezTo>
                    <a:pt x="1817069" y="292718"/>
                    <a:pt x="1807369" y="295441"/>
                    <a:pt x="1807369" y="295441"/>
                  </a:cubicBezTo>
                  <a:cubicBezTo>
                    <a:pt x="1799355" y="292770"/>
                    <a:pt x="1798938" y="293005"/>
                    <a:pt x="1790700" y="288298"/>
                  </a:cubicBezTo>
                  <a:cubicBezTo>
                    <a:pt x="1777773" y="280911"/>
                    <a:pt x="1789511" y="285520"/>
                    <a:pt x="1776412" y="281154"/>
                  </a:cubicBezTo>
                  <a:cubicBezTo>
                    <a:pt x="1765300" y="281948"/>
                    <a:pt x="1754046" y="281599"/>
                    <a:pt x="1743075" y="283535"/>
                  </a:cubicBezTo>
                  <a:cubicBezTo>
                    <a:pt x="1735364" y="284896"/>
                    <a:pt x="1735705" y="290905"/>
                    <a:pt x="1731169" y="295441"/>
                  </a:cubicBezTo>
                  <a:cubicBezTo>
                    <a:pt x="1726552" y="300058"/>
                    <a:pt x="1722693" y="300648"/>
                    <a:pt x="1716881" y="302585"/>
                  </a:cubicBezTo>
                  <a:lnTo>
                    <a:pt x="1695450" y="295441"/>
                  </a:lnTo>
                  <a:lnTo>
                    <a:pt x="1688306" y="293060"/>
                  </a:lnTo>
                  <a:lnTo>
                    <a:pt x="1681162" y="290679"/>
                  </a:lnTo>
                  <a:cubicBezTo>
                    <a:pt x="1675893" y="285410"/>
                    <a:pt x="1673508" y="282090"/>
                    <a:pt x="1666875" y="278773"/>
                  </a:cubicBezTo>
                  <a:cubicBezTo>
                    <a:pt x="1664630" y="277650"/>
                    <a:pt x="1661976" y="277514"/>
                    <a:pt x="1659731" y="276391"/>
                  </a:cubicBezTo>
                  <a:cubicBezTo>
                    <a:pt x="1643290" y="268171"/>
                    <a:pt x="1662881" y="274202"/>
                    <a:pt x="1643062" y="269248"/>
                  </a:cubicBezTo>
                  <a:cubicBezTo>
                    <a:pt x="1611312" y="270042"/>
                    <a:pt x="1579495" y="269419"/>
                    <a:pt x="1547812" y="271629"/>
                  </a:cubicBezTo>
                  <a:cubicBezTo>
                    <a:pt x="1544957" y="271828"/>
                    <a:pt x="1542457" y="274156"/>
                    <a:pt x="1540669" y="276391"/>
                  </a:cubicBezTo>
                  <a:cubicBezTo>
                    <a:pt x="1539101" y="278351"/>
                    <a:pt x="1539081" y="281154"/>
                    <a:pt x="1538287" y="283535"/>
                  </a:cubicBezTo>
                  <a:cubicBezTo>
                    <a:pt x="1541886" y="297928"/>
                    <a:pt x="1539635" y="289958"/>
                    <a:pt x="1545431" y="307348"/>
                  </a:cubicBezTo>
                  <a:lnTo>
                    <a:pt x="1547812" y="314491"/>
                  </a:lnTo>
                  <a:cubicBezTo>
                    <a:pt x="1538803" y="350532"/>
                    <a:pt x="1547754" y="327903"/>
                    <a:pt x="1462087" y="321635"/>
                  </a:cubicBezTo>
                  <a:cubicBezTo>
                    <a:pt x="1457080" y="321269"/>
                    <a:pt x="1447800" y="316873"/>
                    <a:pt x="1447800" y="316873"/>
                  </a:cubicBezTo>
                  <a:cubicBezTo>
                    <a:pt x="1442244" y="317667"/>
                    <a:pt x="1436653" y="318250"/>
                    <a:pt x="1431131" y="319254"/>
                  </a:cubicBezTo>
                  <a:cubicBezTo>
                    <a:pt x="1424553" y="320450"/>
                    <a:pt x="1420582" y="321976"/>
                    <a:pt x="1414462" y="324016"/>
                  </a:cubicBezTo>
                  <a:cubicBezTo>
                    <a:pt x="1412081" y="325604"/>
                    <a:pt x="1409203" y="326625"/>
                    <a:pt x="1407319" y="328779"/>
                  </a:cubicBezTo>
                  <a:cubicBezTo>
                    <a:pt x="1403550" y="333087"/>
                    <a:pt x="1403224" y="341256"/>
                    <a:pt x="1397794" y="343066"/>
                  </a:cubicBezTo>
                  <a:cubicBezTo>
                    <a:pt x="1395413" y="343860"/>
                    <a:pt x="1392895" y="344325"/>
                    <a:pt x="1390650" y="345448"/>
                  </a:cubicBezTo>
                  <a:cubicBezTo>
                    <a:pt x="1388090" y="346728"/>
                    <a:pt x="1386137" y="349083"/>
                    <a:pt x="1383506" y="350210"/>
                  </a:cubicBezTo>
                  <a:cubicBezTo>
                    <a:pt x="1377894" y="352615"/>
                    <a:pt x="1361171" y="354422"/>
                    <a:pt x="1357312" y="354973"/>
                  </a:cubicBezTo>
                  <a:cubicBezTo>
                    <a:pt x="1353420" y="356270"/>
                    <a:pt x="1345454" y="358230"/>
                    <a:pt x="1343025" y="362116"/>
                  </a:cubicBezTo>
                  <a:cubicBezTo>
                    <a:pt x="1333152" y="377912"/>
                    <a:pt x="1344836" y="374307"/>
                    <a:pt x="1331119" y="381166"/>
                  </a:cubicBezTo>
                  <a:cubicBezTo>
                    <a:pt x="1328874" y="382289"/>
                    <a:pt x="1326356" y="382754"/>
                    <a:pt x="1323975" y="383548"/>
                  </a:cubicBezTo>
                  <a:cubicBezTo>
                    <a:pt x="1316037" y="382754"/>
                    <a:pt x="1307424" y="384467"/>
                    <a:pt x="1300162" y="381166"/>
                  </a:cubicBezTo>
                  <a:cubicBezTo>
                    <a:pt x="1297183" y="379812"/>
                    <a:pt x="1299936" y="374104"/>
                    <a:pt x="1297781" y="371641"/>
                  </a:cubicBezTo>
                  <a:cubicBezTo>
                    <a:pt x="1294012" y="367333"/>
                    <a:pt x="1288073" y="365550"/>
                    <a:pt x="1283494" y="362116"/>
                  </a:cubicBezTo>
                  <a:cubicBezTo>
                    <a:pt x="1280319" y="359735"/>
                    <a:pt x="1276982" y="357556"/>
                    <a:pt x="1273969" y="354973"/>
                  </a:cubicBezTo>
                  <a:cubicBezTo>
                    <a:pt x="1271412" y="352781"/>
                    <a:pt x="1269627" y="349697"/>
                    <a:pt x="1266825" y="347829"/>
                  </a:cubicBezTo>
                  <a:cubicBezTo>
                    <a:pt x="1264736" y="346437"/>
                    <a:pt x="1262062" y="346242"/>
                    <a:pt x="1259681" y="345448"/>
                  </a:cubicBezTo>
                  <a:cubicBezTo>
                    <a:pt x="1258094" y="343067"/>
                    <a:pt x="1256751" y="340503"/>
                    <a:pt x="1254919" y="338304"/>
                  </a:cubicBezTo>
                  <a:cubicBezTo>
                    <a:pt x="1252763" y="335717"/>
                    <a:pt x="1249411" y="334104"/>
                    <a:pt x="1247775" y="331160"/>
                  </a:cubicBezTo>
                  <a:cubicBezTo>
                    <a:pt x="1245337" y="326772"/>
                    <a:pt x="1245796" y="321050"/>
                    <a:pt x="1243012" y="316873"/>
                  </a:cubicBezTo>
                  <a:cubicBezTo>
                    <a:pt x="1236858" y="307640"/>
                    <a:pt x="1239155" y="312444"/>
                    <a:pt x="1235869" y="302585"/>
                  </a:cubicBezTo>
                  <a:cubicBezTo>
                    <a:pt x="1234771" y="294904"/>
                    <a:pt x="1233478" y="278758"/>
                    <a:pt x="1228725" y="271629"/>
                  </a:cubicBezTo>
                  <a:lnTo>
                    <a:pt x="1223962" y="264485"/>
                  </a:lnTo>
                  <a:cubicBezTo>
                    <a:pt x="1217957" y="228454"/>
                    <a:pt x="1218516" y="237536"/>
                    <a:pt x="1223962" y="173998"/>
                  </a:cubicBezTo>
                  <a:cubicBezTo>
                    <a:pt x="1224206" y="171146"/>
                    <a:pt x="1227137" y="169235"/>
                    <a:pt x="1228725" y="166854"/>
                  </a:cubicBezTo>
                  <a:lnTo>
                    <a:pt x="1235869" y="145423"/>
                  </a:lnTo>
                  <a:cubicBezTo>
                    <a:pt x="1237806" y="139613"/>
                    <a:pt x="1238396" y="135751"/>
                    <a:pt x="1243012" y="131135"/>
                  </a:cubicBezTo>
                  <a:cubicBezTo>
                    <a:pt x="1245036" y="129111"/>
                    <a:pt x="1247775" y="127960"/>
                    <a:pt x="1250156" y="126373"/>
                  </a:cubicBezTo>
                  <a:cubicBezTo>
                    <a:pt x="1244489" y="109370"/>
                    <a:pt x="1249571" y="114869"/>
                    <a:pt x="1238250" y="107323"/>
                  </a:cubicBezTo>
                  <a:cubicBezTo>
                    <a:pt x="1232265" y="89367"/>
                    <a:pt x="1240338" y="111500"/>
                    <a:pt x="1231106" y="93035"/>
                  </a:cubicBezTo>
                  <a:cubicBezTo>
                    <a:pt x="1229983" y="90790"/>
                    <a:pt x="1229415" y="88305"/>
                    <a:pt x="1228725" y="85891"/>
                  </a:cubicBezTo>
                  <a:cubicBezTo>
                    <a:pt x="1227826" y="82744"/>
                    <a:pt x="1228159" y="79089"/>
                    <a:pt x="1226344" y="76366"/>
                  </a:cubicBezTo>
                  <a:cubicBezTo>
                    <a:pt x="1221785" y="69527"/>
                    <a:pt x="1207805" y="69976"/>
                    <a:pt x="1202531" y="69223"/>
                  </a:cubicBezTo>
                  <a:cubicBezTo>
                    <a:pt x="1200150" y="68429"/>
                    <a:pt x="1196510" y="69086"/>
                    <a:pt x="1195387" y="66841"/>
                  </a:cubicBezTo>
                  <a:cubicBezTo>
                    <a:pt x="1194265" y="64596"/>
                    <a:pt x="1196550" y="61892"/>
                    <a:pt x="1197769" y="59698"/>
                  </a:cubicBezTo>
                  <a:cubicBezTo>
                    <a:pt x="1200549" y="54694"/>
                    <a:pt x="1204119" y="50173"/>
                    <a:pt x="1207294" y="45410"/>
                  </a:cubicBezTo>
                  <a:lnTo>
                    <a:pt x="1212056" y="38266"/>
                  </a:lnTo>
                  <a:cubicBezTo>
                    <a:pt x="1215430" y="24770"/>
                    <a:pt x="1215532" y="29453"/>
                    <a:pt x="1212056" y="12073"/>
                  </a:cubicBezTo>
                  <a:cubicBezTo>
                    <a:pt x="1211564" y="9612"/>
                    <a:pt x="1211635" y="6497"/>
                    <a:pt x="1209675" y="4929"/>
                  </a:cubicBezTo>
                  <a:cubicBezTo>
                    <a:pt x="1207119" y="2885"/>
                    <a:pt x="1203297" y="3447"/>
                    <a:pt x="1200150" y="2548"/>
                  </a:cubicBezTo>
                  <a:cubicBezTo>
                    <a:pt x="1197736" y="1858"/>
                    <a:pt x="1195387" y="960"/>
                    <a:pt x="1193006" y="166"/>
                  </a:cubicBezTo>
                  <a:cubicBezTo>
                    <a:pt x="1185069" y="960"/>
                    <a:pt x="1177171" y="2548"/>
                    <a:pt x="1169194" y="2548"/>
                  </a:cubicBezTo>
                  <a:cubicBezTo>
                    <a:pt x="1134990" y="2548"/>
                    <a:pt x="1155433" y="-3185"/>
                    <a:pt x="1138237" y="2548"/>
                  </a:cubicBezTo>
                  <a:cubicBezTo>
                    <a:pt x="1139825" y="8104"/>
                    <a:pt x="1141301" y="13693"/>
                    <a:pt x="1143000" y="19216"/>
                  </a:cubicBezTo>
                  <a:cubicBezTo>
                    <a:pt x="1144476" y="24014"/>
                    <a:pt x="1147762" y="33504"/>
                    <a:pt x="1147762" y="33504"/>
                  </a:cubicBezTo>
                  <a:cubicBezTo>
                    <a:pt x="1146968" y="35885"/>
                    <a:pt x="1146773" y="38559"/>
                    <a:pt x="1145381" y="40648"/>
                  </a:cubicBezTo>
                  <a:cubicBezTo>
                    <a:pt x="1143513" y="43450"/>
                    <a:pt x="1140895" y="45724"/>
                    <a:pt x="1138237" y="47791"/>
                  </a:cubicBezTo>
                  <a:cubicBezTo>
                    <a:pt x="1133719" y="51305"/>
                    <a:pt x="1129562" y="56193"/>
                    <a:pt x="1123950" y="57316"/>
                  </a:cubicBezTo>
                  <a:cubicBezTo>
                    <a:pt x="1101896" y="61728"/>
                    <a:pt x="1116079" y="59388"/>
                    <a:pt x="1081087" y="62079"/>
                  </a:cubicBezTo>
                  <a:cubicBezTo>
                    <a:pt x="1069264" y="79816"/>
                    <a:pt x="1084460" y="58032"/>
                    <a:pt x="1069181" y="76366"/>
                  </a:cubicBezTo>
                  <a:cubicBezTo>
                    <a:pt x="1067349" y="78565"/>
                    <a:pt x="1066846" y="81993"/>
                    <a:pt x="1064419" y="83510"/>
                  </a:cubicBezTo>
                  <a:cubicBezTo>
                    <a:pt x="1056454" y="88488"/>
                    <a:pt x="1044597" y="88709"/>
                    <a:pt x="1035844" y="90654"/>
                  </a:cubicBezTo>
                  <a:cubicBezTo>
                    <a:pt x="1033394" y="91198"/>
                    <a:pt x="1031081" y="92241"/>
                    <a:pt x="1028700" y="93035"/>
                  </a:cubicBezTo>
                  <a:cubicBezTo>
                    <a:pt x="1026319" y="94623"/>
                    <a:pt x="1024187" y="96671"/>
                    <a:pt x="1021556" y="97798"/>
                  </a:cubicBezTo>
                  <a:cubicBezTo>
                    <a:pt x="1013676" y="101175"/>
                    <a:pt x="992415" y="102140"/>
                    <a:pt x="988219" y="102560"/>
                  </a:cubicBezTo>
                  <a:cubicBezTo>
                    <a:pt x="983456" y="105735"/>
                    <a:pt x="975741" y="106655"/>
                    <a:pt x="973931" y="112085"/>
                  </a:cubicBezTo>
                  <a:cubicBezTo>
                    <a:pt x="968215" y="129234"/>
                    <a:pt x="975157" y="107797"/>
                    <a:pt x="969169" y="128754"/>
                  </a:cubicBezTo>
                  <a:cubicBezTo>
                    <a:pt x="968479" y="131168"/>
                    <a:pt x="968562" y="134123"/>
                    <a:pt x="966787" y="135898"/>
                  </a:cubicBezTo>
                  <a:cubicBezTo>
                    <a:pt x="965012" y="137673"/>
                    <a:pt x="962025" y="137485"/>
                    <a:pt x="959644" y="138279"/>
                  </a:cubicBezTo>
                  <a:cubicBezTo>
                    <a:pt x="955698" y="137841"/>
                    <a:pt x="938054" y="137397"/>
                    <a:pt x="931069" y="133516"/>
                  </a:cubicBezTo>
                  <a:cubicBezTo>
                    <a:pt x="926065" y="130736"/>
                    <a:pt x="921544" y="127166"/>
                    <a:pt x="916781" y="123991"/>
                  </a:cubicBezTo>
                  <a:cubicBezTo>
                    <a:pt x="914400" y="122404"/>
                    <a:pt x="912443" y="119790"/>
                    <a:pt x="909637" y="119229"/>
                  </a:cubicBezTo>
                  <a:cubicBezTo>
                    <a:pt x="905668" y="118435"/>
                    <a:pt x="901675" y="117758"/>
                    <a:pt x="897731" y="116848"/>
                  </a:cubicBezTo>
                  <a:cubicBezTo>
                    <a:pt x="891353" y="115376"/>
                    <a:pt x="885099" y="113369"/>
                    <a:pt x="878681" y="112085"/>
                  </a:cubicBezTo>
                  <a:cubicBezTo>
                    <a:pt x="861851" y="108719"/>
                    <a:pt x="870616" y="110984"/>
                    <a:pt x="852487" y="104941"/>
                  </a:cubicBezTo>
                  <a:lnTo>
                    <a:pt x="845344" y="102560"/>
                  </a:lnTo>
                  <a:lnTo>
                    <a:pt x="838200" y="100179"/>
                  </a:lnTo>
                  <a:cubicBezTo>
                    <a:pt x="826233" y="92200"/>
                    <a:pt x="820213" y="86065"/>
                    <a:pt x="800100" y="97798"/>
                  </a:cubicBezTo>
                  <a:cubicBezTo>
                    <a:pt x="795930" y="100231"/>
                    <a:pt x="800954" y="107505"/>
                    <a:pt x="802481" y="112085"/>
                  </a:cubicBezTo>
                  <a:cubicBezTo>
                    <a:pt x="805854" y="122205"/>
                    <a:pt x="813991" y="121214"/>
                    <a:pt x="821531" y="128754"/>
                  </a:cubicBezTo>
                  <a:cubicBezTo>
                    <a:pt x="823912" y="131135"/>
                    <a:pt x="826017" y="133830"/>
                    <a:pt x="828675" y="135898"/>
                  </a:cubicBezTo>
                  <a:cubicBezTo>
                    <a:pt x="833193" y="139412"/>
                    <a:pt x="842962" y="145423"/>
                    <a:pt x="842962" y="145423"/>
                  </a:cubicBezTo>
                  <a:cubicBezTo>
                    <a:pt x="842168" y="157329"/>
                    <a:pt x="841768" y="169268"/>
                    <a:pt x="840581" y="181141"/>
                  </a:cubicBezTo>
                  <a:cubicBezTo>
                    <a:pt x="840178" y="185168"/>
                    <a:pt x="838772" y="189041"/>
                    <a:pt x="838200" y="193048"/>
                  </a:cubicBezTo>
                  <a:cubicBezTo>
                    <a:pt x="833631" y="225037"/>
                    <a:pt x="838395" y="204180"/>
                    <a:pt x="833437" y="224004"/>
                  </a:cubicBezTo>
                  <a:cubicBezTo>
                    <a:pt x="834231" y="231941"/>
                    <a:pt x="834606" y="239932"/>
                    <a:pt x="835819" y="247816"/>
                  </a:cubicBezTo>
                  <a:cubicBezTo>
                    <a:pt x="836201" y="250297"/>
                    <a:pt x="836808" y="252871"/>
                    <a:pt x="838200" y="254960"/>
                  </a:cubicBezTo>
                  <a:cubicBezTo>
                    <a:pt x="844461" y="264352"/>
                    <a:pt x="844130" y="260686"/>
                    <a:pt x="852487" y="264485"/>
                  </a:cubicBezTo>
                  <a:cubicBezTo>
                    <a:pt x="858950" y="267423"/>
                    <a:pt x="864802" y="271765"/>
                    <a:pt x="871537" y="274010"/>
                  </a:cubicBezTo>
                  <a:cubicBezTo>
                    <a:pt x="873918" y="274804"/>
                    <a:pt x="876193" y="276059"/>
                    <a:pt x="878681" y="276391"/>
                  </a:cubicBezTo>
                  <a:cubicBezTo>
                    <a:pt x="888155" y="277654"/>
                    <a:pt x="897731" y="277979"/>
                    <a:pt x="907256" y="278773"/>
                  </a:cubicBezTo>
                  <a:cubicBezTo>
                    <a:pt x="908844" y="281154"/>
                    <a:pt x="911549" y="283093"/>
                    <a:pt x="912019" y="285916"/>
                  </a:cubicBezTo>
                  <a:cubicBezTo>
                    <a:pt x="912432" y="288392"/>
                    <a:pt x="910760" y="290815"/>
                    <a:pt x="909637" y="293060"/>
                  </a:cubicBezTo>
                  <a:cubicBezTo>
                    <a:pt x="908357" y="295620"/>
                    <a:pt x="906899" y="298180"/>
                    <a:pt x="904875" y="300204"/>
                  </a:cubicBezTo>
                  <a:cubicBezTo>
                    <a:pt x="902851" y="302228"/>
                    <a:pt x="900361" y="303839"/>
                    <a:pt x="897731" y="304966"/>
                  </a:cubicBezTo>
                  <a:cubicBezTo>
                    <a:pt x="888097" y="309095"/>
                    <a:pt x="860065" y="309512"/>
                    <a:pt x="857250" y="309729"/>
                  </a:cubicBezTo>
                  <a:cubicBezTo>
                    <a:pt x="854869" y="311316"/>
                    <a:pt x="851386" y="311931"/>
                    <a:pt x="850106" y="314491"/>
                  </a:cubicBezTo>
                  <a:cubicBezTo>
                    <a:pt x="847947" y="318810"/>
                    <a:pt x="848672" y="324044"/>
                    <a:pt x="847725" y="328779"/>
                  </a:cubicBezTo>
                  <a:cubicBezTo>
                    <a:pt x="847083" y="331988"/>
                    <a:pt x="846808" y="335377"/>
                    <a:pt x="845344" y="338304"/>
                  </a:cubicBezTo>
                  <a:cubicBezTo>
                    <a:pt x="842784" y="343423"/>
                    <a:pt x="841249" y="350781"/>
                    <a:pt x="835819" y="352591"/>
                  </a:cubicBezTo>
                  <a:cubicBezTo>
                    <a:pt x="809758" y="361280"/>
                    <a:pt x="849236" y="347422"/>
                    <a:pt x="821531" y="359735"/>
                  </a:cubicBezTo>
                  <a:cubicBezTo>
                    <a:pt x="816944" y="361774"/>
                    <a:pt x="811421" y="361714"/>
                    <a:pt x="807244" y="364498"/>
                  </a:cubicBezTo>
                  <a:cubicBezTo>
                    <a:pt x="798011" y="370652"/>
                    <a:pt x="802815" y="368355"/>
                    <a:pt x="792956" y="371641"/>
                  </a:cubicBezTo>
                  <a:cubicBezTo>
                    <a:pt x="790575" y="373229"/>
                    <a:pt x="788011" y="374572"/>
                    <a:pt x="785812" y="376404"/>
                  </a:cubicBezTo>
                  <a:cubicBezTo>
                    <a:pt x="783225" y="378560"/>
                    <a:pt x="781471" y="381680"/>
                    <a:pt x="778669" y="383548"/>
                  </a:cubicBezTo>
                  <a:cubicBezTo>
                    <a:pt x="776580" y="384940"/>
                    <a:pt x="773906" y="385135"/>
                    <a:pt x="771525" y="385929"/>
                  </a:cubicBezTo>
                  <a:cubicBezTo>
                    <a:pt x="757874" y="406405"/>
                    <a:pt x="776051" y="382308"/>
                    <a:pt x="759619" y="395454"/>
                  </a:cubicBezTo>
                  <a:cubicBezTo>
                    <a:pt x="757384" y="397242"/>
                    <a:pt x="757010" y="400713"/>
                    <a:pt x="754856" y="402598"/>
                  </a:cubicBezTo>
                  <a:cubicBezTo>
                    <a:pt x="750549" y="406367"/>
                    <a:pt x="740569" y="412123"/>
                    <a:pt x="740569" y="412123"/>
                  </a:cubicBezTo>
                  <a:cubicBezTo>
                    <a:pt x="738981" y="414504"/>
                    <a:pt x="737830" y="417242"/>
                    <a:pt x="735806" y="419266"/>
                  </a:cubicBezTo>
                  <a:cubicBezTo>
                    <a:pt x="731189" y="423883"/>
                    <a:pt x="727330" y="424473"/>
                    <a:pt x="721519" y="426410"/>
                  </a:cubicBezTo>
                  <a:cubicBezTo>
                    <a:pt x="720725" y="419266"/>
                    <a:pt x="721806" y="411653"/>
                    <a:pt x="719137" y="404979"/>
                  </a:cubicBezTo>
                  <a:cubicBezTo>
                    <a:pt x="718205" y="402649"/>
                    <a:pt x="714504" y="402598"/>
                    <a:pt x="711994" y="402598"/>
                  </a:cubicBezTo>
                  <a:cubicBezTo>
                    <a:pt x="703227" y="402598"/>
                    <a:pt x="694531" y="404185"/>
                    <a:pt x="685800" y="404979"/>
                  </a:cubicBezTo>
                  <a:cubicBezTo>
                    <a:pt x="684212" y="407360"/>
                    <a:pt x="683464" y="410606"/>
                    <a:pt x="681037" y="412123"/>
                  </a:cubicBezTo>
                  <a:cubicBezTo>
                    <a:pt x="676780" y="414784"/>
                    <a:pt x="666750" y="416885"/>
                    <a:pt x="666750" y="416885"/>
                  </a:cubicBezTo>
                  <a:cubicBezTo>
                    <a:pt x="658812" y="416091"/>
                    <a:pt x="650561" y="416850"/>
                    <a:pt x="642937" y="414504"/>
                  </a:cubicBezTo>
                  <a:cubicBezTo>
                    <a:pt x="637305" y="412771"/>
                    <a:pt x="634658" y="403843"/>
                    <a:pt x="631031" y="400216"/>
                  </a:cubicBezTo>
                  <a:cubicBezTo>
                    <a:pt x="629007" y="398192"/>
                    <a:pt x="626086" y="397286"/>
                    <a:pt x="623887" y="395454"/>
                  </a:cubicBezTo>
                  <a:cubicBezTo>
                    <a:pt x="621300" y="393298"/>
                    <a:pt x="619331" y="390466"/>
                    <a:pt x="616744" y="388310"/>
                  </a:cubicBezTo>
                  <a:cubicBezTo>
                    <a:pt x="614545" y="386478"/>
                    <a:pt x="612215" y="384710"/>
                    <a:pt x="609600" y="383548"/>
                  </a:cubicBezTo>
                  <a:cubicBezTo>
                    <a:pt x="605012" y="381509"/>
                    <a:pt x="595312" y="378785"/>
                    <a:pt x="595312" y="378785"/>
                  </a:cubicBezTo>
                  <a:cubicBezTo>
                    <a:pt x="581714" y="358386"/>
                    <a:pt x="601095" y="390010"/>
                    <a:pt x="588169" y="338304"/>
                  </a:cubicBezTo>
                  <a:cubicBezTo>
                    <a:pt x="586781" y="332751"/>
                    <a:pt x="581819" y="328779"/>
                    <a:pt x="578644" y="324016"/>
                  </a:cubicBezTo>
                  <a:lnTo>
                    <a:pt x="573881" y="316873"/>
                  </a:lnTo>
                  <a:cubicBezTo>
                    <a:pt x="572293" y="314492"/>
                    <a:pt x="571500" y="311316"/>
                    <a:pt x="569119" y="309729"/>
                  </a:cubicBezTo>
                  <a:lnTo>
                    <a:pt x="554831" y="300204"/>
                  </a:lnTo>
                  <a:lnTo>
                    <a:pt x="547687" y="295441"/>
                  </a:lnTo>
                  <a:cubicBezTo>
                    <a:pt x="542026" y="312428"/>
                    <a:pt x="550053" y="291891"/>
                    <a:pt x="538162" y="309729"/>
                  </a:cubicBezTo>
                  <a:cubicBezTo>
                    <a:pt x="536770" y="311818"/>
                    <a:pt x="537556" y="315098"/>
                    <a:pt x="535781" y="316873"/>
                  </a:cubicBezTo>
                  <a:cubicBezTo>
                    <a:pt x="527593" y="325062"/>
                    <a:pt x="523333" y="325785"/>
                    <a:pt x="514350" y="328779"/>
                  </a:cubicBezTo>
                  <a:cubicBezTo>
                    <a:pt x="511175" y="327985"/>
                    <a:pt x="507381" y="328442"/>
                    <a:pt x="504825" y="326398"/>
                  </a:cubicBezTo>
                  <a:cubicBezTo>
                    <a:pt x="502865" y="324830"/>
                    <a:pt x="503567" y="321499"/>
                    <a:pt x="502444" y="319254"/>
                  </a:cubicBezTo>
                  <a:cubicBezTo>
                    <a:pt x="501164" y="316694"/>
                    <a:pt x="499269" y="314491"/>
                    <a:pt x="497681" y="312110"/>
                  </a:cubicBezTo>
                  <a:cubicBezTo>
                    <a:pt x="495300" y="314491"/>
                    <a:pt x="492172" y="316310"/>
                    <a:pt x="490537" y="319254"/>
                  </a:cubicBezTo>
                  <a:cubicBezTo>
                    <a:pt x="488099" y="323642"/>
                    <a:pt x="490537" y="331953"/>
                    <a:pt x="485775" y="333541"/>
                  </a:cubicBezTo>
                  <a:lnTo>
                    <a:pt x="471487" y="338304"/>
                  </a:lnTo>
                  <a:lnTo>
                    <a:pt x="411956" y="335923"/>
                  </a:lnTo>
                  <a:cubicBezTo>
                    <a:pt x="403202" y="335437"/>
                    <a:pt x="394529" y="333541"/>
                    <a:pt x="385762" y="333541"/>
                  </a:cubicBezTo>
                  <a:cubicBezTo>
                    <a:pt x="376995" y="333541"/>
                    <a:pt x="368300" y="335129"/>
                    <a:pt x="359569" y="335923"/>
                  </a:cubicBezTo>
                  <a:cubicBezTo>
                    <a:pt x="357586" y="336584"/>
                    <a:pt x="345534" y="339905"/>
                    <a:pt x="345281" y="343066"/>
                  </a:cubicBezTo>
                  <a:cubicBezTo>
                    <a:pt x="344721" y="350065"/>
                    <a:pt x="338005" y="390560"/>
                    <a:pt x="352425" y="404979"/>
                  </a:cubicBezTo>
                  <a:cubicBezTo>
                    <a:pt x="356155" y="408709"/>
                    <a:pt x="361680" y="410962"/>
                    <a:pt x="366712" y="412123"/>
                  </a:cubicBezTo>
                  <a:cubicBezTo>
                    <a:pt x="374600" y="413943"/>
                    <a:pt x="390525" y="416885"/>
                    <a:pt x="390525" y="416885"/>
                  </a:cubicBezTo>
                  <a:cubicBezTo>
                    <a:pt x="401846" y="424433"/>
                    <a:pt x="396764" y="418933"/>
                    <a:pt x="402431" y="435935"/>
                  </a:cubicBezTo>
                  <a:lnTo>
                    <a:pt x="404812" y="443079"/>
                  </a:lnTo>
                  <a:cubicBezTo>
                    <a:pt x="402431" y="444666"/>
                    <a:pt x="400509" y="447486"/>
                    <a:pt x="397669" y="447841"/>
                  </a:cubicBezTo>
                  <a:cubicBezTo>
                    <a:pt x="325652" y="456843"/>
                    <a:pt x="366427" y="443968"/>
                    <a:pt x="340519" y="452604"/>
                  </a:cubicBezTo>
                  <a:lnTo>
                    <a:pt x="335756" y="466891"/>
                  </a:lnTo>
                  <a:lnTo>
                    <a:pt x="333375" y="474035"/>
                  </a:lnTo>
                  <a:cubicBezTo>
                    <a:pt x="334169" y="493085"/>
                    <a:pt x="334348" y="512171"/>
                    <a:pt x="335756" y="531185"/>
                  </a:cubicBezTo>
                  <a:cubicBezTo>
                    <a:pt x="335941" y="533688"/>
                    <a:pt x="336569" y="536369"/>
                    <a:pt x="338137" y="538329"/>
                  </a:cubicBezTo>
                  <a:cubicBezTo>
                    <a:pt x="339925" y="540564"/>
                    <a:pt x="343082" y="541259"/>
                    <a:pt x="345281" y="543091"/>
                  </a:cubicBezTo>
                  <a:cubicBezTo>
                    <a:pt x="347868" y="545247"/>
                    <a:pt x="350357" y="547577"/>
                    <a:pt x="352425" y="550235"/>
                  </a:cubicBezTo>
                  <a:cubicBezTo>
                    <a:pt x="355939" y="554753"/>
                    <a:pt x="361950" y="564523"/>
                    <a:pt x="361950" y="564523"/>
                  </a:cubicBezTo>
                  <a:cubicBezTo>
                    <a:pt x="362903" y="568337"/>
                    <a:pt x="367353" y="587174"/>
                    <a:pt x="369094" y="588335"/>
                  </a:cubicBezTo>
                  <a:lnTo>
                    <a:pt x="376237" y="593098"/>
                  </a:lnTo>
                  <a:lnTo>
                    <a:pt x="381000" y="607385"/>
                  </a:lnTo>
                  <a:lnTo>
                    <a:pt x="383381" y="614529"/>
                  </a:lnTo>
                  <a:cubicBezTo>
                    <a:pt x="382587" y="628816"/>
                    <a:pt x="382357" y="643146"/>
                    <a:pt x="381000" y="657391"/>
                  </a:cubicBezTo>
                  <a:cubicBezTo>
                    <a:pt x="380762" y="659890"/>
                    <a:pt x="379309" y="662121"/>
                    <a:pt x="378619" y="664535"/>
                  </a:cubicBezTo>
                  <a:cubicBezTo>
                    <a:pt x="377720" y="667682"/>
                    <a:pt x="377177" y="670925"/>
                    <a:pt x="376237" y="674060"/>
                  </a:cubicBezTo>
                  <a:cubicBezTo>
                    <a:pt x="374794" y="678868"/>
                    <a:pt x="372692" y="683478"/>
                    <a:pt x="371475" y="688348"/>
                  </a:cubicBezTo>
                  <a:cubicBezTo>
                    <a:pt x="370681" y="691523"/>
                    <a:pt x="369993" y="694726"/>
                    <a:pt x="369094" y="697873"/>
                  </a:cubicBezTo>
                  <a:cubicBezTo>
                    <a:pt x="366065" y="708475"/>
                    <a:pt x="366815" y="702119"/>
                    <a:pt x="364331" y="714541"/>
                  </a:cubicBezTo>
                  <a:cubicBezTo>
                    <a:pt x="363384" y="719276"/>
                    <a:pt x="362666" y="724054"/>
                    <a:pt x="361950" y="728829"/>
                  </a:cubicBezTo>
                  <a:cubicBezTo>
                    <a:pt x="360285" y="739930"/>
                    <a:pt x="359909" y="751276"/>
                    <a:pt x="357187" y="762166"/>
                  </a:cubicBezTo>
                  <a:cubicBezTo>
                    <a:pt x="356393" y="765341"/>
                    <a:pt x="355448" y="768482"/>
                    <a:pt x="354806" y="771691"/>
                  </a:cubicBezTo>
                  <a:cubicBezTo>
                    <a:pt x="352685" y="782296"/>
                    <a:pt x="352596" y="787678"/>
                    <a:pt x="350044" y="797885"/>
                  </a:cubicBezTo>
                  <a:cubicBezTo>
                    <a:pt x="349435" y="800320"/>
                    <a:pt x="348322" y="802607"/>
                    <a:pt x="347662" y="805029"/>
                  </a:cubicBezTo>
                  <a:cubicBezTo>
                    <a:pt x="345940" y="811344"/>
                    <a:pt x="344487" y="817729"/>
                    <a:pt x="342900" y="824079"/>
                  </a:cubicBezTo>
                  <a:cubicBezTo>
                    <a:pt x="342106" y="827254"/>
                    <a:pt x="341161" y="830395"/>
                    <a:pt x="340519" y="833604"/>
                  </a:cubicBezTo>
                  <a:cubicBezTo>
                    <a:pt x="339725" y="837573"/>
                    <a:pt x="338861" y="841528"/>
                    <a:pt x="338137" y="845510"/>
                  </a:cubicBezTo>
                  <a:cubicBezTo>
                    <a:pt x="337273" y="850260"/>
                    <a:pt x="336803" y="855085"/>
                    <a:pt x="335756" y="859798"/>
                  </a:cubicBezTo>
                  <a:cubicBezTo>
                    <a:pt x="335212" y="862248"/>
                    <a:pt x="334169" y="864560"/>
                    <a:pt x="333375" y="866941"/>
                  </a:cubicBezTo>
                  <a:cubicBezTo>
                    <a:pt x="332581" y="873291"/>
                    <a:pt x="331701" y="879631"/>
                    <a:pt x="330994" y="885991"/>
                  </a:cubicBezTo>
                  <a:cubicBezTo>
                    <a:pt x="327924" y="913615"/>
                    <a:pt x="331272" y="901823"/>
                    <a:pt x="326231" y="916948"/>
                  </a:cubicBezTo>
                  <a:cubicBezTo>
                    <a:pt x="322262" y="915360"/>
                    <a:pt x="317803" y="914670"/>
                    <a:pt x="314325" y="912185"/>
                  </a:cubicBezTo>
                  <a:cubicBezTo>
                    <a:pt x="311996" y="910521"/>
                    <a:pt x="311586" y="907065"/>
                    <a:pt x="309562" y="905041"/>
                  </a:cubicBezTo>
                  <a:cubicBezTo>
                    <a:pt x="304946" y="900425"/>
                    <a:pt x="301085" y="899834"/>
                    <a:pt x="295275" y="897898"/>
                  </a:cubicBezTo>
                  <a:cubicBezTo>
                    <a:pt x="289719" y="898692"/>
                    <a:pt x="283982" y="898666"/>
                    <a:pt x="278606" y="900279"/>
                  </a:cubicBezTo>
                  <a:cubicBezTo>
                    <a:pt x="263503" y="904809"/>
                    <a:pt x="277516" y="903750"/>
                    <a:pt x="269081" y="912185"/>
                  </a:cubicBezTo>
                  <a:cubicBezTo>
                    <a:pt x="267306" y="913960"/>
                    <a:pt x="264318" y="913772"/>
                    <a:pt x="261937" y="914566"/>
                  </a:cubicBezTo>
                  <a:cubicBezTo>
                    <a:pt x="256957" y="917887"/>
                    <a:pt x="253780" y="920910"/>
                    <a:pt x="247650" y="921710"/>
                  </a:cubicBezTo>
                  <a:cubicBezTo>
                    <a:pt x="231830" y="923774"/>
                    <a:pt x="200025" y="926473"/>
                    <a:pt x="200025" y="926473"/>
                  </a:cubicBezTo>
                  <a:cubicBezTo>
                    <a:pt x="170249" y="933916"/>
                    <a:pt x="207269" y="924403"/>
                    <a:pt x="183356" y="931235"/>
                  </a:cubicBezTo>
                  <a:cubicBezTo>
                    <a:pt x="180209" y="932134"/>
                    <a:pt x="176966" y="932676"/>
                    <a:pt x="173831" y="933616"/>
                  </a:cubicBezTo>
                  <a:cubicBezTo>
                    <a:pt x="169023" y="935059"/>
                    <a:pt x="164467" y="937395"/>
                    <a:pt x="159544" y="938379"/>
                  </a:cubicBezTo>
                  <a:lnTo>
                    <a:pt x="147637" y="940760"/>
                  </a:lnTo>
                  <a:cubicBezTo>
                    <a:pt x="136317" y="948308"/>
                    <a:pt x="143209" y="944618"/>
                    <a:pt x="126206" y="950285"/>
                  </a:cubicBezTo>
                  <a:lnTo>
                    <a:pt x="119062" y="952666"/>
                  </a:lnTo>
                  <a:cubicBezTo>
                    <a:pt x="116681" y="954254"/>
                    <a:pt x="113943" y="955405"/>
                    <a:pt x="111919" y="957429"/>
                  </a:cubicBezTo>
                  <a:cubicBezTo>
                    <a:pt x="109895" y="959453"/>
                    <a:pt x="108988" y="962374"/>
                    <a:pt x="107156" y="964573"/>
                  </a:cubicBezTo>
                  <a:cubicBezTo>
                    <a:pt x="105000" y="967160"/>
                    <a:pt x="102393" y="969335"/>
                    <a:pt x="100012" y="971716"/>
                  </a:cubicBezTo>
                  <a:cubicBezTo>
                    <a:pt x="96837" y="974097"/>
                    <a:pt x="90884" y="971319"/>
                    <a:pt x="88106" y="978860"/>
                  </a:cubicBezTo>
                  <a:cubicBezTo>
                    <a:pt x="85328" y="986401"/>
                    <a:pt x="89294" y="996136"/>
                    <a:pt x="83344" y="1016960"/>
                  </a:cubicBezTo>
                  <a:cubicBezTo>
                    <a:pt x="82328" y="1020515"/>
                    <a:pt x="80482" y="1029827"/>
                    <a:pt x="78581" y="1033629"/>
                  </a:cubicBezTo>
                  <a:cubicBezTo>
                    <a:pt x="67260" y="1056274"/>
                    <a:pt x="81345" y="1018196"/>
                    <a:pt x="69056" y="1055060"/>
                  </a:cubicBezTo>
                  <a:lnTo>
                    <a:pt x="66675" y="1062204"/>
                  </a:lnTo>
                  <a:cubicBezTo>
                    <a:pt x="67469" y="1068554"/>
                    <a:pt x="67911" y="1074958"/>
                    <a:pt x="69056" y="1081254"/>
                  </a:cubicBezTo>
                  <a:cubicBezTo>
                    <a:pt x="71596" y="1095226"/>
                    <a:pt x="77766" y="1085877"/>
                    <a:pt x="69056" y="1109829"/>
                  </a:cubicBezTo>
                  <a:cubicBezTo>
                    <a:pt x="67451" y="1114242"/>
                    <a:pt x="57937" y="1115213"/>
                    <a:pt x="54769" y="1116973"/>
                  </a:cubicBezTo>
                  <a:cubicBezTo>
                    <a:pt x="49765" y="1119753"/>
                    <a:pt x="40481" y="1126498"/>
                    <a:pt x="40481" y="1126498"/>
                  </a:cubicBezTo>
                  <a:cubicBezTo>
                    <a:pt x="39687" y="1128879"/>
                    <a:pt x="39668" y="1131681"/>
                    <a:pt x="38100" y="1133641"/>
                  </a:cubicBezTo>
                  <a:cubicBezTo>
                    <a:pt x="36312" y="1135876"/>
                    <a:pt x="32473" y="1135977"/>
                    <a:pt x="30956" y="1138404"/>
                  </a:cubicBezTo>
                  <a:cubicBezTo>
                    <a:pt x="28295" y="1142661"/>
                    <a:pt x="27781" y="1147929"/>
                    <a:pt x="26194" y="1152691"/>
                  </a:cubicBezTo>
                  <a:lnTo>
                    <a:pt x="23812" y="1159835"/>
                  </a:lnTo>
                  <a:cubicBezTo>
                    <a:pt x="24606" y="1170948"/>
                    <a:pt x="26194" y="1182032"/>
                    <a:pt x="26194" y="1193173"/>
                  </a:cubicBezTo>
                  <a:cubicBezTo>
                    <a:pt x="26194" y="1196446"/>
                    <a:pt x="26126" y="1200384"/>
                    <a:pt x="23812" y="1202698"/>
                  </a:cubicBezTo>
                  <a:cubicBezTo>
                    <a:pt x="21498" y="1205012"/>
                    <a:pt x="17422" y="1204139"/>
                    <a:pt x="14287" y="1205079"/>
                  </a:cubicBezTo>
                  <a:cubicBezTo>
                    <a:pt x="9479" y="1206521"/>
                    <a:pt x="0" y="1209841"/>
                    <a:pt x="0" y="1209841"/>
                  </a:cubicBezTo>
                  <a:cubicBezTo>
                    <a:pt x="794" y="1215397"/>
                    <a:pt x="102" y="1221381"/>
                    <a:pt x="2381" y="1226510"/>
                  </a:cubicBezTo>
                  <a:cubicBezTo>
                    <a:pt x="3543" y="1229125"/>
                    <a:pt x="7693" y="1229074"/>
                    <a:pt x="9525" y="1231273"/>
                  </a:cubicBezTo>
                  <a:cubicBezTo>
                    <a:pt x="24628" y="1249398"/>
                    <a:pt x="4028" y="1233959"/>
                    <a:pt x="21431" y="1245560"/>
                  </a:cubicBezTo>
                  <a:cubicBezTo>
                    <a:pt x="28754" y="1260204"/>
                    <a:pt x="24225" y="1252132"/>
                    <a:pt x="35719" y="1269373"/>
                  </a:cubicBezTo>
                  <a:cubicBezTo>
                    <a:pt x="35721" y="1269375"/>
                    <a:pt x="45243" y="1283659"/>
                    <a:pt x="45244" y="1283660"/>
                  </a:cubicBezTo>
                  <a:cubicBezTo>
                    <a:pt x="56434" y="1294852"/>
                    <a:pt x="50519" y="1288002"/>
                    <a:pt x="61912" y="1305091"/>
                  </a:cubicBezTo>
                  <a:lnTo>
                    <a:pt x="71437" y="1319379"/>
                  </a:lnTo>
                  <a:cubicBezTo>
                    <a:pt x="72231" y="1321760"/>
                    <a:pt x="72600" y="1324329"/>
                    <a:pt x="73819" y="1326523"/>
                  </a:cubicBezTo>
                  <a:cubicBezTo>
                    <a:pt x="76599" y="1331526"/>
                    <a:pt x="83344" y="1340810"/>
                    <a:pt x="83344" y="1340810"/>
                  </a:cubicBezTo>
                  <a:cubicBezTo>
                    <a:pt x="84931" y="1345573"/>
                    <a:pt x="88816" y="1350128"/>
                    <a:pt x="88106" y="1355098"/>
                  </a:cubicBezTo>
                  <a:cubicBezTo>
                    <a:pt x="87229" y="1361238"/>
                    <a:pt x="86668" y="1372262"/>
                    <a:pt x="83344" y="1378910"/>
                  </a:cubicBezTo>
                  <a:cubicBezTo>
                    <a:pt x="82064" y="1381470"/>
                    <a:pt x="80169" y="1383673"/>
                    <a:pt x="78581" y="1386054"/>
                  </a:cubicBezTo>
                  <a:cubicBezTo>
                    <a:pt x="98138" y="1392572"/>
                    <a:pt x="67067" y="1382735"/>
                    <a:pt x="104775" y="1390816"/>
                  </a:cubicBezTo>
                  <a:cubicBezTo>
                    <a:pt x="109684" y="1391868"/>
                    <a:pt x="114300" y="1393991"/>
                    <a:pt x="119062" y="1395579"/>
                  </a:cubicBezTo>
                  <a:lnTo>
                    <a:pt x="133350" y="1400341"/>
                  </a:lnTo>
                  <a:lnTo>
                    <a:pt x="140494" y="1402723"/>
                  </a:lnTo>
                  <a:cubicBezTo>
                    <a:pt x="141288" y="1405104"/>
                    <a:pt x="141753" y="1407621"/>
                    <a:pt x="142875" y="1409866"/>
                  </a:cubicBezTo>
                  <a:cubicBezTo>
                    <a:pt x="144155" y="1412426"/>
                    <a:pt x="146510" y="1414380"/>
                    <a:pt x="147637" y="1417010"/>
                  </a:cubicBezTo>
                  <a:cubicBezTo>
                    <a:pt x="148926" y="1420018"/>
                    <a:pt x="149079" y="1423400"/>
                    <a:pt x="150019" y="1426535"/>
                  </a:cubicBezTo>
                  <a:cubicBezTo>
                    <a:pt x="153852" y="1439312"/>
                    <a:pt x="151649" y="1440448"/>
                    <a:pt x="161925" y="1445585"/>
                  </a:cubicBezTo>
                  <a:cubicBezTo>
                    <a:pt x="164170" y="1446707"/>
                    <a:pt x="166688" y="1447172"/>
                    <a:pt x="169069" y="1447966"/>
                  </a:cubicBezTo>
                  <a:cubicBezTo>
                    <a:pt x="180403" y="1447399"/>
                    <a:pt x="213503" y="1447574"/>
                    <a:pt x="230981" y="1443204"/>
                  </a:cubicBezTo>
                  <a:cubicBezTo>
                    <a:pt x="235851" y="1441986"/>
                    <a:pt x="240506" y="1440029"/>
                    <a:pt x="245269" y="1438441"/>
                  </a:cubicBezTo>
                  <a:lnTo>
                    <a:pt x="252412" y="1436060"/>
                  </a:lnTo>
                  <a:lnTo>
                    <a:pt x="259556" y="1433679"/>
                  </a:lnTo>
                  <a:lnTo>
                    <a:pt x="273844" y="1424154"/>
                  </a:lnTo>
                  <a:cubicBezTo>
                    <a:pt x="276225" y="1422567"/>
                    <a:pt x="278963" y="1421414"/>
                    <a:pt x="280987" y="1419391"/>
                  </a:cubicBezTo>
                  <a:lnTo>
                    <a:pt x="288131" y="1412248"/>
                  </a:lnTo>
                  <a:cubicBezTo>
                    <a:pt x="288925" y="1409073"/>
                    <a:pt x="291547" y="1399618"/>
                    <a:pt x="290512" y="1402723"/>
                  </a:cubicBezTo>
                  <a:cubicBezTo>
                    <a:pt x="287096" y="1412971"/>
                    <a:pt x="288740" y="1407431"/>
                    <a:pt x="285750" y="1419391"/>
                  </a:cubicBezTo>
                  <a:cubicBezTo>
                    <a:pt x="289115" y="1584278"/>
                    <a:pt x="249182" y="1532834"/>
                    <a:pt x="426244" y="1538454"/>
                  </a:cubicBezTo>
                  <a:cubicBezTo>
                    <a:pt x="430289" y="1538582"/>
                    <a:pt x="434181" y="1540041"/>
                    <a:pt x="438150" y="1540835"/>
                  </a:cubicBezTo>
                  <a:cubicBezTo>
                    <a:pt x="453602" y="1538904"/>
                    <a:pt x="454492" y="1539568"/>
                    <a:pt x="466725" y="1536073"/>
                  </a:cubicBezTo>
                  <a:cubicBezTo>
                    <a:pt x="477888" y="1532883"/>
                    <a:pt x="470702" y="1534368"/>
                    <a:pt x="483394" y="1528929"/>
                  </a:cubicBezTo>
                  <a:cubicBezTo>
                    <a:pt x="485701" y="1527940"/>
                    <a:pt x="488156" y="1527342"/>
                    <a:pt x="490537" y="1526548"/>
                  </a:cubicBezTo>
                  <a:cubicBezTo>
                    <a:pt x="496701" y="1520384"/>
                    <a:pt x="503423" y="1512728"/>
                    <a:pt x="511969" y="1509879"/>
                  </a:cubicBezTo>
                  <a:cubicBezTo>
                    <a:pt x="514350" y="1509085"/>
                    <a:pt x="516805" y="1508487"/>
                    <a:pt x="519112" y="1507498"/>
                  </a:cubicBezTo>
                  <a:cubicBezTo>
                    <a:pt x="522375" y="1506100"/>
                    <a:pt x="525269" y="1503858"/>
                    <a:pt x="528637" y="1502735"/>
                  </a:cubicBezTo>
                  <a:cubicBezTo>
                    <a:pt x="532477" y="1501455"/>
                    <a:pt x="536639" y="1501419"/>
                    <a:pt x="540544" y="1500354"/>
                  </a:cubicBezTo>
                  <a:cubicBezTo>
                    <a:pt x="545387" y="1499033"/>
                    <a:pt x="554831" y="1495591"/>
                    <a:pt x="554831" y="1495591"/>
                  </a:cubicBezTo>
                  <a:cubicBezTo>
                    <a:pt x="557212" y="1493210"/>
                    <a:pt x="560107" y="1491250"/>
                    <a:pt x="561975" y="1488448"/>
                  </a:cubicBezTo>
                  <a:cubicBezTo>
                    <a:pt x="563367" y="1486359"/>
                    <a:pt x="562788" y="1483264"/>
                    <a:pt x="564356" y="1481304"/>
                  </a:cubicBezTo>
                  <a:cubicBezTo>
                    <a:pt x="568336" y="1476329"/>
                    <a:pt x="573391" y="1476411"/>
                    <a:pt x="578644" y="1474160"/>
                  </a:cubicBezTo>
                  <a:cubicBezTo>
                    <a:pt x="607863" y="1461639"/>
                    <a:pt x="571402" y="1476591"/>
                    <a:pt x="595312" y="1464635"/>
                  </a:cubicBezTo>
                  <a:cubicBezTo>
                    <a:pt x="597557" y="1463512"/>
                    <a:pt x="600075" y="1463048"/>
                    <a:pt x="602456" y="1462254"/>
                  </a:cubicBezTo>
                  <a:cubicBezTo>
                    <a:pt x="604837" y="1460666"/>
                    <a:pt x="607040" y="1458771"/>
                    <a:pt x="609600" y="1457491"/>
                  </a:cubicBezTo>
                  <a:cubicBezTo>
                    <a:pt x="611845" y="1456368"/>
                    <a:pt x="613966" y="1459079"/>
                    <a:pt x="616744" y="1455110"/>
                  </a:cubicBezTo>
                  <a:cubicBezTo>
                    <a:pt x="619522" y="1451141"/>
                    <a:pt x="620712" y="1438838"/>
                    <a:pt x="626268" y="1433679"/>
                  </a:cubicBezTo>
                  <a:cubicBezTo>
                    <a:pt x="631824" y="1428520"/>
                    <a:pt x="641748" y="1426138"/>
                    <a:pt x="650082" y="1424154"/>
                  </a:cubicBezTo>
                  <a:cubicBezTo>
                    <a:pt x="658416" y="1422170"/>
                    <a:pt x="668734" y="1422964"/>
                    <a:pt x="676275" y="1421773"/>
                  </a:cubicBezTo>
                  <a:cubicBezTo>
                    <a:pt x="683816" y="1420582"/>
                    <a:pt x="687389" y="1418200"/>
                    <a:pt x="695326" y="1417010"/>
                  </a:cubicBezTo>
                  <a:cubicBezTo>
                    <a:pt x="703263" y="1415820"/>
                    <a:pt x="719138" y="1415424"/>
                    <a:pt x="723900" y="1414630"/>
                  </a:cubicBezTo>
                  <a:cubicBezTo>
                    <a:pt x="735013" y="1415424"/>
                    <a:pt x="729060" y="1429314"/>
                    <a:pt x="731044" y="1433679"/>
                  </a:cubicBezTo>
                  <a:cubicBezTo>
                    <a:pt x="733028" y="1438044"/>
                    <a:pt x="735547" y="1437973"/>
                    <a:pt x="735806" y="1440823"/>
                  </a:cubicBezTo>
                  <a:cubicBezTo>
                    <a:pt x="736385" y="1447196"/>
                    <a:pt x="734766" y="1453616"/>
                    <a:pt x="733425" y="1459873"/>
                  </a:cubicBezTo>
                  <a:cubicBezTo>
                    <a:pt x="730741" y="1472398"/>
                    <a:pt x="729745" y="1472535"/>
                    <a:pt x="723900" y="1481304"/>
                  </a:cubicBezTo>
                  <a:cubicBezTo>
                    <a:pt x="723967" y="1482316"/>
                    <a:pt x="724081" y="1515861"/>
                    <a:pt x="728662" y="1526548"/>
                  </a:cubicBezTo>
                  <a:cubicBezTo>
                    <a:pt x="729789" y="1529178"/>
                    <a:pt x="731837" y="1531310"/>
                    <a:pt x="733425" y="1533691"/>
                  </a:cubicBezTo>
                  <a:cubicBezTo>
                    <a:pt x="742107" y="1559740"/>
                    <a:pt x="728261" y="1520287"/>
                    <a:pt x="740569" y="1547979"/>
                  </a:cubicBezTo>
                  <a:cubicBezTo>
                    <a:pt x="742608" y="1552566"/>
                    <a:pt x="743744" y="1557504"/>
                    <a:pt x="745331" y="1562266"/>
                  </a:cubicBezTo>
                  <a:lnTo>
                    <a:pt x="747712" y="1569410"/>
                  </a:lnTo>
                  <a:cubicBezTo>
                    <a:pt x="748506" y="1571791"/>
                    <a:pt x="749602" y="1574093"/>
                    <a:pt x="750094" y="1576554"/>
                  </a:cubicBezTo>
                  <a:cubicBezTo>
                    <a:pt x="751453" y="1583351"/>
                    <a:pt x="751767" y="1600640"/>
                    <a:pt x="759619" y="1607510"/>
                  </a:cubicBezTo>
                  <a:cubicBezTo>
                    <a:pt x="763926" y="1611279"/>
                    <a:pt x="769144" y="1613860"/>
                    <a:pt x="773906" y="1617035"/>
                  </a:cubicBezTo>
                  <a:cubicBezTo>
                    <a:pt x="776287" y="1618623"/>
                    <a:pt x="779026" y="1619774"/>
                    <a:pt x="781050" y="1621798"/>
                  </a:cubicBezTo>
                  <a:cubicBezTo>
                    <a:pt x="790218" y="1630964"/>
                    <a:pt x="785392" y="1627073"/>
                    <a:pt x="795337" y="1633704"/>
                  </a:cubicBezTo>
                  <a:cubicBezTo>
                    <a:pt x="796925" y="1636085"/>
                    <a:pt x="798938" y="1638233"/>
                    <a:pt x="800100" y="1640848"/>
                  </a:cubicBezTo>
                  <a:cubicBezTo>
                    <a:pt x="803873" y="1649338"/>
                    <a:pt x="803157" y="1655812"/>
                    <a:pt x="809625" y="1662279"/>
                  </a:cubicBezTo>
                  <a:cubicBezTo>
                    <a:pt x="811649" y="1664303"/>
                    <a:pt x="813936" y="1666636"/>
                    <a:pt x="816769" y="1667041"/>
                  </a:cubicBezTo>
                  <a:cubicBezTo>
                    <a:pt x="830935" y="1669065"/>
                    <a:pt x="845344" y="1668629"/>
                    <a:pt x="859631" y="1669423"/>
                  </a:cubicBezTo>
                  <a:lnTo>
                    <a:pt x="873919" y="1674185"/>
                  </a:lnTo>
                  <a:lnTo>
                    <a:pt x="881062" y="1676566"/>
                  </a:lnTo>
                  <a:cubicBezTo>
                    <a:pt x="902083" y="1690581"/>
                    <a:pt x="868477" y="1669081"/>
                    <a:pt x="902494" y="1686091"/>
                  </a:cubicBezTo>
                  <a:cubicBezTo>
                    <a:pt x="907657" y="1688673"/>
                    <a:pt x="913322" y="1692067"/>
                    <a:pt x="919162" y="1693235"/>
                  </a:cubicBezTo>
                  <a:cubicBezTo>
                    <a:pt x="924666" y="1694336"/>
                    <a:pt x="930275" y="1694822"/>
                    <a:pt x="935831" y="1695616"/>
                  </a:cubicBezTo>
                  <a:cubicBezTo>
                    <a:pt x="945220" y="1709699"/>
                    <a:pt x="934738" y="1696537"/>
                    <a:pt x="950119" y="1707523"/>
                  </a:cubicBezTo>
                  <a:cubicBezTo>
                    <a:pt x="965396" y="1718436"/>
                    <a:pt x="948338" y="1712434"/>
                    <a:pt x="966787" y="1717048"/>
                  </a:cubicBezTo>
                  <a:cubicBezTo>
                    <a:pt x="969168" y="1718635"/>
                    <a:pt x="971316" y="1720648"/>
                    <a:pt x="973931" y="1721810"/>
                  </a:cubicBezTo>
                  <a:cubicBezTo>
                    <a:pt x="978519" y="1723849"/>
                    <a:pt x="984042" y="1723788"/>
                    <a:pt x="988219" y="1726573"/>
                  </a:cubicBezTo>
                  <a:cubicBezTo>
                    <a:pt x="1013747" y="1743592"/>
                    <a:pt x="975000" y="1717086"/>
                    <a:pt x="1002506" y="1738479"/>
                  </a:cubicBezTo>
                  <a:cubicBezTo>
                    <a:pt x="1007024" y="1741993"/>
                    <a:pt x="1012747" y="1743957"/>
                    <a:pt x="1016794" y="1748004"/>
                  </a:cubicBezTo>
                  <a:cubicBezTo>
                    <a:pt x="1044952" y="1776162"/>
                    <a:pt x="1020183" y="1755652"/>
                    <a:pt x="1038225" y="1764673"/>
                  </a:cubicBezTo>
                  <a:cubicBezTo>
                    <a:pt x="1040785" y="1765953"/>
                    <a:pt x="1042517" y="1769197"/>
                    <a:pt x="1045369" y="1769435"/>
                  </a:cubicBezTo>
                  <a:cubicBezTo>
                    <a:pt x="1071484" y="1771611"/>
                    <a:pt x="1097756" y="1771022"/>
                    <a:pt x="1123950" y="1771816"/>
                  </a:cubicBezTo>
                  <a:cubicBezTo>
                    <a:pt x="1126331" y="1772610"/>
                    <a:pt x="1128849" y="1773075"/>
                    <a:pt x="1131094" y="1774198"/>
                  </a:cubicBezTo>
                  <a:cubicBezTo>
                    <a:pt x="1133653" y="1775478"/>
                    <a:pt x="1135677" y="1777680"/>
                    <a:pt x="1138237" y="1778960"/>
                  </a:cubicBezTo>
                  <a:cubicBezTo>
                    <a:pt x="1144003" y="1781843"/>
                    <a:pt x="1144695" y="1781341"/>
                    <a:pt x="1150144" y="1781341"/>
                  </a:cubicBezTo>
                </a:path>
              </a:pathLst>
            </a:cu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29" name="Conector reto 28"/>
            <p:cNvCxnSpPr/>
            <p:nvPr/>
          </p:nvCxnSpPr>
          <p:spPr>
            <a:xfrm>
              <a:off x="2724150" y="3779520"/>
              <a:ext cx="447740" cy="61722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>
              <a:off x="2238375" y="4438650"/>
              <a:ext cx="285339" cy="80056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>
              <a:off x="3244234" y="2760345"/>
              <a:ext cx="447740" cy="617220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2" name="Conector reto 31"/>
            <p:cNvCxnSpPr>
              <a:endCxn id="37" idx="3"/>
            </p:cNvCxnSpPr>
            <p:nvPr/>
          </p:nvCxnSpPr>
          <p:spPr>
            <a:xfrm flipH="1">
              <a:off x="1379859" y="3260407"/>
              <a:ext cx="549194" cy="236398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Conector reto 32"/>
            <p:cNvCxnSpPr>
              <a:stCxn id="38" idx="1"/>
            </p:cNvCxnSpPr>
            <p:nvPr/>
          </p:nvCxnSpPr>
          <p:spPr>
            <a:xfrm flipH="1">
              <a:off x="1768756" y="1448346"/>
              <a:ext cx="803152" cy="723354"/>
            </a:xfrm>
            <a:prstGeom prst="line">
              <a:avLst/>
            </a:prstGeom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Retângulo de cantos arredondados 33"/>
            <p:cNvSpPr/>
            <p:nvPr/>
          </p:nvSpPr>
          <p:spPr>
            <a:xfrm>
              <a:off x="3384285" y="3348990"/>
              <a:ext cx="979816" cy="6534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050" b="1" dirty="0">
                  <a:solidFill>
                    <a:schemeClr val="accent5"/>
                  </a:solidFill>
                </a:rPr>
                <a:t>NORDESTE</a:t>
              </a:r>
            </a:p>
            <a:p>
              <a:pPr algn="ctr"/>
              <a:r>
                <a:rPr lang="pt-BR" sz="1200" dirty="0"/>
                <a:t>1.971.856</a:t>
              </a:r>
            </a:p>
            <a:p>
              <a:pPr algn="ctr"/>
              <a:r>
                <a:rPr lang="pt-BR" sz="900" dirty="0"/>
                <a:t>(31%) </a:t>
              </a:r>
            </a:p>
            <a:p>
              <a:pPr algn="ctr"/>
              <a:r>
                <a:rPr lang="pt-BR" sz="1000" b="1" dirty="0"/>
                <a:t>Relativo 11%</a:t>
              </a:r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2031836" y="5073162"/>
              <a:ext cx="979816" cy="6534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050" b="1" dirty="0">
                  <a:solidFill>
                    <a:schemeClr val="accent5"/>
                  </a:solidFill>
                </a:rPr>
                <a:t>SUL</a:t>
              </a:r>
            </a:p>
            <a:p>
              <a:pPr algn="ctr"/>
              <a:r>
                <a:rPr lang="pt-BR" sz="1200" dirty="0"/>
                <a:t>734.115</a:t>
              </a:r>
            </a:p>
            <a:p>
              <a:pPr algn="ctr"/>
              <a:r>
                <a:rPr lang="pt-BR" sz="900" dirty="0"/>
                <a:t>(12%) </a:t>
              </a:r>
            </a:p>
            <a:p>
              <a:pPr algn="ctr"/>
              <a:r>
                <a:rPr lang="pt-BR" sz="1000" b="1" dirty="0"/>
                <a:t>Relativo 7%</a:t>
              </a:r>
            </a:p>
          </p:txBody>
        </p:sp>
        <p:sp>
          <p:nvSpPr>
            <p:cNvPr id="36" name="Retângulo de cantos arredondados 35"/>
            <p:cNvSpPr/>
            <p:nvPr/>
          </p:nvSpPr>
          <p:spPr>
            <a:xfrm>
              <a:off x="2943267" y="4314757"/>
              <a:ext cx="979816" cy="6534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050" b="1" dirty="0">
                  <a:solidFill>
                    <a:schemeClr val="accent5"/>
                  </a:solidFill>
                </a:rPr>
                <a:t>SUDESTE</a:t>
              </a:r>
            </a:p>
            <a:p>
              <a:pPr algn="ctr"/>
              <a:r>
                <a:rPr lang="pt-BR" sz="1200" dirty="0"/>
                <a:t>2.482.855 </a:t>
              </a:r>
              <a:r>
                <a:rPr lang="pt-BR" sz="900" dirty="0"/>
                <a:t>(39%) </a:t>
              </a:r>
            </a:p>
            <a:p>
              <a:pPr algn="ctr"/>
              <a:r>
                <a:rPr lang="pt-BR" sz="900" b="1" dirty="0"/>
                <a:t>Relativo </a:t>
              </a:r>
              <a:r>
                <a:rPr lang="pt-BR" sz="1000" b="1" dirty="0"/>
                <a:t>8,4 % </a:t>
              </a:r>
            </a:p>
          </p:txBody>
        </p:sp>
        <p:sp>
          <p:nvSpPr>
            <p:cNvPr id="37" name="Retângulo de cantos arredondados 36"/>
            <p:cNvSpPr/>
            <p:nvPr/>
          </p:nvSpPr>
          <p:spPr>
            <a:xfrm>
              <a:off x="400043" y="3170097"/>
              <a:ext cx="979816" cy="6534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050" b="1" dirty="0">
                  <a:solidFill>
                    <a:schemeClr val="accent5"/>
                  </a:solidFill>
                </a:rPr>
                <a:t>C.OESTE</a:t>
              </a:r>
            </a:p>
            <a:p>
              <a:pPr algn="ctr"/>
              <a:r>
                <a:rPr lang="pt-BR" sz="1200" dirty="0"/>
                <a:t>521.381</a:t>
              </a:r>
            </a:p>
            <a:p>
              <a:pPr algn="ctr"/>
              <a:r>
                <a:rPr lang="pt-BR" sz="900" dirty="0"/>
                <a:t>(8%) </a:t>
              </a:r>
            </a:p>
            <a:p>
              <a:pPr algn="ctr"/>
              <a:r>
                <a:rPr lang="pt-BR" sz="1000" b="1" dirty="0"/>
                <a:t>Relativo 10 % </a:t>
              </a:r>
            </a:p>
          </p:txBody>
        </p:sp>
        <p:sp>
          <p:nvSpPr>
            <p:cNvPr id="38" name="Retângulo de cantos arredondados 37"/>
            <p:cNvSpPr/>
            <p:nvPr/>
          </p:nvSpPr>
          <p:spPr>
            <a:xfrm>
              <a:off x="2571908" y="1121638"/>
              <a:ext cx="1010496" cy="65341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1050" b="1" dirty="0">
                  <a:solidFill>
                    <a:schemeClr val="accent5"/>
                  </a:solidFill>
                </a:rPr>
                <a:t>NORTE</a:t>
              </a:r>
            </a:p>
            <a:p>
              <a:pPr algn="ctr"/>
              <a:r>
                <a:rPr lang="pt-BR" sz="1200" dirty="0"/>
                <a:t>645.537</a:t>
              </a:r>
            </a:p>
            <a:p>
              <a:pPr algn="ctr"/>
              <a:r>
                <a:rPr lang="pt-BR" sz="900" dirty="0"/>
                <a:t>(10%) </a:t>
              </a:r>
            </a:p>
            <a:p>
              <a:pPr algn="ctr"/>
              <a:r>
                <a:rPr lang="pt-BR" sz="900" b="1" dirty="0"/>
                <a:t>Relativo 12,6 %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4174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aixaDeTexto 48"/>
          <p:cNvSpPr txBox="1"/>
          <p:nvPr/>
        </p:nvSpPr>
        <p:spPr>
          <a:xfrm>
            <a:off x="34769" y="6557836"/>
            <a:ext cx="5464973" cy="277605"/>
          </a:xfrm>
          <a:prstGeom prst="rect">
            <a:avLst/>
          </a:prstGeom>
          <a:noFill/>
        </p:spPr>
        <p:txBody>
          <a:bodyPr wrap="square" lIns="107280" tIns="53640" rIns="107280" bIns="53640" rtlCol="0">
            <a:spAutoFit/>
          </a:bodyPr>
          <a:lstStyle/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Fonte: Déficit Habitacional 2015 | Fundação João Pinheiro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61040" y="144258"/>
            <a:ext cx="738276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pt-BR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DÉFICIT HABITACIONAL | COMPONENTES</a:t>
            </a: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79055"/>
              </p:ext>
            </p:extLst>
          </p:nvPr>
        </p:nvGraphicFramePr>
        <p:xfrm>
          <a:off x="254899" y="1436401"/>
          <a:ext cx="7195041" cy="4510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 bwMode="auto">
          <a:xfrm>
            <a:off x="7760220" y="183093"/>
            <a:ext cx="1674019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defTabSz="685800" eaLnBrk="1" hangingPunct="1">
              <a:lnSpc>
                <a:spcPct val="80000"/>
              </a:lnSpc>
              <a:spcBef>
                <a:spcPct val="30000"/>
              </a:spcBef>
              <a:spcAft>
                <a:spcPts val="1069"/>
              </a:spcAft>
              <a:buClr>
                <a:srgbClr val="000000"/>
              </a:buClr>
              <a:buSzPct val="100000"/>
            </a:pPr>
            <a:r>
              <a:rPr lang="pt-BR" alt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URBANO X RURAL</a:t>
            </a:r>
            <a:endParaRPr lang="pt-BR" altLang="pt-BR" sz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78034"/>
              </p:ext>
            </p:extLst>
          </p:nvPr>
        </p:nvGraphicFramePr>
        <p:xfrm>
          <a:off x="7399897" y="375571"/>
          <a:ext cx="2394663" cy="119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9315939" y="647964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12,3%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9321657" y="973849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87,7%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063908"/>
              </p:ext>
            </p:extLst>
          </p:nvPr>
        </p:nvGraphicFramePr>
        <p:xfrm>
          <a:off x="7602922" y="1583266"/>
          <a:ext cx="2123904" cy="393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9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19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Urbano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Rural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100%</a:t>
                      </a: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pt-BR" dirty="0">
                        <a:latin typeface="Arial Narrow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dirty="0">
                          <a:latin typeface="Arial Narrow" pitchFamily="34" charset="0"/>
                        </a:rPr>
                        <a:t>86,6%</a:t>
                      </a: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13,4%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45,1%</a:t>
                      </a: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54,9%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96,3%</a:t>
                      </a:r>
                    </a:p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pt-BR" dirty="0">
                          <a:latin typeface="Arial Narrow" pitchFamily="34" charset="0"/>
                        </a:rPr>
                        <a:t>3,7%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4" name="Conector de seta reta 3"/>
          <p:cNvCxnSpPr/>
          <p:nvPr/>
        </p:nvCxnSpPr>
        <p:spPr>
          <a:xfrm>
            <a:off x="7137400" y="2243667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/>
          <p:nvPr/>
        </p:nvCxnSpPr>
        <p:spPr>
          <a:xfrm>
            <a:off x="7137400" y="3539066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>
            <a:off x="7137400" y="4529666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>
            <a:off x="7137400" y="5122333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6564681" y="1882641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b="1" dirty="0">
                <a:latin typeface="Arial Narrow" pitchFamily="34" charset="0"/>
              </a:rPr>
              <a:t>(50%)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564681" y="3203441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b="1" dirty="0">
                <a:latin typeface="Arial Narrow" pitchFamily="34" charset="0"/>
              </a:rPr>
              <a:t>(30%)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564681" y="4202507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b="1" dirty="0">
                <a:latin typeface="Arial Narrow" pitchFamily="34" charset="0"/>
              </a:rPr>
              <a:t>(15%)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564681" y="4820574"/>
            <a:ext cx="4283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b="1" dirty="0">
                <a:latin typeface="Arial Narrow" pitchFamily="34" charset="0"/>
              </a:rPr>
              <a:t>(5%)</a:t>
            </a:r>
          </a:p>
        </p:txBody>
      </p:sp>
    </p:spTree>
    <p:extLst>
      <p:ext uri="{BB962C8B-B14F-4D97-AF65-F5344CB8AC3E}">
        <p14:creationId xmlns:p14="http://schemas.microsoft.com/office/powerpoint/2010/main" val="3192350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2930" y="6604323"/>
            <a:ext cx="5464973" cy="258414"/>
          </a:xfrm>
          <a:prstGeom prst="rect">
            <a:avLst/>
          </a:prstGeom>
          <a:noFill/>
        </p:spPr>
        <p:txBody>
          <a:bodyPr wrap="square" lIns="102626" tIns="51313" rIns="102626" bIns="51313" rtlCol="0">
            <a:spAutoFit/>
          </a:bodyPr>
          <a:lstStyle/>
          <a:p>
            <a:pPr defTabSz="1109458">
              <a:buClrTx/>
            </a:pPr>
            <a:r>
              <a:rPr lang="pt-BR" sz="100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rPr>
              <a:t>Fonte: Déficit Habitacional 2015 | Fundação João Pinheiro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en-US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INADEQUAÇÃO HABITACIONAL - </a:t>
            </a:r>
            <a:r>
              <a:rPr lang="en-US" altLang="pt-BR" sz="16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</a:rPr>
              <a:t>CARÊNCIA DE INFRAESTRUTURA | 7,22 MILHÕES DE DOMICÍLIOS</a:t>
            </a:r>
            <a:endParaRPr lang="pt-BR" sz="16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789" y="1131567"/>
            <a:ext cx="4861962" cy="3342599"/>
          </a:xfrm>
          <a:prstGeom prst="rect">
            <a:avLst/>
          </a:prstGeom>
          <a:ln>
            <a:noFill/>
          </a:ln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26194"/>
              </p:ext>
            </p:extLst>
          </p:nvPr>
        </p:nvGraphicFramePr>
        <p:xfrm>
          <a:off x="812200" y="4638970"/>
          <a:ext cx="8058340" cy="1609432"/>
        </p:xfrm>
        <a:graphic>
          <a:graphicData uri="http://schemas.openxmlformats.org/drawingml/2006/table">
            <a:tbl>
              <a:tblPr firstRow="1" firstCol="1" bandRow="1"/>
              <a:tblGrid>
                <a:gridCol w="1302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51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511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11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5115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511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91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 Narrow" panose="020B0606020202030204" pitchFamily="34" charset="0"/>
                        </a:rPr>
                        <a:t>Região</a:t>
                      </a:r>
                      <a:endParaRPr lang="pt-BR" sz="12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Inadequação Fundiária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Domicílio sem banheiro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Carência de infraestrutura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Adensamento Excessivo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Cobertura Inadequada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0">
                          <a:effectLst/>
                          <a:latin typeface="Arial Narrow" panose="020B0606020202030204" pitchFamily="34" charset="0"/>
                        </a:rPr>
                        <a:t>Norte</a:t>
                      </a:r>
                      <a:endParaRPr lang="pt-BR" sz="1200" b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50.566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63.975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1.085.917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178.481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185.196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5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0">
                          <a:effectLst/>
                          <a:latin typeface="Arial Narrow" panose="020B0606020202030204" pitchFamily="34" charset="0"/>
                        </a:rPr>
                        <a:t>Nordeste</a:t>
                      </a:r>
                      <a:endParaRPr lang="pt-BR" sz="1200" b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350.866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44.023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3.077.211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227.043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56.059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0">
                          <a:effectLst/>
                          <a:latin typeface="Arial Narrow" panose="020B0606020202030204" pitchFamily="34" charset="0"/>
                        </a:rPr>
                        <a:t>Sudeste</a:t>
                      </a:r>
                      <a:endParaRPr lang="pt-BR" sz="1200" b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1.086.778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71.521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1.194.651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520.598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185.351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0">
                          <a:effectLst/>
                          <a:latin typeface="Arial Narrow" panose="020B0606020202030204" pitchFamily="34" charset="0"/>
                        </a:rPr>
                        <a:t>Sul</a:t>
                      </a:r>
                      <a:endParaRPr lang="pt-BR" sz="1200" b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282.507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22.434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736.621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60.043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374.076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5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  <a:latin typeface="Arial Narrow" panose="020B0606020202030204" pitchFamily="34" charset="0"/>
                        </a:rPr>
                        <a:t>Centro-Oeste</a:t>
                      </a:r>
                      <a:endParaRPr lang="pt-BR" sz="1200" b="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10.756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11.779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1.130.831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>
                          <a:effectLst/>
                          <a:latin typeface="Arial Narrow" panose="020B0606020202030204" pitchFamily="34" charset="0"/>
                        </a:rPr>
                        <a:t>39.552</a:t>
                      </a:r>
                      <a:endParaRPr lang="pt-BR" sz="120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34.040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5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 Narrow" panose="020B0606020202030204" pitchFamily="34" charset="0"/>
                        </a:rPr>
                        <a:t>Brasil</a:t>
                      </a:r>
                      <a:endParaRPr lang="pt-BR" sz="1200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 Narrow" panose="020B0606020202030204" pitchFamily="34" charset="0"/>
                        </a:rPr>
                        <a:t>1.871.473</a:t>
                      </a:r>
                      <a:endParaRPr lang="pt-BR" sz="12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 Narrow" panose="020B0606020202030204" pitchFamily="34" charset="0"/>
                        </a:rPr>
                        <a:t>213.732</a:t>
                      </a:r>
                      <a:endParaRPr lang="pt-BR" sz="12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Arial Narrow" panose="020B0606020202030204" pitchFamily="34" charset="0"/>
                        </a:rPr>
                        <a:t>7.225.231</a:t>
                      </a:r>
                      <a:endParaRPr lang="pt-BR" sz="1200" b="1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>
                          <a:effectLst/>
                          <a:latin typeface="Arial Narrow" panose="020B0606020202030204" pitchFamily="34" charset="0"/>
                        </a:rPr>
                        <a:t>1.025.717</a:t>
                      </a:r>
                      <a:endParaRPr lang="pt-BR" sz="1200" b="1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 Narrow" panose="020B0606020202030204" pitchFamily="34" charset="0"/>
                        </a:rPr>
                        <a:t>834.722</a:t>
                      </a:r>
                      <a:endParaRPr lang="pt-BR" sz="1200" b="1" dirty="0">
                        <a:effectLst/>
                        <a:latin typeface="Arial Narrow" panose="020B0606020202030204" pitchFamily="34" charset="0"/>
                        <a:ea typeface="Times New Roman"/>
                      </a:endParaRPr>
                    </a:p>
                  </a:txBody>
                  <a:tcPr marL="79722" marR="79722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093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908800" y="6273800"/>
            <a:ext cx="29972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/>
          </p:nvPr>
        </p:nvGraphicFramePr>
        <p:xfrm>
          <a:off x="161040" y="1379799"/>
          <a:ext cx="7600462" cy="4273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9" name="CaixaDeTexto 48"/>
          <p:cNvSpPr txBox="1"/>
          <p:nvPr/>
        </p:nvSpPr>
        <p:spPr>
          <a:xfrm>
            <a:off x="34769" y="6557836"/>
            <a:ext cx="5464973" cy="277605"/>
          </a:xfrm>
          <a:prstGeom prst="rect">
            <a:avLst/>
          </a:prstGeom>
          <a:noFill/>
        </p:spPr>
        <p:txBody>
          <a:bodyPr wrap="square" lIns="107280" tIns="53640" rIns="107280" bIns="53640" rtlCol="0">
            <a:spAutoFit/>
          </a:bodyPr>
          <a:lstStyle/>
          <a:p>
            <a:r>
              <a:rPr lang="pt-B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Fonte: Déficit Habitacional 2015 | Fundação João Pinheiro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en-US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INADEQUAÇÃO HABITACIONAL URBANA</a:t>
            </a:r>
            <a:endParaRPr lang="pt-BR" altLang="pt-BR" sz="1548" kern="12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7720274" y="43379"/>
            <a:ext cx="207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09458">
              <a:buClrTx/>
            </a:pPr>
            <a:r>
              <a:rPr lang="pt-BR" sz="1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Domicílio sem banheiro</a:t>
            </a:r>
          </a:p>
          <a:p>
            <a:pPr algn="ctr" defTabSz="1109458">
              <a:buClrTx/>
            </a:pPr>
            <a:r>
              <a:rPr lang="pt-BR" sz="1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Total: 213.732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743131" y="2244707"/>
            <a:ext cx="2051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09458">
              <a:buClrTx/>
            </a:pPr>
            <a:r>
              <a:rPr lang="pt-BR" sz="1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Adensamento Excessivo</a:t>
            </a:r>
          </a:p>
          <a:p>
            <a:pPr algn="ctr" defTabSz="1109458">
              <a:buClrTx/>
            </a:pPr>
            <a:r>
              <a:rPr lang="pt-BR" sz="1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Total: 1.025.717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743131" y="4498607"/>
            <a:ext cx="205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09458">
              <a:buClrTx/>
            </a:pPr>
            <a:r>
              <a:rPr lang="pt-BR" sz="1200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Cobertura Inadequada</a:t>
            </a:r>
          </a:p>
          <a:p>
            <a:pPr algn="ctr" defTabSz="1109458">
              <a:buClrTx/>
            </a:pPr>
            <a:r>
              <a:rPr lang="pt-BR" sz="1200" b="1" kern="1200" dirty="0">
                <a:solidFill>
                  <a:prstClr val="black"/>
                </a:solidFill>
                <a:latin typeface="Arial Narrow" panose="020B0606020202030204" pitchFamily="34" charset="0"/>
                <a:ea typeface="+mn-ea"/>
                <a:cs typeface="+mn-cs"/>
              </a:rPr>
              <a:t>Total: 834.722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56E7FC6-A2B9-4144-8608-06B1ED05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157" y="4960272"/>
            <a:ext cx="1779591" cy="17894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606D32C-0ECC-405D-AFDA-0F9672366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238" y="2656481"/>
            <a:ext cx="1909562" cy="18818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3D14BBFF-DE5F-4C67-A4EF-8AF779288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940" y="455374"/>
            <a:ext cx="1763360" cy="17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en-US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AGLOMERADOS SUBNORMAIS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9" y="1297238"/>
            <a:ext cx="3797607" cy="348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50897" y="939528"/>
            <a:ext cx="4885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3,2 MILHÕES DE DOM EM AGLOMERADOS SUBNORMAIS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930" y="4614578"/>
            <a:ext cx="5464973" cy="258414"/>
          </a:xfrm>
          <a:prstGeom prst="rect">
            <a:avLst/>
          </a:prstGeom>
          <a:noFill/>
        </p:spPr>
        <p:txBody>
          <a:bodyPr wrap="square" lIns="102626" tIns="51313" rIns="102626" bIns="51313" rtlCol="0">
            <a:spAutoFit/>
          </a:bodyPr>
          <a:lstStyle/>
          <a:p>
            <a:pPr defTabSz="1109458">
              <a:buClrTx/>
            </a:pPr>
            <a:r>
              <a:rPr lang="pt-BR" sz="1006" kern="1200" dirty="0">
                <a:solidFill>
                  <a:prstClr val="black">
                    <a:lumMod val="85000"/>
                    <a:lumOff val="1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rPr>
              <a:t>Fonte: Aglomerados Subnormais 2010 | IBGE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51"/>
          <a:stretch/>
        </p:blipFill>
        <p:spPr>
          <a:xfrm>
            <a:off x="-1" y="4853524"/>
            <a:ext cx="3248959" cy="2009213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5" b="4515"/>
          <a:stretch/>
        </p:blipFill>
        <p:spPr>
          <a:xfrm>
            <a:off x="6650324" y="4856122"/>
            <a:ext cx="3255676" cy="200907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b="3592"/>
          <a:stretch/>
        </p:blipFill>
        <p:spPr>
          <a:xfrm>
            <a:off x="3325161" y="4853369"/>
            <a:ext cx="3248960" cy="2011823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5449012" y="939528"/>
            <a:ext cx="33950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ts val="485"/>
              </a:spcBef>
              <a:defRPr/>
            </a:pPr>
            <a:r>
              <a:rPr lang="pt-BR" altLang="pt-BR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88,6% EM REGIÕES METROPOLITANAS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63" y="1366623"/>
            <a:ext cx="3271373" cy="33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38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aixaDeTexto 8"/>
          <p:cNvSpPr txBox="1">
            <a:spLocks noChangeArrowheads="1"/>
          </p:cNvSpPr>
          <p:nvPr/>
        </p:nvSpPr>
        <p:spPr bwMode="auto">
          <a:xfrm>
            <a:off x="0" y="6604920"/>
            <a:ext cx="6883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"/>
            <a:r>
              <a:rPr lang="pt-BR" altLang="pt-BR" sz="1050" dirty="0">
                <a:latin typeface="Arial Narrow" panose="020B0606020202030204" pitchFamily="34" charset="0"/>
              </a:rPr>
              <a:t>Nota: Estimativa com base em cenário de continuidade da projeção populacional atual. Fonte: Estudo Demanda Futura, UFF, 2018</a:t>
            </a:r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2169483"/>
              </p:ext>
            </p:extLst>
          </p:nvPr>
        </p:nvGraphicFramePr>
        <p:xfrm>
          <a:off x="487271" y="3986369"/>
          <a:ext cx="8702799" cy="1987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NECESSIDADES HABITACIONAIS</a:t>
            </a:r>
          </a:p>
          <a:p>
            <a:pPr defTabSz="1109458" eaLnBrk="1" hangingPunct="1">
              <a:lnSpc>
                <a:spcPct val="110000"/>
              </a:lnSpc>
            </a:pPr>
            <a:r>
              <a:rPr lang="en-US" altLang="pt-BR" sz="1548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PROJEÇÃO DA DEMANDA HABITACIONAL</a:t>
            </a:r>
            <a:endParaRPr lang="pt-BR" altLang="pt-BR" sz="1548" kern="12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0" y="5974304"/>
            <a:ext cx="9906000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Estima-se que será necessário construir cerca de 1,018 milhão de UH/ano entre 2020 e 2030 e 547 mil UH/ano entre 2030 e 2040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756675"/>
              </p:ext>
            </p:extLst>
          </p:nvPr>
        </p:nvGraphicFramePr>
        <p:xfrm>
          <a:off x="4977800" y="875138"/>
          <a:ext cx="4056134" cy="3105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2E4BC34-836D-4F5D-8ABD-4B57E77F4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6" y="875138"/>
            <a:ext cx="3345108" cy="32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91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5772741"/>
            <a:ext cx="9906000" cy="1085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2139" y="5213530"/>
            <a:ext cx="5893001" cy="14494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noAutofit/>
          </a:bodyPr>
          <a:lstStyle>
            <a:defPPr>
              <a:defRPr lang="pt-BR"/>
            </a:defPPr>
            <a:lvl1pPr marL="285750" indent="-285750">
              <a:buFont typeface="Wingdings" pitchFamily="2" charset="2"/>
              <a:buChar char="Ø"/>
              <a:defRPr sz="1800">
                <a:latin typeface="Arial Narrow" pitchFamily="34" charset="0"/>
              </a:defRPr>
            </a:lvl1pPr>
          </a:lstStyle>
          <a:p>
            <a:pPr marL="0" indent="0">
              <a:buNone/>
            </a:pPr>
            <a:r>
              <a:rPr lang="pt-BR" altLang="pt-BR" sz="139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INTEGRADA: </a:t>
            </a:r>
            <a:r>
              <a:rPr lang="pt-BR" altLang="pt-BR" sz="139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Incorporação dos assentamentos à cidade formal, com abordagem das questões urbana, habitacional, fundiária, social e ambiental</a:t>
            </a:r>
          </a:p>
          <a:p>
            <a:pPr marL="0" indent="0">
              <a:buNone/>
            </a:pPr>
            <a:endParaRPr lang="pt-BR" altLang="pt-BR" sz="1393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pt-BR" altLang="pt-BR" sz="1393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pt-BR" altLang="pt-BR" sz="1393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INTEGRAL: </a:t>
            </a:r>
            <a:r>
              <a:rPr lang="pt-BR" altLang="pt-BR" sz="139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Configuração de poligonais onde serão executados todas as obras e serviços necessários à elevação da condição de habitabilidade do assentamento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432491" y="5217401"/>
            <a:ext cx="3022224" cy="258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000000"/>
              </a:buClr>
              <a:buFontTx/>
              <a:buNone/>
            </a:pPr>
            <a:r>
              <a:rPr lang="es-AR" altLang="pt-BR" sz="108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</a:rPr>
              <a:t>INTEGRAÇÃO URBANA</a:t>
            </a:r>
            <a:endParaRPr lang="es-AR" altLang="pt-BR" sz="1083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432490" y="5513759"/>
            <a:ext cx="3022225" cy="258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00"/>
              </a:buClr>
              <a:buSzPct val="80000"/>
              <a:buFont typeface="Wingdings" pitchFamily="2" charset="2"/>
              <a:buNone/>
            </a:pPr>
            <a:r>
              <a:rPr lang="es-AR" altLang="pt-BR" sz="108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</a:rPr>
              <a:t>HABITACIONAL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6432490" y="5810117"/>
            <a:ext cx="3022223" cy="258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00"/>
              </a:buClr>
              <a:buSzPct val="80000"/>
              <a:buFont typeface="Wingdings" pitchFamily="2" charset="2"/>
              <a:buNone/>
            </a:pPr>
            <a:r>
              <a:rPr lang="es-AR" altLang="pt-BR" sz="108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</a:rPr>
              <a:t>REGULARIZAÇÃO FUNDIÁRIA</a:t>
            </a: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6432491" y="6106476"/>
            <a:ext cx="3022224" cy="258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00"/>
              </a:buClr>
              <a:buSzPct val="80000"/>
              <a:buFont typeface="Wingdings" pitchFamily="2" charset="2"/>
              <a:buNone/>
            </a:pPr>
            <a:r>
              <a:rPr lang="es-AR" altLang="pt-BR" sz="108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</a:rPr>
              <a:t>AMBIENTAL</a:t>
            </a:r>
            <a:endParaRPr lang="es-AR" altLang="pt-BR" sz="1083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432491" y="6404026"/>
            <a:ext cx="3022224" cy="2589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00"/>
              </a:buClr>
              <a:buSzPct val="80000"/>
              <a:buFont typeface="Wingdings" pitchFamily="2" charset="2"/>
              <a:buNone/>
            </a:pPr>
            <a:r>
              <a:rPr lang="es-AR" altLang="pt-BR" sz="108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ＭＳ Ｐゴシック" pitchFamily="34" charset="-128"/>
              </a:rPr>
              <a:t>TRABALHO SOCIAL</a:t>
            </a:r>
          </a:p>
        </p:txBody>
      </p:sp>
      <p:sp>
        <p:nvSpPr>
          <p:cNvPr id="22" name="Espaço Reservado para Conteúdo 1"/>
          <p:cNvSpPr txBox="1">
            <a:spLocks/>
          </p:cNvSpPr>
          <p:nvPr/>
        </p:nvSpPr>
        <p:spPr>
          <a:xfrm>
            <a:off x="6432492" y="4786692"/>
            <a:ext cx="3022224" cy="3741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70757" tIns="35379" rIns="70757" bIns="35379" rtlCol="0" anchor="ctr">
            <a:no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3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COMPONENTES DAS INTERVENÇÕES</a:t>
            </a:r>
          </a:p>
        </p:txBody>
      </p:sp>
      <p:sp>
        <p:nvSpPr>
          <p:cNvPr id="23" name="Espaço Reservado para Conteúdo 1"/>
          <p:cNvSpPr txBox="1">
            <a:spLocks/>
          </p:cNvSpPr>
          <p:nvPr/>
        </p:nvSpPr>
        <p:spPr>
          <a:xfrm>
            <a:off x="372140" y="4786692"/>
            <a:ext cx="5893000" cy="3741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70757" tIns="35379" rIns="70757" bIns="35379" rtlCol="0" anchor="ctr">
            <a:noAutofit/>
          </a:bodyPr>
          <a:lstStyle>
            <a:defPPr>
              <a:defRPr lang="pt-BR"/>
            </a:defPPr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38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CONCEITO DAS INTERVENÇÕES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URBANIZAÇÃO DE ASSENTAMENTOS PRECÁRIOS</a:t>
            </a:r>
          </a:p>
          <a:p>
            <a:pPr defTabSz="1109458" eaLnBrk="1" hangingPunct="1">
              <a:lnSpc>
                <a:spcPct val="110000"/>
              </a:lnSpc>
            </a:pPr>
            <a:endParaRPr lang="pt-BR" altLang="pt-BR" sz="1548" kern="12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 b="2657"/>
          <a:stretch/>
        </p:blipFill>
        <p:spPr bwMode="auto">
          <a:xfrm>
            <a:off x="372139" y="2670592"/>
            <a:ext cx="3298522" cy="203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7502"/>
          <a:stretch/>
        </p:blipFill>
        <p:spPr>
          <a:xfrm>
            <a:off x="372139" y="555053"/>
            <a:ext cx="3292982" cy="2037996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b="3592"/>
          <a:stretch/>
        </p:blipFill>
        <p:spPr>
          <a:xfrm>
            <a:off x="4842311" y="555053"/>
            <a:ext cx="3297986" cy="2042181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b="3940"/>
          <a:stretch/>
        </p:blipFill>
        <p:spPr>
          <a:xfrm>
            <a:off x="4842311" y="2670592"/>
            <a:ext cx="3300686" cy="203792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604593" y="2410296"/>
            <a:ext cx="7232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FAVELAS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3603504" y="4486037"/>
            <a:ext cx="793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CORTIÇOS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8110599" y="2226320"/>
            <a:ext cx="15140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ASSENTAMENTOS IRREGULARES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8103356" y="4161160"/>
            <a:ext cx="13513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CONJUNTOS HABITACIONAIS DEGRADADOS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72139" y="555053"/>
            <a:ext cx="9082574" cy="4153466"/>
          </a:xfrm>
          <a:prstGeom prst="rect">
            <a:avLst/>
          </a:prstGeom>
          <a:noFill/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4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/>
          <p:cNvSpPr/>
          <p:nvPr/>
        </p:nvSpPr>
        <p:spPr>
          <a:xfrm>
            <a:off x="0" y="5772741"/>
            <a:ext cx="9906000" cy="1085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040" y="144258"/>
            <a:ext cx="9633520" cy="73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1010" tIns="52525" rIns="101010" bIns="52525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defTabSz="1109458" eaLnBrk="1" hangingPunct="1">
              <a:lnSpc>
                <a:spcPct val="110000"/>
              </a:lnSpc>
            </a:pPr>
            <a:r>
              <a:rPr lang="pt-BR" altLang="pt-BR" sz="1857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cs typeface="+mn-cs"/>
              </a:rPr>
              <a:t>URBANIZAÇÃO DE ASSENTAMENTOS PRECÁRIOS</a:t>
            </a:r>
          </a:p>
          <a:p>
            <a:pPr defTabSz="1109458" eaLnBrk="1" hangingPunct="1">
              <a:lnSpc>
                <a:spcPct val="110000"/>
              </a:lnSpc>
            </a:pPr>
            <a:endParaRPr lang="pt-BR" altLang="pt-BR" sz="1548" kern="1200" dirty="0">
              <a:solidFill>
                <a:prstClr val="black">
                  <a:lumMod val="75000"/>
                  <a:lumOff val="25000"/>
                </a:prstClr>
              </a:solidFill>
              <a:latin typeface="Arial Narrow" panose="020B0606020202030204" pitchFamily="34" charset="0"/>
              <a:cs typeface="+mn-cs"/>
            </a:endParaRP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258228"/>
              </p:ext>
            </p:extLst>
          </p:nvPr>
        </p:nvGraphicFramePr>
        <p:xfrm>
          <a:off x="255588" y="696431"/>
          <a:ext cx="9529762" cy="184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lanilha" r:id="rId3" imgW="11411072" imgH="2209736" progId="Excel.Sheet.8">
                  <p:embed/>
                </p:oleObj>
              </mc:Choice>
              <mc:Fallback>
                <p:oleObj name="Planilha" r:id="rId3" imgW="11411072" imgH="22097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88" y="696431"/>
                        <a:ext cx="9529762" cy="184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/>
          <p:cNvSpPr/>
          <p:nvPr/>
        </p:nvSpPr>
        <p:spPr>
          <a:xfrm>
            <a:off x="219457" y="2599132"/>
            <a:ext cx="85170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1056223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Alta discricionariedade e dependência do poder público local para elaboração e implementação dos projetos</a:t>
            </a:r>
          </a:p>
          <a:p>
            <a:pPr marL="285750" indent="-285750" defTabSz="1056223" eaLnBrk="1" hangingPunct="1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Abarcou todos os perfis de município</a:t>
            </a:r>
            <a:endParaRPr lang="pt-BR" sz="16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Projetos de produção habitacional de, em média, 100 UH</a:t>
            </a:r>
          </a:p>
          <a:p>
            <a:pPr marL="285750" indent="-2857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Projetos de urbanização que beneficiaram, em média, 2.000 famílias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88" y="4065095"/>
            <a:ext cx="4566360" cy="279290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4200" y="4231759"/>
            <a:ext cx="4641829" cy="2685568"/>
          </a:xfrm>
          <a:prstGeom prst="rect">
            <a:avLst/>
          </a:prstGeom>
        </p:spPr>
      </p:pic>
      <p:sp>
        <p:nvSpPr>
          <p:cNvPr id="21" name="Retângulo 20"/>
          <p:cNvSpPr/>
          <p:nvPr/>
        </p:nvSpPr>
        <p:spPr>
          <a:xfrm>
            <a:off x="255588" y="3946542"/>
            <a:ext cx="4566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EXECUÇÃO MÉDIA PAC 1:  78,96 % (2007)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5014200" y="3946542"/>
            <a:ext cx="4641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EXECUÇÃO MÉDIA PAC 2: 41,41 % (2010)</a:t>
            </a:r>
          </a:p>
        </p:txBody>
      </p:sp>
    </p:spTree>
    <p:extLst>
      <p:ext uri="{BB962C8B-B14F-4D97-AF65-F5344CB8AC3E}">
        <p14:creationId xmlns:p14="http://schemas.microsoft.com/office/powerpoint/2010/main" val="27235482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Personalizada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4BACC6"/>
      </a:accent2>
      <a:accent3>
        <a:srgbClr val="9BBB59"/>
      </a:accent3>
      <a:accent4>
        <a:srgbClr val="8064A2"/>
      </a:accent4>
      <a:accent5>
        <a:srgbClr val="C00000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8720</TotalTime>
  <Words>1215</Words>
  <Application>Microsoft Office PowerPoint</Application>
  <PresentationFormat>Papel A4 (210 x 297 mm)</PresentationFormat>
  <Paragraphs>371</Paragraphs>
  <Slides>15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7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Noto Sans Symbols</vt:lpstr>
      <vt:lpstr>Times New Roman</vt:lpstr>
      <vt:lpstr>Wingdings</vt:lpstr>
      <vt:lpstr>Tema do Office</vt:lpstr>
      <vt:lpstr>Personalizar design</vt:lpstr>
      <vt:lpstr>Planilha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Andiara Campanhoni</dc:creator>
  <cp:lastModifiedBy>Ana Marcia Silva Tomaim</cp:lastModifiedBy>
  <cp:revision>660</cp:revision>
  <cp:lastPrinted>2019-09-26T22:37:18Z</cp:lastPrinted>
  <dcterms:modified xsi:type="dcterms:W3CDTF">2019-10-29T17:13:43Z</dcterms:modified>
</cp:coreProperties>
</file>