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0678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0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2d2ffd5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2d2ffd5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16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2ceb4a93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2ceb4a93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83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2d2ffd5d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2d2ffd5d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2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2d2ffd5d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2d2ffd5d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16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2d2ffd5d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2d2ffd5d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8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hyperlink" Target="mailto:atmtfloripasc@gmail.com" TargetMode="External"/><Relationship Id="rId4" Type="http://schemas.openxmlformats.org/officeDocument/2006/relationships/hyperlink" Target="http://www.atmtfloripas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9000"/>
          </a:blip>
          <a:srcRect t="6198" b="14936"/>
          <a:stretch/>
        </p:blipFill>
        <p:spPr>
          <a:xfrm>
            <a:off x="2417462" y="0"/>
            <a:ext cx="38310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119275" y="3463625"/>
            <a:ext cx="37857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latin typeface="Candara"/>
                <a:ea typeface="Candara"/>
                <a:cs typeface="Candara"/>
                <a:sym typeface="Candara"/>
              </a:rPr>
              <a:t>Critérios utilizados para a demarcação são contestáveis e realizados de forma arbitrária</a:t>
            </a:r>
            <a:endParaRPr sz="2000" b="1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80013" y="2912950"/>
            <a:ext cx="30030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F3D88"/>
                </a:solidFill>
                <a:uFill>
                  <a:noFill/>
                </a:uFill>
                <a:latin typeface="Candara"/>
                <a:ea typeface="Candara"/>
                <a:cs typeface="Candara"/>
                <a:sym typeface="Candara"/>
                <a:hlinkClick r:id="rId4"/>
              </a:rPr>
              <a:t>www.atmtfloripasc.org</a:t>
            </a:r>
            <a:endParaRPr sz="1600" b="1">
              <a:solidFill>
                <a:srgbClr val="0F3D88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F3D88"/>
                </a:solidFill>
                <a:uFill>
                  <a:noFill/>
                </a:uFill>
                <a:latin typeface="Candara"/>
                <a:ea typeface="Candara"/>
                <a:cs typeface="Candara"/>
                <a:sym typeface="Candara"/>
                <a:hlinkClick r:id="rId5"/>
              </a:rPr>
              <a:t>atmtfloripasc@gmail.com</a:t>
            </a:r>
            <a:endParaRPr sz="1600" b="1">
              <a:solidFill>
                <a:srgbClr val="0F3D8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350" y="921375"/>
            <a:ext cx="3310352" cy="146175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306125" y="2154450"/>
            <a:ext cx="36822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Suspensão da ON GEADE-002-01  aprovada pela Portaria nº 162, de 21.09.2001</a:t>
            </a:r>
            <a:endParaRPr sz="20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751" y="152401"/>
            <a:ext cx="1153402" cy="5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762625" y="2803825"/>
            <a:ext cx="2743200" cy="16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ndara"/>
                <a:ea typeface="Candara"/>
                <a:cs typeface="Candara"/>
                <a:sym typeface="Candara"/>
              </a:rPr>
              <a:t>Ortofoto de 2016 - bairro Trindade - Florianópolis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ndara"/>
                <a:ea typeface="Candara"/>
                <a:cs typeface="Candara"/>
                <a:sym typeface="Candara"/>
              </a:rPr>
              <a:t>Acervo: IPUF - PMF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ndara"/>
                <a:ea typeface="Candara"/>
                <a:cs typeface="Candara"/>
                <a:sym typeface="Candara"/>
              </a:rPr>
              <a:t>Autor: SPU /SC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8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623750" y="1402050"/>
            <a:ext cx="3225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Somos mais de </a:t>
            </a:r>
            <a:r>
              <a:rPr lang="pt-BR" sz="20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3.000 famílias</a:t>
            </a:r>
            <a:r>
              <a:rPr lang="pt-BR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atingidas somente no bairro da Trindade.</a:t>
            </a:r>
            <a:endParaRPr sz="20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575" y="325375"/>
            <a:ext cx="5039452" cy="459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01" y="369048"/>
            <a:ext cx="5003935" cy="461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4751" y="152401"/>
            <a:ext cx="1153402" cy="5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5773025" y="2783050"/>
            <a:ext cx="2743200" cy="1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ndara"/>
                <a:ea typeface="Candara"/>
                <a:cs typeface="Candara"/>
                <a:sym typeface="Candara"/>
              </a:rPr>
              <a:t>Ortofoto de 1938 - bairro Trindade - Florianópolis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ndara"/>
                <a:ea typeface="Candara"/>
                <a:cs typeface="Candara"/>
                <a:sym typeface="Candara"/>
              </a:rPr>
              <a:t>Acervo: IPUF - PMF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ndara"/>
                <a:ea typeface="Candara"/>
                <a:cs typeface="Candara"/>
                <a:sym typeface="Candara"/>
              </a:rPr>
              <a:t>Autor: SPU /SC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773025" y="1558650"/>
            <a:ext cx="29241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Candara"/>
                <a:ea typeface="Candara"/>
                <a:cs typeface="Candara"/>
                <a:sym typeface="Candara"/>
              </a:rPr>
              <a:t>O bairro Trindade está a </a:t>
            </a:r>
            <a:r>
              <a:rPr lang="pt-BR" sz="2000" b="1">
                <a:latin typeface="Candara"/>
                <a:ea typeface="Candara"/>
                <a:cs typeface="Candara"/>
                <a:sym typeface="Candara"/>
              </a:rPr>
              <a:t>2km</a:t>
            </a:r>
            <a:r>
              <a:rPr lang="pt-BR" sz="2000">
                <a:latin typeface="Candara"/>
                <a:ea typeface="Candara"/>
                <a:cs typeface="Candara"/>
                <a:sym typeface="Candara"/>
              </a:rPr>
              <a:t> de distância do mar.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5" name="Google Shape;75;p15"/>
          <p:cNvSpPr/>
          <p:nvPr/>
        </p:nvSpPr>
        <p:spPr>
          <a:xfrm rot="3365007">
            <a:off x="1969522" y="2613400"/>
            <a:ext cx="1683917" cy="1426894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2295525" y="3160200"/>
            <a:ext cx="8859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Trindade</a:t>
            </a:r>
            <a:endParaRPr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751" y="152401"/>
            <a:ext cx="1153402" cy="5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678875" y="601475"/>
            <a:ext cx="30792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Candara"/>
                <a:ea typeface="Candara"/>
                <a:cs typeface="Candara"/>
                <a:sym typeface="Candara"/>
              </a:rPr>
              <a:t>Somos proprietários com escrituras públicas.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229538" y="762312"/>
            <a:ext cx="3650050" cy="486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5">
            <a:alphaModFix/>
          </a:blip>
          <a:srcRect t="2957" b="8749"/>
          <a:stretch/>
        </p:blipFill>
        <p:spPr>
          <a:xfrm>
            <a:off x="196050" y="137600"/>
            <a:ext cx="3152806" cy="48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1925925" y="2698600"/>
            <a:ext cx="968700" cy="47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7129575" y="4116050"/>
            <a:ext cx="1023900" cy="522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t="7680"/>
          <a:stretch/>
        </p:blipFill>
        <p:spPr>
          <a:xfrm>
            <a:off x="3567250" y="523875"/>
            <a:ext cx="3028451" cy="446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t="7680"/>
          <a:stretch/>
        </p:blipFill>
        <p:spPr>
          <a:xfrm>
            <a:off x="547250" y="523875"/>
            <a:ext cx="3020000" cy="446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4751" y="152401"/>
            <a:ext cx="1153402" cy="5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6595700" y="1401300"/>
            <a:ext cx="2339700" cy="23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ndara"/>
                <a:ea typeface="Candara"/>
                <a:cs typeface="Candara"/>
                <a:sym typeface="Candara"/>
              </a:rPr>
              <a:t>Estudo realizado pelo </a:t>
            </a:r>
            <a:r>
              <a:rPr lang="pt-BR" b="1">
                <a:latin typeface="Candara"/>
                <a:ea typeface="Candara"/>
                <a:cs typeface="Candara"/>
                <a:sym typeface="Candara"/>
              </a:rPr>
              <a:t>DEINFRA </a:t>
            </a:r>
            <a:r>
              <a:rPr lang="pt-BR">
                <a:latin typeface="Candara"/>
                <a:ea typeface="Candara"/>
                <a:cs typeface="Candara"/>
                <a:sym typeface="Candara"/>
              </a:rPr>
              <a:t>comprovou que a demarcação foi feita sobre solo </a:t>
            </a:r>
            <a:r>
              <a:rPr lang="pt-BR" b="1">
                <a:latin typeface="Candara"/>
                <a:ea typeface="Candara"/>
                <a:cs typeface="Candara"/>
                <a:sym typeface="Candara"/>
              </a:rPr>
              <a:t>NÃO</a:t>
            </a:r>
            <a:r>
              <a:rPr lang="pt-BR">
                <a:latin typeface="Candara"/>
                <a:ea typeface="Candara"/>
                <a:cs typeface="Candara"/>
                <a:sym typeface="Candara"/>
              </a:rPr>
              <a:t> caracterizado como mangue. Portanto, sem influência direta das marés.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ndara"/>
                <a:ea typeface="Candara"/>
                <a:cs typeface="Candara"/>
                <a:sym typeface="Candara"/>
              </a:rPr>
              <a:t>Autor: DEINFRA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475" y="476250"/>
            <a:ext cx="2977315" cy="451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0632" y="476250"/>
            <a:ext cx="2977316" cy="4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4751" y="152401"/>
            <a:ext cx="1153402" cy="5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6557600" y="1272675"/>
            <a:ext cx="2339700" cy="3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ndara"/>
                <a:ea typeface="Candara"/>
                <a:cs typeface="Candara"/>
                <a:sym typeface="Candara"/>
              </a:rPr>
              <a:t>Estudo realizado por empresa contratada pelos moradores do bairro Trindade</a:t>
            </a:r>
            <a:r>
              <a:rPr lang="pt-BR" b="1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pt-BR">
                <a:latin typeface="Candara"/>
                <a:ea typeface="Candara"/>
                <a:cs typeface="Candara"/>
                <a:sym typeface="Candara"/>
              </a:rPr>
              <a:t>comprovou que a demarcação foi feita de forma arbitrária.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ndara"/>
                <a:ea typeface="Candara"/>
                <a:cs typeface="Candara"/>
                <a:sym typeface="Candara"/>
              </a:rPr>
              <a:t>Autores: </a:t>
            </a:r>
            <a:r>
              <a:rPr lang="pt-BR" b="1">
                <a:latin typeface="Candara"/>
                <a:ea typeface="Candara"/>
                <a:cs typeface="Candara"/>
                <a:sym typeface="Candara"/>
              </a:rPr>
              <a:t>Proprietários dos imóveis atingidos pela demarcação dos terrenos de marinha no bairro Trindade</a:t>
            </a:r>
            <a:endParaRPr b="1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1741550" y="4419100"/>
            <a:ext cx="167400" cy="3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1643750" y="4319825"/>
            <a:ext cx="363000" cy="1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" b="1">
                <a:latin typeface="Candara"/>
                <a:ea typeface="Candara"/>
                <a:cs typeface="Candara"/>
                <a:sym typeface="Candara"/>
              </a:rPr>
              <a:t>contratada</a:t>
            </a:r>
            <a:endParaRPr sz="300" b="1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AFAFA"/>
      </a:lt2>
      <a:accent1>
        <a:srgbClr val="FFAB40"/>
      </a:accent1>
      <a:accent2>
        <a:srgbClr val="212121"/>
      </a:accent2>
      <a:accent3>
        <a:srgbClr val="1F4D64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Apresentação na tela (16:9)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Candara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 Maria Campos de Miranda</dc:creator>
  <cp:lastModifiedBy>Patricia Maria Campos de Miranda</cp:lastModifiedBy>
  <cp:revision>1</cp:revision>
  <dcterms:modified xsi:type="dcterms:W3CDTF">2019-10-09T16:52:54Z</dcterms:modified>
</cp:coreProperties>
</file>