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316" r:id="rId3"/>
    <p:sldId id="297" r:id="rId4"/>
    <p:sldId id="298" r:id="rId5"/>
    <p:sldId id="300" r:id="rId6"/>
    <p:sldId id="301" r:id="rId7"/>
    <p:sldId id="313" r:id="rId8"/>
    <p:sldId id="299" r:id="rId9"/>
    <p:sldId id="315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02275-7AF5-41ED-A989-0AD04F3C9EB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B6AEAB5-AF71-4DF4-B60A-1F298098F41D}">
      <dgm:prSet phldrT="[Texto]"/>
      <dgm:spPr/>
      <dgm:t>
        <a:bodyPr/>
        <a:lstStyle/>
        <a:p>
          <a:r>
            <a:rPr lang="pt-BR" dirty="0" smtClean="0"/>
            <a:t>1,6 milhão de pessoas atendidas</a:t>
          </a:r>
          <a:endParaRPr lang="pt-BR" dirty="0"/>
        </a:p>
      </dgm:t>
    </dgm:pt>
    <dgm:pt modelId="{7A0796C4-6051-417F-8EA3-949ACD93F834}" type="parTrans" cxnId="{26B1A1D3-41D4-4091-B825-0B859453AD71}">
      <dgm:prSet/>
      <dgm:spPr/>
      <dgm:t>
        <a:bodyPr/>
        <a:lstStyle/>
        <a:p>
          <a:endParaRPr lang="pt-BR"/>
        </a:p>
      </dgm:t>
    </dgm:pt>
    <dgm:pt modelId="{EA8102FA-DAB9-4F2A-8531-BA2B51AEF526}" type="sibTrans" cxnId="{26B1A1D3-41D4-4091-B825-0B859453AD71}">
      <dgm:prSet/>
      <dgm:spPr/>
      <dgm:t>
        <a:bodyPr/>
        <a:lstStyle/>
        <a:p>
          <a:endParaRPr lang="pt-BR"/>
        </a:p>
      </dgm:t>
    </dgm:pt>
    <dgm:pt modelId="{DFE02B4D-65BC-42C8-94B4-37086F9A7BCC}">
      <dgm:prSet phldrT="[Texto]" custT="1"/>
      <dgm:spPr/>
      <dgm:t>
        <a:bodyPr/>
        <a:lstStyle/>
        <a:p>
          <a:r>
            <a:rPr lang="pt-BR" sz="1800" dirty="0" smtClean="0"/>
            <a:t>547 cidades</a:t>
          </a:r>
          <a:endParaRPr lang="pt-BR" sz="1800" dirty="0"/>
        </a:p>
      </dgm:t>
    </dgm:pt>
    <dgm:pt modelId="{EA5D3DE1-B9ED-42D0-B69D-CB54D593B4C4}" type="parTrans" cxnId="{A9225BB4-9F1F-46D4-8FB6-D6E856233A5D}">
      <dgm:prSet/>
      <dgm:spPr/>
      <dgm:t>
        <a:bodyPr/>
        <a:lstStyle/>
        <a:p>
          <a:endParaRPr lang="pt-BR"/>
        </a:p>
      </dgm:t>
    </dgm:pt>
    <dgm:pt modelId="{8641B285-A077-492A-8A3B-F7183DDEBB64}" type="sibTrans" cxnId="{A9225BB4-9F1F-46D4-8FB6-D6E856233A5D}">
      <dgm:prSet/>
      <dgm:spPr/>
      <dgm:t>
        <a:bodyPr/>
        <a:lstStyle/>
        <a:p>
          <a:endParaRPr lang="pt-BR"/>
        </a:p>
      </dgm:t>
    </dgm:pt>
    <dgm:pt modelId="{1F9EA69A-1B2C-483E-AD06-52F615CE2D36}">
      <dgm:prSet phldrT="[Texto]" custT="1"/>
      <dgm:spPr/>
      <dgm:t>
        <a:bodyPr/>
        <a:lstStyle/>
        <a:p>
          <a:r>
            <a:rPr lang="pt-BR" sz="1800" dirty="0" smtClean="0"/>
            <a:t>26 estados brasileiros + DF</a:t>
          </a:r>
          <a:endParaRPr lang="pt-BR" sz="1600" dirty="0"/>
        </a:p>
      </dgm:t>
    </dgm:pt>
    <dgm:pt modelId="{24549C03-40F0-40C8-8A15-6D22040F003B}" type="parTrans" cxnId="{092C441A-8C18-44F3-9002-B299E700A58D}">
      <dgm:prSet/>
      <dgm:spPr/>
      <dgm:t>
        <a:bodyPr/>
        <a:lstStyle/>
        <a:p>
          <a:endParaRPr lang="pt-BR"/>
        </a:p>
      </dgm:t>
    </dgm:pt>
    <dgm:pt modelId="{50D87290-448B-4CC5-A413-A0AD4F6B4578}" type="sibTrans" cxnId="{092C441A-8C18-44F3-9002-B299E700A58D}">
      <dgm:prSet/>
      <dgm:spPr/>
      <dgm:t>
        <a:bodyPr/>
        <a:lstStyle/>
        <a:p>
          <a:endParaRPr lang="pt-BR"/>
        </a:p>
      </dgm:t>
    </dgm:pt>
    <dgm:pt modelId="{5E7F8B03-684C-474F-9BDD-BA835657292E}">
      <dgm:prSet phldrT="[Texto]" custT="1"/>
      <dgm:spPr/>
      <dgm:t>
        <a:bodyPr/>
        <a:lstStyle/>
        <a:p>
          <a:r>
            <a:rPr lang="pt-BR" sz="1800" dirty="0" smtClean="0"/>
            <a:t>529 funcionários</a:t>
          </a:r>
          <a:endParaRPr lang="pt-BR" sz="1200" dirty="0"/>
        </a:p>
      </dgm:t>
    </dgm:pt>
    <dgm:pt modelId="{5039B059-F28B-4948-9D04-0826A8425866}" type="parTrans" cxnId="{5C6EA3D0-E272-4269-AB2F-28D6B938A6DC}">
      <dgm:prSet/>
      <dgm:spPr/>
      <dgm:t>
        <a:bodyPr/>
        <a:lstStyle/>
        <a:p>
          <a:endParaRPr lang="pt-BR"/>
        </a:p>
      </dgm:t>
    </dgm:pt>
    <dgm:pt modelId="{A8BD949F-6070-4613-AF07-9D0642865DD6}" type="sibTrans" cxnId="{5C6EA3D0-E272-4269-AB2F-28D6B938A6DC}">
      <dgm:prSet/>
      <dgm:spPr/>
      <dgm:t>
        <a:bodyPr/>
        <a:lstStyle/>
        <a:p>
          <a:endParaRPr lang="pt-BR"/>
        </a:p>
      </dgm:t>
    </dgm:pt>
    <dgm:pt modelId="{42A22D1F-5B89-4FA0-9D6D-A190D150092B}">
      <dgm:prSet phldrT="[Texto]" custT="1"/>
      <dgm:spPr/>
      <dgm:t>
        <a:bodyPr/>
        <a:lstStyle/>
        <a:p>
          <a:r>
            <a:rPr lang="pt-BR" sz="1800" dirty="0" smtClean="0"/>
            <a:t>91 unidades</a:t>
          </a:r>
          <a:endParaRPr lang="pt-BR" sz="1800" dirty="0"/>
        </a:p>
      </dgm:t>
    </dgm:pt>
    <dgm:pt modelId="{1E5BAD3F-F568-4E44-8F04-8B6F79613554}" type="parTrans" cxnId="{12927AB9-1DF5-4734-AB5A-556A7DBC887D}">
      <dgm:prSet/>
      <dgm:spPr/>
      <dgm:t>
        <a:bodyPr/>
        <a:lstStyle/>
        <a:p>
          <a:endParaRPr lang="pt-BR"/>
        </a:p>
      </dgm:t>
    </dgm:pt>
    <dgm:pt modelId="{8E63B477-AB86-44DF-AF7C-285943F2D6FF}" type="sibTrans" cxnId="{12927AB9-1DF5-4734-AB5A-556A7DBC887D}">
      <dgm:prSet/>
      <dgm:spPr/>
      <dgm:t>
        <a:bodyPr/>
        <a:lstStyle/>
        <a:p>
          <a:endParaRPr lang="pt-BR"/>
        </a:p>
      </dgm:t>
    </dgm:pt>
    <dgm:pt modelId="{816247CA-117D-4B2F-BBD3-27A272CD758C}" type="pres">
      <dgm:prSet presAssocID="{03802275-7AF5-41ED-A989-0AD04F3C9E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5B9F38-8555-448F-8463-991EF5B8AF4C}" type="pres">
      <dgm:prSet presAssocID="{BB6AEAB5-AF71-4DF4-B60A-1F298098F41D}" presName="centerShape" presStyleLbl="node0" presStyleIdx="0" presStyleCnt="1"/>
      <dgm:spPr/>
      <dgm:t>
        <a:bodyPr/>
        <a:lstStyle/>
        <a:p>
          <a:endParaRPr lang="pt-BR"/>
        </a:p>
      </dgm:t>
    </dgm:pt>
    <dgm:pt modelId="{F45CA9A4-6F32-4ED9-9518-DDEB792DD9E9}" type="pres">
      <dgm:prSet presAssocID="{DFE02B4D-65BC-42C8-94B4-37086F9A7B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8C2553-8593-4B18-BFCD-348085D123A6}" type="pres">
      <dgm:prSet presAssocID="{DFE02B4D-65BC-42C8-94B4-37086F9A7BCC}" presName="dummy" presStyleCnt="0"/>
      <dgm:spPr/>
    </dgm:pt>
    <dgm:pt modelId="{BECC3374-4EF4-4A1D-8CA3-C91E1A116999}" type="pres">
      <dgm:prSet presAssocID="{8641B285-A077-492A-8A3B-F7183DDEBB64}" presName="sibTrans" presStyleLbl="sibTrans2D1" presStyleIdx="0" presStyleCnt="4"/>
      <dgm:spPr/>
      <dgm:t>
        <a:bodyPr/>
        <a:lstStyle/>
        <a:p>
          <a:endParaRPr lang="pt-BR"/>
        </a:p>
      </dgm:t>
    </dgm:pt>
    <dgm:pt modelId="{6933F47F-4D17-47EC-9AE3-0AA94F0891AD}" type="pres">
      <dgm:prSet presAssocID="{1F9EA69A-1B2C-483E-AD06-52F615CE2D36}" presName="node" presStyleLbl="node1" presStyleIdx="1" presStyleCnt="4" custScaleX="121441" custScaleY="100556" custRadScaleRad="98563" custRadScaleInc="-73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BAE462-D608-4E56-8DB3-25E546AE76CB}" type="pres">
      <dgm:prSet presAssocID="{1F9EA69A-1B2C-483E-AD06-52F615CE2D36}" presName="dummy" presStyleCnt="0"/>
      <dgm:spPr/>
    </dgm:pt>
    <dgm:pt modelId="{D084CB90-78EA-4E00-888D-4960EE68F7E5}" type="pres">
      <dgm:prSet presAssocID="{50D87290-448B-4CC5-A413-A0AD4F6B4578}" presName="sibTrans" presStyleLbl="sibTrans2D1" presStyleIdx="1" presStyleCnt="4"/>
      <dgm:spPr/>
      <dgm:t>
        <a:bodyPr/>
        <a:lstStyle/>
        <a:p>
          <a:endParaRPr lang="pt-BR"/>
        </a:p>
      </dgm:t>
    </dgm:pt>
    <dgm:pt modelId="{7866522C-196C-4B08-8411-F0DF3C49C5E8}" type="pres">
      <dgm:prSet presAssocID="{5E7F8B03-684C-474F-9BDD-BA835657292E}" presName="node" presStyleLbl="node1" presStyleIdx="2" presStyleCnt="4" custScaleX="1335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FD9F65-C6DF-4F51-892D-09E99B8762B4}" type="pres">
      <dgm:prSet presAssocID="{5E7F8B03-684C-474F-9BDD-BA835657292E}" presName="dummy" presStyleCnt="0"/>
      <dgm:spPr/>
    </dgm:pt>
    <dgm:pt modelId="{C520AF10-EE15-4A13-AAFC-6E6ED1C9E69B}" type="pres">
      <dgm:prSet presAssocID="{A8BD949F-6070-4613-AF07-9D0642865DD6}" presName="sibTrans" presStyleLbl="sibTrans2D1" presStyleIdx="2" presStyleCnt="4"/>
      <dgm:spPr/>
      <dgm:t>
        <a:bodyPr/>
        <a:lstStyle/>
        <a:p>
          <a:endParaRPr lang="pt-BR"/>
        </a:p>
      </dgm:t>
    </dgm:pt>
    <dgm:pt modelId="{4321F589-C4A1-43C1-B02D-AE230E727726}" type="pres">
      <dgm:prSet presAssocID="{42A22D1F-5B89-4FA0-9D6D-A190D15009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0CF25B-3510-4980-B845-D592CA6DD740}" type="pres">
      <dgm:prSet presAssocID="{42A22D1F-5B89-4FA0-9D6D-A190D150092B}" presName="dummy" presStyleCnt="0"/>
      <dgm:spPr/>
    </dgm:pt>
    <dgm:pt modelId="{D00DF5A2-1C66-4ECF-836C-DF29EF2F708F}" type="pres">
      <dgm:prSet presAssocID="{8E63B477-AB86-44DF-AF7C-285943F2D6FF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1CCC1C9F-7DDE-43BF-B19D-73F318A39AAC}" type="presOf" srcId="{5E7F8B03-684C-474F-9BDD-BA835657292E}" destId="{7866522C-196C-4B08-8411-F0DF3C49C5E8}" srcOrd="0" destOrd="0" presId="urn:microsoft.com/office/officeart/2005/8/layout/radial6"/>
    <dgm:cxn modelId="{A3DEF8EB-B280-4F44-A856-7EF89A16388E}" type="presOf" srcId="{42A22D1F-5B89-4FA0-9D6D-A190D150092B}" destId="{4321F589-C4A1-43C1-B02D-AE230E727726}" srcOrd="0" destOrd="0" presId="urn:microsoft.com/office/officeart/2005/8/layout/radial6"/>
    <dgm:cxn modelId="{405B83F9-FB34-45DD-84F0-F14C203FC499}" type="presOf" srcId="{03802275-7AF5-41ED-A989-0AD04F3C9EBA}" destId="{816247CA-117D-4B2F-BBD3-27A272CD758C}" srcOrd="0" destOrd="0" presId="urn:microsoft.com/office/officeart/2005/8/layout/radial6"/>
    <dgm:cxn modelId="{9525D974-40E8-44EE-A5DD-A641BFD11946}" type="presOf" srcId="{8641B285-A077-492A-8A3B-F7183DDEBB64}" destId="{BECC3374-4EF4-4A1D-8CA3-C91E1A116999}" srcOrd="0" destOrd="0" presId="urn:microsoft.com/office/officeart/2005/8/layout/radial6"/>
    <dgm:cxn modelId="{0667A56E-8DB2-4DD7-A838-6FA262C4C0DC}" type="presOf" srcId="{1F9EA69A-1B2C-483E-AD06-52F615CE2D36}" destId="{6933F47F-4D17-47EC-9AE3-0AA94F0891AD}" srcOrd="0" destOrd="0" presId="urn:microsoft.com/office/officeart/2005/8/layout/radial6"/>
    <dgm:cxn modelId="{5C6EA3D0-E272-4269-AB2F-28D6B938A6DC}" srcId="{BB6AEAB5-AF71-4DF4-B60A-1F298098F41D}" destId="{5E7F8B03-684C-474F-9BDD-BA835657292E}" srcOrd="2" destOrd="0" parTransId="{5039B059-F28B-4948-9D04-0826A8425866}" sibTransId="{A8BD949F-6070-4613-AF07-9D0642865DD6}"/>
    <dgm:cxn modelId="{C03A8DBF-5D97-4564-96E2-3AB484C6AD6B}" type="presOf" srcId="{50D87290-448B-4CC5-A413-A0AD4F6B4578}" destId="{D084CB90-78EA-4E00-888D-4960EE68F7E5}" srcOrd="0" destOrd="0" presId="urn:microsoft.com/office/officeart/2005/8/layout/radial6"/>
    <dgm:cxn modelId="{B0D3B962-0455-48EE-94EB-5A1185B4EC40}" type="presOf" srcId="{BB6AEAB5-AF71-4DF4-B60A-1F298098F41D}" destId="{9B5B9F38-8555-448F-8463-991EF5B8AF4C}" srcOrd="0" destOrd="0" presId="urn:microsoft.com/office/officeart/2005/8/layout/radial6"/>
    <dgm:cxn modelId="{2976FF31-4629-4841-AE03-4E7D1160C824}" type="presOf" srcId="{DFE02B4D-65BC-42C8-94B4-37086F9A7BCC}" destId="{F45CA9A4-6F32-4ED9-9518-DDEB792DD9E9}" srcOrd="0" destOrd="0" presId="urn:microsoft.com/office/officeart/2005/8/layout/radial6"/>
    <dgm:cxn modelId="{A9225BB4-9F1F-46D4-8FB6-D6E856233A5D}" srcId="{BB6AEAB5-AF71-4DF4-B60A-1F298098F41D}" destId="{DFE02B4D-65BC-42C8-94B4-37086F9A7BCC}" srcOrd="0" destOrd="0" parTransId="{EA5D3DE1-B9ED-42D0-B69D-CB54D593B4C4}" sibTransId="{8641B285-A077-492A-8A3B-F7183DDEBB64}"/>
    <dgm:cxn modelId="{4B85A0CB-DCC4-4104-81CD-16BAC7976E20}" type="presOf" srcId="{A8BD949F-6070-4613-AF07-9D0642865DD6}" destId="{C520AF10-EE15-4A13-AAFC-6E6ED1C9E69B}" srcOrd="0" destOrd="0" presId="urn:microsoft.com/office/officeart/2005/8/layout/radial6"/>
    <dgm:cxn modelId="{455AC896-F625-45A9-A086-E68DD84323A7}" type="presOf" srcId="{8E63B477-AB86-44DF-AF7C-285943F2D6FF}" destId="{D00DF5A2-1C66-4ECF-836C-DF29EF2F708F}" srcOrd="0" destOrd="0" presId="urn:microsoft.com/office/officeart/2005/8/layout/radial6"/>
    <dgm:cxn modelId="{26B1A1D3-41D4-4091-B825-0B859453AD71}" srcId="{03802275-7AF5-41ED-A989-0AD04F3C9EBA}" destId="{BB6AEAB5-AF71-4DF4-B60A-1F298098F41D}" srcOrd="0" destOrd="0" parTransId="{7A0796C4-6051-417F-8EA3-949ACD93F834}" sibTransId="{EA8102FA-DAB9-4F2A-8531-BA2B51AEF526}"/>
    <dgm:cxn modelId="{092C441A-8C18-44F3-9002-B299E700A58D}" srcId="{BB6AEAB5-AF71-4DF4-B60A-1F298098F41D}" destId="{1F9EA69A-1B2C-483E-AD06-52F615CE2D36}" srcOrd="1" destOrd="0" parTransId="{24549C03-40F0-40C8-8A15-6D22040F003B}" sibTransId="{50D87290-448B-4CC5-A413-A0AD4F6B4578}"/>
    <dgm:cxn modelId="{12927AB9-1DF5-4734-AB5A-556A7DBC887D}" srcId="{BB6AEAB5-AF71-4DF4-B60A-1F298098F41D}" destId="{42A22D1F-5B89-4FA0-9D6D-A190D150092B}" srcOrd="3" destOrd="0" parTransId="{1E5BAD3F-F568-4E44-8F04-8B6F79613554}" sibTransId="{8E63B477-AB86-44DF-AF7C-285943F2D6FF}"/>
    <dgm:cxn modelId="{7CBAC357-A0D8-4A9A-87AE-2F3E2E86C6EC}" type="presParOf" srcId="{816247CA-117D-4B2F-BBD3-27A272CD758C}" destId="{9B5B9F38-8555-448F-8463-991EF5B8AF4C}" srcOrd="0" destOrd="0" presId="urn:microsoft.com/office/officeart/2005/8/layout/radial6"/>
    <dgm:cxn modelId="{3689085C-39EB-4E6D-A492-5EC38EFEBEB6}" type="presParOf" srcId="{816247CA-117D-4B2F-BBD3-27A272CD758C}" destId="{F45CA9A4-6F32-4ED9-9518-DDEB792DD9E9}" srcOrd="1" destOrd="0" presId="urn:microsoft.com/office/officeart/2005/8/layout/radial6"/>
    <dgm:cxn modelId="{6B2ECBDB-9590-4134-88EA-22FF9862595F}" type="presParOf" srcId="{816247CA-117D-4B2F-BBD3-27A272CD758C}" destId="{1E8C2553-8593-4B18-BFCD-348085D123A6}" srcOrd="2" destOrd="0" presId="urn:microsoft.com/office/officeart/2005/8/layout/radial6"/>
    <dgm:cxn modelId="{1A5F7515-9E81-46C4-A3B6-63C8F6C6770F}" type="presParOf" srcId="{816247CA-117D-4B2F-BBD3-27A272CD758C}" destId="{BECC3374-4EF4-4A1D-8CA3-C91E1A116999}" srcOrd="3" destOrd="0" presId="urn:microsoft.com/office/officeart/2005/8/layout/radial6"/>
    <dgm:cxn modelId="{8F78A32C-699D-4E8B-A5A5-1A5D9F46FE99}" type="presParOf" srcId="{816247CA-117D-4B2F-BBD3-27A272CD758C}" destId="{6933F47F-4D17-47EC-9AE3-0AA94F0891AD}" srcOrd="4" destOrd="0" presId="urn:microsoft.com/office/officeart/2005/8/layout/radial6"/>
    <dgm:cxn modelId="{99BC1094-3B76-4ED6-AF96-19870374F023}" type="presParOf" srcId="{816247CA-117D-4B2F-BBD3-27A272CD758C}" destId="{A0BAE462-D608-4E56-8DB3-25E546AE76CB}" srcOrd="5" destOrd="0" presId="urn:microsoft.com/office/officeart/2005/8/layout/radial6"/>
    <dgm:cxn modelId="{5FBC9CB4-B988-42EC-B7C2-CA97ACCCB814}" type="presParOf" srcId="{816247CA-117D-4B2F-BBD3-27A272CD758C}" destId="{D084CB90-78EA-4E00-888D-4960EE68F7E5}" srcOrd="6" destOrd="0" presId="urn:microsoft.com/office/officeart/2005/8/layout/radial6"/>
    <dgm:cxn modelId="{32E550CC-3A8E-4244-B9E0-1C454CE5719B}" type="presParOf" srcId="{816247CA-117D-4B2F-BBD3-27A272CD758C}" destId="{7866522C-196C-4B08-8411-F0DF3C49C5E8}" srcOrd="7" destOrd="0" presId="urn:microsoft.com/office/officeart/2005/8/layout/radial6"/>
    <dgm:cxn modelId="{02E0CA7D-092F-4165-8FB0-AC6208E1B473}" type="presParOf" srcId="{816247CA-117D-4B2F-BBD3-27A272CD758C}" destId="{F9FD9F65-C6DF-4F51-892D-09E99B8762B4}" srcOrd="8" destOrd="0" presId="urn:microsoft.com/office/officeart/2005/8/layout/radial6"/>
    <dgm:cxn modelId="{62B13F49-D831-4B06-877C-3C6C80248B03}" type="presParOf" srcId="{816247CA-117D-4B2F-BBD3-27A272CD758C}" destId="{C520AF10-EE15-4A13-AAFC-6E6ED1C9E69B}" srcOrd="9" destOrd="0" presId="urn:microsoft.com/office/officeart/2005/8/layout/radial6"/>
    <dgm:cxn modelId="{14BC7B40-568F-44FC-BF8D-AA89E9A39581}" type="presParOf" srcId="{816247CA-117D-4B2F-BBD3-27A272CD758C}" destId="{4321F589-C4A1-43C1-B02D-AE230E727726}" srcOrd="10" destOrd="0" presId="urn:microsoft.com/office/officeart/2005/8/layout/radial6"/>
    <dgm:cxn modelId="{0C3D1F4F-CFAF-4FCA-BFE1-1D00A47A8C17}" type="presParOf" srcId="{816247CA-117D-4B2F-BBD3-27A272CD758C}" destId="{D40CF25B-3510-4980-B845-D592CA6DD740}" srcOrd="11" destOrd="0" presId="urn:microsoft.com/office/officeart/2005/8/layout/radial6"/>
    <dgm:cxn modelId="{4A358B61-F754-4893-A7B9-AC11B8E0DA38}" type="presParOf" srcId="{816247CA-117D-4B2F-BBD3-27A272CD758C}" destId="{D00DF5A2-1C66-4ECF-836C-DF29EF2F70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CCC16-4FF3-4537-B19C-A3882681C2B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96939AC-AE27-49EC-BE2C-80A805A11F2B}">
      <dgm:prSet phldrT="[Texto]"/>
      <dgm:spPr/>
      <dgm:t>
        <a:bodyPr/>
        <a:lstStyle/>
        <a:p>
          <a:r>
            <a:rPr lang="pt-BR" b="1" dirty="0" smtClean="0"/>
            <a:t>5.890 entidades assistidas</a:t>
          </a:r>
          <a:endParaRPr lang="pt-BR" b="1" dirty="0"/>
        </a:p>
      </dgm:t>
    </dgm:pt>
    <dgm:pt modelId="{63BFFA8F-6DE5-443C-9215-7A33A83F34B8}" type="parTrans" cxnId="{03D8D6AE-806C-4C6C-810A-4D3DF1276FEB}">
      <dgm:prSet/>
      <dgm:spPr/>
      <dgm:t>
        <a:bodyPr/>
        <a:lstStyle/>
        <a:p>
          <a:endParaRPr lang="pt-BR"/>
        </a:p>
      </dgm:t>
    </dgm:pt>
    <dgm:pt modelId="{8400CB53-1F7E-4970-8EB4-DA128390F56E}" type="sibTrans" cxnId="{03D8D6AE-806C-4C6C-810A-4D3DF1276FEB}">
      <dgm:prSet/>
      <dgm:spPr/>
      <dgm:t>
        <a:bodyPr/>
        <a:lstStyle/>
        <a:p>
          <a:endParaRPr lang="pt-BR"/>
        </a:p>
      </dgm:t>
    </dgm:pt>
    <dgm:pt modelId="{4CF1DA41-C736-47FD-8FEB-F81442C3FCDA}">
      <dgm:prSet phldrT="[Texto]"/>
      <dgm:spPr/>
      <dgm:t>
        <a:bodyPr/>
        <a:lstStyle/>
        <a:p>
          <a:r>
            <a:rPr lang="pt-BR" b="1" dirty="0" smtClean="0"/>
            <a:t>3.110 doadores</a:t>
          </a:r>
          <a:endParaRPr lang="pt-BR" b="1" dirty="0"/>
        </a:p>
      </dgm:t>
    </dgm:pt>
    <dgm:pt modelId="{8C304BFB-E67F-4BD1-B112-E084570EB242}" type="parTrans" cxnId="{E190E28D-7DB8-4BB9-8D06-DF6CB3CA9F7E}">
      <dgm:prSet/>
      <dgm:spPr/>
      <dgm:t>
        <a:bodyPr/>
        <a:lstStyle/>
        <a:p>
          <a:endParaRPr lang="pt-BR"/>
        </a:p>
      </dgm:t>
    </dgm:pt>
    <dgm:pt modelId="{A80A099B-5157-44A0-B62C-1E2AC03FA213}" type="sibTrans" cxnId="{E190E28D-7DB8-4BB9-8D06-DF6CB3CA9F7E}">
      <dgm:prSet/>
      <dgm:spPr/>
      <dgm:t>
        <a:bodyPr/>
        <a:lstStyle/>
        <a:p>
          <a:endParaRPr lang="pt-BR"/>
        </a:p>
      </dgm:t>
    </dgm:pt>
    <dgm:pt modelId="{D7DF8B4E-C780-4EAB-869A-E195E709955D}">
      <dgm:prSet phldrT="[Texto]"/>
      <dgm:spPr/>
      <dgm:t>
        <a:bodyPr/>
        <a:lstStyle/>
        <a:p>
          <a:r>
            <a:rPr lang="pt-BR" b="1" dirty="0" smtClean="0"/>
            <a:t>700 voluntários</a:t>
          </a:r>
          <a:endParaRPr lang="pt-BR" b="1" dirty="0"/>
        </a:p>
      </dgm:t>
    </dgm:pt>
    <dgm:pt modelId="{E1A2A1F3-C7E0-4BDD-A639-6237B06B6B2D}" type="parTrans" cxnId="{6A9C796D-A2D9-428B-BAE0-E4D5776CBE61}">
      <dgm:prSet/>
      <dgm:spPr/>
      <dgm:t>
        <a:bodyPr/>
        <a:lstStyle/>
        <a:p>
          <a:endParaRPr lang="pt-BR"/>
        </a:p>
      </dgm:t>
    </dgm:pt>
    <dgm:pt modelId="{C13ACCF1-1E5D-40F0-BBF1-5C316A18B808}" type="sibTrans" cxnId="{6A9C796D-A2D9-428B-BAE0-E4D5776CBE61}">
      <dgm:prSet/>
      <dgm:spPr/>
      <dgm:t>
        <a:bodyPr/>
        <a:lstStyle/>
        <a:p>
          <a:endParaRPr lang="pt-BR"/>
        </a:p>
      </dgm:t>
    </dgm:pt>
    <dgm:pt modelId="{3D3AF7B3-4B22-4FD6-AFFB-2973164B24D2}" type="pres">
      <dgm:prSet presAssocID="{548CCC16-4FF3-4537-B19C-A3882681C2B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405B613-02F2-4DA4-AC74-2078468D772B}" type="pres">
      <dgm:prSet presAssocID="{D96939AC-AE27-49EC-BE2C-80A805A11F2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BBD6C6-F7D5-4EA8-8FE1-2E31D4018B64}" type="pres">
      <dgm:prSet presAssocID="{D96939AC-AE27-49EC-BE2C-80A805A11F2B}" presName="gear1srcNode" presStyleLbl="node1" presStyleIdx="0" presStyleCnt="3"/>
      <dgm:spPr/>
      <dgm:t>
        <a:bodyPr/>
        <a:lstStyle/>
        <a:p>
          <a:endParaRPr lang="pt-BR"/>
        </a:p>
      </dgm:t>
    </dgm:pt>
    <dgm:pt modelId="{5E40236E-F40F-4179-BC5F-B54B4806A9D2}" type="pres">
      <dgm:prSet presAssocID="{D96939AC-AE27-49EC-BE2C-80A805A11F2B}" presName="gear1dstNode" presStyleLbl="node1" presStyleIdx="0" presStyleCnt="3"/>
      <dgm:spPr/>
      <dgm:t>
        <a:bodyPr/>
        <a:lstStyle/>
        <a:p>
          <a:endParaRPr lang="pt-BR"/>
        </a:p>
      </dgm:t>
    </dgm:pt>
    <dgm:pt modelId="{A121B3B5-E7A8-4515-BDFE-402E084FDBD6}" type="pres">
      <dgm:prSet presAssocID="{4CF1DA41-C736-47FD-8FEB-F81442C3FCD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00D9E8-18D3-455A-BC92-E633EB4F63B1}" type="pres">
      <dgm:prSet presAssocID="{4CF1DA41-C736-47FD-8FEB-F81442C3FCDA}" presName="gear2srcNode" presStyleLbl="node1" presStyleIdx="1" presStyleCnt="3"/>
      <dgm:spPr/>
      <dgm:t>
        <a:bodyPr/>
        <a:lstStyle/>
        <a:p>
          <a:endParaRPr lang="pt-BR"/>
        </a:p>
      </dgm:t>
    </dgm:pt>
    <dgm:pt modelId="{05871CC0-31F4-4E9D-B9EF-2C8BD7F81348}" type="pres">
      <dgm:prSet presAssocID="{4CF1DA41-C736-47FD-8FEB-F81442C3FCDA}" presName="gear2dstNode" presStyleLbl="node1" presStyleIdx="1" presStyleCnt="3"/>
      <dgm:spPr/>
      <dgm:t>
        <a:bodyPr/>
        <a:lstStyle/>
        <a:p>
          <a:endParaRPr lang="pt-BR"/>
        </a:p>
      </dgm:t>
    </dgm:pt>
    <dgm:pt modelId="{611EA115-2E7C-4B71-A844-21FE1C7071A7}" type="pres">
      <dgm:prSet presAssocID="{D7DF8B4E-C780-4EAB-869A-E195E709955D}" presName="gear3" presStyleLbl="node1" presStyleIdx="2" presStyleCnt="3" custLinFactNeighborX="-457" custLinFactNeighborY="457"/>
      <dgm:spPr/>
      <dgm:t>
        <a:bodyPr/>
        <a:lstStyle/>
        <a:p>
          <a:endParaRPr lang="pt-BR"/>
        </a:p>
      </dgm:t>
    </dgm:pt>
    <dgm:pt modelId="{A14A7204-BF8C-4038-A84B-6A5F32C9105E}" type="pres">
      <dgm:prSet presAssocID="{D7DF8B4E-C780-4EAB-869A-E195E709955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9E0787-1B95-46EF-AE59-24A5C375C478}" type="pres">
      <dgm:prSet presAssocID="{D7DF8B4E-C780-4EAB-869A-E195E709955D}" presName="gear3srcNode" presStyleLbl="node1" presStyleIdx="2" presStyleCnt="3"/>
      <dgm:spPr/>
      <dgm:t>
        <a:bodyPr/>
        <a:lstStyle/>
        <a:p>
          <a:endParaRPr lang="pt-BR"/>
        </a:p>
      </dgm:t>
    </dgm:pt>
    <dgm:pt modelId="{D85201AF-FE0A-4076-AFDA-B3F0CF984BC5}" type="pres">
      <dgm:prSet presAssocID="{D7DF8B4E-C780-4EAB-869A-E195E709955D}" presName="gear3dstNode" presStyleLbl="node1" presStyleIdx="2" presStyleCnt="3"/>
      <dgm:spPr/>
      <dgm:t>
        <a:bodyPr/>
        <a:lstStyle/>
        <a:p>
          <a:endParaRPr lang="pt-BR"/>
        </a:p>
      </dgm:t>
    </dgm:pt>
    <dgm:pt modelId="{EFA19200-0A53-48E5-896C-D532E9BF6E5D}" type="pres">
      <dgm:prSet presAssocID="{8400CB53-1F7E-4970-8EB4-DA128390F56E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76F8825-F9B4-4D95-A271-36962925986C}" type="pres">
      <dgm:prSet presAssocID="{A80A099B-5157-44A0-B62C-1E2AC03FA213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14DD4BD2-488C-4BAD-A54A-D8940D81456B}" type="pres">
      <dgm:prSet presAssocID="{C13ACCF1-1E5D-40F0-BBF1-5C316A18B808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96A438B9-916D-4CFE-918F-7DD243F02526}" type="presOf" srcId="{D96939AC-AE27-49EC-BE2C-80A805A11F2B}" destId="{0405B613-02F2-4DA4-AC74-2078468D772B}" srcOrd="0" destOrd="0" presId="urn:microsoft.com/office/officeart/2005/8/layout/gear1"/>
    <dgm:cxn modelId="{81A29FBC-1C9B-4D87-84A2-3A1BDC945AB9}" type="presOf" srcId="{D7DF8B4E-C780-4EAB-869A-E195E709955D}" destId="{611EA115-2E7C-4B71-A844-21FE1C7071A7}" srcOrd="0" destOrd="0" presId="urn:microsoft.com/office/officeart/2005/8/layout/gear1"/>
    <dgm:cxn modelId="{F9505D62-4AD0-4979-AE76-5B1B95AF4C87}" type="presOf" srcId="{D96939AC-AE27-49EC-BE2C-80A805A11F2B}" destId="{7EBBD6C6-F7D5-4EA8-8FE1-2E31D4018B64}" srcOrd="1" destOrd="0" presId="urn:microsoft.com/office/officeart/2005/8/layout/gear1"/>
    <dgm:cxn modelId="{6AAA1582-9581-40BE-8281-552F796012C5}" type="presOf" srcId="{A80A099B-5157-44A0-B62C-1E2AC03FA213}" destId="{076F8825-F9B4-4D95-A271-36962925986C}" srcOrd="0" destOrd="0" presId="urn:microsoft.com/office/officeart/2005/8/layout/gear1"/>
    <dgm:cxn modelId="{916D39CA-812C-481B-90BE-B4CDB1CF93D3}" type="presOf" srcId="{D96939AC-AE27-49EC-BE2C-80A805A11F2B}" destId="{5E40236E-F40F-4179-BC5F-B54B4806A9D2}" srcOrd="2" destOrd="0" presId="urn:microsoft.com/office/officeart/2005/8/layout/gear1"/>
    <dgm:cxn modelId="{269008B8-461A-478A-BE6A-0D54BADB004A}" type="presOf" srcId="{C13ACCF1-1E5D-40F0-BBF1-5C316A18B808}" destId="{14DD4BD2-488C-4BAD-A54A-D8940D81456B}" srcOrd="0" destOrd="0" presId="urn:microsoft.com/office/officeart/2005/8/layout/gear1"/>
    <dgm:cxn modelId="{E190E28D-7DB8-4BB9-8D06-DF6CB3CA9F7E}" srcId="{548CCC16-4FF3-4537-B19C-A3882681C2B2}" destId="{4CF1DA41-C736-47FD-8FEB-F81442C3FCDA}" srcOrd="1" destOrd="0" parTransId="{8C304BFB-E67F-4BD1-B112-E084570EB242}" sibTransId="{A80A099B-5157-44A0-B62C-1E2AC03FA213}"/>
    <dgm:cxn modelId="{BDB07B80-15B5-4E6D-BA81-DAB75875D026}" type="presOf" srcId="{4CF1DA41-C736-47FD-8FEB-F81442C3FCDA}" destId="{A121B3B5-E7A8-4515-BDFE-402E084FDBD6}" srcOrd="0" destOrd="0" presId="urn:microsoft.com/office/officeart/2005/8/layout/gear1"/>
    <dgm:cxn modelId="{60EAC9D3-9023-42CD-BEBB-5F8611DAA283}" type="presOf" srcId="{4CF1DA41-C736-47FD-8FEB-F81442C3FCDA}" destId="{FA00D9E8-18D3-455A-BC92-E633EB4F63B1}" srcOrd="1" destOrd="0" presId="urn:microsoft.com/office/officeart/2005/8/layout/gear1"/>
    <dgm:cxn modelId="{E0402E3B-A9E1-4C31-A9C6-F6C15CD431EE}" type="presOf" srcId="{D7DF8B4E-C780-4EAB-869A-E195E709955D}" destId="{A14A7204-BF8C-4038-A84B-6A5F32C9105E}" srcOrd="1" destOrd="0" presId="urn:microsoft.com/office/officeart/2005/8/layout/gear1"/>
    <dgm:cxn modelId="{89B21847-3449-443C-987F-226E63CA78A5}" type="presOf" srcId="{D7DF8B4E-C780-4EAB-869A-E195E709955D}" destId="{679E0787-1B95-46EF-AE59-24A5C375C478}" srcOrd="2" destOrd="0" presId="urn:microsoft.com/office/officeart/2005/8/layout/gear1"/>
    <dgm:cxn modelId="{03D8D6AE-806C-4C6C-810A-4D3DF1276FEB}" srcId="{548CCC16-4FF3-4537-B19C-A3882681C2B2}" destId="{D96939AC-AE27-49EC-BE2C-80A805A11F2B}" srcOrd="0" destOrd="0" parTransId="{63BFFA8F-6DE5-443C-9215-7A33A83F34B8}" sibTransId="{8400CB53-1F7E-4970-8EB4-DA128390F56E}"/>
    <dgm:cxn modelId="{17675940-DF8D-4B2A-AD60-C13969BA30E1}" type="presOf" srcId="{D7DF8B4E-C780-4EAB-869A-E195E709955D}" destId="{D85201AF-FE0A-4076-AFDA-B3F0CF984BC5}" srcOrd="3" destOrd="0" presId="urn:microsoft.com/office/officeart/2005/8/layout/gear1"/>
    <dgm:cxn modelId="{1BA6D9E6-7297-4864-BE92-6BFE66E19704}" type="presOf" srcId="{548CCC16-4FF3-4537-B19C-A3882681C2B2}" destId="{3D3AF7B3-4B22-4FD6-AFFB-2973164B24D2}" srcOrd="0" destOrd="0" presId="urn:microsoft.com/office/officeart/2005/8/layout/gear1"/>
    <dgm:cxn modelId="{6A9C796D-A2D9-428B-BAE0-E4D5776CBE61}" srcId="{548CCC16-4FF3-4537-B19C-A3882681C2B2}" destId="{D7DF8B4E-C780-4EAB-869A-E195E709955D}" srcOrd="2" destOrd="0" parTransId="{E1A2A1F3-C7E0-4BDD-A639-6237B06B6B2D}" sibTransId="{C13ACCF1-1E5D-40F0-BBF1-5C316A18B808}"/>
    <dgm:cxn modelId="{7E6B4CD4-7051-488B-90EC-3B065C133C81}" type="presOf" srcId="{4CF1DA41-C736-47FD-8FEB-F81442C3FCDA}" destId="{05871CC0-31F4-4E9D-B9EF-2C8BD7F81348}" srcOrd="2" destOrd="0" presId="urn:microsoft.com/office/officeart/2005/8/layout/gear1"/>
    <dgm:cxn modelId="{FF4E4793-577C-45CF-9D45-773F20FFFAE0}" type="presOf" srcId="{8400CB53-1F7E-4970-8EB4-DA128390F56E}" destId="{EFA19200-0A53-48E5-896C-D532E9BF6E5D}" srcOrd="0" destOrd="0" presId="urn:microsoft.com/office/officeart/2005/8/layout/gear1"/>
    <dgm:cxn modelId="{7AD5556A-F2CD-4849-AEAE-3977C1B9703E}" type="presParOf" srcId="{3D3AF7B3-4B22-4FD6-AFFB-2973164B24D2}" destId="{0405B613-02F2-4DA4-AC74-2078468D772B}" srcOrd="0" destOrd="0" presId="urn:microsoft.com/office/officeart/2005/8/layout/gear1"/>
    <dgm:cxn modelId="{DF11F6E2-A045-40B9-87FC-56ACEEC5386F}" type="presParOf" srcId="{3D3AF7B3-4B22-4FD6-AFFB-2973164B24D2}" destId="{7EBBD6C6-F7D5-4EA8-8FE1-2E31D4018B64}" srcOrd="1" destOrd="0" presId="urn:microsoft.com/office/officeart/2005/8/layout/gear1"/>
    <dgm:cxn modelId="{ADE06E08-6983-49CD-9A9B-303D96BC2235}" type="presParOf" srcId="{3D3AF7B3-4B22-4FD6-AFFB-2973164B24D2}" destId="{5E40236E-F40F-4179-BC5F-B54B4806A9D2}" srcOrd="2" destOrd="0" presId="urn:microsoft.com/office/officeart/2005/8/layout/gear1"/>
    <dgm:cxn modelId="{92B958BC-4745-4F7F-9AA6-F1EFF49102ED}" type="presParOf" srcId="{3D3AF7B3-4B22-4FD6-AFFB-2973164B24D2}" destId="{A121B3B5-E7A8-4515-BDFE-402E084FDBD6}" srcOrd="3" destOrd="0" presId="urn:microsoft.com/office/officeart/2005/8/layout/gear1"/>
    <dgm:cxn modelId="{37F51338-7502-4541-AAEC-A9363E64E9E0}" type="presParOf" srcId="{3D3AF7B3-4B22-4FD6-AFFB-2973164B24D2}" destId="{FA00D9E8-18D3-455A-BC92-E633EB4F63B1}" srcOrd="4" destOrd="0" presId="urn:microsoft.com/office/officeart/2005/8/layout/gear1"/>
    <dgm:cxn modelId="{2FE9A587-7679-44D4-B253-7770AC5321B5}" type="presParOf" srcId="{3D3AF7B3-4B22-4FD6-AFFB-2973164B24D2}" destId="{05871CC0-31F4-4E9D-B9EF-2C8BD7F81348}" srcOrd="5" destOrd="0" presId="urn:microsoft.com/office/officeart/2005/8/layout/gear1"/>
    <dgm:cxn modelId="{D4EB5CF2-98D2-4C41-9422-4C17B760812E}" type="presParOf" srcId="{3D3AF7B3-4B22-4FD6-AFFB-2973164B24D2}" destId="{611EA115-2E7C-4B71-A844-21FE1C7071A7}" srcOrd="6" destOrd="0" presId="urn:microsoft.com/office/officeart/2005/8/layout/gear1"/>
    <dgm:cxn modelId="{A10F458B-3E5D-4236-ADF3-DD9F17822E31}" type="presParOf" srcId="{3D3AF7B3-4B22-4FD6-AFFB-2973164B24D2}" destId="{A14A7204-BF8C-4038-A84B-6A5F32C9105E}" srcOrd="7" destOrd="0" presId="urn:microsoft.com/office/officeart/2005/8/layout/gear1"/>
    <dgm:cxn modelId="{53BA6267-3BAA-4C9B-A7CC-022D4C0EAB60}" type="presParOf" srcId="{3D3AF7B3-4B22-4FD6-AFFB-2973164B24D2}" destId="{679E0787-1B95-46EF-AE59-24A5C375C478}" srcOrd="8" destOrd="0" presId="urn:microsoft.com/office/officeart/2005/8/layout/gear1"/>
    <dgm:cxn modelId="{EB963354-2536-411B-A2A5-CF667994A958}" type="presParOf" srcId="{3D3AF7B3-4B22-4FD6-AFFB-2973164B24D2}" destId="{D85201AF-FE0A-4076-AFDA-B3F0CF984BC5}" srcOrd="9" destOrd="0" presId="urn:microsoft.com/office/officeart/2005/8/layout/gear1"/>
    <dgm:cxn modelId="{08CBFD15-68FA-457A-9774-342CE6943CC6}" type="presParOf" srcId="{3D3AF7B3-4B22-4FD6-AFFB-2973164B24D2}" destId="{EFA19200-0A53-48E5-896C-D532E9BF6E5D}" srcOrd="10" destOrd="0" presId="urn:microsoft.com/office/officeart/2005/8/layout/gear1"/>
    <dgm:cxn modelId="{CB49EF7F-23D0-46D8-A17D-9A63573B4B31}" type="presParOf" srcId="{3D3AF7B3-4B22-4FD6-AFFB-2973164B24D2}" destId="{076F8825-F9B4-4D95-A271-36962925986C}" srcOrd="11" destOrd="0" presId="urn:microsoft.com/office/officeart/2005/8/layout/gear1"/>
    <dgm:cxn modelId="{5EC35B5B-FA3D-4420-BC55-3E8D3B4F98FF}" type="presParOf" srcId="{3D3AF7B3-4B22-4FD6-AFFB-2973164B24D2}" destId="{14DD4BD2-488C-4BAD-A54A-D8940D81456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54FC5-C62A-425F-B5F2-3A638C2C5966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719F-65B2-49C7-8D64-1989D21418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67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A9FF7-E317-42CF-8C90-7E064ACEFE4C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FB74-16FC-47DF-903B-6D9BD1B60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FB74-16FC-47DF-903B-6D9BD1B605A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37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FB74-16FC-47DF-903B-6D9BD1B605A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73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FB74-16FC-47DF-903B-6D9BD1B605A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FB74-16FC-47DF-903B-6D9BD1B605A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63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FB74-16FC-47DF-903B-6D9BD1B605A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6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FB74-16FC-47DF-903B-6D9BD1B605A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28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7FB74-16FC-47DF-903B-6D9BD1B605A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07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9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4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0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37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44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10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65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0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7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04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4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88581-D9E0-4D43-8EA8-0F80FC23C560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16785-33FF-47F5-8077-5F4B5A34578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80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emf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MBS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4" y="5172673"/>
            <a:ext cx="1674984" cy="12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263" y="1066800"/>
            <a:ext cx="5962650" cy="57912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6268" y="1997888"/>
            <a:ext cx="5596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/>
              <a:t>MESA BRASIL SESC: </a:t>
            </a:r>
          </a:p>
          <a:p>
            <a:pPr algn="ctr">
              <a:lnSpc>
                <a:spcPct val="150000"/>
              </a:lnSpc>
            </a:pPr>
            <a:r>
              <a:rPr lang="es-ES" sz="2800" dirty="0" smtClean="0"/>
              <a:t>O PAPEL TRANSFORMADOR NO COMBATE À FOME E DESPERDÍCIO DE ALIMENTOS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069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7"/>
                    </a14:imgEffect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9656" r="6565" b="13870"/>
          <a:stretch/>
        </p:blipFill>
        <p:spPr>
          <a:xfrm>
            <a:off x="2837793" y="0"/>
            <a:ext cx="9354208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  <a:lumOff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0390" y="209851"/>
            <a:ext cx="8233410" cy="1325563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Mesa Brasil Sesc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35708" y="1659323"/>
            <a:ext cx="8906576" cy="431181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dirty="0" smtClean="0">
                <a:solidFill>
                  <a:schemeClr val="bg1"/>
                </a:solidFill>
              </a:rPr>
              <a:t>Rede </a:t>
            </a:r>
            <a:r>
              <a:rPr lang="pt-BR" dirty="0">
                <a:solidFill>
                  <a:schemeClr val="bg1"/>
                </a:solidFill>
              </a:rPr>
              <a:t>Nacional de Banco de Alimentos, </a:t>
            </a:r>
            <a:r>
              <a:rPr lang="pt-BR" dirty="0" smtClean="0">
                <a:solidFill>
                  <a:schemeClr val="bg1"/>
                </a:solidFill>
              </a:rPr>
              <a:t>que atua no cenário de SAN, captando alimentos excedentes ou fora dos padrões de comercialização, </a:t>
            </a:r>
            <a:r>
              <a:rPr lang="pt-BR" altLang="pt-BR" dirty="0">
                <a:solidFill>
                  <a:schemeClr val="bg1"/>
                </a:solidFill>
              </a:rPr>
              <a:t>visando o combate à fome e ao desperdício </a:t>
            </a:r>
            <a:r>
              <a:rPr lang="pt-BR" altLang="pt-BR" dirty="0" smtClean="0">
                <a:solidFill>
                  <a:schemeClr val="bg1"/>
                </a:solidFill>
              </a:rPr>
              <a:t>de alimentos e que realiza ações educativas na perspectiva de formação de conhecimento e fortalecimentos institucional.</a:t>
            </a:r>
            <a:endParaRPr lang="pt-BR" altLang="pt-B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pt-BR" altLang="pt-BR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 descr="Resultado de imagem para mesa brasil se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37793" cy="37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GO MBS TRANSPAR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3" y="4705792"/>
            <a:ext cx="1674984" cy="12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7"/>
                    </a14:imgEffect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9656" r="6565" b="13870"/>
          <a:stretch/>
        </p:blipFill>
        <p:spPr>
          <a:xfrm>
            <a:off x="2837793" y="0"/>
            <a:ext cx="9354208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  <a:lumOff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515603"/>
              </p:ext>
            </p:extLst>
          </p:nvPr>
        </p:nvGraphicFramePr>
        <p:xfrm>
          <a:off x="3373151" y="867408"/>
          <a:ext cx="8818849" cy="5563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2" descr="LOGO MBS TRANSPAREN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7" y="5205724"/>
            <a:ext cx="1674984" cy="12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"/>
            <a:ext cx="2837793" cy="42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7"/>
                    </a14:imgEffect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9656" r="6565" b="13870"/>
          <a:stretch/>
        </p:blipFill>
        <p:spPr>
          <a:xfrm>
            <a:off x="2837793" y="0"/>
            <a:ext cx="9354208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  <a:lumOff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8" name="Picture 2" descr="LOGO MBS TRANSPAR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9" y="5076445"/>
            <a:ext cx="1674984" cy="12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881526"/>
              </p:ext>
            </p:extLst>
          </p:nvPr>
        </p:nvGraphicFramePr>
        <p:xfrm>
          <a:off x="3258300" y="718850"/>
          <a:ext cx="8513194" cy="542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788" y="0"/>
            <a:ext cx="281300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7"/>
                    </a14:imgEffect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9656" r="6565" b="13870"/>
          <a:stretch/>
        </p:blipFill>
        <p:spPr>
          <a:xfrm>
            <a:off x="2837793" y="0"/>
            <a:ext cx="9354208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  <a:lumOff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0390" y="209851"/>
            <a:ext cx="8233410" cy="1325563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Resultados mensais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LOGO MBS TRANSPAR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9" y="5076445"/>
            <a:ext cx="1674984" cy="12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4705834" y="1508680"/>
            <a:ext cx="5661037" cy="12675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821273" y="1665412"/>
            <a:ext cx="5387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3,4 milhões de quilos de alimentos distribuídos</a:t>
            </a:r>
            <a:endParaRPr lang="pt-BR" sz="28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684377" y="3192425"/>
            <a:ext cx="5661037" cy="12675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821271" y="3551861"/>
            <a:ext cx="538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176 ações educativas</a:t>
            </a:r>
            <a:endParaRPr lang="pt-BR" sz="28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684377" y="4984501"/>
            <a:ext cx="5661037" cy="12675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821270" y="5356677"/>
            <a:ext cx="538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5.200 multiplicadores</a:t>
            </a:r>
            <a:endParaRPr lang="pt-BR" sz="2800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6278"/>
            <a:ext cx="2880704" cy="46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7"/>
                    </a14:imgEffect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9656" r="6565" b="13870"/>
          <a:stretch/>
        </p:blipFill>
        <p:spPr>
          <a:xfrm>
            <a:off x="2837793" y="0"/>
            <a:ext cx="9354208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  <a:lumOff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0390" y="209851"/>
            <a:ext cx="8233410" cy="1325563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Ações Educativas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35708" y="1659323"/>
            <a:ext cx="8906576" cy="4311819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chemeClr val="bg1"/>
                </a:solidFill>
              </a:rPr>
              <a:t> Desenvolvimento de capacidades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chemeClr val="bg1"/>
                </a:solidFill>
              </a:rPr>
              <a:t>Diálogo entre </a:t>
            </a:r>
            <a:r>
              <a:rPr lang="pt-BR" altLang="pt-BR" dirty="0">
                <a:solidFill>
                  <a:schemeClr val="bg1"/>
                </a:solidFill>
              </a:rPr>
              <a:t>os diversos grupos </a:t>
            </a:r>
            <a:r>
              <a:rPr lang="pt-BR" altLang="pt-BR" dirty="0" smtClean="0">
                <a:solidFill>
                  <a:schemeClr val="bg1"/>
                </a:solidFill>
              </a:rPr>
              <a:t>sociais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bg1"/>
                </a:solidFill>
              </a:rPr>
              <a:t> </a:t>
            </a:r>
            <a:r>
              <a:rPr lang="pt-BR" altLang="pt-BR" dirty="0" smtClean="0">
                <a:solidFill>
                  <a:schemeClr val="bg1"/>
                </a:solidFill>
              </a:rPr>
              <a:t>Compartilhamento de práticas e saberes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altLang="pt-BR" dirty="0" smtClean="0">
                <a:solidFill>
                  <a:schemeClr val="bg1"/>
                </a:solidFill>
              </a:rPr>
              <a:t>Interconexão de </a:t>
            </a:r>
            <a:r>
              <a:rPr lang="pt-BR" altLang="pt-BR" dirty="0">
                <a:solidFill>
                  <a:schemeClr val="bg1"/>
                </a:solidFill>
              </a:rPr>
              <a:t>valores e </a:t>
            </a:r>
            <a:r>
              <a:rPr lang="pt-BR" altLang="pt-BR" dirty="0" smtClean="0">
                <a:solidFill>
                  <a:schemeClr val="bg1"/>
                </a:solidFill>
              </a:rPr>
              <a:t>culturas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bg1"/>
                </a:solidFill>
              </a:rPr>
              <a:t> </a:t>
            </a:r>
            <a:r>
              <a:rPr lang="pt-BR" altLang="pt-BR" dirty="0" smtClean="0">
                <a:solidFill>
                  <a:schemeClr val="bg1"/>
                </a:solidFill>
              </a:rPr>
              <a:t>Fortalecimento dos direitos sociais  </a:t>
            </a:r>
            <a:endParaRPr lang="pt-BR" altLang="pt-BR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2" descr="LOGO MBS TRANSPAR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3" y="4705792"/>
            <a:ext cx="1674984" cy="12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837793" cy="35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7"/>
                    </a14:imgEffect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9656" r="6565" b="13870"/>
          <a:stretch/>
        </p:blipFill>
        <p:spPr>
          <a:xfrm>
            <a:off x="2837793" y="0"/>
            <a:ext cx="9354208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  <a:lumOff val="2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0390" y="209851"/>
            <a:ext cx="8233410" cy="1325563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DESAFIOS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LOGO MBS TRANSPAR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5" y="2698791"/>
            <a:ext cx="1674984" cy="12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048000" y="1720839"/>
            <a:ext cx="82187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i="1" dirty="0" smtClean="0">
                <a:solidFill>
                  <a:schemeClr val="bg1"/>
                </a:solidFill>
              </a:rPr>
              <a:t>Atuação integrada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i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i="1" dirty="0" smtClean="0">
                <a:solidFill>
                  <a:schemeClr val="bg1"/>
                </a:solidFill>
              </a:rPr>
              <a:t>Captação de parcerias estratégicas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i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i="1" dirty="0" smtClean="0">
                <a:solidFill>
                  <a:schemeClr val="bg1"/>
                </a:solidFill>
              </a:rPr>
              <a:t>Ampliação do voluntariado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i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i="1" dirty="0" smtClean="0">
                <a:solidFill>
                  <a:schemeClr val="bg1"/>
                </a:solidFill>
              </a:rPr>
              <a:t>Sustentabilidade</a:t>
            </a:r>
            <a:endParaRPr lang="pt-BR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MBS TRANSPAR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4" y="5172673"/>
            <a:ext cx="1674984" cy="12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63" y="1066800"/>
            <a:ext cx="5962650" cy="57912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32571" y="2032508"/>
            <a:ext cx="402336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Ana Cristina Barros</a:t>
            </a:r>
          </a:p>
          <a:p>
            <a:pPr algn="just">
              <a:lnSpc>
                <a:spcPct val="150000"/>
              </a:lnSpc>
            </a:pPr>
            <a:r>
              <a:rPr lang="pt-BR" sz="3200" dirty="0" smtClean="0"/>
              <a:t>abarros@sesc.com.br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864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1793" y="914396"/>
            <a:ext cx="8266650" cy="500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5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154</Words>
  <Application>Microsoft Office PowerPoint</Application>
  <PresentationFormat>Widescreen</PresentationFormat>
  <Paragraphs>39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Mesa Brasil Sesc</vt:lpstr>
      <vt:lpstr>Apresentação do PowerPoint</vt:lpstr>
      <vt:lpstr>Apresentação do PowerPoint</vt:lpstr>
      <vt:lpstr>Resultados mensais</vt:lpstr>
      <vt:lpstr>Ações Educativas</vt:lpstr>
      <vt:lpstr>DESAFIOS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Tomsic</dc:creator>
  <cp:lastModifiedBy>Vinicius Lára de Queiroz</cp:lastModifiedBy>
  <cp:revision>76</cp:revision>
  <cp:lastPrinted>2018-11-06T11:33:02Z</cp:lastPrinted>
  <dcterms:modified xsi:type="dcterms:W3CDTF">2018-11-07T12:27:22Z</dcterms:modified>
</cp:coreProperties>
</file>