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5" r:id="rId3"/>
    <p:sldId id="333" r:id="rId4"/>
    <p:sldId id="334" r:id="rId5"/>
    <p:sldId id="335" r:id="rId6"/>
    <p:sldId id="296" r:id="rId7"/>
    <p:sldId id="298" r:id="rId8"/>
    <p:sldId id="414" r:id="rId9"/>
    <p:sldId id="418" r:id="rId10"/>
    <p:sldId id="425" r:id="rId11"/>
    <p:sldId id="423" r:id="rId12"/>
    <p:sldId id="416" r:id="rId13"/>
    <p:sldId id="323" r:id="rId14"/>
    <p:sldId id="417" r:id="rId15"/>
    <p:sldId id="337" r:id="rId16"/>
    <p:sldId id="322" r:id="rId17"/>
    <p:sldId id="336" r:id="rId18"/>
    <p:sldId id="318" r:id="rId19"/>
    <p:sldId id="419" r:id="rId20"/>
    <p:sldId id="426" r:id="rId21"/>
    <p:sldId id="420" r:id="rId22"/>
    <p:sldId id="421" r:id="rId23"/>
    <p:sldId id="25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CD05"/>
    <a:srgbClr val="0A1765"/>
    <a:srgbClr val="A6A6A6"/>
    <a:srgbClr val="FFE389"/>
    <a:srgbClr val="FFDD75"/>
    <a:srgbClr val="97C777"/>
    <a:srgbClr val="5B9BD5"/>
    <a:srgbClr val="70AD47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81CFE-2BF0-42D1-BF9C-F259DFA70B4F}" v="56" dt="2021-10-19T20:50:08.569"/>
    <p1510:client id="{92653E12-49B4-47ED-8C58-6CFA8B9BCF80}" v="456" dt="2021-10-19T22:31:52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9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srael Rodrigues De Oliveira" userId="a2b99d4e-b5c0-4f20-9ac7-d5c7b5a07680" providerId="ADAL" clId="{2F781CFE-2BF0-42D1-BF9C-F259DFA70B4F}"/>
    <pc:docChg chg="undo custSel addSld modSld">
      <pc:chgData name="Ysrael Rodrigues De Oliveira" userId="a2b99d4e-b5c0-4f20-9ac7-d5c7b5a07680" providerId="ADAL" clId="{2F781CFE-2BF0-42D1-BF9C-F259DFA70B4F}" dt="2021-10-19T20:50:08.569" v="898" actId="27918"/>
      <pc:docMkLst>
        <pc:docMk/>
      </pc:docMkLst>
      <pc:sldChg chg="modSp mod">
        <pc:chgData name="Ysrael Rodrigues De Oliveira" userId="a2b99d4e-b5c0-4f20-9ac7-d5c7b5a07680" providerId="ADAL" clId="{2F781CFE-2BF0-42D1-BF9C-F259DFA70B4F}" dt="2021-10-19T18:55:55.842" v="457" actId="207"/>
        <pc:sldMkLst>
          <pc:docMk/>
          <pc:sldMk cId="2459742487" sldId="256"/>
        </pc:sldMkLst>
        <pc:spChg chg="mod">
          <ac:chgData name="Ysrael Rodrigues De Oliveira" userId="a2b99d4e-b5c0-4f20-9ac7-d5c7b5a07680" providerId="ADAL" clId="{2F781CFE-2BF0-42D1-BF9C-F259DFA70B4F}" dt="2021-10-19T16:54:03.083" v="8" actId="20577"/>
          <ac:spMkLst>
            <pc:docMk/>
            <pc:sldMk cId="2459742487" sldId="256"/>
            <ac:spMk id="3" creationId="{9A8CE6D7-A014-45ED-8E7D-E2022EE17D72}"/>
          </ac:spMkLst>
        </pc:spChg>
        <pc:spChg chg="mod">
          <ac:chgData name="Ysrael Rodrigues De Oliveira" userId="a2b99d4e-b5c0-4f20-9ac7-d5c7b5a07680" providerId="ADAL" clId="{2F781CFE-2BF0-42D1-BF9C-F259DFA70B4F}" dt="2021-10-19T18:55:55.842" v="457" actId="207"/>
          <ac:spMkLst>
            <pc:docMk/>
            <pc:sldMk cId="2459742487" sldId="256"/>
            <ac:spMk id="7" creationId="{BE704F39-6D5C-448F-A2F7-6D1A4560B019}"/>
          </ac:spMkLst>
        </pc:spChg>
      </pc:sldChg>
      <pc:sldChg chg="modSp mod">
        <pc:chgData name="Ysrael Rodrigues De Oliveira" userId="a2b99d4e-b5c0-4f20-9ac7-d5c7b5a07680" providerId="ADAL" clId="{2F781CFE-2BF0-42D1-BF9C-F259DFA70B4F}" dt="2021-10-19T17:27:11.146" v="96" actId="20577"/>
        <pc:sldMkLst>
          <pc:docMk/>
          <pc:sldMk cId="2848881405" sldId="318"/>
        </pc:sldMkLst>
        <pc:spChg chg="mod">
          <ac:chgData name="Ysrael Rodrigues De Oliveira" userId="a2b99d4e-b5c0-4f20-9ac7-d5c7b5a07680" providerId="ADAL" clId="{2F781CFE-2BF0-42D1-BF9C-F259DFA70B4F}" dt="2021-10-19T17:27:11.146" v="96" actId="20577"/>
          <ac:spMkLst>
            <pc:docMk/>
            <pc:sldMk cId="2848881405" sldId="318"/>
            <ac:spMk id="17" creationId="{599C6E8F-E1B6-4908-B3F2-E46D864743D2}"/>
          </ac:spMkLst>
        </pc:spChg>
      </pc:sldChg>
      <pc:sldChg chg="modSp mod">
        <pc:chgData name="Ysrael Rodrigues De Oliveira" userId="a2b99d4e-b5c0-4f20-9ac7-d5c7b5a07680" providerId="ADAL" clId="{2F781CFE-2BF0-42D1-BF9C-F259DFA70B4F}" dt="2021-10-19T17:25:00.559" v="28" actId="20577"/>
        <pc:sldMkLst>
          <pc:docMk/>
          <pc:sldMk cId="1903318906" sldId="336"/>
        </pc:sldMkLst>
        <pc:spChg chg="mod">
          <ac:chgData name="Ysrael Rodrigues De Oliveira" userId="a2b99d4e-b5c0-4f20-9ac7-d5c7b5a07680" providerId="ADAL" clId="{2F781CFE-2BF0-42D1-BF9C-F259DFA70B4F}" dt="2021-10-19T17:25:00.559" v="28" actId="20577"/>
          <ac:spMkLst>
            <pc:docMk/>
            <pc:sldMk cId="1903318906" sldId="336"/>
            <ac:spMk id="3" creationId="{DF1A7E2C-D0F0-42AA-9E91-98C8BBB355E7}"/>
          </ac:spMkLst>
        </pc:spChg>
      </pc:sldChg>
      <pc:sldChg chg="modSp mod">
        <pc:chgData name="Ysrael Rodrigues De Oliveira" userId="a2b99d4e-b5c0-4f20-9ac7-d5c7b5a07680" providerId="ADAL" clId="{2F781CFE-2BF0-42D1-BF9C-F259DFA70B4F}" dt="2021-10-19T17:20:10.901" v="12" actId="6549"/>
        <pc:sldMkLst>
          <pc:docMk/>
          <pc:sldMk cId="926437539" sldId="417"/>
        </pc:sldMkLst>
        <pc:spChg chg="mod">
          <ac:chgData name="Ysrael Rodrigues De Oliveira" userId="a2b99d4e-b5c0-4f20-9ac7-d5c7b5a07680" providerId="ADAL" clId="{2F781CFE-2BF0-42D1-BF9C-F259DFA70B4F}" dt="2021-10-19T17:20:10.901" v="12" actId="6549"/>
          <ac:spMkLst>
            <pc:docMk/>
            <pc:sldMk cId="926437539" sldId="417"/>
            <ac:spMk id="6" creationId="{5A585C11-9F79-4C63-AC61-FC95393477CC}"/>
          </ac:spMkLst>
        </pc:spChg>
      </pc:sldChg>
      <pc:sldChg chg="addSp delSp modSp mod">
        <pc:chgData name="Ysrael Rodrigues De Oliveira" userId="a2b99d4e-b5c0-4f20-9ac7-d5c7b5a07680" providerId="ADAL" clId="{2F781CFE-2BF0-42D1-BF9C-F259DFA70B4F}" dt="2021-10-19T17:19:09.710" v="10"/>
        <pc:sldMkLst>
          <pc:docMk/>
          <pc:sldMk cId="4181970145" sldId="418"/>
        </pc:sldMkLst>
        <pc:graphicFrameChg chg="add mod">
          <ac:chgData name="Ysrael Rodrigues De Oliveira" userId="a2b99d4e-b5c0-4f20-9ac7-d5c7b5a07680" providerId="ADAL" clId="{2F781CFE-2BF0-42D1-BF9C-F259DFA70B4F}" dt="2021-10-19T17:19:09.710" v="10"/>
          <ac:graphicFrameMkLst>
            <pc:docMk/>
            <pc:sldMk cId="4181970145" sldId="418"/>
            <ac:graphicFrameMk id="5" creationId="{216EDE63-7C9E-40EF-A8B8-288638A66231}"/>
          </ac:graphicFrameMkLst>
        </pc:graphicFrameChg>
        <pc:graphicFrameChg chg="del">
          <ac:chgData name="Ysrael Rodrigues De Oliveira" userId="a2b99d4e-b5c0-4f20-9ac7-d5c7b5a07680" providerId="ADAL" clId="{2F781CFE-2BF0-42D1-BF9C-F259DFA70B4F}" dt="2021-10-19T17:18:55.554" v="9" actId="478"/>
          <ac:graphicFrameMkLst>
            <pc:docMk/>
            <pc:sldMk cId="4181970145" sldId="418"/>
            <ac:graphicFrameMk id="6" creationId="{5F6E823D-8551-428F-9FFA-5DB72C44D8B4}"/>
          </ac:graphicFrameMkLst>
        </pc:graphicFrameChg>
        <pc:graphicFrameChg chg="add mod">
          <ac:chgData name="Ysrael Rodrigues De Oliveira" userId="a2b99d4e-b5c0-4f20-9ac7-d5c7b5a07680" providerId="ADAL" clId="{2F781CFE-2BF0-42D1-BF9C-F259DFA70B4F}" dt="2021-10-19T17:19:09.710" v="10"/>
          <ac:graphicFrameMkLst>
            <pc:docMk/>
            <pc:sldMk cId="4181970145" sldId="418"/>
            <ac:graphicFrameMk id="7" creationId="{95A80803-39AF-4E6A-A918-87B131E7AB41}"/>
          </ac:graphicFrameMkLst>
        </pc:graphicFrameChg>
        <pc:graphicFrameChg chg="add mod">
          <ac:chgData name="Ysrael Rodrigues De Oliveira" userId="a2b99d4e-b5c0-4f20-9ac7-d5c7b5a07680" providerId="ADAL" clId="{2F781CFE-2BF0-42D1-BF9C-F259DFA70B4F}" dt="2021-10-19T17:19:09.710" v="10"/>
          <ac:graphicFrameMkLst>
            <pc:docMk/>
            <pc:sldMk cId="4181970145" sldId="418"/>
            <ac:graphicFrameMk id="8" creationId="{B2A7C59F-B653-4F9B-860E-800198755953}"/>
          </ac:graphicFrameMkLst>
        </pc:graphicFrameChg>
        <pc:graphicFrameChg chg="add mod">
          <ac:chgData name="Ysrael Rodrigues De Oliveira" userId="a2b99d4e-b5c0-4f20-9ac7-d5c7b5a07680" providerId="ADAL" clId="{2F781CFE-2BF0-42D1-BF9C-F259DFA70B4F}" dt="2021-10-19T17:19:09.710" v="10"/>
          <ac:graphicFrameMkLst>
            <pc:docMk/>
            <pc:sldMk cId="4181970145" sldId="418"/>
            <ac:graphicFrameMk id="9" creationId="{CD354850-CAD7-4BE9-9701-FD59E3C582C8}"/>
          </ac:graphicFrameMkLst>
        </pc:graphicFrameChg>
      </pc:sldChg>
      <pc:sldChg chg="addSp delSp modSp add mod">
        <pc:chgData name="Ysrael Rodrigues De Oliveira" userId="a2b99d4e-b5c0-4f20-9ac7-d5c7b5a07680" providerId="ADAL" clId="{2F781CFE-2BF0-42D1-BF9C-F259DFA70B4F}" dt="2021-10-19T20:50:08.569" v="898" actId="27918"/>
        <pc:sldMkLst>
          <pc:docMk/>
          <pc:sldMk cId="2481239851" sldId="419"/>
        </pc:sldMkLst>
        <pc:spChg chg="mod">
          <ac:chgData name="Ysrael Rodrigues De Oliveira" userId="a2b99d4e-b5c0-4f20-9ac7-d5c7b5a07680" providerId="ADAL" clId="{2F781CFE-2BF0-42D1-BF9C-F259DFA70B4F}" dt="2021-10-19T17:28:53.391" v="102" actId="14100"/>
          <ac:spMkLst>
            <pc:docMk/>
            <pc:sldMk cId="2481239851" sldId="419"/>
            <ac:spMk id="14" creationId="{37AEF8C0-CE39-46F3-8DB0-B6315CEE4AC1}"/>
          </ac:spMkLst>
        </pc:spChg>
        <pc:spChg chg="mod">
          <ac:chgData name="Ysrael Rodrigues De Oliveira" userId="a2b99d4e-b5c0-4f20-9ac7-d5c7b5a07680" providerId="ADAL" clId="{2F781CFE-2BF0-42D1-BF9C-F259DFA70B4F}" dt="2021-10-19T17:28:56.415" v="103" actId="14100"/>
          <ac:spMkLst>
            <pc:docMk/>
            <pc:sldMk cId="2481239851" sldId="419"/>
            <ac:spMk id="15" creationId="{FE3627C2-0AA2-4814-816E-C3AE7B131919}"/>
          </ac:spMkLst>
        </pc:spChg>
        <pc:spChg chg="mod">
          <ac:chgData name="Ysrael Rodrigues De Oliveira" userId="a2b99d4e-b5c0-4f20-9ac7-d5c7b5a07680" providerId="ADAL" clId="{2F781CFE-2BF0-42D1-BF9C-F259DFA70B4F}" dt="2021-10-19T17:31:00.258" v="164" actId="20577"/>
          <ac:spMkLst>
            <pc:docMk/>
            <pc:sldMk cId="2481239851" sldId="419"/>
            <ac:spMk id="17" creationId="{599C6E8F-E1B6-4908-B3F2-E46D864743D2}"/>
          </ac:spMkLst>
        </pc:spChg>
        <pc:spChg chg="del">
          <ac:chgData name="Ysrael Rodrigues De Oliveira" userId="a2b99d4e-b5c0-4f20-9ac7-d5c7b5a07680" providerId="ADAL" clId="{2F781CFE-2BF0-42D1-BF9C-F259DFA70B4F}" dt="2021-10-19T17:30:41.275" v="146" actId="478"/>
          <ac:spMkLst>
            <pc:docMk/>
            <pc:sldMk cId="2481239851" sldId="419"/>
            <ac:spMk id="18" creationId="{3B8D4F97-BED1-47E1-8793-A426181BCC1D}"/>
          </ac:spMkLst>
        </pc:spChg>
        <pc:spChg chg="add del mod">
          <ac:chgData name="Ysrael Rodrigues De Oliveira" userId="a2b99d4e-b5c0-4f20-9ac7-d5c7b5a07680" providerId="ADAL" clId="{2F781CFE-2BF0-42D1-BF9C-F259DFA70B4F}" dt="2021-10-19T18:33:12.685" v="191" actId="478"/>
          <ac:spMkLst>
            <pc:docMk/>
            <pc:sldMk cId="2481239851" sldId="419"/>
            <ac:spMk id="21" creationId="{39F3014E-86DA-43AD-AEBB-34656465742B}"/>
          </ac:spMkLst>
        </pc:spChg>
        <pc:spChg chg="add mod">
          <ac:chgData name="Ysrael Rodrigues De Oliveira" userId="a2b99d4e-b5c0-4f20-9ac7-d5c7b5a07680" providerId="ADAL" clId="{2F781CFE-2BF0-42D1-BF9C-F259DFA70B4F}" dt="2021-10-19T18:48:56.991" v="350" actId="1076"/>
          <ac:spMkLst>
            <pc:docMk/>
            <pc:sldMk cId="2481239851" sldId="419"/>
            <ac:spMk id="22" creationId="{2E3F9EAC-2A2B-4488-AB50-1F0BE0474B74}"/>
          </ac:spMkLst>
        </pc:spChg>
        <pc:spChg chg="add mod">
          <ac:chgData name="Ysrael Rodrigues De Oliveira" userId="a2b99d4e-b5c0-4f20-9ac7-d5c7b5a07680" providerId="ADAL" clId="{2F781CFE-2BF0-42D1-BF9C-F259DFA70B4F}" dt="2021-10-19T18:48:56.991" v="350" actId="1076"/>
          <ac:spMkLst>
            <pc:docMk/>
            <pc:sldMk cId="2481239851" sldId="419"/>
            <ac:spMk id="23" creationId="{8B41E724-85A1-4377-A95B-7DF9866FC7DA}"/>
          </ac:spMkLst>
        </pc:spChg>
        <pc:spChg chg="add mod">
          <ac:chgData name="Ysrael Rodrigues De Oliveira" userId="a2b99d4e-b5c0-4f20-9ac7-d5c7b5a07680" providerId="ADAL" clId="{2F781CFE-2BF0-42D1-BF9C-F259DFA70B4F}" dt="2021-10-19T19:00:48.851" v="464" actId="404"/>
          <ac:spMkLst>
            <pc:docMk/>
            <pc:sldMk cId="2481239851" sldId="419"/>
            <ac:spMk id="24" creationId="{4C55AB65-CD09-48B3-B69F-9940A7852C0A}"/>
          </ac:spMkLst>
        </pc:spChg>
        <pc:spChg chg="add mod">
          <ac:chgData name="Ysrael Rodrigues De Oliveira" userId="a2b99d4e-b5c0-4f20-9ac7-d5c7b5a07680" providerId="ADAL" clId="{2F781CFE-2BF0-42D1-BF9C-F259DFA70B4F}" dt="2021-10-19T18:50:32.123" v="359" actId="571"/>
          <ac:spMkLst>
            <pc:docMk/>
            <pc:sldMk cId="2481239851" sldId="419"/>
            <ac:spMk id="25" creationId="{308E12B7-310D-46B5-A305-CB48C11DAD32}"/>
          </ac:spMkLst>
        </pc:spChg>
        <pc:spChg chg="add mod">
          <ac:chgData name="Ysrael Rodrigues De Oliveira" userId="a2b99d4e-b5c0-4f20-9ac7-d5c7b5a07680" providerId="ADAL" clId="{2F781CFE-2BF0-42D1-BF9C-F259DFA70B4F}" dt="2021-10-19T19:01:06.466" v="465" actId="1036"/>
          <ac:spMkLst>
            <pc:docMk/>
            <pc:sldMk cId="2481239851" sldId="419"/>
            <ac:spMk id="26" creationId="{209CA1CC-EA36-4999-8037-57622D3C54EA}"/>
          </ac:spMkLst>
        </pc:spChg>
        <pc:grpChg chg="del">
          <ac:chgData name="Ysrael Rodrigues De Oliveira" userId="a2b99d4e-b5c0-4f20-9ac7-d5c7b5a07680" providerId="ADAL" clId="{2F781CFE-2BF0-42D1-BF9C-F259DFA70B4F}" dt="2021-10-19T17:30:41.275" v="146" actId="478"/>
          <ac:grpSpMkLst>
            <pc:docMk/>
            <pc:sldMk cId="2481239851" sldId="419"/>
            <ac:grpSpMk id="3" creationId="{D5DE238C-BB7F-4B0C-BC5F-8F1DBB47CDD1}"/>
          </ac:grpSpMkLst>
        </pc:grpChg>
        <pc:grpChg chg="del">
          <ac:chgData name="Ysrael Rodrigues De Oliveira" userId="a2b99d4e-b5c0-4f20-9ac7-d5c7b5a07680" providerId="ADAL" clId="{2F781CFE-2BF0-42D1-BF9C-F259DFA70B4F}" dt="2021-10-19T17:30:41.275" v="146" actId="478"/>
          <ac:grpSpMkLst>
            <pc:docMk/>
            <pc:sldMk cId="2481239851" sldId="419"/>
            <ac:grpSpMk id="4" creationId="{876DB11B-A06E-46A7-BFB1-7FAE48EFD515}"/>
          </ac:grpSpMkLst>
        </pc:grpChg>
        <pc:grpChg chg="del">
          <ac:chgData name="Ysrael Rodrigues De Oliveira" userId="a2b99d4e-b5c0-4f20-9ac7-d5c7b5a07680" providerId="ADAL" clId="{2F781CFE-2BF0-42D1-BF9C-F259DFA70B4F}" dt="2021-10-19T17:30:41.275" v="146" actId="478"/>
          <ac:grpSpMkLst>
            <pc:docMk/>
            <pc:sldMk cId="2481239851" sldId="419"/>
            <ac:grpSpMk id="5" creationId="{477A7396-E037-479B-BB27-A87DF4C4CA8C}"/>
          </ac:grpSpMkLst>
        </pc:grpChg>
        <pc:graphicFrameChg chg="add mod">
          <ac:chgData name="Ysrael Rodrigues De Oliveira" userId="a2b99d4e-b5c0-4f20-9ac7-d5c7b5a07680" providerId="ADAL" clId="{2F781CFE-2BF0-42D1-BF9C-F259DFA70B4F}" dt="2021-10-19T18:56:50.707" v="459"/>
          <ac:graphicFrameMkLst>
            <pc:docMk/>
            <pc:sldMk cId="2481239851" sldId="419"/>
            <ac:graphicFrameMk id="20" creationId="{372AFBCD-6FFF-425C-88AA-7AB0DE4C8172}"/>
          </ac:graphicFrameMkLst>
        </pc:graphicFrameChg>
        <pc:picChg chg="del">
          <ac:chgData name="Ysrael Rodrigues De Oliveira" userId="a2b99d4e-b5c0-4f20-9ac7-d5c7b5a07680" providerId="ADAL" clId="{2F781CFE-2BF0-42D1-BF9C-F259DFA70B4F}" dt="2021-10-19T17:30:41.275" v="146" actId="478"/>
          <ac:picMkLst>
            <pc:docMk/>
            <pc:sldMk cId="2481239851" sldId="419"/>
            <ac:picMk id="9" creationId="{45063BA8-1E68-4911-904D-1269CD2FDA56}"/>
          </ac:picMkLst>
        </pc:picChg>
      </pc:sldChg>
      <pc:sldChg chg="modSp add mod">
        <pc:chgData name="Ysrael Rodrigues De Oliveira" userId="a2b99d4e-b5c0-4f20-9ac7-d5c7b5a07680" providerId="ADAL" clId="{2F781CFE-2BF0-42D1-BF9C-F259DFA70B4F}" dt="2021-10-19T19:32:10.700" v="885" actId="6549"/>
        <pc:sldMkLst>
          <pc:docMk/>
          <pc:sldMk cId="1520854901" sldId="420"/>
        </pc:sldMkLst>
        <pc:spChg chg="mod">
          <ac:chgData name="Ysrael Rodrigues De Oliveira" userId="a2b99d4e-b5c0-4f20-9ac7-d5c7b5a07680" providerId="ADAL" clId="{2F781CFE-2BF0-42D1-BF9C-F259DFA70B4F}" dt="2021-10-19T19:32:10.700" v="885" actId="6549"/>
          <ac:spMkLst>
            <pc:docMk/>
            <pc:sldMk cId="1520854901" sldId="420"/>
            <ac:spMk id="3" creationId="{DF1A7E2C-D0F0-42AA-9E91-98C8BBB355E7}"/>
          </ac:spMkLst>
        </pc:spChg>
      </pc:sldChg>
      <pc:sldChg chg="addSp delSp modSp add mod">
        <pc:chgData name="Ysrael Rodrigues De Oliveira" userId="a2b99d4e-b5c0-4f20-9ac7-d5c7b5a07680" providerId="ADAL" clId="{2F781CFE-2BF0-42D1-BF9C-F259DFA70B4F}" dt="2021-10-19T19:36:25.714" v="897" actId="14100"/>
        <pc:sldMkLst>
          <pc:docMk/>
          <pc:sldMk cId="3712571797" sldId="421"/>
        </pc:sldMkLst>
        <pc:spChg chg="mod">
          <ac:chgData name="Ysrael Rodrigues De Oliveira" userId="a2b99d4e-b5c0-4f20-9ac7-d5c7b5a07680" providerId="ADAL" clId="{2F781CFE-2BF0-42D1-BF9C-F259DFA70B4F}" dt="2021-10-19T19:31:53.610" v="870" actId="14100"/>
          <ac:spMkLst>
            <pc:docMk/>
            <pc:sldMk cId="3712571797" sldId="421"/>
            <ac:spMk id="14" creationId="{37AEF8C0-CE39-46F3-8DB0-B6315CEE4AC1}"/>
          </ac:spMkLst>
        </pc:spChg>
        <pc:spChg chg="mod">
          <ac:chgData name="Ysrael Rodrigues De Oliveira" userId="a2b99d4e-b5c0-4f20-9ac7-d5c7b5a07680" providerId="ADAL" clId="{2F781CFE-2BF0-42D1-BF9C-F259DFA70B4F}" dt="2021-10-19T19:36:25.714" v="897" actId="14100"/>
          <ac:spMkLst>
            <pc:docMk/>
            <pc:sldMk cId="3712571797" sldId="421"/>
            <ac:spMk id="15" creationId="{FE3627C2-0AA2-4814-816E-C3AE7B131919}"/>
          </ac:spMkLst>
        </pc:spChg>
        <pc:spChg chg="del">
          <ac:chgData name="Ysrael Rodrigues De Oliveira" userId="a2b99d4e-b5c0-4f20-9ac7-d5c7b5a07680" providerId="ADAL" clId="{2F781CFE-2BF0-42D1-BF9C-F259DFA70B4F}" dt="2021-10-19T19:08:36.808" v="490" actId="478"/>
          <ac:spMkLst>
            <pc:docMk/>
            <pc:sldMk cId="3712571797" sldId="421"/>
            <ac:spMk id="17" creationId="{599C6E8F-E1B6-4908-B3F2-E46D864743D2}"/>
          </ac:spMkLst>
        </pc:spChg>
        <pc:spChg chg="del">
          <ac:chgData name="Ysrael Rodrigues De Oliveira" userId="a2b99d4e-b5c0-4f20-9ac7-d5c7b5a07680" providerId="ADAL" clId="{2F781CFE-2BF0-42D1-BF9C-F259DFA70B4F}" dt="2021-10-19T19:08:36.808" v="490" actId="478"/>
          <ac:spMkLst>
            <pc:docMk/>
            <pc:sldMk cId="3712571797" sldId="421"/>
            <ac:spMk id="18" creationId="{3B8D4F97-BED1-47E1-8793-A426181BCC1D}"/>
          </ac:spMkLst>
        </pc:spChg>
        <pc:spChg chg="add mod">
          <ac:chgData name="Ysrael Rodrigues De Oliveira" userId="a2b99d4e-b5c0-4f20-9ac7-d5c7b5a07680" providerId="ADAL" clId="{2F781CFE-2BF0-42D1-BF9C-F259DFA70B4F}" dt="2021-10-19T19:25:10.729" v="690" actId="1076"/>
          <ac:spMkLst>
            <pc:docMk/>
            <pc:sldMk cId="3712571797" sldId="421"/>
            <ac:spMk id="22" creationId="{C996B667-CE03-4723-8D1B-F853DFAFE561}"/>
          </ac:spMkLst>
        </pc:spChg>
        <pc:spChg chg="add mod">
          <ac:chgData name="Ysrael Rodrigues De Oliveira" userId="a2b99d4e-b5c0-4f20-9ac7-d5c7b5a07680" providerId="ADAL" clId="{2F781CFE-2BF0-42D1-BF9C-F259DFA70B4F}" dt="2021-10-19T19:25:10.729" v="690" actId="1076"/>
          <ac:spMkLst>
            <pc:docMk/>
            <pc:sldMk cId="3712571797" sldId="421"/>
            <ac:spMk id="23" creationId="{53E54531-CC24-4D72-A71D-08518EEDCEA1}"/>
          </ac:spMkLst>
        </pc:spChg>
        <pc:grpChg chg="del">
          <ac:chgData name="Ysrael Rodrigues De Oliveira" userId="a2b99d4e-b5c0-4f20-9ac7-d5c7b5a07680" providerId="ADAL" clId="{2F781CFE-2BF0-42D1-BF9C-F259DFA70B4F}" dt="2021-10-19T19:08:36.808" v="490" actId="478"/>
          <ac:grpSpMkLst>
            <pc:docMk/>
            <pc:sldMk cId="3712571797" sldId="421"/>
            <ac:grpSpMk id="3" creationId="{D5DE238C-BB7F-4B0C-BC5F-8F1DBB47CDD1}"/>
          </ac:grpSpMkLst>
        </pc:grpChg>
        <pc:grpChg chg="del">
          <ac:chgData name="Ysrael Rodrigues De Oliveira" userId="a2b99d4e-b5c0-4f20-9ac7-d5c7b5a07680" providerId="ADAL" clId="{2F781CFE-2BF0-42D1-BF9C-F259DFA70B4F}" dt="2021-10-19T19:08:36.808" v="490" actId="478"/>
          <ac:grpSpMkLst>
            <pc:docMk/>
            <pc:sldMk cId="3712571797" sldId="421"/>
            <ac:grpSpMk id="4" creationId="{876DB11B-A06E-46A7-BFB1-7FAE48EFD515}"/>
          </ac:grpSpMkLst>
        </pc:grpChg>
        <pc:grpChg chg="del">
          <ac:chgData name="Ysrael Rodrigues De Oliveira" userId="a2b99d4e-b5c0-4f20-9ac7-d5c7b5a07680" providerId="ADAL" clId="{2F781CFE-2BF0-42D1-BF9C-F259DFA70B4F}" dt="2021-10-19T19:08:36.808" v="490" actId="478"/>
          <ac:grpSpMkLst>
            <pc:docMk/>
            <pc:sldMk cId="3712571797" sldId="421"/>
            <ac:grpSpMk id="5" creationId="{477A7396-E037-479B-BB27-A87DF4C4CA8C}"/>
          </ac:grpSpMkLst>
        </pc:grpChg>
        <pc:graphicFrameChg chg="add del mod">
          <ac:chgData name="Ysrael Rodrigues De Oliveira" userId="a2b99d4e-b5c0-4f20-9ac7-d5c7b5a07680" providerId="ADAL" clId="{2F781CFE-2BF0-42D1-BF9C-F259DFA70B4F}" dt="2021-10-19T19:21:37.934" v="609"/>
          <ac:graphicFrameMkLst>
            <pc:docMk/>
            <pc:sldMk cId="3712571797" sldId="421"/>
            <ac:graphicFrameMk id="6" creationId="{940D0861-DD4A-473A-A8F8-0EB12AAB994E}"/>
          </ac:graphicFrameMkLst>
        </pc:graphicFrameChg>
        <pc:graphicFrameChg chg="add mod modGraphic">
          <ac:chgData name="Ysrael Rodrigues De Oliveira" userId="a2b99d4e-b5c0-4f20-9ac7-d5c7b5a07680" providerId="ADAL" clId="{2F781CFE-2BF0-42D1-BF9C-F259DFA70B4F}" dt="2021-10-19T19:31:09.861" v="840"/>
          <ac:graphicFrameMkLst>
            <pc:docMk/>
            <pc:sldMk cId="3712571797" sldId="421"/>
            <ac:graphicFrameMk id="7" creationId="{8D7D8B76-1C10-49BF-8B20-A7D9A6C9F1CF}"/>
          </ac:graphicFrameMkLst>
        </pc:graphicFrameChg>
        <pc:graphicFrameChg chg="add del mod modGraphic">
          <ac:chgData name="Ysrael Rodrigues De Oliveira" userId="a2b99d4e-b5c0-4f20-9ac7-d5c7b5a07680" providerId="ADAL" clId="{2F781CFE-2BF0-42D1-BF9C-F259DFA70B4F}" dt="2021-10-19T19:11:23.900" v="551" actId="478"/>
          <ac:graphicFrameMkLst>
            <pc:docMk/>
            <pc:sldMk cId="3712571797" sldId="421"/>
            <ac:graphicFrameMk id="20" creationId="{BFF1C3BE-9D64-4189-85A7-FE14D1DEB9EE}"/>
          </ac:graphicFrameMkLst>
        </pc:graphicFrameChg>
        <pc:graphicFrameChg chg="add del mod">
          <ac:chgData name="Ysrael Rodrigues De Oliveira" userId="a2b99d4e-b5c0-4f20-9ac7-d5c7b5a07680" providerId="ADAL" clId="{2F781CFE-2BF0-42D1-BF9C-F259DFA70B4F}" dt="2021-10-19T19:11:23.900" v="551" actId="478"/>
          <ac:graphicFrameMkLst>
            <pc:docMk/>
            <pc:sldMk cId="3712571797" sldId="421"/>
            <ac:graphicFrameMk id="21" creationId="{594C3B42-336E-4366-8E01-F4969587B123}"/>
          </ac:graphicFrameMkLst>
        </pc:graphicFrameChg>
        <pc:picChg chg="del">
          <ac:chgData name="Ysrael Rodrigues De Oliveira" userId="a2b99d4e-b5c0-4f20-9ac7-d5c7b5a07680" providerId="ADAL" clId="{2F781CFE-2BF0-42D1-BF9C-F259DFA70B4F}" dt="2021-10-19T19:08:36.808" v="490" actId="478"/>
          <ac:picMkLst>
            <pc:docMk/>
            <pc:sldMk cId="3712571797" sldId="421"/>
            <ac:picMk id="9" creationId="{45063BA8-1E68-4911-904D-1269CD2FDA56}"/>
          </ac:picMkLst>
        </pc:picChg>
      </pc:sldChg>
    </pc:docChg>
  </pc:docChgLst>
  <pc:docChgLst>
    <pc:chgData name="Ysrael" userId="a2b99d4e-b5c0-4f20-9ac7-d5c7b5a07680" providerId="ADAL" clId="{92653E12-49B4-47ED-8C58-6CFA8B9BCF80}"/>
    <pc:docChg chg="undo custSel addSld delSld modSld sldOrd">
      <pc:chgData name="Ysrael" userId="a2b99d4e-b5c0-4f20-9ac7-d5c7b5a07680" providerId="ADAL" clId="{92653E12-49B4-47ED-8C58-6CFA8B9BCF80}" dt="2021-10-19T22:34:47.075" v="592" actId="20577"/>
      <pc:docMkLst>
        <pc:docMk/>
      </pc:docMkLst>
      <pc:sldChg chg="modSp mod">
        <pc:chgData name="Ysrael" userId="a2b99d4e-b5c0-4f20-9ac7-d5c7b5a07680" providerId="ADAL" clId="{92653E12-49B4-47ED-8C58-6CFA8B9BCF80}" dt="2021-10-19T21:24:42.169" v="297" actId="20577"/>
        <pc:sldMkLst>
          <pc:docMk/>
          <pc:sldMk cId="926437539" sldId="417"/>
        </pc:sldMkLst>
        <pc:spChg chg="mod">
          <ac:chgData name="Ysrael" userId="a2b99d4e-b5c0-4f20-9ac7-d5c7b5a07680" providerId="ADAL" clId="{92653E12-49B4-47ED-8C58-6CFA8B9BCF80}" dt="2021-10-19T21:24:42.169" v="297" actId="20577"/>
          <ac:spMkLst>
            <pc:docMk/>
            <pc:sldMk cId="926437539" sldId="417"/>
            <ac:spMk id="6" creationId="{5A585C11-9F79-4C63-AC61-FC95393477CC}"/>
          </ac:spMkLst>
        </pc:spChg>
      </pc:sldChg>
      <pc:sldChg chg="addSp delSp modSp mod">
        <pc:chgData name="Ysrael" userId="a2b99d4e-b5c0-4f20-9ac7-d5c7b5a07680" providerId="ADAL" clId="{92653E12-49B4-47ED-8C58-6CFA8B9BCF80}" dt="2021-10-19T21:20:56.157" v="218" actId="1037"/>
        <pc:sldMkLst>
          <pc:docMk/>
          <pc:sldMk cId="2481239851" sldId="419"/>
        </pc:sldMkLst>
        <pc:spChg chg="add del mod">
          <ac:chgData name="Ysrael" userId="a2b99d4e-b5c0-4f20-9ac7-d5c7b5a07680" providerId="ADAL" clId="{92653E12-49B4-47ED-8C58-6CFA8B9BCF80}" dt="2021-10-19T21:17:21.628" v="172" actId="478"/>
          <ac:spMkLst>
            <pc:docMk/>
            <pc:sldMk cId="2481239851" sldId="419"/>
            <ac:spMk id="2" creationId="{C39CBEC6-6730-4ADF-98B5-4C71851963DE}"/>
          </ac:spMkLst>
        </pc:spChg>
        <pc:spChg chg="mod">
          <ac:chgData name="Ysrael" userId="a2b99d4e-b5c0-4f20-9ac7-d5c7b5a07680" providerId="ADAL" clId="{92653E12-49B4-47ED-8C58-6CFA8B9BCF80}" dt="2021-10-19T21:20:46.508" v="214" actId="20577"/>
          <ac:spMkLst>
            <pc:docMk/>
            <pc:sldMk cId="2481239851" sldId="419"/>
            <ac:spMk id="24" creationId="{4C55AB65-CD09-48B3-B69F-9940A7852C0A}"/>
          </ac:spMkLst>
        </pc:spChg>
        <pc:graphicFrameChg chg="add mod">
          <ac:chgData name="Ysrael" userId="a2b99d4e-b5c0-4f20-9ac7-d5c7b5a07680" providerId="ADAL" clId="{92653E12-49B4-47ED-8C58-6CFA8B9BCF80}" dt="2021-10-19T21:20:56.157" v="218" actId="1037"/>
          <ac:graphicFrameMkLst>
            <pc:docMk/>
            <pc:sldMk cId="2481239851" sldId="419"/>
            <ac:graphicFrameMk id="11" creationId="{835159E4-B7FC-4D57-B66C-ABD796DE440E}"/>
          </ac:graphicFrameMkLst>
        </pc:graphicFrameChg>
        <pc:graphicFrameChg chg="del">
          <ac:chgData name="Ysrael" userId="a2b99d4e-b5c0-4f20-9ac7-d5c7b5a07680" providerId="ADAL" clId="{92653E12-49B4-47ED-8C58-6CFA8B9BCF80}" dt="2021-10-19T21:17:24.011" v="173" actId="478"/>
          <ac:graphicFrameMkLst>
            <pc:docMk/>
            <pc:sldMk cId="2481239851" sldId="419"/>
            <ac:graphicFrameMk id="20" creationId="{372AFBCD-6FFF-425C-88AA-7AB0DE4C8172}"/>
          </ac:graphicFrameMkLst>
        </pc:graphicFrameChg>
      </pc:sldChg>
      <pc:sldChg chg="modSp mod">
        <pc:chgData name="Ysrael" userId="a2b99d4e-b5c0-4f20-9ac7-d5c7b5a07680" providerId="ADAL" clId="{92653E12-49B4-47ED-8C58-6CFA8B9BCF80}" dt="2021-10-19T22:34:47.075" v="592" actId="20577"/>
        <pc:sldMkLst>
          <pc:docMk/>
          <pc:sldMk cId="1520854901" sldId="420"/>
        </pc:sldMkLst>
        <pc:spChg chg="mod">
          <ac:chgData name="Ysrael" userId="a2b99d4e-b5c0-4f20-9ac7-d5c7b5a07680" providerId="ADAL" clId="{92653E12-49B4-47ED-8C58-6CFA8B9BCF80}" dt="2021-10-19T22:34:47.075" v="592" actId="20577"/>
          <ac:spMkLst>
            <pc:docMk/>
            <pc:sldMk cId="1520854901" sldId="420"/>
            <ac:spMk id="3" creationId="{DF1A7E2C-D0F0-42AA-9E91-98C8BBB355E7}"/>
          </ac:spMkLst>
        </pc:spChg>
      </pc:sldChg>
      <pc:sldChg chg="modSp mod">
        <pc:chgData name="Ysrael" userId="a2b99d4e-b5c0-4f20-9ac7-d5c7b5a07680" providerId="ADAL" clId="{92653E12-49B4-47ED-8C58-6CFA8B9BCF80}" dt="2021-10-19T22:33:41.053" v="528" actId="1076"/>
        <pc:sldMkLst>
          <pc:docMk/>
          <pc:sldMk cId="3712571797" sldId="421"/>
        </pc:sldMkLst>
        <pc:graphicFrameChg chg="mod modGraphic">
          <ac:chgData name="Ysrael" userId="a2b99d4e-b5c0-4f20-9ac7-d5c7b5a07680" providerId="ADAL" clId="{92653E12-49B4-47ED-8C58-6CFA8B9BCF80}" dt="2021-10-19T22:33:41.053" v="528" actId="1076"/>
          <ac:graphicFrameMkLst>
            <pc:docMk/>
            <pc:sldMk cId="3712571797" sldId="421"/>
            <ac:graphicFrameMk id="7" creationId="{8D7D8B76-1C10-49BF-8B20-A7D9A6C9F1CF}"/>
          </ac:graphicFrameMkLst>
        </pc:graphicFrameChg>
      </pc:sldChg>
      <pc:sldChg chg="addSp delSp modSp new del mod ord">
        <pc:chgData name="Ysrael" userId="a2b99d4e-b5c0-4f20-9ac7-d5c7b5a07680" providerId="ADAL" clId="{92653E12-49B4-47ED-8C58-6CFA8B9BCF80}" dt="2021-10-19T22:07:09.043" v="430" actId="47"/>
        <pc:sldMkLst>
          <pc:docMk/>
          <pc:sldMk cId="3042224473" sldId="422"/>
        </pc:sldMkLst>
        <pc:spChg chg="add del mod">
          <ac:chgData name="Ysrael" userId="a2b99d4e-b5c0-4f20-9ac7-d5c7b5a07680" providerId="ADAL" clId="{92653E12-49B4-47ED-8C58-6CFA8B9BCF80}" dt="2021-10-19T20:53:56.298" v="78" actId="478"/>
          <ac:spMkLst>
            <pc:docMk/>
            <pc:sldMk cId="3042224473" sldId="422"/>
            <ac:spMk id="2" creationId="{AD9E0184-7E62-45A5-B0A9-43596760B3E8}"/>
          </ac:spMkLst>
        </pc:spChg>
        <pc:spChg chg="add mod">
          <ac:chgData name="Ysrael" userId="a2b99d4e-b5c0-4f20-9ac7-d5c7b5a07680" providerId="ADAL" clId="{92653E12-49B4-47ED-8C58-6CFA8B9BCF80}" dt="2021-10-19T20:53:53.305" v="77" actId="1076"/>
          <ac:spMkLst>
            <pc:docMk/>
            <pc:sldMk cId="3042224473" sldId="422"/>
            <ac:spMk id="3" creationId="{E9381B37-97D9-4BCC-ABE5-3478C44A773B}"/>
          </ac:spMkLst>
        </pc:spChg>
      </pc:sldChg>
      <pc:sldChg chg="addSp delSp modSp add mod">
        <pc:chgData name="Ysrael" userId="a2b99d4e-b5c0-4f20-9ac7-d5c7b5a07680" providerId="ADAL" clId="{92653E12-49B4-47ED-8C58-6CFA8B9BCF80}" dt="2021-10-19T21:34:04.423" v="410" actId="478"/>
        <pc:sldMkLst>
          <pc:docMk/>
          <pc:sldMk cId="2686842625" sldId="423"/>
        </pc:sldMkLst>
        <pc:spChg chg="del mod ord">
          <ac:chgData name="Ysrael" userId="a2b99d4e-b5c0-4f20-9ac7-d5c7b5a07680" providerId="ADAL" clId="{92653E12-49B4-47ED-8C58-6CFA8B9BCF80}" dt="2021-10-19T21:34:04.423" v="410" actId="478"/>
          <ac:spMkLst>
            <pc:docMk/>
            <pc:sldMk cId="2686842625" sldId="423"/>
            <ac:spMk id="3" creationId="{E9381B37-97D9-4BCC-ABE5-3478C44A773B}"/>
          </ac:spMkLst>
        </pc:spChg>
        <pc:spChg chg="add mod">
          <ac:chgData name="Ysrael" userId="a2b99d4e-b5c0-4f20-9ac7-d5c7b5a07680" providerId="ADAL" clId="{92653E12-49B4-47ED-8C58-6CFA8B9BCF80}" dt="2021-10-19T21:31:12.436" v="348" actId="20577"/>
          <ac:spMkLst>
            <pc:docMk/>
            <pc:sldMk cId="2686842625" sldId="423"/>
            <ac:spMk id="7" creationId="{DF9DAF84-A81A-47E9-9A4F-CF7CB7DDA0DC}"/>
          </ac:spMkLst>
        </pc:spChg>
        <pc:spChg chg="add mod">
          <ac:chgData name="Ysrael" userId="a2b99d4e-b5c0-4f20-9ac7-d5c7b5a07680" providerId="ADAL" clId="{92653E12-49B4-47ED-8C58-6CFA8B9BCF80}" dt="2021-10-19T21:31:45.211" v="382" actId="122"/>
          <ac:spMkLst>
            <pc:docMk/>
            <pc:sldMk cId="2686842625" sldId="423"/>
            <ac:spMk id="9" creationId="{5C112F87-8C68-4946-9163-CA36C6ADE166}"/>
          </ac:spMkLst>
        </pc:spChg>
        <pc:spChg chg="add del mod">
          <ac:chgData name="Ysrael" userId="a2b99d4e-b5c0-4f20-9ac7-d5c7b5a07680" providerId="ADAL" clId="{92653E12-49B4-47ED-8C58-6CFA8B9BCF80}" dt="2021-10-19T21:31:52.552" v="384" actId="478"/>
          <ac:spMkLst>
            <pc:docMk/>
            <pc:sldMk cId="2686842625" sldId="423"/>
            <ac:spMk id="10" creationId="{67CF0B81-6719-4477-B1A7-4C8D1EB18633}"/>
          </ac:spMkLst>
        </pc:spChg>
        <pc:picChg chg="add mod modCrop">
          <ac:chgData name="Ysrael" userId="a2b99d4e-b5c0-4f20-9ac7-d5c7b5a07680" providerId="ADAL" clId="{92653E12-49B4-47ED-8C58-6CFA8B9BCF80}" dt="2021-10-19T21:32:54.974" v="401" actId="1037"/>
          <ac:picMkLst>
            <pc:docMk/>
            <pc:sldMk cId="2686842625" sldId="423"/>
            <ac:picMk id="4" creationId="{4B16F9C3-9AF1-4ACB-8C94-21A1C87EC8ED}"/>
          </ac:picMkLst>
        </pc:picChg>
        <pc:picChg chg="add mod ord modCrop">
          <ac:chgData name="Ysrael" userId="a2b99d4e-b5c0-4f20-9ac7-d5c7b5a07680" providerId="ADAL" clId="{92653E12-49B4-47ED-8C58-6CFA8B9BCF80}" dt="2021-10-19T21:33:02.942" v="407" actId="167"/>
          <ac:picMkLst>
            <pc:docMk/>
            <pc:sldMk cId="2686842625" sldId="423"/>
            <ac:picMk id="6" creationId="{E1EE87DB-2B49-401E-B78D-CAE5B354720E}"/>
          </ac:picMkLst>
        </pc:picChg>
        <pc:picChg chg="add mod modCrop">
          <ac:chgData name="Ysrael" userId="a2b99d4e-b5c0-4f20-9ac7-d5c7b5a07680" providerId="ADAL" clId="{92653E12-49B4-47ED-8C58-6CFA8B9BCF80}" dt="2021-10-19T21:33:57.109" v="409" actId="1076"/>
          <ac:picMkLst>
            <pc:docMk/>
            <pc:sldMk cId="2686842625" sldId="423"/>
            <ac:picMk id="11" creationId="{B4626C67-273E-4AA8-92E2-2634CA3B6E1F}"/>
          </ac:picMkLst>
        </pc:picChg>
        <pc:cxnChg chg="add mod">
          <ac:chgData name="Ysrael" userId="a2b99d4e-b5c0-4f20-9ac7-d5c7b5a07680" providerId="ADAL" clId="{92653E12-49B4-47ED-8C58-6CFA8B9BCF80}" dt="2021-10-19T21:30:46.590" v="314"/>
          <ac:cxnSpMkLst>
            <pc:docMk/>
            <pc:sldMk cId="2686842625" sldId="423"/>
            <ac:cxnSpMk id="8" creationId="{E402F0DF-F2C4-44D5-AAB1-A5D0AD9D8EE7}"/>
          </ac:cxnSpMkLst>
        </pc:cxnChg>
      </pc:sldChg>
      <pc:sldChg chg="modSp add del mod">
        <pc:chgData name="Ysrael" userId="a2b99d4e-b5c0-4f20-9ac7-d5c7b5a07680" providerId="ADAL" clId="{92653E12-49B4-47ED-8C58-6CFA8B9BCF80}" dt="2021-10-19T22:06:20.050" v="428" actId="47"/>
        <pc:sldMkLst>
          <pc:docMk/>
          <pc:sldMk cId="3331545327" sldId="424"/>
        </pc:sldMkLst>
        <pc:spChg chg="mod">
          <ac:chgData name="Ysrael" userId="a2b99d4e-b5c0-4f20-9ac7-d5c7b5a07680" providerId="ADAL" clId="{92653E12-49B4-47ED-8C58-6CFA8B9BCF80}" dt="2021-10-19T20:55:52.050" v="171" actId="20577"/>
          <ac:spMkLst>
            <pc:docMk/>
            <pc:sldMk cId="3331545327" sldId="424"/>
            <ac:spMk id="3" creationId="{E9381B37-97D9-4BCC-ABE5-3478C44A773B}"/>
          </ac:spMkLst>
        </pc:spChg>
      </pc:sldChg>
      <pc:sldChg chg="addSp delSp modSp add mod ord">
        <pc:chgData name="Ysrael" userId="a2b99d4e-b5c0-4f20-9ac7-d5c7b5a07680" providerId="ADAL" clId="{92653E12-49B4-47ED-8C58-6CFA8B9BCF80}" dt="2021-10-19T22:12:04.458" v="469"/>
        <pc:sldMkLst>
          <pc:docMk/>
          <pc:sldMk cId="3281088366" sldId="425"/>
        </pc:sldMkLst>
        <pc:spChg chg="add del mod">
          <ac:chgData name="Ysrael" userId="a2b99d4e-b5c0-4f20-9ac7-d5c7b5a07680" providerId="ADAL" clId="{92653E12-49B4-47ED-8C58-6CFA8B9BCF80}" dt="2021-10-19T22:06:03.371" v="414"/>
          <ac:spMkLst>
            <pc:docMk/>
            <pc:sldMk cId="3281088366" sldId="425"/>
            <ac:spMk id="2" creationId="{756998EA-2BB2-40FA-9C60-C5B92826338A}"/>
          </ac:spMkLst>
        </pc:spChg>
        <pc:spChg chg="add del mod">
          <ac:chgData name="Ysrael" userId="a2b99d4e-b5c0-4f20-9ac7-d5c7b5a07680" providerId="ADAL" clId="{92653E12-49B4-47ED-8C58-6CFA8B9BCF80}" dt="2021-10-19T22:10:52.862" v="456" actId="478"/>
          <ac:spMkLst>
            <pc:docMk/>
            <pc:sldMk cId="3281088366" sldId="425"/>
            <ac:spMk id="3" creationId="{E2C28946-A01B-4F8B-B2E0-E7DD7CEE845F}"/>
          </ac:spMkLst>
        </pc:spChg>
        <pc:spChg chg="del">
          <ac:chgData name="Ysrael" userId="a2b99d4e-b5c0-4f20-9ac7-d5c7b5a07680" providerId="ADAL" clId="{92653E12-49B4-47ED-8C58-6CFA8B9BCF80}" dt="2021-10-19T21:29:37.664" v="305" actId="478"/>
          <ac:spMkLst>
            <pc:docMk/>
            <pc:sldMk cId="3281088366" sldId="425"/>
            <ac:spMk id="3" creationId="{E9381B37-97D9-4BCC-ABE5-3478C44A773B}"/>
          </ac:spMkLst>
        </pc:spChg>
        <pc:spChg chg="add del">
          <ac:chgData name="Ysrael" userId="a2b99d4e-b5c0-4f20-9ac7-d5c7b5a07680" providerId="ADAL" clId="{92653E12-49B4-47ED-8C58-6CFA8B9BCF80}" dt="2021-10-19T22:10:54.694" v="458" actId="478"/>
          <ac:spMkLst>
            <pc:docMk/>
            <pc:sldMk cId="3281088366" sldId="425"/>
            <ac:spMk id="4" creationId="{C175E81F-1D05-4916-8994-A9405F171632}"/>
          </ac:spMkLst>
        </pc:spChg>
        <pc:picChg chg="del mod modCrop">
          <ac:chgData name="Ysrael" userId="a2b99d4e-b5c0-4f20-9ac7-d5c7b5a07680" providerId="ADAL" clId="{92653E12-49B4-47ED-8C58-6CFA8B9BCF80}" dt="2021-10-19T21:34:14.311" v="411" actId="478"/>
          <ac:picMkLst>
            <pc:docMk/>
            <pc:sldMk cId="3281088366" sldId="425"/>
            <ac:picMk id="4" creationId="{4B16F9C3-9AF1-4ACB-8C94-21A1C87EC8ED}"/>
          </ac:picMkLst>
        </pc:picChg>
        <pc:picChg chg="add mod modCrop">
          <ac:chgData name="Ysrael" userId="a2b99d4e-b5c0-4f20-9ac7-d5c7b5a07680" providerId="ADAL" clId="{92653E12-49B4-47ED-8C58-6CFA8B9BCF80}" dt="2021-10-19T22:11:58.933" v="467" actId="14100"/>
          <ac:picMkLst>
            <pc:docMk/>
            <pc:sldMk cId="3281088366" sldId="425"/>
            <ac:picMk id="6" creationId="{03FF871A-75D0-4C71-8010-CF047BFA0469}"/>
          </ac:picMkLst>
        </pc:picChg>
        <pc:picChg chg="del mod modCrop">
          <ac:chgData name="Ysrael" userId="a2b99d4e-b5c0-4f20-9ac7-d5c7b5a07680" providerId="ADAL" clId="{92653E12-49B4-47ED-8C58-6CFA8B9BCF80}" dt="2021-10-19T21:34:14.311" v="411" actId="478"/>
          <ac:picMkLst>
            <pc:docMk/>
            <pc:sldMk cId="3281088366" sldId="425"/>
            <ac:picMk id="6" creationId="{E1EE87DB-2B49-401E-B78D-CAE5B354720E}"/>
          </ac:picMkLst>
        </pc:picChg>
      </pc:sldChg>
      <pc:sldChg chg="addSp delSp modSp add mod ord modClrScheme addAnim delAnim modAnim chgLayout">
        <pc:chgData name="Ysrael" userId="a2b99d4e-b5c0-4f20-9ac7-d5c7b5a07680" providerId="ADAL" clId="{92653E12-49B4-47ED-8C58-6CFA8B9BCF80}" dt="2021-10-19T22:32:03.771" v="523" actId="1036"/>
        <pc:sldMkLst>
          <pc:docMk/>
          <pc:sldMk cId="191096250" sldId="426"/>
        </pc:sldMkLst>
        <pc:spChg chg="del mod">
          <ac:chgData name="Ysrael" userId="a2b99d4e-b5c0-4f20-9ac7-d5c7b5a07680" providerId="ADAL" clId="{92653E12-49B4-47ED-8C58-6CFA8B9BCF80}" dt="2021-10-19T22:07:35.448" v="436" actId="478"/>
          <ac:spMkLst>
            <pc:docMk/>
            <pc:sldMk cId="191096250" sldId="426"/>
            <ac:spMk id="4" creationId="{00000000-0000-0000-0000-000000000000}"/>
          </ac:spMkLst>
        </pc:spChg>
        <pc:spChg chg="mod">
          <ac:chgData name="Ysrael" userId="a2b99d4e-b5c0-4f20-9ac7-d5c7b5a07680" providerId="ADAL" clId="{92653E12-49B4-47ED-8C58-6CFA8B9BCF80}" dt="2021-10-19T22:08:02.645" v="444" actId="403"/>
          <ac:spMkLst>
            <pc:docMk/>
            <pc:sldMk cId="191096250" sldId="426"/>
            <ac:spMk id="5" creationId="{F3B4C696-4D64-471F-BED8-66890BED7021}"/>
          </ac:spMkLst>
        </pc:spChg>
        <pc:spChg chg="add mod">
          <ac:chgData name="Ysrael" userId="a2b99d4e-b5c0-4f20-9ac7-d5c7b5a07680" providerId="ADAL" clId="{92653E12-49B4-47ED-8C58-6CFA8B9BCF80}" dt="2021-10-19T22:07:25.123" v="432"/>
          <ac:spMkLst>
            <pc:docMk/>
            <pc:sldMk cId="191096250" sldId="426"/>
            <ac:spMk id="9" creationId="{8CA1F5B8-5D81-4A96-B26B-1762524AF7DF}"/>
          </ac:spMkLst>
        </pc:spChg>
        <pc:spChg chg="add mod">
          <ac:chgData name="Ysrael" userId="a2b99d4e-b5c0-4f20-9ac7-d5c7b5a07680" providerId="ADAL" clId="{92653E12-49B4-47ED-8C58-6CFA8B9BCF80}" dt="2021-10-19T22:31:34.783" v="485" actId="20577"/>
          <ac:spMkLst>
            <pc:docMk/>
            <pc:sldMk cId="191096250" sldId="426"/>
            <ac:spMk id="10" creationId="{78A5E9A6-82BD-4BC7-81B5-FE667E2D7BC0}"/>
          </ac:spMkLst>
        </pc:spChg>
        <pc:spChg chg="add del mod">
          <ac:chgData name="Ysrael" userId="a2b99d4e-b5c0-4f20-9ac7-d5c7b5a07680" providerId="ADAL" clId="{92653E12-49B4-47ED-8C58-6CFA8B9BCF80}" dt="2021-10-19T22:31:57.114" v="509" actId="478"/>
          <ac:spMkLst>
            <pc:docMk/>
            <pc:sldMk cId="191096250" sldId="426"/>
            <ac:spMk id="12" creationId="{F193142D-28B2-4CDA-BD16-D157F8091613}"/>
          </ac:spMkLst>
        </pc:spChg>
        <pc:spChg chg="mod">
          <ac:chgData name="Ysrael" userId="a2b99d4e-b5c0-4f20-9ac7-d5c7b5a07680" providerId="ADAL" clId="{92653E12-49B4-47ED-8C58-6CFA8B9BCF80}" dt="2021-10-19T22:07:50.893" v="438" actId="1076"/>
          <ac:spMkLst>
            <pc:docMk/>
            <pc:sldMk cId="191096250" sldId="426"/>
            <ac:spMk id="13" creationId="{E0F8D64A-1955-4705-95ED-EE270E7F9B33}"/>
          </ac:spMkLst>
        </pc:spChg>
        <pc:spChg chg="mod">
          <ac:chgData name="Ysrael" userId="a2b99d4e-b5c0-4f20-9ac7-d5c7b5a07680" providerId="ADAL" clId="{92653E12-49B4-47ED-8C58-6CFA8B9BCF80}" dt="2021-10-19T22:08:06.683" v="445" actId="1076"/>
          <ac:spMkLst>
            <pc:docMk/>
            <pc:sldMk cId="191096250" sldId="426"/>
            <ac:spMk id="14" creationId="{4692DD39-252D-454F-BF43-56F48D56A688}"/>
          </ac:spMkLst>
        </pc:spChg>
        <pc:spChg chg="mod">
          <ac:chgData name="Ysrael" userId="a2b99d4e-b5c0-4f20-9ac7-d5c7b5a07680" providerId="ADAL" clId="{92653E12-49B4-47ED-8C58-6CFA8B9BCF80}" dt="2021-10-19T22:08:17.876" v="449" actId="1076"/>
          <ac:spMkLst>
            <pc:docMk/>
            <pc:sldMk cId="191096250" sldId="426"/>
            <ac:spMk id="15" creationId="{0B4B5B8F-B8D3-474A-9238-52A88A3A0F49}"/>
          </ac:spMkLst>
        </pc:spChg>
        <pc:graphicFrameChg chg="add del mod">
          <ac:chgData name="Ysrael" userId="a2b99d4e-b5c0-4f20-9ac7-d5c7b5a07680" providerId="ADAL" clId="{92653E12-49B4-47ED-8C58-6CFA8B9BCF80}" dt="2021-10-19T22:32:03.771" v="523" actId="1036"/>
          <ac:graphicFrameMkLst>
            <pc:docMk/>
            <pc:sldMk cId="191096250" sldId="426"/>
            <ac:graphicFrameMk id="21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srael\Desktop\SPU\Informa&#231;&#245;es%20Gerais%20SPU%20202109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-my.sharepoint.com/personal/ysrael_oliveira_economia_gov_br/Documents/SPU/PAI/CPL%20-%2004-10-2021%20planilha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-my.sharepoint.com/personal/ysrael_oliveira_economia_gov_br/Documents/SPU/PAI/CPL%20-%2004-10-2021%20planilha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-my.sharepoint.com/personal/ysrael_oliveira_economia_gov_br/Documents/SPU/PAI/CPL%20-%2004-10-2021%20planilha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tegovbr-my.sharepoint.com/personal/ysrael_oliveira_economia_gov_br/Documents/SPU/GE-DESUP%20deliberacoes/GE-DESUP%20delibera&#231;&#245;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Planilha3!$B$3</c:f>
              <c:strCache>
                <c:ptCount val="1"/>
                <c:pt idx="0">
                  <c:v>Total de imóveis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4-4BE0-B78D-C32EF057CF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4-4BE0-B78D-C32EF057CFF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4-4BE0-B78D-C32EF057CFF8}"/>
              </c:ext>
            </c:extLst>
          </c:dPt>
          <c:dLbls>
            <c:dLbl>
              <c:idx val="0"/>
              <c:layout>
                <c:manualLayout>
                  <c:x val="-7.3574578131163582E-2"/>
                  <c:y val="2.094499530881581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4-4BE0-B78D-C32EF057CFF8}"/>
                </c:ext>
              </c:extLst>
            </c:dLbl>
            <c:dLbl>
              <c:idx val="1"/>
              <c:layout>
                <c:manualLayout>
                  <c:x val="-4.4590653412826826E-3"/>
                  <c:y val="-1.25669971852894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B4-4BE0-B78D-C32EF057CFF8}"/>
                </c:ext>
              </c:extLst>
            </c:dLbl>
            <c:dLbl>
              <c:idx val="2"/>
              <c:layout>
                <c:manualLayout>
                  <c:x val="7.8033643472446221E-2"/>
                  <c:y val="-3.141749296322372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B4-4BE0-B78D-C32EF057C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Planilha3!$A$4:$A$6</c:f>
              <c:strCache>
                <c:ptCount val="3"/>
                <c:pt idx="0">
                  <c:v>Dominiais</c:v>
                </c:pt>
                <c:pt idx="1">
                  <c:v>Uso Especial</c:v>
                </c:pt>
                <c:pt idx="2">
                  <c:v>Funcional</c:v>
                </c:pt>
              </c:strCache>
            </c:strRef>
          </c:cat>
          <c:val>
            <c:numRef>
              <c:f>Planilha3!$B$4:$B$6</c:f>
              <c:numCache>
                <c:formatCode>#,##0</c:formatCode>
                <c:ptCount val="3"/>
                <c:pt idx="0">
                  <c:v>660114</c:v>
                </c:pt>
                <c:pt idx="1">
                  <c:v>54811</c:v>
                </c:pt>
                <c:pt idx="2">
                  <c:v>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B4-4BE0-B78D-C32EF057CF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D-45BD-BBCE-0A4D973116B8}"/>
              </c:ext>
            </c:extLst>
          </c:dPt>
          <c:dPt>
            <c:idx val="1"/>
            <c:bubble3D val="0"/>
            <c:spPr>
              <a:solidFill>
                <a:srgbClr val="C3DE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D-45BD-BBCE-0A4D973116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7D-45BD-BBCE-0A4D973116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Planilha1!$E$26:$E$28</c:f>
              <c:numCache>
                <c:formatCode>0%</c:formatCode>
                <c:ptCount val="3"/>
                <c:pt idx="0">
                  <c:v>0.44647374808312157</c:v>
                </c:pt>
                <c:pt idx="1">
                  <c:v>0.55352625191687843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7D-45BD-BBCE-0A4D97311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A2-4278-9810-D54A505BA239}"/>
              </c:ext>
            </c:extLst>
          </c:dPt>
          <c:dPt>
            <c:idx val="1"/>
            <c:bubble3D val="0"/>
            <c:spPr>
              <a:solidFill>
                <a:srgbClr val="C3DE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A2-4278-9810-D54A505BA23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A2-4278-9810-D54A505BA239}"/>
              </c:ext>
            </c:extLst>
          </c:dPt>
          <c:dLbls>
            <c:dLbl>
              <c:idx val="0"/>
              <c:layout>
                <c:manualLayout>
                  <c:x val="3.5241987786352583E-2"/>
                  <c:y val="9.23509460093575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A2-4278-9810-D54A505BA23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1A2-4278-9810-D54A505BA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Planilha1!$F$26:$F$28</c:f>
              <c:numCache>
                <c:formatCode>0%</c:formatCode>
                <c:ptCount val="3"/>
                <c:pt idx="0">
                  <c:v>3.490373428119975E-2</c:v>
                </c:pt>
                <c:pt idx="1">
                  <c:v>0.73156528145940469</c:v>
                </c:pt>
                <c:pt idx="2">
                  <c:v>0.23353098425939559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A2-4278-9810-D54A505BA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D5-4869-8109-140C96C991E4}"/>
              </c:ext>
            </c:extLst>
          </c:dPt>
          <c:dPt>
            <c:idx val="1"/>
            <c:bubble3D val="0"/>
            <c:spPr>
              <a:solidFill>
                <a:srgbClr val="C3DE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D5-4869-8109-140C96C991E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D5-4869-8109-140C96C991E4}"/>
              </c:ext>
            </c:extLst>
          </c:dPt>
          <c:dLbls>
            <c:dLbl>
              <c:idx val="1"/>
              <c:layout>
                <c:manualLayout>
                  <c:x val="3.2240640972510025E-2"/>
                  <c:y val="-3.10757803734660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D5-4869-8109-140C96C991E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D5-4869-8109-140C96C99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Planilha1!$G$26:$G$28</c:f>
              <c:numCache>
                <c:formatCode>0%</c:formatCode>
                <c:ptCount val="3"/>
                <c:pt idx="0">
                  <c:v>0.70653590845540803</c:v>
                </c:pt>
                <c:pt idx="1">
                  <c:v>1.1398777710826983E-2</c:v>
                </c:pt>
                <c:pt idx="2">
                  <c:v>0.28206531383376499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D5-4869-8109-140C96C99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400" b="1">
                <a:solidFill>
                  <a:sysClr val="windowText" lastClr="000000"/>
                </a:solidFill>
              </a:rPr>
              <a:t>Destinação por eixo temático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3.1492550548584859E-2"/>
          <c:y val="0.19360679581945389"/>
          <c:w val="0.52262236031063969"/>
          <c:h val="0.707936911403544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BD-4EF8-81A8-BDF8A9CF9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BD-4EF8-81A8-BDF8A9CF9F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BD-4EF8-81A8-BDF8A9CF9F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BD-4EF8-81A8-BDF8A9CF9F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BD-4EF8-81A8-BDF8A9CF9F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2BD-4EF8-81A8-BDF8A9CF9F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2BD-4EF8-81A8-BDF8A9CF9FD0}"/>
              </c:ext>
            </c:extLst>
          </c:dPt>
          <c:dLbls>
            <c:dLbl>
              <c:idx val="3"/>
              <c:layout>
                <c:manualLayout>
                  <c:x val="6.5465216680234375E-2"/>
                  <c:y val="4.12212558688577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BD-4EF8-81A8-BDF8A9CF9FD0}"/>
                </c:ext>
              </c:extLst>
            </c:dLbl>
            <c:dLbl>
              <c:idx val="4"/>
              <c:layout>
                <c:manualLayout>
                  <c:x val="6.0315247259907175E-2"/>
                  <c:y val="0.10610762174387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BD-4EF8-81A8-BDF8A9CF9FD0}"/>
                </c:ext>
              </c:extLst>
            </c:dLbl>
            <c:dLbl>
              <c:idx val="5"/>
              <c:layout>
                <c:manualLayout>
                  <c:x val="4.4601083076862856E-2"/>
                  <c:y val="0.141039648381963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BD-4EF8-81A8-BDF8A9CF9FD0}"/>
                </c:ext>
              </c:extLst>
            </c:dLbl>
            <c:dLbl>
              <c:idx val="6"/>
              <c:layout>
                <c:manualLayout>
                  <c:x val="2.0421208245046611E-2"/>
                  <c:y val="0.143162104736907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BD-4EF8-81A8-BDF8A9CF9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Planilha4!$G$16:$G$22</c:f>
              <c:strCache>
                <c:ptCount val="7"/>
                <c:pt idx="0">
                  <c:v>Regularização Fundiária</c:v>
                </c:pt>
                <c:pt idx="1">
                  <c:v>Apoio ao Desenvolvimento Local, Infraestrutura e Projetos de Especial Interesse Público</c:v>
                </c:pt>
                <c:pt idx="2">
                  <c:v>Uso de imóvel pela Administração Pública</c:v>
                </c:pt>
                <c:pt idx="3">
                  <c:v>Ocupação dos Imóveis utilizados pela Administração Pública</c:v>
                </c:pt>
                <c:pt idx="4">
                  <c:v>Racionalização de Uso</c:v>
                </c:pt>
                <c:pt idx="5">
                  <c:v>Permuta de Imóvel Funcional</c:v>
                </c:pt>
                <c:pt idx="6">
                  <c:v>Outros</c:v>
                </c:pt>
              </c:strCache>
            </c:strRef>
          </c:cat>
          <c:val>
            <c:numRef>
              <c:f>Planilha4!$H$16:$H$22</c:f>
              <c:numCache>
                <c:formatCode>General</c:formatCode>
                <c:ptCount val="7"/>
                <c:pt idx="0">
                  <c:v>45</c:v>
                </c:pt>
                <c:pt idx="1">
                  <c:v>31</c:v>
                </c:pt>
                <c:pt idx="2">
                  <c:v>23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BD-4EF8-81A8-BDF8A9CF9F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074472377447294"/>
          <c:y val="0.14244428649457103"/>
          <c:w val="0.42788563200483509"/>
          <c:h val="0.83067546932120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03EC4-016F-460E-BDC2-FE9A363316A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D21A5D6-81A1-496A-8FDF-26FE8357F93E}">
      <dgm:prSet phldrT="[Texto]"/>
      <dgm:spPr/>
      <dgm:t>
        <a:bodyPr/>
        <a:lstStyle/>
        <a:p>
          <a:r>
            <a:rPr lang="pt-BR" b="1" dirty="0"/>
            <a:t>Regularização Fundiária</a:t>
          </a:r>
        </a:p>
      </dgm:t>
    </dgm:pt>
    <dgm:pt modelId="{0D95CDB9-E383-4943-96FE-BD3884770A83}" type="parTrans" cxnId="{BF8CF75A-5D3B-43D7-83FD-F30F81B0017A}">
      <dgm:prSet/>
      <dgm:spPr/>
      <dgm:t>
        <a:bodyPr/>
        <a:lstStyle/>
        <a:p>
          <a:endParaRPr lang="pt-BR" b="1"/>
        </a:p>
      </dgm:t>
    </dgm:pt>
    <dgm:pt modelId="{81696398-5B16-4E5F-8C85-D94C9792AC3C}" type="sibTrans" cxnId="{BF8CF75A-5D3B-43D7-83FD-F30F81B0017A}">
      <dgm:prSet/>
      <dgm:spPr/>
      <dgm:t>
        <a:bodyPr/>
        <a:lstStyle/>
        <a:p>
          <a:endParaRPr lang="pt-BR" b="1"/>
        </a:p>
      </dgm:t>
    </dgm:pt>
    <dgm:pt modelId="{5942A312-8381-4D32-A455-C8FD18207588}">
      <dgm:prSet phldrT="[Texto]"/>
      <dgm:spPr/>
      <dgm:t>
        <a:bodyPr/>
        <a:lstStyle/>
        <a:p>
          <a:r>
            <a:rPr lang="pt-BR" b="1" dirty="0"/>
            <a:t>Regularização Fundiária Urbana</a:t>
          </a:r>
        </a:p>
      </dgm:t>
    </dgm:pt>
    <dgm:pt modelId="{34095FAF-616A-496E-8637-D68F68142E73}" type="parTrans" cxnId="{0AF9557A-FCB7-493C-BC99-E8B7F7F30FDC}">
      <dgm:prSet/>
      <dgm:spPr/>
      <dgm:t>
        <a:bodyPr/>
        <a:lstStyle/>
        <a:p>
          <a:endParaRPr lang="pt-BR" b="1"/>
        </a:p>
      </dgm:t>
    </dgm:pt>
    <dgm:pt modelId="{ED4BE1AB-81AB-4560-B3EF-464585D0D211}" type="sibTrans" cxnId="{0AF9557A-FCB7-493C-BC99-E8B7F7F30FDC}">
      <dgm:prSet/>
      <dgm:spPr/>
      <dgm:t>
        <a:bodyPr/>
        <a:lstStyle/>
        <a:p>
          <a:endParaRPr lang="pt-BR" b="1"/>
        </a:p>
      </dgm:t>
    </dgm:pt>
    <dgm:pt modelId="{435BF990-892B-4A98-984B-8287CA350E80}">
      <dgm:prSet phldrT="[Texto]"/>
      <dgm:spPr/>
      <dgm:t>
        <a:bodyPr/>
        <a:lstStyle/>
        <a:p>
          <a:r>
            <a:rPr lang="pt-BR" b="1" dirty="0"/>
            <a:t>Povos e Comunidades Tradicionais</a:t>
          </a:r>
        </a:p>
      </dgm:t>
    </dgm:pt>
    <dgm:pt modelId="{1C5CF52E-5043-4791-A043-324A2585B7C2}" type="parTrans" cxnId="{B019C169-9422-4D0F-80FC-068199AD8BD9}">
      <dgm:prSet/>
      <dgm:spPr/>
      <dgm:t>
        <a:bodyPr/>
        <a:lstStyle/>
        <a:p>
          <a:endParaRPr lang="pt-BR" b="1"/>
        </a:p>
      </dgm:t>
    </dgm:pt>
    <dgm:pt modelId="{19FEC515-CC84-4015-A746-7D0C60EA424F}" type="sibTrans" cxnId="{B019C169-9422-4D0F-80FC-068199AD8BD9}">
      <dgm:prSet/>
      <dgm:spPr/>
      <dgm:t>
        <a:bodyPr/>
        <a:lstStyle/>
        <a:p>
          <a:endParaRPr lang="pt-BR" b="1"/>
        </a:p>
      </dgm:t>
    </dgm:pt>
    <dgm:pt modelId="{2E27BF70-53D8-4861-BF72-7CD3F33E306A}">
      <dgm:prSet phldrT="[Texto]"/>
      <dgm:spPr/>
      <dgm:t>
        <a:bodyPr/>
        <a:lstStyle/>
        <a:p>
          <a:r>
            <a:rPr lang="pt-BR" b="1" dirty="0"/>
            <a:t>Regularização Fundiária Quilombola</a:t>
          </a:r>
        </a:p>
      </dgm:t>
    </dgm:pt>
    <dgm:pt modelId="{A4D55882-2E7B-4392-AB15-1150DB415915}" type="parTrans" cxnId="{4154F8CD-8DE1-418B-8066-938A7433CC18}">
      <dgm:prSet/>
      <dgm:spPr/>
      <dgm:t>
        <a:bodyPr/>
        <a:lstStyle/>
        <a:p>
          <a:endParaRPr lang="pt-BR" b="1"/>
        </a:p>
      </dgm:t>
    </dgm:pt>
    <dgm:pt modelId="{0CDF17D5-DA02-4E1A-A776-57682AFF66D0}" type="sibTrans" cxnId="{4154F8CD-8DE1-418B-8066-938A7433CC18}">
      <dgm:prSet/>
      <dgm:spPr/>
      <dgm:t>
        <a:bodyPr/>
        <a:lstStyle/>
        <a:p>
          <a:endParaRPr lang="pt-BR" b="1"/>
        </a:p>
      </dgm:t>
    </dgm:pt>
    <dgm:pt modelId="{96CCD473-22E0-4A00-A5A4-556D5162F6CF}">
      <dgm:prSet phldrT="[Texto]"/>
      <dgm:spPr/>
      <dgm:t>
        <a:bodyPr/>
        <a:lstStyle/>
        <a:p>
          <a:r>
            <a:rPr lang="pt-BR" b="1" dirty="0"/>
            <a:t>Unidades de Conservação - </a:t>
          </a:r>
          <a:r>
            <a:rPr lang="pt-BR" b="1" dirty="0" err="1"/>
            <a:t>Resex</a:t>
          </a:r>
          <a:endParaRPr lang="pt-BR" b="1" dirty="0"/>
        </a:p>
      </dgm:t>
    </dgm:pt>
    <dgm:pt modelId="{64740CDD-233A-4975-B726-257A23FBA0EC}" type="parTrans" cxnId="{F40FCF33-1484-4516-91A7-DEAB7E36452C}">
      <dgm:prSet/>
      <dgm:spPr/>
      <dgm:t>
        <a:bodyPr/>
        <a:lstStyle/>
        <a:p>
          <a:endParaRPr lang="pt-BR" b="1"/>
        </a:p>
      </dgm:t>
    </dgm:pt>
    <dgm:pt modelId="{F6EB7D46-0F2D-42FB-81CE-8E279A0BFB0C}" type="sibTrans" cxnId="{F40FCF33-1484-4516-91A7-DEAB7E36452C}">
      <dgm:prSet/>
      <dgm:spPr/>
      <dgm:t>
        <a:bodyPr/>
        <a:lstStyle/>
        <a:p>
          <a:endParaRPr lang="pt-BR" b="1"/>
        </a:p>
      </dgm:t>
    </dgm:pt>
    <dgm:pt modelId="{FA0C2A45-B388-4B37-B5B9-1FCF76521137}">
      <dgm:prSet phldrT="[Texto]"/>
      <dgm:spPr/>
      <dgm:t>
        <a:bodyPr/>
        <a:lstStyle/>
        <a:p>
          <a:r>
            <a:rPr lang="pt-BR" b="1" dirty="0"/>
            <a:t>Casa Verde e Amarela</a:t>
          </a:r>
        </a:p>
      </dgm:t>
    </dgm:pt>
    <dgm:pt modelId="{CE9C9C25-0DF9-40B3-8300-37BC2E5170C9}" type="parTrans" cxnId="{23D6AB39-C66F-478D-8EFC-06AF2829F00A}">
      <dgm:prSet/>
      <dgm:spPr/>
      <dgm:t>
        <a:bodyPr/>
        <a:lstStyle/>
        <a:p>
          <a:endParaRPr lang="pt-BR" b="1"/>
        </a:p>
      </dgm:t>
    </dgm:pt>
    <dgm:pt modelId="{AE7DCEE2-5B38-4ACA-813E-7E065D63F456}" type="sibTrans" cxnId="{23D6AB39-C66F-478D-8EFC-06AF2829F00A}">
      <dgm:prSet/>
      <dgm:spPr/>
      <dgm:t>
        <a:bodyPr/>
        <a:lstStyle/>
        <a:p>
          <a:endParaRPr lang="pt-BR" b="1"/>
        </a:p>
      </dgm:t>
    </dgm:pt>
    <dgm:pt modelId="{5542920F-BF9A-4D02-819C-7388DA267F6F}">
      <dgm:prSet phldrT="[Texto]"/>
      <dgm:spPr/>
      <dgm:t>
        <a:bodyPr/>
        <a:lstStyle/>
        <a:p>
          <a:r>
            <a:rPr lang="pt-BR" b="1" dirty="0"/>
            <a:t>Regularização Fundiária Rural – Transferência ao INCRA</a:t>
          </a:r>
        </a:p>
      </dgm:t>
    </dgm:pt>
    <dgm:pt modelId="{E1D1C30C-26F5-4408-98B9-7D043B4952E0}" type="parTrans" cxnId="{53270CF5-E21C-4752-A015-2FA85D50FAFC}">
      <dgm:prSet/>
      <dgm:spPr/>
      <dgm:t>
        <a:bodyPr/>
        <a:lstStyle/>
        <a:p>
          <a:endParaRPr lang="pt-BR" b="1"/>
        </a:p>
      </dgm:t>
    </dgm:pt>
    <dgm:pt modelId="{83904346-1853-4F6F-AA26-AD73EE0B6648}" type="sibTrans" cxnId="{53270CF5-E21C-4752-A015-2FA85D50FAFC}">
      <dgm:prSet/>
      <dgm:spPr/>
      <dgm:t>
        <a:bodyPr/>
        <a:lstStyle/>
        <a:p>
          <a:endParaRPr lang="pt-BR" b="1"/>
        </a:p>
      </dgm:t>
    </dgm:pt>
    <dgm:pt modelId="{BD74A1E3-397C-4313-831B-27C2FD54F914}">
      <dgm:prSet phldrT="[Texto]"/>
      <dgm:spPr/>
      <dgm:t>
        <a:bodyPr/>
        <a:lstStyle/>
        <a:p>
          <a:r>
            <a:rPr lang="pt-BR" b="1" dirty="0"/>
            <a:t>Regularização Fundiária na Amazônia Legal</a:t>
          </a:r>
        </a:p>
      </dgm:t>
    </dgm:pt>
    <dgm:pt modelId="{8E28AA5A-8AD5-4B32-BF7A-355BBE62F48F}" type="parTrans" cxnId="{75862D6A-8BAA-4224-B9BC-7EFA5D2533A0}">
      <dgm:prSet/>
      <dgm:spPr/>
      <dgm:t>
        <a:bodyPr/>
        <a:lstStyle/>
        <a:p>
          <a:endParaRPr lang="pt-BR" b="1"/>
        </a:p>
      </dgm:t>
    </dgm:pt>
    <dgm:pt modelId="{A199797B-2AFF-489F-9C0D-B22E0E3CA5F2}" type="sibTrans" cxnId="{75862D6A-8BAA-4224-B9BC-7EFA5D2533A0}">
      <dgm:prSet/>
      <dgm:spPr/>
      <dgm:t>
        <a:bodyPr/>
        <a:lstStyle/>
        <a:p>
          <a:endParaRPr lang="pt-BR" b="1"/>
        </a:p>
      </dgm:t>
    </dgm:pt>
    <dgm:pt modelId="{4EE28F39-3A1C-4DD2-9DAA-E28C0D12FBA7}">
      <dgm:prSet phldrT="[Texto]"/>
      <dgm:spPr/>
      <dgm:t>
        <a:bodyPr/>
        <a:lstStyle/>
        <a:p>
          <a:r>
            <a:rPr lang="pt-BR" b="1" dirty="0"/>
            <a:t>Provisão Habitacional</a:t>
          </a:r>
        </a:p>
      </dgm:t>
    </dgm:pt>
    <dgm:pt modelId="{5B1B9207-4C59-4755-8B31-E153C3673B7A}" type="parTrans" cxnId="{C1E2F3F5-F4CD-4BE1-8530-7572969BB347}">
      <dgm:prSet/>
      <dgm:spPr/>
      <dgm:t>
        <a:bodyPr/>
        <a:lstStyle/>
        <a:p>
          <a:endParaRPr lang="pt-BR" b="1"/>
        </a:p>
      </dgm:t>
    </dgm:pt>
    <dgm:pt modelId="{1B3A5062-A7C5-4955-B511-159DC42C3306}" type="sibTrans" cxnId="{C1E2F3F5-F4CD-4BE1-8530-7572969BB347}">
      <dgm:prSet/>
      <dgm:spPr/>
      <dgm:t>
        <a:bodyPr/>
        <a:lstStyle/>
        <a:p>
          <a:endParaRPr lang="pt-BR" b="1"/>
        </a:p>
      </dgm:t>
    </dgm:pt>
    <dgm:pt modelId="{729E4803-6303-42CE-9B25-9FAC26F3683E}">
      <dgm:prSet phldrT="[Texto]"/>
      <dgm:spPr/>
      <dgm:t>
        <a:bodyPr/>
        <a:lstStyle/>
        <a:p>
          <a:r>
            <a:rPr lang="pt-BR" b="1" dirty="0"/>
            <a:t>Destinação de </a:t>
          </a:r>
          <a:r>
            <a:rPr lang="pt-BR" b="1"/>
            <a:t>áreas para Indígenas</a:t>
          </a:r>
          <a:endParaRPr lang="pt-BR" b="1" dirty="0"/>
        </a:p>
      </dgm:t>
    </dgm:pt>
    <dgm:pt modelId="{44062259-34C9-4ED7-A03D-45A3E63B8403}" type="parTrans" cxnId="{CC880519-AC14-46EE-85F0-CAE4526731AE}">
      <dgm:prSet/>
      <dgm:spPr/>
      <dgm:t>
        <a:bodyPr/>
        <a:lstStyle/>
        <a:p>
          <a:endParaRPr lang="pt-BR" b="1"/>
        </a:p>
      </dgm:t>
    </dgm:pt>
    <dgm:pt modelId="{934A1FB7-EF26-4902-B8CD-386EC3C8A398}" type="sibTrans" cxnId="{CC880519-AC14-46EE-85F0-CAE4526731AE}">
      <dgm:prSet/>
      <dgm:spPr/>
      <dgm:t>
        <a:bodyPr/>
        <a:lstStyle/>
        <a:p>
          <a:endParaRPr lang="pt-BR" b="1"/>
        </a:p>
      </dgm:t>
    </dgm:pt>
    <dgm:pt modelId="{CBF64EF8-4BE8-44D4-BB84-3D7E8B01C85B}">
      <dgm:prSet phldrT="[Texto]"/>
      <dgm:spPr/>
      <dgm:t>
        <a:bodyPr/>
        <a:lstStyle/>
        <a:p>
          <a:r>
            <a:rPr lang="pt-BR" b="1" dirty="0"/>
            <a:t>Regularização Fundiária imóveis da RFFSA</a:t>
          </a:r>
        </a:p>
      </dgm:t>
    </dgm:pt>
    <dgm:pt modelId="{55C673B4-F06B-4C95-8B89-F81A6283CB49}" type="parTrans" cxnId="{3218D72D-C66D-49CC-AFD9-348574BB44A2}">
      <dgm:prSet/>
      <dgm:spPr/>
      <dgm:t>
        <a:bodyPr/>
        <a:lstStyle/>
        <a:p>
          <a:endParaRPr lang="pt-BR" b="1"/>
        </a:p>
      </dgm:t>
    </dgm:pt>
    <dgm:pt modelId="{478D3EE9-39D1-460D-BFA3-7EFC8729E19D}" type="sibTrans" cxnId="{3218D72D-C66D-49CC-AFD9-348574BB44A2}">
      <dgm:prSet/>
      <dgm:spPr/>
      <dgm:t>
        <a:bodyPr/>
        <a:lstStyle/>
        <a:p>
          <a:endParaRPr lang="pt-BR" b="1"/>
        </a:p>
      </dgm:t>
    </dgm:pt>
    <dgm:pt modelId="{DA62FC07-E211-46F1-8FAF-611E83BD27DA}">
      <dgm:prSet phldrT="[Texto]"/>
      <dgm:spPr/>
      <dgm:t>
        <a:bodyPr/>
        <a:lstStyle/>
        <a:p>
          <a:r>
            <a:rPr lang="pt-BR" b="1" dirty="0"/>
            <a:t>Minha Casa Minha Vida Entidades (Passivo)</a:t>
          </a:r>
        </a:p>
      </dgm:t>
    </dgm:pt>
    <dgm:pt modelId="{97AFC7BE-7B2F-4C97-B2CD-C1D7F096FF4B}" type="parTrans" cxnId="{4BFFEC32-32B1-4F58-B112-F85044ADF390}">
      <dgm:prSet/>
      <dgm:spPr/>
      <dgm:t>
        <a:bodyPr/>
        <a:lstStyle/>
        <a:p>
          <a:endParaRPr lang="pt-BR" b="1"/>
        </a:p>
      </dgm:t>
    </dgm:pt>
    <dgm:pt modelId="{24E38593-B329-46CF-B45A-9ED92A6E5EB1}" type="sibTrans" cxnId="{4BFFEC32-32B1-4F58-B112-F85044ADF390}">
      <dgm:prSet/>
      <dgm:spPr/>
      <dgm:t>
        <a:bodyPr/>
        <a:lstStyle/>
        <a:p>
          <a:endParaRPr lang="pt-BR" b="1"/>
        </a:p>
      </dgm:t>
    </dgm:pt>
    <dgm:pt modelId="{7C33AC8F-D27E-44BB-A93C-6DB8A0DD5FEA}" type="pres">
      <dgm:prSet presAssocID="{93A03EC4-016F-460E-BDC2-FE9A363316A4}" presName="composite" presStyleCnt="0">
        <dgm:presLayoutVars>
          <dgm:chMax val="1"/>
          <dgm:dir/>
          <dgm:resizeHandles val="exact"/>
        </dgm:presLayoutVars>
      </dgm:prSet>
      <dgm:spPr/>
    </dgm:pt>
    <dgm:pt modelId="{6C886425-ECE7-43E0-9358-53F78459961F}" type="pres">
      <dgm:prSet presAssocID="{93A03EC4-016F-460E-BDC2-FE9A363316A4}" presName="radial" presStyleCnt="0">
        <dgm:presLayoutVars>
          <dgm:animLvl val="ctr"/>
        </dgm:presLayoutVars>
      </dgm:prSet>
      <dgm:spPr/>
    </dgm:pt>
    <dgm:pt modelId="{DAE78C70-F6C8-4B02-8B18-289ED471CDC9}" type="pres">
      <dgm:prSet presAssocID="{9D21A5D6-81A1-496A-8FDF-26FE8357F93E}" presName="centerShape" presStyleLbl="vennNode1" presStyleIdx="0" presStyleCnt="12" custScaleX="103332" custScaleY="100251"/>
      <dgm:spPr/>
    </dgm:pt>
    <dgm:pt modelId="{E1DCE5FC-3432-456C-8BDF-4D92C376DED8}" type="pres">
      <dgm:prSet presAssocID="{5942A312-8381-4D32-A455-C8FD18207588}" presName="node" presStyleLbl="vennNode1" presStyleIdx="1" presStyleCnt="12">
        <dgm:presLayoutVars>
          <dgm:bulletEnabled val="1"/>
        </dgm:presLayoutVars>
      </dgm:prSet>
      <dgm:spPr/>
    </dgm:pt>
    <dgm:pt modelId="{C669AB02-FC3B-4A3F-BEFB-CF3F4857DE79}" type="pres">
      <dgm:prSet presAssocID="{435BF990-892B-4A98-984B-8287CA350E80}" presName="node" presStyleLbl="vennNode1" presStyleIdx="2" presStyleCnt="12">
        <dgm:presLayoutVars>
          <dgm:bulletEnabled val="1"/>
        </dgm:presLayoutVars>
      </dgm:prSet>
      <dgm:spPr/>
    </dgm:pt>
    <dgm:pt modelId="{FF593490-7D5D-46DA-8411-F4A9D64FF9F1}" type="pres">
      <dgm:prSet presAssocID="{2E27BF70-53D8-4861-BF72-7CD3F33E306A}" presName="node" presStyleLbl="vennNode1" presStyleIdx="3" presStyleCnt="12">
        <dgm:presLayoutVars>
          <dgm:bulletEnabled val="1"/>
        </dgm:presLayoutVars>
      </dgm:prSet>
      <dgm:spPr/>
    </dgm:pt>
    <dgm:pt modelId="{86969CDC-BE22-4C8D-ACF5-F8FC5B59D3DC}" type="pres">
      <dgm:prSet presAssocID="{96CCD473-22E0-4A00-A5A4-556D5162F6CF}" presName="node" presStyleLbl="vennNode1" presStyleIdx="4" presStyleCnt="12">
        <dgm:presLayoutVars>
          <dgm:bulletEnabled val="1"/>
        </dgm:presLayoutVars>
      </dgm:prSet>
      <dgm:spPr/>
    </dgm:pt>
    <dgm:pt modelId="{4A8262BE-F211-4523-AE00-11FB480817ED}" type="pres">
      <dgm:prSet presAssocID="{729E4803-6303-42CE-9B25-9FAC26F3683E}" presName="node" presStyleLbl="vennNode1" presStyleIdx="5" presStyleCnt="12">
        <dgm:presLayoutVars>
          <dgm:bulletEnabled val="1"/>
        </dgm:presLayoutVars>
      </dgm:prSet>
      <dgm:spPr/>
    </dgm:pt>
    <dgm:pt modelId="{D050E666-CD24-43C5-B46D-D38CA73B7E59}" type="pres">
      <dgm:prSet presAssocID="{5542920F-BF9A-4D02-819C-7388DA267F6F}" presName="node" presStyleLbl="vennNode1" presStyleIdx="6" presStyleCnt="12">
        <dgm:presLayoutVars>
          <dgm:bulletEnabled val="1"/>
        </dgm:presLayoutVars>
      </dgm:prSet>
      <dgm:spPr/>
    </dgm:pt>
    <dgm:pt modelId="{7226AF80-E830-4D37-B5E8-8AA6749CB0C8}" type="pres">
      <dgm:prSet presAssocID="{BD74A1E3-397C-4313-831B-27C2FD54F914}" presName="node" presStyleLbl="vennNode1" presStyleIdx="7" presStyleCnt="12">
        <dgm:presLayoutVars>
          <dgm:bulletEnabled val="1"/>
        </dgm:presLayoutVars>
      </dgm:prSet>
      <dgm:spPr/>
    </dgm:pt>
    <dgm:pt modelId="{C0AB629E-3999-4823-9153-FC316FC11236}" type="pres">
      <dgm:prSet presAssocID="{CBF64EF8-4BE8-44D4-BB84-3D7E8B01C85B}" presName="node" presStyleLbl="vennNode1" presStyleIdx="8" presStyleCnt="12">
        <dgm:presLayoutVars>
          <dgm:bulletEnabled val="1"/>
        </dgm:presLayoutVars>
      </dgm:prSet>
      <dgm:spPr/>
    </dgm:pt>
    <dgm:pt modelId="{55061971-B62B-4FA7-A49A-6F146E109BA1}" type="pres">
      <dgm:prSet presAssocID="{4EE28F39-3A1C-4DD2-9DAA-E28C0D12FBA7}" presName="node" presStyleLbl="vennNode1" presStyleIdx="9" presStyleCnt="12">
        <dgm:presLayoutVars>
          <dgm:bulletEnabled val="1"/>
        </dgm:presLayoutVars>
      </dgm:prSet>
      <dgm:spPr/>
    </dgm:pt>
    <dgm:pt modelId="{F9775B9A-FD63-4E42-94B8-36661BDD8B0A}" type="pres">
      <dgm:prSet presAssocID="{FA0C2A45-B388-4B37-B5B9-1FCF76521137}" presName="node" presStyleLbl="vennNode1" presStyleIdx="10" presStyleCnt="12">
        <dgm:presLayoutVars>
          <dgm:bulletEnabled val="1"/>
        </dgm:presLayoutVars>
      </dgm:prSet>
      <dgm:spPr/>
    </dgm:pt>
    <dgm:pt modelId="{8F5F1BDB-50A7-4C7F-A8FA-24C223F8E5DC}" type="pres">
      <dgm:prSet presAssocID="{DA62FC07-E211-46F1-8FAF-611E83BD27DA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40133702-1A16-4268-882A-F9A5592D3982}" type="presOf" srcId="{9D21A5D6-81A1-496A-8FDF-26FE8357F93E}" destId="{DAE78C70-F6C8-4B02-8B18-289ED471CDC9}" srcOrd="0" destOrd="0" presId="urn:microsoft.com/office/officeart/2005/8/layout/radial3"/>
    <dgm:cxn modelId="{CC880519-AC14-46EE-85F0-CAE4526731AE}" srcId="{9D21A5D6-81A1-496A-8FDF-26FE8357F93E}" destId="{729E4803-6303-42CE-9B25-9FAC26F3683E}" srcOrd="4" destOrd="0" parTransId="{44062259-34C9-4ED7-A03D-45A3E63B8403}" sibTransId="{934A1FB7-EF26-4902-B8CD-386EC3C8A398}"/>
    <dgm:cxn modelId="{3218D72D-C66D-49CC-AFD9-348574BB44A2}" srcId="{9D21A5D6-81A1-496A-8FDF-26FE8357F93E}" destId="{CBF64EF8-4BE8-44D4-BB84-3D7E8B01C85B}" srcOrd="7" destOrd="0" parTransId="{55C673B4-F06B-4C95-8B89-F81A6283CB49}" sibTransId="{478D3EE9-39D1-460D-BFA3-7EFC8729E19D}"/>
    <dgm:cxn modelId="{14623F31-5DA9-40CC-8E35-558C7AC7BF3C}" type="presOf" srcId="{435BF990-892B-4A98-984B-8287CA350E80}" destId="{C669AB02-FC3B-4A3F-BEFB-CF3F4857DE79}" srcOrd="0" destOrd="0" presId="urn:microsoft.com/office/officeart/2005/8/layout/radial3"/>
    <dgm:cxn modelId="{4BFFEC32-32B1-4F58-B112-F85044ADF390}" srcId="{9D21A5D6-81A1-496A-8FDF-26FE8357F93E}" destId="{DA62FC07-E211-46F1-8FAF-611E83BD27DA}" srcOrd="10" destOrd="0" parTransId="{97AFC7BE-7B2F-4C97-B2CD-C1D7F096FF4B}" sibTransId="{24E38593-B329-46CF-B45A-9ED92A6E5EB1}"/>
    <dgm:cxn modelId="{F40FCF33-1484-4516-91A7-DEAB7E36452C}" srcId="{9D21A5D6-81A1-496A-8FDF-26FE8357F93E}" destId="{96CCD473-22E0-4A00-A5A4-556D5162F6CF}" srcOrd="3" destOrd="0" parTransId="{64740CDD-233A-4975-B726-257A23FBA0EC}" sibTransId="{F6EB7D46-0F2D-42FB-81CE-8E279A0BFB0C}"/>
    <dgm:cxn modelId="{50F2D838-8080-4292-BDA1-316B5B51391B}" type="presOf" srcId="{5942A312-8381-4D32-A455-C8FD18207588}" destId="{E1DCE5FC-3432-456C-8BDF-4D92C376DED8}" srcOrd="0" destOrd="0" presId="urn:microsoft.com/office/officeart/2005/8/layout/radial3"/>
    <dgm:cxn modelId="{23D6AB39-C66F-478D-8EFC-06AF2829F00A}" srcId="{9D21A5D6-81A1-496A-8FDF-26FE8357F93E}" destId="{FA0C2A45-B388-4B37-B5B9-1FCF76521137}" srcOrd="9" destOrd="0" parTransId="{CE9C9C25-0DF9-40B3-8300-37BC2E5170C9}" sibTransId="{AE7DCEE2-5B38-4ACA-813E-7E065D63F456}"/>
    <dgm:cxn modelId="{FF72283E-B85D-4F7A-82DF-C4B79BD693BC}" type="presOf" srcId="{CBF64EF8-4BE8-44D4-BB84-3D7E8B01C85B}" destId="{C0AB629E-3999-4823-9153-FC316FC11236}" srcOrd="0" destOrd="0" presId="urn:microsoft.com/office/officeart/2005/8/layout/radial3"/>
    <dgm:cxn modelId="{B038B63E-5897-4E11-924D-D764D06D9A8B}" type="presOf" srcId="{5542920F-BF9A-4D02-819C-7388DA267F6F}" destId="{D050E666-CD24-43C5-B46D-D38CA73B7E59}" srcOrd="0" destOrd="0" presId="urn:microsoft.com/office/officeart/2005/8/layout/radial3"/>
    <dgm:cxn modelId="{41EF4F63-9149-40A5-B698-6B821BC86DB6}" type="presOf" srcId="{BD74A1E3-397C-4313-831B-27C2FD54F914}" destId="{7226AF80-E830-4D37-B5E8-8AA6749CB0C8}" srcOrd="0" destOrd="0" presId="urn:microsoft.com/office/officeart/2005/8/layout/radial3"/>
    <dgm:cxn modelId="{B019C169-9422-4D0F-80FC-068199AD8BD9}" srcId="{9D21A5D6-81A1-496A-8FDF-26FE8357F93E}" destId="{435BF990-892B-4A98-984B-8287CA350E80}" srcOrd="1" destOrd="0" parTransId="{1C5CF52E-5043-4791-A043-324A2585B7C2}" sibTransId="{19FEC515-CC84-4015-A746-7D0C60EA424F}"/>
    <dgm:cxn modelId="{75862D6A-8BAA-4224-B9BC-7EFA5D2533A0}" srcId="{9D21A5D6-81A1-496A-8FDF-26FE8357F93E}" destId="{BD74A1E3-397C-4313-831B-27C2FD54F914}" srcOrd="6" destOrd="0" parTransId="{8E28AA5A-8AD5-4B32-BF7A-355BBE62F48F}" sibTransId="{A199797B-2AFF-489F-9C0D-B22E0E3CA5F2}"/>
    <dgm:cxn modelId="{DCF8516B-DF80-4820-B768-0F898C4C66A2}" type="presOf" srcId="{2E27BF70-53D8-4861-BF72-7CD3F33E306A}" destId="{FF593490-7D5D-46DA-8411-F4A9D64FF9F1}" srcOrd="0" destOrd="0" presId="urn:microsoft.com/office/officeart/2005/8/layout/radial3"/>
    <dgm:cxn modelId="{385E2751-8D18-490D-8373-4AF8A5BA5701}" type="presOf" srcId="{729E4803-6303-42CE-9B25-9FAC26F3683E}" destId="{4A8262BE-F211-4523-AE00-11FB480817ED}" srcOrd="0" destOrd="0" presId="urn:microsoft.com/office/officeart/2005/8/layout/radial3"/>
    <dgm:cxn modelId="{0AF9557A-FCB7-493C-BC99-E8B7F7F30FDC}" srcId="{9D21A5D6-81A1-496A-8FDF-26FE8357F93E}" destId="{5942A312-8381-4D32-A455-C8FD18207588}" srcOrd="0" destOrd="0" parTransId="{34095FAF-616A-496E-8637-D68F68142E73}" sibTransId="{ED4BE1AB-81AB-4560-B3EF-464585D0D211}"/>
    <dgm:cxn modelId="{BF8CF75A-5D3B-43D7-83FD-F30F81B0017A}" srcId="{93A03EC4-016F-460E-BDC2-FE9A363316A4}" destId="{9D21A5D6-81A1-496A-8FDF-26FE8357F93E}" srcOrd="0" destOrd="0" parTransId="{0D95CDB9-E383-4943-96FE-BD3884770A83}" sibTransId="{81696398-5B16-4E5F-8C85-D94C9792AC3C}"/>
    <dgm:cxn modelId="{5B8C2D89-0A26-48E8-AF2F-0C09A5420C45}" type="presOf" srcId="{93A03EC4-016F-460E-BDC2-FE9A363316A4}" destId="{7C33AC8F-D27E-44BB-A93C-6DB8A0DD5FEA}" srcOrd="0" destOrd="0" presId="urn:microsoft.com/office/officeart/2005/8/layout/radial3"/>
    <dgm:cxn modelId="{BD874FC7-BFB3-4949-AFC8-A7677B5A55F5}" type="presOf" srcId="{FA0C2A45-B388-4B37-B5B9-1FCF76521137}" destId="{F9775B9A-FD63-4E42-94B8-36661BDD8B0A}" srcOrd="0" destOrd="0" presId="urn:microsoft.com/office/officeart/2005/8/layout/radial3"/>
    <dgm:cxn modelId="{4154F8CD-8DE1-418B-8066-938A7433CC18}" srcId="{9D21A5D6-81A1-496A-8FDF-26FE8357F93E}" destId="{2E27BF70-53D8-4861-BF72-7CD3F33E306A}" srcOrd="2" destOrd="0" parTransId="{A4D55882-2E7B-4392-AB15-1150DB415915}" sibTransId="{0CDF17D5-DA02-4E1A-A776-57682AFF66D0}"/>
    <dgm:cxn modelId="{3D1E28DF-0834-4A74-9734-DEBF7190078E}" type="presOf" srcId="{DA62FC07-E211-46F1-8FAF-611E83BD27DA}" destId="{8F5F1BDB-50A7-4C7F-A8FA-24C223F8E5DC}" srcOrd="0" destOrd="0" presId="urn:microsoft.com/office/officeart/2005/8/layout/radial3"/>
    <dgm:cxn modelId="{6256F3DF-1A2F-4ABD-8E47-6AC9A5C8D87B}" type="presOf" srcId="{4EE28F39-3A1C-4DD2-9DAA-E28C0D12FBA7}" destId="{55061971-B62B-4FA7-A49A-6F146E109BA1}" srcOrd="0" destOrd="0" presId="urn:microsoft.com/office/officeart/2005/8/layout/radial3"/>
    <dgm:cxn modelId="{D58F54F1-F250-4AF8-A8CB-105CA00EB61A}" type="presOf" srcId="{96CCD473-22E0-4A00-A5A4-556D5162F6CF}" destId="{86969CDC-BE22-4C8D-ACF5-F8FC5B59D3DC}" srcOrd="0" destOrd="0" presId="urn:microsoft.com/office/officeart/2005/8/layout/radial3"/>
    <dgm:cxn modelId="{53270CF5-E21C-4752-A015-2FA85D50FAFC}" srcId="{9D21A5D6-81A1-496A-8FDF-26FE8357F93E}" destId="{5542920F-BF9A-4D02-819C-7388DA267F6F}" srcOrd="5" destOrd="0" parTransId="{E1D1C30C-26F5-4408-98B9-7D043B4952E0}" sibTransId="{83904346-1853-4F6F-AA26-AD73EE0B6648}"/>
    <dgm:cxn modelId="{C1E2F3F5-F4CD-4BE1-8530-7572969BB347}" srcId="{9D21A5D6-81A1-496A-8FDF-26FE8357F93E}" destId="{4EE28F39-3A1C-4DD2-9DAA-E28C0D12FBA7}" srcOrd="8" destOrd="0" parTransId="{5B1B9207-4C59-4755-8B31-E153C3673B7A}" sibTransId="{1B3A5062-A7C5-4955-B511-159DC42C3306}"/>
    <dgm:cxn modelId="{3295EEC1-A312-4500-8B13-E60CCB6A80CB}" type="presParOf" srcId="{7C33AC8F-D27E-44BB-A93C-6DB8A0DD5FEA}" destId="{6C886425-ECE7-43E0-9358-53F78459961F}" srcOrd="0" destOrd="0" presId="urn:microsoft.com/office/officeart/2005/8/layout/radial3"/>
    <dgm:cxn modelId="{2D946426-3481-4217-9DAB-A39C62186805}" type="presParOf" srcId="{6C886425-ECE7-43E0-9358-53F78459961F}" destId="{DAE78C70-F6C8-4B02-8B18-289ED471CDC9}" srcOrd="0" destOrd="0" presId="urn:microsoft.com/office/officeart/2005/8/layout/radial3"/>
    <dgm:cxn modelId="{DEF942B1-491F-4251-99EA-6E31D76FC6D0}" type="presParOf" srcId="{6C886425-ECE7-43E0-9358-53F78459961F}" destId="{E1DCE5FC-3432-456C-8BDF-4D92C376DED8}" srcOrd="1" destOrd="0" presId="urn:microsoft.com/office/officeart/2005/8/layout/radial3"/>
    <dgm:cxn modelId="{2260B222-F26B-4E04-B0D8-34169E984E30}" type="presParOf" srcId="{6C886425-ECE7-43E0-9358-53F78459961F}" destId="{C669AB02-FC3B-4A3F-BEFB-CF3F4857DE79}" srcOrd="2" destOrd="0" presId="urn:microsoft.com/office/officeart/2005/8/layout/radial3"/>
    <dgm:cxn modelId="{60C17EB5-12C5-4A47-9D00-C3C42F17775C}" type="presParOf" srcId="{6C886425-ECE7-43E0-9358-53F78459961F}" destId="{FF593490-7D5D-46DA-8411-F4A9D64FF9F1}" srcOrd="3" destOrd="0" presId="urn:microsoft.com/office/officeart/2005/8/layout/radial3"/>
    <dgm:cxn modelId="{A2D975A7-C210-415E-9280-97DC128D6508}" type="presParOf" srcId="{6C886425-ECE7-43E0-9358-53F78459961F}" destId="{86969CDC-BE22-4C8D-ACF5-F8FC5B59D3DC}" srcOrd="4" destOrd="0" presId="urn:microsoft.com/office/officeart/2005/8/layout/radial3"/>
    <dgm:cxn modelId="{5563DE2D-F6B2-4126-8591-A776205DD476}" type="presParOf" srcId="{6C886425-ECE7-43E0-9358-53F78459961F}" destId="{4A8262BE-F211-4523-AE00-11FB480817ED}" srcOrd="5" destOrd="0" presId="urn:microsoft.com/office/officeart/2005/8/layout/radial3"/>
    <dgm:cxn modelId="{2E405C52-58AB-4256-9EE1-D51AD28B5A7A}" type="presParOf" srcId="{6C886425-ECE7-43E0-9358-53F78459961F}" destId="{D050E666-CD24-43C5-B46D-D38CA73B7E59}" srcOrd="6" destOrd="0" presId="urn:microsoft.com/office/officeart/2005/8/layout/radial3"/>
    <dgm:cxn modelId="{C447490B-E65B-41E0-BECA-856A217F837E}" type="presParOf" srcId="{6C886425-ECE7-43E0-9358-53F78459961F}" destId="{7226AF80-E830-4D37-B5E8-8AA6749CB0C8}" srcOrd="7" destOrd="0" presId="urn:microsoft.com/office/officeart/2005/8/layout/radial3"/>
    <dgm:cxn modelId="{28BB89D3-4C45-442B-9308-921C62347D55}" type="presParOf" srcId="{6C886425-ECE7-43E0-9358-53F78459961F}" destId="{C0AB629E-3999-4823-9153-FC316FC11236}" srcOrd="8" destOrd="0" presId="urn:microsoft.com/office/officeart/2005/8/layout/radial3"/>
    <dgm:cxn modelId="{A390DAE5-BA42-4BAC-9A8B-FCC942C6ADEE}" type="presParOf" srcId="{6C886425-ECE7-43E0-9358-53F78459961F}" destId="{55061971-B62B-4FA7-A49A-6F146E109BA1}" srcOrd="9" destOrd="0" presId="urn:microsoft.com/office/officeart/2005/8/layout/radial3"/>
    <dgm:cxn modelId="{0E9C9DBC-AB0A-45B4-8F2E-C6B4ED4DC0CD}" type="presParOf" srcId="{6C886425-ECE7-43E0-9358-53F78459961F}" destId="{F9775B9A-FD63-4E42-94B8-36661BDD8B0A}" srcOrd="10" destOrd="0" presId="urn:microsoft.com/office/officeart/2005/8/layout/radial3"/>
    <dgm:cxn modelId="{42B74392-1B89-46F7-9F0F-918AE8F3CB19}" type="presParOf" srcId="{6C886425-ECE7-43E0-9358-53F78459961F}" destId="{8F5F1BDB-50A7-4C7F-A8FA-24C223F8E5DC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8C70-F6C8-4B02-8B18-289ED471CDC9}">
      <dsp:nvSpPr>
        <dsp:cNvPr id="0" name=""/>
        <dsp:cNvSpPr/>
      </dsp:nvSpPr>
      <dsp:spPr>
        <a:xfrm>
          <a:off x="1422739" y="1171290"/>
          <a:ext cx="2594033" cy="25166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Regularização Fundiária</a:t>
          </a:r>
        </a:p>
      </dsp:txBody>
      <dsp:txXfrm>
        <a:off x="1802626" y="1539850"/>
        <a:ext cx="1834259" cy="1779568"/>
      </dsp:txXfrm>
    </dsp:sp>
    <dsp:sp modelId="{E1DCE5FC-3432-456C-8BDF-4D92C376DED8}">
      <dsp:nvSpPr>
        <dsp:cNvPr id="0" name=""/>
        <dsp:cNvSpPr/>
      </dsp:nvSpPr>
      <dsp:spPr>
        <a:xfrm>
          <a:off x="2092159" y="18731"/>
          <a:ext cx="1255193" cy="1255193"/>
        </a:xfrm>
        <a:prstGeom prst="ellipse">
          <a:avLst/>
        </a:prstGeom>
        <a:solidFill>
          <a:schemeClr val="accent5">
            <a:alpha val="50000"/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Regularização Fundiária Urbana</a:t>
          </a:r>
        </a:p>
      </dsp:txBody>
      <dsp:txXfrm>
        <a:off x="2275978" y="202550"/>
        <a:ext cx="887555" cy="887555"/>
      </dsp:txXfrm>
    </dsp:sp>
    <dsp:sp modelId="{C669AB02-FC3B-4A3F-BEFB-CF3F4857DE79}">
      <dsp:nvSpPr>
        <dsp:cNvPr id="0" name=""/>
        <dsp:cNvSpPr/>
      </dsp:nvSpPr>
      <dsp:spPr>
        <a:xfrm>
          <a:off x="3056288" y="301824"/>
          <a:ext cx="1255193" cy="1255193"/>
        </a:xfrm>
        <a:prstGeom prst="ellipse">
          <a:avLst/>
        </a:prstGeom>
        <a:solidFill>
          <a:schemeClr val="accent5">
            <a:alpha val="50000"/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Povos e Comunidades Tradicionais</a:t>
          </a:r>
        </a:p>
      </dsp:txBody>
      <dsp:txXfrm>
        <a:off x="3240107" y="485643"/>
        <a:ext cx="887555" cy="887555"/>
      </dsp:txXfrm>
    </dsp:sp>
    <dsp:sp modelId="{FF593490-7D5D-46DA-8411-F4A9D64FF9F1}">
      <dsp:nvSpPr>
        <dsp:cNvPr id="0" name=""/>
        <dsp:cNvSpPr/>
      </dsp:nvSpPr>
      <dsp:spPr>
        <a:xfrm>
          <a:off x="3714312" y="1061225"/>
          <a:ext cx="1255193" cy="1255193"/>
        </a:xfrm>
        <a:prstGeom prst="ellipse">
          <a:avLst/>
        </a:prstGeom>
        <a:solidFill>
          <a:schemeClr val="accent5">
            <a:alpha val="50000"/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Regularização Fundiária Quilombola</a:t>
          </a:r>
        </a:p>
      </dsp:txBody>
      <dsp:txXfrm>
        <a:off x="3898131" y="1245044"/>
        <a:ext cx="887555" cy="887555"/>
      </dsp:txXfrm>
    </dsp:sp>
    <dsp:sp modelId="{86969CDC-BE22-4C8D-ACF5-F8FC5B59D3DC}">
      <dsp:nvSpPr>
        <dsp:cNvPr id="0" name=""/>
        <dsp:cNvSpPr/>
      </dsp:nvSpPr>
      <dsp:spPr>
        <a:xfrm>
          <a:off x="3857314" y="2055828"/>
          <a:ext cx="1255193" cy="1255193"/>
        </a:xfrm>
        <a:prstGeom prst="ellipse">
          <a:avLst/>
        </a:prstGeom>
        <a:solidFill>
          <a:schemeClr val="accent5">
            <a:alpha val="50000"/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Unidades de Conservação - </a:t>
          </a:r>
          <a:r>
            <a:rPr lang="pt-BR" sz="1100" b="1" kern="1200" dirty="0" err="1"/>
            <a:t>Resex</a:t>
          </a:r>
          <a:endParaRPr lang="pt-BR" sz="1100" b="1" kern="1200" dirty="0"/>
        </a:p>
      </dsp:txBody>
      <dsp:txXfrm>
        <a:off x="4041133" y="2239647"/>
        <a:ext cx="887555" cy="887555"/>
      </dsp:txXfrm>
    </dsp:sp>
    <dsp:sp modelId="{4A8262BE-F211-4523-AE00-11FB480817ED}">
      <dsp:nvSpPr>
        <dsp:cNvPr id="0" name=""/>
        <dsp:cNvSpPr/>
      </dsp:nvSpPr>
      <dsp:spPr>
        <a:xfrm>
          <a:off x="3439893" y="2969855"/>
          <a:ext cx="1255193" cy="1255193"/>
        </a:xfrm>
        <a:prstGeom prst="ellipse">
          <a:avLst/>
        </a:prstGeom>
        <a:solidFill>
          <a:schemeClr val="accent5">
            <a:alpha val="50000"/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Destinação de </a:t>
          </a:r>
          <a:r>
            <a:rPr lang="pt-BR" sz="1100" b="1" kern="1200"/>
            <a:t>áreas para Indígenas</a:t>
          </a:r>
          <a:endParaRPr lang="pt-BR" sz="1100" b="1" kern="1200" dirty="0"/>
        </a:p>
      </dsp:txBody>
      <dsp:txXfrm>
        <a:off x="3623712" y="3153674"/>
        <a:ext cx="887555" cy="887555"/>
      </dsp:txXfrm>
    </dsp:sp>
    <dsp:sp modelId="{D050E666-CD24-43C5-B46D-D38CA73B7E59}">
      <dsp:nvSpPr>
        <dsp:cNvPr id="0" name=""/>
        <dsp:cNvSpPr/>
      </dsp:nvSpPr>
      <dsp:spPr>
        <a:xfrm>
          <a:off x="2594575" y="3513108"/>
          <a:ext cx="1255193" cy="1255193"/>
        </a:xfrm>
        <a:prstGeom prst="ellipse">
          <a:avLst/>
        </a:prstGeom>
        <a:solidFill>
          <a:schemeClr val="accent5">
            <a:alpha val="50000"/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Regularização Fundiária Rural – Transferência ao INCRA</a:t>
          </a:r>
        </a:p>
      </dsp:txBody>
      <dsp:txXfrm>
        <a:off x="2778394" y="3696927"/>
        <a:ext cx="887555" cy="887555"/>
      </dsp:txXfrm>
    </dsp:sp>
    <dsp:sp modelId="{7226AF80-E830-4D37-B5E8-8AA6749CB0C8}">
      <dsp:nvSpPr>
        <dsp:cNvPr id="0" name=""/>
        <dsp:cNvSpPr/>
      </dsp:nvSpPr>
      <dsp:spPr>
        <a:xfrm>
          <a:off x="1589744" y="3513108"/>
          <a:ext cx="1255193" cy="1255193"/>
        </a:xfrm>
        <a:prstGeom prst="ellipse">
          <a:avLst/>
        </a:prstGeom>
        <a:solidFill>
          <a:schemeClr val="accent5">
            <a:alpha val="50000"/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Regularização Fundiária na Amazônia Legal</a:t>
          </a:r>
        </a:p>
      </dsp:txBody>
      <dsp:txXfrm>
        <a:off x="1773563" y="3696927"/>
        <a:ext cx="887555" cy="887555"/>
      </dsp:txXfrm>
    </dsp:sp>
    <dsp:sp modelId="{C0AB629E-3999-4823-9153-FC316FC11236}">
      <dsp:nvSpPr>
        <dsp:cNvPr id="0" name=""/>
        <dsp:cNvSpPr/>
      </dsp:nvSpPr>
      <dsp:spPr>
        <a:xfrm>
          <a:off x="744426" y="2969855"/>
          <a:ext cx="1255193" cy="1255193"/>
        </a:xfrm>
        <a:prstGeom prst="ellipse">
          <a:avLst/>
        </a:prstGeom>
        <a:solidFill>
          <a:schemeClr val="accent5">
            <a:alpha val="50000"/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Regularização Fundiária imóveis da RFFSA</a:t>
          </a:r>
        </a:p>
      </dsp:txBody>
      <dsp:txXfrm>
        <a:off x="928245" y="3153674"/>
        <a:ext cx="887555" cy="887555"/>
      </dsp:txXfrm>
    </dsp:sp>
    <dsp:sp modelId="{55061971-B62B-4FA7-A49A-6F146E109BA1}">
      <dsp:nvSpPr>
        <dsp:cNvPr id="0" name=""/>
        <dsp:cNvSpPr/>
      </dsp:nvSpPr>
      <dsp:spPr>
        <a:xfrm>
          <a:off x="327004" y="2055828"/>
          <a:ext cx="1255193" cy="1255193"/>
        </a:xfrm>
        <a:prstGeom prst="ellipse">
          <a:avLst/>
        </a:prstGeom>
        <a:solidFill>
          <a:schemeClr val="accent5">
            <a:alpha val="50000"/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Provisão Habitacional</a:t>
          </a:r>
        </a:p>
      </dsp:txBody>
      <dsp:txXfrm>
        <a:off x="510823" y="2239647"/>
        <a:ext cx="887555" cy="887555"/>
      </dsp:txXfrm>
    </dsp:sp>
    <dsp:sp modelId="{F9775B9A-FD63-4E42-94B8-36661BDD8B0A}">
      <dsp:nvSpPr>
        <dsp:cNvPr id="0" name=""/>
        <dsp:cNvSpPr/>
      </dsp:nvSpPr>
      <dsp:spPr>
        <a:xfrm>
          <a:off x="470006" y="1061225"/>
          <a:ext cx="1255193" cy="1255193"/>
        </a:xfrm>
        <a:prstGeom prst="ellipse">
          <a:avLst/>
        </a:prstGeom>
        <a:solidFill>
          <a:schemeClr val="accent5">
            <a:alpha val="50000"/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Casa Verde e Amarela</a:t>
          </a:r>
        </a:p>
      </dsp:txBody>
      <dsp:txXfrm>
        <a:off x="653825" y="1245044"/>
        <a:ext cx="887555" cy="887555"/>
      </dsp:txXfrm>
    </dsp:sp>
    <dsp:sp modelId="{8F5F1BDB-50A7-4C7F-A8FA-24C223F8E5DC}">
      <dsp:nvSpPr>
        <dsp:cNvPr id="0" name=""/>
        <dsp:cNvSpPr/>
      </dsp:nvSpPr>
      <dsp:spPr>
        <a:xfrm>
          <a:off x="1128031" y="301824"/>
          <a:ext cx="1255193" cy="1255193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Minha Casa Minha Vida Entidades (Passivo)</a:t>
          </a:r>
        </a:p>
      </dsp:txBody>
      <dsp:txXfrm>
        <a:off x="1311850" y="485643"/>
        <a:ext cx="887555" cy="88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545E9-D275-4C14-B020-3E5291EA865F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207C-AAF1-4EDD-9C68-DF2AB8BA2E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ab50402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ab504021_0_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8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ab50402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ab504021_0_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33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ab50402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ab504021_0_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48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ab50402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ab504021_0_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96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7207C-AAF1-4EDD-9C68-DF2AB8BA2E6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13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ab50402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ab504021_0_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31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462269E-A06B-4831-A772-0B78566F5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7EEC481-4EB2-4045-ACD0-5823702E2073}"/>
              </a:ext>
            </a:extLst>
          </p:cNvPr>
          <p:cNvSpPr/>
          <p:nvPr userDrawn="1"/>
        </p:nvSpPr>
        <p:spPr>
          <a:xfrm>
            <a:off x="10072915" y="5711371"/>
            <a:ext cx="2119086" cy="114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A155FF-8F8C-44AA-9911-9A5333919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630A897-B3F3-4BC5-A681-61F6C7864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4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2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7EEC481-4EB2-4045-ACD0-5823702E2073}"/>
              </a:ext>
            </a:extLst>
          </p:cNvPr>
          <p:cNvSpPr/>
          <p:nvPr userDrawn="1"/>
        </p:nvSpPr>
        <p:spPr>
          <a:xfrm>
            <a:off x="10072915" y="5711371"/>
            <a:ext cx="2119086" cy="114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5821B8B-157D-4999-AE89-1468D5170E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13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C3A2-D5DD-453E-A4F8-9DFB7BF6AB20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5B20-487B-49A4-9F74-68E354196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99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19/10/2021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1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sv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31230" y="-313962"/>
            <a:ext cx="7674569" cy="1941513"/>
          </a:xfrm>
        </p:spPr>
        <p:txBody>
          <a:bodyPr>
            <a:noAutofit/>
          </a:bodyPr>
          <a:lstStyle/>
          <a:p>
            <a:r>
              <a:rPr lang="pt-BR" sz="8000" b="1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SPU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31230" y="778587"/>
            <a:ext cx="6988770" cy="1536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28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Secretaria de </a:t>
            </a:r>
          </a:p>
          <a:p>
            <a:pPr algn="l"/>
            <a:r>
              <a:rPr lang="pt-BR" sz="28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Coordenação e Governança do Patrimônio da União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704F39-6D5C-448F-A2F7-6D1A4560B019}"/>
              </a:ext>
            </a:extLst>
          </p:cNvPr>
          <p:cNvSpPr txBox="1"/>
          <p:nvPr/>
        </p:nvSpPr>
        <p:spPr>
          <a:xfrm>
            <a:off x="631229" y="3294087"/>
            <a:ext cx="8632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>
                <a:solidFill>
                  <a:schemeClr val="accent1">
                    <a:lumMod val="7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Comissão de </a:t>
            </a:r>
          </a:p>
          <a:p>
            <a:r>
              <a:rPr lang="pt-BR" sz="3600" b="1">
                <a:solidFill>
                  <a:schemeClr val="accent1">
                    <a:lumMod val="7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Desenvolvimento Urbano – CDU</a:t>
            </a:r>
          </a:p>
          <a:p>
            <a:r>
              <a:rPr lang="pt-BR" sz="3600" b="1">
                <a:solidFill>
                  <a:srgbClr val="0A1765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Câmara dos Deputados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8CE6D7-A014-45ED-8E7D-E2022EE17D72}"/>
              </a:ext>
            </a:extLst>
          </p:cNvPr>
          <p:cNvSpPr txBox="1"/>
          <p:nvPr/>
        </p:nvSpPr>
        <p:spPr>
          <a:xfrm>
            <a:off x="524656" y="6235908"/>
            <a:ext cx="491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0A1765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20 de outubro de 2021</a:t>
            </a:r>
          </a:p>
        </p:txBody>
      </p:sp>
    </p:spTree>
    <p:extLst>
      <p:ext uri="{BB962C8B-B14F-4D97-AF65-F5344CB8AC3E}">
        <p14:creationId xmlns:p14="http://schemas.microsoft.com/office/powerpoint/2010/main" val="245974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03FF871A-75D0-4C71-8010-CF047BFA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" b="141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&#10;&#10;Descrição gerada automaticamente">
            <a:extLst>
              <a:ext uri="{FF2B5EF4-FFF2-40B4-BE49-F238E27FC236}">
                <a16:creationId xmlns:a16="http://schemas.microsoft.com/office/drawing/2014/main" id="{E1EE87DB-2B49-401E-B78D-CAE5B3547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37124" r="18394"/>
          <a:stretch/>
        </p:blipFill>
        <p:spPr>
          <a:xfrm>
            <a:off x="-24984" y="2806991"/>
            <a:ext cx="5741232" cy="3451442"/>
          </a:xfrm>
          <a:prstGeom prst="rect">
            <a:avLst/>
          </a:prstGeom>
        </p:spPr>
      </p:pic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4B16F9C3-9AF1-4ACB-8C94-21A1C87EC8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38133" r="14995"/>
          <a:stretch/>
        </p:blipFill>
        <p:spPr>
          <a:xfrm>
            <a:off x="5596328" y="2806991"/>
            <a:ext cx="6550702" cy="33062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F9DAF84-A81A-47E9-9A4F-CF7CB7DDA0DC}"/>
              </a:ext>
            </a:extLst>
          </p:cNvPr>
          <p:cNvSpPr txBox="1"/>
          <p:nvPr/>
        </p:nvSpPr>
        <p:spPr>
          <a:xfrm flipH="1"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Feirão de Imóveis em São Paulo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402F0DF-F2C4-44D5-AAB1-A5D0AD9D8EE7}"/>
              </a:ext>
            </a:extLst>
          </p:cNvPr>
          <p:cNvCxnSpPr/>
          <p:nvPr/>
        </p:nvCxnSpPr>
        <p:spPr>
          <a:xfrm>
            <a:off x="986972" y="523220"/>
            <a:ext cx="10218057" cy="0"/>
          </a:xfrm>
          <a:prstGeom prst="line">
            <a:avLst/>
          </a:prstGeom>
          <a:ln w="38100">
            <a:solidFill>
              <a:srgbClr val="FFC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112F87-8C68-4946-9163-CA36C6ADE166}"/>
              </a:ext>
            </a:extLst>
          </p:cNvPr>
          <p:cNvSpPr txBox="1"/>
          <p:nvPr/>
        </p:nvSpPr>
        <p:spPr>
          <a:xfrm flipH="1">
            <a:off x="0" y="5995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PAIs</a:t>
            </a:r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de 14 a 18/10/2021</a:t>
            </a:r>
          </a:p>
        </p:txBody>
      </p:sp>
      <p:pic>
        <p:nvPicPr>
          <p:cNvPr id="11" name="Imagem 10" descr="Gráfico&#10;&#10;Descrição gerada automaticamente">
            <a:extLst>
              <a:ext uri="{FF2B5EF4-FFF2-40B4-BE49-F238E27FC236}">
                <a16:creationId xmlns:a16="http://schemas.microsoft.com/office/drawing/2014/main" id="{B4626C67-273E-4AA8-92E2-2634CA3B6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18323" r="35114" b="60224"/>
          <a:stretch/>
        </p:blipFill>
        <p:spPr>
          <a:xfrm>
            <a:off x="439710" y="1199133"/>
            <a:ext cx="4811843" cy="11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26F165A1-607D-4323-A5D2-22803BB0067F}"/>
              </a:ext>
            </a:extLst>
          </p:cNvPr>
          <p:cNvSpPr/>
          <p:nvPr/>
        </p:nvSpPr>
        <p:spPr>
          <a:xfrm>
            <a:off x="4639597" y="2606108"/>
            <a:ext cx="6244482" cy="2682507"/>
          </a:xfrm>
          <a:prstGeom prst="roundRect">
            <a:avLst>
              <a:gd name="adj" fmla="val 10889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B3B7369-A38B-4D74-B665-078BB0771CFA}"/>
              </a:ext>
            </a:extLst>
          </p:cNvPr>
          <p:cNvSpPr/>
          <p:nvPr/>
        </p:nvSpPr>
        <p:spPr>
          <a:xfrm>
            <a:off x="239900" y="1934873"/>
            <a:ext cx="3061240" cy="3540442"/>
          </a:xfrm>
          <a:prstGeom prst="roundRect">
            <a:avLst>
              <a:gd name="adj" fmla="val 1278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90AB96-A36F-4932-81E5-CB386868DF7A}"/>
              </a:ext>
            </a:extLst>
          </p:cNvPr>
          <p:cNvSpPr txBox="1"/>
          <p:nvPr/>
        </p:nvSpPr>
        <p:spPr>
          <a:xfrm flipH="1">
            <a:off x="1169293" y="0"/>
            <a:ext cx="985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Regime de Aforamento - Taxas Patrimoniais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D8E7D1D-8B2E-4418-BE02-DED5A86C84A6}"/>
              </a:ext>
            </a:extLst>
          </p:cNvPr>
          <p:cNvCxnSpPr/>
          <p:nvPr/>
        </p:nvCxnSpPr>
        <p:spPr>
          <a:xfrm>
            <a:off x="986972" y="523220"/>
            <a:ext cx="10218057" cy="0"/>
          </a:xfrm>
          <a:prstGeom prst="line">
            <a:avLst/>
          </a:prstGeom>
          <a:ln w="38100">
            <a:solidFill>
              <a:srgbClr val="FFC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A7C564-499D-4092-BCBB-7E4E64434228}"/>
              </a:ext>
            </a:extLst>
          </p:cNvPr>
          <p:cNvSpPr txBox="1"/>
          <p:nvPr/>
        </p:nvSpPr>
        <p:spPr>
          <a:xfrm flipH="1">
            <a:off x="117989" y="614320"/>
            <a:ext cx="11904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b="1">
                <a:solidFill>
                  <a:srgbClr val="002060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Regime de Aforamento ou Enfitêutico: </a:t>
            </a:r>
            <a:r>
              <a:rPr lang="pt-BR" sz="22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 o regime pelo qual a União repassa o domínio útil (83%) de imóvel de sua propriedade a terceiro, denominado foreiro, permanecendo o domínio direto (17%) com a União.</a:t>
            </a:r>
          </a:p>
        </p:txBody>
      </p:sp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F7148CC7-E4EE-4859-B417-EDE91190F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09" y="3662756"/>
            <a:ext cx="1029739" cy="11123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444FBF1-C704-44C9-ACED-14D9BCC08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8" y="2455998"/>
            <a:ext cx="2818608" cy="222611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BCA65EB-39F6-44AB-99AE-80CB041DBDC3}"/>
              </a:ext>
            </a:extLst>
          </p:cNvPr>
          <p:cNvSpPr txBox="1"/>
          <p:nvPr/>
        </p:nvSpPr>
        <p:spPr>
          <a:xfrm>
            <a:off x="1826912" y="4090816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3A75975-BC85-4F0A-917A-96E55A6840CB}"/>
              </a:ext>
            </a:extLst>
          </p:cNvPr>
          <p:cNvSpPr txBox="1"/>
          <p:nvPr/>
        </p:nvSpPr>
        <p:spPr>
          <a:xfrm>
            <a:off x="1307922" y="2880165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83%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BCC1E22-9A08-45C7-84E8-48B0127BD553}"/>
              </a:ext>
            </a:extLst>
          </p:cNvPr>
          <p:cNvSpPr txBox="1"/>
          <p:nvPr/>
        </p:nvSpPr>
        <p:spPr>
          <a:xfrm>
            <a:off x="1712961" y="4703840"/>
            <a:ext cx="119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>
                <a:solidFill>
                  <a:srgbClr val="F58634"/>
                </a:solidFill>
              </a:rPr>
              <a:t>União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059F94-D2C3-4890-ACE0-3CE93BB40030}"/>
              </a:ext>
            </a:extLst>
          </p:cNvPr>
          <p:cNvSpPr txBox="1"/>
          <p:nvPr/>
        </p:nvSpPr>
        <p:spPr>
          <a:xfrm>
            <a:off x="1074365" y="1916974"/>
            <a:ext cx="140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>
                <a:solidFill>
                  <a:srgbClr val="3E4095"/>
                </a:solidFill>
              </a:rPr>
              <a:t>Foreiro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D1A0D18-14A3-4566-97CB-D241D7690DAF}"/>
              </a:ext>
            </a:extLst>
          </p:cNvPr>
          <p:cNvSpPr txBox="1"/>
          <p:nvPr/>
        </p:nvSpPr>
        <p:spPr>
          <a:xfrm>
            <a:off x="239900" y="5483273"/>
            <a:ext cx="306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Domínio Pleno</a:t>
            </a:r>
          </a:p>
          <a:p>
            <a:pPr algn="ctr"/>
            <a:r>
              <a:rPr lang="pt-BR" sz="3200" b="1"/>
              <a:t>(100%)</a:t>
            </a:r>
          </a:p>
        </p:txBody>
      </p:sp>
      <p:sp>
        <p:nvSpPr>
          <p:cNvPr id="14" name="Retângulo: Cantos Arredondados 36">
            <a:extLst>
              <a:ext uri="{FF2B5EF4-FFF2-40B4-BE49-F238E27FC236}">
                <a16:creationId xmlns:a16="http://schemas.microsoft.com/office/drawing/2014/main" id="{B6D5094B-1A45-41D8-B6A3-BF4CF6B845DA}"/>
              </a:ext>
            </a:extLst>
          </p:cNvPr>
          <p:cNvSpPr/>
          <p:nvPr/>
        </p:nvSpPr>
        <p:spPr>
          <a:xfrm>
            <a:off x="7853330" y="3744483"/>
            <a:ext cx="3965894" cy="1310030"/>
          </a:xfrm>
          <a:prstGeom prst="roundRect">
            <a:avLst/>
          </a:prstGeom>
          <a:solidFill>
            <a:srgbClr val="0A1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892CE9F-7349-4048-9A53-9DDA54E428D0}"/>
              </a:ext>
            </a:extLst>
          </p:cNvPr>
          <p:cNvSpPr/>
          <p:nvPr/>
        </p:nvSpPr>
        <p:spPr>
          <a:xfrm>
            <a:off x="7853330" y="3768556"/>
            <a:ext cx="3973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2800" b="1">
                <a:solidFill>
                  <a:schemeClr val="bg1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Laudêmio</a:t>
            </a:r>
            <a:r>
              <a:rPr lang="pt-BR" sz="2400">
                <a:solidFill>
                  <a:schemeClr val="bg1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lvl="1" algn="ctr"/>
            <a:r>
              <a:rPr lang="pt-BR" sz="2400">
                <a:solidFill>
                  <a:schemeClr val="bg1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exigida na venda do imóvel </a:t>
            </a:r>
          </a:p>
          <a:p>
            <a:pPr marL="0" lvl="1" algn="ctr"/>
            <a:r>
              <a:rPr lang="pt-BR" sz="2400">
                <a:solidFill>
                  <a:schemeClr val="bg1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(5% do valor do terreno)</a:t>
            </a:r>
            <a:r>
              <a:rPr lang="pt-BR" sz="2400">
                <a:solidFill>
                  <a:srgbClr val="0A1765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31A1B6B-26C9-4D7F-8E56-AF8FC432F519}"/>
              </a:ext>
            </a:extLst>
          </p:cNvPr>
          <p:cNvSpPr/>
          <p:nvPr/>
        </p:nvSpPr>
        <p:spPr>
          <a:xfrm>
            <a:off x="5568645" y="2656064"/>
            <a:ext cx="4241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2800" b="1">
                <a:solidFill>
                  <a:srgbClr val="0A1765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Pagamento de Taxas</a:t>
            </a:r>
          </a:p>
          <a:p>
            <a:pPr marL="0" lvl="1" algn="ctr"/>
            <a:r>
              <a:rPr lang="pt-BR" sz="2800" b="1">
                <a:solidFill>
                  <a:srgbClr val="0A1765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Patrimoniais pelo Foreiro</a:t>
            </a:r>
          </a:p>
        </p:txBody>
      </p:sp>
      <p:sp>
        <p:nvSpPr>
          <p:cNvPr id="21" name="Retângulo: Cantos Arredondados 36">
            <a:extLst>
              <a:ext uri="{FF2B5EF4-FFF2-40B4-BE49-F238E27FC236}">
                <a16:creationId xmlns:a16="http://schemas.microsoft.com/office/drawing/2014/main" id="{87EC02B5-A313-4337-8D83-6F3E48B24E37}"/>
              </a:ext>
            </a:extLst>
          </p:cNvPr>
          <p:cNvSpPr/>
          <p:nvPr/>
        </p:nvSpPr>
        <p:spPr>
          <a:xfrm>
            <a:off x="3730781" y="3744483"/>
            <a:ext cx="3965894" cy="1310030"/>
          </a:xfrm>
          <a:prstGeom prst="roundRect">
            <a:avLst/>
          </a:prstGeom>
          <a:solidFill>
            <a:srgbClr val="0A1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2FDD537-3E05-4BC5-B5B2-06DF0B5AEB08}"/>
              </a:ext>
            </a:extLst>
          </p:cNvPr>
          <p:cNvSpPr/>
          <p:nvPr/>
        </p:nvSpPr>
        <p:spPr>
          <a:xfrm>
            <a:off x="3723643" y="3768556"/>
            <a:ext cx="39658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2800" b="1">
                <a:solidFill>
                  <a:schemeClr val="bg1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Foro anual </a:t>
            </a:r>
          </a:p>
          <a:p>
            <a:pPr marL="0" lvl="1" algn="ctr"/>
            <a:r>
              <a:rPr lang="pt-BR" sz="2400">
                <a:solidFill>
                  <a:schemeClr val="bg1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(0,6% do valor do terreno)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60978FC-1682-422A-A4E2-A90051F18673}"/>
              </a:ext>
            </a:extLst>
          </p:cNvPr>
          <p:cNvGrpSpPr/>
          <p:nvPr/>
        </p:nvGrpSpPr>
        <p:grpSpPr>
          <a:xfrm>
            <a:off x="4323636" y="2352719"/>
            <a:ext cx="954586" cy="954107"/>
            <a:chOff x="3893157" y="1655060"/>
            <a:chExt cx="1109158" cy="1108602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CDA3134-0C6D-4543-AC6B-BBA15C455D8A}"/>
                </a:ext>
              </a:extLst>
            </p:cNvPr>
            <p:cNvSpPr/>
            <p:nvPr/>
          </p:nvSpPr>
          <p:spPr>
            <a:xfrm>
              <a:off x="3893713" y="1655060"/>
              <a:ext cx="1108602" cy="110860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Gráfico 6" descr="Dólar">
              <a:extLst>
                <a:ext uri="{FF2B5EF4-FFF2-40B4-BE49-F238E27FC236}">
                  <a16:creationId xmlns:a16="http://schemas.microsoft.com/office/drawing/2014/main" id="{5ABB8417-B508-49D3-B7E8-75CC55882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93157" y="1746389"/>
              <a:ext cx="1108602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41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D29EBE95-C7A6-46F3-9A0E-81D3B19F8D23}"/>
              </a:ext>
            </a:extLst>
          </p:cNvPr>
          <p:cNvGrpSpPr/>
          <p:nvPr/>
        </p:nvGrpSpPr>
        <p:grpSpPr>
          <a:xfrm>
            <a:off x="2709303" y="3741017"/>
            <a:ext cx="7059632" cy="1763003"/>
            <a:chOff x="2709303" y="3741017"/>
            <a:chExt cx="7059632" cy="1763003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F40A9E8-44A0-4348-A7E8-746A826AFE6E}"/>
                </a:ext>
              </a:extLst>
            </p:cNvPr>
            <p:cNvSpPr/>
            <p:nvPr/>
          </p:nvSpPr>
          <p:spPr>
            <a:xfrm>
              <a:off x="2709303" y="3741017"/>
              <a:ext cx="7059632" cy="17630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Notched Right Arrow 3">
              <a:extLst>
                <a:ext uri="{FF2B5EF4-FFF2-40B4-BE49-F238E27FC236}">
                  <a16:creationId xmlns:a16="http://schemas.microsoft.com/office/drawing/2014/main" id="{41DCF542-963F-4152-9AB9-01E166D7CDE1}"/>
                </a:ext>
              </a:extLst>
            </p:cNvPr>
            <p:cNvSpPr/>
            <p:nvPr/>
          </p:nvSpPr>
          <p:spPr>
            <a:xfrm>
              <a:off x="2832348" y="4193212"/>
              <a:ext cx="6218405" cy="1264729"/>
            </a:xfrm>
            <a:prstGeom prst="notchedRightArrow">
              <a:avLst>
                <a:gd name="adj1" fmla="val 60686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40F8672C-FDFA-42AF-9EC3-A105A8BFD017}"/>
                </a:ext>
              </a:extLst>
            </p:cNvPr>
            <p:cNvSpPr/>
            <p:nvPr/>
          </p:nvSpPr>
          <p:spPr>
            <a:xfrm>
              <a:off x="4546060" y="4562563"/>
              <a:ext cx="31574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pt-BR" sz="2800" b="1">
                  <a:ea typeface="Segoe UI Black" panose="020B0A02040204020203" pitchFamily="34" charset="0"/>
                  <a:cs typeface="Segoe UI" panose="020B0502040204020203" pitchFamily="34" charset="0"/>
                </a:rPr>
                <a:t>Remição de Foro</a:t>
              </a: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ECFB1DC-BC30-4A89-82C3-3CFEB7AE1B61}"/>
                </a:ext>
              </a:extLst>
            </p:cNvPr>
            <p:cNvSpPr/>
            <p:nvPr/>
          </p:nvSpPr>
          <p:spPr>
            <a:xfrm>
              <a:off x="5130618" y="3767650"/>
              <a:ext cx="3584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>
                  <a:ea typeface="Segoe UI Black" panose="020B0A02040204020203" pitchFamily="34" charset="0"/>
                  <a:cs typeface="Segoe UI" panose="020B0502040204020203" pitchFamily="34" charset="0"/>
                </a:rPr>
                <a:t>Avaliação massificada (PVG)</a:t>
              </a:r>
            </a:p>
            <a:p>
              <a:r>
                <a:rPr lang="pt-BR" b="1">
                  <a:ea typeface="Segoe UI Black" panose="020B0A02040204020203" pitchFamily="34" charset="0"/>
                  <a:cs typeface="Segoe UI" panose="020B0502040204020203" pitchFamily="34" charset="0"/>
                </a:rPr>
                <a:t>Atendimento digital via </a:t>
              </a:r>
              <a:r>
                <a:rPr lang="pt-BR" b="1" err="1">
                  <a:ea typeface="Segoe UI Black" panose="020B0A02040204020203" pitchFamily="34" charset="0"/>
                  <a:cs typeface="Segoe UI" panose="020B0502040204020203" pitchFamily="34" charset="0"/>
                </a:rPr>
                <a:t>SPUApp</a:t>
              </a:r>
              <a:endParaRPr lang="pt-BR"/>
            </a:p>
          </p:txBody>
        </p:sp>
        <p:pic>
          <p:nvPicPr>
            <p:cNvPr id="36" name="Gráfico 35" descr="Relâmpago">
              <a:extLst>
                <a:ext uri="{FF2B5EF4-FFF2-40B4-BE49-F238E27FC236}">
                  <a16:creationId xmlns:a16="http://schemas.microsoft.com/office/drawing/2014/main" id="{184C5DF2-CEE3-4DCF-9311-B491B5DE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65825" y="3753102"/>
              <a:ext cx="660879" cy="660879"/>
            </a:xfrm>
            <a:prstGeom prst="rect">
              <a:avLst/>
            </a:prstGeom>
          </p:spPr>
        </p:pic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553AFDDD-CDD7-4DE4-AD1D-2AE144AAE84D}"/>
                </a:ext>
              </a:extLst>
            </p:cNvPr>
            <p:cNvSpPr txBox="1"/>
            <p:nvPr/>
          </p:nvSpPr>
          <p:spPr>
            <a:xfrm>
              <a:off x="3404669" y="3764765"/>
              <a:ext cx="11830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/>
                <a:t>Agora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05FE36-ABAF-48DC-B450-A26DEF478987}"/>
              </a:ext>
            </a:extLst>
          </p:cNvPr>
          <p:cNvSpPr/>
          <p:nvPr/>
        </p:nvSpPr>
        <p:spPr>
          <a:xfrm>
            <a:off x="2709303" y="1919980"/>
            <a:ext cx="7059632" cy="173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A09B2DA-0F67-4BCF-BA97-37C23CC033D0}"/>
              </a:ext>
            </a:extLst>
          </p:cNvPr>
          <p:cNvGrpSpPr/>
          <p:nvPr/>
        </p:nvGrpSpPr>
        <p:grpSpPr>
          <a:xfrm>
            <a:off x="2752314" y="2552719"/>
            <a:ext cx="6298439" cy="1059238"/>
            <a:chOff x="2227230" y="5509860"/>
            <a:chExt cx="7116733" cy="1264729"/>
          </a:xfrm>
          <a:solidFill>
            <a:schemeClr val="bg1"/>
          </a:solidFill>
        </p:grpSpPr>
        <p:sp>
          <p:nvSpPr>
            <p:cNvPr id="66" name="Notched Right Arrow 1">
              <a:extLst>
                <a:ext uri="{FF2B5EF4-FFF2-40B4-BE49-F238E27FC236}">
                  <a16:creationId xmlns:a16="http://schemas.microsoft.com/office/drawing/2014/main" id="{52B96982-77DE-4308-B2A9-1092379C09CE}"/>
                </a:ext>
              </a:extLst>
            </p:cNvPr>
            <p:cNvSpPr/>
            <p:nvPr/>
          </p:nvSpPr>
          <p:spPr>
            <a:xfrm>
              <a:off x="2227230" y="5509860"/>
              <a:ext cx="2912231" cy="1264729"/>
            </a:xfrm>
            <a:prstGeom prst="notchedRightArrow">
              <a:avLst>
                <a:gd name="adj1" fmla="val 60686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Notched Right Arrow 2">
              <a:extLst>
                <a:ext uri="{FF2B5EF4-FFF2-40B4-BE49-F238E27FC236}">
                  <a16:creationId xmlns:a16="http://schemas.microsoft.com/office/drawing/2014/main" id="{0AE46163-316F-4289-9B28-7D1D9D897ADB}"/>
                </a:ext>
              </a:extLst>
            </p:cNvPr>
            <p:cNvSpPr/>
            <p:nvPr/>
          </p:nvSpPr>
          <p:spPr>
            <a:xfrm>
              <a:off x="4845130" y="5509860"/>
              <a:ext cx="2396582" cy="1264729"/>
            </a:xfrm>
            <a:prstGeom prst="notchedRightArrow">
              <a:avLst>
                <a:gd name="adj1" fmla="val 60686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Notched Right Arrow 3">
              <a:extLst>
                <a:ext uri="{FF2B5EF4-FFF2-40B4-BE49-F238E27FC236}">
                  <a16:creationId xmlns:a16="http://schemas.microsoft.com/office/drawing/2014/main" id="{193250A0-19A4-499B-A6E3-44C657144CB1}"/>
                </a:ext>
              </a:extLst>
            </p:cNvPr>
            <p:cNvSpPr/>
            <p:nvPr/>
          </p:nvSpPr>
          <p:spPr>
            <a:xfrm>
              <a:off x="6947381" y="5509860"/>
              <a:ext cx="2396582" cy="1264729"/>
            </a:xfrm>
            <a:prstGeom prst="notchedRightArrow">
              <a:avLst>
                <a:gd name="adj1" fmla="val 60686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97B3AD94-6E3C-423D-A95E-081ADCB44924}"/>
              </a:ext>
            </a:extLst>
          </p:cNvPr>
          <p:cNvSpPr/>
          <p:nvPr/>
        </p:nvSpPr>
        <p:spPr>
          <a:xfrm>
            <a:off x="8948419" y="1934873"/>
            <a:ext cx="3061240" cy="3540442"/>
          </a:xfrm>
          <a:prstGeom prst="roundRect">
            <a:avLst>
              <a:gd name="adj" fmla="val 1278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Forma, Seta&#10;&#10;Descrição gerada automaticamente">
            <a:extLst>
              <a:ext uri="{FF2B5EF4-FFF2-40B4-BE49-F238E27FC236}">
                <a16:creationId xmlns:a16="http://schemas.microsoft.com/office/drawing/2014/main" id="{0EAEE194-B34E-4FBD-B062-CFDBBFB40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09" y="2455997"/>
            <a:ext cx="2798059" cy="22098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690AB96-A36F-4932-81E5-CB386868DF7A}"/>
              </a:ext>
            </a:extLst>
          </p:cNvPr>
          <p:cNvSpPr txBox="1"/>
          <p:nvPr/>
        </p:nvSpPr>
        <p:spPr>
          <a:xfrm flipH="1">
            <a:off x="2242088" y="0"/>
            <a:ext cx="770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Remição do Foro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D8E7D1D-8B2E-4418-BE02-DED5A86C84A6}"/>
              </a:ext>
            </a:extLst>
          </p:cNvPr>
          <p:cNvCxnSpPr/>
          <p:nvPr/>
        </p:nvCxnSpPr>
        <p:spPr>
          <a:xfrm>
            <a:off x="986972" y="523220"/>
            <a:ext cx="10218057" cy="0"/>
          </a:xfrm>
          <a:prstGeom prst="line">
            <a:avLst/>
          </a:prstGeom>
          <a:ln w="38100">
            <a:solidFill>
              <a:srgbClr val="FFC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A7C564-499D-4092-BCBB-7E4E64434228}"/>
              </a:ext>
            </a:extLst>
          </p:cNvPr>
          <p:cNvSpPr txBox="1"/>
          <p:nvPr/>
        </p:nvSpPr>
        <p:spPr>
          <a:xfrm flipH="1">
            <a:off x="117989" y="599920"/>
            <a:ext cx="12074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b="1">
                <a:solidFill>
                  <a:srgbClr val="002060"/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Remição de Foro: </a:t>
            </a:r>
            <a:r>
              <a:rPr lang="pt-BR" sz="220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 a compra do domínio direto do imóvel (17%) pelo foreiro, de forma que o foreiro adquire o domínio pleno (100%) do terreno.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197549" y="2731090"/>
            <a:ext cx="15170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900" b="1">
                <a:ea typeface="Segoe UI Black" panose="020B0A02040204020203" pitchFamily="34" charset="0"/>
                <a:cs typeface="Segoe UI" panose="020B0502040204020203" pitchFamily="34" charset="0"/>
              </a:rPr>
              <a:t>Remição</a:t>
            </a:r>
          </a:p>
          <a:p>
            <a:pPr marL="0" lvl="1" algn="ctr"/>
            <a:r>
              <a:rPr lang="pt-BR" sz="1900" b="1">
                <a:ea typeface="Segoe UI Black" panose="020B0A02040204020203" pitchFamily="34" charset="0"/>
                <a:cs typeface="Segoe UI" panose="020B0502040204020203" pitchFamily="34" charset="0"/>
              </a:rPr>
              <a:t>de Foro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B443985-1DD2-AB45-A307-3D68ED86CBA2}"/>
              </a:ext>
            </a:extLst>
          </p:cNvPr>
          <p:cNvSpPr/>
          <p:nvPr/>
        </p:nvSpPr>
        <p:spPr>
          <a:xfrm>
            <a:off x="5070756" y="2731090"/>
            <a:ext cx="20913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900" b="1">
                <a:ea typeface="Segoe UI Black" panose="020B0A02040204020203" pitchFamily="34" charset="0"/>
                <a:cs typeface="Segoe UI" panose="020B0502040204020203" pitchFamily="34" charset="0"/>
              </a:rPr>
              <a:t>Avaliação Individualizada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701AF28-15F8-184D-B976-34508A2A4C2F}"/>
              </a:ext>
            </a:extLst>
          </p:cNvPr>
          <p:cNvSpPr/>
          <p:nvPr/>
        </p:nvSpPr>
        <p:spPr>
          <a:xfrm>
            <a:off x="3180209" y="2724234"/>
            <a:ext cx="20620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1900" b="1">
                <a:ea typeface="Segoe UI Black" panose="020B0A02040204020203" pitchFamily="34" charset="0"/>
                <a:cs typeface="Segoe UI" panose="020B0502040204020203" pitchFamily="34" charset="0"/>
              </a:rPr>
              <a:t>Analisa Enquadramento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F5018D7A-A923-4186-91E2-5AF84351B8DE}"/>
              </a:ext>
            </a:extLst>
          </p:cNvPr>
          <p:cNvSpPr/>
          <p:nvPr/>
        </p:nvSpPr>
        <p:spPr>
          <a:xfrm>
            <a:off x="239900" y="1934873"/>
            <a:ext cx="3061240" cy="3540442"/>
          </a:xfrm>
          <a:prstGeom prst="roundRect">
            <a:avLst>
              <a:gd name="adj" fmla="val 1278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 descr="Forma&#10;&#10;Descrição gerada automaticamente">
            <a:extLst>
              <a:ext uri="{FF2B5EF4-FFF2-40B4-BE49-F238E27FC236}">
                <a16:creationId xmlns:a16="http://schemas.microsoft.com/office/drawing/2014/main" id="{3084688C-E0DA-4691-8A33-C72DB4A79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09" y="3662756"/>
            <a:ext cx="1029739" cy="1112346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624D0269-A4F5-438F-B615-B83D6905E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8" y="2455998"/>
            <a:ext cx="2818608" cy="2226116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60E622F4-FED8-47AB-B6E9-47F3DFA54211}"/>
              </a:ext>
            </a:extLst>
          </p:cNvPr>
          <p:cNvSpPr txBox="1"/>
          <p:nvPr/>
        </p:nvSpPr>
        <p:spPr>
          <a:xfrm>
            <a:off x="1826912" y="4090816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9E378E4-E8CB-4CA7-9701-7E4DB3FFFF77}"/>
              </a:ext>
            </a:extLst>
          </p:cNvPr>
          <p:cNvSpPr txBox="1"/>
          <p:nvPr/>
        </p:nvSpPr>
        <p:spPr>
          <a:xfrm>
            <a:off x="1307922" y="2880165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83%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41150EC-F453-4231-8EFA-234C473F3FFE}"/>
              </a:ext>
            </a:extLst>
          </p:cNvPr>
          <p:cNvSpPr txBox="1"/>
          <p:nvPr/>
        </p:nvSpPr>
        <p:spPr>
          <a:xfrm>
            <a:off x="1712961" y="4703840"/>
            <a:ext cx="119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>
                <a:solidFill>
                  <a:srgbClr val="F58634"/>
                </a:solidFill>
              </a:rPr>
              <a:t>União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8992B95-9157-4A75-815C-E07B17476E9F}"/>
              </a:ext>
            </a:extLst>
          </p:cNvPr>
          <p:cNvSpPr txBox="1"/>
          <p:nvPr/>
        </p:nvSpPr>
        <p:spPr>
          <a:xfrm>
            <a:off x="1074365" y="1916974"/>
            <a:ext cx="140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>
                <a:solidFill>
                  <a:srgbClr val="3E4095"/>
                </a:solidFill>
              </a:rPr>
              <a:t>Foreiro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CEC1589-557E-4CD9-84B1-15BA23E24CA7}"/>
              </a:ext>
            </a:extLst>
          </p:cNvPr>
          <p:cNvSpPr txBox="1"/>
          <p:nvPr/>
        </p:nvSpPr>
        <p:spPr>
          <a:xfrm>
            <a:off x="239900" y="5483273"/>
            <a:ext cx="306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Domínio Pleno</a:t>
            </a:r>
          </a:p>
          <a:p>
            <a:pPr algn="ctr"/>
            <a:r>
              <a:rPr lang="pt-BR" sz="3200" b="1"/>
              <a:t>(100%)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834CEFCB-2426-438A-84F0-22DA1DFD446C}"/>
              </a:ext>
            </a:extLst>
          </p:cNvPr>
          <p:cNvSpPr txBox="1"/>
          <p:nvPr/>
        </p:nvSpPr>
        <p:spPr>
          <a:xfrm>
            <a:off x="9753047" y="3427917"/>
            <a:ext cx="145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ED0453C-0D9F-4F69-B707-885CBE95544E}"/>
              </a:ext>
            </a:extLst>
          </p:cNvPr>
          <p:cNvSpPr txBox="1"/>
          <p:nvPr/>
        </p:nvSpPr>
        <p:spPr>
          <a:xfrm>
            <a:off x="9782884" y="1916974"/>
            <a:ext cx="140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>
                <a:solidFill>
                  <a:srgbClr val="3E4095"/>
                </a:solidFill>
              </a:rPr>
              <a:t>Foreiro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9298679-C341-47FE-978B-7F24739FA1C0}"/>
              </a:ext>
            </a:extLst>
          </p:cNvPr>
          <p:cNvSpPr txBox="1"/>
          <p:nvPr/>
        </p:nvSpPr>
        <p:spPr>
          <a:xfrm>
            <a:off x="8948419" y="5483273"/>
            <a:ext cx="306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Domínio Pleno</a:t>
            </a:r>
          </a:p>
          <a:p>
            <a:pPr algn="ctr"/>
            <a:r>
              <a:rPr lang="pt-BR" sz="3200" b="1"/>
              <a:t>(100%)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F5E5306-FF14-4A71-92B1-26BE98EAD64B}"/>
              </a:ext>
            </a:extLst>
          </p:cNvPr>
          <p:cNvGrpSpPr/>
          <p:nvPr/>
        </p:nvGrpSpPr>
        <p:grpSpPr>
          <a:xfrm>
            <a:off x="5142922" y="1919980"/>
            <a:ext cx="3416462" cy="835845"/>
            <a:chOff x="4283515" y="4069621"/>
            <a:chExt cx="3818700" cy="914400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09747C73-F7EF-9843-9B85-42708279FBFB}"/>
                </a:ext>
              </a:extLst>
            </p:cNvPr>
            <p:cNvSpPr/>
            <p:nvPr/>
          </p:nvSpPr>
          <p:spPr>
            <a:xfrm>
              <a:off x="5040975" y="4153538"/>
              <a:ext cx="3061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>
                  <a:ea typeface="Segoe UI Black" panose="020B0A02040204020203" pitchFamily="34" charset="0"/>
                  <a:cs typeface="Segoe UI" panose="020B0502040204020203" pitchFamily="34" charset="0"/>
                </a:rPr>
                <a:t>Atendimento Presencial</a:t>
              </a:r>
            </a:p>
            <a:p>
              <a:r>
                <a:rPr lang="pt-BR" b="1">
                  <a:ea typeface="Segoe UI Black" panose="020B0A02040204020203" pitchFamily="34" charset="0"/>
                  <a:cs typeface="Segoe UI" panose="020B0502040204020203" pitchFamily="34" charset="0"/>
                </a:rPr>
                <a:t>Processos manuais</a:t>
              </a:r>
              <a:endParaRPr lang="pt-BR"/>
            </a:p>
          </p:txBody>
        </p:sp>
        <p:pic>
          <p:nvPicPr>
            <p:cNvPr id="12" name="Gráfico 11" descr="Engrenagens">
              <a:extLst>
                <a:ext uri="{FF2B5EF4-FFF2-40B4-BE49-F238E27FC236}">
                  <a16:creationId xmlns:a16="http://schemas.microsoft.com/office/drawing/2014/main" id="{F8EF4CBB-EF52-4B4D-AE3D-7C4888F7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83515" y="4069621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821877D-5B8F-4ACE-B50B-2EBD3D900241}"/>
              </a:ext>
            </a:extLst>
          </p:cNvPr>
          <p:cNvSpPr txBox="1"/>
          <p:nvPr/>
        </p:nvSpPr>
        <p:spPr>
          <a:xfrm>
            <a:off x="3456948" y="2091333"/>
            <a:ext cx="115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36014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D0572B-7633-45D7-9638-6509CE4C5EB5}"/>
              </a:ext>
            </a:extLst>
          </p:cNvPr>
          <p:cNvSpPr txBox="1"/>
          <p:nvPr/>
        </p:nvSpPr>
        <p:spPr>
          <a:xfrm flipH="1">
            <a:off x="2242088" y="0"/>
            <a:ext cx="770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Remição do Foro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C0D962C-55E0-4F9B-8052-AF44C50CFFC8}"/>
              </a:ext>
            </a:extLst>
          </p:cNvPr>
          <p:cNvCxnSpPr/>
          <p:nvPr/>
        </p:nvCxnSpPr>
        <p:spPr>
          <a:xfrm>
            <a:off x="986972" y="523220"/>
            <a:ext cx="10218057" cy="0"/>
          </a:xfrm>
          <a:prstGeom prst="line">
            <a:avLst/>
          </a:prstGeom>
          <a:ln w="38100">
            <a:solidFill>
              <a:srgbClr val="FFC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585C11-9F79-4C63-AC61-FC95393477CC}"/>
              </a:ext>
            </a:extLst>
          </p:cNvPr>
          <p:cNvSpPr txBox="1"/>
          <p:nvPr/>
        </p:nvSpPr>
        <p:spPr>
          <a:xfrm>
            <a:off x="614597" y="2274838"/>
            <a:ext cx="1059043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>
                <a:solidFill>
                  <a:srgbClr val="0A17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Novos trechos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0A17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 (1ª parte): Novembro/2021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600" b="1">
              <a:solidFill>
                <a:srgbClr val="0A17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0A17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 (2ª parte), RJ (trecho do aterro do Flamengo), SC, ES e PE: Dezembro/2021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F754ED-1BCF-4ABB-8E3A-B5749AD9C717}"/>
              </a:ext>
            </a:extLst>
          </p:cNvPr>
          <p:cNvSpPr/>
          <p:nvPr/>
        </p:nvSpPr>
        <p:spPr>
          <a:xfrm>
            <a:off x="-1" y="782746"/>
            <a:ext cx="3628571" cy="1396478"/>
          </a:xfrm>
          <a:prstGeom prst="rect">
            <a:avLst/>
          </a:prstGeom>
          <a:solidFill>
            <a:srgbClr val="0A1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1EB749-6B74-4D35-B112-AAB9D0D4AAC4}"/>
              </a:ext>
            </a:extLst>
          </p:cNvPr>
          <p:cNvSpPr txBox="1"/>
          <p:nvPr/>
        </p:nvSpPr>
        <p:spPr>
          <a:xfrm>
            <a:off x="-1" y="986627"/>
            <a:ext cx="36285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pt-BR" sz="2800">
                <a:solidFill>
                  <a:schemeClr val="bg1"/>
                </a:solidFill>
                <a:latin typeface="Arial Black" panose="020B0A04020102020204" pitchFamily="34" charset="0"/>
              </a:rPr>
              <a:t>Próximos </a:t>
            </a:r>
          </a:p>
          <a:p>
            <a:pPr lvl="0" algn="ctr" rtl="0"/>
            <a:r>
              <a:rPr lang="pt-BR" sz="2800">
                <a:solidFill>
                  <a:schemeClr val="bg1"/>
                </a:solidFill>
                <a:latin typeface="Arial Black" panose="020B0A04020102020204" pitchFamily="34" charset="0"/>
              </a:rPr>
              <a:t>Passos</a:t>
            </a:r>
          </a:p>
        </p:txBody>
      </p:sp>
    </p:spTree>
    <p:extLst>
      <p:ext uri="{BB962C8B-B14F-4D97-AF65-F5344CB8AC3E}">
        <p14:creationId xmlns:p14="http://schemas.microsoft.com/office/powerpoint/2010/main" val="92643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F1A7E2C-D0F0-42AA-9E91-98C8BBB355E7}"/>
              </a:ext>
            </a:extLst>
          </p:cNvPr>
          <p:cNvSpPr txBox="1">
            <a:spLocks/>
          </p:cNvSpPr>
          <p:nvPr/>
        </p:nvSpPr>
        <p:spPr>
          <a:xfrm>
            <a:off x="6850967" y="3108960"/>
            <a:ext cx="5341034" cy="1849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4400">
                <a:solidFill>
                  <a:srgbClr val="0A1765"/>
                </a:solidFill>
                <a:latin typeface="Segoe UI Black"/>
                <a:ea typeface="Segoe UI Black"/>
              </a:rPr>
              <a:t>Linhas de Ação Prioritárias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48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5DEFBF8-28F4-4656-BCC8-A1623E7D58BC}"/>
              </a:ext>
            </a:extLst>
          </p:cNvPr>
          <p:cNvSpPr/>
          <p:nvPr/>
        </p:nvSpPr>
        <p:spPr>
          <a:xfrm>
            <a:off x="1958371" y="101653"/>
            <a:ext cx="8275259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1ABD7EC-0021-4A0F-81A9-79D3CEB8BC43}"/>
              </a:ext>
            </a:extLst>
          </p:cNvPr>
          <p:cNvSpPr txBox="1"/>
          <p:nvPr/>
        </p:nvSpPr>
        <p:spPr>
          <a:xfrm flipH="1">
            <a:off x="2743200" y="13242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rgbClr val="FFCD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Projetos</a:t>
            </a:r>
            <a:r>
              <a:rPr lang="pt-BR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Prioritários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ED66236-CEB6-4358-BD33-4E977AA968B8}"/>
              </a:ext>
            </a:extLst>
          </p:cNvPr>
          <p:cNvGrpSpPr/>
          <p:nvPr/>
        </p:nvGrpSpPr>
        <p:grpSpPr>
          <a:xfrm>
            <a:off x="352106" y="3423245"/>
            <a:ext cx="11630343" cy="1167805"/>
            <a:chOff x="-757910" y="3423244"/>
            <a:chExt cx="13809268" cy="1386591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DF0C3D45-6E8F-436F-9DBF-DDC1B8FA92E4}"/>
                </a:ext>
              </a:extLst>
            </p:cNvPr>
            <p:cNvGrpSpPr/>
            <p:nvPr/>
          </p:nvGrpSpPr>
          <p:grpSpPr>
            <a:xfrm>
              <a:off x="7571543" y="3429000"/>
              <a:ext cx="2662087" cy="1371319"/>
              <a:chOff x="-2929210" y="4512940"/>
              <a:chExt cx="2662087" cy="1371319"/>
            </a:xfrm>
          </p:grpSpPr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04CC1849-F6E5-4DC0-8CB9-DC0AF5E959AE}"/>
                  </a:ext>
                </a:extLst>
              </p:cNvPr>
              <p:cNvSpPr/>
              <p:nvPr/>
            </p:nvSpPr>
            <p:spPr>
              <a:xfrm>
                <a:off x="-2754140" y="4611230"/>
                <a:ext cx="2487017" cy="1273029"/>
              </a:xfrm>
              <a:prstGeom prst="rect">
                <a:avLst/>
              </a:prstGeom>
              <a:solidFill>
                <a:srgbClr val="0A1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89A849E4-7569-4D4D-81A4-47D9CDAB3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29210" y="4512940"/>
                <a:ext cx="2572951" cy="1273029"/>
              </a:xfrm>
              <a:prstGeom prst="rect">
                <a:avLst/>
              </a:prstGeom>
            </p:spPr>
          </p:pic>
        </p:grp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0F8455D4-D74C-4C0E-8577-1A7E9B5C3B46}"/>
                </a:ext>
              </a:extLst>
            </p:cNvPr>
            <p:cNvGrpSpPr/>
            <p:nvPr/>
          </p:nvGrpSpPr>
          <p:grpSpPr>
            <a:xfrm>
              <a:off x="10408700" y="3429000"/>
              <a:ext cx="2642658" cy="1380835"/>
              <a:chOff x="-2909784" y="6087979"/>
              <a:chExt cx="2642658" cy="1380835"/>
            </a:xfrm>
          </p:grpSpPr>
          <p:sp>
            <p:nvSpPr>
              <p:cNvPr id="17" name="Rectangle 22">
                <a:extLst>
                  <a:ext uri="{FF2B5EF4-FFF2-40B4-BE49-F238E27FC236}">
                    <a16:creationId xmlns:a16="http://schemas.microsoft.com/office/drawing/2014/main" id="{31751EC4-ECB9-483B-B7B7-CE8736E05F58}"/>
                  </a:ext>
                </a:extLst>
              </p:cNvPr>
              <p:cNvSpPr/>
              <p:nvPr/>
            </p:nvSpPr>
            <p:spPr>
              <a:xfrm>
                <a:off x="-2754143" y="6195785"/>
                <a:ext cx="2487017" cy="1273029"/>
              </a:xfrm>
              <a:prstGeom prst="rect">
                <a:avLst/>
              </a:prstGeom>
              <a:solidFill>
                <a:srgbClr val="0A1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Picture 13">
                <a:extLst>
                  <a:ext uri="{FF2B5EF4-FFF2-40B4-BE49-F238E27FC236}">
                    <a16:creationId xmlns:a16="http://schemas.microsoft.com/office/drawing/2014/main" id="{33BE4C6B-480A-4CA4-AFE4-87973DF602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9667"/>
              <a:stretch/>
            </p:blipFill>
            <p:spPr>
              <a:xfrm>
                <a:off x="-2909784" y="6087979"/>
                <a:ext cx="2572951" cy="1282394"/>
              </a:xfrm>
              <a:prstGeom prst="rect">
                <a:avLst/>
              </a:prstGeom>
            </p:spPr>
          </p:pic>
        </p:grp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DE8E3DFD-3918-4256-8B42-35685C24B28A}"/>
                </a:ext>
              </a:extLst>
            </p:cNvPr>
            <p:cNvGrpSpPr/>
            <p:nvPr/>
          </p:nvGrpSpPr>
          <p:grpSpPr>
            <a:xfrm>
              <a:off x="4773238" y="3423244"/>
              <a:ext cx="2642661" cy="1377075"/>
              <a:chOff x="-3084854" y="3013035"/>
              <a:chExt cx="2642661" cy="1377075"/>
            </a:xfrm>
          </p:grpSpPr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id="{5692E41F-3E50-4945-A41D-56FC945676EC}"/>
                  </a:ext>
                </a:extLst>
              </p:cNvPr>
              <p:cNvSpPr/>
              <p:nvPr/>
            </p:nvSpPr>
            <p:spPr>
              <a:xfrm>
                <a:off x="-2929210" y="3117081"/>
                <a:ext cx="2487017" cy="1273029"/>
              </a:xfrm>
              <a:prstGeom prst="rect">
                <a:avLst/>
              </a:prstGeom>
              <a:solidFill>
                <a:srgbClr val="0A1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9" name="Picture 30">
                <a:extLst>
                  <a:ext uri="{FF2B5EF4-FFF2-40B4-BE49-F238E27FC236}">
                    <a16:creationId xmlns:a16="http://schemas.microsoft.com/office/drawing/2014/main" id="{B25CCF05-B7AC-4C56-8AC6-047A3C2046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0678"/>
              <a:stretch/>
            </p:blipFill>
            <p:spPr>
              <a:xfrm>
                <a:off x="-3084854" y="3013035"/>
                <a:ext cx="2552631" cy="1262316"/>
              </a:xfrm>
              <a:prstGeom prst="rect">
                <a:avLst/>
              </a:prstGeom>
            </p:spPr>
          </p:pic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EA88C18-4FD5-4F86-8675-89CC1949990B}"/>
                </a:ext>
              </a:extLst>
            </p:cNvPr>
            <p:cNvGrpSpPr/>
            <p:nvPr/>
          </p:nvGrpSpPr>
          <p:grpSpPr>
            <a:xfrm>
              <a:off x="1974782" y="3441707"/>
              <a:ext cx="2623386" cy="1368128"/>
              <a:chOff x="-3155609" y="1301592"/>
              <a:chExt cx="2623386" cy="1368128"/>
            </a:xfrm>
          </p:grpSpPr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4566FC21-F7B2-4F2B-91C6-98F5781990CA}"/>
                  </a:ext>
                </a:extLst>
              </p:cNvPr>
              <p:cNvSpPr/>
              <p:nvPr/>
            </p:nvSpPr>
            <p:spPr>
              <a:xfrm>
                <a:off x="-3019240" y="1396691"/>
                <a:ext cx="2487017" cy="1273029"/>
              </a:xfrm>
              <a:prstGeom prst="rect">
                <a:avLst/>
              </a:prstGeom>
              <a:solidFill>
                <a:srgbClr val="0A1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0" name="Picture 31">
                <a:extLst>
                  <a:ext uri="{FF2B5EF4-FFF2-40B4-BE49-F238E27FC236}">
                    <a16:creationId xmlns:a16="http://schemas.microsoft.com/office/drawing/2014/main" id="{D0B0C1E1-3DF8-4F36-8809-0AF03AE7E3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7079"/>
              <a:stretch/>
            </p:blipFill>
            <p:spPr>
              <a:xfrm>
                <a:off x="-3155609" y="1301592"/>
                <a:ext cx="2533359" cy="1286777"/>
              </a:xfrm>
              <a:prstGeom prst="rect">
                <a:avLst/>
              </a:prstGeom>
            </p:spPr>
          </p:pic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2497599C-8112-444D-9842-97EDA67BBA2E}"/>
                </a:ext>
              </a:extLst>
            </p:cNvPr>
            <p:cNvGrpSpPr/>
            <p:nvPr/>
          </p:nvGrpSpPr>
          <p:grpSpPr>
            <a:xfrm>
              <a:off x="-757910" y="3423911"/>
              <a:ext cx="2623387" cy="1347824"/>
              <a:chOff x="-3155609" y="-267898"/>
              <a:chExt cx="2623387" cy="1347824"/>
            </a:xfrm>
          </p:grpSpPr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FD1FAE1D-375F-49B0-8EEF-A5EF4CAF54B9}"/>
                  </a:ext>
                </a:extLst>
              </p:cNvPr>
              <p:cNvSpPr/>
              <p:nvPr/>
            </p:nvSpPr>
            <p:spPr>
              <a:xfrm>
                <a:off x="-3019239" y="-193103"/>
                <a:ext cx="2487017" cy="1273029"/>
              </a:xfrm>
              <a:prstGeom prst="rect">
                <a:avLst/>
              </a:prstGeom>
              <a:solidFill>
                <a:srgbClr val="0A17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1" name="Picture 34">
                <a:extLst>
                  <a:ext uri="{FF2B5EF4-FFF2-40B4-BE49-F238E27FC236}">
                    <a16:creationId xmlns:a16="http://schemas.microsoft.com/office/drawing/2014/main" id="{1CF9B075-7CA5-495D-B34F-F9D4FCDC15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4606"/>
              <a:stretch/>
            </p:blipFill>
            <p:spPr>
              <a:xfrm>
                <a:off x="-3155609" y="-267898"/>
                <a:ext cx="2533359" cy="1262316"/>
              </a:xfrm>
              <a:prstGeom prst="rect">
                <a:avLst/>
              </a:prstGeom>
            </p:spPr>
          </p:pic>
        </p:grp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2B90B3AC-7BAD-4DE8-B3EA-D537C0115DCA}"/>
              </a:ext>
            </a:extLst>
          </p:cNvPr>
          <p:cNvSpPr txBox="1"/>
          <p:nvPr/>
        </p:nvSpPr>
        <p:spPr>
          <a:xfrm>
            <a:off x="2485733" y="4770465"/>
            <a:ext cx="237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algn="ctr"/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REMIÇÃO</a:t>
            </a:r>
            <a:r>
              <a:rPr lang="pt-BR" sz="2400" b="1">
                <a:solidFill>
                  <a:srgbClr val="0A1765"/>
                </a:solidFill>
                <a:sym typeface="Wingdings" panose="05000000000000000000" pitchFamily="2" charset="2"/>
              </a:rPr>
              <a:t> </a:t>
            </a:r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DO</a:t>
            </a:r>
            <a:r>
              <a:rPr lang="pt-BR" sz="2400" b="1">
                <a:solidFill>
                  <a:srgbClr val="0A1765"/>
                </a:solidFill>
                <a:sym typeface="Wingdings" panose="05000000000000000000" pitchFamily="2" charset="2"/>
              </a:rPr>
              <a:t> </a:t>
            </a:r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FORO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93E1F544-356B-4BAE-AAA5-71956C2A219E}"/>
              </a:ext>
            </a:extLst>
          </p:cNvPr>
          <p:cNvSpPr txBox="1"/>
          <p:nvPr/>
        </p:nvSpPr>
        <p:spPr>
          <a:xfrm>
            <a:off x="233479" y="2075871"/>
            <a:ext cx="2561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algn="ctr"/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PROPOSTA DE AQUISIÇÃO DE IMÓVEIS (PAI)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1847052F-DB2A-439A-8930-9B36BFDC354C}"/>
              </a:ext>
            </a:extLst>
          </p:cNvPr>
          <p:cNvSpPr txBox="1"/>
          <p:nvPr/>
        </p:nvSpPr>
        <p:spPr>
          <a:xfrm>
            <a:off x="4595838" y="2260537"/>
            <a:ext cx="300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algn="ctr"/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REGULARIZAÇÃO FUNDIÁRIA</a:t>
            </a: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6E4EE8BF-28D8-4F1F-B1B3-11453A4E9A9C}"/>
              </a:ext>
            </a:extLst>
          </p:cNvPr>
          <p:cNvSpPr txBox="1"/>
          <p:nvPr/>
        </p:nvSpPr>
        <p:spPr>
          <a:xfrm>
            <a:off x="7051059" y="4770465"/>
            <a:ext cx="27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algn="ctr"/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FUNDOS IMOBILIÁRIOS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CC332956-D5F3-45B6-92B7-B77E929DDDCA}"/>
              </a:ext>
            </a:extLst>
          </p:cNvPr>
          <p:cNvSpPr txBox="1"/>
          <p:nvPr/>
        </p:nvSpPr>
        <p:spPr>
          <a:xfrm>
            <a:off x="9440549" y="2260537"/>
            <a:ext cx="279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2" algn="ctr"/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FEIRÕES</a:t>
            </a:r>
            <a:r>
              <a:rPr lang="pt-BR" sz="2400" b="1">
                <a:solidFill>
                  <a:srgbClr val="0A1765"/>
                </a:solidFill>
                <a:sym typeface="Wingdings" panose="05000000000000000000" pitchFamily="2" charset="2"/>
              </a:rPr>
              <a:t> </a:t>
            </a:r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DE</a:t>
            </a:r>
            <a:r>
              <a:rPr lang="pt-BR" sz="2400" b="1">
                <a:solidFill>
                  <a:srgbClr val="0A1765"/>
                </a:solidFill>
                <a:sym typeface="Wingdings" panose="05000000000000000000" pitchFamily="2" charset="2"/>
              </a:rPr>
              <a:t> </a:t>
            </a:r>
            <a:r>
              <a:rPr lang="pt-BR" sz="2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anose="05000000000000000000" pitchFamily="2" charset="2"/>
              </a:rPr>
              <a:t>IMÓVEIS</a:t>
            </a:r>
          </a:p>
        </p:txBody>
      </p:sp>
    </p:spTree>
    <p:extLst>
      <p:ext uri="{BB962C8B-B14F-4D97-AF65-F5344CB8AC3E}">
        <p14:creationId xmlns:p14="http://schemas.microsoft.com/office/powerpoint/2010/main" val="141063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F1A7E2C-D0F0-42AA-9E91-98C8BBB355E7}"/>
              </a:ext>
            </a:extLst>
          </p:cNvPr>
          <p:cNvSpPr txBox="1">
            <a:spLocks/>
          </p:cNvSpPr>
          <p:nvPr/>
        </p:nvSpPr>
        <p:spPr>
          <a:xfrm>
            <a:off x="6850967" y="2902481"/>
            <a:ext cx="5341034" cy="1849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4400">
                <a:solidFill>
                  <a:srgbClr val="0A1765"/>
                </a:solidFill>
                <a:latin typeface="Segoe UI Black"/>
                <a:ea typeface="Segoe UI Black"/>
              </a:rPr>
              <a:t>Entregas </a:t>
            </a:r>
          </a:p>
          <a:p>
            <a:pPr algn="l"/>
            <a:r>
              <a:rPr lang="pt-BR" sz="4400">
                <a:solidFill>
                  <a:srgbClr val="0A1765"/>
                </a:solidFill>
                <a:latin typeface="Segoe UI Black"/>
                <a:ea typeface="Segoe UI Black"/>
              </a:rPr>
              <a:t>Agosto a Outubro/2021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31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3B8D4F97-BED1-47E1-8793-A426181BCC1D}"/>
              </a:ext>
            </a:extLst>
          </p:cNvPr>
          <p:cNvSpPr/>
          <p:nvPr/>
        </p:nvSpPr>
        <p:spPr>
          <a:xfrm>
            <a:off x="188539" y="5800783"/>
            <a:ext cx="834455" cy="834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C6E8F-E1B6-4908-B3F2-E46D864743D2}"/>
              </a:ext>
            </a:extLst>
          </p:cNvPr>
          <p:cNvSpPr txBox="1"/>
          <p:nvPr/>
        </p:nvSpPr>
        <p:spPr>
          <a:xfrm>
            <a:off x="1081281" y="787483"/>
            <a:ext cx="10922180" cy="58477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200" b="1">
                <a:solidFill>
                  <a:srgbClr val="0A1765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Governança</a:t>
            </a:r>
          </a:p>
          <a:p>
            <a:pPr algn="just"/>
            <a:r>
              <a:rPr lang="pt-BR" sz="2200">
                <a:cs typeface="Calibri"/>
              </a:rPr>
              <a:t>Implantação de Regime Especial de Governança, com apreciação colegiada qualificada das destinações da SPU. </a:t>
            </a:r>
            <a:r>
              <a:rPr lang="pt-BR" sz="2200" b="1">
                <a:solidFill>
                  <a:srgbClr val="000000"/>
                </a:solidFill>
                <a:cs typeface="Calibri"/>
              </a:rPr>
              <a:t>Desde 28/julho, 128 destinações deliberadas no novo modelo com acompanhamento e </a:t>
            </a:r>
            <a:r>
              <a:rPr lang="pt-BR" sz="2200" b="1" i="1" err="1">
                <a:solidFill>
                  <a:srgbClr val="000000"/>
                </a:solidFill>
                <a:cs typeface="Calibri"/>
              </a:rPr>
              <a:t>compliance</a:t>
            </a:r>
            <a:r>
              <a:rPr lang="pt-BR" sz="2200" b="1" i="1">
                <a:solidFill>
                  <a:srgbClr val="000000"/>
                </a:solidFill>
                <a:cs typeface="Calibri"/>
              </a:rPr>
              <a:t>.</a:t>
            </a:r>
          </a:p>
          <a:p>
            <a:pPr algn="just"/>
            <a:endParaRPr lang="pt-BR" sz="2200" b="1">
              <a:solidFill>
                <a:srgbClr val="376515"/>
              </a:solidFill>
              <a:latin typeface="Calibri" panose="020F0502020204030204"/>
              <a:ea typeface="Segoe UI Black"/>
              <a:cs typeface="+mn-lt"/>
            </a:endParaRPr>
          </a:p>
          <a:p>
            <a:pPr algn="just"/>
            <a:r>
              <a:rPr lang="pt-BR" sz="2200" b="1">
                <a:solidFill>
                  <a:srgbClr val="0A1765"/>
                </a:solidFill>
                <a:latin typeface="Segoe UI Black"/>
                <a:ea typeface="Segoe UI Black"/>
                <a:cs typeface="+mn-lt"/>
              </a:rPr>
              <a:t>Simplificação da Remição de Foro de forma online</a:t>
            </a:r>
          </a:p>
          <a:p>
            <a:pPr algn="just"/>
            <a:r>
              <a:rPr lang="pt-BR" sz="2200">
                <a:ea typeface="+mn-lt"/>
                <a:cs typeface="+mn-lt"/>
              </a:rPr>
              <a:t>Alcance de 300 mil imóveis de foreiros.</a:t>
            </a:r>
          </a:p>
          <a:p>
            <a:pPr algn="just"/>
            <a:r>
              <a:rPr lang="pt-BR" sz="2200">
                <a:ea typeface="+mn-lt"/>
                <a:cs typeface="+mn-lt"/>
              </a:rPr>
              <a:t>Piloto no RJ contando com 4.137 imóveis e arrecadação estimada em R$ 165 milhões. </a:t>
            </a:r>
          </a:p>
          <a:p>
            <a:pPr algn="just"/>
            <a:r>
              <a:rPr lang="pt-BR" sz="2200" b="1">
                <a:ea typeface="+mn-lt"/>
                <a:cs typeface="+mn-lt"/>
              </a:rPr>
              <a:t>Até 19/10, 203 remições foram realizadas, totalizando R$ 4,74 milhões. Outras 47 remições estão em processamento </a:t>
            </a:r>
            <a:r>
              <a:rPr lang="pt-BR" sz="2200">
                <a:ea typeface="+mn-lt"/>
                <a:cs typeface="+mn-lt"/>
              </a:rPr>
              <a:t>(pagamento DARF) </a:t>
            </a:r>
            <a:r>
              <a:rPr lang="pt-BR" sz="2200" b="1">
                <a:ea typeface="+mn-lt"/>
                <a:cs typeface="+mn-lt"/>
              </a:rPr>
              <a:t>com remição potencial de mais R$ 1,54 milhão.</a:t>
            </a:r>
            <a:endParaRPr lang="en-US" sz="2200" b="1">
              <a:ea typeface="+mn-lt"/>
              <a:cs typeface="+mn-lt"/>
            </a:endParaRPr>
          </a:p>
          <a:p>
            <a:pPr algn="just"/>
            <a:endParaRPr lang="pt-BR" sz="2200">
              <a:ea typeface="+mn-lt"/>
              <a:cs typeface="+mn-lt"/>
            </a:endParaRPr>
          </a:p>
          <a:p>
            <a:pPr algn="just"/>
            <a:r>
              <a:rPr lang="pt-BR" sz="2200" b="1">
                <a:solidFill>
                  <a:srgbClr val="0A1765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Realização de Feirões de Imóveis SPU</a:t>
            </a:r>
          </a:p>
          <a:p>
            <a:pPr algn="just"/>
            <a:r>
              <a:rPr lang="pt-BR" sz="2200" b="1">
                <a:cs typeface="Calibri"/>
              </a:rPr>
              <a:t>Realizado 2 feirões de imóveis (RJ e SP), com mais </a:t>
            </a:r>
            <a:r>
              <a:rPr lang="pt-BR" sz="2200" b="1">
                <a:ea typeface="+mn-lt"/>
                <a:cs typeface="+mn-lt"/>
              </a:rPr>
              <a:t>de 1.000 imóveis do governo federal </a:t>
            </a:r>
            <a:r>
              <a:rPr lang="pt-BR" sz="2200">
                <a:ea typeface="+mn-lt"/>
                <a:cs typeface="+mn-lt"/>
              </a:rPr>
              <a:t>apresentados. </a:t>
            </a:r>
            <a:r>
              <a:rPr lang="pt-BR" sz="2200">
                <a:cs typeface="Calibri"/>
              </a:rPr>
              <a:t>Divulgação da modalidade de Proposta de Aquisição de Imóveis (PAI) </a:t>
            </a:r>
            <a:endParaRPr lang="pt-BR" sz="2200">
              <a:ea typeface="Segoe UI Black"/>
              <a:cs typeface="Calibri"/>
            </a:endParaRPr>
          </a:p>
          <a:p>
            <a:pPr algn="just"/>
            <a:endParaRPr lang="pt-BR" sz="2200" b="1">
              <a:solidFill>
                <a:srgbClr val="0A1765"/>
              </a:solidFill>
              <a:latin typeface="Segoe UI Black"/>
              <a:ea typeface="Segoe UI Black"/>
              <a:cs typeface="Segoe UI Black" panose="020B0A02040204020203" pitchFamily="34" charset="0"/>
            </a:endParaRPr>
          </a:p>
          <a:p>
            <a:pPr algn="just"/>
            <a:r>
              <a:rPr lang="pt-BR" sz="2200" b="1">
                <a:solidFill>
                  <a:srgbClr val="0A1765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Solução para Regularização Fundiária em áreas urbanas consolidadas </a:t>
            </a:r>
          </a:p>
          <a:p>
            <a:pPr algn="just"/>
            <a:r>
              <a:rPr lang="pt-BR" sz="2200" b="1">
                <a:cs typeface="Calibri"/>
              </a:rPr>
              <a:t>Transferência de área para Entrega de títulos a 5 mil famílias </a:t>
            </a:r>
            <a:r>
              <a:rPr lang="pt-BR" sz="2200">
                <a:cs typeface="Calibri"/>
              </a:rPr>
              <a:t>em Paranaguá/PR</a:t>
            </a: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45063BA8-1E68-4911-904D-1269CD2FD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796" y="5904040"/>
            <a:ext cx="650681" cy="650681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76DB11B-A06E-46A7-BFB1-7FAE48EFD515}"/>
              </a:ext>
            </a:extLst>
          </p:cNvPr>
          <p:cNvGrpSpPr/>
          <p:nvPr/>
        </p:nvGrpSpPr>
        <p:grpSpPr>
          <a:xfrm>
            <a:off x="188538" y="2540974"/>
            <a:ext cx="834455" cy="834455"/>
            <a:chOff x="-1268367" y="2238674"/>
            <a:chExt cx="937712" cy="937712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CFF480F9-EFC4-4835-A157-7D7B513A333E}"/>
                </a:ext>
              </a:extLst>
            </p:cNvPr>
            <p:cNvSpPr/>
            <p:nvPr/>
          </p:nvSpPr>
          <p:spPr>
            <a:xfrm>
              <a:off x="-1268367" y="2238674"/>
              <a:ext cx="937712" cy="9377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Graphic 10" descr="Cloud Computing with solid fill">
              <a:extLst>
                <a:ext uri="{FF2B5EF4-FFF2-40B4-BE49-F238E27FC236}">
                  <a16:creationId xmlns:a16="http://schemas.microsoft.com/office/drawing/2014/main" id="{6A99DE78-FD8F-4949-8162-77D1B7BE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183875" y="2323166"/>
              <a:ext cx="768729" cy="768729"/>
            </a:xfrm>
            <a:prstGeom prst="rect">
              <a:avLst/>
            </a:prstGeom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77A7396-E037-479B-BB27-A87DF4C4CA8C}"/>
              </a:ext>
            </a:extLst>
          </p:cNvPr>
          <p:cNvGrpSpPr/>
          <p:nvPr/>
        </p:nvGrpSpPr>
        <p:grpSpPr>
          <a:xfrm>
            <a:off x="188538" y="887811"/>
            <a:ext cx="834455" cy="834455"/>
            <a:chOff x="-1268367" y="787483"/>
            <a:chExt cx="937712" cy="937712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3BFE9C24-BD76-40B6-B9DF-A4BB4FA87898}"/>
                </a:ext>
              </a:extLst>
            </p:cNvPr>
            <p:cNvSpPr/>
            <p:nvPr/>
          </p:nvSpPr>
          <p:spPr>
            <a:xfrm>
              <a:off x="-1268367" y="787483"/>
              <a:ext cx="937712" cy="9377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Graphic 12" descr="Magnifying glass with solid fill">
              <a:extLst>
                <a:ext uri="{FF2B5EF4-FFF2-40B4-BE49-F238E27FC236}">
                  <a16:creationId xmlns:a16="http://schemas.microsoft.com/office/drawing/2014/main" id="{A5530D5F-7DDC-4590-9A7F-53A7D05AA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193417" y="871974"/>
              <a:ext cx="768729" cy="768729"/>
            </a:xfrm>
            <a:prstGeom prst="rect">
              <a:avLst/>
            </a:prstGeom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5DE238C-BB7F-4B0C-BC5F-8F1DBB47CDD1}"/>
              </a:ext>
            </a:extLst>
          </p:cNvPr>
          <p:cNvGrpSpPr/>
          <p:nvPr/>
        </p:nvGrpSpPr>
        <p:grpSpPr>
          <a:xfrm>
            <a:off x="188539" y="4497472"/>
            <a:ext cx="834455" cy="834455"/>
            <a:chOff x="-1268367" y="3820377"/>
            <a:chExt cx="937712" cy="937712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D16A7990-D146-4E88-98F9-7DCF5584FF9C}"/>
                </a:ext>
              </a:extLst>
            </p:cNvPr>
            <p:cNvSpPr/>
            <p:nvPr/>
          </p:nvSpPr>
          <p:spPr>
            <a:xfrm>
              <a:off x="-1268367" y="3820377"/>
              <a:ext cx="937712" cy="9377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Graphic 15" descr="Money outline">
              <a:extLst>
                <a:ext uri="{FF2B5EF4-FFF2-40B4-BE49-F238E27FC236}">
                  <a16:creationId xmlns:a16="http://schemas.microsoft.com/office/drawing/2014/main" id="{77997286-FB5A-423B-BFF0-CAE32D9D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183876" y="3904868"/>
              <a:ext cx="768729" cy="768729"/>
            </a:xfrm>
            <a:prstGeom prst="rect">
              <a:avLst/>
            </a:prstGeom>
          </p:spPr>
        </p:pic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7AEF8C0-CE39-46F3-8DB0-B6315CEE4AC1}"/>
              </a:ext>
            </a:extLst>
          </p:cNvPr>
          <p:cNvSpPr/>
          <p:nvPr/>
        </p:nvSpPr>
        <p:spPr>
          <a:xfrm>
            <a:off x="1958371" y="101653"/>
            <a:ext cx="8275259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3627C2-0AA2-4814-816E-C3AE7B131919}"/>
              </a:ext>
            </a:extLst>
          </p:cNvPr>
          <p:cNvSpPr txBox="1"/>
          <p:nvPr/>
        </p:nvSpPr>
        <p:spPr>
          <a:xfrm flipH="1">
            <a:off x="1947598" y="132428"/>
            <a:ext cx="82968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rgbClr val="FFCD05"/>
                </a:solidFill>
                <a:latin typeface="Segoe UI Black"/>
                <a:ea typeface="Segoe UI Black"/>
              </a:rPr>
              <a:t>Entregas Realizadas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88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99C6E8F-E1B6-4908-B3F2-E46D864743D2}"/>
              </a:ext>
            </a:extLst>
          </p:cNvPr>
          <p:cNvSpPr txBox="1"/>
          <p:nvPr/>
        </p:nvSpPr>
        <p:spPr>
          <a:xfrm>
            <a:off x="0" y="635083"/>
            <a:ext cx="1200346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200">
                <a:cs typeface="Calibri"/>
              </a:rPr>
              <a:t>Instituídos pela Portaria SEDDM/ME nº 7.397, de 24/06/2021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7AEF8C0-CE39-46F3-8DB0-B6315CEE4AC1}"/>
              </a:ext>
            </a:extLst>
          </p:cNvPr>
          <p:cNvSpPr/>
          <p:nvPr/>
        </p:nvSpPr>
        <p:spPr>
          <a:xfrm>
            <a:off x="1066801" y="101653"/>
            <a:ext cx="10058400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3627C2-0AA2-4814-816E-C3AE7B131919}"/>
              </a:ext>
            </a:extLst>
          </p:cNvPr>
          <p:cNvSpPr txBox="1"/>
          <p:nvPr/>
        </p:nvSpPr>
        <p:spPr>
          <a:xfrm flipH="1">
            <a:off x="1419225" y="132428"/>
            <a:ext cx="935355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dirty="0">
                <a:solidFill>
                  <a:srgbClr val="FFCD05"/>
                </a:solidFill>
                <a:latin typeface="Segoe UI Black"/>
                <a:ea typeface="Segoe UI Black"/>
              </a:rPr>
              <a:t>Grupos Especiais de Destinação Supervisionada (GE-DESUP)</a:t>
            </a:r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E3F9EAC-2A2B-4488-AB50-1F0BE0474B74}"/>
              </a:ext>
            </a:extLst>
          </p:cNvPr>
          <p:cNvSpPr/>
          <p:nvPr/>
        </p:nvSpPr>
        <p:spPr>
          <a:xfrm>
            <a:off x="-1" y="1330723"/>
            <a:ext cx="3628571" cy="8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B41E724-85A1-4377-A95B-7DF9866FC7DA}"/>
              </a:ext>
            </a:extLst>
          </p:cNvPr>
          <p:cNvSpPr txBox="1"/>
          <p:nvPr/>
        </p:nvSpPr>
        <p:spPr>
          <a:xfrm>
            <a:off x="-1" y="1473913"/>
            <a:ext cx="362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pt-BR" sz="2800">
                <a:solidFill>
                  <a:schemeClr val="bg1"/>
                </a:solidFill>
                <a:latin typeface="Arial Black" panose="020B0A04020102020204" pitchFamily="34" charset="0"/>
              </a:rPr>
              <a:t>128 destinações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C55AB65-CD09-48B3-B69F-9940A7852C0A}"/>
              </a:ext>
            </a:extLst>
          </p:cNvPr>
          <p:cNvSpPr txBox="1"/>
          <p:nvPr/>
        </p:nvSpPr>
        <p:spPr>
          <a:xfrm>
            <a:off x="-27596" y="2850906"/>
            <a:ext cx="39700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276225" rtl="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60"/>
                </a:solidFill>
                <a:latin typeface="Arial Black" panose="020B0A04020102020204" pitchFamily="34" charset="0"/>
              </a:rPr>
              <a:t>R$ 1,12 bilhão </a:t>
            </a:r>
          </a:p>
          <a:p>
            <a:pPr marL="180975" lvl="0" rtl="0"/>
            <a:r>
              <a:rPr lang="pt-BR" sz="240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pt-BR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(valor de avaliação)</a:t>
            </a:r>
          </a:p>
          <a:p>
            <a:pPr marL="457200" lvl="0" indent="-276225" rtl="0">
              <a:buFont typeface="Arial" panose="020B0604020202020204" pitchFamily="34" charset="0"/>
              <a:buChar char="•"/>
            </a:pPr>
            <a:endParaRPr lang="pt-BR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76225" rtl="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60"/>
                </a:solidFill>
                <a:latin typeface="Arial Black" panose="020B0A04020102020204" pitchFamily="34" charset="0"/>
              </a:rPr>
              <a:t>68 municípios     em 22 UF</a:t>
            </a:r>
          </a:p>
          <a:p>
            <a:pPr marL="457200" lvl="0" indent="-276225" rtl="0">
              <a:buFont typeface="Arial" panose="020B0604020202020204" pitchFamily="34" charset="0"/>
              <a:buChar char="•"/>
            </a:pPr>
            <a:endParaRPr lang="pt-BR" sz="24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lvl="0" indent="-276225" rtl="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60"/>
                </a:solidFill>
                <a:latin typeface="Arial Black" panose="020B0A04020102020204" pitchFamily="34" charset="0"/>
              </a:rPr>
              <a:t>54,6 milhões de m²</a:t>
            </a:r>
          </a:p>
          <a:p>
            <a:pPr marL="457200" lvl="0" indent="-276225" rtl="0">
              <a:buFont typeface="Arial" panose="020B0604020202020204" pitchFamily="34" charset="0"/>
              <a:buChar char="•"/>
            </a:pPr>
            <a:endParaRPr lang="pt-BR" sz="24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lvl="0" indent="-276225" rtl="0"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002060"/>
                </a:solidFill>
                <a:latin typeface="Arial Black" panose="020B0A04020102020204" pitchFamily="34" charset="0"/>
              </a:rPr>
              <a:t>1,6 destinação/dia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209CA1CC-EA36-4999-8037-57622D3C54EA}"/>
              </a:ext>
            </a:extLst>
          </p:cNvPr>
          <p:cNvSpPr txBox="1"/>
          <p:nvPr/>
        </p:nvSpPr>
        <p:spPr>
          <a:xfrm>
            <a:off x="0" y="2149708"/>
            <a:ext cx="362856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>
                <a:cs typeface="Calibri"/>
              </a:rPr>
              <a:t>(30/julho a 18/outubro)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35159E4-B7FC-4D57-B66C-ABD796DE4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61455"/>
              </p:ext>
            </p:extLst>
          </p:nvPr>
        </p:nvGraphicFramePr>
        <p:xfrm>
          <a:off x="4362139" y="1330723"/>
          <a:ext cx="7769901" cy="573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123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E5B833E7-B7E1-4256-8744-F859C8BFCC37}"/>
              </a:ext>
            </a:extLst>
          </p:cNvPr>
          <p:cNvGrpSpPr/>
          <p:nvPr/>
        </p:nvGrpSpPr>
        <p:grpSpPr>
          <a:xfrm>
            <a:off x="217713" y="3223220"/>
            <a:ext cx="3755026" cy="3533127"/>
            <a:chOff x="217713" y="3223220"/>
            <a:chExt cx="3755026" cy="3533127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FBC059BC-6009-48BA-8DDA-A495B0DB064F}"/>
                </a:ext>
              </a:extLst>
            </p:cNvPr>
            <p:cNvSpPr/>
            <p:nvPr/>
          </p:nvSpPr>
          <p:spPr>
            <a:xfrm>
              <a:off x="217713" y="3223220"/>
              <a:ext cx="3755026" cy="3453960"/>
            </a:xfrm>
            <a:prstGeom prst="roundRect">
              <a:avLst>
                <a:gd name="adj" fmla="val 10049"/>
              </a:avLst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Gráfico 3" descr="Cidade com preenchimento sólido">
              <a:extLst>
                <a:ext uri="{FF2B5EF4-FFF2-40B4-BE49-F238E27FC236}">
                  <a16:creationId xmlns:a16="http://schemas.microsoft.com/office/drawing/2014/main" id="{B62CAAEC-7375-4A0F-8D80-CDEA6B2C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58585" y="5085882"/>
              <a:ext cx="1670465" cy="1670465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AF667655-1463-4939-AE0A-A2AF0D766969}"/>
              </a:ext>
            </a:extLst>
          </p:cNvPr>
          <p:cNvGrpSpPr/>
          <p:nvPr/>
        </p:nvGrpSpPr>
        <p:grpSpPr>
          <a:xfrm>
            <a:off x="8210830" y="3223220"/>
            <a:ext cx="3755026" cy="3662943"/>
            <a:chOff x="8210830" y="3223220"/>
            <a:chExt cx="3755026" cy="3662943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D07597E8-C8A7-4682-AF3B-4A3BA5CEF618}"/>
                </a:ext>
              </a:extLst>
            </p:cNvPr>
            <p:cNvSpPr/>
            <p:nvPr/>
          </p:nvSpPr>
          <p:spPr>
            <a:xfrm>
              <a:off x="8210830" y="3223220"/>
              <a:ext cx="3755026" cy="3453960"/>
            </a:xfrm>
            <a:prstGeom prst="roundRect">
              <a:avLst>
                <a:gd name="adj" fmla="val 11152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Gráfico 15" descr="Onda estrutura de tópicos">
              <a:extLst>
                <a:ext uri="{FF2B5EF4-FFF2-40B4-BE49-F238E27FC236}">
                  <a16:creationId xmlns:a16="http://schemas.microsoft.com/office/drawing/2014/main" id="{6AF81BEE-1763-4D97-BDAE-5C80495D4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76197" y="4698686"/>
              <a:ext cx="2187477" cy="2187477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2F56C8F-A2B8-4DF6-BFE8-7BB040A98B41}"/>
              </a:ext>
            </a:extLst>
          </p:cNvPr>
          <p:cNvGrpSpPr/>
          <p:nvPr/>
        </p:nvGrpSpPr>
        <p:grpSpPr>
          <a:xfrm>
            <a:off x="4214272" y="3223220"/>
            <a:ext cx="3755026" cy="3453960"/>
            <a:chOff x="4214272" y="3223220"/>
            <a:chExt cx="3755026" cy="3453960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9D418751-3F28-4FBE-92CC-C59B813CF0F0}"/>
                </a:ext>
              </a:extLst>
            </p:cNvPr>
            <p:cNvSpPr/>
            <p:nvPr/>
          </p:nvSpPr>
          <p:spPr>
            <a:xfrm>
              <a:off x="4214272" y="3223220"/>
              <a:ext cx="3755026" cy="3453960"/>
            </a:xfrm>
            <a:prstGeom prst="roundRect">
              <a:avLst>
                <a:gd name="adj" fmla="val 11703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Gráfico 16" descr="Agriculture estrutura de tópicos">
              <a:extLst>
                <a:ext uri="{FF2B5EF4-FFF2-40B4-BE49-F238E27FC236}">
                  <a16:creationId xmlns:a16="http://schemas.microsoft.com/office/drawing/2014/main" id="{ECA3362E-0BFB-4A7C-BF6B-CE0AC501E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03476" y="4698686"/>
              <a:ext cx="1978494" cy="1978494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98FEE8-39D8-406B-97A1-E0E5769E0B04}"/>
              </a:ext>
            </a:extLst>
          </p:cNvPr>
          <p:cNvSpPr txBox="1"/>
          <p:nvPr/>
        </p:nvSpPr>
        <p:spPr>
          <a:xfrm>
            <a:off x="217714" y="743789"/>
            <a:ext cx="11748143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400" b="1">
                <a:solidFill>
                  <a:srgbClr val="0A1765"/>
                </a:solidFill>
                <a:ea typeface="+mn-lt"/>
                <a:cs typeface="+mn-lt"/>
              </a:rPr>
              <a:t>Secretaria de Coordenação e Governança do Patrimônio da União - SPU</a:t>
            </a:r>
          </a:p>
          <a:p>
            <a:pPr marL="742950" lvl="1" indent="-285750" algn="just">
              <a:buFont typeface="Arial"/>
              <a:buChar char="•"/>
            </a:pPr>
            <a:r>
              <a:rPr lang="pt-BR" sz="2000">
                <a:solidFill>
                  <a:srgbClr val="0A1765"/>
                </a:solidFill>
                <a:cs typeface="Calibri"/>
              </a:rPr>
              <a:t>Criada há 167 anos </a:t>
            </a:r>
            <a:endParaRPr lang="pt-BR" sz="2000">
              <a:solidFill>
                <a:srgbClr val="0A1765"/>
              </a:solidFill>
              <a:ea typeface="+mn-lt"/>
              <a:cs typeface="+mn-lt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pt-BR" sz="2000">
                <a:solidFill>
                  <a:srgbClr val="0A1765"/>
                </a:solidFill>
                <a:cs typeface="Calibri"/>
              </a:rPr>
              <a:t>Administra hoje mais de 700 mil imóveis </a:t>
            </a:r>
            <a:endParaRPr lang="pt-BR" sz="2000">
              <a:solidFill>
                <a:srgbClr val="0A1765"/>
              </a:solidFill>
              <a:ea typeface="+mn-lt"/>
              <a:cs typeface="+mn-lt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pt-BR" sz="2000">
                <a:solidFill>
                  <a:srgbClr val="0A1765"/>
                </a:solidFill>
                <a:cs typeface="Calibri"/>
              </a:rPr>
              <a:t>Atualmente, órgão do Ministério da Economia vinculado à Secretaria Especial de Desestatização, Desinvestimento e Mercados (SEDDM)</a:t>
            </a:r>
            <a:endParaRPr lang="pt-BR" sz="2000">
              <a:solidFill>
                <a:srgbClr val="0A1765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endParaRPr lang="pt-BR" sz="2000" b="1">
              <a:solidFill>
                <a:srgbClr val="0A1765"/>
              </a:solidFill>
              <a:ea typeface="+mn-lt"/>
              <a:cs typeface="+mn-lt"/>
            </a:endParaRPr>
          </a:p>
          <a:p>
            <a:pPr algn="just"/>
            <a:r>
              <a:rPr lang="pt-BR" sz="2400" b="1">
                <a:solidFill>
                  <a:srgbClr val="0A1765"/>
                </a:solidFill>
                <a:cs typeface="Calibri"/>
              </a:rPr>
              <a:t>Responsável por gerir e manter o Patrimônio Imobiliário da União:</a:t>
            </a:r>
            <a:endParaRPr lang="pt-BR" sz="2400">
              <a:solidFill>
                <a:srgbClr val="0A1765"/>
              </a:solidFill>
              <a:cs typeface="Calibri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F954556-1310-4C5D-BB2A-D3F1745F637F}"/>
              </a:ext>
            </a:extLst>
          </p:cNvPr>
          <p:cNvSpPr/>
          <p:nvPr/>
        </p:nvSpPr>
        <p:spPr>
          <a:xfrm>
            <a:off x="123691" y="101653"/>
            <a:ext cx="6342736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BDFCDA-E14A-4BDF-BD0B-8BE6DFCD37CC}"/>
              </a:ext>
            </a:extLst>
          </p:cNvPr>
          <p:cNvSpPr txBox="1"/>
          <p:nvPr/>
        </p:nvSpPr>
        <p:spPr>
          <a:xfrm flipH="1">
            <a:off x="217714" y="132428"/>
            <a:ext cx="61546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>
                <a:solidFill>
                  <a:srgbClr val="FFCD05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Quem é a </a:t>
            </a:r>
            <a:r>
              <a:rPr lang="pt-BR" sz="2400">
                <a:solidFill>
                  <a:schemeClr val="bg1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SPU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73A296-BDA2-4F3E-8F04-B082108CEBE0}"/>
              </a:ext>
            </a:extLst>
          </p:cNvPr>
          <p:cNvSpPr txBox="1"/>
          <p:nvPr/>
        </p:nvSpPr>
        <p:spPr>
          <a:xfrm>
            <a:off x="328326" y="3365150"/>
            <a:ext cx="350072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pt-BR" sz="2000" b="1">
                <a:cs typeface="Calibri"/>
              </a:rPr>
              <a:t>Bens de Uso Especial (BUE):</a:t>
            </a:r>
          </a:p>
          <a:p>
            <a:pPr marL="0" lvl="2" algn="just"/>
            <a:r>
              <a:rPr lang="pt-BR" sz="2000">
                <a:cs typeface="Calibri"/>
              </a:rPr>
              <a:t>Edifícios públicos federais (inclusive de outros poderes federais) e cedidos a estados e municípios, unidades de conservação, terras indígenas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1D1361F-5EFE-4559-9EDF-C3BAEFDE8368}"/>
              </a:ext>
            </a:extLst>
          </p:cNvPr>
          <p:cNvSpPr txBox="1"/>
          <p:nvPr/>
        </p:nvSpPr>
        <p:spPr>
          <a:xfrm>
            <a:off x="4341423" y="3365150"/>
            <a:ext cx="350072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pt-BR" sz="2000" b="1">
                <a:ea typeface="+mn-lt"/>
                <a:cs typeface="+mn-lt"/>
              </a:rPr>
              <a:t>Bens Dominicais:</a:t>
            </a:r>
            <a:endParaRPr lang="pt-BR" sz="2000" b="1">
              <a:cs typeface="Calibri"/>
            </a:endParaRPr>
          </a:p>
          <a:p>
            <a:pPr marL="0" lvl="2" algn="just"/>
            <a:r>
              <a:rPr lang="pt-BR" sz="2000">
                <a:cs typeface="Calibri"/>
              </a:rPr>
              <a:t>Terrenos interiores da União (terras devolutas, imóveis recebidos), terrenos de marinha (defrontantes ao mar), marginais (defrontantes aos rios federais navegáveis) e seus acrescidos, utilizados por particulares ou vagos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11E3850-D58C-481D-AB73-1561E4CE90A4}"/>
              </a:ext>
            </a:extLst>
          </p:cNvPr>
          <p:cNvSpPr txBox="1"/>
          <p:nvPr/>
        </p:nvSpPr>
        <p:spPr>
          <a:xfrm>
            <a:off x="8337982" y="3365150"/>
            <a:ext cx="350072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pt-BR" sz="2000" b="1">
                <a:cs typeface="Calibri"/>
              </a:rPr>
              <a:t>Bens de Uso Comum do Povo (BUC):</a:t>
            </a:r>
            <a:endParaRPr lang="pt-BR" sz="2000" b="1">
              <a:ea typeface="+mn-lt"/>
              <a:cs typeface="+mn-lt"/>
            </a:endParaRPr>
          </a:p>
          <a:p>
            <a:pPr marL="0" lvl="2" algn="just"/>
            <a:r>
              <a:rPr lang="pt-BR" sz="2000">
                <a:ea typeface="+mn-lt"/>
                <a:cs typeface="+mn-lt"/>
              </a:rPr>
              <a:t>Rios Federais, mar territorial, praias (genuínos)</a:t>
            </a:r>
          </a:p>
          <a:p>
            <a:pPr marL="0" lvl="2" algn="just"/>
            <a:endParaRPr lang="pt-BR" sz="2000">
              <a:ea typeface="+mn-lt"/>
              <a:cs typeface="+mn-lt"/>
            </a:endParaRPr>
          </a:p>
          <a:p>
            <a:pPr marL="0" lvl="2" algn="just"/>
            <a:r>
              <a:rPr lang="pt-BR" sz="2000">
                <a:ea typeface="+mn-lt"/>
                <a:cs typeface="+mn-lt"/>
              </a:rPr>
              <a:t>Calçadões, praças, ruas, parques (afetados mas ocupando área da União)</a:t>
            </a:r>
          </a:p>
        </p:txBody>
      </p:sp>
    </p:spTree>
    <p:extLst>
      <p:ext uri="{BB962C8B-B14F-4D97-AF65-F5344CB8AC3E}">
        <p14:creationId xmlns:p14="http://schemas.microsoft.com/office/powerpoint/2010/main" val="223002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117464026"/>
              </p:ext>
            </p:extLst>
          </p:nvPr>
        </p:nvGraphicFramePr>
        <p:xfrm>
          <a:off x="162297" y="1150868"/>
          <a:ext cx="5439513" cy="478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E0F8D64A-1955-4705-95ED-EE270E7F9B33}"/>
              </a:ext>
            </a:extLst>
          </p:cNvPr>
          <p:cNvSpPr/>
          <p:nvPr/>
        </p:nvSpPr>
        <p:spPr>
          <a:xfrm>
            <a:off x="5954046" y="839927"/>
            <a:ext cx="1850220" cy="635667"/>
          </a:xfrm>
          <a:prstGeom prst="round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68000">
                <a:schemeClr val="accent1">
                  <a:lumMod val="95000"/>
                  <a:lumOff val="5000"/>
                </a:schemeClr>
              </a:gs>
              <a:gs pos="10000">
                <a:schemeClr val="accent1">
                  <a:lumMod val="6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RESULTADOS ALCANÇADOS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B4C696-4D64-471F-BED8-66890BED7021}"/>
              </a:ext>
            </a:extLst>
          </p:cNvPr>
          <p:cNvSpPr txBox="1"/>
          <p:nvPr/>
        </p:nvSpPr>
        <p:spPr>
          <a:xfrm>
            <a:off x="5884239" y="1677325"/>
            <a:ext cx="5928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De 2019 a 2021 foram realizadas destinações que resultarão em aproximadamente </a:t>
            </a:r>
            <a:r>
              <a:rPr lang="pt-BR" sz="2000" b="1" u="sng" dirty="0"/>
              <a:t>32 mil famílias de baixa renda</a:t>
            </a:r>
            <a:r>
              <a:rPr lang="pt-BR" sz="2000" dirty="0"/>
              <a:t> beneficiadas com suas moradias regularizadas.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692DD39-252D-454F-BF43-56F48D56A688}"/>
              </a:ext>
            </a:extLst>
          </p:cNvPr>
          <p:cNvSpPr/>
          <p:nvPr/>
        </p:nvSpPr>
        <p:spPr>
          <a:xfrm>
            <a:off x="5954046" y="3280340"/>
            <a:ext cx="1786948" cy="635667"/>
          </a:xfrm>
          <a:prstGeom prst="round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68000">
                <a:schemeClr val="accent1">
                  <a:lumMod val="95000"/>
                  <a:lumOff val="5000"/>
                </a:schemeClr>
              </a:gs>
              <a:gs pos="10000">
                <a:schemeClr val="accent1">
                  <a:lumMod val="6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 prstMaterial="matte"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ENTREGAS PRÓXIMAS IMPORTANTES</a:t>
            </a:r>
            <a:endParaRPr lang="pt-BR" sz="1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B4B5B8F-B8D3-474A-9238-52A88A3A0F49}"/>
              </a:ext>
            </a:extLst>
          </p:cNvPr>
          <p:cNvSpPr txBox="1"/>
          <p:nvPr/>
        </p:nvSpPr>
        <p:spPr>
          <a:xfrm>
            <a:off x="5884238" y="4053221"/>
            <a:ext cx="5928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Cessão sob regime de CDRU ao município de Paranaguá (Ilha dos Valadares): 5.000 famílias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Doação ao município de Cubatão: 720 famílias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Doações ao Município de Sergipe: 1.380 famílias, com regularização fundiária e construção de habitações populares.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CA1F5B8-5D81-4A96-B26B-1762524AF7DF}"/>
              </a:ext>
            </a:extLst>
          </p:cNvPr>
          <p:cNvSpPr/>
          <p:nvPr/>
        </p:nvSpPr>
        <p:spPr>
          <a:xfrm>
            <a:off x="1066801" y="101653"/>
            <a:ext cx="10058400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8A5E9A6-82BD-4BC7-81B5-FE667E2D7BC0}"/>
              </a:ext>
            </a:extLst>
          </p:cNvPr>
          <p:cNvSpPr txBox="1"/>
          <p:nvPr/>
        </p:nvSpPr>
        <p:spPr>
          <a:xfrm flipH="1">
            <a:off x="1419225" y="132428"/>
            <a:ext cx="935355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dirty="0">
                <a:solidFill>
                  <a:srgbClr val="FFCD05"/>
                </a:solidFill>
                <a:latin typeface="Segoe UI Black"/>
                <a:ea typeface="Segoe UI Black"/>
              </a:rPr>
              <a:t>Regularização Fundiária SPU</a:t>
            </a:r>
          </a:p>
        </p:txBody>
      </p:sp>
    </p:spTree>
    <p:extLst>
      <p:ext uri="{BB962C8B-B14F-4D97-AF65-F5344CB8AC3E}">
        <p14:creationId xmlns:p14="http://schemas.microsoft.com/office/powerpoint/2010/main" val="1910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F1A7E2C-D0F0-42AA-9E91-98C8BBB355E7}"/>
              </a:ext>
            </a:extLst>
          </p:cNvPr>
          <p:cNvSpPr txBox="1">
            <a:spLocks/>
          </p:cNvSpPr>
          <p:nvPr/>
        </p:nvSpPr>
        <p:spPr>
          <a:xfrm>
            <a:off x="6850967" y="2902480"/>
            <a:ext cx="4588558" cy="3079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4400" dirty="0">
                <a:solidFill>
                  <a:srgbClr val="0A1765"/>
                </a:solidFill>
                <a:latin typeface="Segoe UI Black"/>
                <a:ea typeface="Segoe UI Black"/>
              </a:rPr>
              <a:t>Entregas de TAUS. Abrace o Marajó e outros municípios da região Norte.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854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7AEF8C0-CE39-46F3-8DB0-B6315CEE4AC1}"/>
              </a:ext>
            </a:extLst>
          </p:cNvPr>
          <p:cNvSpPr/>
          <p:nvPr/>
        </p:nvSpPr>
        <p:spPr>
          <a:xfrm>
            <a:off x="571502" y="101653"/>
            <a:ext cx="11048998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3627C2-0AA2-4814-816E-C3AE7B131919}"/>
              </a:ext>
            </a:extLst>
          </p:cNvPr>
          <p:cNvSpPr txBox="1"/>
          <p:nvPr/>
        </p:nvSpPr>
        <p:spPr>
          <a:xfrm flipH="1">
            <a:off x="571500" y="132428"/>
            <a:ext cx="110490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rgbClr val="FFCD05"/>
                </a:solidFill>
                <a:latin typeface="Segoe UI Black"/>
                <a:ea typeface="Segoe UI Black"/>
              </a:rPr>
              <a:t>Entregas previstas de Termo de Autorização de Uso Sustentável – TAUS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D7D8B76-1C10-49BF-8B20-A7D9A6C9F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3707"/>
              </p:ext>
            </p:extLst>
          </p:nvPr>
        </p:nvGraphicFramePr>
        <p:xfrm>
          <a:off x="2423554" y="1850677"/>
          <a:ext cx="7344891" cy="4825365"/>
        </p:xfrm>
        <a:graphic>
          <a:graphicData uri="http://schemas.openxmlformats.org/drawingml/2006/table">
            <a:tbl>
              <a:tblPr firstRow="1" bandRow="1"/>
              <a:tblGrid>
                <a:gridCol w="1536057">
                  <a:extLst>
                    <a:ext uri="{9D8B030D-6E8A-4147-A177-3AD203B41FA5}">
                      <a16:colId xmlns:a16="http://schemas.microsoft.com/office/drawing/2014/main" val="1784910098"/>
                    </a:ext>
                  </a:extLst>
                </a:gridCol>
                <a:gridCol w="895703">
                  <a:extLst>
                    <a:ext uri="{9D8B030D-6E8A-4147-A177-3AD203B41FA5}">
                      <a16:colId xmlns:a16="http://schemas.microsoft.com/office/drawing/2014/main" val="3778892541"/>
                    </a:ext>
                  </a:extLst>
                </a:gridCol>
                <a:gridCol w="1113014">
                  <a:extLst>
                    <a:ext uri="{9D8B030D-6E8A-4147-A177-3AD203B41FA5}">
                      <a16:colId xmlns:a16="http://schemas.microsoft.com/office/drawing/2014/main" val="2494871833"/>
                    </a:ext>
                  </a:extLst>
                </a:gridCol>
                <a:gridCol w="418976">
                  <a:extLst>
                    <a:ext uri="{9D8B030D-6E8A-4147-A177-3AD203B41FA5}">
                      <a16:colId xmlns:a16="http://schemas.microsoft.com/office/drawing/2014/main" val="3154493436"/>
                    </a:ext>
                  </a:extLst>
                </a:gridCol>
                <a:gridCol w="1420359">
                  <a:extLst>
                    <a:ext uri="{9D8B030D-6E8A-4147-A177-3AD203B41FA5}">
                      <a16:colId xmlns:a16="http://schemas.microsoft.com/office/drawing/2014/main" val="3766051678"/>
                    </a:ext>
                  </a:extLst>
                </a:gridCol>
                <a:gridCol w="847768">
                  <a:extLst>
                    <a:ext uri="{9D8B030D-6E8A-4147-A177-3AD203B41FA5}">
                      <a16:colId xmlns:a16="http://schemas.microsoft.com/office/drawing/2014/main" val="1361784276"/>
                    </a:ext>
                  </a:extLst>
                </a:gridCol>
                <a:gridCol w="1113014">
                  <a:extLst>
                    <a:ext uri="{9D8B030D-6E8A-4147-A177-3AD203B41FA5}">
                      <a16:colId xmlns:a16="http://schemas.microsoft.com/office/drawing/2014/main" val="3827838055"/>
                    </a:ext>
                  </a:extLst>
                </a:gridCol>
              </a:tblGrid>
              <a:tr h="22004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FFCD05"/>
                          </a:solidFill>
                          <a:effectLst/>
                          <a:latin typeface="Arial Black" panose="020B0A04020102020204" pitchFamily="34" charset="0"/>
                        </a:rPr>
                        <a:t>REGIÃO DO MARAJÓ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17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176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FFCD05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OUTROS MUNICÍPIOS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176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1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6506"/>
                  </a:ext>
                </a:extLst>
              </a:tr>
              <a:tr h="2200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Município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Qtde</a:t>
                      </a:r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TAUS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Município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Qtde</a:t>
                      </a:r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TAUS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6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Bagre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Belém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363637"/>
                  </a:ext>
                </a:extLst>
              </a:tr>
              <a:tr h="356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Curralinho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Bragança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20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Breves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Breu Branco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594571"/>
                  </a:ext>
                </a:extLst>
              </a:tr>
              <a:tr h="4748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Cachoeira do Arari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Goianésia do Pará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10"/>
                  </a:ext>
                </a:extLst>
              </a:tr>
              <a:tr h="3565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Chaves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Igarapé-</a:t>
                      </a:r>
                      <a:r>
                        <a:rPr lang="pt-B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473569"/>
                  </a:ext>
                </a:extLst>
              </a:tr>
              <a:tr h="44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Melgaço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Inhangapi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433"/>
                  </a:ext>
                </a:extLst>
              </a:tr>
              <a:tr h="445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Muaná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Jacundá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337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Salvaterra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Limoeiro do Ajuru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292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Mocajuba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315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Oeiras do Pará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897538"/>
                  </a:ext>
                </a:extLst>
              </a:tr>
              <a:tr h="44525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Félix do Xingu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68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Tucuruí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8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Vigia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41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Vitória do Xingu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65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1.567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89245"/>
                  </a:ext>
                </a:extLst>
              </a:tr>
            </a:tbl>
          </a:graphicData>
        </a:graphic>
      </p:graphicFrame>
      <p:sp>
        <p:nvSpPr>
          <p:cNvPr id="22" name="Retângulo 21">
            <a:extLst>
              <a:ext uri="{FF2B5EF4-FFF2-40B4-BE49-F238E27FC236}">
                <a16:creationId xmlns:a16="http://schemas.microsoft.com/office/drawing/2014/main" id="{C996B667-CE03-4723-8D1B-F853DFAFE561}"/>
              </a:ext>
            </a:extLst>
          </p:cNvPr>
          <p:cNvSpPr/>
          <p:nvPr/>
        </p:nvSpPr>
        <p:spPr>
          <a:xfrm>
            <a:off x="-1" y="816373"/>
            <a:ext cx="3628571" cy="8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E54531-CC24-4D72-A71D-08518EEDCEA1}"/>
              </a:ext>
            </a:extLst>
          </p:cNvPr>
          <p:cNvSpPr txBox="1"/>
          <p:nvPr/>
        </p:nvSpPr>
        <p:spPr>
          <a:xfrm>
            <a:off x="-1" y="959563"/>
            <a:ext cx="362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pt-BR" sz="2800">
                <a:solidFill>
                  <a:schemeClr val="bg1"/>
                </a:solidFill>
                <a:latin typeface="Arial Black" panose="020B0A04020102020204" pitchFamily="34" charset="0"/>
              </a:rPr>
              <a:t>2.519 TAUS</a:t>
            </a:r>
          </a:p>
        </p:txBody>
      </p:sp>
    </p:spTree>
    <p:extLst>
      <p:ext uri="{BB962C8B-B14F-4D97-AF65-F5344CB8AC3E}">
        <p14:creationId xmlns:p14="http://schemas.microsoft.com/office/powerpoint/2010/main" val="371257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43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B37BF5D-E2AD-4ED9-8441-E80F832E1A97}"/>
              </a:ext>
            </a:extLst>
          </p:cNvPr>
          <p:cNvSpPr/>
          <p:nvPr/>
        </p:nvSpPr>
        <p:spPr>
          <a:xfrm>
            <a:off x="4047344" y="2234454"/>
            <a:ext cx="8025046" cy="3057069"/>
          </a:xfrm>
          <a:prstGeom prst="roundRect">
            <a:avLst>
              <a:gd name="adj" fmla="val 12134"/>
            </a:avLst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90AB96-A36F-4932-81E5-CB386868DF7A}"/>
              </a:ext>
            </a:extLst>
          </p:cNvPr>
          <p:cNvSpPr txBox="1"/>
          <p:nvPr/>
        </p:nvSpPr>
        <p:spPr>
          <a:xfrm flipH="1"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Imóveis (Patrimônio da União)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D8E7D1D-8B2E-4418-BE02-DED5A86C84A6}"/>
              </a:ext>
            </a:extLst>
          </p:cNvPr>
          <p:cNvCxnSpPr/>
          <p:nvPr/>
        </p:nvCxnSpPr>
        <p:spPr>
          <a:xfrm>
            <a:off x="986972" y="523220"/>
            <a:ext cx="10218057" cy="0"/>
          </a:xfrm>
          <a:prstGeom prst="line">
            <a:avLst/>
          </a:prstGeom>
          <a:ln w="38100">
            <a:solidFill>
              <a:srgbClr val="FFC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76C11F6A-BB86-4AFE-B52F-E7A1A74D21C4}"/>
              </a:ext>
            </a:extLst>
          </p:cNvPr>
          <p:cNvGraphicFramePr>
            <a:graphicFrameLocks noGrp="1"/>
          </p:cNvGraphicFramePr>
          <p:nvPr/>
        </p:nvGraphicFramePr>
        <p:xfrm>
          <a:off x="0" y="1046440"/>
          <a:ext cx="5696261" cy="58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CaixaDeTexto 33">
            <a:extLst>
              <a:ext uri="{FF2B5EF4-FFF2-40B4-BE49-F238E27FC236}">
                <a16:creationId xmlns:a16="http://schemas.microsoft.com/office/drawing/2014/main" id="{44148146-75E2-47B4-9F6D-539836A98D1A}"/>
              </a:ext>
            </a:extLst>
          </p:cNvPr>
          <p:cNvSpPr txBox="1"/>
          <p:nvPr/>
        </p:nvSpPr>
        <p:spPr>
          <a:xfrm>
            <a:off x="1648917" y="722078"/>
            <a:ext cx="2398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/>
              <a:t>716.159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A7166B3-91B3-43C0-885F-F9FBEA370498}"/>
              </a:ext>
            </a:extLst>
          </p:cNvPr>
          <p:cNvSpPr/>
          <p:nvPr/>
        </p:nvSpPr>
        <p:spPr>
          <a:xfrm>
            <a:off x="119921" y="733326"/>
            <a:ext cx="5411449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6" name="CaixaDeTexto 36">
            <a:extLst>
              <a:ext uri="{FF2B5EF4-FFF2-40B4-BE49-F238E27FC236}">
                <a16:creationId xmlns:a16="http://schemas.microsoft.com/office/drawing/2014/main" id="{BE884809-E55B-4E65-BFB5-7957F2AC00B3}"/>
              </a:ext>
            </a:extLst>
          </p:cNvPr>
          <p:cNvSpPr txBox="1"/>
          <p:nvPr/>
        </p:nvSpPr>
        <p:spPr>
          <a:xfrm flipH="1">
            <a:off x="329784" y="764101"/>
            <a:ext cx="499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>
                <a:solidFill>
                  <a:srgbClr val="FFCD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716.159 </a:t>
            </a:r>
            <a:r>
              <a:rPr lang="pt-BR" sz="24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imóveis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F59CA7C-8928-406E-AD09-51128AF73907}"/>
              </a:ext>
            </a:extLst>
          </p:cNvPr>
          <p:cNvGraphicFramePr>
            <a:graphicFrameLocks noGrp="1"/>
          </p:cNvGraphicFramePr>
          <p:nvPr/>
        </p:nvGraphicFramePr>
        <p:xfrm>
          <a:off x="5312231" y="2548785"/>
          <a:ext cx="6554106" cy="2016636"/>
        </p:xfrm>
        <a:graphic>
          <a:graphicData uri="http://schemas.openxmlformats.org/drawingml/2006/table">
            <a:tbl>
              <a:tblPr/>
              <a:tblGrid>
                <a:gridCol w="1548102">
                  <a:extLst>
                    <a:ext uri="{9D8B030D-6E8A-4147-A177-3AD203B41FA5}">
                      <a16:colId xmlns:a16="http://schemas.microsoft.com/office/drawing/2014/main" val="846055131"/>
                    </a:ext>
                  </a:extLst>
                </a:gridCol>
                <a:gridCol w="2451162">
                  <a:extLst>
                    <a:ext uri="{9D8B030D-6E8A-4147-A177-3AD203B41FA5}">
                      <a16:colId xmlns:a16="http://schemas.microsoft.com/office/drawing/2014/main" val="2113753540"/>
                    </a:ext>
                  </a:extLst>
                </a:gridCol>
                <a:gridCol w="2554842">
                  <a:extLst>
                    <a:ext uri="{9D8B030D-6E8A-4147-A177-3AD203B41FA5}">
                      <a16:colId xmlns:a16="http://schemas.microsoft.com/office/drawing/2014/main" val="76075858"/>
                    </a:ext>
                  </a:extLst>
                </a:gridCol>
              </a:tblGrid>
              <a:tr h="799701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A1765"/>
                          </a:solidFill>
                          <a:effectLst/>
                          <a:latin typeface="Segoe UI Black" panose="020B0A02040204020203" pitchFamily="34" charset="0"/>
                        </a:rPr>
                        <a:t>Área total dos </a:t>
                      </a:r>
                    </a:p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A1765"/>
                          </a:solidFill>
                          <a:effectLst/>
                          <a:latin typeface="Segoe UI Black" panose="020B0A02040204020203" pitchFamily="34" charset="0"/>
                        </a:rPr>
                        <a:t>imóveis (m²)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A1765"/>
                          </a:solidFill>
                          <a:effectLst/>
                          <a:latin typeface="Segoe UI Black" panose="020B0A02040204020203" pitchFamily="34" charset="0"/>
                        </a:rPr>
                        <a:t>Valor total dos imóveis </a:t>
                      </a:r>
                      <a:r>
                        <a:rPr lang="pt-BR" sz="1600" b="0" i="0" u="none" strike="noStrike">
                          <a:solidFill>
                            <a:srgbClr val="0A1765"/>
                          </a:solidFill>
                          <a:effectLst/>
                          <a:latin typeface="Segoe UI" panose="020B0502040204020203" pitchFamily="34" charset="0"/>
                        </a:rPr>
                        <a:t>(R$, sem as benfeitorias)</a:t>
                      </a:r>
                      <a:endParaRPr lang="pt-BR" sz="1600" b="0" i="0" u="none" strike="noStrike">
                        <a:solidFill>
                          <a:srgbClr val="0A1765"/>
                        </a:solidFill>
                        <a:effectLst/>
                        <a:latin typeface="Segoe UI Black" panose="020B0A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444931"/>
                  </a:ext>
                </a:extLst>
              </a:tr>
              <a:tr h="405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A1765"/>
                          </a:solidFill>
                          <a:effectLst/>
                          <a:latin typeface="Segoe UI Black" panose="020B0A02040204020203" pitchFamily="34" charset="0"/>
                        </a:rPr>
                        <a:t>Dominiais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>
                          <a:solidFill>
                            <a:srgbClr val="0A1765"/>
                          </a:solidFill>
                          <a:effectLst/>
                          <a:latin typeface="Calibri" panose="020F0502020204030204" pitchFamily="34" charset="0"/>
                        </a:rPr>
                        <a:t>23.680.012.523,91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>
                          <a:solidFill>
                            <a:srgbClr val="0A1765"/>
                          </a:solidFill>
                          <a:effectLst/>
                          <a:latin typeface="Calibri" panose="020F0502020204030204" pitchFamily="34" charset="0"/>
                        </a:rPr>
                        <a:t>213.434.595.620,55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117779"/>
                  </a:ext>
                </a:extLst>
              </a:tr>
              <a:tr h="405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A1765"/>
                          </a:solidFill>
                          <a:effectLst/>
                          <a:latin typeface="Segoe UI Black" panose="020B0A02040204020203" pitchFamily="34" charset="0"/>
                        </a:rPr>
                        <a:t>Uso Especial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>
                          <a:solidFill>
                            <a:srgbClr val="0A1765"/>
                          </a:solidFill>
                          <a:effectLst/>
                          <a:latin typeface="Calibri" panose="020F0502020204030204" pitchFamily="34" charset="0"/>
                        </a:rPr>
                        <a:t>57.571.213.908.223,70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>
                          <a:solidFill>
                            <a:srgbClr val="0A1765"/>
                          </a:solidFill>
                          <a:effectLst/>
                          <a:latin typeface="Calibri" panose="020F0502020204030204" pitchFamily="34" charset="0"/>
                        </a:rPr>
                        <a:t>1.127.521.320.143,49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98194"/>
                  </a:ext>
                </a:extLst>
              </a:tr>
              <a:tr h="405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A1765"/>
                          </a:solidFill>
                          <a:effectLst/>
                          <a:latin typeface="Segoe UI Black" panose="020B0A02040204020203" pitchFamily="34" charset="0"/>
                        </a:rPr>
                        <a:t>Total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>
                          <a:solidFill>
                            <a:srgbClr val="0A1765"/>
                          </a:solidFill>
                          <a:effectLst/>
                          <a:latin typeface="Calibri" panose="020F0502020204030204" pitchFamily="34" charset="0"/>
                        </a:rPr>
                        <a:t>57.594.893.920.747,60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>
                          <a:solidFill>
                            <a:srgbClr val="0A1765"/>
                          </a:solidFill>
                          <a:effectLst/>
                          <a:latin typeface="Calibri" panose="020F0502020204030204" pitchFamily="34" charset="0"/>
                        </a:rPr>
                        <a:t>1.340.955.915.764,04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1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7504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A032D1B3-2BEB-4B1E-9871-3FDEB99753A4}"/>
              </a:ext>
            </a:extLst>
          </p:cNvPr>
          <p:cNvSpPr txBox="1"/>
          <p:nvPr/>
        </p:nvSpPr>
        <p:spPr>
          <a:xfrm>
            <a:off x="9772115" y="5320946"/>
            <a:ext cx="2284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/>
              <a:t>(*) Não incluso os imóveis funcionais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BBB5C9-81C3-47F7-A385-E2B2677957E2}"/>
              </a:ext>
            </a:extLst>
          </p:cNvPr>
          <p:cNvSpPr txBox="1"/>
          <p:nvPr/>
        </p:nvSpPr>
        <p:spPr>
          <a:xfrm>
            <a:off x="7790482" y="6596390"/>
            <a:ext cx="198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/>
              <a:t>Fonte: Painel SPU, agosto/2021</a:t>
            </a:r>
          </a:p>
        </p:txBody>
      </p:sp>
    </p:spTree>
    <p:extLst>
      <p:ext uri="{BB962C8B-B14F-4D97-AF65-F5344CB8AC3E}">
        <p14:creationId xmlns:p14="http://schemas.microsoft.com/office/powerpoint/2010/main" val="405440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: Cantos Superiores Arredondados 48">
            <a:extLst>
              <a:ext uri="{FF2B5EF4-FFF2-40B4-BE49-F238E27FC236}">
                <a16:creationId xmlns:a16="http://schemas.microsoft.com/office/drawing/2014/main" id="{330F64DA-1032-4CBE-9BC5-0F7D037BCDEB}"/>
              </a:ext>
            </a:extLst>
          </p:cNvPr>
          <p:cNvSpPr/>
          <p:nvPr/>
        </p:nvSpPr>
        <p:spPr>
          <a:xfrm>
            <a:off x="217714" y="5147602"/>
            <a:ext cx="11756572" cy="1710398"/>
          </a:xfrm>
          <a:prstGeom prst="round2SameRect">
            <a:avLst>
              <a:gd name="adj1" fmla="val 28336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: Cantos Superiores Arredondados 37">
            <a:extLst>
              <a:ext uri="{FF2B5EF4-FFF2-40B4-BE49-F238E27FC236}">
                <a16:creationId xmlns:a16="http://schemas.microsoft.com/office/drawing/2014/main" id="{07FBE707-6D63-430F-A27D-D1AD1F9E6FA0}"/>
              </a:ext>
            </a:extLst>
          </p:cNvPr>
          <p:cNvSpPr/>
          <p:nvPr/>
        </p:nvSpPr>
        <p:spPr>
          <a:xfrm rot="16200000">
            <a:off x="1859227" y="3070930"/>
            <a:ext cx="1273829" cy="3542434"/>
          </a:xfrm>
          <a:prstGeom prst="round2SameRect">
            <a:avLst/>
          </a:prstGeom>
          <a:solidFill>
            <a:srgbClr val="036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: Cantos Superiores Arredondados 38">
            <a:extLst>
              <a:ext uri="{FF2B5EF4-FFF2-40B4-BE49-F238E27FC236}">
                <a16:creationId xmlns:a16="http://schemas.microsoft.com/office/drawing/2014/main" id="{FEFDBBF6-228F-4491-8615-FD3E24C3F576}"/>
              </a:ext>
            </a:extLst>
          </p:cNvPr>
          <p:cNvSpPr/>
          <p:nvPr/>
        </p:nvSpPr>
        <p:spPr>
          <a:xfrm rot="5400000">
            <a:off x="9074726" y="3070930"/>
            <a:ext cx="1273829" cy="3542434"/>
          </a:xfrm>
          <a:prstGeom prst="round2SameRect">
            <a:avLst/>
          </a:prstGeom>
          <a:solidFill>
            <a:srgbClr val="036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0116D349-14B4-4E53-97DF-4A773C308B08}"/>
              </a:ext>
            </a:extLst>
          </p:cNvPr>
          <p:cNvSpPr/>
          <p:nvPr/>
        </p:nvSpPr>
        <p:spPr>
          <a:xfrm>
            <a:off x="4325417" y="4205233"/>
            <a:ext cx="3542437" cy="1273829"/>
          </a:xfrm>
          <a:prstGeom prst="rect">
            <a:avLst/>
          </a:prstGeom>
          <a:solidFill>
            <a:srgbClr val="036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CC0C7ED-AE66-412C-9AF2-CF95EEE75002}"/>
              </a:ext>
            </a:extLst>
          </p:cNvPr>
          <p:cNvGrpSpPr/>
          <p:nvPr/>
        </p:nvGrpSpPr>
        <p:grpSpPr>
          <a:xfrm>
            <a:off x="782347" y="681041"/>
            <a:ext cx="11264509" cy="3509063"/>
            <a:chOff x="854078" y="363683"/>
            <a:chExt cx="11264509" cy="3509063"/>
          </a:xfrm>
        </p:grpSpPr>
        <p:sp>
          <p:nvSpPr>
            <p:cNvPr id="31" name="Título 1">
              <a:extLst>
                <a:ext uri="{FF2B5EF4-FFF2-40B4-BE49-F238E27FC236}">
                  <a16:creationId xmlns:a16="http://schemas.microsoft.com/office/drawing/2014/main" id="{7E393460-3C56-4E84-A058-BA6A02DFD386}"/>
                </a:ext>
              </a:extLst>
            </p:cNvPr>
            <p:cNvSpPr txBox="1">
              <a:spLocks/>
            </p:cNvSpPr>
            <p:nvPr/>
          </p:nvSpPr>
          <p:spPr>
            <a:xfrm>
              <a:off x="854078" y="363683"/>
              <a:ext cx="3744462" cy="1069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r"/>
              <a:r>
                <a:rPr lang="pt-BR" sz="2800">
                  <a:solidFill>
                    <a:srgbClr val="0A176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Inovação Tecnológica</a:t>
              </a:r>
            </a:p>
          </p:txBody>
        </p:sp>
        <p:sp>
          <p:nvSpPr>
            <p:cNvPr id="32" name="Título 1">
              <a:extLst>
                <a:ext uri="{FF2B5EF4-FFF2-40B4-BE49-F238E27FC236}">
                  <a16:creationId xmlns:a16="http://schemas.microsoft.com/office/drawing/2014/main" id="{16C51CA3-DCA6-4451-B614-24DE9431C399}"/>
                </a:ext>
              </a:extLst>
            </p:cNvPr>
            <p:cNvSpPr txBox="1">
              <a:spLocks/>
            </p:cNvSpPr>
            <p:nvPr/>
          </p:nvSpPr>
          <p:spPr>
            <a:xfrm>
              <a:off x="854078" y="2802800"/>
              <a:ext cx="3744462" cy="1069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r"/>
              <a:r>
                <a:rPr lang="pt-BR" sz="2800">
                  <a:solidFill>
                    <a:srgbClr val="0A176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Governança e </a:t>
              </a:r>
              <a:r>
                <a:rPr lang="pt-BR" sz="2800" i="1" err="1">
                  <a:solidFill>
                    <a:srgbClr val="0A176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Compliance</a:t>
              </a:r>
              <a:endParaRPr lang="pt-BR" sz="2800" i="1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33" name="Título 1">
              <a:extLst>
                <a:ext uri="{FF2B5EF4-FFF2-40B4-BE49-F238E27FC236}">
                  <a16:creationId xmlns:a16="http://schemas.microsoft.com/office/drawing/2014/main" id="{CFC4A1DE-2405-441A-8238-BCE0E70BDCC7}"/>
                </a:ext>
              </a:extLst>
            </p:cNvPr>
            <p:cNvSpPr txBox="1">
              <a:spLocks/>
            </p:cNvSpPr>
            <p:nvPr/>
          </p:nvSpPr>
          <p:spPr>
            <a:xfrm>
              <a:off x="7736922" y="363683"/>
              <a:ext cx="4381665" cy="1069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2800">
                  <a:solidFill>
                    <a:srgbClr val="0A176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Alinhamento a diretrizes estratégicas SEDDM e ME</a:t>
              </a:r>
            </a:p>
          </p:txBody>
        </p:sp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C4A1F963-F7B6-4952-9AE5-E9EAD6C0B2B7}"/>
                </a:ext>
              </a:extLst>
            </p:cNvPr>
            <p:cNvSpPr txBox="1">
              <a:spLocks/>
            </p:cNvSpPr>
            <p:nvPr/>
          </p:nvSpPr>
          <p:spPr>
            <a:xfrm>
              <a:off x="7736923" y="2802800"/>
              <a:ext cx="3744462" cy="1069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2800">
                  <a:solidFill>
                    <a:srgbClr val="0A1765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Modernização Normativa</a:t>
              </a:r>
            </a:p>
          </p:txBody>
        </p:sp>
      </p:grp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A7166B3-91B3-43C0-885F-F9FBEA370498}"/>
              </a:ext>
            </a:extLst>
          </p:cNvPr>
          <p:cNvSpPr/>
          <p:nvPr/>
        </p:nvSpPr>
        <p:spPr>
          <a:xfrm>
            <a:off x="123691" y="101653"/>
            <a:ext cx="6342736" cy="523215"/>
          </a:xfrm>
          <a:prstGeom prst="roundRect">
            <a:avLst/>
          </a:prstGeom>
          <a:solidFill>
            <a:srgbClr val="0A17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E884809-E55B-4E65-BFB5-7957F2AC00B3}"/>
              </a:ext>
            </a:extLst>
          </p:cNvPr>
          <p:cNvSpPr txBox="1"/>
          <p:nvPr/>
        </p:nvSpPr>
        <p:spPr>
          <a:xfrm flipH="1">
            <a:off x="217714" y="132428"/>
            <a:ext cx="61546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rgbClr val="FFCD05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A Transformação Institucional </a:t>
            </a:r>
            <a:r>
              <a:rPr lang="pt-BR" sz="2400">
                <a:solidFill>
                  <a:schemeClr val="bg1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da SPU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6003A537-E81E-49BE-87AC-C6AA047D662D}"/>
              </a:ext>
            </a:extLst>
          </p:cNvPr>
          <p:cNvSpPr txBox="1">
            <a:spLocks/>
          </p:cNvSpPr>
          <p:nvPr/>
        </p:nvSpPr>
        <p:spPr>
          <a:xfrm>
            <a:off x="871492" y="4205232"/>
            <a:ext cx="3265080" cy="12738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Processos </a:t>
            </a:r>
          </a:p>
          <a:p>
            <a:r>
              <a:rPr lang="pt-BR" sz="2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seguros e </a:t>
            </a:r>
          </a:p>
          <a:p>
            <a:r>
              <a:rPr lang="pt-BR" sz="2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robustos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20E6A0AA-284E-4204-A718-20489205D25D}"/>
              </a:ext>
            </a:extLst>
          </p:cNvPr>
          <p:cNvSpPr txBox="1">
            <a:spLocks/>
          </p:cNvSpPr>
          <p:nvPr/>
        </p:nvSpPr>
        <p:spPr>
          <a:xfrm>
            <a:off x="4322863" y="4205232"/>
            <a:ext cx="3542435" cy="12738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Gestão </a:t>
            </a:r>
          </a:p>
          <a:p>
            <a:r>
              <a:rPr lang="pt-BR" sz="2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Inovadora</a:t>
            </a:r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F134AC24-4F4D-41FE-BAE0-9A72CB30361E}"/>
              </a:ext>
            </a:extLst>
          </p:cNvPr>
          <p:cNvSpPr txBox="1">
            <a:spLocks/>
          </p:cNvSpPr>
          <p:nvPr/>
        </p:nvSpPr>
        <p:spPr>
          <a:xfrm>
            <a:off x="8083152" y="4205232"/>
            <a:ext cx="3237356" cy="12738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2600">
                <a:solidFill>
                  <a:schemeClr val="bg1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Foco nas estratégias</a:t>
            </a:r>
            <a:endParaRPr lang="pt-BR" sz="260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pt-BR" sz="2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negócio</a:t>
            </a:r>
          </a:p>
        </p:txBody>
      </p:sp>
      <p:sp>
        <p:nvSpPr>
          <p:cNvPr id="45" name="Cruz 44">
            <a:extLst>
              <a:ext uri="{FF2B5EF4-FFF2-40B4-BE49-F238E27FC236}">
                <a16:creationId xmlns:a16="http://schemas.microsoft.com/office/drawing/2014/main" id="{E178BB06-9CB2-4433-86CC-2B3C0AE33B09}"/>
              </a:ext>
            </a:extLst>
          </p:cNvPr>
          <p:cNvSpPr/>
          <p:nvPr/>
        </p:nvSpPr>
        <p:spPr>
          <a:xfrm>
            <a:off x="3920203" y="4493645"/>
            <a:ext cx="697004" cy="697004"/>
          </a:xfrm>
          <a:prstGeom prst="plus">
            <a:avLst>
              <a:gd name="adj" fmla="val 37494"/>
            </a:avLst>
          </a:prstGeom>
          <a:solidFill>
            <a:srgbClr val="FCC70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ruz 46">
            <a:extLst>
              <a:ext uri="{FF2B5EF4-FFF2-40B4-BE49-F238E27FC236}">
                <a16:creationId xmlns:a16="http://schemas.microsoft.com/office/drawing/2014/main" id="{D1FF6D41-4998-487A-9A10-B67D87EABA69}"/>
              </a:ext>
            </a:extLst>
          </p:cNvPr>
          <p:cNvSpPr/>
          <p:nvPr/>
        </p:nvSpPr>
        <p:spPr>
          <a:xfrm>
            <a:off x="7546626" y="4493645"/>
            <a:ext cx="697004" cy="697004"/>
          </a:xfrm>
          <a:prstGeom prst="plus">
            <a:avLst>
              <a:gd name="adj" fmla="val 37494"/>
            </a:avLst>
          </a:prstGeom>
          <a:solidFill>
            <a:srgbClr val="FCC70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2A9765F0-82DC-413F-BC9C-6CB52DE39021}"/>
              </a:ext>
            </a:extLst>
          </p:cNvPr>
          <p:cNvSpPr/>
          <p:nvPr/>
        </p:nvSpPr>
        <p:spPr>
          <a:xfrm>
            <a:off x="0" y="5576419"/>
            <a:ext cx="12192000" cy="1179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6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Promover a virada de chave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6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Pleno aproveitamento do potencial dos ativos da União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6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Legado de gestão patrimonial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1A2DED07-EB9F-46D3-A75F-4B62BA1B4BCC}"/>
              </a:ext>
            </a:extLst>
          </p:cNvPr>
          <p:cNvGrpSpPr/>
          <p:nvPr/>
        </p:nvGrpSpPr>
        <p:grpSpPr>
          <a:xfrm>
            <a:off x="4322863" y="766886"/>
            <a:ext cx="3546274" cy="3527804"/>
            <a:chOff x="4322863" y="766886"/>
            <a:chExt cx="3546274" cy="3527804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57C5C77A-6BCF-4BB4-8B36-E0BDEE8D3D9B}"/>
                </a:ext>
              </a:extLst>
            </p:cNvPr>
            <p:cNvGrpSpPr/>
            <p:nvPr/>
          </p:nvGrpSpPr>
          <p:grpSpPr>
            <a:xfrm>
              <a:off x="4322863" y="766886"/>
              <a:ext cx="3546274" cy="3527804"/>
              <a:chOff x="3046413" y="396875"/>
              <a:chExt cx="6096000" cy="6064251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1E54326F-2FDB-458A-89E8-1DF1D106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396875"/>
                <a:ext cx="3048000" cy="3040063"/>
              </a:xfrm>
              <a:custGeom>
                <a:avLst/>
                <a:gdLst>
                  <a:gd name="T0" fmla="*/ 1226 w 1226"/>
                  <a:gd name="T1" fmla="*/ 548 h 1226"/>
                  <a:gd name="T2" fmla="*/ 1226 w 1226"/>
                  <a:gd name="T3" fmla="*/ 0 h 1226"/>
                  <a:gd name="T4" fmla="*/ 407 w 1226"/>
                  <a:gd name="T5" fmla="*/ 315 h 1226"/>
                  <a:gd name="T6" fmla="*/ 286 w 1226"/>
                  <a:gd name="T7" fmla="*/ 286 h 1226"/>
                  <a:gd name="T8" fmla="*/ 303 w 1226"/>
                  <a:gd name="T9" fmla="*/ 419 h 1226"/>
                  <a:gd name="T10" fmla="*/ 0 w 1226"/>
                  <a:gd name="T11" fmla="*/ 1226 h 1226"/>
                  <a:gd name="T12" fmla="*/ 548 w 1226"/>
                  <a:gd name="T13" fmla="*/ 1226 h 1226"/>
                  <a:gd name="T14" fmla="*/ 1226 w 1226"/>
                  <a:gd name="T15" fmla="*/ 548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6" h="1226">
                    <a:moveTo>
                      <a:pt x="1226" y="548"/>
                    </a:moveTo>
                    <a:cubicBezTo>
                      <a:pt x="1226" y="0"/>
                      <a:pt x="1226" y="0"/>
                      <a:pt x="1226" y="0"/>
                    </a:cubicBezTo>
                    <a:cubicBezTo>
                      <a:pt x="911" y="0"/>
                      <a:pt x="624" y="119"/>
                      <a:pt x="407" y="315"/>
                    </a:cubicBezTo>
                    <a:cubicBezTo>
                      <a:pt x="390" y="329"/>
                      <a:pt x="301" y="271"/>
                      <a:pt x="286" y="286"/>
                    </a:cubicBezTo>
                    <a:cubicBezTo>
                      <a:pt x="267" y="305"/>
                      <a:pt x="321" y="399"/>
                      <a:pt x="303" y="419"/>
                    </a:cubicBezTo>
                    <a:cubicBezTo>
                      <a:pt x="115" y="635"/>
                      <a:pt x="0" y="917"/>
                      <a:pt x="0" y="1226"/>
                    </a:cubicBezTo>
                    <a:cubicBezTo>
                      <a:pt x="548" y="1226"/>
                      <a:pt x="548" y="1226"/>
                      <a:pt x="548" y="1226"/>
                    </a:cubicBezTo>
                    <a:cubicBezTo>
                      <a:pt x="548" y="852"/>
                      <a:pt x="852" y="548"/>
                      <a:pt x="1226" y="5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493BD04B-213D-4786-9F59-F5B60DC0F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3421063"/>
                <a:ext cx="3048000" cy="3040063"/>
              </a:xfrm>
              <a:custGeom>
                <a:avLst/>
                <a:gdLst>
                  <a:gd name="T0" fmla="*/ 548 w 1226"/>
                  <a:gd name="T1" fmla="*/ 0 h 1226"/>
                  <a:gd name="T2" fmla="*/ 0 w 1226"/>
                  <a:gd name="T3" fmla="*/ 0 h 1226"/>
                  <a:gd name="T4" fmla="*/ 315 w 1226"/>
                  <a:gd name="T5" fmla="*/ 820 h 1226"/>
                  <a:gd name="T6" fmla="*/ 286 w 1226"/>
                  <a:gd name="T7" fmla="*/ 940 h 1226"/>
                  <a:gd name="T8" fmla="*/ 419 w 1226"/>
                  <a:gd name="T9" fmla="*/ 923 h 1226"/>
                  <a:gd name="T10" fmla="*/ 1226 w 1226"/>
                  <a:gd name="T11" fmla="*/ 1226 h 1226"/>
                  <a:gd name="T12" fmla="*/ 1226 w 1226"/>
                  <a:gd name="T13" fmla="*/ 678 h 1226"/>
                  <a:gd name="T14" fmla="*/ 548 w 1226"/>
                  <a:gd name="T15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6" h="1226">
                    <a:moveTo>
                      <a:pt x="5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5"/>
                      <a:pt x="119" y="603"/>
                      <a:pt x="315" y="820"/>
                    </a:cubicBezTo>
                    <a:cubicBezTo>
                      <a:pt x="329" y="836"/>
                      <a:pt x="271" y="925"/>
                      <a:pt x="286" y="940"/>
                    </a:cubicBezTo>
                    <a:cubicBezTo>
                      <a:pt x="305" y="960"/>
                      <a:pt x="399" y="905"/>
                      <a:pt x="419" y="923"/>
                    </a:cubicBezTo>
                    <a:cubicBezTo>
                      <a:pt x="635" y="1112"/>
                      <a:pt x="917" y="1226"/>
                      <a:pt x="1226" y="1226"/>
                    </a:cubicBezTo>
                    <a:cubicBezTo>
                      <a:pt x="1226" y="678"/>
                      <a:pt x="1226" y="678"/>
                      <a:pt x="1226" y="678"/>
                    </a:cubicBezTo>
                    <a:cubicBezTo>
                      <a:pt x="852" y="678"/>
                      <a:pt x="548" y="375"/>
                      <a:pt x="5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8AEB1E9B-19EB-4F98-8927-D30C70444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413" y="3421063"/>
                <a:ext cx="3048000" cy="3040063"/>
              </a:xfrm>
              <a:custGeom>
                <a:avLst/>
                <a:gdLst>
                  <a:gd name="T0" fmla="*/ 0 w 1226"/>
                  <a:gd name="T1" fmla="*/ 678 h 1226"/>
                  <a:gd name="T2" fmla="*/ 0 w 1226"/>
                  <a:gd name="T3" fmla="*/ 1226 h 1226"/>
                  <a:gd name="T4" fmla="*/ 819 w 1226"/>
                  <a:gd name="T5" fmla="*/ 912 h 1226"/>
                  <a:gd name="T6" fmla="*/ 940 w 1226"/>
                  <a:gd name="T7" fmla="*/ 940 h 1226"/>
                  <a:gd name="T8" fmla="*/ 923 w 1226"/>
                  <a:gd name="T9" fmla="*/ 807 h 1226"/>
                  <a:gd name="T10" fmla="*/ 1226 w 1226"/>
                  <a:gd name="T11" fmla="*/ 0 h 1226"/>
                  <a:gd name="T12" fmla="*/ 678 w 1226"/>
                  <a:gd name="T13" fmla="*/ 0 h 1226"/>
                  <a:gd name="T14" fmla="*/ 0 w 1226"/>
                  <a:gd name="T15" fmla="*/ 678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6" h="1226">
                    <a:moveTo>
                      <a:pt x="0" y="678"/>
                    </a:moveTo>
                    <a:cubicBezTo>
                      <a:pt x="0" y="1226"/>
                      <a:pt x="0" y="1226"/>
                      <a:pt x="0" y="1226"/>
                    </a:cubicBezTo>
                    <a:cubicBezTo>
                      <a:pt x="315" y="1226"/>
                      <a:pt x="602" y="1107"/>
                      <a:pt x="819" y="912"/>
                    </a:cubicBezTo>
                    <a:cubicBezTo>
                      <a:pt x="836" y="897"/>
                      <a:pt x="925" y="956"/>
                      <a:pt x="940" y="940"/>
                    </a:cubicBezTo>
                    <a:cubicBezTo>
                      <a:pt x="959" y="921"/>
                      <a:pt x="905" y="828"/>
                      <a:pt x="923" y="807"/>
                    </a:cubicBezTo>
                    <a:cubicBezTo>
                      <a:pt x="1111" y="592"/>
                      <a:pt x="1226" y="309"/>
                      <a:pt x="1226" y="0"/>
                    </a:cubicBezTo>
                    <a:cubicBezTo>
                      <a:pt x="678" y="0"/>
                      <a:pt x="678" y="0"/>
                      <a:pt x="678" y="0"/>
                    </a:cubicBezTo>
                    <a:cubicBezTo>
                      <a:pt x="678" y="375"/>
                      <a:pt x="374" y="678"/>
                      <a:pt x="0" y="6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00AF309A-5DAC-4E51-AB40-9EC04AE4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413" y="396875"/>
                <a:ext cx="3048000" cy="3040063"/>
              </a:xfrm>
              <a:custGeom>
                <a:avLst/>
                <a:gdLst>
                  <a:gd name="T0" fmla="*/ 678 w 1226"/>
                  <a:gd name="T1" fmla="*/ 1226 h 1226"/>
                  <a:gd name="T2" fmla="*/ 1226 w 1226"/>
                  <a:gd name="T3" fmla="*/ 1226 h 1226"/>
                  <a:gd name="T4" fmla="*/ 911 w 1226"/>
                  <a:gd name="T5" fmla="*/ 407 h 1226"/>
                  <a:gd name="T6" fmla="*/ 940 w 1226"/>
                  <a:gd name="T7" fmla="*/ 286 h 1226"/>
                  <a:gd name="T8" fmla="*/ 807 w 1226"/>
                  <a:gd name="T9" fmla="*/ 303 h 1226"/>
                  <a:gd name="T10" fmla="*/ 0 w 1226"/>
                  <a:gd name="T11" fmla="*/ 0 h 1226"/>
                  <a:gd name="T12" fmla="*/ 0 w 1226"/>
                  <a:gd name="T13" fmla="*/ 548 h 1226"/>
                  <a:gd name="T14" fmla="*/ 678 w 1226"/>
                  <a:gd name="T15" fmla="*/ 1226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6" h="1226">
                    <a:moveTo>
                      <a:pt x="678" y="1226"/>
                    </a:moveTo>
                    <a:cubicBezTo>
                      <a:pt x="1226" y="1226"/>
                      <a:pt x="1226" y="1226"/>
                      <a:pt x="1226" y="1226"/>
                    </a:cubicBezTo>
                    <a:cubicBezTo>
                      <a:pt x="1226" y="911"/>
                      <a:pt x="1107" y="624"/>
                      <a:pt x="911" y="407"/>
                    </a:cubicBezTo>
                    <a:cubicBezTo>
                      <a:pt x="897" y="390"/>
                      <a:pt x="955" y="301"/>
                      <a:pt x="940" y="286"/>
                    </a:cubicBezTo>
                    <a:cubicBezTo>
                      <a:pt x="921" y="267"/>
                      <a:pt x="827" y="321"/>
                      <a:pt x="807" y="303"/>
                    </a:cubicBezTo>
                    <a:cubicBezTo>
                      <a:pt x="591" y="115"/>
                      <a:pt x="309" y="0"/>
                      <a:pt x="0" y="0"/>
                    </a:cubicBezTo>
                    <a:cubicBezTo>
                      <a:pt x="0" y="548"/>
                      <a:pt x="0" y="548"/>
                      <a:pt x="0" y="548"/>
                    </a:cubicBezTo>
                    <a:cubicBezTo>
                      <a:pt x="374" y="548"/>
                      <a:pt x="678" y="852"/>
                      <a:pt x="678" y="12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741">
              <a:extLst>
                <a:ext uri="{FF2B5EF4-FFF2-40B4-BE49-F238E27FC236}">
                  <a16:creationId xmlns:a16="http://schemas.microsoft.com/office/drawing/2014/main" id="{AB56D480-C5CD-40EC-BA6E-17A4ED0BE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6224" y="3231733"/>
              <a:ext cx="398097" cy="365342"/>
            </a:xfrm>
            <a:custGeom>
              <a:avLst/>
              <a:gdLst>
                <a:gd name="T0" fmla="*/ 832 w 3321"/>
                <a:gd name="T1" fmla="*/ 1432 h 3043"/>
                <a:gd name="T2" fmla="*/ 261 w 3321"/>
                <a:gd name="T3" fmla="*/ 1721 h 3043"/>
                <a:gd name="T4" fmla="*/ 832 w 3321"/>
                <a:gd name="T5" fmla="*/ 2011 h 3043"/>
                <a:gd name="T6" fmla="*/ 1401 w 3321"/>
                <a:gd name="T7" fmla="*/ 1721 h 3043"/>
                <a:gd name="T8" fmla="*/ 832 w 3321"/>
                <a:gd name="T9" fmla="*/ 1432 h 3043"/>
                <a:gd name="T10" fmla="*/ 2489 w 3321"/>
                <a:gd name="T11" fmla="*/ 1426 h 3043"/>
                <a:gd name="T12" fmla="*/ 1920 w 3321"/>
                <a:gd name="T13" fmla="*/ 1717 h 3043"/>
                <a:gd name="T14" fmla="*/ 2489 w 3321"/>
                <a:gd name="T15" fmla="*/ 2007 h 3043"/>
                <a:gd name="T16" fmla="*/ 3059 w 3321"/>
                <a:gd name="T17" fmla="*/ 1717 h 3043"/>
                <a:gd name="T18" fmla="*/ 2489 w 3321"/>
                <a:gd name="T19" fmla="*/ 1426 h 3043"/>
                <a:gd name="T20" fmla="*/ 1662 w 3321"/>
                <a:gd name="T21" fmla="*/ 133 h 3043"/>
                <a:gd name="T22" fmla="*/ 1093 w 3321"/>
                <a:gd name="T23" fmla="*/ 423 h 3043"/>
                <a:gd name="T24" fmla="*/ 1662 w 3321"/>
                <a:gd name="T25" fmla="*/ 714 h 3043"/>
                <a:gd name="T26" fmla="*/ 2233 w 3321"/>
                <a:gd name="T27" fmla="*/ 423 h 3043"/>
                <a:gd name="T28" fmla="*/ 1662 w 3321"/>
                <a:gd name="T29" fmla="*/ 133 h 3043"/>
                <a:gd name="T30" fmla="*/ 1662 w 3321"/>
                <a:gd name="T31" fmla="*/ 0 h 3043"/>
                <a:gd name="T32" fmla="*/ 1662 w 3321"/>
                <a:gd name="T33" fmla="*/ 0 h 3043"/>
                <a:gd name="T34" fmla="*/ 2494 w 3321"/>
                <a:gd name="T35" fmla="*/ 423 h 3043"/>
                <a:gd name="T36" fmla="*/ 2494 w 3321"/>
                <a:gd name="T37" fmla="*/ 1296 h 3043"/>
                <a:gd name="T38" fmla="*/ 3321 w 3321"/>
                <a:gd name="T39" fmla="*/ 1717 h 3043"/>
                <a:gd name="T40" fmla="*/ 3321 w 3321"/>
                <a:gd name="T41" fmla="*/ 2615 h 3043"/>
                <a:gd name="T42" fmla="*/ 2489 w 3321"/>
                <a:gd name="T43" fmla="*/ 3038 h 3043"/>
                <a:gd name="T44" fmla="*/ 1662 w 3321"/>
                <a:gd name="T45" fmla="*/ 2617 h 3043"/>
                <a:gd name="T46" fmla="*/ 1662 w 3321"/>
                <a:gd name="T47" fmla="*/ 2619 h 3043"/>
                <a:gd name="T48" fmla="*/ 832 w 3321"/>
                <a:gd name="T49" fmla="*/ 3043 h 3043"/>
                <a:gd name="T50" fmla="*/ 0 w 3321"/>
                <a:gd name="T51" fmla="*/ 2619 h 3043"/>
                <a:gd name="T52" fmla="*/ 0 w 3321"/>
                <a:gd name="T53" fmla="*/ 1721 h 3043"/>
                <a:gd name="T54" fmla="*/ 832 w 3321"/>
                <a:gd name="T55" fmla="*/ 1298 h 3043"/>
                <a:gd name="T56" fmla="*/ 832 w 3321"/>
                <a:gd name="T57" fmla="*/ 423 h 3043"/>
                <a:gd name="T58" fmla="*/ 1662 w 3321"/>
                <a:gd name="T59" fmla="*/ 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21" h="3043">
                  <a:moveTo>
                    <a:pt x="832" y="1432"/>
                  </a:moveTo>
                  <a:lnTo>
                    <a:pt x="261" y="1721"/>
                  </a:lnTo>
                  <a:lnTo>
                    <a:pt x="832" y="2011"/>
                  </a:lnTo>
                  <a:lnTo>
                    <a:pt x="1401" y="1721"/>
                  </a:lnTo>
                  <a:lnTo>
                    <a:pt x="832" y="1432"/>
                  </a:lnTo>
                  <a:close/>
                  <a:moveTo>
                    <a:pt x="2489" y="1426"/>
                  </a:moveTo>
                  <a:lnTo>
                    <a:pt x="1920" y="1717"/>
                  </a:lnTo>
                  <a:lnTo>
                    <a:pt x="2489" y="2007"/>
                  </a:lnTo>
                  <a:lnTo>
                    <a:pt x="3059" y="1717"/>
                  </a:lnTo>
                  <a:lnTo>
                    <a:pt x="2489" y="1426"/>
                  </a:lnTo>
                  <a:close/>
                  <a:moveTo>
                    <a:pt x="1662" y="133"/>
                  </a:moveTo>
                  <a:lnTo>
                    <a:pt x="1093" y="423"/>
                  </a:lnTo>
                  <a:lnTo>
                    <a:pt x="1662" y="714"/>
                  </a:lnTo>
                  <a:lnTo>
                    <a:pt x="2233" y="423"/>
                  </a:lnTo>
                  <a:lnTo>
                    <a:pt x="1662" y="133"/>
                  </a:lnTo>
                  <a:close/>
                  <a:moveTo>
                    <a:pt x="1662" y="0"/>
                  </a:moveTo>
                  <a:lnTo>
                    <a:pt x="1662" y="0"/>
                  </a:lnTo>
                  <a:lnTo>
                    <a:pt x="2494" y="423"/>
                  </a:lnTo>
                  <a:lnTo>
                    <a:pt x="2494" y="1296"/>
                  </a:lnTo>
                  <a:lnTo>
                    <a:pt x="3321" y="1717"/>
                  </a:lnTo>
                  <a:lnTo>
                    <a:pt x="3321" y="2615"/>
                  </a:lnTo>
                  <a:lnTo>
                    <a:pt x="2489" y="3038"/>
                  </a:lnTo>
                  <a:lnTo>
                    <a:pt x="1662" y="2617"/>
                  </a:lnTo>
                  <a:lnTo>
                    <a:pt x="1662" y="2619"/>
                  </a:lnTo>
                  <a:lnTo>
                    <a:pt x="832" y="3043"/>
                  </a:lnTo>
                  <a:lnTo>
                    <a:pt x="0" y="2619"/>
                  </a:lnTo>
                  <a:lnTo>
                    <a:pt x="0" y="1721"/>
                  </a:lnTo>
                  <a:lnTo>
                    <a:pt x="832" y="1298"/>
                  </a:lnTo>
                  <a:lnTo>
                    <a:pt x="832" y="42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Gráfico 50" descr="Computador">
              <a:extLst>
                <a:ext uri="{FF2B5EF4-FFF2-40B4-BE49-F238E27FC236}">
                  <a16:creationId xmlns:a16="http://schemas.microsoft.com/office/drawing/2014/main" id="{0717F0D9-C690-4531-9763-B4E8051BE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01081" y="1290420"/>
              <a:ext cx="606098" cy="606098"/>
            </a:xfrm>
            <a:prstGeom prst="rect">
              <a:avLst/>
            </a:prstGeom>
          </p:spPr>
        </p:pic>
        <p:pic>
          <p:nvPicPr>
            <p:cNvPr id="53" name="Gráfico 52" descr="Lista de verificação">
              <a:extLst>
                <a:ext uri="{FF2B5EF4-FFF2-40B4-BE49-F238E27FC236}">
                  <a16:creationId xmlns:a16="http://schemas.microsoft.com/office/drawing/2014/main" id="{340876FE-5B8E-4B64-B1DE-4F5916F57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91295" y="3175395"/>
              <a:ext cx="593610" cy="593610"/>
            </a:xfrm>
            <a:prstGeom prst="rect">
              <a:avLst/>
            </a:prstGeom>
          </p:spPr>
        </p:pic>
        <p:pic>
          <p:nvPicPr>
            <p:cNvPr id="55" name="Gráfico 54" descr="Engrenagens">
              <a:extLst>
                <a:ext uri="{FF2B5EF4-FFF2-40B4-BE49-F238E27FC236}">
                  <a16:creationId xmlns:a16="http://schemas.microsoft.com/office/drawing/2014/main" id="{DECC2262-2CD5-44CA-ACF5-C04372DAF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6313" y="1249273"/>
              <a:ext cx="658592" cy="658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28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eta: para a Esquerda 82">
            <a:extLst>
              <a:ext uri="{FF2B5EF4-FFF2-40B4-BE49-F238E27FC236}">
                <a16:creationId xmlns:a16="http://schemas.microsoft.com/office/drawing/2014/main" id="{C52D377C-7AAA-49F0-8747-7B4C697D1935}"/>
              </a:ext>
            </a:extLst>
          </p:cNvPr>
          <p:cNvSpPr/>
          <p:nvPr/>
        </p:nvSpPr>
        <p:spPr>
          <a:xfrm rot="10800000">
            <a:off x="5440692" y="879406"/>
            <a:ext cx="4397462" cy="1177314"/>
          </a:xfrm>
          <a:prstGeom prst="leftArrow">
            <a:avLst>
              <a:gd name="adj1" fmla="val 100000"/>
              <a:gd name="adj2" fmla="val 43262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1F3D899-6DB8-4F9B-B4D8-690F96F1C19F}"/>
              </a:ext>
            </a:extLst>
          </p:cNvPr>
          <p:cNvSpPr/>
          <p:nvPr/>
        </p:nvSpPr>
        <p:spPr>
          <a:xfrm>
            <a:off x="515828" y="876591"/>
            <a:ext cx="4755012" cy="1182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CB8E3DB-86E8-46D4-9AE1-F9BD6C8D049B}"/>
              </a:ext>
            </a:extLst>
          </p:cNvPr>
          <p:cNvSpPr/>
          <p:nvPr/>
        </p:nvSpPr>
        <p:spPr>
          <a:xfrm>
            <a:off x="1825529" y="5510967"/>
            <a:ext cx="3224697" cy="1182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462091D6-23F0-430B-B3B6-8A235AF7BAAB}"/>
              </a:ext>
            </a:extLst>
          </p:cNvPr>
          <p:cNvSpPr/>
          <p:nvPr/>
        </p:nvSpPr>
        <p:spPr>
          <a:xfrm>
            <a:off x="901795" y="4333410"/>
            <a:ext cx="4125061" cy="1182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F5C69144-7CD6-4C56-B0C7-17B7FE078978}"/>
              </a:ext>
            </a:extLst>
          </p:cNvPr>
          <p:cNvSpPr/>
          <p:nvPr/>
        </p:nvSpPr>
        <p:spPr>
          <a:xfrm>
            <a:off x="515827" y="3163988"/>
            <a:ext cx="4534399" cy="1182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733D536-014E-4389-BCD2-8E51F4A8C0AE}"/>
              </a:ext>
            </a:extLst>
          </p:cNvPr>
          <p:cNvSpPr/>
          <p:nvPr/>
        </p:nvSpPr>
        <p:spPr>
          <a:xfrm>
            <a:off x="780143" y="1998709"/>
            <a:ext cx="4270083" cy="1182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6682153E-ACC4-429A-9A35-E42F21606F32}"/>
              </a:ext>
            </a:extLst>
          </p:cNvPr>
          <p:cNvSpPr txBox="1"/>
          <p:nvPr/>
        </p:nvSpPr>
        <p:spPr>
          <a:xfrm>
            <a:off x="745816" y="1083343"/>
            <a:ext cx="4304410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b="1">
                <a:latin typeface="Segoe UI Light"/>
                <a:ea typeface="Segoe UI Black"/>
                <a:cs typeface="Segoe UI Black" panose="020B0A02040204020203" pitchFamily="34" charset="0"/>
              </a:rPr>
              <a:t>Descompasso com objetivos estratégicos de Governo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9B3B0353-DDA7-4EBE-BDC3-44A14B2C7957}"/>
              </a:ext>
            </a:extLst>
          </p:cNvPr>
          <p:cNvSpPr txBox="1"/>
          <p:nvPr/>
        </p:nvSpPr>
        <p:spPr>
          <a:xfrm>
            <a:off x="650952" y="3370740"/>
            <a:ext cx="4125060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b="1">
                <a:latin typeface="Segoe UI Light"/>
                <a:ea typeface="Segoe UI Black"/>
                <a:cs typeface="Segoe UI Black" panose="020B0A02040204020203" pitchFamily="34" charset="0"/>
              </a:rPr>
              <a:t>Informações fragmentadas, desarticuladas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8A88A098-2E07-4E28-91CC-55218F41C77B}"/>
              </a:ext>
            </a:extLst>
          </p:cNvPr>
          <p:cNvSpPr txBox="1"/>
          <p:nvPr/>
        </p:nvSpPr>
        <p:spPr>
          <a:xfrm>
            <a:off x="925286" y="2205461"/>
            <a:ext cx="3547363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b="1">
                <a:latin typeface="Segoe UI Light"/>
                <a:ea typeface="Segoe UI Black"/>
                <a:cs typeface="Segoe UI Light"/>
              </a:rPr>
              <a:t>Decisões concentradas nas Superintendências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B74B203E-D264-47A4-8E39-FE3C1DC26C04}"/>
              </a:ext>
            </a:extLst>
          </p:cNvPr>
          <p:cNvSpPr txBox="1"/>
          <p:nvPr/>
        </p:nvSpPr>
        <p:spPr>
          <a:xfrm>
            <a:off x="1035769" y="4540162"/>
            <a:ext cx="3327943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b="1">
                <a:latin typeface="Segoe UI Light"/>
                <a:ea typeface="Segoe UI Black"/>
                <a:cs typeface="Segoe UI Black" panose="020B0A02040204020203" pitchFamily="34" charset="0"/>
              </a:rPr>
              <a:t>Iniciativas desconexas e inacabadas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7B52E88C-DD9D-4F39-97A7-2BC579DDCFDE}"/>
              </a:ext>
            </a:extLst>
          </p:cNvPr>
          <p:cNvSpPr txBox="1"/>
          <p:nvPr/>
        </p:nvSpPr>
        <p:spPr>
          <a:xfrm>
            <a:off x="1980344" y="5717719"/>
            <a:ext cx="2814196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b="1">
                <a:latin typeface="Segoe UI Light"/>
                <a:ea typeface="Segoe UI Black"/>
                <a:cs typeface="Segoe UI Black" panose="020B0A02040204020203" pitchFamily="34" charset="0"/>
              </a:rPr>
              <a:t>Baixa capacidade operacional</a:t>
            </a:r>
          </a:p>
        </p:txBody>
      </p:sp>
      <p:sp>
        <p:nvSpPr>
          <p:cNvPr id="79" name="Seta: para a Esquerda 78">
            <a:extLst>
              <a:ext uri="{FF2B5EF4-FFF2-40B4-BE49-F238E27FC236}">
                <a16:creationId xmlns:a16="http://schemas.microsoft.com/office/drawing/2014/main" id="{34F5DB99-7E66-4BEA-9FE7-3795E1167DD1}"/>
              </a:ext>
            </a:extLst>
          </p:cNvPr>
          <p:cNvSpPr/>
          <p:nvPr/>
        </p:nvSpPr>
        <p:spPr>
          <a:xfrm rot="10800000">
            <a:off x="5050226" y="5513782"/>
            <a:ext cx="4901683" cy="1177314"/>
          </a:xfrm>
          <a:prstGeom prst="leftArrow">
            <a:avLst>
              <a:gd name="adj1" fmla="val 100000"/>
              <a:gd name="adj2" fmla="val 43262"/>
            </a:avLst>
          </a:prstGeom>
          <a:solidFill>
            <a:srgbClr val="E198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Seta: para a Esquerda 79">
            <a:extLst>
              <a:ext uri="{FF2B5EF4-FFF2-40B4-BE49-F238E27FC236}">
                <a16:creationId xmlns:a16="http://schemas.microsoft.com/office/drawing/2014/main" id="{90038ED1-CE73-4886-8AD8-98F8E937DFD5}"/>
              </a:ext>
            </a:extLst>
          </p:cNvPr>
          <p:cNvSpPr/>
          <p:nvPr/>
        </p:nvSpPr>
        <p:spPr>
          <a:xfrm rot="10800000">
            <a:off x="5118872" y="4336225"/>
            <a:ext cx="5454813" cy="1177314"/>
          </a:xfrm>
          <a:prstGeom prst="leftArrow">
            <a:avLst>
              <a:gd name="adj1" fmla="val 100000"/>
              <a:gd name="adj2" fmla="val 43262"/>
            </a:avLst>
          </a:prstGeom>
          <a:solidFill>
            <a:srgbClr val="70AD4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Seta: para a Esquerda 80">
            <a:extLst>
              <a:ext uri="{FF2B5EF4-FFF2-40B4-BE49-F238E27FC236}">
                <a16:creationId xmlns:a16="http://schemas.microsoft.com/office/drawing/2014/main" id="{BE93588E-498A-4A19-9ADE-F802B8E81419}"/>
              </a:ext>
            </a:extLst>
          </p:cNvPr>
          <p:cNvSpPr/>
          <p:nvPr/>
        </p:nvSpPr>
        <p:spPr>
          <a:xfrm rot="10800000">
            <a:off x="5241812" y="3166803"/>
            <a:ext cx="5687446" cy="1177314"/>
          </a:xfrm>
          <a:prstGeom prst="leftArrow">
            <a:avLst>
              <a:gd name="adj1" fmla="val 100000"/>
              <a:gd name="adj2" fmla="val 43262"/>
            </a:avLst>
          </a:prstGeom>
          <a:solidFill>
            <a:srgbClr val="4472C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Seta: para a Esquerda 81">
            <a:extLst>
              <a:ext uri="{FF2B5EF4-FFF2-40B4-BE49-F238E27FC236}">
                <a16:creationId xmlns:a16="http://schemas.microsoft.com/office/drawing/2014/main" id="{EBA1DFF0-13F8-47DA-8A9D-B50532C7C04D}"/>
              </a:ext>
            </a:extLst>
          </p:cNvPr>
          <p:cNvSpPr/>
          <p:nvPr/>
        </p:nvSpPr>
        <p:spPr>
          <a:xfrm rot="10800000">
            <a:off x="5311480" y="2001524"/>
            <a:ext cx="6691831" cy="1177314"/>
          </a:xfrm>
          <a:prstGeom prst="leftArrow">
            <a:avLst>
              <a:gd name="adj1" fmla="val 100000"/>
              <a:gd name="adj2" fmla="val 43262"/>
            </a:avLst>
          </a:prstGeom>
          <a:solidFill>
            <a:srgbClr val="5B9BD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21CC2941-5AE1-4AD8-9821-B94ECAD3D025}"/>
              </a:ext>
            </a:extLst>
          </p:cNvPr>
          <p:cNvSpPr txBox="1"/>
          <p:nvPr/>
        </p:nvSpPr>
        <p:spPr>
          <a:xfrm>
            <a:off x="5480372" y="1083343"/>
            <a:ext cx="3563169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Planejamento orientado a entregas consistentes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C28C6C1E-A366-434B-AE45-A865EEBDA869}"/>
              </a:ext>
            </a:extLst>
          </p:cNvPr>
          <p:cNvSpPr txBox="1"/>
          <p:nvPr/>
        </p:nvSpPr>
        <p:spPr>
          <a:xfrm>
            <a:off x="5305724" y="3370739"/>
            <a:ext cx="5894799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Modelo integrado de informações: </a:t>
            </a:r>
          </a:p>
          <a:p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valor para decisões estratégicas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F0FD804E-BF40-4A47-98E8-157419E24FF4}"/>
              </a:ext>
            </a:extLst>
          </p:cNvPr>
          <p:cNvSpPr txBox="1"/>
          <p:nvPr/>
        </p:nvSpPr>
        <p:spPr>
          <a:xfrm>
            <a:off x="5366522" y="4540162"/>
            <a:ext cx="4788951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Foco em resultados relevantes</a:t>
            </a:r>
            <a:r>
              <a:rPr lang="en-US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​</a:t>
            </a:r>
          </a:p>
          <a:p>
            <a:pPr algn="just"/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Cronogramas e metas exequíveis</a:t>
            </a:r>
            <a:r>
              <a:rPr lang="en-US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​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A66B4B51-5DA6-4ED5-A3A4-DCBC87ABEE6E}"/>
              </a:ext>
            </a:extLst>
          </p:cNvPr>
          <p:cNvSpPr txBox="1"/>
          <p:nvPr/>
        </p:nvSpPr>
        <p:spPr>
          <a:xfrm>
            <a:off x="5297876" y="5717719"/>
            <a:ext cx="5101102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Disponibilização de meios tecnológicos e capacitação</a:t>
            </a:r>
          </a:p>
        </p:txBody>
      </p:sp>
      <p:sp>
        <p:nvSpPr>
          <p:cNvPr id="98" name="Paralelogramo 97">
            <a:extLst>
              <a:ext uri="{FF2B5EF4-FFF2-40B4-BE49-F238E27FC236}">
                <a16:creationId xmlns:a16="http://schemas.microsoft.com/office/drawing/2014/main" id="{1C13EF18-7246-4EBB-92DE-1D13666E087B}"/>
              </a:ext>
            </a:extLst>
          </p:cNvPr>
          <p:cNvSpPr/>
          <p:nvPr/>
        </p:nvSpPr>
        <p:spPr>
          <a:xfrm>
            <a:off x="4548089" y="0"/>
            <a:ext cx="1032766" cy="6858000"/>
          </a:xfrm>
          <a:prstGeom prst="parallelogram">
            <a:avLst>
              <a:gd name="adj" fmla="val 52563"/>
            </a:avLst>
          </a:prstGeom>
          <a:solidFill>
            <a:srgbClr val="0A1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9C6A66D6-BF7B-47C2-9CB9-5D0F32E69B6E}"/>
              </a:ext>
            </a:extLst>
          </p:cNvPr>
          <p:cNvSpPr/>
          <p:nvPr/>
        </p:nvSpPr>
        <p:spPr>
          <a:xfrm>
            <a:off x="5357163" y="132562"/>
            <a:ext cx="5915014" cy="523215"/>
          </a:xfrm>
          <a:prstGeom prst="roundRect">
            <a:avLst/>
          </a:prstGeom>
          <a:solidFill>
            <a:srgbClr val="0A176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06683222-1763-405D-983C-D79C43773EFC}"/>
              </a:ext>
            </a:extLst>
          </p:cNvPr>
          <p:cNvSpPr txBox="1"/>
          <p:nvPr/>
        </p:nvSpPr>
        <p:spPr>
          <a:xfrm flipH="1">
            <a:off x="5721728" y="135201"/>
            <a:ext cx="528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rgbClr val="FFCD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Governança </a:t>
            </a:r>
            <a:r>
              <a:rPr lang="pt-BR" sz="2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Inovadora</a:t>
            </a:r>
          </a:p>
        </p:txBody>
      </p:sp>
      <p:sp>
        <p:nvSpPr>
          <p:cNvPr id="99" name="Paralelogramo 98">
            <a:extLst>
              <a:ext uri="{FF2B5EF4-FFF2-40B4-BE49-F238E27FC236}">
                <a16:creationId xmlns:a16="http://schemas.microsoft.com/office/drawing/2014/main" id="{63477C71-D1A3-4AB8-9333-77E4F55F4F5B}"/>
              </a:ext>
            </a:extLst>
          </p:cNvPr>
          <p:cNvSpPr/>
          <p:nvPr/>
        </p:nvSpPr>
        <p:spPr>
          <a:xfrm flipH="1" flipV="1">
            <a:off x="5222843" y="879406"/>
            <a:ext cx="354966" cy="1177314"/>
          </a:xfrm>
          <a:prstGeom prst="parallelogram">
            <a:avLst>
              <a:gd name="adj" fmla="val 22152"/>
            </a:avLst>
          </a:prstGeom>
          <a:solidFill>
            <a:srgbClr val="FFD96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Paralelogramo 99">
            <a:extLst>
              <a:ext uri="{FF2B5EF4-FFF2-40B4-BE49-F238E27FC236}">
                <a16:creationId xmlns:a16="http://schemas.microsoft.com/office/drawing/2014/main" id="{41B8D6B7-1FEF-4391-9FAB-250F48FCBFC9}"/>
              </a:ext>
            </a:extLst>
          </p:cNvPr>
          <p:cNvSpPr/>
          <p:nvPr/>
        </p:nvSpPr>
        <p:spPr>
          <a:xfrm flipH="1" flipV="1">
            <a:off x="5093632" y="2001524"/>
            <a:ext cx="526456" cy="1177314"/>
          </a:xfrm>
          <a:prstGeom prst="parallelogram">
            <a:avLst>
              <a:gd name="adj" fmla="val 22152"/>
            </a:avLst>
          </a:prstGeom>
          <a:solidFill>
            <a:srgbClr val="5B9BD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Paralelogramo 100">
            <a:extLst>
              <a:ext uri="{FF2B5EF4-FFF2-40B4-BE49-F238E27FC236}">
                <a16:creationId xmlns:a16="http://schemas.microsoft.com/office/drawing/2014/main" id="{24D5642A-3BA1-4492-8462-96EBBAF6FE7F}"/>
              </a:ext>
            </a:extLst>
          </p:cNvPr>
          <p:cNvSpPr/>
          <p:nvPr/>
        </p:nvSpPr>
        <p:spPr>
          <a:xfrm flipH="1" flipV="1">
            <a:off x="5023963" y="3166803"/>
            <a:ext cx="354966" cy="1177314"/>
          </a:xfrm>
          <a:prstGeom prst="parallelogram">
            <a:avLst>
              <a:gd name="adj" fmla="val 22152"/>
            </a:avLst>
          </a:prstGeom>
          <a:solidFill>
            <a:srgbClr val="4472C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Paralelogramo 101">
            <a:extLst>
              <a:ext uri="{FF2B5EF4-FFF2-40B4-BE49-F238E27FC236}">
                <a16:creationId xmlns:a16="http://schemas.microsoft.com/office/drawing/2014/main" id="{F2165F76-2DC7-490E-9AB8-1DA057886D12}"/>
              </a:ext>
            </a:extLst>
          </p:cNvPr>
          <p:cNvSpPr/>
          <p:nvPr/>
        </p:nvSpPr>
        <p:spPr>
          <a:xfrm flipH="1" flipV="1">
            <a:off x="4901022" y="4336225"/>
            <a:ext cx="465499" cy="1177314"/>
          </a:xfrm>
          <a:prstGeom prst="parallelogram">
            <a:avLst>
              <a:gd name="adj" fmla="val 22152"/>
            </a:avLst>
          </a:prstGeom>
          <a:solidFill>
            <a:srgbClr val="70AD4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Paralelogramo 102">
            <a:extLst>
              <a:ext uri="{FF2B5EF4-FFF2-40B4-BE49-F238E27FC236}">
                <a16:creationId xmlns:a16="http://schemas.microsoft.com/office/drawing/2014/main" id="{A62DF92C-4E2F-415A-A439-7DB1BC4AEDEC}"/>
              </a:ext>
            </a:extLst>
          </p:cNvPr>
          <p:cNvSpPr/>
          <p:nvPr/>
        </p:nvSpPr>
        <p:spPr>
          <a:xfrm flipH="1" flipV="1">
            <a:off x="4832377" y="5513782"/>
            <a:ext cx="354966" cy="1177314"/>
          </a:xfrm>
          <a:prstGeom prst="parallelogram">
            <a:avLst>
              <a:gd name="adj" fmla="val 22152"/>
            </a:avLst>
          </a:prstGeom>
          <a:solidFill>
            <a:srgbClr val="E1982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E0AB43CD-3F9A-4C48-B09E-DCE988A1ED8E}"/>
              </a:ext>
            </a:extLst>
          </p:cNvPr>
          <p:cNvSpPr txBox="1"/>
          <p:nvPr/>
        </p:nvSpPr>
        <p:spPr>
          <a:xfrm>
            <a:off x="5273572" y="2205461"/>
            <a:ext cx="646629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Estruturação de cadeia decisória: colegiados centrais, </a:t>
            </a:r>
            <a:r>
              <a:rPr lang="pt-BR" sz="2200" i="1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compliance</a:t>
            </a:r>
            <a:r>
              <a:rPr lang="pt-BR" sz="22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 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67272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F1A7E2C-D0F0-42AA-9E91-98C8BBB355E7}"/>
              </a:ext>
            </a:extLst>
          </p:cNvPr>
          <p:cNvSpPr txBox="1">
            <a:spLocks/>
          </p:cNvSpPr>
          <p:nvPr/>
        </p:nvSpPr>
        <p:spPr>
          <a:xfrm>
            <a:off x="6850967" y="2963817"/>
            <a:ext cx="5341034" cy="1849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4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Gestão </a:t>
            </a:r>
          </a:p>
          <a:p>
            <a:pPr algn="l"/>
            <a:r>
              <a:rPr lang="pt-BR" sz="4400">
                <a:solidFill>
                  <a:srgbClr val="0A176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 Ativos Imobiliários</a:t>
            </a:r>
          </a:p>
        </p:txBody>
      </p:sp>
    </p:spTree>
    <p:extLst>
      <p:ext uri="{BB962C8B-B14F-4D97-AF65-F5344CB8AC3E}">
        <p14:creationId xmlns:p14="http://schemas.microsoft.com/office/powerpoint/2010/main" val="196003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B9024CDC-6D9C-4DA9-831C-E1CFDF737C11}"/>
              </a:ext>
            </a:extLst>
          </p:cNvPr>
          <p:cNvGrpSpPr/>
          <p:nvPr/>
        </p:nvGrpSpPr>
        <p:grpSpPr>
          <a:xfrm>
            <a:off x="8000102" y="-248228"/>
            <a:ext cx="7126675" cy="7106227"/>
            <a:chOff x="8000102" y="-248228"/>
            <a:chExt cx="7126675" cy="7106227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1CEA6F75-D3A9-4F4A-A0FC-2970564B7833}"/>
                </a:ext>
              </a:extLst>
            </p:cNvPr>
            <p:cNvGrpSpPr/>
            <p:nvPr/>
          </p:nvGrpSpPr>
          <p:grpSpPr>
            <a:xfrm>
              <a:off x="8000102" y="-6344"/>
              <a:ext cx="6839848" cy="6839847"/>
              <a:chOff x="7330499" y="1229837"/>
              <a:chExt cx="4632985" cy="4632984"/>
            </a:xfrm>
          </p:grpSpPr>
          <p:sp>
            <p:nvSpPr>
              <p:cNvPr id="15" name="Donut 5">
                <a:extLst>
                  <a:ext uri="{FF2B5EF4-FFF2-40B4-BE49-F238E27FC236}">
                    <a16:creationId xmlns:a16="http://schemas.microsoft.com/office/drawing/2014/main" id="{A138AC9C-8733-4842-89B8-402DFF449523}"/>
                  </a:ext>
                </a:extLst>
              </p:cNvPr>
              <p:cNvSpPr/>
              <p:nvPr/>
            </p:nvSpPr>
            <p:spPr>
              <a:xfrm>
                <a:off x="7466630" y="1369377"/>
                <a:ext cx="4360725" cy="4360725"/>
              </a:xfrm>
              <a:prstGeom prst="donut">
                <a:avLst>
                  <a:gd name="adj" fmla="val 8831"/>
                </a:avLst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 8">
                <a:extLst>
                  <a:ext uri="{FF2B5EF4-FFF2-40B4-BE49-F238E27FC236}">
                    <a16:creationId xmlns:a16="http://schemas.microsoft.com/office/drawing/2014/main" id="{DCE1DE11-6E0C-4DD5-92FF-F5C02C7CB0A3}"/>
                  </a:ext>
                </a:extLst>
              </p:cNvPr>
              <p:cNvGrpSpPr/>
              <p:nvPr/>
            </p:nvGrpSpPr>
            <p:grpSpPr>
              <a:xfrm rot="20931028">
                <a:off x="7330499" y="1229837"/>
                <a:ext cx="4632985" cy="4632984"/>
                <a:chOff x="678597" y="744860"/>
                <a:chExt cx="5582454" cy="5582453"/>
              </a:xfr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p:grpSpPr>
            <p:sp>
              <p:nvSpPr>
                <p:cNvPr id="17" name="Block Arc 4">
                  <a:extLst>
                    <a:ext uri="{FF2B5EF4-FFF2-40B4-BE49-F238E27FC236}">
                      <a16:creationId xmlns:a16="http://schemas.microsoft.com/office/drawing/2014/main" id="{F9C71557-484D-41F2-A598-53A65C136384}"/>
                    </a:ext>
                  </a:extLst>
                </p:cNvPr>
                <p:cNvSpPr/>
                <p:nvPr/>
              </p:nvSpPr>
              <p:spPr>
                <a:xfrm rot="2772293">
                  <a:off x="678598" y="744860"/>
                  <a:ext cx="5582453" cy="5582453"/>
                </a:xfrm>
                <a:prstGeom prst="blockArc">
                  <a:avLst>
                    <a:gd name="adj1" fmla="val 10800000"/>
                    <a:gd name="adj2" fmla="val 21537026"/>
                    <a:gd name="adj3" fmla="val 8113"/>
                  </a:avLst>
                </a:prstGeom>
                <a:solidFill>
                  <a:srgbClr val="FCC70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Block Arc 7">
                  <a:extLst>
                    <a:ext uri="{FF2B5EF4-FFF2-40B4-BE49-F238E27FC236}">
                      <a16:creationId xmlns:a16="http://schemas.microsoft.com/office/drawing/2014/main" id="{A73E9E7C-7FFA-4442-91C2-AE781EA55349}"/>
                    </a:ext>
                  </a:extLst>
                </p:cNvPr>
                <p:cNvSpPr/>
                <p:nvPr/>
              </p:nvSpPr>
              <p:spPr>
                <a:xfrm rot="20572278" flipH="1" flipV="1">
                  <a:off x="678597" y="744860"/>
                  <a:ext cx="5582453" cy="5582453"/>
                </a:xfrm>
                <a:prstGeom prst="blockArc">
                  <a:avLst>
                    <a:gd name="adj1" fmla="val 18021082"/>
                    <a:gd name="adj2" fmla="val 21537026"/>
                    <a:gd name="adj3" fmla="val 8113"/>
                  </a:avLst>
                </a:prstGeom>
                <a:solidFill>
                  <a:srgbClr val="0A17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9" name="Espaço Reservado para Imagem 3">
                <a:extLst>
                  <a:ext uri="{FF2B5EF4-FFF2-40B4-BE49-F238E27FC236}">
                    <a16:creationId xmlns:a16="http://schemas.microsoft.com/office/drawing/2014/main" id="{8970547D-2820-4783-87DC-8A338EAA86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5" t="507" r="28573" b="-507"/>
              <a:stretch/>
            </p:blipFill>
            <p:spPr>
              <a:xfrm>
                <a:off x="7679045" y="1581792"/>
                <a:ext cx="3935896" cy="3935896"/>
              </a:xfrm>
              <a:custGeom>
                <a:avLst/>
                <a:gdLst>
                  <a:gd name="connsiteX0" fmla="*/ 3419062 w 6838124"/>
                  <a:gd name="connsiteY0" fmla="*/ 0 h 6838124"/>
                  <a:gd name="connsiteX1" fmla="*/ 6838124 w 6838124"/>
                  <a:gd name="connsiteY1" fmla="*/ 3419062 h 6838124"/>
                  <a:gd name="connsiteX2" fmla="*/ 3419062 w 6838124"/>
                  <a:gd name="connsiteY2" fmla="*/ 6838124 h 6838124"/>
                  <a:gd name="connsiteX3" fmla="*/ 0 w 6838124"/>
                  <a:gd name="connsiteY3" fmla="*/ 3419062 h 6838124"/>
                  <a:gd name="connsiteX4" fmla="*/ 3419062 w 6838124"/>
                  <a:gd name="connsiteY4" fmla="*/ 0 h 68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8124" h="6838124">
                    <a:moveTo>
                      <a:pt x="3419062" y="0"/>
                    </a:moveTo>
                    <a:cubicBezTo>
                      <a:pt x="5307358" y="0"/>
                      <a:pt x="6838124" y="1530766"/>
                      <a:pt x="6838124" y="3419062"/>
                    </a:cubicBezTo>
                    <a:cubicBezTo>
                      <a:pt x="6838124" y="5307358"/>
                      <a:pt x="5307358" y="6838124"/>
                      <a:pt x="3419062" y="6838124"/>
                    </a:cubicBezTo>
                    <a:cubicBezTo>
                      <a:pt x="1530766" y="6838124"/>
                      <a:pt x="0" y="5307358"/>
                      <a:pt x="0" y="3419062"/>
                    </a:cubicBezTo>
                    <a:cubicBezTo>
                      <a:pt x="0" y="1530766"/>
                      <a:pt x="1530766" y="0"/>
                      <a:pt x="3419062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B80EA4A1-72F6-420B-9101-0A5E2632C63F}"/>
                </a:ext>
              </a:extLst>
            </p:cNvPr>
            <p:cNvSpPr/>
            <p:nvPr/>
          </p:nvSpPr>
          <p:spPr>
            <a:xfrm>
              <a:off x="12192000" y="-248228"/>
              <a:ext cx="2934777" cy="710622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41B7AC-D101-4D2D-9D86-F4391402E49D}"/>
              </a:ext>
            </a:extLst>
          </p:cNvPr>
          <p:cNvSpPr txBox="1"/>
          <p:nvPr/>
        </p:nvSpPr>
        <p:spPr>
          <a:xfrm>
            <a:off x="225083" y="1029157"/>
            <a:ext cx="7661617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0A1765"/>
                </a:solidFill>
              </a:rPr>
              <a:t>Patrimônio da União como indutor de desenvolvimento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b="1">
              <a:solidFill>
                <a:srgbClr val="0A1765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0A1765"/>
                </a:solidFill>
                <a:cs typeface="Calibri"/>
              </a:rPr>
              <a:t>Implantação de Cestas de Imóveis - Fundos de Investimento Imobiliário (Pilotos em RJ, SP e MG)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b="1">
              <a:solidFill>
                <a:srgbClr val="0A1765"/>
              </a:solidFill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0A1765"/>
                </a:solidFill>
                <a:cs typeface="Calibri"/>
              </a:rPr>
              <a:t>Fomento ao desinvestimento – Priorizar uso da PAI como ferramenta de transferência</a:t>
            </a:r>
            <a:endParaRPr lang="pt-BR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b="1">
              <a:solidFill>
                <a:srgbClr val="0A1765"/>
              </a:solidFill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0A1765"/>
                </a:solidFill>
                <a:cs typeface="Calibri"/>
              </a:rPr>
              <a:t>Realização de Feirões de Imóveis - aumento da visibilidade do potencial de negócios SPU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b="1">
              <a:solidFill>
                <a:srgbClr val="0A1765"/>
              </a:solidFill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0A1765"/>
                </a:solidFill>
                <a:cs typeface="Calibri"/>
              </a:rPr>
              <a:t>Modernização de normativos e processos de avaliação de imóveis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AFD8620-CAE9-42C9-AC4B-02D5AD8C8163}"/>
              </a:ext>
            </a:extLst>
          </p:cNvPr>
          <p:cNvSpPr/>
          <p:nvPr/>
        </p:nvSpPr>
        <p:spPr>
          <a:xfrm>
            <a:off x="1418253" y="289727"/>
            <a:ext cx="8470585" cy="523215"/>
          </a:xfrm>
          <a:prstGeom prst="roundRect">
            <a:avLst/>
          </a:prstGeom>
          <a:solidFill>
            <a:srgbClr val="0A1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CFA1E8-3277-420A-B6EE-0185ABF4ACF1}"/>
              </a:ext>
            </a:extLst>
          </p:cNvPr>
          <p:cNvSpPr txBox="1"/>
          <p:nvPr/>
        </p:nvSpPr>
        <p:spPr>
          <a:xfrm flipH="1">
            <a:off x="1490710" y="291748"/>
            <a:ext cx="832567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>
                <a:solidFill>
                  <a:srgbClr val="FFCD05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Plano Estruturado </a:t>
            </a:r>
            <a:r>
              <a:rPr lang="pt-BR" sz="2400">
                <a:solidFill>
                  <a:schemeClr val="bg1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para</a:t>
            </a:r>
            <a:r>
              <a:rPr lang="pt-BR" sz="2400">
                <a:solidFill>
                  <a:srgbClr val="FFCD05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 </a:t>
            </a:r>
            <a:r>
              <a:rPr lang="pt-BR" sz="2400">
                <a:solidFill>
                  <a:schemeClr val="bg1"/>
                </a:solidFill>
                <a:latin typeface="Segoe UI Black"/>
                <a:ea typeface="Segoe UI Black"/>
                <a:cs typeface="Segoe UI Black" panose="020B0A02040204020203" pitchFamily="34" charset="0"/>
              </a:rPr>
              <a:t>Desenvolvimento de Negócios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5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651EE0ED-D69B-43D0-86A1-6FEEE79F5B00}"/>
              </a:ext>
            </a:extLst>
          </p:cNvPr>
          <p:cNvGrpSpPr/>
          <p:nvPr/>
        </p:nvGrpSpPr>
        <p:grpSpPr>
          <a:xfrm>
            <a:off x="7405141" y="2790940"/>
            <a:ext cx="4592622" cy="3837032"/>
            <a:chOff x="7405141" y="2747398"/>
            <a:chExt cx="4592622" cy="3837032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FDBBF6F8-84DE-48A1-AEED-13AD891BB8D6}"/>
                </a:ext>
              </a:extLst>
            </p:cNvPr>
            <p:cNvSpPr/>
            <p:nvPr/>
          </p:nvSpPr>
          <p:spPr>
            <a:xfrm>
              <a:off x="7405141" y="3286974"/>
              <a:ext cx="4592622" cy="3263727"/>
            </a:xfrm>
            <a:prstGeom prst="roundRect">
              <a:avLst>
                <a:gd name="adj" fmla="val 124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EE29A1D8-257B-43D8-A811-3C58651C295D}"/>
                </a:ext>
              </a:extLst>
            </p:cNvPr>
            <p:cNvSpPr txBox="1"/>
            <p:nvPr/>
          </p:nvSpPr>
          <p:spPr>
            <a:xfrm>
              <a:off x="8116594" y="3306610"/>
              <a:ext cx="3848880" cy="3277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Inversão na dinâmica da avaliação do imóvel;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Redução da burocracia no processo de alienação;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Procedimento on-line via sistema próprio; 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Melhor relação entre mercado imobiliário e a administração.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43AD8A4F-685D-45EA-9548-45C122B70523}"/>
                </a:ext>
              </a:extLst>
            </p:cNvPr>
            <p:cNvSpPr txBox="1"/>
            <p:nvPr/>
          </p:nvSpPr>
          <p:spPr>
            <a:xfrm>
              <a:off x="8034824" y="2747398"/>
              <a:ext cx="39306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rtl="0"/>
              <a:r>
                <a:rPr lang="pt-BR" sz="2800">
                  <a:latin typeface="Arial Black" panose="020B0A04020102020204" pitchFamily="34" charset="0"/>
                </a:rPr>
                <a:t>Vantagens:</a:t>
              </a:r>
            </a:p>
          </p:txBody>
        </p:sp>
      </p:grpSp>
      <p:sp>
        <p:nvSpPr>
          <p:cNvPr id="29" name="Retângulo 28">
            <a:extLst>
              <a:ext uri="{FF2B5EF4-FFF2-40B4-BE49-F238E27FC236}">
                <a16:creationId xmlns:a16="http://schemas.microsoft.com/office/drawing/2014/main" id="{63B85757-34FD-4C87-A61F-63396A9D59F6}"/>
              </a:ext>
            </a:extLst>
          </p:cNvPr>
          <p:cNvSpPr/>
          <p:nvPr/>
        </p:nvSpPr>
        <p:spPr>
          <a:xfrm>
            <a:off x="-1" y="782746"/>
            <a:ext cx="3628571" cy="13964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361DAA6-4F83-4DEF-A435-B28FDF3DDBCB}"/>
              </a:ext>
            </a:extLst>
          </p:cNvPr>
          <p:cNvSpPr txBox="1"/>
          <p:nvPr/>
        </p:nvSpPr>
        <p:spPr>
          <a:xfrm>
            <a:off x="-1" y="1150796"/>
            <a:ext cx="362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/>
            <a:r>
              <a:rPr lang="pt-BR" sz="2800">
                <a:solidFill>
                  <a:schemeClr val="bg1"/>
                </a:solidFill>
                <a:latin typeface="Arial Black" panose="020B0A04020102020204" pitchFamily="34" charset="0"/>
              </a:rPr>
              <a:t>O que é?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7B5E946-1F43-4303-9BC7-0CB498100B18}"/>
              </a:ext>
            </a:extLst>
          </p:cNvPr>
          <p:cNvSpPr txBox="1"/>
          <p:nvPr/>
        </p:nvSpPr>
        <p:spPr>
          <a:xfrm>
            <a:off x="3628569" y="770313"/>
            <a:ext cx="567508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3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inovação da Lei 14.011/2020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3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Inverte a lógica de venda de imóveis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3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 aponta o ativo de seu interesse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3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on-line</a:t>
            </a:r>
          </a:p>
        </p:txBody>
      </p:sp>
      <p:grpSp>
        <p:nvGrpSpPr>
          <p:cNvPr id="31" name="กลุ่ม 269">
            <a:extLst>
              <a:ext uri="{FF2B5EF4-FFF2-40B4-BE49-F238E27FC236}">
                <a16:creationId xmlns:a16="http://schemas.microsoft.com/office/drawing/2014/main" id="{819D9A1E-7185-4FDB-A152-E96A058DDEEE}"/>
              </a:ext>
            </a:extLst>
          </p:cNvPr>
          <p:cNvGrpSpPr/>
          <p:nvPr/>
        </p:nvGrpSpPr>
        <p:grpSpPr>
          <a:xfrm flipH="1">
            <a:off x="4946880" y="2463565"/>
            <a:ext cx="3137425" cy="3212114"/>
            <a:chOff x="888609" y="3434253"/>
            <a:chExt cx="5726114" cy="4953712"/>
          </a:xfrm>
        </p:grpSpPr>
        <p:grpSp>
          <p:nvGrpSpPr>
            <p:cNvPr id="33" name="กลุ่ม 270">
              <a:extLst>
                <a:ext uri="{FF2B5EF4-FFF2-40B4-BE49-F238E27FC236}">
                  <a16:creationId xmlns:a16="http://schemas.microsoft.com/office/drawing/2014/main" id="{FD54D536-2057-4634-99BF-684B2CABC149}"/>
                </a:ext>
              </a:extLst>
            </p:cNvPr>
            <p:cNvGrpSpPr/>
            <p:nvPr/>
          </p:nvGrpSpPr>
          <p:grpSpPr>
            <a:xfrm>
              <a:off x="888609" y="3434253"/>
              <a:ext cx="5726114" cy="4925253"/>
              <a:chOff x="888609" y="3619936"/>
              <a:chExt cx="5726114" cy="4925253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5BE2C0D1-A80C-4E49-BCA2-74A2B6777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611" y="3619936"/>
                <a:ext cx="5726112" cy="4925253"/>
              </a:xfrm>
              <a:custGeom>
                <a:avLst/>
                <a:gdLst>
                  <a:gd name="T0" fmla="*/ 3607 w 3607"/>
                  <a:gd name="T1" fmla="*/ 325 h 2481"/>
                  <a:gd name="T2" fmla="*/ 3607 w 3607"/>
                  <a:gd name="T3" fmla="*/ 2481 h 2481"/>
                  <a:gd name="T4" fmla="*/ 0 w 3607"/>
                  <a:gd name="T5" fmla="*/ 2481 h 2481"/>
                  <a:gd name="T6" fmla="*/ 0 w 3607"/>
                  <a:gd name="T7" fmla="*/ 325 h 2481"/>
                  <a:gd name="T8" fmla="*/ 1794 w 3607"/>
                  <a:gd name="T9" fmla="*/ 0 h 2481"/>
                  <a:gd name="T10" fmla="*/ 3607 w 3607"/>
                  <a:gd name="T11" fmla="*/ 325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2481">
                    <a:moveTo>
                      <a:pt x="3607" y="325"/>
                    </a:moveTo>
                    <a:lnTo>
                      <a:pt x="3607" y="2481"/>
                    </a:lnTo>
                    <a:lnTo>
                      <a:pt x="0" y="2481"/>
                    </a:lnTo>
                    <a:lnTo>
                      <a:pt x="0" y="325"/>
                    </a:lnTo>
                    <a:lnTo>
                      <a:pt x="1794" y="0"/>
                    </a:lnTo>
                    <a:lnTo>
                      <a:pt x="3607" y="325"/>
                    </a:lnTo>
                    <a:close/>
                  </a:path>
                </a:pathLst>
              </a:custGeom>
              <a:solidFill>
                <a:srgbClr val="E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4BCDA87B-A74A-40C9-81F4-AD480B0E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609" y="3619938"/>
                <a:ext cx="5726112" cy="1333500"/>
              </a:xfrm>
              <a:custGeom>
                <a:avLst/>
                <a:gdLst>
                  <a:gd name="T0" fmla="*/ 3607 w 3607"/>
                  <a:gd name="T1" fmla="*/ 840 h 840"/>
                  <a:gd name="T2" fmla="*/ 3607 w 3607"/>
                  <a:gd name="T3" fmla="*/ 325 h 840"/>
                  <a:gd name="T4" fmla="*/ 1794 w 3607"/>
                  <a:gd name="T5" fmla="*/ 0 h 840"/>
                  <a:gd name="T6" fmla="*/ 0 w 3607"/>
                  <a:gd name="T7" fmla="*/ 325 h 840"/>
                  <a:gd name="T8" fmla="*/ 0 w 3607"/>
                  <a:gd name="T9" fmla="*/ 840 h 840"/>
                  <a:gd name="T10" fmla="*/ 3607 w 360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7" h="840">
                    <a:moveTo>
                      <a:pt x="3607" y="840"/>
                    </a:moveTo>
                    <a:lnTo>
                      <a:pt x="3607" y="325"/>
                    </a:lnTo>
                    <a:lnTo>
                      <a:pt x="1794" y="0"/>
                    </a:lnTo>
                    <a:lnTo>
                      <a:pt x="0" y="325"/>
                    </a:lnTo>
                    <a:lnTo>
                      <a:pt x="0" y="840"/>
                    </a:lnTo>
                    <a:lnTo>
                      <a:pt x="3607" y="840"/>
                    </a:lnTo>
                    <a:close/>
                  </a:path>
                </a:pathLst>
              </a:custGeom>
              <a:solidFill>
                <a:srgbClr val="DBAA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8" name="TextBox 271">
              <a:extLst>
                <a:ext uri="{FF2B5EF4-FFF2-40B4-BE49-F238E27FC236}">
                  <a16:creationId xmlns:a16="http://schemas.microsoft.com/office/drawing/2014/main" id="{E159CDE7-9E87-4626-9433-3AD7BA3A9284}"/>
                </a:ext>
              </a:extLst>
            </p:cNvPr>
            <p:cNvSpPr txBox="1"/>
            <p:nvPr/>
          </p:nvSpPr>
          <p:spPr>
            <a:xfrm>
              <a:off x="1094588" y="4771173"/>
              <a:ext cx="5383349" cy="361679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Mercado aponta interesse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Avalia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Licitação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Direito de preferência</a:t>
              </a:r>
            </a:p>
          </p:txBody>
        </p:sp>
        <p:sp>
          <p:nvSpPr>
            <p:cNvPr id="41" name="TextBox 272">
              <a:extLst>
                <a:ext uri="{FF2B5EF4-FFF2-40B4-BE49-F238E27FC236}">
                  <a16:creationId xmlns:a16="http://schemas.microsoft.com/office/drawing/2014/main" id="{2466FEC3-4FDC-43A2-8140-43DAF62C77F4}"/>
                </a:ext>
              </a:extLst>
            </p:cNvPr>
            <p:cNvSpPr txBox="1"/>
            <p:nvPr/>
          </p:nvSpPr>
          <p:spPr bwMode="auto">
            <a:xfrm>
              <a:off x="1414532" y="3810000"/>
              <a:ext cx="4646252" cy="806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chemeClr val="bg1"/>
                  </a:solidFill>
                  <a:latin typeface="Arial Black" panose="020B0A04020102020204" pitchFamily="34" charset="0"/>
                </a:rPr>
                <a:t>Com a PAI</a:t>
              </a:r>
              <a:endParaRPr lang="id-ID" sz="280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กลุ่ม 275">
            <a:extLst>
              <a:ext uri="{FF2B5EF4-FFF2-40B4-BE49-F238E27FC236}">
                <a16:creationId xmlns:a16="http://schemas.microsoft.com/office/drawing/2014/main" id="{07E984BE-7F6E-41E9-A641-60825BCA77F4}"/>
              </a:ext>
            </a:extLst>
          </p:cNvPr>
          <p:cNvGrpSpPr/>
          <p:nvPr/>
        </p:nvGrpSpPr>
        <p:grpSpPr>
          <a:xfrm flipH="1">
            <a:off x="258440" y="3560328"/>
            <a:ext cx="3150876" cy="2573439"/>
            <a:chOff x="3673462" y="8223249"/>
            <a:chExt cx="5757862" cy="3968750"/>
          </a:xfrm>
        </p:grpSpPr>
        <p:grpSp>
          <p:nvGrpSpPr>
            <p:cNvPr id="47" name="กลุ่ม 276">
              <a:extLst>
                <a:ext uri="{FF2B5EF4-FFF2-40B4-BE49-F238E27FC236}">
                  <a16:creationId xmlns:a16="http://schemas.microsoft.com/office/drawing/2014/main" id="{C7E059BE-0C15-42CE-A4C1-96DFD41A39DA}"/>
                </a:ext>
              </a:extLst>
            </p:cNvPr>
            <p:cNvGrpSpPr/>
            <p:nvPr/>
          </p:nvGrpSpPr>
          <p:grpSpPr>
            <a:xfrm rot="10800000">
              <a:off x="3673462" y="8223249"/>
              <a:ext cx="5757862" cy="3968750"/>
              <a:chOff x="6624352" y="3619938"/>
              <a:chExt cx="5757862" cy="3968750"/>
            </a:xfrm>
          </p:grpSpPr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185B5C0F-8673-4CC9-B81B-EF45C400B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4352" y="3619938"/>
                <a:ext cx="5757862" cy="3968750"/>
              </a:xfrm>
              <a:custGeom>
                <a:avLst/>
                <a:gdLst>
                  <a:gd name="T0" fmla="*/ 3627 w 3627"/>
                  <a:gd name="T1" fmla="*/ 344 h 2500"/>
                  <a:gd name="T2" fmla="*/ 3627 w 3627"/>
                  <a:gd name="T3" fmla="*/ 2500 h 2500"/>
                  <a:gd name="T4" fmla="*/ 0 w 3627"/>
                  <a:gd name="T5" fmla="*/ 2500 h 2500"/>
                  <a:gd name="T6" fmla="*/ 0 w 3627"/>
                  <a:gd name="T7" fmla="*/ 344 h 2500"/>
                  <a:gd name="T8" fmla="*/ 1813 w 3627"/>
                  <a:gd name="T9" fmla="*/ 0 h 2500"/>
                  <a:gd name="T10" fmla="*/ 3627 w 3627"/>
                  <a:gd name="T11" fmla="*/ 344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2500">
                    <a:moveTo>
                      <a:pt x="3627" y="344"/>
                    </a:moveTo>
                    <a:lnTo>
                      <a:pt x="3627" y="2500"/>
                    </a:lnTo>
                    <a:lnTo>
                      <a:pt x="0" y="2500"/>
                    </a:lnTo>
                    <a:lnTo>
                      <a:pt x="0" y="344"/>
                    </a:lnTo>
                    <a:lnTo>
                      <a:pt x="1813" y="0"/>
                    </a:lnTo>
                    <a:lnTo>
                      <a:pt x="3627" y="3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65976AD0-B396-41E9-9697-0A4E2470E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4352" y="3619938"/>
                <a:ext cx="5757862" cy="1333500"/>
              </a:xfrm>
              <a:custGeom>
                <a:avLst/>
                <a:gdLst>
                  <a:gd name="T0" fmla="*/ 3627 w 3627"/>
                  <a:gd name="T1" fmla="*/ 840 h 840"/>
                  <a:gd name="T2" fmla="*/ 3627 w 3627"/>
                  <a:gd name="T3" fmla="*/ 344 h 840"/>
                  <a:gd name="T4" fmla="*/ 1813 w 3627"/>
                  <a:gd name="T5" fmla="*/ 0 h 840"/>
                  <a:gd name="T6" fmla="*/ 0 w 3627"/>
                  <a:gd name="T7" fmla="*/ 344 h 840"/>
                  <a:gd name="T8" fmla="*/ 0 w 3627"/>
                  <a:gd name="T9" fmla="*/ 840 h 840"/>
                  <a:gd name="T10" fmla="*/ 3627 w 3627"/>
                  <a:gd name="T11" fmla="*/ 84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7" h="840">
                    <a:moveTo>
                      <a:pt x="3627" y="840"/>
                    </a:moveTo>
                    <a:lnTo>
                      <a:pt x="3627" y="344"/>
                    </a:lnTo>
                    <a:lnTo>
                      <a:pt x="1813" y="0"/>
                    </a:lnTo>
                    <a:lnTo>
                      <a:pt x="0" y="344"/>
                    </a:lnTo>
                    <a:lnTo>
                      <a:pt x="0" y="840"/>
                    </a:lnTo>
                    <a:lnTo>
                      <a:pt x="3627" y="840"/>
                    </a:lnTo>
                    <a:close/>
                  </a:path>
                </a:pathLst>
              </a:custGeom>
              <a:solidFill>
                <a:srgbClr val="DBAA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48" name="TextBox 277">
              <a:extLst>
                <a:ext uri="{FF2B5EF4-FFF2-40B4-BE49-F238E27FC236}">
                  <a16:creationId xmlns:a16="http://schemas.microsoft.com/office/drawing/2014/main" id="{0FD10454-7524-4EB7-9295-922ACEE28A9A}"/>
                </a:ext>
              </a:extLst>
            </p:cNvPr>
            <p:cNvSpPr txBox="1"/>
            <p:nvPr/>
          </p:nvSpPr>
          <p:spPr>
            <a:xfrm>
              <a:off x="4182935" y="8333405"/>
              <a:ext cx="5197138" cy="252509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União define o imóvel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Avalia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300" b="1">
                  <a:latin typeface="Calibri" panose="020F0502020204030204" pitchFamily="34" charset="0"/>
                  <a:cs typeface="Calibri" panose="020F0502020204030204" pitchFamily="34" charset="0"/>
                </a:rPr>
                <a:t>Licitação</a:t>
              </a:r>
            </a:p>
          </p:txBody>
        </p:sp>
        <p:sp>
          <p:nvSpPr>
            <p:cNvPr id="49" name="TextBox 278">
              <a:extLst>
                <a:ext uri="{FF2B5EF4-FFF2-40B4-BE49-F238E27FC236}">
                  <a16:creationId xmlns:a16="http://schemas.microsoft.com/office/drawing/2014/main" id="{9ED2BD6D-E916-4E68-9F97-8240FE1F91E5}"/>
                </a:ext>
              </a:extLst>
            </p:cNvPr>
            <p:cNvSpPr txBox="1"/>
            <p:nvPr/>
          </p:nvSpPr>
          <p:spPr bwMode="auto">
            <a:xfrm>
              <a:off x="4561998" y="10896600"/>
              <a:ext cx="3990120" cy="806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>
                  <a:solidFill>
                    <a:schemeClr val="bg1"/>
                  </a:solidFill>
                  <a:latin typeface="Arial Black" panose="020B0A04020102020204" pitchFamily="34" charset="0"/>
                  <a:ea typeface="Lato" pitchFamily="34" charset="0"/>
                  <a:cs typeface="Lato" pitchFamily="34" charset="0"/>
                </a:rPr>
                <a:t>Padrão</a:t>
              </a:r>
              <a:endParaRPr lang="pt-BR" sz="3600">
                <a:solidFill>
                  <a:schemeClr val="bg1"/>
                </a:solidFill>
                <a:latin typeface="Arial Black" panose="020B0A04020102020204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95EB550-3C29-43A2-850A-D42140AF9BC7}"/>
              </a:ext>
            </a:extLst>
          </p:cNvPr>
          <p:cNvGrpSpPr/>
          <p:nvPr/>
        </p:nvGrpSpPr>
        <p:grpSpPr>
          <a:xfrm>
            <a:off x="3073146" y="3036284"/>
            <a:ext cx="2062161" cy="2095335"/>
            <a:chOff x="3073146" y="3036284"/>
            <a:chExt cx="2062161" cy="2095335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F1C42C0-8A16-4774-8A94-FBD214361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146" y="3036284"/>
              <a:ext cx="2062161" cy="2095335"/>
            </a:xfrm>
            <a:custGeom>
              <a:avLst/>
              <a:gdLst>
                <a:gd name="T0" fmla="*/ 226 w 247"/>
                <a:gd name="T1" fmla="*/ 125 h 251"/>
                <a:gd name="T2" fmla="*/ 242 w 247"/>
                <a:gd name="T3" fmla="*/ 107 h 251"/>
                <a:gd name="T4" fmla="*/ 245 w 247"/>
                <a:gd name="T5" fmla="*/ 95 h 251"/>
                <a:gd name="T6" fmla="*/ 235 w 247"/>
                <a:gd name="T7" fmla="*/ 91 h 251"/>
                <a:gd name="T8" fmla="*/ 217 w 247"/>
                <a:gd name="T9" fmla="*/ 83 h 251"/>
                <a:gd name="T10" fmla="*/ 211 w 247"/>
                <a:gd name="T11" fmla="*/ 71 h 251"/>
                <a:gd name="T12" fmla="*/ 221 w 247"/>
                <a:gd name="T13" fmla="*/ 47 h 251"/>
                <a:gd name="T14" fmla="*/ 211 w 247"/>
                <a:gd name="T15" fmla="*/ 44 h 251"/>
                <a:gd name="T16" fmla="*/ 188 w 247"/>
                <a:gd name="T17" fmla="*/ 45 h 251"/>
                <a:gd name="T18" fmla="*/ 180 w 247"/>
                <a:gd name="T19" fmla="*/ 33 h 251"/>
                <a:gd name="T20" fmla="*/ 182 w 247"/>
                <a:gd name="T21" fmla="*/ 15 h 251"/>
                <a:gd name="T22" fmla="*/ 168 w 247"/>
                <a:gd name="T23" fmla="*/ 14 h 251"/>
                <a:gd name="T24" fmla="*/ 150 w 247"/>
                <a:gd name="T25" fmla="*/ 26 h 251"/>
                <a:gd name="T26" fmla="*/ 139 w 247"/>
                <a:gd name="T27" fmla="*/ 24 h 251"/>
                <a:gd name="T28" fmla="*/ 129 w 247"/>
                <a:gd name="T29" fmla="*/ 0 h 251"/>
                <a:gd name="T30" fmla="*/ 116 w 247"/>
                <a:gd name="T31" fmla="*/ 0 h 251"/>
                <a:gd name="T32" fmla="*/ 102 w 247"/>
                <a:gd name="T33" fmla="*/ 25 h 251"/>
                <a:gd name="T34" fmla="*/ 93 w 247"/>
                <a:gd name="T35" fmla="*/ 27 h 251"/>
                <a:gd name="T36" fmla="*/ 75 w 247"/>
                <a:gd name="T37" fmla="*/ 10 h 251"/>
                <a:gd name="T38" fmla="*/ 63 w 247"/>
                <a:gd name="T39" fmla="*/ 15 h 251"/>
                <a:gd name="T40" fmla="*/ 68 w 247"/>
                <a:gd name="T41" fmla="*/ 39 h 251"/>
                <a:gd name="T42" fmla="*/ 57 w 247"/>
                <a:gd name="T43" fmla="*/ 46 h 251"/>
                <a:gd name="T44" fmla="*/ 31 w 247"/>
                <a:gd name="T45" fmla="*/ 43 h 251"/>
                <a:gd name="T46" fmla="*/ 22 w 247"/>
                <a:gd name="T47" fmla="*/ 51 h 251"/>
                <a:gd name="T48" fmla="*/ 35 w 247"/>
                <a:gd name="T49" fmla="*/ 73 h 251"/>
                <a:gd name="T50" fmla="*/ 28 w 247"/>
                <a:gd name="T51" fmla="*/ 87 h 251"/>
                <a:gd name="T52" fmla="*/ 8 w 247"/>
                <a:gd name="T53" fmla="*/ 91 h 251"/>
                <a:gd name="T54" fmla="*/ 1 w 247"/>
                <a:gd name="T55" fmla="*/ 98 h 251"/>
                <a:gd name="T56" fmla="*/ 16 w 247"/>
                <a:gd name="T57" fmla="*/ 112 h 251"/>
                <a:gd name="T58" fmla="*/ 20 w 247"/>
                <a:gd name="T59" fmla="*/ 127 h 251"/>
                <a:gd name="T60" fmla="*/ 0 w 247"/>
                <a:gd name="T61" fmla="*/ 147 h 251"/>
                <a:gd name="T62" fmla="*/ 2 w 247"/>
                <a:gd name="T63" fmla="*/ 157 h 251"/>
                <a:gd name="T64" fmla="*/ 14 w 247"/>
                <a:gd name="T65" fmla="*/ 160 h 251"/>
                <a:gd name="T66" fmla="*/ 30 w 247"/>
                <a:gd name="T67" fmla="*/ 170 h 251"/>
                <a:gd name="T68" fmla="*/ 32 w 247"/>
                <a:gd name="T69" fmla="*/ 184 h 251"/>
                <a:gd name="T70" fmla="*/ 27 w 247"/>
                <a:gd name="T71" fmla="*/ 205 h 251"/>
                <a:gd name="T72" fmla="*/ 46 w 247"/>
                <a:gd name="T73" fmla="*/ 201 h 251"/>
                <a:gd name="T74" fmla="*/ 59 w 247"/>
                <a:gd name="T75" fmla="*/ 206 h 251"/>
                <a:gd name="T76" fmla="*/ 65 w 247"/>
                <a:gd name="T77" fmla="*/ 224 h 251"/>
                <a:gd name="T78" fmla="*/ 69 w 247"/>
                <a:gd name="T79" fmla="*/ 238 h 251"/>
                <a:gd name="T80" fmla="*/ 82 w 247"/>
                <a:gd name="T81" fmla="*/ 232 h 251"/>
                <a:gd name="T82" fmla="*/ 97 w 247"/>
                <a:gd name="T83" fmla="*/ 225 h 251"/>
                <a:gd name="T84" fmla="*/ 111 w 247"/>
                <a:gd name="T85" fmla="*/ 227 h 251"/>
                <a:gd name="T86" fmla="*/ 119 w 247"/>
                <a:gd name="T87" fmla="*/ 251 h 251"/>
                <a:gd name="T88" fmla="*/ 131 w 247"/>
                <a:gd name="T89" fmla="*/ 245 h 251"/>
                <a:gd name="T90" fmla="*/ 146 w 247"/>
                <a:gd name="T91" fmla="*/ 226 h 251"/>
                <a:gd name="T92" fmla="*/ 156 w 247"/>
                <a:gd name="T93" fmla="*/ 223 h 251"/>
                <a:gd name="T94" fmla="*/ 172 w 247"/>
                <a:gd name="T95" fmla="*/ 241 h 251"/>
                <a:gd name="T96" fmla="*/ 183 w 247"/>
                <a:gd name="T97" fmla="*/ 235 h 251"/>
                <a:gd name="T98" fmla="*/ 181 w 247"/>
                <a:gd name="T99" fmla="*/ 210 h 251"/>
                <a:gd name="T100" fmla="*/ 193 w 247"/>
                <a:gd name="T101" fmla="*/ 201 h 251"/>
                <a:gd name="T102" fmla="*/ 217 w 247"/>
                <a:gd name="T103" fmla="*/ 209 h 251"/>
                <a:gd name="T104" fmla="*/ 225 w 247"/>
                <a:gd name="T105" fmla="*/ 198 h 251"/>
                <a:gd name="T106" fmla="*/ 212 w 247"/>
                <a:gd name="T107" fmla="*/ 176 h 251"/>
                <a:gd name="T108" fmla="*/ 220 w 247"/>
                <a:gd name="T109" fmla="*/ 160 h 251"/>
                <a:gd name="T110" fmla="*/ 244 w 247"/>
                <a:gd name="T111" fmla="*/ 160 h 251"/>
                <a:gd name="T112" fmla="*/ 246 w 247"/>
                <a:gd name="T113" fmla="*/ 151 h 251"/>
                <a:gd name="T114" fmla="*/ 123 w 247"/>
                <a:gd name="T115" fmla="*/ 2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51">
                  <a:moveTo>
                    <a:pt x="230" y="138"/>
                  </a:moveTo>
                  <a:cubicBezTo>
                    <a:pt x="229" y="137"/>
                    <a:pt x="227" y="137"/>
                    <a:pt x="225" y="136"/>
                  </a:cubicBezTo>
                  <a:cubicBezTo>
                    <a:pt x="225" y="135"/>
                    <a:pt x="226" y="134"/>
                    <a:pt x="226" y="133"/>
                  </a:cubicBezTo>
                  <a:cubicBezTo>
                    <a:pt x="226" y="130"/>
                    <a:pt x="226" y="129"/>
                    <a:pt x="226" y="127"/>
                  </a:cubicBezTo>
                  <a:cubicBezTo>
                    <a:pt x="226" y="126"/>
                    <a:pt x="226" y="125"/>
                    <a:pt x="226" y="125"/>
                  </a:cubicBezTo>
                  <a:cubicBezTo>
                    <a:pt x="226" y="125"/>
                    <a:pt x="226" y="125"/>
                    <a:pt x="226" y="123"/>
                  </a:cubicBezTo>
                  <a:cubicBezTo>
                    <a:pt x="226" y="122"/>
                    <a:pt x="226" y="120"/>
                    <a:pt x="226" y="118"/>
                  </a:cubicBezTo>
                  <a:cubicBezTo>
                    <a:pt x="226" y="117"/>
                    <a:pt x="225" y="116"/>
                    <a:pt x="225" y="115"/>
                  </a:cubicBezTo>
                  <a:cubicBezTo>
                    <a:pt x="227" y="114"/>
                    <a:pt x="229" y="113"/>
                    <a:pt x="230" y="112"/>
                  </a:cubicBezTo>
                  <a:cubicBezTo>
                    <a:pt x="235" y="111"/>
                    <a:pt x="239" y="108"/>
                    <a:pt x="242" y="107"/>
                  </a:cubicBezTo>
                  <a:cubicBezTo>
                    <a:pt x="245" y="105"/>
                    <a:pt x="247" y="104"/>
                    <a:pt x="247" y="104"/>
                  </a:cubicBezTo>
                  <a:cubicBezTo>
                    <a:pt x="247" y="104"/>
                    <a:pt x="246" y="103"/>
                    <a:pt x="246" y="102"/>
                  </a:cubicBezTo>
                  <a:cubicBezTo>
                    <a:pt x="246" y="101"/>
                    <a:pt x="246" y="101"/>
                    <a:pt x="246" y="100"/>
                  </a:cubicBezTo>
                  <a:cubicBezTo>
                    <a:pt x="246" y="99"/>
                    <a:pt x="245" y="98"/>
                    <a:pt x="245" y="98"/>
                  </a:cubicBezTo>
                  <a:cubicBezTo>
                    <a:pt x="245" y="97"/>
                    <a:pt x="245" y="96"/>
                    <a:pt x="245" y="95"/>
                  </a:cubicBezTo>
                  <a:cubicBezTo>
                    <a:pt x="245" y="95"/>
                    <a:pt x="244" y="94"/>
                    <a:pt x="244" y="94"/>
                  </a:cubicBezTo>
                  <a:cubicBezTo>
                    <a:pt x="244" y="94"/>
                    <a:pt x="244" y="93"/>
                    <a:pt x="244" y="93"/>
                  </a:cubicBezTo>
                  <a:cubicBezTo>
                    <a:pt x="244" y="92"/>
                    <a:pt x="244" y="91"/>
                    <a:pt x="244" y="91"/>
                  </a:cubicBezTo>
                  <a:cubicBezTo>
                    <a:pt x="244" y="91"/>
                    <a:pt x="241" y="91"/>
                    <a:pt x="238" y="91"/>
                  </a:cubicBezTo>
                  <a:cubicBezTo>
                    <a:pt x="237" y="91"/>
                    <a:pt x="236" y="91"/>
                    <a:pt x="235" y="91"/>
                  </a:cubicBezTo>
                  <a:cubicBezTo>
                    <a:pt x="234" y="91"/>
                    <a:pt x="233" y="90"/>
                    <a:pt x="232" y="90"/>
                  </a:cubicBezTo>
                  <a:cubicBezTo>
                    <a:pt x="230" y="90"/>
                    <a:pt x="228" y="90"/>
                    <a:pt x="225" y="90"/>
                  </a:cubicBezTo>
                  <a:cubicBezTo>
                    <a:pt x="224" y="90"/>
                    <a:pt x="222" y="91"/>
                    <a:pt x="220" y="91"/>
                  </a:cubicBezTo>
                  <a:cubicBezTo>
                    <a:pt x="219" y="89"/>
                    <a:pt x="219" y="88"/>
                    <a:pt x="219" y="87"/>
                  </a:cubicBezTo>
                  <a:cubicBezTo>
                    <a:pt x="218" y="85"/>
                    <a:pt x="217" y="84"/>
                    <a:pt x="217" y="83"/>
                  </a:cubicBezTo>
                  <a:cubicBezTo>
                    <a:pt x="216" y="81"/>
                    <a:pt x="216" y="81"/>
                    <a:pt x="216" y="81"/>
                  </a:cubicBezTo>
                  <a:cubicBezTo>
                    <a:pt x="216" y="81"/>
                    <a:pt x="215" y="80"/>
                    <a:pt x="215" y="79"/>
                  </a:cubicBezTo>
                  <a:cubicBezTo>
                    <a:pt x="214" y="78"/>
                    <a:pt x="213" y="76"/>
                    <a:pt x="212" y="74"/>
                  </a:cubicBezTo>
                  <a:cubicBezTo>
                    <a:pt x="212" y="74"/>
                    <a:pt x="212" y="73"/>
                    <a:pt x="211" y="73"/>
                  </a:cubicBezTo>
                  <a:cubicBezTo>
                    <a:pt x="211" y="72"/>
                    <a:pt x="211" y="72"/>
                    <a:pt x="211" y="71"/>
                  </a:cubicBezTo>
                  <a:cubicBezTo>
                    <a:pt x="212" y="70"/>
                    <a:pt x="213" y="69"/>
                    <a:pt x="214" y="67"/>
                  </a:cubicBezTo>
                  <a:cubicBezTo>
                    <a:pt x="217" y="64"/>
                    <a:pt x="220" y="60"/>
                    <a:pt x="222" y="57"/>
                  </a:cubicBezTo>
                  <a:cubicBezTo>
                    <a:pt x="224" y="55"/>
                    <a:pt x="225" y="53"/>
                    <a:pt x="225" y="53"/>
                  </a:cubicBezTo>
                  <a:cubicBezTo>
                    <a:pt x="225" y="53"/>
                    <a:pt x="225" y="52"/>
                    <a:pt x="224" y="51"/>
                  </a:cubicBezTo>
                  <a:cubicBezTo>
                    <a:pt x="223" y="50"/>
                    <a:pt x="222" y="49"/>
                    <a:pt x="221" y="47"/>
                  </a:cubicBezTo>
                  <a:cubicBezTo>
                    <a:pt x="220" y="47"/>
                    <a:pt x="220" y="46"/>
                    <a:pt x="219" y="45"/>
                  </a:cubicBezTo>
                  <a:cubicBezTo>
                    <a:pt x="219" y="45"/>
                    <a:pt x="218" y="44"/>
                    <a:pt x="218" y="44"/>
                  </a:cubicBezTo>
                  <a:cubicBezTo>
                    <a:pt x="217" y="43"/>
                    <a:pt x="217" y="42"/>
                    <a:pt x="217" y="42"/>
                  </a:cubicBezTo>
                  <a:cubicBezTo>
                    <a:pt x="217" y="42"/>
                    <a:pt x="216" y="42"/>
                    <a:pt x="215" y="43"/>
                  </a:cubicBezTo>
                  <a:cubicBezTo>
                    <a:pt x="214" y="43"/>
                    <a:pt x="213" y="44"/>
                    <a:pt x="211" y="44"/>
                  </a:cubicBezTo>
                  <a:cubicBezTo>
                    <a:pt x="208" y="46"/>
                    <a:pt x="204" y="47"/>
                    <a:pt x="200" y="49"/>
                  </a:cubicBezTo>
                  <a:cubicBezTo>
                    <a:pt x="198" y="50"/>
                    <a:pt x="197" y="51"/>
                    <a:pt x="195" y="52"/>
                  </a:cubicBezTo>
                  <a:cubicBezTo>
                    <a:pt x="194" y="51"/>
                    <a:pt x="193" y="50"/>
                    <a:pt x="193" y="50"/>
                  </a:cubicBezTo>
                  <a:cubicBezTo>
                    <a:pt x="191" y="48"/>
                    <a:pt x="190" y="47"/>
                    <a:pt x="189" y="46"/>
                  </a:cubicBezTo>
                  <a:cubicBezTo>
                    <a:pt x="188" y="46"/>
                    <a:pt x="188" y="46"/>
                    <a:pt x="188" y="45"/>
                  </a:cubicBezTo>
                  <a:cubicBezTo>
                    <a:pt x="187" y="45"/>
                    <a:pt x="187" y="45"/>
                    <a:pt x="187" y="45"/>
                  </a:cubicBezTo>
                  <a:cubicBezTo>
                    <a:pt x="187" y="45"/>
                    <a:pt x="187" y="45"/>
                    <a:pt x="186" y="44"/>
                  </a:cubicBezTo>
                  <a:cubicBezTo>
                    <a:pt x="185" y="43"/>
                    <a:pt x="183" y="42"/>
                    <a:pt x="181" y="41"/>
                  </a:cubicBezTo>
                  <a:cubicBezTo>
                    <a:pt x="180" y="40"/>
                    <a:pt x="180" y="39"/>
                    <a:pt x="179" y="39"/>
                  </a:cubicBezTo>
                  <a:cubicBezTo>
                    <a:pt x="179" y="37"/>
                    <a:pt x="179" y="35"/>
                    <a:pt x="180" y="33"/>
                  </a:cubicBezTo>
                  <a:cubicBezTo>
                    <a:pt x="180" y="31"/>
                    <a:pt x="181" y="29"/>
                    <a:pt x="181" y="27"/>
                  </a:cubicBezTo>
                  <a:cubicBezTo>
                    <a:pt x="182" y="25"/>
                    <a:pt x="182" y="23"/>
                    <a:pt x="182" y="21"/>
                  </a:cubicBezTo>
                  <a:cubicBezTo>
                    <a:pt x="183" y="18"/>
                    <a:pt x="183" y="16"/>
                    <a:pt x="183" y="16"/>
                  </a:cubicBezTo>
                  <a:cubicBezTo>
                    <a:pt x="183" y="16"/>
                    <a:pt x="183" y="15"/>
                    <a:pt x="183" y="15"/>
                  </a:cubicBezTo>
                  <a:cubicBezTo>
                    <a:pt x="183" y="15"/>
                    <a:pt x="182" y="15"/>
                    <a:pt x="182" y="15"/>
                  </a:cubicBezTo>
                  <a:cubicBezTo>
                    <a:pt x="180" y="14"/>
                    <a:pt x="179" y="13"/>
                    <a:pt x="177" y="12"/>
                  </a:cubicBezTo>
                  <a:cubicBezTo>
                    <a:pt x="176" y="12"/>
                    <a:pt x="174" y="11"/>
                    <a:pt x="173" y="11"/>
                  </a:cubicBezTo>
                  <a:cubicBezTo>
                    <a:pt x="173" y="10"/>
                    <a:pt x="172" y="10"/>
                    <a:pt x="172" y="10"/>
                  </a:cubicBezTo>
                  <a:cubicBezTo>
                    <a:pt x="172" y="10"/>
                    <a:pt x="171" y="10"/>
                    <a:pt x="171" y="10"/>
                  </a:cubicBezTo>
                  <a:cubicBezTo>
                    <a:pt x="171" y="10"/>
                    <a:pt x="170" y="11"/>
                    <a:pt x="168" y="14"/>
                  </a:cubicBezTo>
                  <a:cubicBezTo>
                    <a:pt x="166" y="15"/>
                    <a:pt x="165" y="17"/>
                    <a:pt x="164" y="18"/>
                  </a:cubicBezTo>
                  <a:cubicBezTo>
                    <a:pt x="162" y="20"/>
                    <a:pt x="161" y="22"/>
                    <a:pt x="160" y="24"/>
                  </a:cubicBezTo>
                  <a:cubicBezTo>
                    <a:pt x="158" y="25"/>
                    <a:pt x="157" y="27"/>
                    <a:pt x="156" y="28"/>
                  </a:cubicBezTo>
                  <a:cubicBezTo>
                    <a:pt x="155" y="28"/>
                    <a:pt x="154" y="27"/>
                    <a:pt x="153" y="27"/>
                  </a:cubicBezTo>
                  <a:cubicBezTo>
                    <a:pt x="152" y="27"/>
                    <a:pt x="151" y="26"/>
                    <a:pt x="150" y="26"/>
                  </a:cubicBezTo>
                  <a:cubicBezTo>
                    <a:pt x="150" y="26"/>
                    <a:pt x="149" y="26"/>
                    <a:pt x="149" y="26"/>
                  </a:cubicBezTo>
                  <a:cubicBezTo>
                    <a:pt x="149" y="26"/>
                    <a:pt x="148" y="26"/>
                    <a:pt x="148" y="26"/>
                  </a:cubicBezTo>
                  <a:cubicBezTo>
                    <a:pt x="147" y="25"/>
                    <a:pt x="146" y="25"/>
                    <a:pt x="146" y="25"/>
                  </a:cubicBezTo>
                  <a:cubicBezTo>
                    <a:pt x="146" y="25"/>
                    <a:pt x="145" y="25"/>
                    <a:pt x="144" y="25"/>
                  </a:cubicBezTo>
                  <a:cubicBezTo>
                    <a:pt x="143" y="24"/>
                    <a:pt x="141" y="24"/>
                    <a:pt x="139" y="24"/>
                  </a:cubicBezTo>
                  <a:cubicBezTo>
                    <a:pt x="138" y="24"/>
                    <a:pt x="137" y="24"/>
                    <a:pt x="135" y="23"/>
                  </a:cubicBezTo>
                  <a:cubicBezTo>
                    <a:pt x="135" y="22"/>
                    <a:pt x="135" y="20"/>
                    <a:pt x="134" y="18"/>
                  </a:cubicBezTo>
                  <a:cubicBezTo>
                    <a:pt x="133" y="13"/>
                    <a:pt x="132" y="9"/>
                    <a:pt x="131" y="6"/>
                  </a:cubicBezTo>
                  <a:cubicBezTo>
                    <a:pt x="130" y="2"/>
                    <a:pt x="130" y="0"/>
                    <a:pt x="130" y="0"/>
                  </a:cubicBezTo>
                  <a:cubicBezTo>
                    <a:pt x="130" y="0"/>
                    <a:pt x="130" y="0"/>
                    <a:pt x="129" y="0"/>
                  </a:cubicBezTo>
                  <a:cubicBezTo>
                    <a:pt x="129" y="0"/>
                    <a:pt x="128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0"/>
                    <a:pt x="120" y="0"/>
                    <a:pt x="119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117" y="0"/>
                    <a:pt x="116" y="0"/>
                    <a:pt x="116" y="0"/>
                  </a:cubicBezTo>
                  <a:cubicBezTo>
                    <a:pt x="116" y="0"/>
                    <a:pt x="116" y="2"/>
                    <a:pt x="115" y="6"/>
                  </a:cubicBezTo>
                  <a:cubicBezTo>
                    <a:pt x="114" y="9"/>
                    <a:pt x="113" y="13"/>
                    <a:pt x="112" y="18"/>
                  </a:cubicBezTo>
                  <a:cubicBezTo>
                    <a:pt x="111" y="20"/>
                    <a:pt x="111" y="22"/>
                    <a:pt x="111" y="23"/>
                  </a:cubicBezTo>
                  <a:cubicBezTo>
                    <a:pt x="110" y="24"/>
                    <a:pt x="108" y="24"/>
                    <a:pt x="107" y="24"/>
                  </a:cubicBezTo>
                  <a:cubicBezTo>
                    <a:pt x="105" y="24"/>
                    <a:pt x="103" y="24"/>
                    <a:pt x="102" y="25"/>
                  </a:cubicBezTo>
                  <a:cubicBezTo>
                    <a:pt x="101" y="25"/>
                    <a:pt x="100" y="25"/>
                    <a:pt x="100" y="25"/>
                  </a:cubicBezTo>
                  <a:cubicBezTo>
                    <a:pt x="100" y="25"/>
                    <a:pt x="100" y="25"/>
                    <a:pt x="98" y="26"/>
                  </a:cubicBezTo>
                  <a:cubicBezTo>
                    <a:pt x="98" y="26"/>
                    <a:pt x="98" y="26"/>
                    <a:pt x="97" y="26"/>
                  </a:cubicBezTo>
                  <a:cubicBezTo>
                    <a:pt x="97" y="26"/>
                    <a:pt x="97" y="26"/>
                    <a:pt x="96" y="26"/>
                  </a:cubicBezTo>
                  <a:cubicBezTo>
                    <a:pt x="95" y="26"/>
                    <a:pt x="94" y="27"/>
                    <a:pt x="93" y="27"/>
                  </a:cubicBezTo>
                  <a:cubicBezTo>
                    <a:pt x="92" y="27"/>
                    <a:pt x="91" y="28"/>
                    <a:pt x="90" y="28"/>
                  </a:cubicBezTo>
                  <a:cubicBezTo>
                    <a:pt x="89" y="27"/>
                    <a:pt x="88" y="25"/>
                    <a:pt x="87" y="24"/>
                  </a:cubicBezTo>
                  <a:cubicBezTo>
                    <a:pt x="85" y="22"/>
                    <a:pt x="84" y="20"/>
                    <a:pt x="82" y="18"/>
                  </a:cubicBezTo>
                  <a:cubicBezTo>
                    <a:pt x="81" y="17"/>
                    <a:pt x="80" y="15"/>
                    <a:pt x="79" y="14"/>
                  </a:cubicBezTo>
                  <a:cubicBezTo>
                    <a:pt x="76" y="11"/>
                    <a:pt x="75" y="10"/>
                    <a:pt x="75" y="10"/>
                  </a:cubicBezTo>
                  <a:cubicBezTo>
                    <a:pt x="75" y="10"/>
                    <a:pt x="75" y="10"/>
                    <a:pt x="74" y="10"/>
                  </a:cubicBezTo>
                  <a:cubicBezTo>
                    <a:pt x="74" y="10"/>
                    <a:pt x="73" y="10"/>
                    <a:pt x="73" y="11"/>
                  </a:cubicBezTo>
                  <a:cubicBezTo>
                    <a:pt x="72" y="11"/>
                    <a:pt x="70" y="12"/>
                    <a:pt x="69" y="12"/>
                  </a:cubicBezTo>
                  <a:cubicBezTo>
                    <a:pt x="67" y="13"/>
                    <a:pt x="66" y="14"/>
                    <a:pt x="65" y="15"/>
                  </a:cubicBezTo>
                  <a:cubicBezTo>
                    <a:pt x="64" y="15"/>
                    <a:pt x="64" y="15"/>
                    <a:pt x="63" y="15"/>
                  </a:cubicBezTo>
                  <a:cubicBezTo>
                    <a:pt x="63" y="15"/>
                    <a:pt x="63" y="16"/>
                    <a:pt x="63" y="16"/>
                  </a:cubicBezTo>
                  <a:cubicBezTo>
                    <a:pt x="63" y="16"/>
                    <a:pt x="63" y="18"/>
                    <a:pt x="64" y="21"/>
                  </a:cubicBezTo>
                  <a:cubicBezTo>
                    <a:pt x="64" y="23"/>
                    <a:pt x="64" y="25"/>
                    <a:pt x="65" y="27"/>
                  </a:cubicBezTo>
                  <a:cubicBezTo>
                    <a:pt x="65" y="29"/>
                    <a:pt x="66" y="31"/>
                    <a:pt x="66" y="33"/>
                  </a:cubicBezTo>
                  <a:cubicBezTo>
                    <a:pt x="67" y="35"/>
                    <a:pt x="67" y="37"/>
                    <a:pt x="68" y="39"/>
                  </a:cubicBezTo>
                  <a:cubicBezTo>
                    <a:pt x="67" y="39"/>
                    <a:pt x="66" y="40"/>
                    <a:pt x="65" y="41"/>
                  </a:cubicBezTo>
                  <a:cubicBezTo>
                    <a:pt x="63" y="42"/>
                    <a:pt x="62" y="43"/>
                    <a:pt x="61" y="44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6"/>
                    <a:pt x="58" y="46"/>
                    <a:pt x="57" y="46"/>
                  </a:cubicBezTo>
                  <a:cubicBezTo>
                    <a:pt x="57" y="47"/>
                    <a:pt x="55" y="48"/>
                    <a:pt x="54" y="50"/>
                  </a:cubicBezTo>
                  <a:cubicBezTo>
                    <a:pt x="53" y="50"/>
                    <a:pt x="52" y="51"/>
                    <a:pt x="51" y="52"/>
                  </a:cubicBezTo>
                  <a:cubicBezTo>
                    <a:pt x="49" y="51"/>
                    <a:pt x="48" y="50"/>
                    <a:pt x="46" y="49"/>
                  </a:cubicBezTo>
                  <a:cubicBezTo>
                    <a:pt x="42" y="47"/>
                    <a:pt x="38" y="46"/>
                    <a:pt x="35" y="44"/>
                  </a:cubicBezTo>
                  <a:cubicBezTo>
                    <a:pt x="33" y="44"/>
                    <a:pt x="32" y="43"/>
                    <a:pt x="31" y="43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9" y="42"/>
                    <a:pt x="29" y="43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4" y="49"/>
                    <a:pt x="23" y="50"/>
                    <a:pt x="22" y="51"/>
                  </a:cubicBezTo>
                  <a:cubicBezTo>
                    <a:pt x="22" y="52"/>
                    <a:pt x="21" y="53"/>
                    <a:pt x="21" y="53"/>
                  </a:cubicBezTo>
                  <a:cubicBezTo>
                    <a:pt x="21" y="53"/>
                    <a:pt x="22" y="55"/>
                    <a:pt x="24" y="57"/>
                  </a:cubicBezTo>
                  <a:cubicBezTo>
                    <a:pt x="26" y="60"/>
                    <a:pt x="29" y="64"/>
                    <a:pt x="32" y="67"/>
                  </a:cubicBezTo>
                  <a:cubicBezTo>
                    <a:pt x="33" y="69"/>
                    <a:pt x="34" y="70"/>
                    <a:pt x="36" y="71"/>
                  </a:cubicBezTo>
                  <a:cubicBezTo>
                    <a:pt x="35" y="72"/>
                    <a:pt x="35" y="72"/>
                    <a:pt x="35" y="73"/>
                  </a:cubicBezTo>
                  <a:cubicBezTo>
                    <a:pt x="34" y="73"/>
                    <a:pt x="34" y="74"/>
                    <a:pt x="34" y="74"/>
                  </a:cubicBezTo>
                  <a:cubicBezTo>
                    <a:pt x="33" y="76"/>
                    <a:pt x="32" y="78"/>
                    <a:pt x="31" y="79"/>
                  </a:cubicBezTo>
                  <a:cubicBezTo>
                    <a:pt x="31" y="80"/>
                    <a:pt x="30" y="81"/>
                    <a:pt x="30" y="81"/>
                  </a:cubicBezTo>
                  <a:cubicBezTo>
                    <a:pt x="30" y="81"/>
                    <a:pt x="30" y="81"/>
                    <a:pt x="30" y="83"/>
                  </a:cubicBezTo>
                  <a:cubicBezTo>
                    <a:pt x="29" y="84"/>
                    <a:pt x="28" y="85"/>
                    <a:pt x="28" y="87"/>
                  </a:cubicBezTo>
                  <a:cubicBezTo>
                    <a:pt x="27" y="88"/>
                    <a:pt x="27" y="89"/>
                    <a:pt x="26" y="91"/>
                  </a:cubicBezTo>
                  <a:cubicBezTo>
                    <a:pt x="25" y="91"/>
                    <a:pt x="23" y="90"/>
                    <a:pt x="21" y="90"/>
                  </a:cubicBezTo>
                  <a:cubicBezTo>
                    <a:pt x="18" y="90"/>
                    <a:pt x="16" y="90"/>
                    <a:pt x="14" y="90"/>
                  </a:cubicBezTo>
                  <a:cubicBezTo>
                    <a:pt x="13" y="90"/>
                    <a:pt x="12" y="91"/>
                    <a:pt x="11" y="91"/>
                  </a:cubicBezTo>
                  <a:cubicBezTo>
                    <a:pt x="10" y="91"/>
                    <a:pt x="9" y="91"/>
                    <a:pt x="8" y="91"/>
                  </a:cubicBezTo>
                  <a:cubicBezTo>
                    <a:pt x="5" y="91"/>
                    <a:pt x="3" y="91"/>
                    <a:pt x="3" y="91"/>
                  </a:cubicBezTo>
                  <a:cubicBezTo>
                    <a:pt x="3" y="91"/>
                    <a:pt x="2" y="92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5"/>
                    <a:pt x="2" y="95"/>
                  </a:cubicBezTo>
                  <a:cubicBezTo>
                    <a:pt x="1" y="96"/>
                    <a:pt x="1" y="97"/>
                    <a:pt x="1" y="98"/>
                  </a:cubicBezTo>
                  <a:cubicBezTo>
                    <a:pt x="1" y="98"/>
                    <a:pt x="1" y="99"/>
                    <a:pt x="0" y="100"/>
                  </a:cubicBezTo>
                  <a:cubicBezTo>
                    <a:pt x="0" y="101"/>
                    <a:pt x="0" y="101"/>
                    <a:pt x="0" y="102"/>
                  </a:cubicBezTo>
                  <a:cubicBezTo>
                    <a:pt x="0" y="103"/>
                    <a:pt x="0" y="104"/>
                    <a:pt x="0" y="104"/>
                  </a:cubicBezTo>
                  <a:cubicBezTo>
                    <a:pt x="0" y="104"/>
                    <a:pt x="2" y="105"/>
                    <a:pt x="5" y="107"/>
                  </a:cubicBezTo>
                  <a:cubicBezTo>
                    <a:pt x="8" y="108"/>
                    <a:pt x="12" y="111"/>
                    <a:pt x="16" y="112"/>
                  </a:cubicBezTo>
                  <a:cubicBezTo>
                    <a:pt x="17" y="113"/>
                    <a:pt x="19" y="114"/>
                    <a:pt x="21" y="115"/>
                  </a:cubicBezTo>
                  <a:cubicBezTo>
                    <a:pt x="21" y="116"/>
                    <a:pt x="21" y="117"/>
                    <a:pt x="21" y="118"/>
                  </a:cubicBezTo>
                  <a:cubicBezTo>
                    <a:pt x="20" y="120"/>
                    <a:pt x="20" y="122"/>
                    <a:pt x="20" y="123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6"/>
                    <a:pt x="20" y="127"/>
                  </a:cubicBezTo>
                  <a:cubicBezTo>
                    <a:pt x="20" y="129"/>
                    <a:pt x="20" y="130"/>
                    <a:pt x="21" y="133"/>
                  </a:cubicBezTo>
                  <a:cubicBezTo>
                    <a:pt x="21" y="134"/>
                    <a:pt x="21" y="135"/>
                    <a:pt x="21" y="136"/>
                  </a:cubicBezTo>
                  <a:cubicBezTo>
                    <a:pt x="19" y="137"/>
                    <a:pt x="17" y="137"/>
                    <a:pt x="16" y="138"/>
                  </a:cubicBezTo>
                  <a:cubicBezTo>
                    <a:pt x="12" y="140"/>
                    <a:pt x="8" y="142"/>
                    <a:pt x="5" y="144"/>
                  </a:cubicBezTo>
                  <a:cubicBezTo>
                    <a:pt x="2" y="146"/>
                    <a:pt x="0" y="147"/>
                    <a:pt x="0" y="147"/>
                  </a:cubicBezTo>
                  <a:cubicBezTo>
                    <a:pt x="0" y="147"/>
                    <a:pt x="0" y="148"/>
                    <a:pt x="0" y="149"/>
                  </a:cubicBezTo>
                  <a:cubicBezTo>
                    <a:pt x="0" y="149"/>
                    <a:pt x="0" y="150"/>
                    <a:pt x="0" y="151"/>
                  </a:cubicBezTo>
                  <a:cubicBezTo>
                    <a:pt x="1" y="152"/>
                    <a:pt x="1" y="152"/>
                    <a:pt x="1" y="153"/>
                  </a:cubicBezTo>
                  <a:cubicBezTo>
                    <a:pt x="1" y="154"/>
                    <a:pt x="1" y="155"/>
                    <a:pt x="2" y="156"/>
                  </a:cubicBezTo>
                  <a:cubicBezTo>
                    <a:pt x="2" y="156"/>
                    <a:pt x="2" y="156"/>
                    <a:pt x="2" y="157"/>
                  </a:cubicBezTo>
                  <a:cubicBezTo>
                    <a:pt x="2" y="157"/>
                    <a:pt x="2" y="157"/>
                    <a:pt x="2" y="158"/>
                  </a:cubicBezTo>
                  <a:cubicBezTo>
                    <a:pt x="2" y="159"/>
                    <a:pt x="3" y="160"/>
                    <a:pt x="3" y="160"/>
                  </a:cubicBezTo>
                  <a:cubicBezTo>
                    <a:pt x="3" y="160"/>
                    <a:pt x="5" y="160"/>
                    <a:pt x="8" y="160"/>
                  </a:cubicBezTo>
                  <a:cubicBezTo>
                    <a:pt x="9" y="160"/>
                    <a:pt x="10" y="160"/>
                    <a:pt x="11" y="160"/>
                  </a:cubicBezTo>
                  <a:cubicBezTo>
                    <a:pt x="12" y="160"/>
                    <a:pt x="13" y="160"/>
                    <a:pt x="14" y="160"/>
                  </a:cubicBezTo>
                  <a:cubicBezTo>
                    <a:pt x="16" y="160"/>
                    <a:pt x="18" y="160"/>
                    <a:pt x="21" y="160"/>
                  </a:cubicBezTo>
                  <a:cubicBezTo>
                    <a:pt x="23" y="160"/>
                    <a:pt x="25" y="160"/>
                    <a:pt x="26" y="160"/>
                  </a:cubicBezTo>
                  <a:cubicBezTo>
                    <a:pt x="27" y="161"/>
                    <a:pt x="27" y="162"/>
                    <a:pt x="28" y="163"/>
                  </a:cubicBezTo>
                  <a:cubicBezTo>
                    <a:pt x="28" y="165"/>
                    <a:pt x="29" y="167"/>
                    <a:pt x="30" y="168"/>
                  </a:cubicBezTo>
                  <a:cubicBezTo>
                    <a:pt x="30" y="169"/>
                    <a:pt x="30" y="170"/>
                    <a:pt x="30" y="170"/>
                  </a:cubicBezTo>
                  <a:cubicBezTo>
                    <a:pt x="30" y="170"/>
                    <a:pt x="31" y="171"/>
                    <a:pt x="31" y="172"/>
                  </a:cubicBezTo>
                  <a:cubicBezTo>
                    <a:pt x="32" y="173"/>
                    <a:pt x="33" y="174"/>
                    <a:pt x="34" y="176"/>
                  </a:cubicBezTo>
                  <a:cubicBezTo>
                    <a:pt x="34" y="177"/>
                    <a:pt x="34" y="177"/>
                    <a:pt x="35" y="178"/>
                  </a:cubicBezTo>
                  <a:cubicBezTo>
                    <a:pt x="35" y="178"/>
                    <a:pt x="35" y="179"/>
                    <a:pt x="36" y="179"/>
                  </a:cubicBezTo>
                  <a:cubicBezTo>
                    <a:pt x="34" y="181"/>
                    <a:pt x="33" y="182"/>
                    <a:pt x="32" y="184"/>
                  </a:cubicBezTo>
                  <a:cubicBezTo>
                    <a:pt x="29" y="187"/>
                    <a:pt x="26" y="191"/>
                    <a:pt x="24" y="193"/>
                  </a:cubicBezTo>
                  <a:cubicBezTo>
                    <a:pt x="22" y="196"/>
                    <a:pt x="21" y="198"/>
                    <a:pt x="21" y="198"/>
                  </a:cubicBezTo>
                  <a:cubicBezTo>
                    <a:pt x="21" y="198"/>
                    <a:pt x="22" y="199"/>
                    <a:pt x="22" y="200"/>
                  </a:cubicBezTo>
                  <a:cubicBezTo>
                    <a:pt x="23" y="201"/>
                    <a:pt x="24" y="202"/>
                    <a:pt x="25" y="203"/>
                  </a:cubicBezTo>
                  <a:cubicBezTo>
                    <a:pt x="26" y="204"/>
                    <a:pt x="26" y="205"/>
                    <a:pt x="27" y="205"/>
                  </a:cubicBezTo>
                  <a:cubicBezTo>
                    <a:pt x="27" y="206"/>
                    <a:pt x="28" y="207"/>
                    <a:pt x="28" y="207"/>
                  </a:cubicBezTo>
                  <a:cubicBezTo>
                    <a:pt x="29" y="208"/>
                    <a:pt x="29" y="209"/>
                    <a:pt x="29" y="209"/>
                  </a:cubicBezTo>
                  <a:cubicBezTo>
                    <a:pt x="29" y="209"/>
                    <a:pt x="30" y="208"/>
                    <a:pt x="31" y="208"/>
                  </a:cubicBezTo>
                  <a:cubicBezTo>
                    <a:pt x="32" y="208"/>
                    <a:pt x="33" y="207"/>
                    <a:pt x="35" y="206"/>
                  </a:cubicBezTo>
                  <a:cubicBezTo>
                    <a:pt x="38" y="205"/>
                    <a:pt x="42" y="203"/>
                    <a:pt x="46" y="201"/>
                  </a:cubicBezTo>
                  <a:cubicBezTo>
                    <a:pt x="48" y="200"/>
                    <a:pt x="49" y="200"/>
                    <a:pt x="51" y="199"/>
                  </a:cubicBezTo>
                  <a:cubicBezTo>
                    <a:pt x="52" y="200"/>
                    <a:pt x="53" y="200"/>
                    <a:pt x="54" y="201"/>
                  </a:cubicBezTo>
                  <a:cubicBezTo>
                    <a:pt x="55" y="202"/>
                    <a:pt x="57" y="204"/>
                    <a:pt x="57" y="204"/>
                  </a:cubicBezTo>
                  <a:cubicBezTo>
                    <a:pt x="58" y="205"/>
                    <a:pt x="58" y="205"/>
                    <a:pt x="59" y="205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60" y="206"/>
                    <a:pt x="61" y="207"/>
                  </a:cubicBezTo>
                  <a:cubicBezTo>
                    <a:pt x="62" y="208"/>
                    <a:pt x="63" y="209"/>
                    <a:pt x="65" y="210"/>
                  </a:cubicBezTo>
                  <a:cubicBezTo>
                    <a:pt x="66" y="211"/>
                    <a:pt x="67" y="211"/>
                    <a:pt x="68" y="212"/>
                  </a:cubicBezTo>
                  <a:cubicBezTo>
                    <a:pt x="67" y="214"/>
                    <a:pt x="67" y="216"/>
                    <a:pt x="66" y="217"/>
                  </a:cubicBezTo>
                  <a:cubicBezTo>
                    <a:pt x="66" y="220"/>
                    <a:pt x="65" y="222"/>
                    <a:pt x="65" y="224"/>
                  </a:cubicBezTo>
                  <a:cubicBezTo>
                    <a:pt x="64" y="226"/>
                    <a:pt x="64" y="228"/>
                    <a:pt x="64" y="230"/>
                  </a:cubicBezTo>
                  <a:cubicBezTo>
                    <a:pt x="63" y="233"/>
                    <a:pt x="63" y="235"/>
                    <a:pt x="63" y="235"/>
                  </a:cubicBezTo>
                  <a:cubicBezTo>
                    <a:pt x="63" y="235"/>
                    <a:pt x="63" y="235"/>
                    <a:pt x="63" y="235"/>
                  </a:cubicBezTo>
                  <a:cubicBezTo>
                    <a:pt x="64" y="236"/>
                    <a:pt x="64" y="236"/>
                    <a:pt x="65" y="236"/>
                  </a:cubicBezTo>
                  <a:cubicBezTo>
                    <a:pt x="66" y="237"/>
                    <a:pt x="67" y="237"/>
                    <a:pt x="69" y="238"/>
                  </a:cubicBezTo>
                  <a:cubicBezTo>
                    <a:pt x="70" y="239"/>
                    <a:pt x="72" y="240"/>
                    <a:pt x="73" y="240"/>
                  </a:cubicBezTo>
                  <a:cubicBezTo>
                    <a:pt x="73" y="240"/>
                    <a:pt x="74" y="241"/>
                    <a:pt x="74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6" y="239"/>
                    <a:pt x="79" y="237"/>
                  </a:cubicBezTo>
                  <a:cubicBezTo>
                    <a:pt x="80" y="235"/>
                    <a:pt x="81" y="234"/>
                    <a:pt x="82" y="232"/>
                  </a:cubicBezTo>
                  <a:cubicBezTo>
                    <a:pt x="84" y="231"/>
                    <a:pt x="85" y="229"/>
                    <a:pt x="87" y="227"/>
                  </a:cubicBezTo>
                  <a:cubicBezTo>
                    <a:pt x="88" y="226"/>
                    <a:pt x="89" y="224"/>
                    <a:pt x="90" y="223"/>
                  </a:cubicBezTo>
                  <a:cubicBezTo>
                    <a:pt x="91" y="223"/>
                    <a:pt x="92" y="223"/>
                    <a:pt x="93" y="224"/>
                  </a:cubicBezTo>
                  <a:cubicBezTo>
                    <a:pt x="94" y="224"/>
                    <a:pt x="95" y="224"/>
                    <a:pt x="96" y="225"/>
                  </a:cubicBezTo>
                  <a:cubicBezTo>
                    <a:pt x="97" y="225"/>
                    <a:pt x="97" y="225"/>
                    <a:pt x="97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100" y="225"/>
                    <a:pt x="100" y="226"/>
                    <a:pt x="100" y="226"/>
                  </a:cubicBezTo>
                  <a:cubicBezTo>
                    <a:pt x="100" y="226"/>
                    <a:pt x="101" y="226"/>
                    <a:pt x="102" y="226"/>
                  </a:cubicBezTo>
                  <a:cubicBezTo>
                    <a:pt x="103" y="226"/>
                    <a:pt x="105" y="227"/>
                    <a:pt x="107" y="227"/>
                  </a:cubicBezTo>
                  <a:cubicBezTo>
                    <a:pt x="108" y="227"/>
                    <a:pt x="110" y="227"/>
                    <a:pt x="111" y="227"/>
                  </a:cubicBezTo>
                  <a:cubicBezTo>
                    <a:pt x="111" y="229"/>
                    <a:pt x="111" y="231"/>
                    <a:pt x="112" y="233"/>
                  </a:cubicBezTo>
                  <a:cubicBezTo>
                    <a:pt x="113" y="237"/>
                    <a:pt x="114" y="242"/>
                    <a:pt x="115" y="245"/>
                  </a:cubicBezTo>
                  <a:cubicBezTo>
                    <a:pt x="116" y="248"/>
                    <a:pt x="116" y="250"/>
                    <a:pt x="116" y="250"/>
                  </a:cubicBezTo>
                  <a:cubicBezTo>
                    <a:pt x="116" y="250"/>
                    <a:pt x="117" y="250"/>
                    <a:pt x="117" y="250"/>
                  </a:cubicBezTo>
                  <a:cubicBezTo>
                    <a:pt x="117" y="250"/>
                    <a:pt x="118" y="251"/>
                    <a:pt x="119" y="251"/>
                  </a:cubicBezTo>
                  <a:cubicBezTo>
                    <a:pt x="120" y="251"/>
                    <a:pt x="121" y="251"/>
                    <a:pt x="123" y="251"/>
                  </a:cubicBezTo>
                  <a:cubicBezTo>
                    <a:pt x="125" y="251"/>
                    <a:pt x="126" y="251"/>
                    <a:pt x="128" y="251"/>
                  </a:cubicBezTo>
                  <a:cubicBezTo>
                    <a:pt x="128" y="251"/>
                    <a:pt x="129" y="250"/>
                    <a:pt x="129" y="250"/>
                  </a:cubicBezTo>
                  <a:cubicBezTo>
                    <a:pt x="130" y="250"/>
                    <a:pt x="130" y="250"/>
                    <a:pt x="130" y="250"/>
                  </a:cubicBezTo>
                  <a:cubicBezTo>
                    <a:pt x="130" y="250"/>
                    <a:pt x="130" y="248"/>
                    <a:pt x="131" y="245"/>
                  </a:cubicBezTo>
                  <a:cubicBezTo>
                    <a:pt x="132" y="242"/>
                    <a:pt x="133" y="237"/>
                    <a:pt x="134" y="233"/>
                  </a:cubicBezTo>
                  <a:cubicBezTo>
                    <a:pt x="135" y="231"/>
                    <a:pt x="135" y="229"/>
                    <a:pt x="135" y="227"/>
                  </a:cubicBezTo>
                  <a:cubicBezTo>
                    <a:pt x="137" y="227"/>
                    <a:pt x="138" y="227"/>
                    <a:pt x="139" y="227"/>
                  </a:cubicBezTo>
                  <a:cubicBezTo>
                    <a:pt x="141" y="227"/>
                    <a:pt x="143" y="226"/>
                    <a:pt x="144" y="226"/>
                  </a:cubicBezTo>
                  <a:cubicBezTo>
                    <a:pt x="145" y="226"/>
                    <a:pt x="146" y="226"/>
                    <a:pt x="146" y="226"/>
                  </a:cubicBezTo>
                  <a:cubicBezTo>
                    <a:pt x="146" y="226"/>
                    <a:pt x="147" y="225"/>
                    <a:pt x="148" y="225"/>
                  </a:cubicBezTo>
                  <a:cubicBezTo>
                    <a:pt x="148" y="225"/>
                    <a:pt x="149" y="225"/>
                    <a:pt x="149" y="225"/>
                  </a:cubicBezTo>
                  <a:cubicBezTo>
                    <a:pt x="149" y="225"/>
                    <a:pt x="150" y="225"/>
                    <a:pt x="150" y="225"/>
                  </a:cubicBezTo>
                  <a:cubicBezTo>
                    <a:pt x="151" y="224"/>
                    <a:pt x="152" y="224"/>
                    <a:pt x="153" y="224"/>
                  </a:cubicBezTo>
                  <a:cubicBezTo>
                    <a:pt x="154" y="223"/>
                    <a:pt x="155" y="223"/>
                    <a:pt x="156" y="223"/>
                  </a:cubicBezTo>
                  <a:cubicBezTo>
                    <a:pt x="157" y="224"/>
                    <a:pt x="158" y="226"/>
                    <a:pt x="160" y="227"/>
                  </a:cubicBezTo>
                  <a:cubicBezTo>
                    <a:pt x="161" y="229"/>
                    <a:pt x="162" y="231"/>
                    <a:pt x="164" y="232"/>
                  </a:cubicBezTo>
                  <a:cubicBezTo>
                    <a:pt x="165" y="234"/>
                    <a:pt x="166" y="235"/>
                    <a:pt x="168" y="237"/>
                  </a:cubicBezTo>
                  <a:cubicBezTo>
                    <a:pt x="170" y="239"/>
                    <a:pt x="171" y="241"/>
                    <a:pt x="171" y="241"/>
                  </a:cubicBezTo>
                  <a:cubicBezTo>
                    <a:pt x="171" y="241"/>
                    <a:pt x="172" y="241"/>
                    <a:pt x="172" y="241"/>
                  </a:cubicBezTo>
                  <a:cubicBezTo>
                    <a:pt x="172" y="241"/>
                    <a:pt x="173" y="240"/>
                    <a:pt x="173" y="240"/>
                  </a:cubicBezTo>
                  <a:cubicBezTo>
                    <a:pt x="174" y="240"/>
                    <a:pt x="176" y="239"/>
                    <a:pt x="177" y="238"/>
                  </a:cubicBezTo>
                  <a:cubicBezTo>
                    <a:pt x="179" y="237"/>
                    <a:pt x="180" y="237"/>
                    <a:pt x="182" y="236"/>
                  </a:cubicBezTo>
                  <a:cubicBezTo>
                    <a:pt x="182" y="236"/>
                    <a:pt x="183" y="236"/>
                    <a:pt x="183" y="235"/>
                  </a:cubicBezTo>
                  <a:cubicBezTo>
                    <a:pt x="183" y="235"/>
                    <a:pt x="183" y="235"/>
                    <a:pt x="183" y="235"/>
                  </a:cubicBezTo>
                  <a:cubicBezTo>
                    <a:pt x="183" y="235"/>
                    <a:pt x="183" y="233"/>
                    <a:pt x="182" y="230"/>
                  </a:cubicBezTo>
                  <a:cubicBezTo>
                    <a:pt x="182" y="228"/>
                    <a:pt x="182" y="226"/>
                    <a:pt x="181" y="224"/>
                  </a:cubicBezTo>
                  <a:cubicBezTo>
                    <a:pt x="181" y="222"/>
                    <a:pt x="180" y="220"/>
                    <a:pt x="180" y="217"/>
                  </a:cubicBezTo>
                  <a:cubicBezTo>
                    <a:pt x="179" y="216"/>
                    <a:pt x="179" y="214"/>
                    <a:pt x="179" y="212"/>
                  </a:cubicBezTo>
                  <a:cubicBezTo>
                    <a:pt x="180" y="211"/>
                    <a:pt x="180" y="211"/>
                    <a:pt x="181" y="210"/>
                  </a:cubicBezTo>
                  <a:cubicBezTo>
                    <a:pt x="183" y="209"/>
                    <a:pt x="185" y="208"/>
                    <a:pt x="186" y="207"/>
                  </a:cubicBezTo>
                  <a:cubicBezTo>
                    <a:pt x="187" y="206"/>
                    <a:pt x="187" y="206"/>
                    <a:pt x="187" y="206"/>
                  </a:cubicBezTo>
                  <a:cubicBezTo>
                    <a:pt x="187" y="206"/>
                    <a:pt x="187" y="206"/>
                    <a:pt x="188" y="205"/>
                  </a:cubicBezTo>
                  <a:cubicBezTo>
                    <a:pt x="188" y="205"/>
                    <a:pt x="188" y="205"/>
                    <a:pt x="189" y="204"/>
                  </a:cubicBezTo>
                  <a:cubicBezTo>
                    <a:pt x="190" y="204"/>
                    <a:pt x="191" y="202"/>
                    <a:pt x="193" y="201"/>
                  </a:cubicBezTo>
                  <a:cubicBezTo>
                    <a:pt x="193" y="200"/>
                    <a:pt x="194" y="200"/>
                    <a:pt x="195" y="199"/>
                  </a:cubicBezTo>
                  <a:cubicBezTo>
                    <a:pt x="197" y="200"/>
                    <a:pt x="198" y="200"/>
                    <a:pt x="200" y="201"/>
                  </a:cubicBezTo>
                  <a:cubicBezTo>
                    <a:pt x="204" y="203"/>
                    <a:pt x="208" y="205"/>
                    <a:pt x="211" y="206"/>
                  </a:cubicBezTo>
                  <a:cubicBezTo>
                    <a:pt x="213" y="207"/>
                    <a:pt x="214" y="208"/>
                    <a:pt x="215" y="208"/>
                  </a:cubicBezTo>
                  <a:cubicBezTo>
                    <a:pt x="216" y="208"/>
                    <a:pt x="217" y="209"/>
                    <a:pt x="217" y="209"/>
                  </a:cubicBezTo>
                  <a:cubicBezTo>
                    <a:pt x="217" y="209"/>
                    <a:pt x="217" y="208"/>
                    <a:pt x="218" y="207"/>
                  </a:cubicBezTo>
                  <a:cubicBezTo>
                    <a:pt x="218" y="207"/>
                    <a:pt x="219" y="206"/>
                    <a:pt x="219" y="205"/>
                  </a:cubicBezTo>
                  <a:cubicBezTo>
                    <a:pt x="220" y="205"/>
                    <a:pt x="220" y="204"/>
                    <a:pt x="221" y="203"/>
                  </a:cubicBezTo>
                  <a:cubicBezTo>
                    <a:pt x="222" y="202"/>
                    <a:pt x="223" y="201"/>
                    <a:pt x="224" y="200"/>
                  </a:cubicBezTo>
                  <a:cubicBezTo>
                    <a:pt x="225" y="199"/>
                    <a:pt x="225" y="198"/>
                    <a:pt x="225" y="198"/>
                  </a:cubicBezTo>
                  <a:cubicBezTo>
                    <a:pt x="225" y="198"/>
                    <a:pt x="224" y="196"/>
                    <a:pt x="222" y="193"/>
                  </a:cubicBezTo>
                  <a:cubicBezTo>
                    <a:pt x="220" y="191"/>
                    <a:pt x="217" y="187"/>
                    <a:pt x="214" y="184"/>
                  </a:cubicBezTo>
                  <a:cubicBezTo>
                    <a:pt x="213" y="182"/>
                    <a:pt x="212" y="181"/>
                    <a:pt x="211" y="179"/>
                  </a:cubicBezTo>
                  <a:cubicBezTo>
                    <a:pt x="211" y="179"/>
                    <a:pt x="211" y="178"/>
                    <a:pt x="211" y="178"/>
                  </a:cubicBezTo>
                  <a:cubicBezTo>
                    <a:pt x="212" y="177"/>
                    <a:pt x="212" y="177"/>
                    <a:pt x="212" y="176"/>
                  </a:cubicBezTo>
                  <a:cubicBezTo>
                    <a:pt x="213" y="174"/>
                    <a:pt x="214" y="173"/>
                    <a:pt x="215" y="172"/>
                  </a:cubicBezTo>
                  <a:cubicBezTo>
                    <a:pt x="215" y="171"/>
                    <a:pt x="216" y="170"/>
                    <a:pt x="216" y="170"/>
                  </a:cubicBezTo>
                  <a:cubicBezTo>
                    <a:pt x="216" y="170"/>
                    <a:pt x="216" y="169"/>
                    <a:pt x="217" y="168"/>
                  </a:cubicBezTo>
                  <a:cubicBezTo>
                    <a:pt x="217" y="167"/>
                    <a:pt x="218" y="165"/>
                    <a:pt x="219" y="163"/>
                  </a:cubicBezTo>
                  <a:cubicBezTo>
                    <a:pt x="219" y="162"/>
                    <a:pt x="219" y="161"/>
                    <a:pt x="220" y="160"/>
                  </a:cubicBezTo>
                  <a:cubicBezTo>
                    <a:pt x="222" y="160"/>
                    <a:pt x="224" y="160"/>
                    <a:pt x="225" y="160"/>
                  </a:cubicBezTo>
                  <a:cubicBezTo>
                    <a:pt x="228" y="160"/>
                    <a:pt x="230" y="160"/>
                    <a:pt x="232" y="160"/>
                  </a:cubicBezTo>
                  <a:cubicBezTo>
                    <a:pt x="233" y="160"/>
                    <a:pt x="234" y="160"/>
                    <a:pt x="235" y="160"/>
                  </a:cubicBezTo>
                  <a:cubicBezTo>
                    <a:pt x="236" y="160"/>
                    <a:pt x="237" y="160"/>
                    <a:pt x="238" y="160"/>
                  </a:cubicBezTo>
                  <a:cubicBezTo>
                    <a:pt x="241" y="160"/>
                    <a:pt x="244" y="160"/>
                    <a:pt x="244" y="160"/>
                  </a:cubicBezTo>
                  <a:cubicBezTo>
                    <a:pt x="244" y="160"/>
                    <a:pt x="244" y="159"/>
                    <a:pt x="244" y="158"/>
                  </a:cubicBezTo>
                  <a:cubicBezTo>
                    <a:pt x="244" y="157"/>
                    <a:pt x="244" y="157"/>
                    <a:pt x="244" y="157"/>
                  </a:cubicBezTo>
                  <a:cubicBezTo>
                    <a:pt x="244" y="156"/>
                    <a:pt x="245" y="156"/>
                    <a:pt x="245" y="156"/>
                  </a:cubicBezTo>
                  <a:cubicBezTo>
                    <a:pt x="245" y="155"/>
                    <a:pt x="245" y="154"/>
                    <a:pt x="245" y="153"/>
                  </a:cubicBezTo>
                  <a:cubicBezTo>
                    <a:pt x="245" y="152"/>
                    <a:pt x="246" y="152"/>
                    <a:pt x="246" y="151"/>
                  </a:cubicBezTo>
                  <a:cubicBezTo>
                    <a:pt x="246" y="150"/>
                    <a:pt x="246" y="149"/>
                    <a:pt x="246" y="149"/>
                  </a:cubicBezTo>
                  <a:cubicBezTo>
                    <a:pt x="246" y="148"/>
                    <a:pt x="247" y="147"/>
                    <a:pt x="247" y="147"/>
                  </a:cubicBezTo>
                  <a:cubicBezTo>
                    <a:pt x="247" y="147"/>
                    <a:pt x="245" y="146"/>
                    <a:pt x="242" y="144"/>
                  </a:cubicBezTo>
                  <a:cubicBezTo>
                    <a:pt x="239" y="142"/>
                    <a:pt x="235" y="140"/>
                    <a:pt x="230" y="138"/>
                  </a:cubicBezTo>
                  <a:close/>
                  <a:moveTo>
                    <a:pt x="123" y="212"/>
                  </a:moveTo>
                  <a:cubicBezTo>
                    <a:pt x="76" y="212"/>
                    <a:pt x="37" y="173"/>
                    <a:pt x="37" y="125"/>
                  </a:cubicBezTo>
                  <a:cubicBezTo>
                    <a:pt x="37" y="78"/>
                    <a:pt x="76" y="39"/>
                    <a:pt x="123" y="39"/>
                  </a:cubicBezTo>
                  <a:cubicBezTo>
                    <a:pt x="171" y="39"/>
                    <a:pt x="209" y="78"/>
                    <a:pt x="209" y="125"/>
                  </a:cubicBezTo>
                  <a:cubicBezTo>
                    <a:pt x="209" y="173"/>
                    <a:pt x="171" y="212"/>
                    <a:pt x="123" y="2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0964B285-AFD0-4F3D-B5EF-5191FF063F53}"/>
                </a:ext>
              </a:extLst>
            </p:cNvPr>
            <p:cNvSpPr txBox="1"/>
            <p:nvPr/>
          </p:nvSpPr>
          <p:spPr>
            <a:xfrm>
              <a:off x="3440837" y="3644532"/>
              <a:ext cx="13267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>
                  <a:latin typeface="Arial Black" panose="020B0A04020102020204" pitchFamily="34" charset="0"/>
                </a:rPr>
                <a:t>Inversão da lógica de venda</a:t>
              </a: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0DB8E63-C8E3-4C18-8E25-385C93EC2249}"/>
              </a:ext>
            </a:extLst>
          </p:cNvPr>
          <p:cNvSpPr txBox="1"/>
          <p:nvPr/>
        </p:nvSpPr>
        <p:spPr>
          <a:xfrm flipH="1"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Proposta de Aquisição de Imóveis - PAI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894CF8D-F19F-44C6-BF42-1F86FF1C0E9E}"/>
              </a:ext>
            </a:extLst>
          </p:cNvPr>
          <p:cNvCxnSpPr/>
          <p:nvPr/>
        </p:nvCxnSpPr>
        <p:spPr>
          <a:xfrm>
            <a:off x="986972" y="523220"/>
            <a:ext cx="10218057" cy="0"/>
          </a:xfrm>
          <a:prstGeom prst="line">
            <a:avLst/>
          </a:prstGeom>
          <a:ln w="38100">
            <a:solidFill>
              <a:srgbClr val="FFC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8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FEF72CA0-71B0-4C1C-B742-49B7BCB44902}"/>
              </a:ext>
            </a:extLst>
          </p:cNvPr>
          <p:cNvSpPr txBox="1"/>
          <p:nvPr/>
        </p:nvSpPr>
        <p:spPr>
          <a:xfrm flipH="1"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Proposta de Aquisição de Imóveis - PAI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1C44033-BC32-46FB-95C4-DC1812B897B0}"/>
              </a:ext>
            </a:extLst>
          </p:cNvPr>
          <p:cNvCxnSpPr/>
          <p:nvPr/>
        </p:nvCxnSpPr>
        <p:spPr>
          <a:xfrm>
            <a:off x="986972" y="523220"/>
            <a:ext cx="10218057" cy="0"/>
          </a:xfrm>
          <a:prstGeom prst="line">
            <a:avLst/>
          </a:prstGeom>
          <a:ln w="38100">
            <a:solidFill>
              <a:srgbClr val="FFC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16EDE63-7C9E-40EF-A8B8-288638A6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83466"/>
              </p:ext>
            </p:extLst>
          </p:nvPr>
        </p:nvGraphicFramePr>
        <p:xfrm>
          <a:off x="565150" y="583559"/>
          <a:ext cx="10922000" cy="4518433"/>
        </p:xfrm>
        <a:graphic>
          <a:graphicData uri="http://schemas.openxmlformats.org/drawingml/2006/table">
            <a:tbl>
              <a:tblPr/>
              <a:tblGrid>
                <a:gridCol w="2000139">
                  <a:extLst>
                    <a:ext uri="{9D8B030D-6E8A-4147-A177-3AD203B41FA5}">
                      <a16:colId xmlns:a16="http://schemas.microsoft.com/office/drawing/2014/main" val="1167048219"/>
                    </a:ext>
                  </a:extLst>
                </a:gridCol>
                <a:gridCol w="2246738">
                  <a:extLst>
                    <a:ext uri="{9D8B030D-6E8A-4147-A177-3AD203B41FA5}">
                      <a16:colId xmlns:a16="http://schemas.microsoft.com/office/drawing/2014/main" val="1851962136"/>
                    </a:ext>
                  </a:extLst>
                </a:gridCol>
                <a:gridCol w="2189293">
                  <a:extLst>
                    <a:ext uri="{9D8B030D-6E8A-4147-A177-3AD203B41FA5}">
                      <a16:colId xmlns:a16="http://schemas.microsoft.com/office/drawing/2014/main" val="3695499212"/>
                    </a:ext>
                  </a:extLst>
                </a:gridCol>
                <a:gridCol w="2318432">
                  <a:extLst>
                    <a:ext uri="{9D8B030D-6E8A-4147-A177-3AD203B41FA5}">
                      <a16:colId xmlns:a16="http://schemas.microsoft.com/office/drawing/2014/main" val="63810779"/>
                    </a:ext>
                  </a:extLst>
                </a:gridCol>
                <a:gridCol w="2167398">
                  <a:extLst>
                    <a:ext uri="{9D8B030D-6E8A-4147-A177-3AD203B41FA5}">
                      <a16:colId xmlns:a16="http://schemas.microsoft.com/office/drawing/2014/main" val="2834426634"/>
                    </a:ext>
                  </a:extLst>
                </a:gridCol>
              </a:tblGrid>
              <a:tr h="21996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80447"/>
                  </a:ext>
                </a:extLst>
              </a:tr>
              <a:tr h="219968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Alienação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Alienação (NÃO PAI)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PAI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698856"/>
                  </a:ext>
                </a:extLst>
              </a:tr>
              <a:tr h="300547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 a Dezembro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 a Julho (CPL)</a:t>
                      </a:r>
                    </a:p>
                  </a:txBody>
                  <a:tcPr marL="8634" marR="8634" marT="863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 a Setembro</a:t>
                      </a:r>
                    </a:p>
                  </a:txBody>
                  <a:tcPr marL="8634" marR="8634" marT="863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04084"/>
                  </a:ext>
                </a:extLst>
              </a:tr>
              <a:tr h="21996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Vendido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Editais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634" marR="72000" marT="863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0996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Qtde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Imóveis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715510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Licitado R$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54.070.262,15 </a:t>
                      </a:r>
                    </a:p>
                  </a:txBody>
                  <a:tcPr marL="8634" marR="72000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50.027.453,34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54.181.960,82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754444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Vendido R$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78.683.377,65</a:t>
                      </a:r>
                    </a:p>
                  </a:txBody>
                  <a:tcPr marL="8634" marR="72000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54.544.336,78 </a:t>
                      </a:r>
                    </a:p>
                  </a:txBody>
                  <a:tcPr marL="8634" marR="72000" marT="863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89.876.045,77 </a:t>
                      </a:r>
                    </a:p>
                  </a:txBody>
                  <a:tcPr marL="8634" marR="72000" marT="863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809530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Ágio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8634" marR="72000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634" marR="72000" marT="863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8634" marR="72000" marT="863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50899"/>
                  </a:ext>
                </a:extLst>
              </a:tr>
              <a:tr h="2199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Deserto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Editais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301582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Qtde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Imóveis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33820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R$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94.728.119,59 </a:t>
                      </a:r>
                    </a:p>
                  </a:txBody>
                  <a:tcPr marL="8634" marR="72000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1.121.607.749,95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1.450.000,00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312607"/>
                  </a:ext>
                </a:extLst>
              </a:tr>
              <a:tr h="2199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Fracassado / Desistência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Editais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267562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Qtde. Imóveis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788046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R$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2.821.434,68 </a:t>
                      </a:r>
                    </a:p>
                  </a:txBody>
                  <a:tcPr marL="8634" marR="72000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21.615.000,00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73742"/>
                  </a:ext>
                </a:extLst>
              </a:tr>
              <a:tr h="2199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Revogado / Suspenso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Editais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009162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Qtde. Imóveis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18101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R$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8634" marR="72000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364.940.683,75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35.880.575,57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506349"/>
                  </a:ext>
                </a:extLst>
              </a:tr>
              <a:tr h="2199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pt-BR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(licitado)</a:t>
                      </a:r>
                    </a:p>
                  </a:txBody>
                  <a:tcPr marL="8634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Editais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84536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Qtde. Imóveis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8634" marR="72000" marT="86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92531"/>
                  </a:ext>
                </a:extLst>
              </a:tr>
              <a:tr h="219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R$</a:t>
                      </a:r>
                    </a:p>
                  </a:txBody>
                  <a:tcPr marL="72000" marR="8634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166.015.338,53 </a:t>
                      </a:r>
                    </a:p>
                  </a:txBody>
                  <a:tcPr marL="8634" marR="72000" marT="8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1.558.190.887,04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91.512.536,39 </a:t>
                      </a:r>
                    </a:p>
                  </a:txBody>
                  <a:tcPr marL="8634" marR="72000" marT="8634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92316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5A80803-39AF-4E6A-A918-87B131E7A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387543"/>
              </p:ext>
            </p:extLst>
          </p:nvPr>
        </p:nvGraphicFramePr>
        <p:xfrm>
          <a:off x="4880610" y="5101992"/>
          <a:ext cx="2137410" cy="17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2A7C59F-B653-4F9B-860E-800198755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469089"/>
              </p:ext>
            </p:extLst>
          </p:nvPr>
        </p:nvGraphicFramePr>
        <p:xfrm>
          <a:off x="7018020" y="5101992"/>
          <a:ext cx="2297430" cy="17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D354850-CAD7-4BE9-9701-FD59E3C58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301709"/>
              </p:ext>
            </p:extLst>
          </p:nvPr>
        </p:nvGraphicFramePr>
        <p:xfrm>
          <a:off x="9315450" y="5101983"/>
          <a:ext cx="2171700" cy="17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1970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Microsoft Office PowerPoint</Application>
  <PresentationFormat>Widescreen</PresentationFormat>
  <Paragraphs>381</Paragraphs>
  <Slides>23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Segoe UI</vt:lpstr>
      <vt:lpstr>Segoe UI Black</vt:lpstr>
      <vt:lpstr>Segoe UI Light</vt:lpstr>
      <vt:lpstr>Tema do Office</vt:lpstr>
      <vt:lpstr>SPU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Ysrael Oliveira</dc:creator>
  <cp:lastModifiedBy>Ysrael</cp:lastModifiedBy>
  <cp:revision>1</cp:revision>
  <dcterms:created xsi:type="dcterms:W3CDTF">2019-01-08T13:56:17Z</dcterms:created>
  <dcterms:modified xsi:type="dcterms:W3CDTF">2021-10-19T22:34:51Z</dcterms:modified>
</cp:coreProperties>
</file>