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3"/>
  </p:notesMasterIdLst>
  <p:handoutMasterIdLst>
    <p:handoutMasterId r:id="rId34"/>
  </p:handoutMasterIdLst>
  <p:sldIdLst>
    <p:sldId id="256" r:id="rId5"/>
    <p:sldId id="421" r:id="rId6"/>
    <p:sldId id="422" r:id="rId7"/>
    <p:sldId id="309" r:id="rId8"/>
    <p:sldId id="293" r:id="rId9"/>
    <p:sldId id="317" r:id="rId10"/>
    <p:sldId id="307" r:id="rId11"/>
    <p:sldId id="326" r:id="rId12"/>
    <p:sldId id="311" r:id="rId13"/>
    <p:sldId id="308" r:id="rId14"/>
    <p:sldId id="412" r:id="rId15"/>
    <p:sldId id="341" r:id="rId16"/>
    <p:sldId id="383" r:id="rId17"/>
    <p:sldId id="413" r:id="rId18"/>
    <p:sldId id="411" r:id="rId19"/>
    <p:sldId id="414" r:id="rId20"/>
    <p:sldId id="415" r:id="rId21"/>
    <p:sldId id="269" r:id="rId22"/>
    <p:sldId id="306" r:id="rId23"/>
    <p:sldId id="384" r:id="rId24"/>
    <p:sldId id="416" r:id="rId25"/>
    <p:sldId id="417" r:id="rId26"/>
    <p:sldId id="418" r:id="rId27"/>
    <p:sldId id="419" r:id="rId28"/>
    <p:sldId id="420" r:id="rId29"/>
    <p:sldId id="304" r:id="rId30"/>
    <p:sldId id="302" r:id="rId31"/>
    <p:sldId id="310" r:id="rId32"/>
  </p:sldIdLst>
  <p:sldSz cx="9144000" cy="6858000" type="screen4x3"/>
  <p:notesSz cx="7010400" cy="9296400"/>
  <p:defaultTextStyle>
    <a:defPPr>
      <a:defRPr lang="fr-FR"/>
    </a:defPPr>
    <a:lvl1pPr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944">
          <p15:clr>
            <a:srgbClr val="A4A3A4"/>
          </p15:clr>
        </p15:guide>
        <p15:guide id="2" pos="52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guide id="3" orient="horz" pos="2928">
          <p15:clr>
            <a:srgbClr val="A4A3A4"/>
          </p15:clr>
        </p15:guide>
        <p15:guide id="4"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5C"/>
    <a:srgbClr val="006FB7"/>
    <a:srgbClr val="0076C0"/>
    <a:srgbClr val="00589A"/>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48" autoAdjust="0"/>
    <p:restoredTop sz="80027" autoAdjust="0"/>
  </p:normalViewPr>
  <p:slideViewPr>
    <p:cSldViewPr snapToGrid="0" snapToObjects="1">
      <p:cViewPr varScale="1">
        <p:scale>
          <a:sx n="48" d="100"/>
          <a:sy n="48" d="100"/>
        </p:scale>
        <p:origin x="2436" y="54"/>
      </p:cViewPr>
      <p:guideLst>
        <p:guide orient="horz" pos="944"/>
        <p:guide pos="5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3" d="100"/>
          <a:sy n="83" d="100"/>
        </p:scale>
        <p:origin x="-1992" y="-72"/>
      </p:cViewPr>
      <p:guideLst>
        <p:guide orient="horz" pos="3127"/>
        <p:guide pos="2141"/>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2610E8-13AF-4016-9E68-095129768BCF}" type="doc">
      <dgm:prSet loTypeId="urn:microsoft.com/office/officeart/2005/8/layout/default#2" loCatId="list" qsTypeId="urn:microsoft.com/office/officeart/2005/8/quickstyle/simple1#2" qsCatId="simple" csTypeId="urn:microsoft.com/office/officeart/2005/8/colors/accent1_2#1" csCatId="accent1" phldr="1"/>
      <dgm:spPr/>
      <dgm:t>
        <a:bodyPr/>
        <a:lstStyle/>
        <a:p>
          <a:endParaRPr lang="en-US"/>
        </a:p>
      </dgm:t>
    </dgm:pt>
    <dgm:pt modelId="{A60ED88E-0C55-4034-A1AF-A8D6EB534913}">
      <dgm:prSet phldrT="[Text]" custT="1"/>
      <dgm:spPr>
        <a:solidFill>
          <a:schemeClr val="bg2">
            <a:lumMod val="75000"/>
          </a:schemeClr>
        </a:solidFill>
        <a:effectLst>
          <a:outerShdw blurRad="50800" dist="38100" dir="2700000" sx="103000" sy="103000" algn="tl" rotWithShape="0">
            <a:prstClr val="black">
              <a:alpha val="40000"/>
            </a:prstClr>
          </a:outerShdw>
        </a:effectLst>
        <a:scene3d>
          <a:camera prst="orthographicFront"/>
          <a:lightRig rig="threePt" dir="t"/>
        </a:scene3d>
        <a:sp3d>
          <a:bevelT/>
        </a:sp3d>
      </dgm:spPr>
      <dgm:t>
        <a:bodyPr/>
        <a:lstStyle/>
        <a:p>
          <a:r>
            <a:rPr lang="pt-BR" sz="1200" b="1" i="0" dirty="0">
              <a:solidFill>
                <a:schemeClr val="tx1"/>
              </a:solidFill>
            </a:rPr>
            <a:t>CONVENÇÃO INTERNACIONAL SOBRE OS DIREITOS DAS PESSOAS COM DEFICIÊNCIA </a:t>
          </a:r>
        </a:p>
        <a:p>
          <a:r>
            <a:rPr lang="en-GB" sz="1200" b="1" dirty="0">
              <a:solidFill>
                <a:schemeClr val="tx1"/>
              </a:solidFill>
              <a:effectLst/>
            </a:rPr>
            <a:t>2008 + OPCRPD (2008)</a:t>
          </a:r>
        </a:p>
      </dgm:t>
    </dgm:pt>
    <dgm:pt modelId="{1976421C-2B32-48D4-8410-B7B884CED904}" type="sibTrans" cxnId="{8F340BBD-F321-4E1B-B349-EEF264CB774B}">
      <dgm:prSet/>
      <dgm:spPr/>
      <dgm:t>
        <a:bodyPr/>
        <a:lstStyle/>
        <a:p>
          <a:endParaRPr lang="en-US" sz="1400"/>
        </a:p>
      </dgm:t>
    </dgm:pt>
    <dgm:pt modelId="{888A5D16-BC46-4347-8F76-90EEBA03A113}" type="parTrans" cxnId="{8F340BBD-F321-4E1B-B349-EEF264CB774B}">
      <dgm:prSet/>
      <dgm:spPr/>
      <dgm:t>
        <a:bodyPr/>
        <a:lstStyle/>
        <a:p>
          <a:endParaRPr lang="en-US" sz="1400"/>
        </a:p>
      </dgm:t>
    </dgm:pt>
    <dgm:pt modelId="{1D1B3C70-73A2-4E25-BC0F-E7C756428DCB}">
      <dgm:prSet phldrT="[Text]" custT="1"/>
      <dgm:spPr>
        <a:solidFill>
          <a:schemeClr val="accent3">
            <a:lumMod val="60000"/>
            <a:lumOff val="40000"/>
          </a:schemeClr>
        </a:solidFill>
        <a:effectLst>
          <a:outerShdw blurRad="50800" dist="38100" dir="2700000" sx="103000" sy="103000" algn="tl" rotWithShape="0">
            <a:prstClr val="black">
              <a:alpha val="40000"/>
            </a:prstClr>
          </a:outerShdw>
        </a:effectLst>
        <a:scene3d>
          <a:camera prst="orthographicFront"/>
          <a:lightRig rig="threePt" dir="t"/>
        </a:scene3d>
        <a:sp3d>
          <a:bevelT/>
        </a:sp3d>
      </dgm:spPr>
      <dgm:t>
        <a:bodyPr/>
        <a:lstStyle/>
        <a:p>
          <a:r>
            <a:rPr lang="pt-BR" sz="1200" b="1" i="0" dirty="0">
              <a:solidFill>
                <a:schemeClr val="tx1"/>
              </a:solidFill>
            </a:rPr>
            <a:t>CONVENÇÃO SOBRE OS DIREITOS DA CRIANÇA </a:t>
          </a:r>
        </a:p>
        <a:p>
          <a:r>
            <a:rPr lang="en-GB" sz="1200" b="1" dirty="0">
              <a:solidFill>
                <a:schemeClr val="tx1"/>
              </a:solidFill>
              <a:effectLst/>
            </a:rPr>
            <a:t>1990 + OP-AC (2004); OP-SC (2004)</a:t>
          </a:r>
        </a:p>
      </dgm:t>
    </dgm:pt>
    <dgm:pt modelId="{7E2CEB8E-1F95-4DA3-81DC-946FAD58E8A7}" type="sibTrans" cxnId="{E85E0589-A4EF-480B-BBD3-19F660ED91AE}">
      <dgm:prSet/>
      <dgm:spPr/>
      <dgm:t>
        <a:bodyPr/>
        <a:lstStyle/>
        <a:p>
          <a:endParaRPr lang="en-US" sz="1400"/>
        </a:p>
      </dgm:t>
    </dgm:pt>
    <dgm:pt modelId="{45868BD1-DC18-4B93-8C48-D509AD0460BB}" type="parTrans" cxnId="{E85E0589-A4EF-480B-BBD3-19F660ED91AE}">
      <dgm:prSet/>
      <dgm:spPr/>
      <dgm:t>
        <a:bodyPr/>
        <a:lstStyle/>
        <a:p>
          <a:endParaRPr lang="en-US" sz="1400"/>
        </a:p>
      </dgm:t>
    </dgm:pt>
    <dgm:pt modelId="{83680977-FB05-44A7-89C7-2CA28DA33449}">
      <dgm:prSet custT="1"/>
      <dgm:spPr>
        <a:solidFill>
          <a:schemeClr val="accent6">
            <a:lumMod val="60000"/>
            <a:lumOff val="40000"/>
          </a:schemeClr>
        </a:solidFill>
        <a:effectLst>
          <a:outerShdw blurRad="50800" dist="38100" dir="2700000" sx="103000" sy="103000" algn="tl" rotWithShape="0">
            <a:prstClr val="black">
              <a:alpha val="40000"/>
            </a:prstClr>
          </a:outerShdw>
        </a:effectLst>
        <a:scene3d>
          <a:camera prst="orthographicFront"/>
          <a:lightRig rig="threePt" dir="t"/>
        </a:scene3d>
        <a:sp3d>
          <a:bevelT/>
        </a:sp3d>
      </dgm:spPr>
      <dgm:t>
        <a:bodyPr/>
        <a:lstStyle/>
        <a:p>
          <a:r>
            <a:rPr lang="pt-BR" sz="1200" b="1" i="0" dirty="0">
              <a:solidFill>
                <a:schemeClr val="tx1"/>
              </a:solidFill>
            </a:rPr>
            <a:t>CONVENÇÃO CONTRA A TORTURA E OUTROS TRATAMENTOS OU PENAS CRUÉIS, DESUMANOS OU DEGRADANTES </a:t>
          </a:r>
        </a:p>
        <a:p>
          <a:r>
            <a:rPr lang="en-GB" sz="1200" b="1" dirty="0">
              <a:solidFill>
                <a:schemeClr val="tx1"/>
              </a:solidFill>
              <a:effectLst/>
            </a:rPr>
            <a:t>1989 + OP-CAT (2007)</a:t>
          </a:r>
        </a:p>
      </dgm:t>
    </dgm:pt>
    <dgm:pt modelId="{6591634B-8D73-4568-A71C-8CC3AA7F4699}" type="sibTrans" cxnId="{7E5BBABD-F349-4C6A-B4DD-D13E7096514C}">
      <dgm:prSet/>
      <dgm:spPr/>
      <dgm:t>
        <a:bodyPr/>
        <a:lstStyle/>
        <a:p>
          <a:endParaRPr lang="es-CL" sz="1400"/>
        </a:p>
      </dgm:t>
    </dgm:pt>
    <dgm:pt modelId="{12467A23-3E71-43FB-8D34-65EAB20E3428}" type="parTrans" cxnId="{7E5BBABD-F349-4C6A-B4DD-D13E7096514C}">
      <dgm:prSet/>
      <dgm:spPr/>
      <dgm:t>
        <a:bodyPr/>
        <a:lstStyle/>
        <a:p>
          <a:endParaRPr lang="es-CL" sz="1400"/>
        </a:p>
      </dgm:t>
    </dgm:pt>
    <dgm:pt modelId="{DACBCC35-D381-4756-8D12-B0C6B6534713}">
      <dgm:prSet custT="1"/>
      <dgm:spPr>
        <a:solidFill>
          <a:schemeClr val="accent4">
            <a:lumMod val="60000"/>
            <a:lumOff val="40000"/>
          </a:schemeClr>
        </a:solidFill>
        <a:effectLst>
          <a:outerShdw blurRad="50800" dist="38100" dir="2700000" sx="103000" sy="103000" algn="tl" rotWithShape="0">
            <a:prstClr val="black">
              <a:alpha val="40000"/>
            </a:prstClr>
          </a:outerShdw>
        </a:effectLst>
        <a:scene3d>
          <a:camera prst="orthographicFront"/>
          <a:lightRig rig="threePt" dir="t"/>
        </a:scene3d>
        <a:sp3d>
          <a:bevelT/>
        </a:sp3d>
      </dgm:spPr>
      <dgm:t>
        <a:bodyPr/>
        <a:lstStyle/>
        <a:p>
          <a:r>
            <a:rPr lang="pt-BR" sz="1200" b="1" i="0" dirty="0">
              <a:solidFill>
                <a:schemeClr val="tx1"/>
              </a:solidFill>
            </a:rPr>
            <a:t>CONVENÇÃO PARA A ELIMINAÇÃO DE TODAS AS FORMAS DE DISCRIMINAÇÃO CONTRA A MULHER</a:t>
          </a:r>
        </a:p>
        <a:p>
          <a:r>
            <a:rPr lang="en-GB" sz="1200" b="1" dirty="0">
              <a:solidFill>
                <a:schemeClr val="tx1"/>
              </a:solidFill>
              <a:effectLst/>
            </a:rPr>
            <a:t>1984</a:t>
          </a:r>
        </a:p>
      </dgm:t>
    </dgm:pt>
    <dgm:pt modelId="{A7F431FB-CD0C-4449-BB66-D8E52DD1AF96}" type="sibTrans" cxnId="{59DD53FE-8E71-498F-8C5C-BCA20752B50B}">
      <dgm:prSet/>
      <dgm:spPr/>
      <dgm:t>
        <a:bodyPr/>
        <a:lstStyle/>
        <a:p>
          <a:endParaRPr lang="es-CL" sz="1400"/>
        </a:p>
      </dgm:t>
    </dgm:pt>
    <dgm:pt modelId="{72170C21-F22F-4C79-A279-B579B0A9816F}" type="parTrans" cxnId="{59DD53FE-8E71-498F-8C5C-BCA20752B50B}">
      <dgm:prSet/>
      <dgm:spPr/>
      <dgm:t>
        <a:bodyPr/>
        <a:lstStyle/>
        <a:p>
          <a:endParaRPr lang="es-CL" sz="1400"/>
        </a:p>
      </dgm:t>
    </dgm:pt>
    <dgm:pt modelId="{B2A95E4D-6F54-4423-84C9-3E0FDE1343B8}">
      <dgm:prSet phldrT="[Text]" custT="1">
        <dgm:style>
          <a:lnRef idx="1">
            <a:schemeClr val="accent2"/>
          </a:lnRef>
          <a:fillRef idx="2">
            <a:schemeClr val="accent2"/>
          </a:fillRef>
          <a:effectRef idx="1">
            <a:schemeClr val="accent2"/>
          </a:effectRef>
          <a:fontRef idx="minor">
            <a:schemeClr val="dk1"/>
          </a:fontRef>
        </dgm:style>
      </dgm:prSet>
      <dgm:spPr>
        <a:effectLst>
          <a:outerShdw blurRad="50800" dist="38100" dir="2700000" algn="tl" rotWithShape="0">
            <a:prstClr val="black">
              <a:alpha val="40000"/>
            </a:prstClr>
          </a:outerShdw>
        </a:effectLst>
        <a:scene3d>
          <a:camera prst="orthographicFront"/>
          <a:lightRig rig="threePt" dir="t"/>
        </a:scene3d>
        <a:sp3d>
          <a:bevelT/>
        </a:sp3d>
      </dgm:spPr>
      <dgm:t>
        <a:bodyPr/>
        <a:lstStyle/>
        <a:p>
          <a:r>
            <a:rPr lang="es-CL" sz="1200" b="1" i="0" dirty="0"/>
            <a:t>PACTO INTERNACIONAL SOBRE DIREITOS CIVIS E POLÍTICOS </a:t>
          </a:r>
        </a:p>
        <a:p>
          <a:r>
            <a:rPr lang="en-GB" sz="1200" b="1" dirty="0">
              <a:solidFill>
                <a:schemeClr val="tx1"/>
              </a:solidFill>
              <a:effectLst/>
            </a:rPr>
            <a:t>1992 + OP-ICCPR (2009); OP2-ICCPR (2009)</a:t>
          </a:r>
        </a:p>
      </dgm:t>
    </dgm:pt>
    <dgm:pt modelId="{E3E5D0B0-CFFA-41C0-9C4A-ED428870AA0D}" type="sibTrans" cxnId="{49B9CAC2-A432-47FA-8CC1-46621F67A038}">
      <dgm:prSet/>
      <dgm:spPr/>
      <dgm:t>
        <a:bodyPr/>
        <a:lstStyle/>
        <a:p>
          <a:endParaRPr lang="en-US" sz="1400"/>
        </a:p>
      </dgm:t>
    </dgm:pt>
    <dgm:pt modelId="{770F998C-5DCF-459F-8716-55FAE105DB29}" type="parTrans" cxnId="{49B9CAC2-A432-47FA-8CC1-46621F67A038}">
      <dgm:prSet/>
      <dgm:spPr/>
      <dgm:t>
        <a:bodyPr/>
        <a:lstStyle/>
        <a:p>
          <a:endParaRPr lang="en-US" sz="1400"/>
        </a:p>
      </dgm:t>
    </dgm:pt>
    <dgm:pt modelId="{A7AED2EA-0EBB-4D3F-A1B6-F11D12D4626B}">
      <dgm:prSet phldrT="[Text]" custT="1"/>
      <dgm:spPr>
        <a:solidFill>
          <a:srgbClr val="FFCC00"/>
        </a:solidFill>
        <a:effectLst>
          <a:outerShdw blurRad="50800" dist="38100" dir="2700000" sx="103000" sy="103000" algn="tl" rotWithShape="0">
            <a:prstClr val="black">
              <a:alpha val="40000"/>
            </a:prstClr>
          </a:outerShdw>
        </a:effectLst>
        <a:scene3d>
          <a:camera prst="orthographicFront"/>
          <a:lightRig rig="threePt" dir="t"/>
        </a:scene3d>
        <a:sp3d>
          <a:bevelT/>
        </a:sp3d>
      </dgm:spPr>
      <dgm:t>
        <a:bodyPr/>
        <a:lstStyle/>
        <a:p>
          <a:r>
            <a:rPr lang="pt-BR" sz="1200" b="1" i="0" dirty="0">
              <a:solidFill>
                <a:schemeClr val="tx1"/>
              </a:solidFill>
            </a:rPr>
            <a:t>PACTO INTERNACIONAL DOS DIREITOS ECONÔMICOS, SOCIAIS E CULTURAIS </a:t>
          </a:r>
        </a:p>
        <a:p>
          <a:r>
            <a:rPr lang="en-US" sz="1200" b="1" dirty="0">
              <a:solidFill>
                <a:schemeClr val="tx1"/>
              </a:solidFill>
            </a:rPr>
            <a:t>1992 </a:t>
          </a:r>
        </a:p>
      </dgm:t>
    </dgm:pt>
    <dgm:pt modelId="{BBAD34E8-7A7E-4FF8-811E-39D244DD7991}" type="sibTrans" cxnId="{D24D2B09-A005-4B5D-B33F-C1D76E60DD04}">
      <dgm:prSet/>
      <dgm:spPr/>
      <dgm:t>
        <a:bodyPr/>
        <a:lstStyle/>
        <a:p>
          <a:endParaRPr lang="en-US" sz="1400"/>
        </a:p>
      </dgm:t>
    </dgm:pt>
    <dgm:pt modelId="{CA172C74-D49E-41BE-BED8-072BDC328F94}" type="parTrans" cxnId="{D24D2B09-A005-4B5D-B33F-C1D76E60DD04}">
      <dgm:prSet/>
      <dgm:spPr/>
      <dgm:t>
        <a:bodyPr/>
        <a:lstStyle/>
        <a:p>
          <a:endParaRPr lang="en-US" sz="1400"/>
        </a:p>
      </dgm:t>
    </dgm:pt>
    <dgm:pt modelId="{BD8C109A-A2F7-4EA5-8CD7-CBCE18BFE8FD}">
      <dgm:prSet phldrT="[Text]" custT="1"/>
      <dgm:spPr>
        <a:solidFill>
          <a:schemeClr val="tx2">
            <a:lumMod val="40000"/>
            <a:lumOff val="60000"/>
          </a:schemeClr>
        </a:solidFill>
        <a:effectLst>
          <a:outerShdw blurRad="50800" dist="38100" dir="2700000" sx="103000" sy="103000" algn="tl" rotWithShape="0">
            <a:prstClr val="black">
              <a:alpha val="40000"/>
            </a:prstClr>
          </a:outerShdw>
        </a:effectLst>
        <a:scene3d>
          <a:camera prst="orthographicFront"/>
          <a:lightRig rig="threePt" dir="t"/>
        </a:scene3d>
        <a:sp3d>
          <a:bevelT/>
        </a:sp3d>
      </dgm:spPr>
      <dgm:t>
        <a:bodyPr/>
        <a:lstStyle/>
        <a:p>
          <a:pPr defTabSz="533400">
            <a:lnSpc>
              <a:spcPct val="90000"/>
            </a:lnSpc>
            <a:spcBef>
              <a:spcPct val="0"/>
            </a:spcBef>
            <a:spcAft>
              <a:spcPct val="35000"/>
            </a:spcAft>
          </a:pPr>
          <a:r>
            <a:rPr lang="pt-BR" sz="1200" b="1" i="0" dirty="0">
              <a:solidFill>
                <a:schemeClr val="tx1"/>
              </a:solidFill>
            </a:rPr>
            <a:t>CONVENÇÃO INTERNACIONAL SOBRE A ELIMINAÇÃO DE TODAS AS FORMAS DE DISCRIMINAÇÃO</a:t>
          </a:r>
          <a:r>
            <a:rPr lang="en-GB" sz="1200" b="1" dirty="0">
              <a:solidFill>
                <a:schemeClr val="tx1"/>
              </a:solidFill>
              <a:effectLst/>
            </a:rPr>
            <a:t> </a:t>
          </a:r>
        </a:p>
        <a:p>
          <a:pPr marL="0" marR="0" indent="0" defTabSz="914400" eaLnBrk="1" fontAlgn="auto" latinLnBrk="0" hangingPunct="1">
            <a:lnSpc>
              <a:spcPct val="100000"/>
            </a:lnSpc>
            <a:spcBef>
              <a:spcPts val="0"/>
            </a:spcBef>
            <a:spcAft>
              <a:spcPts val="0"/>
            </a:spcAft>
            <a:buClrTx/>
            <a:buSzTx/>
            <a:buFontTx/>
            <a:buNone/>
            <a:tabLst/>
            <a:defRPr/>
          </a:pPr>
          <a:r>
            <a:rPr lang="en-GB" sz="1200" b="1" dirty="0">
              <a:solidFill>
                <a:schemeClr val="tx1"/>
              </a:solidFill>
              <a:effectLst/>
            </a:rPr>
            <a:t>1968</a:t>
          </a:r>
        </a:p>
      </dgm:t>
    </dgm:pt>
    <dgm:pt modelId="{DDA3860C-E2DA-47CC-974C-292D2313309C}" type="sibTrans" cxnId="{72DD152E-6D40-4CCE-B38D-75DF0186DC87}">
      <dgm:prSet/>
      <dgm:spPr/>
      <dgm:t>
        <a:bodyPr/>
        <a:lstStyle/>
        <a:p>
          <a:endParaRPr lang="es-CL" sz="1400"/>
        </a:p>
      </dgm:t>
    </dgm:pt>
    <dgm:pt modelId="{9F46EA64-30A7-4529-BCD8-A796108B83AD}" type="parTrans" cxnId="{72DD152E-6D40-4CCE-B38D-75DF0186DC87}">
      <dgm:prSet/>
      <dgm:spPr/>
      <dgm:t>
        <a:bodyPr/>
        <a:lstStyle/>
        <a:p>
          <a:endParaRPr lang="es-CL" sz="1400"/>
        </a:p>
      </dgm:t>
    </dgm:pt>
    <dgm:pt modelId="{E47D6B33-ED96-4196-8CA5-5B50FFBD1A32}">
      <dgm:prSet phldrT="[Text]" custT="1"/>
      <dgm:spPr>
        <a:solidFill>
          <a:schemeClr val="accent1">
            <a:lumMod val="40000"/>
            <a:lumOff val="60000"/>
          </a:schemeClr>
        </a:solidFill>
        <a:effectLst>
          <a:outerShdw blurRad="50800" dist="38100" dir="2700000" sx="103000" sy="103000" algn="tl" rotWithShape="0">
            <a:prstClr val="black">
              <a:alpha val="40000"/>
            </a:prstClr>
          </a:outerShdw>
        </a:effectLst>
        <a:scene3d>
          <a:camera prst="orthographicFront"/>
          <a:lightRig rig="threePt" dir="t"/>
        </a:scene3d>
        <a:sp3d>
          <a:bevelT/>
        </a:sp3d>
      </dgm:spPr>
      <dgm:t>
        <a:bodyPr/>
        <a:lstStyle/>
        <a:p>
          <a:r>
            <a:rPr lang="pt-BR" sz="1200" b="1" i="0" dirty="0">
              <a:solidFill>
                <a:schemeClr val="tx1"/>
              </a:solidFill>
            </a:rPr>
            <a:t>CONVENÇÃO INTERNACIONAL PARA A PROTEÇÃO DE TODAS AS PESSOAS CONTRA OS DESAPARECIMENTOS FORÇADOS </a:t>
          </a:r>
        </a:p>
        <a:p>
          <a:r>
            <a:rPr lang="en-GB" sz="1200" b="1" dirty="0">
              <a:solidFill>
                <a:schemeClr val="tx1"/>
              </a:solidFill>
              <a:effectLst/>
            </a:rPr>
            <a:t>2010</a:t>
          </a:r>
          <a:endParaRPr lang="en-US" sz="1200" dirty="0">
            <a:solidFill>
              <a:schemeClr val="tx1"/>
            </a:solidFill>
            <a:effectLst/>
          </a:endParaRPr>
        </a:p>
      </dgm:t>
    </dgm:pt>
    <dgm:pt modelId="{ED59D6DD-37A9-4DDC-B77C-153EA7BC50A8}" type="sibTrans" cxnId="{FA650965-F7A4-4E21-A4A5-16C3F3D252F8}">
      <dgm:prSet/>
      <dgm:spPr/>
      <dgm:t>
        <a:bodyPr/>
        <a:lstStyle/>
        <a:p>
          <a:endParaRPr lang="en-US" sz="1400"/>
        </a:p>
      </dgm:t>
    </dgm:pt>
    <dgm:pt modelId="{24618F1E-17D7-4012-93AB-8C9132B48B59}" type="parTrans" cxnId="{FA650965-F7A4-4E21-A4A5-16C3F3D252F8}">
      <dgm:prSet/>
      <dgm:spPr/>
      <dgm:t>
        <a:bodyPr/>
        <a:lstStyle/>
        <a:p>
          <a:endParaRPr lang="en-US" sz="1400"/>
        </a:p>
      </dgm:t>
    </dgm:pt>
    <dgm:pt modelId="{93CF83E8-29DA-47D6-8051-8B0352B21568}">
      <dgm:prSet custT="1"/>
      <dgm:spPr>
        <a:solidFill>
          <a:schemeClr val="accent5">
            <a:lumMod val="40000"/>
            <a:lumOff val="60000"/>
          </a:schemeClr>
        </a:solidFill>
        <a:effectLst>
          <a:outerShdw blurRad="50800" dist="38100" dir="2700000" sx="103000" sy="103000" algn="tl" rotWithShape="0">
            <a:prstClr val="black">
              <a:alpha val="40000"/>
            </a:prstClr>
          </a:outerShdw>
        </a:effectLst>
        <a:scene3d>
          <a:camera prst="orthographicFront"/>
          <a:lightRig rig="threePt" dir="t"/>
        </a:scene3d>
        <a:sp3d>
          <a:bevelT/>
        </a:sp3d>
      </dgm:spPr>
      <dgm:t>
        <a:bodyPr/>
        <a:lstStyle/>
        <a:p>
          <a:r>
            <a:rPr lang="pt-BR" sz="1200" b="1" dirty="0">
              <a:solidFill>
                <a:schemeClr val="tx1"/>
              </a:solidFill>
            </a:rPr>
            <a:t>CONVENÇÃO INTERNACIONAL PARA A PROTEÇÃO DOS DIREITOS DE TODOS OS TRABALHADORES MIGRANTES E SUAS FAMÍLIAS   </a:t>
          </a:r>
          <a:endParaRPr lang="en-GB" sz="1200" b="1" dirty="0">
            <a:solidFill>
              <a:schemeClr val="tx1"/>
            </a:solidFill>
            <a:effectLst/>
          </a:endParaRPr>
        </a:p>
      </dgm:t>
    </dgm:pt>
    <dgm:pt modelId="{E0A8C66A-A107-40FB-ABE0-09C2CE8C7868}" type="parTrans" cxnId="{0F06B1AE-D3F8-4435-8802-E5BF6958D3BD}">
      <dgm:prSet/>
      <dgm:spPr/>
      <dgm:t>
        <a:bodyPr/>
        <a:lstStyle/>
        <a:p>
          <a:endParaRPr lang="es-CL"/>
        </a:p>
      </dgm:t>
    </dgm:pt>
    <dgm:pt modelId="{22E3D820-69B6-4DDB-8CB5-673F52256707}" type="sibTrans" cxnId="{0F06B1AE-D3F8-4435-8802-E5BF6958D3BD}">
      <dgm:prSet/>
      <dgm:spPr/>
      <dgm:t>
        <a:bodyPr/>
        <a:lstStyle/>
        <a:p>
          <a:endParaRPr lang="es-CL"/>
        </a:p>
      </dgm:t>
    </dgm:pt>
    <dgm:pt modelId="{3F35D076-FB4C-40B7-B417-A7A86E4620D5}" type="pres">
      <dgm:prSet presAssocID="{A02610E8-13AF-4016-9E68-095129768BCF}" presName="diagram" presStyleCnt="0">
        <dgm:presLayoutVars>
          <dgm:dir/>
          <dgm:resizeHandles val="exact"/>
        </dgm:presLayoutVars>
      </dgm:prSet>
      <dgm:spPr/>
      <dgm:t>
        <a:bodyPr/>
        <a:lstStyle/>
        <a:p>
          <a:endParaRPr lang="pt-BR"/>
        </a:p>
      </dgm:t>
    </dgm:pt>
    <dgm:pt modelId="{45397D38-F620-41C9-8B23-15BBBA1AB6A3}" type="pres">
      <dgm:prSet presAssocID="{BD8C109A-A2F7-4EA5-8CD7-CBCE18BFE8FD}" presName="node" presStyleLbl="node1" presStyleIdx="0" presStyleCnt="9" custScaleX="110149" custScaleY="67548">
        <dgm:presLayoutVars>
          <dgm:bulletEnabled val="1"/>
        </dgm:presLayoutVars>
      </dgm:prSet>
      <dgm:spPr/>
      <dgm:t>
        <a:bodyPr/>
        <a:lstStyle/>
        <a:p>
          <a:endParaRPr lang="pt-BR"/>
        </a:p>
      </dgm:t>
    </dgm:pt>
    <dgm:pt modelId="{801F3A97-EB3B-4FD1-AF12-FFEB7C22C426}" type="pres">
      <dgm:prSet presAssocID="{DDA3860C-E2DA-47CC-974C-292D2313309C}" presName="sibTrans" presStyleCnt="0"/>
      <dgm:spPr/>
    </dgm:pt>
    <dgm:pt modelId="{596D57E1-14EA-4F86-976E-50873E2C704A}" type="pres">
      <dgm:prSet presAssocID="{A7AED2EA-0EBB-4D3F-A1B6-F11D12D4626B}" presName="node" presStyleLbl="node1" presStyleIdx="1" presStyleCnt="9" custScaleX="107758" custScaleY="67548">
        <dgm:presLayoutVars>
          <dgm:bulletEnabled val="1"/>
        </dgm:presLayoutVars>
      </dgm:prSet>
      <dgm:spPr/>
      <dgm:t>
        <a:bodyPr/>
        <a:lstStyle/>
        <a:p>
          <a:endParaRPr lang="pt-BR"/>
        </a:p>
      </dgm:t>
    </dgm:pt>
    <dgm:pt modelId="{D863A06D-A750-4C98-B2CD-1DF0B6EE68F2}" type="pres">
      <dgm:prSet presAssocID="{BBAD34E8-7A7E-4FF8-811E-39D244DD7991}" presName="sibTrans" presStyleCnt="0"/>
      <dgm:spPr/>
    </dgm:pt>
    <dgm:pt modelId="{4D57DE67-6629-45C5-AB12-3A39C977A622}" type="pres">
      <dgm:prSet presAssocID="{B2A95E4D-6F54-4423-84C9-3E0FDE1343B8}" presName="node" presStyleLbl="node1" presStyleIdx="2" presStyleCnt="9" custScaleX="110238" custScaleY="67548" custLinFactNeighborX="304" custLinFactNeighborY="218">
        <dgm:presLayoutVars>
          <dgm:bulletEnabled val="1"/>
        </dgm:presLayoutVars>
      </dgm:prSet>
      <dgm:spPr/>
      <dgm:t>
        <a:bodyPr/>
        <a:lstStyle/>
        <a:p>
          <a:endParaRPr lang="pt-BR"/>
        </a:p>
      </dgm:t>
    </dgm:pt>
    <dgm:pt modelId="{F8370D63-FC1A-47D6-BCDE-4CDD0DBB7FC4}" type="pres">
      <dgm:prSet presAssocID="{E3E5D0B0-CFFA-41C0-9C4A-ED428870AA0D}" presName="sibTrans" presStyleCnt="0"/>
      <dgm:spPr/>
    </dgm:pt>
    <dgm:pt modelId="{7EABE783-9D71-41C6-8885-5458515659AD}" type="pres">
      <dgm:prSet presAssocID="{DACBCC35-D381-4756-8D12-B0C6B6534713}" presName="node" presStyleLbl="node1" presStyleIdx="3" presStyleCnt="9" custScaleX="110149" custScaleY="63854" custLinFactNeighborX="1870" custLinFactNeighborY="-8297">
        <dgm:presLayoutVars>
          <dgm:bulletEnabled val="1"/>
        </dgm:presLayoutVars>
      </dgm:prSet>
      <dgm:spPr/>
      <dgm:t>
        <a:bodyPr/>
        <a:lstStyle/>
        <a:p>
          <a:endParaRPr lang="pt-BR"/>
        </a:p>
      </dgm:t>
    </dgm:pt>
    <dgm:pt modelId="{7DC87E96-CA09-46F6-82C1-26CD0EBD1A8B}" type="pres">
      <dgm:prSet presAssocID="{A7F431FB-CD0C-4449-BB66-D8E52DD1AF96}" presName="sibTrans" presStyleCnt="0"/>
      <dgm:spPr/>
    </dgm:pt>
    <dgm:pt modelId="{89496167-06B8-4DAF-B572-C9540C24DCB7}" type="pres">
      <dgm:prSet presAssocID="{83680977-FB05-44A7-89C7-2CA28DA33449}" presName="node" presStyleLbl="node1" presStyleIdx="4" presStyleCnt="9" custScaleX="108950" custScaleY="63854" custLinFactNeighborX="-321" custLinFactNeighborY="-8297">
        <dgm:presLayoutVars>
          <dgm:bulletEnabled val="1"/>
        </dgm:presLayoutVars>
      </dgm:prSet>
      <dgm:spPr/>
      <dgm:t>
        <a:bodyPr/>
        <a:lstStyle/>
        <a:p>
          <a:endParaRPr lang="pt-BR"/>
        </a:p>
      </dgm:t>
    </dgm:pt>
    <dgm:pt modelId="{91F6BA4E-DA5F-4BDE-BA38-EDF6F3F4F3A7}" type="pres">
      <dgm:prSet presAssocID="{6591634B-8D73-4568-A71C-8CC3AA7F4699}" presName="sibTrans" presStyleCnt="0"/>
      <dgm:spPr/>
    </dgm:pt>
    <dgm:pt modelId="{4DBA4842-34B3-49DB-A62D-B9BFDCF323CC}" type="pres">
      <dgm:prSet presAssocID="{93CF83E8-29DA-47D6-8051-8B0352B21568}" presName="node" presStyleLbl="node1" presStyleIdx="5" presStyleCnt="9" custScaleX="108950" custScaleY="63854" custLinFactNeighborX="-1314" custLinFactNeighborY="-7441">
        <dgm:presLayoutVars>
          <dgm:bulletEnabled val="1"/>
        </dgm:presLayoutVars>
      </dgm:prSet>
      <dgm:spPr/>
      <dgm:t>
        <a:bodyPr/>
        <a:lstStyle/>
        <a:p>
          <a:endParaRPr lang="pt-BR"/>
        </a:p>
      </dgm:t>
    </dgm:pt>
    <dgm:pt modelId="{EDF917AA-3126-49BB-BB87-113D46A780EB}" type="pres">
      <dgm:prSet presAssocID="{22E3D820-69B6-4DDB-8CB5-673F52256707}" presName="sibTrans" presStyleCnt="0"/>
      <dgm:spPr/>
    </dgm:pt>
    <dgm:pt modelId="{C4E93596-F8B8-4A6B-8600-43A2BBCEAF7D}" type="pres">
      <dgm:prSet presAssocID="{1D1B3C70-73A2-4E25-BC0F-E7C756428DCB}" presName="node" presStyleLbl="node1" presStyleIdx="6" presStyleCnt="9" custScaleX="105317" custScaleY="72115" custLinFactNeighborY="-15072">
        <dgm:presLayoutVars>
          <dgm:bulletEnabled val="1"/>
        </dgm:presLayoutVars>
      </dgm:prSet>
      <dgm:spPr/>
      <dgm:t>
        <a:bodyPr/>
        <a:lstStyle/>
        <a:p>
          <a:endParaRPr lang="pt-BR"/>
        </a:p>
      </dgm:t>
    </dgm:pt>
    <dgm:pt modelId="{935FEE6F-3352-4CBB-B56A-868F9E9DC7A7}" type="pres">
      <dgm:prSet presAssocID="{7E2CEB8E-1F95-4DA3-81DC-946FAD58E8A7}" presName="sibTrans" presStyleCnt="0"/>
      <dgm:spPr/>
    </dgm:pt>
    <dgm:pt modelId="{C446A922-980B-415F-82CC-B5C21A16A9A5}" type="pres">
      <dgm:prSet presAssocID="{E47D6B33-ED96-4196-8CA5-5B50FFBD1A32}" presName="node" presStyleLbl="node1" presStyleIdx="7" presStyleCnt="9" custScaleX="110149" custScaleY="68925" custLinFactNeighborY="-15072">
        <dgm:presLayoutVars>
          <dgm:bulletEnabled val="1"/>
        </dgm:presLayoutVars>
      </dgm:prSet>
      <dgm:spPr/>
      <dgm:t>
        <a:bodyPr/>
        <a:lstStyle/>
        <a:p>
          <a:endParaRPr lang="pt-BR"/>
        </a:p>
      </dgm:t>
    </dgm:pt>
    <dgm:pt modelId="{6BFC03C6-BBE8-4D64-895D-4F6CADCD3B6C}" type="pres">
      <dgm:prSet presAssocID="{ED59D6DD-37A9-4DDC-B77C-153EA7BC50A8}" presName="sibTrans" presStyleCnt="0"/>
      <dgm:spPr/>
    </dgm:pt>
    <dgm:pt modelId="{8EB6F387-F172-451D-920E-302F7C8DB005}" type="pres">
      <dgm:prSet presAssocID="{A60ED88E-0C55-4034-A1AF-A8D6EB534913}" presName="node" presStyleLbl="node1" presStyleIdx="8" presStyleCnt="9" custScaleX="107807" custScaleY="68925" custLinFactNeighborY="-15072">
        <dgm:presLayoutVars>
          <dgm:bulletEnabled val="1"/>
        </dgm:presLayoutVars>
      </dgm:prSet>
      <dgm:spPr/>
      <dgm:t>
        <a:bodyPr/>
        <a:lstStyle/>
        <a:p>
          <a:endParaRPr lang="pt-BR"/>
        </a:p>
      </dgm:t>
    </dgm:pt>
  </dgm:ptLst>
  <dgm:cxnLst>
    <dgm:cxn modelId="{59DD53FE-8E71-498F-8C5C-BCA20752B50B}" srcId="{A02610E8-13AF-4016-9E68-095129768BCF}" destId="{DACBCC35-D381-4756-8D12-B0C6B6534713}" srcOrd="3" destOrd="0" parTransId="{72170C21-F22F-4C79-A279-B579B0A9816F}" sibTransId="{A7F431FB-CD0C-4449-BB66-D8E52DD1AF96}"/>
    <dgm:cxn modelId="{8F340BBD-F321-4E1B-B349-EEF264CB774B}" srcId="{A02610E8-13AF-4016-9E68-095129768BCF}" destId="{A60ED88E-0C55-4034-A1AF-A8D6EB534913}" srcOrd="8" destOrd="0" parTransId="{888A5D16-BC46-4347-8F76-90EEBA03A113}" sibTransId="{1976421C-2B32-48D4-8410-B7B884CED904}"/>
    <dgm:cxn modelId="{DF9E7464-8BDB-4E70-B978-7831C1458FD4}" type="presOf" srcId="{93CF83E8-29DA-47D6-8051-8B0352B21568}" destId="{4DBA4842-34B3-49DB-A62D-B9BFDCF323CC}" srcOrd="0" destOrd="0" presId="urn:microsoft.com/office/officeart/2005/8/layout/default#2"/>
    <dgm:cxn modelId="{D24D2B09-A005-4B5D-B33F-C1D76E60DD04}" srcId="{A02610E8-13AF-4016-9E68-095129768BCF}" destId="{A7AED2EA-0EBB-4D3F-A1B6-F11D12D4626B}" srcOrd="1" destOrd="0" parTransId="{CA172C74-D49E-41BE-BED8-072BDC328F94}" sibTransId="{BBAD34E8-7A7E-4FF8-811E-39D244DD7991}"/>
    <dgm:cxn modelId="{1C491AD7-A24B-45C6-84AF-726EC00D322A}" type="presOf" srcId="{A02610E8-13AF-4016-9E68-095129768BCF}" destId="{3F35D076-FB4C-40B7-B417-A7A86E4620D5}" srcOrd="0" destOrd="0" presId="urn:microsoft.com/office/officeart/2005/8/layout/default#2"/>
    <dgm:cxn modelId="{27FD1709-A5D9-4F1D-83F3-0D2E82DF4F63}" type="presOf" srcId="{DACBCC35-D381-4756-8D12-B0C6B6534713}" destId="{7EABE783-9D71-41C6-8885-5458515659AD}" srcOrd="0" destOrd="0" presId="urn:microsoft.com/office/officeart/2005/8/layout/default#2"/>
    <dgm:cxn modelId="{72DD152E-6D40-4CCE-B38D-75DF0186DC87}" srcId="{A02610E8-13AF-4016-9E68-095129768BCF}" destId="{BD8C109A-A2F7-4EA5-8CD7-CBCE18BFE8FD}" srcOrd="0" destOrd="0" parTransId="{9F46EA64-30A7-4529-BCD8-A796108B83AD}" sibTransId="{DDA3860C-E2DA-47CC-974C-292D2313309C}"/>
    <dgm:cxn modelId="{2B4CE4D9-7926-421F-9980-5A663D81C7E0}" type="presOf" srcId="{BD8C109A-A2F7-4EA5-8CD7-CBCE18BFE8FD}" destId="{45397D38-F620-41C9-8B23-15BBBA1AB6A3}" srcOrd="0" destOrd="0" presId="urn:microsoft.com/office/officeart/2005/8/layout/default#2"/>
    <dgm:cxn modelId="{52C240CB-943D-49D2-A34E-EB31878F4D06}" type="presOf" srcId="{B2A95E4D-6F54-4423-84C9-3E0FDE1343B8}" destId="{4D57DE67-6629-45C5-AB12-3A39C977A622}" srcOrd="0" destOrd="0" presId="urn:microsoft.com/office/officeart/2005/8/layout/default#2"/>
    <dgm:cxn modelId="{E85E0589-A4EF-480B-BBD3-19F660ED91AE}" srcId="{A02610E8-13AF-4016-9E68-095129768BCF}" destId="{1D1B3C70-73A2-4E25-BC0F-E7C756428DCB}" srcOrd="6" destOrd="0" parTransId="{45868BD1-DC18-4B93-8C48-D509AD0460BB}" sibTransId="{7E2CEB8E-1F95-4DA3-81DC-946FAD58E8A7}"/>
    <dgm:cxn modelId="{0F06B1AE-D3F8-4435-8802-E5BF6958D3BD}" srcId="{A02610E8-13AF-4016-9E68-095129768BCF}" destId="{93CF83E8-29DA-47D6-8051-8B0352B21568}" srcOrd="5" destOrd="0" parTransId="{E0A8C66A-A107-40FB-ABE0-09C2CE8C7868}" sibTransId="{22E3D820-69B6-4DDB-8CB5-673F52256707}"/>
    <dgm:cxn modelId="{2B27E113-0C40-4DD1-AFFC-7FC82BB216B8}" type="presOf" srcId="{A7AED2EA-0EBB-4D3F-A1B6-F11D12D4626B}" destId="{596D57E1-14EA-4F86-976E-50873E2C704A}" srcOrd="0" destOrd="0" presId="urn:microsoft.com/office/officeart/2005/8/layout/default#2"/>
    <dgm:cxn modelId="{81A24F39-F4F2-474D-841E-F9EF47CE00F6}" type="presOf" srcId="{E47D6B33-ED96-4196-8CA5-5B50FFBD1A32}" destId="{C446A922-980B-415F-82CC-B5C21A16A9A5}" srcOrd="0" destOrd="0" presId="urn:microsoft.com/office/officeart/2005/8/layout/default#2"/>
    <dgm:cxn modelId="{49B9CAC2-A432-47FA-8CC1-46621F67A038}" srcId="{A02610E8-13AF-4016-9E68-095129768BCF}" destId="{B2A95E4D-6F54-4423-84C9-3E0FDE1343B8}" srcOrd="2" destOrd="0" parTransId="{770F998C-5DCF-459F-8716-55FAE105DB29}" sibTransId="{E3E5D0B0-CFFA-41C0-9C4A-ED428870AA0D}"/>
    <dgm:cxn modelId="{7E5BBABD-F349-4C6A-B4DD-D13E7096514C}" srcId="{A02610E8-13AF-4016-9E68-095129768BCF}" destId="{83680977-FB05-44A7-89C7-2CA28DA33449}" srcOrd="4" destOrd="0" parTransId="{12467A23-3E71-43FB-8D34-65EAB20E3428}" sibTransId="{6591634B-8D73-4568-A71C-8CC3AA7F4699}"/>
    <dgm:cxn modelId="{1AD1EEB7-775D-4154-A0AC-8764B9D5CDB7}" type="presOf" srcId="{A60ED88E-0C55-4034-A1AF-A8D6EB534913}" destId="{8EB6F387-F172-451D-920E-302F7C8DB005}" srcOrd="0" destOrd="0" presId="urn:microsoft.com/office/officeart/2005/8/layout/default#2"/>
    <dgm:cxn modelId="{FA650965-F7A4-4E21-A4A5-16C3F3D252F8}" srcId="{A02610E8-13AF-4016-9E68-095129768BCF}" destId="{E47D6B33-ED96-4196-8CA5-5B50FFBD1A32}" srcOrd="7" destOrd="0" parTransId="{24618F1E-17D7-4012-93AB-8C9132B48B59}" sibTransId="{ED59D6DD-37A9-4DDC-B77C-153EA7BC50A8}"/>
    <dgm:cxn modelId="{099A4740-84E5-40DF-AC0B-EF2DF9AD3D5E}" type="presOf" srcId="{83680977-FB05-44A7-89C7-2CA28DA33449}" destId="{89496167-06B8-4DAF-B572-C9540C24DCB7}" srcOrd="0" destOrd="0" presId="urn:microsoft.com/office/officeart/2005/8/layout/default#2"/>
    <dgm:cxn modelId="{094D7F38-0433-4DF0-A1B3-93D9A75676B2}" type="presOf" srcId="{1D1B3C70-73A2-4E25-BC0F-E7C756428DCB}" destId="{C4E93596-F8B8-4A6B-8600-43A2BBCEAF7D}" srcOrd="0" destOrd="0" presId="urn:microsoft.com/office/officeart/2005/8/layout/default#2"/>
    <dgm:cxn modelId="{F5CD8C66-4DD4-499B-A24A-BD5BC7A88E24}" type="presParOf" srcId="{3F35D076-FB4C-40B7-B417-A7A86E4620D5}" destId="{45397D38-F620-41C9-8B23-15BBBA1AB6A3}" srcOrd="0" destOrd="0" presId="urn:microsoft.com/office/officeart/2005/8/layout/default#2"/>
    <dgm:cxn modelId="{4A493CC6-C61B-411D-A140-19CA4BD4785C}" type="presParOf" srcId="{3F35D076-FB4C-40B7-B417-A7A86E4620D5}" destId="{801F3A97-EB3B-4FD1-AF12-FFEB7C22C426}" srcOrd="1" destOrd="0" presId="urn:microsoft.com/office/officeart/2005/8/layout/default#2"/>
    <dgm:cxn modelId="{DA1CD6BB-77E8-49CF-80FC-8A999502DBEB}" type="presParOf" srcId="{3F35D076-FB4C-40B7-B417-A7A86E4620D5}" destId="{596D57E1-14EA-4F86-976E-50873E2C704A}" srcOrd="2" destOrd="0" presId="urn:microsoft.com/office/officeart/2005/8/layout/default#2"/>
    <dgm:cxn modelId="{AAACC721-C168-4EA2-8570-4382AA8E76F6}" type="presParOf" srcId="{3F35D076-FB4C-40B7-B417-A7A86E4620D5}" destId="{D863A06D-A750-4C98-B2CD-1DF0B6EE68F2}" srcOrd="3" destOrd="0" presId="urn:microsoft.com/office/officeart/2005/8/layout/default#2"/>
    <dgm:cxn modelId="{83C28106-8F49-4275-87C1-0FD81C605E57}" type="presParOf" srcId="{3F35D076-FB4C-40B7-B417-A7A86E4620D5}" destId="{4D57DE67-6629-45C5-AB12-3A39C977A622}" srcOrd="4" destOrd="0" presId="urn:microsoft.com/office/officeart/2005/8/layout/default#2"/>
    <dgm:cxn modelId="{DF6ED37D-604C-413B-84D8-0B85D0731324}" type="presParOf" srcId="{3F35D076-FB4C-40B7-B417-A7A86E4620D5}" destId="{F8370D63-FC1A-47D6-BCDE-4CDD0DBB7FC4}" srcOrd="5" destOrd="0" presId="urn:microsoft.com/office/officeart/2005/8/layout/default#2"/>
    <dgm:cxn modelId="{36B67926-A72A-4936-8F35-7C461A0F0F11}" type="presParOf" srcId="{3F35D076-FB4C-40B7-B417-A7A86E4620D5}" destId="{7EABE783-9D71-41C6-8885-5458515659AD}" srcOrd="6" destOrd="0" presId="urn:microsoft.com/office/officeart/2005/8/layout/default#2"/>
    <dgm:cxn modelId="{CFFC9B2B-20F9-4FA2-8831-33A8CAFDC554}" type="presParOf" srcId="{3F35D076-FB4C-40B7-B417-A7A86E4620D5}" destId="{7DC87E96-CA09-46F6-82C1-26CD0EBD1A8B}" srcOrd="7" destOrd="0" presId="urn:microsoft.com/office/officeart/2005/8/layout/default#2"/>
    <dgm:cxn modelId="{012B49F8-1B92-4986-96C2-1039CBE36895}" type="presParOf" srcId="{3F35D076-FB4C-40B7-B417-A7A86E4620D5}" destId="{89496167-06B8-4DAF-B572-C9540C24DCB7}" srcOrd="8" destOrd="0" presId="urn:microsoft.com/office/officeart/2005/8/layout/default#2"/>
    <dgm:cxn modelId="{EF1C2D3C-DDB1-4D4A-A99F-6006B46DAFBC}" type="presParOf" srcId="{3F35D076-FB4C-40B7-B417-A7A86E4620D5}" destId="{91F6BA4E-DA5F-4BDE-BA38-EDF6F3F4F3A7}" srcOrd="9" destOrd="0" presId="urn:microsoft.com/office/officeart/2005/8/layout/default#2"/>
    <dgm:cxn modelId="{3595CA17-DA1E-4B53-81BB-773F6CD13CE1}" type="presParOf" srcId="{3F35D076-FB4C-40B7-B417-A7A86E4620D5}" destId="{4DBA4842-34B3-49DB-A62D-B9BFDCF323CC}" srcOrd="10" destOrd="0" presId="urn:microsoft.com/office/officeart/2005/8/layout/default#2"/>
    <dgm:cxn modelId="{DBD72904-7BD6-4A11-AABF-C79324777A6B}" type="presParOf" srcId="{3F35D076-FB4C-40B7-B417-A7A86E4620D5}" destId="{EDF917AA-3126-49BB-BB87-113D46A780EB}" srcOrd="11" destOrd="0" presId="urn:microsoft.com/office/officeart/2005/8/layout/default#2"/>
    <dgm:cxn modelId="{5FA5C840-9EF6-4848-A032-0375424A77A4}" type="presParOf" srcId="{3F35D076-FB4C-40B7-B417-A7A86E4620D5}" destId="{C4E93596-F8B8-4A6B-8600-43A2BBCEAF7D}" srcOrd="12" destOrd="0" presId="urn:microsoft.com/office/officeart/2005/8/layout/default#2"/>
    <dgm:cxn modelId="{C34BDE8F-5774-483E-AC34-58C7BE3EF9A4}" type="presParOf" srcId="{3F35D076-FB4C-40B7-B417-A7A86E4620D5}" destId="{935FEE6F-3352-4CBB-B56A-868F9E9DC7A7}" srcOrd="13" destOrd="0" presId="urn:microsoft.com/office/officeart/2005/8/layout/default#2"/>
    <dgm:cxn modelId="{5988893C-54F1-470A-A774-0B3FD4DDB676}" type="presParOf" srcId="{3F35D076-FB4C-40B7-B417-A7A86E4620D5}" destId="{C446A922-980B-415F-82CC-B5C21A16A9A5}" srcOrd="14" destOrd="0" presId="urn:microsoft.com/office/officeart/2005/8/layout/default#2"/>
    <dgm:cxn modelId="{994EA54C-5131-4989-B73E-07F7F1ECDF40}" type="presParOf" srcId="{3F35D076-FB4C-40B7-B417-A7A86E4620D5}" destId="{6BFC03C6-BBE8-4D64-895D-4F6CADCD3B6C}" srcOrd="15" destOrd="0" presId="urn:microsoft.com/office/officeart/2005/8/layout/default#2"/>
    <dgm:cxn modelId="{3E23653F-E573-4525-A1B4-A0721A1B44C0}" type="presParOf" srcId="{3F35D076-FB4C-40B7-B417-A7A86E4620D5}" destId="{8EB6F387-F172-451D-920E-302F7C8DB005}" srcOrd="16" destOrd="0" presId="urn:microsoft.com/office/officeart/2005/8/layout/defaul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2">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8604" cy="465341"/>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defRPr>
            </a:lvl1pPr>
          </a:lstStyle>
          <a:p>
            <a:pPr>
              <a:defRPr/>
            </a:pPr>
            <a:endParaRPr lang="en-US" altLang="en-US"/>
          </a:p>
        </p:txBody>
      </p:sp>
      <p:sp>
        <p:nvSpPr>
          <p:cNvPr id="3" name="Espace réservé de la date 2"/>
          <p:cNvSpPr>
            <a:spLocks noGrp="1"/>
          </p:cNvSpPr>
          <p:nvPr>
            <p:ph type="dt" sz="quarter" idx="1"/>
          </p:nvPr>
        </p:nvSpPr>
        <p:spPr>
          <a:xfrm>
            <a:off x="3970159" y="0"/>
            <a:ext cx="3038604" cy="465341"/>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defRPr>
            </a:lvl1pPr>
          </a:lstStyle>
          <a:p>
            <a:pPr>
              <a:defRPr/>
            </a:pPr>
            <a:fld id="{8A68E587-4DCE-411D-AAA3-C671DB3AFC2E}" type="datetime1">
              <a:rPr lang="fr-FR" altLang="en-US"/>
              <a:pPr>
                <a:defRPr/>
              </a:pPr>
              <a:t>18/11/2020</a:t>
            </a:fld>
            <a:endParaRPr lang="fr-FR" altLang="en-US"/>
          </a:p>
        </p:txBody>
      </p:sp>
      <p:sp>
        <p:nvSpPr>
          <p:cNvPr id="4" name="Espace réservé du pied de page 3"/>
          <p:cNvSpPr>
            <a:spLocks noGrp="1"/>
          </p:cNvSpPr>
          <p:nvPr>
            <p:ph type="ftr" sz="quarter" idx="2"/>
          </p:nvPr>
        </p:nvSpPr>
        <p:spPr>
          <a:xfrm>
            <a:off x="0" y="8829573"/>
            <a:ext cx="3038604" cy="46534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defRPr>
            </a:lvl1pPr>
          </a:lstStyle>
          <a:p>
            <a:pPr>
              <a:defRPr/>
            </a:pPr>
            <a:endParaRPr lang="en-US" altLang="en-US"/>
          </a:p>
        </p:txBody>
      </p:sp>
      <p:sp>
        <p:nvSpPr>
          <p:cNvPr id="5" name="Espace réservé du numéro de diapositive 4"/>
          <p:cNvSpPr>
            <a:spLocks noGrp="1"/>
          </p:cNvSpPr>
          <p:nvPr>
            <p:ph type="sldNum" sz="quarter" idx="3"/>
          </p:nvPr>
        </p:nvSpPr>
        <p:spPr>
          <a:xfrm>
            <a:off x="3970159" y="8829573"/>
            <a:ext cx="3038604" cy="46534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pPr>
              <a:defRPr/>
            </a:pPr>
            <a:fld id="{F36DB067-9ECD-4831-9AA5-D55C47D19B60}" type="slidenum">
              <a:rPr lang="fr-FR" altLang="en-US"/>
              <a:pPr>
                <a:defRPr/>
              </a:pPr>
              <a:t>‹nº›</a:t>
            </a:fld>
            <a:endParaRPr lang="fr-FR" altLang="en-US"/>
          </a:p>
        </p:txBody>
      </p:sp>
    </p:spTree>
    <p:extLst>
      <p:ext uri="{BB962C8B-B14F-4D97-AF65-F5344CB8AC3E}">
        <p14:creationId xmlns:p14="http://schemas.microsoft.com/office/powerpoint/2010/main" val="10682428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3038604" cy="465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en-US"/>
          </a:p>
        </p:txBody>
      </p:sp>
      <p:sp>
        <p:nvSpPr>
          <p:cNvPr id="35843" name="Rectangle 3"/>
          <p:cNvSpPr>
            <a:spLocks noGrp="1" noChangeArrowheads="1"/>
          </p:cNvSpPr>
          <p:nvPr>
            <p:ph type="dt" idx="1"/>
          </p:nvPr>
        </p:nvSpPr>
        <p:spPr bwMode="auto">
          <a:xfrm>
            <a:off x="3970159" y="0"/>
            <a:ext cx="3038604" cy="465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fld id="{510B982F-8949-42B5-A73D-EEFFA07DBC5D}" type="datetime1">
              <a:rPr lang="en-US" altLang="en-US"/>
              <a:pPr>
                <a:defRPr/>
              </a:pPr>
              <a:t>11/18/2020</a:t>
            </a:fld>
            <a:endParaRPr lang="en-US" altLang="en-US"/>
          </a:p>
        </p:txBody>
      </p:sp>
      <p:sp>
        <p:nvSpPr>
          <p:cNvPr id="2150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35845" name="Rectangle 5"/>
          <p:cNvSpPr>
            <a:spLocks noGrp="1" noChangeArrowheads="1"/>
          </p:cNvSpPr>
          <p:nvPr>
            <p:ph type="body" sz="quarter" idx="3"/>
          </p:nvPr>
        </p:nvSpPr>
        <p:spPr bwMode="auto">
          <a:xfrm>
            <a:off x="700713" y="4415530"/>
            <a:ext cx="5608975" cy="4183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5846" name="Rectangle 6"/>
          <p:cNvSpPr>
            <a:spLocks noGrp="1" noChangeArrowheads="1"/>
          </p:cNvSpPr>
          <p:nvPr>
            <p:ph type="ftr" sz="quarter" idx="4"/>
          </p:nvPr>
        </p:nvSpPr>
        <p:spPr bwMode="auto">
          <a:xfrm>
            <a:off x="0" y="8829573"/>
            <a:ext cx="3038604" cy="465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en-US"/>
          </a:p>
        </p:txBody>
      </p:sp>
      <p:sp>
        <p:nvSpPr>
          <p:cNvPr id="35847" name="Rectangle 7"/>
          <p:cNvSpPr>
            <a:spLocks noGrp="1" noChangeArrowheads="1"/>
          </p:cNvSpPr>
          <p:nvPr>
            <p:ph type="sldNum" sz="quarter" idx="5"/>
          </p:nvPr>
        </p:nvSpPr>
        <p:spPr bwMode="auto">
          <a:xfrm>
            <a:off x="3970159" y="8829573"/>
            <a:ext cx="3038604" cy="465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2262A90C-EC12-457D-889D-CDC2803F1613}" type="slidenum">
              <a:rPr lang="en-US" altLang="en-US"/>
              <a:pPr>
                <a:defRPr/>
              </a:pPr>
              <a:t>‹nº›</a:t>
            </a:fld>
            <a:endParaRPr lang="en-US" altLang="en-US"/>
          </a:p>
        </p:txBody>
      </p:sp>
    </p:spTree>
    <p:extLst>
      <p:ext uri="{BB962C8B-B14F-4D97-AF65-F5344CB8AC3E}">
        <p14:creationId xmlns:p14="http://schemas.microsoft.com/office/powerpoint/2010/main" val="1159231217"/>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Calibri" pitchFamily="34" charset="0"/>
        <a:ea typeface="ＭＳ Ｐゴシック" pitchFamily="34" charset="-128"/>
        <a:cs typeface="+mn-cs"/>
      </a:defRPr>
    </a:lvl1pPr>
    <a:lvl2pPr marL="457200" algn="l" defTabSz="457200" rtl="0" eaLnBrk="0" fontAlgn="base" hangingPunct="0">
      <a:spcBef>
        <a:spcPct val="30000"/>
      </a:spcBef>
      <a:spcAft>
        <a:spcPct val="0"/>
      </a:spcAft>
      <a:defRPr sz="1200" kern="1200">
        <a:solidFill>
          <a:schemeClr val="tx1"/>
        </a:solidFill>
        <a:latin typeface="Calibri" pitchFamily="34" charset="0"/>
        <a:ea typeface="ＭＳ Ｐゴシック"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Calibri" pitchFamily="34" charset="0"/>
        <a:ea typeface="ＭＳ Ｐゴシック"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Calibri" pitchFamily="34" charset="0"/>
        <a:ea typeface="ＭＳ Ｐゴシック"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Calibri" pitchFamily="34" charset="0"/>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en.wikipedia.org/wiki/The_Jewish_community_of_Oslo_et_al._v._Norway"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news.un.org/pt/story/2020/10/1730372"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www.mulheredireitoshumanos.al.gov.br/noticia/item/2174-especialista-em-albinismo-da-onu-visita-secretaria-de-estado-da-mulher-e-dos-direitos-humanos" TargetMode="External"/></Relationships>
</file>

<file path=ppt/notesSlides/_rels/notesSlide19.xml.rels><?xml version="1.0" encoding="UTF-8" standalone="yes"?>
<Relationships xmlns="http://schemas.openxmlformats.org/package/2006/relationships"><Relationship Id="rId8" Type="http://schemas.openxmlformats.org/officeDocument/2006/relationships/hyperlink" Target="http://www.un.org/aboutun/charter/index.html" TargetMode="External"/><Relationship Id="rId3" Type="http://schemas.openxmlformats.org/officeDocument/2006/relationships/hyperlink" Target="http://daccess-ods.un.org/access.nsf/Get?Open&amp;DS=A/RES/60/251&amp;Lang=E" TargetMode="External"/><Relationship Id="rId7" Type="http://schemas.openxmlformats.org/officeDocument/2006/relationships/hyperlink" Target="http://www.ohchr.org/EN/HRBodies/UPR/Documents/TechnicalGuideEN.pdf" TargetMode="External"/><Relationship Id="rId2" Type="http://schemas.openxmlformats.org/officeDocument/2006/relationships/slide" Target="../slides/slide26.xml"/><Relationship Id="rId1" Type="http://schemas.openxmlformats.org/officeDocument/2006/relationships/notesMaster" Target="../notesMasters/notesMaster1.xml"/><Relationship Id="rId6" Type="http://schemas.openxmlformats.org/officeDocument/2006/relationships/hyperlink" Target="http://www.ohchr.org/EN/HRBodies/Pages/HumanRightsBodies.aspx" TargetMode="External"/><Relationship Id="rId5" Type="http://schemas.openxmlformats.org/officeDocument/2006/relationships/hyperlink" Target="http://www2.ohchr.org/english/bodies/chr/special/index.htm" TargetMode="External"/><Relationship Id="rId4" Type="http://schemas.openxmlformats.org/officeDocument/2006/relationships/hyperlink" Target="http://ap.ohchr.org/documents/E/HRC/resolutions/A_HRC_RES_5_1.doc" TargetMode="External"/><Relationship Id="rId9" Type="http://schemas.openxmlformats.org/officeDocument/2006/relationships/hyperlink" Target="http://www.ohchr.org/EN/UDHR/Pages/60UDHRIntroduction.aspx"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p:spPr>
        <p:txBody>
          <a:bodyPr/>
          <a:lstStyle/>
          <a:p>
            <a:pPr marL="171450" indent="-171450" eaLnBrk="1" hangingPunct="1"/>
            <a:endParaRPr lang="en-US" altLang="en-US" dirty="0"/>
          </a:p>
        </p:txBody>
      </p:sp>
    </p:spTree>
    <p:extLst>
      <p:ext uri="{BB962C8B-B14F-4D97-AF65-F5344CB8AC3E}">
        <p14:creationId xmlns:p14="http://schemas.microsoft.com/office/powerpoint/2010/main" val="23636899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E483BCB2-CB6D-43A0-9AC8-A853A0D9EB78}" type="slidenum">
              <a:rPr lang="en-US" smtClean="0"/>
              <a:pPr/>
              <a:t>12</a:t>
            </a:fld>
            <a:endParaRPr lang="en-US"/>
          </a:p>
        </p:txBody>
      </p:sp>
    </p:spTree>
    <p:extLst>
      <p:ext uri="{BB962C8B-B14F-4D97-AF65-F5344CB8AC3E}">
        <p14:creationId xmlns:p14="http://schemas.microsoft.com/office/powerpoint/2010/main" val="36951207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en-US" sz="1200" b="0" i="0" u="sng" kern="1200" dirty="0">
                <a:solidFill>
                  <a:schemeClr val="tx1"/>
                </a:solidFill>
                <a:latin typeface="+mn-lt"/>
                <a:ea typeface="+mn-ea"/>
                <a:cs typeface="+mn-cs"/>
                <a:hlinkClick r:id="rId3" tooltip="The Jewish community of Oslo et al. v. Norway"/>
              </a:rPr>
              <a:t>The Jewish community of Oslo et al. v. Norway</a:t>
            </a:r>
            <a:endParaRPr lang="pt-BR" dirty="0"/>
          </a:p>
        </p:txBody>
      </p:sp>
      <p:sp>
        <p:nvSpPr>
          <p:cNvPr id="4" name="Espaço Reservado para Número de Slide 3"/>
          <p:cNvSpPr>
            <a:spLocks noGrp="1"/>
          </p:cNvSpPr>
          <p:nvPr>
            <p:ph type="sldNum" sz="quarter" idx="10"/>
          </p:nvPr>
        </p:nvSpPr>
        <p:spPr/>
        <p:txBody>
          <a:bodyPr/>
          <a:lstStyle/>
          <a:p>
            <a:fld id="{E483BCB2-CB6D-43A0-9AC8-A853A0D9EB78}" type="slidenum">
              <a:rPr lang="en-US" smtClean="0"/>
              <a:pPr/>
              <a:t>13</a:t>
            </a:fld>
            <a:endParaRPr lang="en-US"/>
          </a:p>
        </p:txBody>
      </p:sp>
    </p:spTree>
    <p:extLst>
      <p:ext uri="{BB962C8B-B14F-4D97-AF65-F5344CB8AC3E}">
        <p14:creationId xmlns:p14="http://schemas.microsoft.com/office/powerpoint/2010/main" val="35699626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a:p>
        </p:txBody>
      </p:sp>
      <p:sp>
        <p:nvSpPr>
          <p:cNvPr id="4" name="Slide Number Placeholder 3"/>
          <p:cNvSpPr>
            <a:spLocks noGrp="1"/>
          </p:cNvSpPr>
          <p:nvPr>
            <p:ph type="sldNum" sz="quarter" idx="5"/>
          </p:nvPr>
        </p:nvSpPr>
        <p:spPr/>
        <p:txBody>
          <a:bodyPr/>
          <a:lstStyle/>
          <a:p>
            <a:fld id="{E483BCB2-CB6D-43A0-9AC8-A853A0D9EB78}" type="slidenum">
              <a:rPr lang="en-US" smtClean="0"/>
              <a:pPr/>
              <a:t>15</a:t>
            </a:fld>
            <a:endParaRPr lang="en-US"/>
          </a:p>
        </p:txBody>
      </p:sp>
    </p:spTree>
    <p:extLst>
      <p:ext uri="{BB962C8B-B14F-4D97-AF65-F5344CB8AC3E}">
        <p14:creationId xmlns:p14="http://schemas.microsoft.com/office/powerpoint/2010/main" val="15290291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a:p>
        </p:txBody>
      </p:sp>
      <p:sp>
        <p:nvSpPr>
          <p:cNvPr id="4" name="Slide Number Placeholder 3"/>
          <p:cNvSpPr>
            <a:spLocks noGrp="1"/>
          </p:cNvSpPr>
          <p:nvPr>
            <p:ph type="sldNum" sz="quarter" idx="5"/>
          </p:nvPr>
        </p:nvSpPr>
        <p:spPr/>
        <p:txBody>
          <a:bodyPr/>
          <a:lstStyle/>
          <a:p>
            <a:fld id="{E483BCB2-CB6D-43A0-9AC8-A853A0D9EB78}" type="slidenum">
              <a:rPr lang="en-US" smtClean="0"/>
              <a:pPr/>
              <a:t>17</a:t>
            </a:fld>
            <a:endParaRPr lang="en-US"/>
          </a:p>
        </p:txBody>
      </p:sp>
    </p:spTree>
    <p:extLst>
      <p:ext uri="{BB962C8B-B14F-4D97-AF65-F5344CB8AC3E}">
        <p14:creationId xmlns:p14="http://schemas.microsoft.com/office/powerpoint/2010/main" val="162297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p:spPr>
        <p:txBody>
          <a:bodyPr/>
          <a:lstStyle/>
          <a:p>
            <a:pPr eaLnBrk="1" hangingPunct="1"/>
            <a:r>
              <a:rPr lang="en-GB" altLang="en-US" b="1" dirty="0"/>
              <a:t>Questions 4, 5 and 6</a:t>
            </a:r>
          </a:p>
          <a:p>
            <a:pPr eaLnBrk="1" hangingPunct="1"/>
            <a:endParaRPr lang="en-GB" altLang="en-US" b="1" dirty="0"/>
          </a:p>
          <a:p>
            <a:pPr eaLnBrk="1" hangingPunct="1">
              <a:buFontTx/>
              <a:buChar char="-"/>
            </a:pPr>
            <a:r>
              <a:rPr lang="en-GB" altLang="en-US" dirty="0"/>
              <a:t>HRC is an intergovernmental body composed of 47 member states </a:t>
            </a:r>
          </a:p>
          <a:p>
            <a:pPr eaLnBrk="1" hangingPunct="1">
              <a:buFontTx/>
              <a:buChar char="-"/>
            </a:pPr>
            <a:r>
              <a:rPr lang="en-GB" altLang="en-US" dirty="0"/>
              <a:t>Main mechanisms established under the HRC: UPR and Special Procedures (quick overview) </a:t>
            </a:r>
            <a:endParaRPr lang="en-GB" altLang="en-US" b="1" dirty="0"/>
          </a:p>
          <a:p>
            <a:pPr eaLnBrk="1" hangingPunct="1"/>
            <a:endParaRPr lang="en-GB" altLang="en-US" b="1" dirty="0"/>
          </a:p>
          <a:p>
            <a:pPr eaLnBrk="1" hangingPunct="1"/>
            <a:r>
              <a:rPr lang="en-GB" altLang="en-US" b="1" dirty="0"/>
              <a:t>HUMAN RIGHTS COUNCIL</a:t>
            </a:r>
            <a:endParaRPr lang="en-GB" altLang="en-US" dirty="0"/>
          </a:p>
          <a:p>
            <a:pPr eaLnBrk="1" hangingPunct="1"/>
            <a:r>
              <a:rPr lang="en-GB" altLang="en-US" dirty="0"/>
              <a:t>-Created by the General Assembly in 2006</a:t>
            </a:r>
          </a:p>
          <a:p>
            <a:pPr eaLnBrk="1" hangingPunct="1"/>
            <a:r>
              <a:rPr lang="en-GB" altLang="en-US" dirty="0"/>
              <a:t>-Members elected directly by the General Assembly</a:t>
            </a:r>
          </a:p>
          <a:p>
            <a:pPr eaLnBrk="1" hangingPunct="1"/>
            <a:r>
              <a:rPr lang="en-GB" altLang="en-US" dirty="0"/>
              <a:t>-Guided by the principles of universality, impartiality, objectivity and non-selectivity</a:t>
            </a:r>
          </a:p>
          <a:p>
            <a:pPr eaLnBrk="1" hangingPunct="1"/>
            <a:r>
              <a:rPr lang="en-GB" altLang="en-US" dirty="0"/>
              <a:t>-Universal Periodic Review</a:t>
            </a:r>
          </a:p>
          <a:p>
            <a:pPr eaLnBrk="1" hangingPunct="1"/>
            <a:r>
              <a:rPr lang="en-GB" altLang="en-US" dirty="0"/>
              <a:t>-Ability to convene special sessions to respond promptly to human rights crises</a:t>
            </a:r>
          </a:p>
          <a:p>
            <a:pPr eaLnBrk="1" hangingPunct="1"/>
            <a:r>
              <a:rPr lang="en-GB" altLang="en-US" dirty="0"/>
              <a:t>-OHCHR provides support for the meetings of the Council and a follow-up to deliberations</a:t>
            </a:r>
          </a:p>
          <a:p>
            <a:pPr eaLnBrk="1" hangingPunct="1"/>
            <a:endParaRPr lang="en-GB" altLang="en-US" dirty="0"/>
          </a:p>
          <a:p>
            <a:pPr eaLnBrk="1" hangingPunct="1">
              <a:buFontTx/>
              <a:buChar char="-"/>
            </a:pPr>
            <a:r>
              <a:rPr lang="en-GB" altLang="en-US" dirty="0"/>
              <a:t>The Human Rights Council, which meets in Geneva 10 weeks a year, was created by the General Assembly in 2006 to replace the Human Rights Commission. It is composed of 47 elected United Nations Member States who serve for an initial period of 3 years, and cannot be elected for more than two consecutive terms.  The Human Rights Council is a forum where all Member States can discuss human rights issues, but also promote and make human rights a priority issue.</a:t>
            </a:r>
          </a:p>
          <a:p>
            <a:pPr eaLnBrk="1" hangingPunct="1"/>
            <a:endParaRPr lang="en-GB" altLang="en-US" dirty="0"/>
          </a:p>
          <a:p>
            <a:pPr eaLnBrk="1" hangingPunct="1">
              <a:buFontTx/>
              <a:buChar char="-"/>
            </a:pPr>
            <a:r>
              <a:rPr lang="en-GB" altLang="en-US" dirty="0"/>
              <a:t> The expanded mandate of the Council includes making recommendations to the General Assembly for further development to international human rights law and </a:t>
            </a:r>
            <a:r>
              <a:rPr lang="en-US" altLang="en-US" dirty="0"/>
              <a:t>undertaking a Universal Periodic Review of the fulfillment of each State of its human rights obligations and commitments.</a:t>
            </a:r>
            <a:r>
              <a:rPr lang="en-GB" altLang="en-US" dirty="0"/>
              <a:t> The Human Rights Council also has the ability to react quickly to human rights emergencies in countries. OHCHR provides support for the meetings of the Human Rights Council, and follow-up to the Council’s deliberations.</a:t>
            </a:r>
          </a:p>
          <a:p>
            <a:pPr eaLnBrk="1" hangingPunct="1"/>
            <a:endParaRPr lang="en-US" altLang="en-US" b="1" dirty="0"/>
          </a:p>
          <a:p>
            <a:pPr eaLnBrk="1" hangingPunct="1"/>
            <a:r>
              <a:rPr lang="en-US" altLang="en-US" b="1" dirty="0"/>
              <a:t>QUESTIONS AND ANSWERS ON THE HUMAN RIGHTS COUNCIL </a:t>
            </a:r>
          </a:p>
          <a:p>
            <a:pPr eaLnBrk="1" hangingPunct="1"/>
            <a:endParaRPr lang="en-US" altLang="en-US" b="1" dirty="0"/>
          </a:p>
          <a:p>
            <a:pPr eaLnBrk="1" hangingPunct="1"/>
            <a:r>
              <a:rPr lang="en-US" altLang="en-US" b="1" dirty="0"/>
              <a:t>1.  How many members the Human Rights Council has? </a:t>
            </a:r>
            <a:endParaRPr lang="en-US" altLang="en-US" dirty="0"/>
          </a:p>
          <a:p>
            <a:pPr eaLnBrk="1" hangingPunct="1"/>
            <a:r>
              <a:rPr lang="en-US" altLang="en-US" dirty="0"/>
              <a:t>The Council consists of 47 members, as compared to the 53-member Commission on Human Rights.  </a:t>
            </a:r>
            <a:endParaRPr lang="en-US" altLang="en-US" b="1" dirty="0"/>
          </a:p>
          <a:p>
            <a:pPr eaLnBrk="1" hangingPunct="1"/>
            <a:r>
              <a:rPr lang="en-US" altLang="en-US" b="1" dirty="0"/>
              <a:t>2. How are members elected? </a:t>
            </a:r>
            <a:endParaRPr lang="en-US" altLang="en-US" dirty="0"/>
          </a:p>
          <a:p>
            <a:pPr eaLnBrk="1" hangingPunct="1"/>
            <a:r>
              <a:rPr lang="en-US" altLang="en-US" dirty="0"/>
              <a:t>Membership to the Council is open to all Member States of the United Nations.  Members are elected by the General Assembly through individual and direct votes by absolute majority (96 votes).  The distribution of seats is in accordance with equitable geographical representation (13 from the African Group; 13 from the Asian Group; 6 from the Eastern European Group; 8 from the Latin American and Caribbean Group; and 7 from the Western European and Other States Group). </a:t>
            </a:r>
            <a:endParaRPr lang="en-US" altLang="en-US" b="1" dirty="0"/>
          </a:p>
          <a:p>
            <a:pPr eaLnBrk="1" hangingPunct="1"/>
            <a:r>
              <a:rPr lang="en-US" altLang="en-US" b="1" dirty="0"/>
              <a:t>3. How is this election procedure for Council membership different from the Commission on Human Rights? </a:t>
            </a:r>
            <a:endParaRPr lang="en-US" altLang="en-US" dirty="0"/>
          </a:p>
          <a:p>
            <a:pPr eaLnBrk="1" hangingPunct="1"/>
            <a:r>
              <a:rPr lang="en-US" altLang="en-US" dirty="0"/>
              <a:t>The election procedure calls for an absolute majority of the entire membership of the General Assembly. Election to the Commission on Human Rights was by the 54 member Economic and Social Council through a majority of those present and voting.  </a:t>
            </a:r>
            <a:endParaRPr lang="en-US" altLang="en-US" b="1" dirty="0"/>
          </a:p>
          <a:p>
            <a:pPr eaLnBrk="1" hangingPunct="1"/>
            <a:r>
              <a:rPr lang="en-US" altLang="en-US" b="1" dirty="0"/>
              <a:t>4.  What are the expectations of the members to the Council? </a:t>
            </a:r>
            <a:endParaRPr lang="en-US" altLang="en-US" dirty="0"/>
          </a:p>
          <a:p>
            <a:pPr eaLnBrk="1" hangingPunct="1"/>
            <a:r>
              <a:rPr lang="en-US" altLang="en-US" dirty="0"/>
              <a:t>When voting for members of the Council, member states will take into consideration a candidates' contribution to the promotion and protection of human rights.  Upon election, new members commit themselves to cooperating with the Council and to upholding the highest standards in the promotion and protection of human rights.  Candidates to the Council also submit voluntary pledges and commitments with regard to the promotion and protection of human rights. These expectations did not exist for the Commission on Human Rights. </a:t>
            </a:r>
            <a:endParaRPr lang="en-US" altLang="en-US" b="1" dirty="0"/>
          </a:p>
          <a:p>
            <a:pPr eaLnBrk="1" hangingPunct="1"/>
            <a:r>
              <a:rPr lang="en-US" altLang="en-US" b="1" dirty="0"/>
              <a:t>5.  How the Council ensure that its members abide by these human rights standards? </a:t>
            </a:r>
            <a:endParaRPr lang="en-US" altLang="en-US" dirty="0"/>
          </a:p>
          <a:p>
            <a:pPr eaLnBrk="1" hangingPunct="1"/>
            <a:r>
              <a:rPr lang="en-US" altLang="en-US" dirty="0"/>
              <a:t>Members of the Council undergo the Council's new universal review mechanism during their term of membership.  The Universal Periodic Review (UPR) is a unique process which involves a review of the human rights records of all 192 UN Member States once every four years. The UPR is a State-driven process, under the auspices of the Human Rights Council, which provides the opportunity for each State to declare what actions they have taken to improve the human rights situations in their countries and to </a:t>
            </a:r>
            <a:r>
              <a:rPr lang="en-US" altLang="en-US" dirty="0" err="1"/>
              <a:t>fulfil</a:t>
            </a:r>
            <a:r>
              <a:rPr lang="en-US" altLang="en-US" dirty="0"/>
              <a:t> their human rights obligations. As one of the main features of the Council, the UPR is designed to ensure equal treatment for every country when their human rights situations are assessed.  </a:t>
            </a:r>
            <a:endParaRPr lang="en-US" altLang="en-US" b="1" dirty="0"/>
          </a:p>
          <a:p>
            <a:pPr eaLnBrk="1" hangingPunct="1"/>
            <a:r>
              <a:rPr lang="en-US" altLang="en-US" b="1" dirty="0"/>
              <a:t>6.  Could a Member have its rights and privileges suspended in the Council? </a:t>
            </a:r>
            <a:endParaRPr lang="en-US" altLang="en-US" dirty="0"/>
          </a:p>
          <a:p>
            <a:pPr eaLnBrk="1" hangingPunct="1"/>
            <a:r>
              <a:rPr lang="en-US" altLang="en-US" dirty="0"/>
              <a:t>The General Assembly would have the right to suspend the rights and privileges of any Council Member that it decides has persistently committed gross and systematic violations of human rights during its term of membership.  This process of suspension would require a two-thirds majority vote by the General Assembly.  </a:t>
            </a:r>
            <a:endParaRPr lang="en-US" altLang="en-US" b="1" dirty="0"/>
          </a:p>
          <a:p>
            <a:pPr eaLnBrk="1" hangingPunct="1"/>
            <a:r>
              <a:rPr lang="en-US" altLang="en-US" b="1" dirty="0"/>
              <a:t>7. How long are the terms of membership? </a:t>
            </a:r>
            <a:endParaRPr lang="en-US" altLang="en-US" dirty="0"/>
          </a:p>
          <a:p>
            <a:pPr eaLnBrk="1" hangingPunct="1"/>
            <a:r>
              <a:rPr lang="en-US" altLang="en-US" dirty="0"/>
              <a:t>Members will be elected for three year terms.  They would not be eligible for immediate re-election after serving two consecutive terms. </a:t>
            </a:r>
            <a:endParaRPr lang="en-US" altLang="en-US" b="1" dirty="0"/>
          </a:p>
          <a:p>
            <a:pPr eaLnBrk="1" hangingPunct="1"/>
            <a:r>
              <a:rPr lang="en-US" altLang="en-US" b="1" dirty="0"/>
              <a:t>8. Where does the Human Rights Council fit in within the United Nations system? </a:t>
            </a:r>
            <a:endParaRPr lang="en-US" altLang="en-US" dirty="0"/>
          </a:p>
          <a:p>
            <a:pPr eaLnBrk="1" hangingPunct="1"/>
            <a:r>
              <a:rPr lang="en-US" altLang="en-US" dirty="0"/>
              <a:t>The Human Rights Council is a subsidiary body of the General Assembly.  This makes it directly accountable to the full membership of the United Nations. </a:t>
            </a:r>
            <a:endParaRPr lang="en-US" altLang="en-US" b="1" dirty="0"/>
          </a:p>
          <a:p>
            <a:pPr eaLnBrk="1" hangingPunct="1"/>
            <a:r>
              <a:rPr lang="en-US" altLang="en-US" b="1" dirty="0"/>
              <a:t>9. Where and how often does the Council meet? </a:t>
            </a:r>
            <a:endParaRPr lang="en-US" altLang="en-US" dirty="0"/>
          </a:p>
          <a:p>
            <a:pPr eaLnBrk="1" hangingPunct="1"/>
            <a:r>
              <a:rPr lang="en-US" altLang="en-US" dirty="0"/>
              <a:t>The Human Rights Council is based in Geneva and holds no fewer than three sessions per year (including a main session) for a total period of no less than ten weeks. The Commission met in one annual six-week session. The Council is also able to convene to deal with urgent situations, and to hold special sessions when necessary through a request by a Member of the Council with the support of one-third of the membership of the Council.  </a:t>
            </a:r>
            <a:endParaRPr lang="en-US" altLang="en-US" b="1" dirty="0"/>
          </a:p>
          <a:p>
            <a:pPr eaLnBrk="1" hangingPunct="1"/>
            <a:r>
              <a:rPr lang="en-US" altLang="en-US" b="1" dirty="0"/>
              <a:t>10. Do non-governmental organizations and other observers participate in the proceedings of the Council as they did with the Commission on Human Rights? </a:t>
            </a:r>
            <a:endParaRPr lang="en-US" altLang="en-US" dirty="0"/>
          </a:p>
          <a:p>
            <a:pPr eaLnBrk="1" hangingPunct="1"/>
            <a:r>
              <a:rPr lang="en-US" altLang="en-US" dirty="0"/>
              <a:t>Observers, including non-governmental organizations, intergovernmental organizations, national human rights institutions and specialized agencies, participate in the Council through the same arrangements and practices that applied to the Commission.  </a:t>
            </a:r>
            <a:endParaRPr lang="en-US" altLang="en-US" b="1" dirty="0"/>
          </a:p>
          <a:p>
            <a:pPr eaLnBrk="1" hangingPunct="1"/>
            <a:r>
              <a:rPr lang="en-US" altLang="en-US" b="1" dirty="0"/>
              <a:t>11.  How is the work of the special mechanisms of the Commission on Human Rights – independent experts, treaty bodies, and special </a:t>
            </a:r>
            <a:r>
              <a:rPr lang="en-US" altLang="en-US" b="1" dirty="0" err="1"/>
              <a:t>rapporteurs</a:t>
            </a:r>
            <a:r>
              <a:rPr lang="en-US" altLang="en-US" b="1" dirty="0"/>
              <a:t> –affected by the establishment of the Council? </a:t>
            </a:r>
            <a:endParaRPr lang="en-US" altLang="en-US" dirty="0"/>
          </a:p>
          <a:p>
            <a:pPr eaLnBrk="1" hangingPunct="1"/>
            <a:r>
              <a:rPr lang="en-US" altLang="en-US" dirty="0"/>
              <a:t>The Council carried over all the Commission's mandates and responsibilities to ensure that there was not a protection gap in the transition.  The Council continues to work closely with the UN Special Procedures established by the former Commission on Human Rights and assumed by the Council. In 2007 the Council adopted its “Institution-building package” providing elements to guide it in its future work.  Among the elements is the Universal Periodic Review mechanism which will assess the human rights situations in all 192 UN Member States.  Other features include a new Advisory Committee which serves as the Council’s “think tank” providing it with expertise and advice on thematic human rights issues and the revised Complaints Procedure mechanism which allows individuals and organizations to bring complaints about human rights violations to the attention of the Council. </a:t>
            </a:r>
            <a:endParaRPr lang="en-US" altLang="en-US" b="1" dirty="0"/>
          </a:p>
          <a:p>
            <a:pPr eaLnBrk="1" hangingPunct="1"/>
            <a:r>
              <a:rPr lang="en-US" altLang="en-US" b="1" dirty="0"/>
              <a:t>12. What is the relationship be between the United Nations High Commissioner for Human Rights and the Human Rights Council? </a:t>
            </a:r>
            <a:endParaRPr lang="en-US" altLang="en-US" dirty="0"/>
          </a:p>
          <a:p>
            <a:pPr eaLnBrk="1" hangingPunct="1"/>
            <a:r>
              <a:rPr lang="en-US" altLang="en-US" dirty="0"/>
              <a:t>The Council assumes the role and responsibilities of the Commission on Human Rights relating to the work of the Office of the High Commissioner.   </a:t>
            </a:r>
            <a:endParaRPr lang="en-US" altLang="en-US" b="1" dirty="0"/>
          </a:p>
          <a:p>
            <a:pPr eaLnBrk="1" hangingPunct="1"/>
            <a:r>
              <a:rPr lang="en-US" altLang="en-US" b="1" dirty="0"/>
              <a:t>13. How can the main objectives of the Human Rights Council be summarized? </a:t>
            </a:r>
            <a:endParaRPr lang="en-US" altLang="en-US" dirty="0"/>
          </a:p>
          <a:p>
            <a:pPr eaLnBrk="1" hangingPunct="1"/>
            <a:r>
              <a:rPr lang="en-US" altLang="en-US" dirty="0"/>
              <a:t>The Council serves as the main United Nations forum for dialogue and cooperation on human rights.  Its focus is to help member states meet their human rights obligations through dialogue, capacity building, and technical assistance.  The Council also makes recommendations to the General Assembly for further development of international law in the field of human rights. </a:t>
            </a:r>
          </a:p>
        </p:txBody>
      </p:sp>
    </p:spTree>
    <p:extLst>
      <p:ext uri="{BB962C8B-B14F-4D97-AF65-F5344CB8AC3E}">
        <p14:creationId xmlns:p14="http://schemas.microsoft.com/office/powerpoint/2010/main" val="40780789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p:spPr>
        <p:txBody>
          <a:bodyPr/>
          <a:lstStyle/>
          <a:p>
            <a:pPr eaLnBrk="1" hangingPunct="1"/>
            <a:r>
              <a:rPr lang="en-GB" altLang="en-US" b="1" dirty="0"/>
              <a:t>SPECIAL PROCEDURES</a:t>
            </a:r>
            <a:endParaRPr lang="en-GB" altLang="en-US" dirty="0"/>
          </a:p>
          <a:p>
            <a:pPr eaLnBrk="1" hangingPunct="1"/>
            <a:r>
              <a:rPr lang="en-GB" altLang="en-US" dirty="0"/>
              <a:t>Mechanisms established by the Human Rights Council to address:</a:t>
            </a:r>
          </a:p>
          <a:p>
            <a:pPr eaLnBrk="1" hangingPunct="1"/>
            <a:r>
              <a:rPr lang="en-GB" altLang="en-US" dirty="0"/>
              <a:t>- Specific country situations </a:t>
            </a:r>
          </a:p>
          <a:p>
            <a:pPr eaLnBrk="1" hangingPunct="1"/>
            <a:r>
              <a:rPr lang="en-GB" altLang="en-US" dirty="0"/>
              <a:t>- Thematic issues in all parts of the world</a:t>
            </a:r>
            <a:endParaRPr lang="en-GB" altLang="en-US" b="1" dirty="0"/>
          </a:p>
          <a:p>
            <a:pPr eaLnBrk="1" hangingPunct="1"/>
            <a:endParaRPr lang="en-GB" altLang="en-US" b="1" dirty="0"/>
          </a:p>
          <a:p>
            <a:pPr eaLnBrk="1" hangingPunct="1"/>
            <a:r>
              <a:rPr lang="en-GB" altLang="en-US" b="1" dirty="0"/>
              <a:t>Who are the Special Procedures Mandate Holders and how do they work?</a:t>
            </a:r>
            <a:endParaRPr lang="en-US" altLang="en-US" dirty="0"/>
          </a:p>
          <a:p>
            <a:pPr eaLnBrk="1" hangingPunct="1"/>
            <a:r>
              <a:rPr lang="en-US" altLang="en-US" dirty="0"/>
              <a:t>- Special procedures commonly are either an individual, called a special rapporteur or representative or an independent expert, or a group of individuals, called a working group. </a:t>
            </a:r>
            <a:endParaRPr lang="en-GB" altLang="en-US" dirty="0"/>
          </a:p>
          <a:p>
            <a:pPr eaLnBrk="1" hangingPunct="1"/>
            <a:r>
              <a:rPr lang="en-GB" altLang="en-US" dirty="0"/>
              <a:t>- Special Procedures mandate holders are independent: fully free from governmental or non-governmental pressure, they report to the Council on their findings and recommendations. </a:t>
            </a:r>
          </a:p>
          <a:p>
            <a:pPr eaLnBrk="1" hangingPunct="1"/>
            <a:r>
              <a:rPr lang="en-GB" altLang="en-US" dirty="0"/>
              <a:t>-Work on a voluntary basis</a:t>
            </a:r>
          </a:p>
          <a:p>
            <a:pPr eaLnBrk="1" hangingPunct="1"/>
            <a:r>
              <a:rPr lang="en-GB" altLang="en-US" dirty="0"/>
              <a:t>-Appointed by the Human Rights Council</a:t>
            </a:r>
          </a:p>
          <a:p>
            <a:pPr eaLnBrk="1" hangingPunct="1"/>
            <a:r>
              <a:rPr lang="en-GB" altLang="en-US" dirty="0"/>
              <a:t>-14 country mandates (Belarus, Cambodia, Central African Republic, Côte d’Ivoire, DPRK, Eritrea, Haiti, the Islamic Republic of Iran, Mali, Myanmar, the Palestinian territories, Somalia, Sudan and Syria), as of 27 March 2015.</a:t>
            </a:r>
          </a:p>
          <a:p>
            <a:pPr eaLnBrk="1" hangingPunct="1"/>
            <a:r>
              <a:rPr lang="en-GB" altLang="en-US" dirty="0"/>
              <a:t>-41 Thematic Mandates, as of 27 March 2015.</a:t>
            </a:r>
          </a:p>
          <a:p>
            <a:pPr eaLnBrk="1" hangingPunct="1"/>
            <a:r>
              <a:rPr lang="en-GB" altLang="en-US" dirty="0"/>
              <a:t>-Report to the Human Rights Council.</a:t>
            </a:r>
          </a:p>
          <a:p>
            <a:pPr eaLnBrk="1" hangingPunct="1"/>
            <a:r>
              <a:rPr lang="en-GB" altLang="en-US" dirty="0"/>
              <a:t>-Conduct research, country visits, receive complaints, and engage governments</a:t>
            </a:r>
          </a:p>
          <a:p>
            <a:pPr eaLnBrk="1" hangingPunct="1"/>
            <a:r>
              <a:rPr lang="en-GB" altLang="en-US" dirty="0"/>
              <a:t>-</a:t>
            </a:r>
            <a:r>
              <a:rPr lang="en-US" altLang="en-US" dirty="0"/>
              <a:t>Thematic mandate periods will be of three years. Country mandate periods will be of one year.</a:t>
            </a:r>
            <a:r>
              <a:rPr lang="en-GB" altLang="en-US" dirty="0"/>
              <a:t> </a:t>
            </a:r>
            <a:r>
              <a:rPr lang="en-US" altLang="en-US" dirty="0"/>
              <a:t>Mandate-holders may not exceeded a six‑</a:t>
            </a:r>
            <a:r>
              <a:rPr lang="en-US" altLang="en-US" dirty="0" err="1"/>
              <a:t>year</a:t>
            </a:r>
            <a:r>
              <a:rPr lang="en-US" altLang="en-US" dirty="0"/>
              <a:t> term limit.</a:t>
            </a:r>
            <a:endParaRPr lang="en-GB" altLang="en-US" dirty="0"/>
          </a:p>
          <a:p>
            <a:pPr eaLnBrk="1" hangingPunct="1"/>
            <a:r>
              <a:rPr lang="en-GB" altLang="en-US" dirty="0"/>
              <a:t>- Special </a:t>
            </a:r>
            <a:r>
              <a:rPr lang="en-GB" altLang="en-US" dirty="0" err="1"/>
              <a:t>Rapporteurs</a:t>
            </a:r>
            <a:r>
              <a:rPr lang="en-GB" altLang="en-US" dirty="0"/>
              <a:t> are sometimes the only mechanism that will alert the international community on certain human rights issues.</a:t>
            </a:r>
          </a:p>
          <a:p>
            <a:pPr eaLnBrk="1" hangingPunct="1"/>
            <a:r>
              <a:rPr lang="en-GB" altLang="en-US" dirty="0"/>
              <a:t>OHCHR provides personnel and logistical support to mandate holders</a:t>
            </a:r>
          </a:p>
          <a:p>
            <a:pPr eaLnBrk="1" hangingPunct="1"/>
            <a:endParaRPr lang="fr-CH" altLang="en-US" dirty="0"/>
          </a:p>
          <a:p>
            <a:r>
              <a:rPr lang="en-US" altLang="en-US" dirty="0"/>
              <a:t>Special procedures:</a:t>
            </a:r>
          </a:p>
          <a:p>
            <a:r>
              <a:rPr lang="en-US" altLang="en-US" dirty="0"/>
              <a:t>The special procedures are considered the most effective, flexible and responsive mechanisms within the UN human rights system. The Council’s review of these procedures aims to strengthen the system and to ensure greater synergy with other human rights mechanisms within the UN system. </a:t>
            </a:r>
          </a:p>
          <a:p>
            <a:r>
              <a:rPr lang="en-GB" altLang="en-US" dirty="0"/>
              <a:t>The Council agreed to criteria and established a process for the continuing review, rationalization and improvement of all special procedure mandates was established by the Council; </a:t>
            </a:r>
            <a:endParaRPr lang="en-US" altLang="en-US" dirty="0"/>
          </a:p>
          <a:p>
            <a:r>
              <a:rPr lang="en-US" altLang="en-US" dirty="0"/>
              <a:t>Any decision to streamline, merge or eventually discontinue mandates will be guided by the need for improvement of the enjoyment and protection of human rights; </a:t>
            </a:r>
          </a:p>
          <a:p>
            <a:r>
              <a:rPr lang="en-US" altLang="en-US" dirty="0"/>
              <a:t>The Council’s existing thirty-eight country and thematic special procedures will be reviewed in accordance with a schedule to be agreed upon by the Council;</a:t>
            </a:r>
          </a:p>
          <a:p>
            <a:r>
              <a:rPr lang="en-US" altLang="en-US" dirty="0"/>
              <a:t>An agreed process and general criteria for the selection of special procedure mandate-holders will ensure that individuals with the highest standards of expertise, experience, independence and impartiality are selected;</a:t>
            </a:r>
          </a:p>
          <a:p>
            <a:r>
              <a:rPr lang="en-US" altLang="en-US" dirty="0"/>
              <a:t>A “Code of Conduct” for mandate-holders aimed at strengthening the effectiveness of the system and the capacity of mandate-holders to exercise their functions was also adopted by the Council. It will enhance their moral authority and credibility and requires supportive action by other stakeholders, in particular by States.</a:t>
            </a:r>
          </a:p>
          <a:p>
            <a:pPr eaLnBrk="1" hangingPunct="1"/>
            <a:endParaRPr lang="en-US" altLang="en-US" dirty="0"/>
          </a:p>
        </p:txBody>
      </p:sp>
    </p:spTree>
    <p:extLst>
      <p:ext uri="{BB962C8B-B14F-4D97-AF65-F5344CB8AC3E}">
        <p14:creationId xmlns:p14="http://schemas.microsoft.com/office/powerpoint/2010/main" val="41624004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a:p>
        </p:txBody>
      </p:sp>
      <p:sp>
        <p:nvSpPr>
          <p:cNvPr id="4" name="Slide Number Placeholder 3"/>
          <p:cNvSpPr>
            <a:spLocks noGrp="1"/>
          </p:cNvSpPr>
          <p:nvPr>
            <p:ph type="sldNum" sz="quarter" idx="5"/>
          </p:nvPr>
        </p:nvSpPr>
        <p:spPr/>
        <p:txBody>
          <a:bodyPr/>
          <a:lstStyle/>
          <a:p>
            <a:fld id="{E483BCB2-CB6D-43A0-9AC8-A853A0D9EB78}" type="slidenum">
              <a:rPr lang="en-US" smtClean="0"/>
              <a:pPr/>
              <a:t>20</a:t>
            </a:fld>
            <a:endParaRPr lang="en-US"/>
          </a:p>
        </p:txBody>
      </p:sp>
    </p:spTree>
    <p:extLst>
      <p:ext uri="{BB962C8B-B14F-4D97-AF65-F5344CB8AC3E}">
        <p14:creationId xmlns:p14="http://schemas.microsoft.com/office/powerpoint/2010/main" val="41428549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a:p>
        </p:txBody>
      </p:sp>
      <p:sp>
        <p:nvSpPr>
          <p:cNvPr id="4" name="Slide Number Placeholder 3"/>
          <p:cNvSpPr>
            <a:spLocks noGrp="1"/>
          </p:cNvSpPr>
          <p:nvPr>
            <p:ph type="sldNum" sz="quarter" idx="5"/>
          </p:nvPr>
        </p:nvSpPr>
        <p:spPr/>
        <p:txBody>
          <a:bodyPr/>
          <a:lstStyle/>
          <a:p>
            <a:fld id="{E483BCB2-CB6D-43A0-9AC8-A853A0D9EB78}" type="slidenum">
              <a:rPr lang="en-US" smtClean="0"/>
              <a:pPr/>
              <a:t>21</a:t>
            </a:fld>
            <a:endParaRPr lang="en-US"/>
          </a:p>
        </p:txBody>
      </p:sp>
    </p:spTree>
    <p:extLst>
      <p:ext uri="{BB962C8B-B14F-4D97-AF65-F5344CB8AC3E}">
        <p14:creationId xmlns:p14="http://schemas.microsoft.com/office/powerpoint/2010/main" val="39494762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pt-BR" dirty="0">
                <a:hlinkClick r:id="rId3"/>
              </a:rPr>
              <a:t>https://news.un.org/pt/story/2020/10/1730372</a:t>
            </a:r>
            <a:r>
              <a:rPr lang="pt-BR" dirty="0"/>
              <a:t> </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pt-BR" spc="-50" dirty="0">
                <a:solidFill>
                  <a:srgbClr val="990000"/>
                </a:solidFill>
                <a:latin typeface="Calibri" pitchFamily="34" charset="0"/>
                <a:ea typeface="ＭＳ Ｐゴシック" pitchFamily="-108" charset="-128"/>
                <a:cs typeface="Arial"/>
                <a:hlinkClick r:id="rId4"/>
              </a:rPr>
              <a:t>http://www.mulheredireitoshumanos.al.gov.br/noticia/item/2174-especialista-em-albinismo-da-onu-visita-secretaria-de-estado-da-mulher-e-dos-direitos-humanos</a:t>
            </a:r>
            <a:r>
              <a:rPr lang="pt-BR" spc="-50" dirty="0">
                <a:solidFill>
                  <a:srgbClr val="990000"/>
                </a:solidFill>
                <a:latin typeface="Calibri" pitchFamily="34" charset="0"/>
                <a:ea typeface="ＭＳ Ｐゴシック" pitchFamily="-108" charset="-128"/>
                <a:cs typeface="Arial"/>
              </a:rPr>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pt-BR" spc="-50" dirty="0">
              <a:solidFill>
                <a:srgbClr val="990000"/>
              </a:solidFill>
              <a:latin typeface="Calibri" pitchFamily="34" charset="0"/>
              <a:ea typeface="ＭＳ Ｐゴシック" pitchFamily="-108" charset="-128"/>
              <a:cs typeface="Arial"/>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pt-BR" spc="-50" dirty="0">
                <a:solidFill>
                  <a:srgbClr val="990000"/>
                </a:solidFill>
                <a:latin typeface="Calibri" pitchFamily="34" charset="0"/>
                <a:ea typeface="ＭＳ Ｐゴシック" pitchFamily="-108" charset="-128"/>
                <a:cs typeface="Arial"/>
              </a:rPr>
              <a:t>https://www2.camara.leg.br/atividade-legislativa/comissoes/comissoes-permanentes/cdhm/noticias/relator-da-onu-sobre-residuos-toxicos-baskut-tuncak-apresenta-relatorio-sobre-missao-realizada-ao-brasil-em-2019#:~:text=%C3%89%20o%20que%20diz%2C%20Baskut,do%20governo%20brasileiro%20nessas%20%C3%A1reas.&amp;text=O%20relat%C3%B3rio%20ser%C3%A1%20debatido%20amanh%C3%A3,de%20Direitos%20Humanos%20da%20ONU </a:t>
            </a:r>
          </a:p>
          <a:p>
            <a:endParaRPr lang="pt-BR" dirty="0"/>
          </a:p>
        </p:txBody>
      </p:sp>
      <p:sp>
        <p:nvSpPr>
          <p:cNvPr id="4" name="Slide Number Placeholder 3"/>
          <p:cNvSpPr>
            <a:spLocks noGrp="1"/>
          </p:cNvSpPr>
          <p:nvPr>
            <p:ph type="sldNum" sz="quarter" idx="5"/>
          </p:nvPr>
        </p:nvSpPr>
        <p:spPr/>
        <p:txBody>
          <a:bodyPr/>
          <a:lstStyle/>
          <a:p>
            <a:fld id="{E483BCB2-CB6D-43A0-9AC8-A853A0D9EB78}" type="slidenum">
              <a:rPr lang="en-US" smtClean="0"/>
              <a:pPr/>
              <a:t>22</a:t>
            </a:fld>
            <a:endParaRPr lang="en-US"/>
          </a:p>
        </p:txBody>
      </p:sp>
    </p:spTree>
    <p:extLst>
      <p:ext uri="{BB962C8B-B14F-4D97-AF65-F5344CB8AC3E}">
        <p14:creationId xmlns:p14="http://schemas.microsoft.com/office/powerpoint/2010/main" val="874974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p:spPr>
        <p:txBody>
          <a:bodyPr/>
          <a:lstStyle/>
          <a:p>
            <a:r>
              <a:rPr lang="en-US" altLang="en-US" b="1" dirty="0"/>
              <a:t>What is the Universal Periodic Review?</a:t>
            </a:r>
            <a:endParaRPr lang="en-US" altLang="en-US" dirty="0"/>
          </a:p>
          <a:p>
            <a:r>
              <a:rPr lang="en-US" altLang="en-US" dirty="0"/>
              <a:t>The Universal Periodic Review (UPR) is a unique process which involves a review of the human rights records of all 193 UN Member States once every 4,5 years. The UPR is a significant innovation of the Human Rights Council which is based on equal treatment for all countries. It provides an opportunity for all States to declare what actions they have taken to improve the human rights situations in their countries and to overcome challenges to the enjoyment of human rights. The UPR also includes a sharing of best human rights practices around the globe. Currently, no other mechanism of this kind exists. </a:t>
            </a:r>
          </a:p>
          <a:p>
            <a:r>
              <a:rPr lang="en-US" altLang="en-US" b="1" dirty="0"/>
              <a:t>How was the UPR established?</a:t>
            </a:r>
            <a:endParaRPr lang="en-US" altLang="en-US" dirty="0"/>
          </a:p>
          <a:p>
            <a:r>
              <a:rPr lang="en-US" altLang="en-US" dirty="0"/>
              <a:t>The UPR was established when the Human Rights Council was created on 15 March 2006 by the UN General Assembly in resolution </a:t>
            </a:r>
            <a:r>
              <a:rPr lang="en-US" altLang="en-US" dirty="0">
                <a:hlinkClick r:id="rId3"/>
              </a:rPr>
              <a:t>60/251</a:t>
            </a:r>
            <a:r>
              <a:rPr lang="en-US" altLang="en-US" dirty="0"/>
              <a:t>. This mandated the Council to "undertake a universal periodic review, based on objective and reliable information, of the </a:t>
            </a:r>
            <a:r>
              <a:rPr lang="en-US" altLang="en-US" dirty="0" err="1"/>
              <a:t>fulfilment</a:t>
            </a:r>
            <a:r>
              <a:rPr lang="en-US" altLang="en-US" dirty="0"/>
              <a:t> by each State of its human rights obligations and commitments in a manner which ensures universality of coverage and equal treatment with respect to all States”. On 18 June 2007, one year after its first meeting, members of the new Council agreed to its institution-building package (</a:t>
            </a:r>
            <a:r>
              <a:rPr lang="en-US" altLang="en-US" dirty="0">
                <a:hlinkClick r:id="rId4"/>
              </a:rPr>
              <a:t>A/HRC/RES/5/1</a:t>
            </a:r>
            <a:r>
              <a:rPr lang="en-US" altLang="en-US" dirty="0"/>
              <a:t>) providing a road map guiding the future work of the Council. One of the key elements of this package was the new Universal Periodic Review.</a:t>
            </a:r>
          </a:p>
          <a:p>
            <a:r>
              <a:rPr lang="en-US" altLang="en-US" b="1" dirty="0"/>
              <a:t>What is the goal of the UPR?</a:t>
            </a:r>
            <a:endParaRPr lang="en-US" altLang="en-US" dirty="0"/>
          </a:p>
          <a:p>
            <a:r>
              <a:rPr lang="en-US" altLang="en-US" dirty="0"/>
              <a:t>The ultimate goal of UPR is the improvement of the human rights situation in every country with significant consequences for people around the globe. The UPR is designed to prompt, support, and expand the promotion and protection of human rights on the ground. To achieve this, the UPR involves assessing States’ human rights records and addressing human rights violations wherever they occur. The UPR also aims to provide technical assistance to States and enhance their capacity to deal effectively with human rights challenges and to share best practices in the field of human rights among States and other stakeholders. </a:t>
            </a:r>
          </a:p>
          <a:p>
            <a:r>
              <a:rPr lang="en-US" altLang="en-US" b="1" dirty="0"/>
              <a:t>Who conducts the review?</a:t>
            </a:r>
            <a:endParaRPr lang="en-US" altLang="en-US" dirty="0"/>
          </a:p>
          <a:p>
            <a:r>
              <a:rPr lang="en-US" altLang="en-US" dirty="0"/>
              <a:t>The reviews are conducted by the UPR Working Group which consists of the 47 members of the Council; however any UN Member State can take part in the discussion/dialogue with the reviewed States. Each State review is assisted by groups of three States, known as “troikas”, who serve as </a:t>
            </a:r>
            <a:r>
              <a:rPr lang="en-US" altLang="en-US" dirty="0" err="1"/>
              <a:t>rapporteurs</a:t>
            </a:r>
            <a:r>
              <a:rPr lang="en-US" altLang="en-US" dirty="0"/>
              <a:t>. The selection of the troikas for each State review is done through a drawing of lots prior for each Working Group session. </a:t>
            </a:r>
          </a:p>
          <a:p>
            <a:r>
              <a:rPr lang="en-US" altLang="en-US" b="1" dirty="0"/>
              <a:t>What are the reviews based on? </a:t>
            </a:r>
            <a:endParaRPr lang="en-US" altLang="en-US" dirty="0"/>
          </a:p>
          <a:p>
            <a:r>
              <a:rPr lang="en-US" altLang="en-US" dirty="0"/>
              <a:t>The documents on which the reviews are based are: 1) information provided by the State under review, which can take the form of a “national report”; 2) information contained in the reports of independent human rights experts and groups, known as the </a:t>
            </a:r>
            <a:r>
              <a:rPr lang="en-US" altLang="en-US" dirty="0">
                <a:hlinkClick r:id="rId5"/>
              </a:rPr>
              <a:t>Special Procedures</a:t>
            </a:r>
            <a:r>
              <a:rPr lang="en-US" altLang="en-US" dirty="0"/>
              <a:t>, human rights </a:t>
            </a:r>
            <a:r>
              <a:rPr lang="en-US" altLang="en-US" dirty="0">
                <a:hlinkClick r:id="rId6"/>
              </a:rPr>
              <a:t>treaty bodies</a:t>
            </a:r>
            <a:r>
              <a:rPr lang="en-US" altLang="en-US" dirty="0"/>
              <a:t>, and other UN entities; 3) information from other stakeholders including non-governmental organizations and national human rights institutions. </a:t>
            </a:r>
          </a:p>
          <a:p>
            <a:r>
              <a:rPr lang="en-US" altLang="en-US" b="1" dirty="0"/>
              <a:t>How are the reviews conducted?</a:t>
            </a:r>
            <a:endParaRPr lang="en-US" altLang="en-US" dirty="0"/>
          </a:p>
          <a:p>
            <a:r>
              <a:rPr lang="en-US" altLang="en-US" dirty="0"/>
              <a:t>Reviews take place through an interactive discussion between the State under review and other UN Member States. This takes place during a meeting of the UPR Working Group. During this discussion any UN Member State can pose questions, comments and/or make recommendations to the States under review. The troikas may group issues or questions to be shared with the State under review to ensure that the interactive dialogue takes place in a smooth and orderly manner. The duration of the review will be three hours for each country in the Working Group. </a:t>
            </a:r>
          </a:p>
          <a:p>
            <a:r>
              <a:rPr lang="en-US" altLang="en-US" b="1" dirty="0"/>
              <a:t>Can non-governmental organizations (NGOs) participate in the UPR process?</a:t>
            </a:r>
            <a:endParaRPr lang="en-US" altLang="en-US" dirty="0"/>
          </a:p>
          <a:p>
            <a:r>
              <a:rPr lang="en-US" altLang="en-US" dirty="0"/>
              <a:t>Yes. NGOs can submit information which can be added to the “other stakeholders” report which is considered during the review. Information they provide can be referred to by any of the States taking part in the interactive discussion during the review at the Working Group meeting. NGOs can attend the UPR Working Group sessions and can make statements at the regular session of the Human Rights Council when the outcome of the State reviews are considered. OHCHR has released "</a:t>
            </a:r>
            <a:r>
              <a:rPr lang="en-US" altLang="en-US" dirty="0">
                <a:hlinkClick r:id="rId7"/>
              </a:rPr>
              <a:t>Technical guidelines for the submission of stakeholders”</a:t>
            </a:r>
            <a:r>
              <a:rPr lang="en-US" altLang="en-US" dirty="0"/>
              <a:t>.</a:t>
            </a:r>
          </a:p>
          <a:p>
            <a:r>
              <a:rPr lang="en-US" altLang="en-US" b="1" dirty="0"/>
              <a:t>What human rights obligations are addressed?</a:t>
            </a:r>
            <a:endParaRPr lang="en-US" altLang="en-US" dirty="0"/>
          </a:p>
          <a:p>
            <a:r>
              <a:rPr lang="en-US" altLang="en-US" dirty="0"/>
              <a:t>The UPR will assess the extent to which States respect their human rights obligations set out in: (1) the </a:t>
            </a:r>
            <a:r>
              <a:rPr lang="en-US" altLang="en-US" dirty="0">
                <a:hlinkClick r:id="rId8"/>
              </a:rPr>
              <a:t>UN Charter</a:t>
            </a:r>
            <a:r>
              <a:rPr lang="en-US" altLang="en-US" dirty="0"/>
              <a:t>; (2) the </a:t>
            </a:r>
            <a:r>
              <a:rPr lang="en-US" altLang="en-US" dirty="0">
                <a:hlinkClick r:id="rId9"/>
              </a:rPr>
              <a:t>Universal Declaration of Human Rights</a:t>
            </a:r>
            <a:r>
              <a:rPr lang="en-US" altLang="en-US" dirty="0"/>
              <a:t>; (3) human rights instruments to which the State is party (human rights treaties ratified by the State concerned); (4) voluntary pledges and commitments made by the State (e.g. national human rights policies and/or </a:t>
            </a:r>
            <a:r>
              <a:rPr lang="en-US" altLang="en-US" dirty="0" err="1"/>
              <a:t>programmes</a:t>
            </a:r>
            <a:r>
              <a:rPr lang="en-US" altLang="en-US" dirty="0"/>
              <a:t> implemented); and, (5) applicable international humanitarian law. </a:t>
            </a:r>
          </a:p>
          <a:p>
            <a:r>
              <a:rPr lang="en-US" altLang="en-US" b="1" dirty="0"/>
              <a:t>What is the outcome of the review?</a:t>
            </a:r>
            <a:endParaRPr lang="en-US" altLang="en-US" dirty="0"/>
          </a:p>
          <a:p>
            <a:r>
              <a:rPr lang="en-US" altLang="en-US" dirty="0"/>
              <a:t>Following the State review by the Working Group a report is prepared by the troika with the involvement of the State under review and assistance from the OHCHR. This report, referred to as the “outcome report”, provides a summary of the actual discussion. It therefore consists of the questions, comments and recommendations made by States to the country under review, as well as the responses by the reviewed State. </a:t>
            </a:r>
          </a:p>
          <a:p>
            <a:r>
              <a:rPr lang="en-US" altLang="en-US" b="1" dirty="0"/>
              <a:t>How is the review adopted?</a:t>
            </a:r>
            <a:endParaRPr lang="en-US" altLang="en-US" dirty="0"/>
          </a:p>
          <a:p>
            <a:r>
              <a:rPr lang="en-US" altLang="en-US" dirty="0"/>
              <a:t>During the Working Group session half an hour is allocated to adopt each of the “outcome reports” for the States reviewed that session. These take place no sooner than 48 hours after the country review. The reviewed State has the opportunity to make preliminary comments on the recommendations choosing to either accept or reject them. Both accepted and refused recommendations are included in the report. After the report has been adopted, editorial modifications can be made to the report by States on their own statements, within the following two weeks. The report then has to be adopted at a plenary session of the Human Rights Council. During the plenary session, the State under review can reply to questions and issues that were not sufficiently addressed during the Working Group and respond to recommendations that were raised by States during the review. Time is also allotted to member and observer States who may wish to express their opinion on the outcome of the review and for NGOs and other stakeholders to make general comments.</a:t>
            </a:r>
          </a:p>
          <a:p>
            <a:r>
              <a:rPr lang="en-US" altLang="en-US" b="1" dirty="0"/>
              <a:t>What steps are taken as follow up to the review?</a:t>
            </a:r>
            <a:endParaRPr lang="en-US" altLang="en-US" dirty="0"/>
          </a:p>
          <a:p>
            <a:r>
              <a:rPr lang="en-US" altLang="en-US" dirty="0"/>
              <a:t>The State has the primary responsibility to implement the recommendations contained in the final outcome. The UPR ensures that all countries are accountable for progress or failure in implementing these recommendations. When it comes time for the second review of a State they must provide information on what they have been doing to implement the recommendations made during the 1st review four year’s earlier. The international community will assist in implementing the recommendations and conclusions regarding capacity-building and technical assistance, in consultation with the country concerned. If necessary, the Council will address cases where States are not cooperating.</a:t>
            </a:r>
          </a:p>
          <a:p>
            <a:r>
              <a:rPr lang="en-US" altLang="en-US" b="1" dirty="0"/>
              <a:t>What happens if a State is not cooperating with the UPR?</a:t>
            </a:r>
            <a:endParaRPr lang="en-US" altLang="en-US" dirty="0"/>
          </a:p>
          <a:p>
            <a:r>
              <a:rPr lang="en-US" altLang="en-US" dirty="0"/>
              <a:t>The Human Rights Council will decide on the measures it would need to take in case of persistent non-cooperation by a State with the UPR. </a:t>
            </a:r>
          </a:p>
          <a:p>
            <a:pPr eaLnBrk="1" hangingPunct="1"/>
            <a:endParaRPr lang="en-US" altLang="en-US" dirty="0"/>
          </a:p>
        </p:txBody>
      </p:sp>
    </p:spTree>
    <p:extLst>
      <p:ext uri="{BB962C8B-B14F-4D97-AF65-F5344CB8AC3E}">
        <p14:creationId xmlns:p14="http://schemas.microsoft.com/office/powerpoint/2010/main" val="796083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p:spPr>
        <p:txBody>
          <a:bodyPr/>
          <a:lstStyle/>
          <a:p>
            <a:r>
              <a:rPr lang="en-US" altLang="en-US" noProof="0" dirty="0"/>
              <a:t>GA adopts treaties. This treaties establish each a treaty body (committee). So, treaty-based bodies are set up as a result of legally binding human rights treaties</a:t>
            </a:r>
          </a:p>
          <a:p>
            <a:endParaRPr lang="en-US" altLang="en-US" noProof="0" dirty="0"/>
          </a:p>
          <a:p>
            <a:r>
              <a:rPr lang="en-US" altLang="en-US" noProof="0" dirty="0"/>
              <a:t>Charter-based bodies are set up as a result of resolutions and decisions of the UN system. This is the case of the Human Rights Council which was created by a resolution adopted by the GA. </a:t>
            </a:r>
          </a:p>
          <a:p>
            <a:endParaRPr lang="en-US" altLang="en-US" noProof="0" dirty="0"/>
          </a:p>
          <a:p>
            <a:r>
              <a:rPr lang="en-US" altLang="en-US" noProof="0" dirty="0"/>
              <a:t>Charter bodies are those which have been created using the authority of the UN Charter. They are political bodies, meaning that either members of the body represent their governments or individuals are appointed to their role by governments. Charter-based bodies can address issues in any country, but it is important to keep in mind that their political nature also has an impact on their effectiveness. </a:t>
            </a:r>
          </a:p>
          <a:p>
            <a:endParaRPr lang="en-US" altLang="en-US" noProof="0" dirty="0"/>
          </a:p>
          <a:p>
            <a:r>
              <a:rPr lang="en-US" altLang="en-US" noProof="0" dirty="0"/>
              <a:t>In contrast, treaty-based bodies get their authority from UN human rights treaties (legal agreements between states). Treaty bodies can be considered more effective than Charter bodies, as they come from legal instruments. However, they can only address issues in states that have accepted the treaty.</a:t>
            </a:r>
          </a:p>
          <a:p>
            <a:endParaRPr lang="en-US" altLang="en-US" noProof="0" dirty="0"/>
          </a:p>
        </p:txBody>
      </p:sp>
      <p:sp>
        <p:nvSpPr>
          <p:cNvPr id="23556" name="Slide Number Placeholder 3"/>
          <p:cNvSpPr>
            <a:spLocks noGrp="1"/>
          </p:cNvSpPr>
          <p:nvPr>
            <p:ph type="sldNum" sz="quarter" idx="5"/>
          </p:nvPr>
        </p:nvSpPr>
        <p:spPr>
          <a:noFill/>
          <a:ln>
            <a:miter lim="800000"/>
            <a:headEnd/>
            <a:tailEnd/>
          </a:ln>
        </p:spPr>
        <p:txBody>
          <a:bodyPr/>
          <a:lstStyle/>
          <a:p>
            <a:fld id="{5CACC8FC-6776-4492-9028-FF263AF31785}" type="slidenum">
              <a:rPr lang="en-US" altLang="en-US" smtClean="0"/>
              <a:pPr/>
              <a:t>4</a:t>
            </a:fld>
            <a:endParaRPr lang="en-US" altLang="en-US" dirty="0"/>
          </a:p>
        </p:txBody>
      </p:sp>
    </p:spTree>
    <p:extLst>
      <p:ext uri="{BB962C8B-B14F-4D97-AF65-F5344CB8AC3E}">
        <p14:creationId xmlns:p14="http://schemas.microsoft.com/office/powerpoint/2010/main" val="1676003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p:spPr>
        <p:txBody>
          <a:bodyPr/>
          <a:lstStyle/>
          <a:p>
            <a:r>
              <a:rPr lang="fr-CH" altLang="en-US"/>
              <a:t>Explain all HRMs and their functions and that during this workshop focus will be given to engagement with HRM regarding reporting. Mention that the reporting cycle is going to be explained in the next session as well as the perioridicity of reporting. </a:t>
            </a:r>
          </a:p>
        </p:txBody>
      </p:sp>
      <p:sp>
        <p:nvSpPr>
          <p:cNvPr id="35844" name="Slide Number Placeholder 3"/>
          <p:cNvSpPr>
            <a:spLocks noGrp="1"/>
          </p:cNvSpPr>
          <p:nvPr>
            <p:ph type="sldNum" sz="quarter" idx="5"/>
          </p:nvPr>
        </p:nvSpPr>
        <p:spPr>
          <a:noFill/>
          <a:ln>
            <a:miter lim="800000"/>
            <a:headEnd/>
            <a:tailEnd/>
          </a:ln>
        </p:spPr>
        <p:txBody>
          <a:bodyPr/>
          <a:lstStyle/>
          <a:p>
            <a:fld id="{11D29961-619E-4A1C-A52C-E5C873439510}" type="slidenum">
              <a:rPr lang="en-US" altLang="en-US" smtClean="0"/>
              <a:pPr/>
              <a:t>27</a:t>
            </a:fld>
            <a:endParaRPr lang="en-US" altLang="en-US"/>
          </a:p>
        </p:txBody>
      </p:sp>
    </p:spTree>
    <p:extLst>
      <p:ext uri="{BB962C8B-B14F-4D97-AF65-F5344CB8AC3E}">
        <p14:creationId xmlns:p14="http://schemas.microsoft.com/office/powerpoint/2010/main" val="16885696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p:spPr>
        <p:txBody>
          <a:bodyPr/>
          <a:lstStyle/>
          <a:p>
            <a:endParaRPr lang="en-GB" altLang="en-US"/>
          </a:p>
        </p:txBody>
      </p:sp>
      <p:sp>
        <p:nvSpPr>
          <p:cNvPr id="36868" name="Slide Number Placeholder 3"/>
          <p:cNvSpPr>
            <a:spLocks noGrp="1"/>
          </p:cNvSpPr>
          <p:nvPr>
            <p:ph type="sldNum" sz="quarter" idx="5"/>
          </p:nvPr>
        </p:nvSpPr>
        <p:spPr>
          <a:noFill/>
          <a:ln>
            <a:miter lim="800000"/>
            <a:headEnd/>
            <a:tailEnd/>
          </a:ln>
        </p:spPr>
        <p:txBody>
          <a:bodyPr/>
          <a:lstStyle/>
          <a:p>
            <a:fld id="{B640AD22-E10A-4D31-8A18-EB30CDA00155}" type="slidenum">
              <a:rPr lang="en-US" altLang="en-US" smtClean="0"/>
              <a:pPr/>
              <a:t>28</a:t>
            </a:fld>
            <a:endParaRPr lang="en-US" altLang="en-US"/>
          </a:p>
        </p:txBody>
      </p:sp>
    </p:spTree>
    <p:extLst>
      <p:ext uri="{BB962C8B-B14F-4D97-AF65-F5344CB8AC3E}">
        <p14:creationId xmlns:p14="http://schemas.microsoft.com/office/powerpoint/2010/main" val="1110746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p:spPr>
        <p:txBody>
          <a:bodyPr/>
          <a:lstStyle/>
          <a:p>
            <a:pPr>
              <a:lnSpc>
                <a:spcPct val="90000"/>
              </a:lnSpc>
            </a:pPr>
            <a:r>
              <a:rPr lang="en-US" altLang="en-US" b="1" dirty="0">
                <a:latin typeface="Times New Roman" pitchFamily="18" charset="0"/>
                <a:cs typeface="Times New Roman" pitchFamily="18" charset="0"/>
              </a:rPr>
              <a:t>Recap/overview of the core international human rights treaties </a:t>
            </a:r>
          </a:p>
          <a:p>
            <a:pPr>
              <a:lnSpc>
                <a:spcPct val="90000"/>
              </a:lnSpc>
            </a:pPr>
            <a:endParaRPr lang="en-US" altLang="en-US" dirty="0">
              <a:latin typeface="Times New Roman" pitchFamily="18" charset="0"/>
              <a:cs typeface="Times New Roman" pitchFamily="18" charset="0"/>
            </a:endParaRPr>
          </a:p>
          <a:p>
            <a:pPr>
              <a:lnSpc>
                <a:spcPct val="90000"/>
              </a:lnSpc>
            </a:pPr>
            <a:r>
              <a:rPr lang="en-US" altLang="en-US" dirty="0">
                <a:latin typeface="Times New Roman" pitchFamily="18" charset="0"/>
                <a:cs typeface="Times New Roman" pitchFamily="18" charset="0"/>
              </a:rPr>
              <a:t>The Universal Declaration of Human Rights (10 December 1948) forms the basis of the two covenants—The International Covenant on Economic, Social and Cultural Rights, and the International Covenant on Civil and Political Rights</a:t>
            </a:r>
          </a:p>
          <a:p>
            <a:pPr>
              <a:lnSpc>
                <a:spcPct val="90000"/>
              </a:lnSpc>
            </a:pPr>
            <a:endParaRPr lang="en-US" altLang="en-US" dirty="0">
              <a:latin typeface="Times New Roman" pitchFamily="18" charset="0"/>
              <a:cs typeface="Times New Roman" pitchFamily="18" charset="0"/>
            </a:endParaRPr>
          </a:p>
          <a:p>
            <a:pPr>
              <a:lnSpc>
                <a:spcPct val="90000"/>
              </a:lnSpc>
            </a:pPr>
            <a:r>
              <a:rPr lang="en-US" altLang="en-US" dirty="0">
                <a:latin typeface="Times New Roman" pitchFamily="18" charset="0"/>
                <a:cs typeface="Times New Roman" pitchFamily="18" charset="0"/>
              </a:rPr>
              <a:t>The process of drafting a legally-binding instrument enshrining the rights of the UDHR had started immediately after the declaration’s adoption in 1948. Initially a single Covenant encompassing all human rights was envisaged. However, after long discussion, the GA requested the CHR two elaborate two separate Covenants, which were ultimately adopted by the GA in December 1966 and entered into force in 1966. </a:t>
            </a:r>
            <a:r>
              <a:rPr lang="en-GB" altLang="en-US" dirty="0">
                <a:latin typeface="Times New Roman" pitchFamily="18" charset="0"/>
                <a:cs typeface="Times New Roman" pitchFamily="18" charset="0"/>
              </a:rPr>
              <a:t>The two Covenants have a similar  structure and, is some articles, adopt the same or a very similar wording. </a:t>
            </a:r>
          </a:p>
          <a:p>
            <a:endParaRPr lang="fr-CH" altLang="en-US" dirty="0"/>
          </a:p>
          <a:p>
            <a:r>
              <a:rPr lang="fr-CH" altLang="en-US" u="sng" dirty="0"/>
              <a:t>Treaties </a:t>
            </a:r>
            <a:r>
              <a:rPr lang="fr-CH" altLang="en-US" u="sng" dirty="0" err="1"/>
              <a:t>addressing</a:t>
            </a:r>
            <a:r>
              <a:rPr lang="fr-CH" altLang="en-US" u="sng" dirty="0"/>
              <a:t> </a:t>
            </a:r>
            <a:r>
              <a:rPr lang="fr-CH" altLang="en-US" u="sng" dirty="0" err="1"/>
              <a:t>specific</a:t>
            </a:r>
            <a:r>
              <a:rPr lang="fr-CH" altLang="en-US" u="sng" dirty="0"/>
              <a:t> </a:t>
            </a:r>
            <a:r>
              <a:rPr lang="fr-CH" altLang="en-US" u="sng" dirty="0" err="1"/>
              <a:t>phenomena</a:t>
            </a:r>
            <a:r>
              <a:rPr lang="fr-CH" altLang="en-US" dirty="0"/>
              <a:t> (ICERD, CAT and CED) vs. </a:t>
            </a:r>
            <a:r>
              <a:rPr lang="fr-CH" altLang="en-US" dirty="0" err="1"/>
              <a:t>specific</a:t>
            </a:r>
            <a:r>
              <a:rPr lang="fr-CH" altLang="en-US" dirty="0"/>
              <a:t> groups (CEDAW, CRC, ICRMW and CRPD)</a:t>
            </a:r>
          </a:p>
          <a:p>
            <a:endParaRPr lang="fr-CH" altLang="en-US" dirty="0"/>
          </a:p>
          <a:p>
            <a:r>
              <a:rPr lang="en-US" altLang="en-US" dirty="0">
                <a:latin typeface="Arial" charset="0"/>
                <a:cs typeface="Arial" charset="0"/>
              </a:rPr>
              <a:t>Legally binding treaties negotiated and adopted by States within the framework of the United Nations General Assembly</a:t>
            </a:r>
          </a:p>
          <a:p>
            <a:r>
              <a:rPr lang="en-US" altLang="en-US" dirty="0">
                <a:latin typeface="Arial" charset="0"/>
                <a:cs typeface="Arial" charset="0"/>
              </a:rPr>
              <a:t>Obligations undertaken voluntarily by  States</a:t>
            </a:r>
          </a:p>
          <a:p>
            <a:r>
              <a:rPr lang="en-US" altLang="en-US" dirty="0">
                <a:latin typeface="Arial" charset="0"/>
                <a:cs typeface="Arial" charset="0"/>
              </a:rPr>
              <a:t>Once ratified/acceded to, treaty </a:t>
            </a:r>
            <a:r>
              <a:rPr lang="en-US" altLang="en-US" u="sng" dirty="0">
                <a:latin typeface="Arial" charset="0"/>
                <a:cs typeface="Arial" charset="0"/>
              </a:rPr>
              <a:t>obligations</a:t>
            </a:r>
            <a:r>
              <a:rPr lang="en-US" altLang="en-US" dirty="0">
                <a:latin typeface="Arial" charset="0"/>
                <a:cs typeface="Arial" charset="0"/>
              </a:rPr>
              <a:t> are not optional: legally binding obligations</a:t>
            </a:r>
          </a:p>
          <a:p>
            <a:endParaRPr lang="en-US" altLang="en-US" dirty="0">
              <a:latin typeface="Arial" charset="0"/>
              <a:cs typeface="Arial" charset="0"/>
            </a:endParaRPr>
          </a:p>
        </p:txBody>
      </p:sp>
      <p:sp>
        <p:nvSpPr>
          <p:cNvPr id="24580" name="Slide Number Placeholder 3"/>
          <p:cNvSpPr>
            <a:spLocks noGrp="1"/>
          </p:cNvSpPr>
          <p:nvPr>
            <p:ph type="sldNum" sz="quarter" idx="5"/>
          </p:nvPr>
        </p:nvSpPr>
        <p:spPr>
          <a:noFill/>
          <a:ln>
            <a:miter lim="800000"/>
            <a:headEnd/>
            <a:tailEnd/>
          </a:ln>
        </p:spPr>
        <p:txBody>
          <a:bodyPr/>
          <a:lstStyle/>
          <a:p>
            <a:fld id="{16257BB1-C693-435C-ABEA-627998CE850A}" type="slidenum">
              <a:rPr lang="en-US" altLang="en-US" smtClean="0"/>
              <a:pPr/>
              <a:t>5</a:t>
            </a:fld>
            <a:endParaRPr lang="en-US" altLang="en-US"/>
          </a:p>
        </p:txBody>
      </p:sp>
    </p:spTree>
    <p:extLst>
      <p:ext uri="{BB962C8B-B14F-4D97-AF65-F5344CB8AC3E}">
        <p14:creationId xmlns:p14="http://schemas.microsoft.com/office/powerpoint/2010/main" val="41974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p:spPr>
        <p:txBody>
          <a:bodyPr/>
          <a:lstStyle/>
          <a:p>
            <a:r>
              <a:rPr lang="fr-CH" altLang="en-US" dirty="0" err="1"/>
              <a:t>E.g</a:t>
            </a:r>
            <a:r>
              <a:rPr lang="fr-CH" altLang="en-US"/>
              <a:t>. right to adequate food</a:t>
            </a:r>
          </a:p>
          <a:p>
            <a:endParaRPr lang="fr-CH" altLang="en-US"/>
          </a:p>
          <a:p>
            <a:r>
              <a:rPr lang="fr-CH" altLang="en-US"/>
              <a:t>Respect: </a:t>
            </a:r>
            <a:r>
              <a:rPr lang="en-US" altLang="en-US"/>
              <a:t>requires States not to take any measures that would result in preventing individuals from having access to adequate food (eg deliberate starvation of its people)</a:t>
            </a:r>
            <a:endParaRPr lang="fr-CH" altLang="en-US"/>
          </a:p>
          <a:p>
            <a:r>
              <a:rPr lang="en-US" altLang="en-US"/>
              <a:t>Protect: requires measures by the State to ensure that third parties (individuals, armed groups, enterprises, etc.) do not deprive right-holders of their access to adequate food</a:t>
            </a:r>
          </a:p>
          <a:p>
            <a:r>
              <a:rPr lang="en-US" altLang="en-US"/>
              <a:t>Fulfill: adopt measures aimed at improving right-holders’ access to and utilisation of resources and means to ensure their livelihood</a:t>
            </a:r>
            <a:endParaRPr lang="en-GB" altLang="en-US"/>
          </a:p>
        </p:txBody>
      </p:sp>
      <p:sp>
        <p:nvSpPr>
          <p:cNvPr id="27652" name="Slide Number Placeholder 3"/>
          <p:cNvSpPr>
            <a:spLocks noGrp="1"/>
          </p:cNvSpPr>
          <p:nvPr>
            <p:ph type="sldNum" sz="quarter" idx="5"/>
          </p:nvPr>
        </p:nvSpPr>
        <p:spPr>
          <a:noFill/>
          <a:ln>
            <a:miter lim="800000"/>
            <a:headEnd/>
            <a:tailEnd/>
          </a:ln>
        </p:spPr>
        <p:txBody>
          <a:bodyPr/>
          <a:lstStyle/>
          <a:p>
            <a:fld id="{4C165DEF-4C63-4114-8FD8-616C3104BD60}" type="slidenum">
              <a:rPr lang="en-US" altLang="en-US" smtClean="0"/>
              <a:pPr/>
              <a:t>6</a:t>
            </a:fld>
            <a:endParaRPr lang="en-US" altLang="en-US"/>
          </a:p>
        </p:txBody>
      </p:sp>
    </p:spTree>
    <p:extLst>
      <p:ext uri="{BB962C8B-B14F-4D97-AF65-F5344CB8AC3E}">
        <p14:creationId xmlns:p14="http://schemas.microsoft.com/office/powerpoint/2010/main" val="33176670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a:p>
        </p:txBody>
      </p:sp>
      <p:sp>
        <p:nvSpPr>
          <p:cNvPr id="4" name="Slide Number Placeholder 3"/>
          <p:cNvSpPr>
            <a:spLocks noGrp="1"/>
          </p:cNvSpPr>
          <p:nvPr>
            <p:ph type="sldNum" sz="quarter" idx="5"/>
          </p:nvPr>
        </p:nvSpPr>
        <p:spPr/>
        <p:txBody>
          <a:bodyPr/>
          <a:lstStyle/>
          <a:p>
            <a:fld id="{E483BCB2-CB6D-43A0-9AC8-A853A0D9EB78}" type="slidenum">
              <a:rPr lang="en-US" smtClean="0"/>
              <a:pPr/>
              <a:t>7</a:t>
            </a:fld>
            <a:endParaRPr lang="en-US"/>
          </a:p>
        </p:txBody>
      </p:sp>
    </p:spTree>
    <p:extLst>
      <p:ext uri="{BB962C8B-B14F-4D97-AF65-F5344CB8AC3E}">
        <p14:creationId xmlns:p14="http://schemas.microsoft.com/office/powerpoint/2010/main" val="33262255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a:p>
        </p:txBody>
      </p:sp>
      <p:sp>
        <p:nvSpPr>
          <p:cNvPr id="4" name="Slide Number Placeholder 3"/>
          <p:cNvSpPr>
            <a:spLocks noGrp="1"/>
          </p:cNvSpPr>
          <p:nvPr>
            <p:ph type="sldNum" sz="quarter" idx="5"/>
          </p:nvPr>
        </p:nvSpPr>
        <p:spPr/>
        <p:txBody>
          <a:bodyPr/>
          <a:lstStyle/>
          <a:p>
            <a:fld id="{E483BCB2-CB6D-43A0-9AC8-A853A0D9EB78}" type="slidenum">
              <a:rPr lang="en-US" smtClean="0"/>
              <a:pPr/>
              <a:t>8</a:t>
            </a:fld>
            <a:endParaRPr lang="en-US"/>
          </a:p>
        </p:txBody>
      </p:sp>
    </p:spTree>
    <p:extLst>
      <p:ext uri="{BB962C8B-B14F-4D97-AF65-F5344CB8AC3E}">
        <p14:creationId xmlns:p14="http://schemas.microsoft.com/office/powerpoint/2010/main" val="30657566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p:spPr>
        <p:txBody>
          <a:bodyPr/>
          <a:lstStyle/>
          <a:p>
            <a:r>
              <a:rPr lang="en-GB" altLang="en-US" dirty="0"/>
              <a:t>Each of the HRs treaties provides for the establishment of a Committee of independent expert = a treaty body. In addition, the OPCAT creates as well a treaty body. Therefore </a:t>
            </a:r>
            <a:r>
              <a:rPr lang="en-GB" altLang="en-US" dirty="0">
                <a:sym typeface="Wingdings" pitchFamily="2" charset="2"/>
              </a:rPr>
              <a:t> 10 Treaty bodies. </a:t>
            </a:r>
            <a:endParaRPr lang="en-GB" altLang="en-US" dirty="0"/>
          </a:p>
          <a:p>
            <a:endParaRPr lang="en-US" altLang="en-US" dirty="0"/>
          </a:p>
          <a:p>
            <a:r>
              <a:rPr lang="en-US" altLang="en-US" dirty="0"/>
              <a:t>1. Committee on the Elimination of Racial Discrimination (CERD)</a:t>
            </a:r>
          </a:p>
          <a:p>
            <a:r>
              <a:rPr lang="en-GB" altLang="en-US" dirty="0"/>
              <a:t>2. Human Rights Committee (</a:t>
            </a:r>
            <a:r>
              <a:rPr lang="en-GB" altLang="en-US" dirty="0" err="1"/>
              <a:t>HRCttee</a:t>
            </a:r>
            <a:r>
              <a:rPr lang="en-GB" altLang="en-US" dirty="0"/>
              <a:t>)</a:t>
            </a:r>
          </a:p>
          <a:p>
            <a:r>
              <a:rPr lang="en-US" altLang="en-US" dirty="0"/>
              <a:t>3. Committee on Economic, Social and Cultural Rights (CESCR)</a:t>
            </a:r>
          </a:p>
          <a:p>
            <a:r>
              <a:rPr lang="en-US" altLang="en-US" dirty="0"/>
              <a:t>4. Committee on the Elimination of Discrimination against Women</a:t>
            </a:r>
          </a:p>
          <a:p>
            <a:r>
              <a:rPr lang="en-GB" altLang="en-US" dirty="0"/>
              <a:t>(CEDAW)</a:t>
            </a:r>
          </a:p>
          <a:p>
            <a:r>
              <a:rPr lang="en-GB" altLang="en-US" dirty="0"/>
              <a:t>5. Committee against Torture (CAT)</a:t>
            </a:r>
          </a:p>
          <a:p>
            <a:r>
              <a:rPr lang="en-US" altLang="en-US" dirty="0"/>
              <a:t>6. Committee on the Rights of the Child (CRC)</a:t>
            </a:r>
          </a:p>
          <a:p>
            <a:r>
              <a:rPr lang="en-US" altLang="en-US" dirty="0"/>
              <a:t>7. Committee on Migrant Workers (CMW)</a:t>
            </a:r>
          </a:p>
          <a:p>
            <a:r>
              <a:rPr lang="en-US" altLang="en-US" dirty="0"/>
              <a:t>8. Committee on the Rights of Persons with Disabilities (CRPD)</a:t>
            </a:r>
          </a:p>
          <a:p>
            <a:r>
              <a:rPr lang="en-US" altLang="en-US" dirty="0"/>
              <a:t>9. Committee on Enforced Disappearances (CED)</a:t>
            </a:r>
          </a:p>
          <a:p>
            <a:r>
              <a:rPr lang="en-US" altLang="en-US" dirty="0"/>
              <a:t>10. Subcommittee on Prevention of Torture (SPT)</a:t>
            </a:r>
            <a:endParaRPr lang="en-GB" altLang="en-US" dirty="0"/>
          </a:p>
        </p:txBody>
      </p:sp>
      <p:sp>
        <p:nvSpPr>
          <p:cNvPr id="29700" name="Slide Number Placeholder 3"/>
          <p:cNvSpPr>
            <a:spLocks noGrp="1"/>
          </p:cNvSpPr>
          <p:nvPr>
            <p:ph type="sldNum" sz="quarter" idx="5"/>
          </p:nvPr>
        </p:nvSpPr>
        <p:spPr>
          <a:noFill/>
          <a:ln>
            <a:miter lim="800000"/>
            <a:headEnd/>
            <a:tailEnd/>
          </a:ln>
        </p:spPr>
        <p:txBody>
          <a:bodyPr/>
          <a:lstStyle/>
          <a:p>
            <a:fld id="{AAC38325-2639-4024-8B16-75917279D444}" type="slidenum">
              <a:rPr lang="en-US" altLang="en-US" smtClean="0"/>
              <a:pPr/>
              <a:t>9</a:t>
            </a:fld>
            <a:endParaRPr lang="en-US" altLang="en-US"/>
          </a:p>
        </p:txBody>
      </p:sp>
    </p:spTree>
    <p:extLst>
      <p:ext uri="{BB962C8B-B14F-4D97-AF65-F5344CB8AC3E}">
        <p14:creationId xmlns:p14="http://schemas.microsoft.com/office/powerpoint/2010/main" val="6909453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p:spPr>
        <p:txBody>
          <a:bodyPr/>
          <a:lstStyle/>
          <a:p>
            <a:r>
              <a:rPr lang="en-US" altLang="en-US" dirty="0">
                <a:latin typeface="Arial" charset="0"/>
                <a:cs typeface="Arial" charset="0"/>
              </a:rPr>
              <a:t>Treaty bodies: </a:t>
            </a:r>
          </a:p>
          <a:p>
            <a:pPr>
              <a:lnSpc>
                <a:spcPct val="80000"/>
              </a:lnSpc>
              <a:buFont typeface="Wingdings" pitchFamily="2" charset="2"/>
              <a:buNone/>
            </a:pPr>
            <a:endParaRPr lang="en-GB" altLang="en-US" sz="800" dirty="0">
              <a:latin typeface="Arial" charset="0"/>
              <a:cs typeface="Arial" charset="0"/>
            </a:endParaRPr>
          </a:p>
          <a:p>
            <a:pPr>
              <a:lnSpc>
                <a:spcPct val="80000"/>
              </a:lnSpc>
              <a:buFontTx/>
              <a:buChar char="•"/>
            </a:pPr>
            <a:r>
              <a:rPr lang="en-GB" altLang="en-US" dirty="0">
                <a:latin typeface="Arial" charset="0"/>
                <a:cs typeface="Arial" charset="0"/>
              </a:rPr>
              <a:t>Established under each treaty</a:t>
            </a:r>
          </a:p>
          <a:p>
            <a:pPr>
              <a:lnSpc>
                <a:spcPct val="80000"/>
              </a:lnSpc>
              <a:buFontTx/>
              <a:buChar char="•"/>
            </a:pPr>
            <a:r>
              <a:rPr lang="en-GB" altLang="en-US" dirty="0">
                <a:latin typeface="Arial" charset="0"/>
                <a:cs typeface="Arial" charset="0"/>
              </a:rPr>
              <a:t>Composed of independent experts, nominated and elected by States parties for </a:t>
            </a:r>
            <a:r>
              <a:rPr lang="en-GB" altLang="en-US" dirty="0">
                <a:latin typeface="Arial" charset="0"/>
                <a:cs typeface="Arial" charset="0"/>
                <a:sym typeface="Wingdings" pitchFamily="2" charset="2"/>
              </a:rPr>
              <a:t>fixed, renewable terms of four years</a:t>
            </a:r>
            <a:endParaRPr lang="en-GB" altLang="en-US" dirty="0">
              <a:latin typeface="Arial" charset="0"/>
              <a:cs typeface="Arial" charset="0"/>
            </a:endParaRPr>
          </a:p>
          <a:p>
            <a:pPr>
              <a:lnSpc>
                <a:spcPct val="80000"/>
              </a:lnSpc>
              <a:buFontTx/>
              <a:buChar char="•"/>
            </a:pPr>
            <a:r>
              <a:rPr lang="en-GB" altLang="en-US" dirty="0">
                <a:latin typeface="Arial" charset="0"/>
                <a:cs typeface="Arial" charset="0"/>
              </a:rPr>
              <a:t>Membership: 10-25 members depending the Committee</a:t>
            </a:r>
          </a:p>
          <a:p>
            <a:pPr>
              <a:lnSpc>
                <a:spcPct val="80000"/>
              </a:lnSpc>
              <a:buFont typeface="Wingdings" pitchFamily="2" charset="2"/>
              <a:buNone/>
            </a:pPr>
            <a:r>
              <a:rPr lang="en-GB" altLang="en-US" dirty="0">
                <a:latin typeface="Arial" charset="0"/>
                <a:cs typeface="Arial" charset="0"/>
              </a:rPr>
              <a:t> Currently 172 members in total (10 TBs)</a:t>
            </a:r>
          </a:p>
          <a:p>
            <a:pPr>
              <a:lnSpc>
                <a:spcPct val="80000"/>
              </a:lnSpc>
              <a:buFontTx/>
              <a:buChar char="•"/>
            </a:pPr>
            <a:r>
              <a:rPr lang="en-GB" altLang="en-US" dirty="0">
                <a:latin typeface="Arial" charset="0"/>
                <a:cs typeface="Arial" charset="0"/>
              </a:rPr>
              <a:t>Criteria: Expertise, equitable geographical distribution, representation of principal legal systems and different forms of civilization and balanced gender representation </a:t>
            </a:r>
          </a:p>
          <a:p>
            <a:pPr>
              <a:lnSpc>
                <a:spcPct val="80000"/>
              </a:lnSpc>
              <a:buFontTx/>
              <a:buChar char="•"/>
            </a:pPr>
            <a:r>
              <a:rPr lang="en-GB" altLang="en-US" dirty="0">
                <a:latin typeface="Arial" charset="0"/>
                <a:cs typeface="Arial" charset="0"/>
              </a:rPr>
              <a:t>Non-remunerated, and serve solely in their personal capacity</a:t>
            </a:r>
          </a:p>
          <a:p>
            <a:endParaRPr lang="en-US" altLang="en-US" dirty="0">
              <a:latin typeface="Arial" charset="0"/>
              <a:cs typeface="Arial" charset="0"/>
            </a:endParaRPr>
          </a:p>
        </p:txBody>
      </p:sp>
      <p:sp>
        <p:nvSpPr>
          <p:cNvPr id="31748" name="Slide Number Placeholder 3"/>
          <p:cNvSpPr>
            <a:spLocks noGrp="1"/>
          </p:cNvSpPr>
          <p:nvPr>
            <p:ph type="sldNum" sz="quarter" idx="5"/>
          </p:nvPr>
        </p:nvSpPr>
        <p:spPr>
          <a:noFill/>
          <a:ln>
            <a:miter lim="800000"/>
            <a:headEnd/>
            <a:tailEnd/>
          </a:ln>
        </p:spPr>
        <p:txBody>
          <a:bodyPr/>
          <a:lstStyle/>
          <a:p>
            <a:fld id="{AB28F94E-8353-46CE-9E18-09383EC09FAC}" type="slidenum">
              <a:rPr lang="en-US" altLang="en-US" smtClean="0"/>
              <a:pPr/>
              <a:t>10</a:t>
            </a:fld>
            <a:endParaRPr lang="en-US" altLang="en-US" dirty="0"/>
          </a:p>
        </p:txBody>
      </p:sp>
    </p:spTree>
    <p:extLst>
      <p:ext uri="{BB962C8B-B14F-4D97-AF65-F5344CB8AC3E}">
        <p14:creationId xmlns:p14="http://schemas.microsoft.com/office/powerpoint/2010/main" val="42856036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p:spPr>
        <p:txBody>
          <a:bodyPr/>
          <a:lstStyle/>
          <a:p>
            <a:endParaRPr lang="en-US" altLang="en-US" dirty="0">
              <a:latin typeface="Arial" charset="0"/>
              <a:cs typeface="Arial" charset="0"/>
            </a:endParaRPr>
          </a:p>
        </p:txBody>
      </p:sp>
      <p:sp>
        <p:nvSpPr>
          <p:cNvPr id="31748" name="Slide Number Placeholder 3"/>
          <p:cNvSpPr>
            <a:spLocks noGrp="1"/>
          </p:cNvSpPr>
          <p:nvPr>
            <p:ph type="sldNum" sz="quarter" idx="5"/>
          </p:nvPr>
        </p:nvSpPr>
        <p:spPr>
          <a:noFill/>
          <a:ln>
            <a:miter lim="800000"/>
            <a:headEnd/>
            <a:tailEnd/>
          </a:ln>
        </p:spPr>
        <p:txBody>
          <a:bodyPr/>
          <a:lstStyle/>
          <a:p>
            <a:fld id="{AB28F94E-8353-46CE-9E18-09383EC09FAC}" type="slidenum">
              <a:rPr lang="en-US" altLang="en-US" smtClean="0"/>
              <a:pPr/>
              <a:t>11</a:t>
            </a:fld>
            <a:endParaRPr lang="en-US" altLang="en-US" dirty="0"/>
          </a:p>
        </p:txBody>
      </p:sp>
    </p:spTree>
    <p:extLst>
      <p:ext uri="{BB962C8B-B14F-4D97-AF65-F5344CB8AC3E}">
        <p14:creationId xmlns:p14="http://schemas.microsoft.com/office/powerpoint/2010/main" val="19017570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4" name="Image 8" descr="title_slide_background_3_shine.jpg"/>
          <p:cNvPicPr>
            <a:picLocks noChangeAspect="1"/>
          </p:cNvPicPr>
          <p:nvPr userDrawn="1"/>
        </p:nvPicPr>
        <p:blipFill>
          <a:blip r:embed="rId2"/>
          <a:srcRect/>
          <a:stretch>
            <a:fillRect/>
          </a:stretch>
        </p:blipFill>
        <p:spPr bwMode="auto">
          <a:xfrm>
            <a:off x="-6350" y="0"/>
            <a:ext cx="9155113" cy="6865938"/>
          </a:xfrm>
          <a:prstGeom prst="rect">
            <a:avLst/>
          </a:prstGeom>
          <a:noFill/>
          <a:ln w="9525">
            <a:noFill/>
            <a:miter lim="800000"/>
            <a:headEnd/>
            <a:tailEnd/>
          </a:ln>
        </p:spPr>
      </p:pic>
      <p:pic>
        <p:nvPicPr>
          <p:cNvPr id="5" name="Image 7" descr="logo_white.png"/>
          <p:cNvPicPr>
            <a:picLocks noChangeAspect="1"/>
          </p:cNvPicPr>
          <p:nvPr userDrawn="1"/>
        </p:nvPicPr>
        <p:blipFill>
          <a:blip r:embed="rId3"/>
          <a:srcRect/>
          <a:stretch>
            <a:fillRect/>
          </a:stretch>
        </p:blipFill>
        <p:spPr bwMode="auto">
          <a:xfrm>
            <a:off x="5448300" y="5351463"/>
            <a:ext cx="3095625" cy="1158875"/>
          </a:xfrm>
          <a:prstGeom prst="rect">
            <a:avLst/>
          </a:prstGeom>
          <a:noFill/>
          <a:ln w="9525">
            <a:noFill/>
            <a:miter lim="800000"/>
            <a:headEnd/>
            <a:tailEnd/>
          </a:ln>
        </p:spPr>
      </p:pic>
      <p:pic>
        <p:nvPicPr>
          <p:cNvPr id="6" name="Image 11" descr="UN_emblem_white_transparent.png"/>
          <p:cNvPicPr>
            <a:picLocks noChangeAspect="1"/>
          </p:cNvPicPr>
          <p:nvPr userDrawn="1"/>
        </p:nvPicPr>
        <p:blipFill>
          <a:blip r:embed="rId4"/>
          <a:srcRect/>
          <a:stretch>
            <a:fillRect/>
          </a:stretch>
        </p:blipFill>
        <p:spPr bwMode="auto">
          <a:xfrm>
            <a:off x="4189413" y="5664200"/>
            <a:ext cx="914400" cy="914400"/>
          </a:xfrm>
          <a:prstGeom prst="rect">
            <a:avLst/>
          </a:prstGeom>
          <a:noFill/>
          <a:ln w="9525">
            <a:noFill/>
            <a:miter lim="800000"/>
            <a:headEnd/>
            <a:tailEnd/>
          </a:ln>
        </p:spPr>
      </p:pic>
      <p:cxnSp>
        <p:nvCxnSpPr>
          <p:cNvPr id="7" name="Connecteur droit 12"/>
          <p:cNvCxnSpPr/>
          <p:nvPr userDrawn="1"/>
        </p:nvCxnSpPr>
        <p:spPr>
          <a:xfrm rot="5400000">
            <a:off x="-849312" y="1438275"/>
            <a:ext cx="2874962" cy="1588"/>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re 1"/>
          <p:cNvSpPr>
            <a:spLocks noGrp="1"/>
          </p:cNvSpPr>
          <p:nvPr>
            <p:ph type="ctrTitle"/>
          </p:nvPr>
        </p:nvSpPr>
        <p:spPr>
          <a:xfrm>
            <a:off x="723900" y="2041240"/>
            <a:ext cx="6590166" cy="1150263"/>
          </a:xfrm>
        </p:spPr>
        <p:txBody>
          <a:bodyPr/>
          <a:lstStyle>
            <a:lvl1pPr>
              <a:defRPr sz="2800" b="1" baseline="0">
                <a:solidFill>
                  <a:schemeClr val="bg1"/>
                </a:solidFill>
              </a:defRPr>
            </a:lvl1pPr>
          </a:lstStyle>
          <a:p>
            <a:r>
              <a:rPr lang="en-US"/>
              <a:t>Cliquez et modifiez le titre</a:t>
            </a:r>
            <a:endParaRPr lang="fr-FR" dirty="0"/>
          </a:p>
        </p:txBody>
      </p:sp>
      <p:sp>
        <p:nvSpPr>
          <p:cNvPr id="3" name="Sous-titre 2"/>
          <p:cNvSpPr>
            <a:spLocks noGrp="1"/>
          </p:cNvSpPr>
          <p:nvPr>
            <p:ph type="subTitle" idx="1"/>
          </p:nvPr>
        </p:nvSpPr>
        <p:spPr>
          <a:xfrm>
            <a:off x="723900" y="4248607"/>
            <a:ext cx="6590166" cy="978756"/>
          </a:xfrm>
        </p:spPr>
        <p:txBody>
          <a:bodyPr>
            <a:normAutofit/>
          </a:bodyPr>
          <a:lstStyle>
            <a:lvl1pPr marL="0" indent="0" algn="l">
              <a:buNone/>
              <a:defRPr sz="2000" i="1">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err="1"/>
              <a:t>Cliquez</a:t>
            </a:r>
            <a:r>
              <a:rPr lang="en-US" dirty="0"/>
              <a:t> pour modifier le style des </a:t>
            </a:r>
            <a:r>
              <a:rPr lang="en-US" dirty="0" err="1"/>
              <a:t>sous-titres</a:t>
            </a:r>
            <a:r>
              <a:rPr lang="en-US" dirty="0"/>
              <a:t> du masque</a:t>
            </a:r>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tx2"/>
                </a:solidFill>
              </a:defRPr>
            </a:lvl1pPr>
          </a:lstStyle>
          <a:p>
            <a:r>
              <a:rPr lang="en-US" dirty="0" err="1"/>
              <a:t>Cliquez</a:t>
            </a:r>
            <a:r>
              <a:rPr lang="en-US" dirty="0"/>
              <a:t> et </a:t>
            </a:r>
            <a:r>
              <a:rPr lang="en-US" dirty="0" err="1"/>
              <a:t>modifiez</a:t>
            </a:r>
            <a:r>
              <a:rPr lang="en-US" dirty="0"/>
              <a:t> le </a:t>
            </a:r>
            <a:r>
              <a:rPr lang="en-US" dirty="0" err="1"/>
              <a:t>titre</a:t>
            </a:r>
            <a:endParaRPr lang="fr-FR" dirty="0"/>
          </a:p>
        </p:txBody>
      </p:sp>
      <p:sp>
        <p:nvSpPr>
          <p:cNvPr id="3" name="Espace réservé du contenu 2"/>
          <p:cNvSpPr>
            <a:spLocks noGrp="1"/>
          </p:cNvSpPr>
          <p:nvPr>
            <p:ph idx="1"/>
          </p:nvPr>
        </p:nvSpPr>
        <p:spPr>
          <a:xfrm>
            <a:off x="740832" y="1498601"/>
            <a:ext cx="7567085" cy="4477698"/>
          </a:xfrm>
        </p:spPr>
        <p:txBody>
          <a:bodyPr/>
          <a:lstStyle/>
          <a:p>
            <a:pPr lvl="0"/>
            <a:r>
              <a:rPr lang="en-US" dirty="0" err="1"/>
              <a:t>Cliquez</a:t>
            </a:r>
            <a:r>
              <a:rPr lang="en-US" dirty="0"/>
              <a:t> pour modifier les styles du </a:t>
            </a:r>
            <a:r>
              <a:rPr lang="en-US" dirty="0" err="1"/>
              <a:t>texte</a:t>
            </a:r>
            <a:r>
              <a:rPr lang="en-US" dirty="0"/>
              <a:t> du masque</a:t>
            </a:r>
          </a:p>
          <a:p>
            <a:pPr lvl="1"/>
            <a:r>
              <a:rPr lang="en-US" dirty="0" err="1"/>
              <a:t>Deuxième</a:t>
            </a:r>
            <a:r>
              <a:rPr lang="en-US" dirty="0"/>
              <a:t> </a:t>
            </a:r>
            <a:r>
              <a:rPr lang="en-US" dirty="0" err="1"/>
              <a:t>niveau</a:t>
            </a:r>
            <a:endParaRPr lang="en-US" dirty="0"/>
          </a:p>
          <a:p>
            <a:pPr lvl="2"/>
            <a:r>
              <a:rPr lang="en-US" dirty="0" err="1"/>
              <a:t>Troisième</a:t>
            </a:r>
            <a:r>
              <a:rPr lang="en-US" dirty="0"/>
              <a:t> </a:t>
            </a:r>
            <a:r>
              <a:rPr lang="en-US" dirty="0" err="1"/>
              <a:t>niveau</a:t>
            </a:r>
            <a:endParaRPr lang="en-US" dirty="0"/>
          </a:p>
          <a:p>
            <a:pPr lvl="3"/>
            <a:r>
              <a:rPr lang="en-US" dirty="0" err="1"/>
              <a:t>Quatrième</a:t>
            </a:r>
            <a:r>
              <a:rPr lang="en-US" dirty="0"/>
              <a:t> </a:t>
            </a:r>
            <a:r>
              <a:rPr lang="en-US" dirty="0" err="1"/>
              <a:t>niveau</a:t>
            </a:r>
            <a:endParaRPr lang="en-US" dirty="0"/>
          </a:p>
          <a:p>
            <a:pPr lvl="4"/>
            <a:r>
              <a:rPr lang="en-US" dirty="0" err="1"/>
              <a:t>Cinquième</a:t>
            </a:r>
            <a:r>
              <a:rPr lang="en-US" dirty="0"/>
              <a:t> </a:t>
            </a:r>
            <a:r>
              <a:rPr lang="en-US" dirty="0" err="1"/>
              <a:t>niveau</a:t>
            </a:r>
            <a:endParaRPr lang="fr-FR" dirty="0"/>
          </a:p>
        </p:txBody>
      </p:sp>
      <p:sp>
        <p:nvSpPr>
          <p:cNvPr id="4" name="Espace réservé de la date 3"/>
          <p:cNvSpPr>
            <a:spLocks noGrp="1"/>
          </p:cNvSpPr>
          <p:nvPr>
            <p:ph type="dt" sz="half" idx="10"/>
          </p:nvPr>
        </p:nvSpPr>
        <p:spPr/>
        <p:txBody>
          <a:bodyPr/>
          <a:lstStyle>
            <a:lvl1pPr>
              <a:defRPr/>
            </a:lvl1pPr>
          </a:lstStyle>
          <a:p>
            <a:pPr>
              <a:defRPr/>
            </a:pPr>
            <a:fld id="{03010922-ED62-48D2-8DB1-C396F4AD5D92}" type="datetime1">
              <a:rPr lang="fr-FR" altLang="en-US"/>
              <a:pPr>
                <a:defRPr/>
              </a:pPr>
              <a:t>18/11/2020</a:t>
            </a:fld>
            <a:endParaRPr lang="fr-FR" altLang="en-US"/>
          </a:p>
        </p:txBody>
      </p:sp>
      <p:sp>
        <p:nvSpPr>
          <p:cNvPr id="5" name="Espace réservé du pied de page 4"/>
          <p:cNvSpPr>
            <a:spLocks noGrp="1"/>
          </p:cNvSpPr>
          <p:nvPr>
            <p:ph type="ftr" sz="quarter" idx="11"/>
          </p:nvPr>
        </p:nvSpPr>
        <p:spPr/>
        <p:txBody>
          <a:bodyPr/>
          <a:lstStyle>
            <a:lvl1pPr>
              <a:defRPr/>
            </a:lvl1pPr>
          </a:lstStyle>
          <a:p>
            <a:pPr>
              <a:defRPr/>
            </a:pPr>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0076C0"/>
                </a:solidFill>
              </a:defRPr>
            </a:lvl1pPr>
          </a:lstStyle>
          <a:p>
            <a:r>
              <a:rPr lang="en-US" dirty="0" err="1"/>
              <a:t>Cliquez</a:t>
            </a:r>
            <a:r>
              <a:rPr lang="en-US" dirty="0"/>
              <a:t> et </a:t>
            </a:r>
            <a:r>
              <a:rPr lang="en-US" dirty="0" err="1"/>
              <a:t>modifiez</a:t>
            </a:r>
            <a:r>
              <a:rPr lang="en-US" dirty="0"/>
              <a:t> le </a:t>
            </a:r>
            <a:r>
              <a:rPr lang="en-US" dirty="0" err="1"/>
              <a:t>titre</a:t>
            </a:r>
            <a:endParaRPr lang="fr-FR" dirty="0"/>
          </a:p>
        </p:txBody>
      </p:sp>
      <p:sp>
        <p:nvSpPr>
          <p:cNvPr id="3" name="Espace réservé du contenu 2"/>
          <p:cNvSpPr>
            <a:spLocks noGrp="1"/>
          </p:cNvSpPr>
          <p:nvPr>
            <p:ph sz="half" idx="1"/>
          </p:nvPr>
        </p:nvSpPr>
        <p:spPr>
          <a:xfrm>
            <a:off x="740832" y="1498601"/>
            <a:ext cx="3754968" cy="4477698"/>
          </a:xfrm>
        </p:spPr>
        <p:txBody>
          <a:bodyPr/>
          <a:lstStyle>
            <a:lvl1pPr>
              <a:defRPr sz="2400"/>
            </a:lvl1pPr>
            <a:lvl2pPr>
              <a:defRPr sz="22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err="1"/>
              <a:t>Cliquez</a:t>
            </a:r>
            <a:r>
              <a:rPr lang="en-US" dirty="0"/>
              <a:t> pour modifier les styles du </a:t>
            </a:r>
            <a:r>
              <a:rPr lang="en-US" dirty="0" err="1"/>
              <a:t>texte</a:t>
            </a:r>
            <a:r>
              <a:rPr lang="en-US" dirty="0"/>
              <a:t> du masque</a:t>
            </a:r>
          </a:p>
          <a:p>
            <a:pPr lvl="1"/>
            <a:r>
              <a:rPr lang="en-US" dirty="0" err="1"/>
              <a:t>Deuxième</a:t>
            </a:r>
            <a:r>
              <a:rPr lang="en-US" dirty="0"/>
              <a:t> </a:t>
            </a:r>
            <a:r>
              <a:rPr lang="en-US" dirty="0" err="1"/>
              <a:t>niveau</a:t>
            </a:r>
            <a:endParaRPr lang="en-US" dirty="0"/>
          </a:p>
          <a:p>
            <a:pPr lvl="2"/>
            <a:r>
              <a:rPr lang="en-US" dirty="0" err="1"/>
              <a:t>Troisième</a:t>
            </a:r>
            <a:r>
              <a:rPr lang="en-US" dirty="0"/>
              <a:t> </a:t>
            </a:r>
            <a:r>
              <a:rPr lang="en-US" dirty="0" err="1"/>
              <a:t>niveau</a:t>
            </a:r>
            <a:endParaRPr lang="en-US" dirty="0"/>
          </a:p>
          <a:p>
            <a:pPr lvl="3"/>
            <a:r>
              <a:rPr lang="en-US" dirty="0" err="1"/>
              <a:t>Quatrième</a:t>
            </a:r>
            <a:r>
              <a:rPr lang="en-US" dirty="0"/>
              <a:t> </a:t>
            </a:r>
            <a:r>
              <a:rPr lang="en-US" dirty="0" err="1"/>
              <a:t>niveau</a:t>
            </a:r>
            <a:endParaRPr lang="en-US" dirty="0"/>
          </a:p>
          <a:p>
            <a:pPr lvl="4"/>
            <a:r>
              <a:rPr lang="en-US" dirty="0" err="1"/>
              <a:t>Cinquième</a:t>
            </a:r>
            <a:r>
              <a:rPr lang="en-US" dirty="0"/>
              <a:t> </a:t>
            </a:r>
            <a:r>
              <a:rPr lang="en-US" dirty="0" err="1"/>
              <a:t>niveau</a:t>
            </a:r>
            <a:endParaRPr lang="fr-FR" dirty="0"/>
          </a:p>
        </p:txBody>
      </p:sp>
      <p:sp>
        <p:nvSpPr>
          <p:cNvPr id="4" name="Espace réservé du contenu 3"/>
          <p:cNvSpPr>
            <a:spLocks noGrp="1"/>
          </p:cNvSpPr>
          <p:nvPr>
            <p:ph sz="half" idx="2"/>
          </p:nvPr>
        </p:nvSpPr>
        <p:spPr>
          <a:xfrm>
            <a:off x="4648200" y="1498601"/>
            <a:ext cx="3659717" cy="4477698"/>
          </a:xfrm>
        </p:spPr>
        <p:txBody>
          <a:bodyPr/>
          <a:lstStyle>
            <a:lvl1pPr>
              <a:defRPr sz="2400"/>
            </a:lvl1pPr>
            <a:lvl2pPr>
              <a:defRPr sz="22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err="1"/>
              <a:t>Cliquez</a:t>
            </a:r>
            <a:r>
              <a:rPr lang="en-US" dirty="0"/>
              <a:t> pour modifier les styles du </a:t>
            </a:r>
            <a:r>
              <a:rPr lang="en-US" dirty="0" err="1"/>
              <a:t>texte</a:t>
            </a:r>
            <a:r>
              <a:rPr lang="en-US" dirty="0"/>
              <a:t> du masque</a:t>
            </a:r>
          </a:p>
          <a:p>
            <a:pPr lvl="1"/>
            <a:r>
              <a:rPr lang="en-US" dirty="0" err="1"/>
              <a:t>Deuxième</a:t>
            </a:r>
            <a:r>
              <a:rPr lang="en-US" dirty="0"/>
              <a:t> </a:t>
            </a:r>
            <a:r>
              <a:rPr lang="en-US" dirty="0" err="1"/>
              <a:t>niveau</a:t>
            </a:r>
            <a:endParaRPr lang="en-US" dirty="0"/>
          </a:p>
          <a:p>
            <a:pPr lvl="2"/>
            <a:r>
              <a:rPr lang="en-US" dirty="0" err="1"/>
              <a:t>Troisième</a:t>
            </a:r>
            <a:r>
              <a:rPr lang="en-US" dirty="0"/>
              <a:t> </a:t>
            </a:r>
            <a:r>
              <a:rPr lang="en-US" dirty="0" err="1"/>
              <a:t>niveau</a:t>
            </a:r>
            <a:endParaRPr lang="en-US" dirty="0"/>
          </a:p>
          <a:p>
            <a:pPr lvl="3"/>
            <a:r>
              <a:rPr lang="en-US" dirty="0" err="1"/>
              <a:t>Quatrième</a:t>
            </a:r>
            <a:r>
              <a:rPr lang="en-US" dirty="0"/>
              <a:t> </a:t>
            </a:r>
            <a:r>
              <a:rPr lang="en-US" dirty="0" err="1"/>
              <a:t>niveau</a:t>
            </a:r>
            <a:endParaRPr lang="en-US" dirty="0"/>
          </a:p>
          <a:p>
            <a:pPr lvl="4"/>
            <a:r>
              <a:rPr lang="en-US" dirty="0" err="1"/>
              <a:t>Cinquième</a:t>
            </a:r>
            <a:r>
              <a:rPr lang="en-US" dirty="0"/>
              <a:t> </a:t>
            </a:r>
            <a:r>
              <a:rPr lang="en-US" dirty="0" err="1"/>
              <a:t>niveau</a:t>
            </a:r>
            <a:endParaRPr lang="fr-FR" dirty="0"/>
          </a:p>
        </p:txBody>
      </p:sp>
      <p:sp>
        <p:nvSpPr>
          <p:cNvPr id="5" name="Espace réservé de la date 3"/>
          <p:cNvSpPr>
            <a:spLocks noGrp="1"/>
          </p:cNvSpPr>
          <p:nvPr>
            <p:ph type="dt" sz="half" idx="10"/>
          </p:nvPr>
        </p:nvSpPr>
        <p:spPr/>
        <p:txBody>
          <a:bodyPr/>
          <a:lstStyle>
            <a:lvl1pPr>
              <a:defRPr/>
            </a:lvl1pPr>
          </a:lstStyle>
          <a:p>
            <a:pPr>
              <a:defRPr/>
            </a:pPr>
            <a:fld id="{12CA182C-9CC7-43F8-8989-91BA60B5C242}" type="datetime1">
              <a:rPr lang="fr-FR" altLang="en-US"/>
              <a:pPr>
                <a:defRPr/>
              </a:pPr>
              <a:t>18/11/2020</a:t>
            </a:fld>
            <a:endParaRPr lang="fr-FR" altLang="en-US"/>
          </a:p>
        </p:txBody>
      </p:sp>
      <p:sp>
        <p:nvSpPr>
          <p:cNvPr id="6" name="Espace réservé du pied de page 4"/>
          <p:cNvSpPr>
            <a:spLocks noGrp="1"/>
          </p:cNvSpPr>
          <p:nvPr>
            <p:ph type="ftr" sz="quarter" idx="11"/>
          </p:nvPr>
        </p:nvSpPr>
        <p:spPr/>
        <p:txBody>
          <a:bodyPr/>
          <a:lstStyle>
            <a:lvl1pPr>
              <a:defRPr/>
            </a:lvl1pPr>
          </a:lstStyle>
          <a:p>
            <a:pPr>
              <a:defRPr/>
            </a:pPr>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0076C0"/>
                </a:solidFill>
              </a:defRPr>
            </a:lvl1pPr>
          </a:lstStyle>
          <a:p>
            <a:r>
              <a:rPr lang="en-US" dirty="0" err="1"/>
              <a:t>Cliquez</a:t>
            </a:r>
            <a:r>
              <a:rPr lang="en-US" dirty="0"/>
              <a:t> et </a:t>
            </a:r>
            <a:r>
              <a:rPr lang="en-US" dirty="0" err="1"/>
              <a:t>modifiez</a:t>
            </a:r>
            <a:r>
              <a:rPr lang="en-US" dirty="0"/>
              <a:t> le </a:t>
            </a:r>
            <a:r>
              <a:rPr lang="en-US" dirty="0" err="1"/>
              <a:t>titre</a:t>
            </a:r>
            <a:endParaRPr lang="fr-FR" dirty="0"/>
          </a:p>
        </p:txBody>
      </p:sp>
      <p:sp>
        <p:nvSpPr>
          <p:cNvPr id="3" name="Espace réservé du texte 2"/>
          <p:cNvSpPr>
            <a:spLocks noGrp="1"/>
          </p:cNvSpPr>
          <p:nvPr>
            <p:ph type="body" idx="1"/>
          </p:nvPr>
        </p:nvSpPr>
        <p:spPr>
          <a:xfrm>
            <a:off x="740832" y="1498600"/>
            <a:ext cx="3756556" cy="676275"/>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err="1"/>
              <a:t>Cliquez</a:t>
            </a:r>
            <a:r>
              <a:rPr lang="en-US" dirty="0"/>
              <a:t> pour modifier les styles du </a:t>
            </a:r>
            <a:r>
              <a:rPr lang="en-US" dirty="0" err="1"/>
              <a:t>texte</a:t>
            </a:r>
            <a:r>
              <a:rPr lang="en-US" dirty="0"/>
              <a:t> du masque</a:t>
            </a:r>
          </a:p>
        </p:txBody>
      </p:sp>
      <p:sp>
        <p:nvSpPr>
          <p:cNvPr id="4" name="Espace réservé du contenu 3"/>
          <p:cNvSpPr>
            <a:spLocks noGrp="1"/>
          </p:cNvSpPr>
          <p:nvPr>
            <p:ph sz="half" idx="2"/>
          </p:nvPr>
        </p:nvSpPr>
        <p:spPr>
          <a:xfrm>
            <a:off x="740832" y="2174875"/>
            <a:ext cx="3756556" cy="3801423"/>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err="1"/>
              <a:t>Cliquez</a:t>
            </a:r>
            <a:r>
              <a:rPr lang="en-US" dirty="0"/>
              <a:t> pour modifier les styles du </a:t>
            </a:r>
            <a:r>
              <a:rPr lang="en-US" dirty="0" err="1"/>
              <a:t>texte</a:t>
            </a:r>
            <a:r>
              <a:rPr lang="en-US" dirty="0"/>
              <a:t> du masque</a:t>
            </a:r>
          </a:p>
          <a:p>
            <a:pPr lvl="1"/>
            <a:r>
              <a:rPr lang="en-US" dirty="0" err="1"/>
              <a:t>Deuxième</a:t>
            </a:r>
            <a:r>
              <a:rPr lang="en-US" dirty="0"/>
              <a:t> </a:t>
            </a:r>
            <a:r>
              <a:rPr lang="en-US" dirty="0" err="1"/>
              <a:t>niveau</a:t>
            </a:r>
            <a:endParaRPr lang="en-US" dirty="0"/>
          </a:p>
          <a:p>
            <a:pPr lvl="2"/>
            <a:r>
              <a:rPr lang="en-US" dirty="0" err="1"/>
              <a:t>Troisième</a:t>
            </a:r>
            <a:r>
              <a:rPr lang="en-US" dirty="0"/>
              <a:t> </a:t>
            </a:r>
            <a:r>
              <a:rPr lang="en-US" dirty="0" err="1"/>
              <a:t>niveau</a:t>
            </a:r>
            <a:endParaRPr lang="en-US" dirty="0"/>
          </a:p>
          <a:p>
            <a:pPr lvl="3"/>
            <a:r>
              <a:rPr lang="en-US" dirty="0" err="1"/>
              <a:t>Quatrième</a:t>
            </a:r>
            <a:r>
              <a:rPr lang="en-US" dirty="0"/>
              <a:t> </a:t>
            </a:r>
            <a:r>
              <a:rPr lang="en-US" dirty="0" err="1"/>
              <a:t>niveau</a:t>
            </a:r>
            <a:endParaRPr lang="en-US" dirty="0"/>
          </a:p>
          <a:p>
            <a:pPr lvl="4"/>
            <a:r>
              <a:rPr lang="en-US" dirty="0" err="1"/>
              <a:t>Cinquième</a:t>
            </a:r>
            <a:r>
              <a:rPr lang="en-US" dirty="0"/>
              <a:t> </a:t>
            </a:r>
            <a:r>
              <a:rPr lang="en-US" dirty="0" err="1"/>
              <a:t>niveau</a:t>
            </a:r>
            <a:endParaRPr lang="fr-FR" dirty="0"/>
          </a:p>
        </p:txBody>
      </p:sp>
      <p:sp>
        <p:nvSpPr>
          <p:cNvPr id="5" name="Espace réservé du texte 4"/>
          <p:cNvSpPr>
            <a:spLocks noGrp="1"/>
          </p:cNvSpPr>
          <p:nvPr>
            <p:ph type="body" sz="quarter" idx="3"/>
          </p:nvPr>
        </p:nvSpPr>
        <p:spPr>
          <a:xfrm>
            <a:off x="4645026" y="1498600"/>
            <a:ext cx="3662892" cy="676275"/>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err="1"/>
              <a:t>Cliquez</a:t>
            </a:r>
            <a:r>
              <a:rPr lang="en-US" dirty="0"/>
              <a:t> pour modifier les styles du </a:t>
            </a:r>
            <a:r>
              <a:rPr lang="en-US" dirty="0" err="1"/>
              <a:t>texte</a:t>
            </a:r>
            <a:r>
              <a:rPr lang="en-US" dirty="0"/>
              <a:t> du masque</a:t>
            </a:r>
          </a:p>
        </p:txBody>
      </p:sp>
      <p:sp>
        <p:nvSpPr>
          <p:cNvPr id="6" name="Espace réservé du contenu 5"/>
          <p:cNvSpPr>
            <a:spLocks noGrp="1"/>
          </p:cNvSpPr>
          <p:nvPr>
            <p:ph sz="quarter" idx="4"/>
          </p:nvPr>
        </p:nvSpPr>
        <p:spPr>
          <a:xfrm>
            <a:off x="4645026" y="2174875"/>
            <a:ext cx="3662892" cy="3801423"/>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err="1"/>
              <a:t>Cliquez</a:t>
            </a:r>
            <a:r>
              <a:rPr lang="en-US" dirty="0"/>
              <a:t> pour modifier les styles du </a:t>
            </a:r>
            <a:r>
              <a:rPr lang="en-US" dirty="0" err="1"/>
              <a:t>texte</a:t>
            </a:r>
            <a:r>
              <a:rPr lang="en-US" dirty="0"/>
              <a:t> du masque</a:t>
            </a:r>
          </a:p>
          <a:p>
            <a:pPr lvl="1"/>
            <a:r>
              <a:rPr lang="en-US" dirty="0" err="1"/>
              <a:t>Deuxième</a:t>
            </a:r>
            <a:r>
              <a:rPr lang="en-US" dirty="0"/>
              <a:t> </a:t>
            </a:r>
            <a:r>
              <a:rPr lang="en-US" dirty="0" err="1"/>
              <a:t>niveau</a:t>
            </a:r>
            <a:endParaRPr lang="en-US" dirty="0"/>
          </a:p>
          <a:p>
            <a:pPr lvl="2"/>
            <a:r>
              <a:rPr lang="en-US" dirty="0" err="1"/>
              <a:t>Troisième</a:t>
            </a:r>
            <a:r>
              <a:rPr lang="en-US" dirty="0"/>
              <a:t> </a:t>
            </a:r>
            <a:r>
              <a:rPr lang="en-US" dirty="0" err="1"/>
              <a:t>niveau</a:t>
            </a:r>
            <a:endParaRPr lang="en-US" dirty="0"/>
          </a:p>
          <a:p>
            <a:pPr lvl="3"/>
            <a:r>
              <a:rPr lang="en-US" dirty="0" err="1"/>
              <a:t>Quatrième</a:t>
            </a:r>
            <a:r>
              <a:rPr lang="en-US" dirty="0"/>
              <a:t> </a:t>
            </a:r>
            <a:r>
              <a:rPr lang="en-US" dirty="0" err="1"/>
              <a:t>niveau</a:t>
            </a:r>
            <a:endParaRPr lang="en-US" dirty="0"/>
          </a:p>
          <a:p>
            <a:pPr lvl="4"/>
            <a:r>
              <a:rPr lang="en-US" dirty="0" err="1"/>
              <a:t>Cinquième</a:t>
            </a:r>
            <a:r>
              <a:rPr lang="en-US" dirty="0"/>
              <a:t> </a:t>
            </a:r>
            <a:r>
              <a:rPr lang="en-US" dirty="0" err="1"/>
              <a:t>niveau</a:t>
            </a:r>
            <a:endParaRPr lang="fr-FR" dirty="0"/>
          </a:p>
        </p:txBody>
      </p:sp>
      <p:sp>
        <p:nvSpPr>
          <p:cNvPr id="7" name="Espace réservé de la date 3"/>
          <p:cNvSpPr>
            <a:spLocks noGrp="1"/>
          </p:cNvSpPr>
          <p:nvPr>
            <p:ph type="dt" sz="half" idx="10"/>
          </p:nvPr>
        </p:nvSpPr>
        <p:spPr/>
        <p:txBody>
          <a:bodyPr/>
          <a:lstStyle>
            <a:lvl1pPr>
              <a:defRPr/>
            </a:lvl1pPr>
          </a:lstStyle>
          <a:p>
            <a:pPr>
              <a:defRPr/>
            </a:pPr>
            <a:fld id="{54CD8ECF-4265-4D17-8D7E-DD839B0D6504}" type="datetime1">
              <a:rPr lang="fr-FR" altLang="en-US"/>
              <a:pPr>
                <a:defRPr/>
              </a:pPr>
              <a:t>18/11/2020</a:t>
            </a:fld>
            <a:endParaRPr lang="fr-FR" altLang="en-US"/>
          </a:p>
        </p:txBody>
      </p:sp>
      <p:sp>
        <p:nvSpPr>
          <p:cNvPr id="8" name="Espace réservé du pied de page 4"/>
          <p:cNvSpPr>
            <a:spLocks noGrp="1"/>
          </p:cNvSpPr>
          <p:nvPr>
            <p:ph type="ftr" sz="quarter" idx="11"/>
          </p:nvPr>
        </p:nvSpPr>
        <p:spPr/>
        <p:txBody>
          <a:bodyPr/>
          <a:lstStyle>
            <a:lvl1pPr>
              <a:defRPr/>
            </a:lvl1pPr>
          </a:lstStyle>
          <a:p>
            <a:pPr>
              <a:defRPr/>
            </a:pPr>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0076C0"/>
                </a:solidFill>
              </a:defRPr>
            </a:lvl1pPr>
          </a:lstStyle>
          <a:p>
            <a:r>
              <a:rPr lang="en-US" dirty="0" err="1"/>
              <a:t>Cliquez</a:t>
            </a:r>
            <a:r>
              <a:rPr lang="en-US" dirty="0"/>
              <a:t> et </a:t>
            </a:r>
            <a:r>
              <a:rPr lang="en-US" dirty="0" err="1"/>
              <a:t>modifiez</a:t>
            </a:r>
            <a:r>
              <a:rPr lang="en-US" dirty="0"/>
              <a:t> le </a:t>
            </a:r>
            <a:r>
              <a:rPr lang="en-US" dirty="0" err="1"/>
              <a:t>titre</a:t>
            </a:r>
            <a:endParaRPr lang="fr-FR" dirty="0"/>
          </a:p>
        </p:txBody>
      </p:sp>
      <p:sp>
        <p:nvSpPr>
          <p:cNvPr id="3" name="Espace réservé de la date 3"/>
          <p:cNvSpPr>
            <a:spLocks noGrp="1"/>
          </p:cNvSpPr>
          <p:nvPr>
            <p:ph type="dt" sz="half" idx="10"/>
          </p:nvPr>
        </p:nvSpPr>
        <p:spPr/>
        <p:txBody>
          <a:bodyPr/>
          <a:lstStyle>
            <a:lvl1pPr>
              <a:defRPr/>
            </a:lvl1pPr>
          </a:lstStyle>
          <a:p>
            <a:pPr>
              <a:defRPr/>
            </a:pPr>
            <a:fld id="{D5FC2EA9-1B1B-4069-865A-7A0AEDCC3B31}" type="datetime1">
              <a:rPr lang="fr-FR" altLang="en-US"/>
              <a:pPr>
                <a:defRPr/>
              </a:pPr>
              <a:t>18/11/2020</a:t>
            </a:fld>
            <a:endParaRPr lang="fr-FR" altLang="en-US"/>
          </a:p>
        </p:txBody>
      </p:sp>
      <p:sp>
        <p:nvSpPr>
          <p:cNvPr id="4" name="Espace réservé du pied de page 4"/>
          <p:cNvSpPr>
            <a:spLocks noGrp="1"/>
          </p:cNvSpPr>
          <p:nvPr>
            <p:ph type="ftr" sz="quarter" idx="11"/>
          </p:nvPr>
        </p:nvSpPr>
        <p:spPr/>
        <p:txBody>
          <a:bodyPr/>
          <a:lstStyle>
            <a:lvl1pPr>
              <a:defRPr/>
            </a:lvl1pPr>
          </a:lstStyle>
          <a:p>
            <a:pPr>
              <a:defRPr/>
            </a:pPr>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76ABC056-6E28-4A60-8747-27CEFE443478}" type="datetime1">
              <a:rPr lang="fr-FR" altLang="en-US"/>
              <a:pPr>
                <a:defRPr/>
              </a:pPr>
              <a:t>18/11/2020</a:t>
            </a:fld>
            <a:endParaRPr lang="fr-FR" altLang="en-US"/>
          </a:p>
        </p:txBody>
      </p:sp>
      <p:sp>
        <p:nvSpPr>
          <p:cNvPr id="3" name="Espace réservé du pied de page 4"/>
          <p:cNvSpPr>
            <a:spLocks noGrp="1"/>
          </p:cNvSpPr>
          <p:nvPr>
            <p:ph type="ftr" sz="quarter" idx="11"/>
          </p:nvPr>
        </p:nvSpPr>
        <p:spPr/>
        <p:txBody>
          <a:bodyPr/>
          <a:lstStyle>
            <a:lvl1pPr>
              <a:defRPr/>
            </a:lvl1pPr>
          </a:lstStyle>
          <a:p>
            <a:pPr>
              <a:defRPr/>
            </a:pPr>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714397" y="273050"/>
            <a:ext cx="2751116" cy="1162050"/>
          </a:xfrm>
        </p:spPr>
        <p:txBody>
          <a:bodyPr/>
          <a:lstStyle>
            <a:lvl1pPr algn="l">
              <a:defRPr sz="2000" b="1"/>
            </a:lvl1pPr>
          </a:lstStyle>
          <a:p>
            <a:r>
              <a:rPr lang="en-US" dirty="0" err="1"/>
              <a:t>Cliquez</a:t>
            </a:r>
            <a:r>
              <a:rPr lang="en-US" dirty="0"/>
              <a:t> et </a:t>
            </a:r>
            <a:r>
              <a:rPr lang="en-US" dirty="0" err="1"/>
              <a:t>modifiez</a:t>
            </a:r>
            <a:r>
              <a:rPr lang="en-US" dirty="0"/>
              <a:t> le </a:t>
            </a:r>
            <a:r>
              <a:rPr lang="en-US" dirty="0" err="1"/>
              <a:t>titre</a:t>
            </a:r>
            <a:endParaRPr lang="fr-FR" dirty="0"/>
          </a:p>
        </p:txBody>
      </p:sp>
      <p:sp>
        <p:nvSpPr>
          <p:cNvPr id="3" name="Espace réservé du contenu 2"/>
          <p:cNvSpPr>
            <a:spLocks noGrp="1"/>
          </p:cNvSpPr>
          <p:nvPr>
            <p:ph idx="1"/>
          </p:nvPr>
        </p:nvSpPr>
        <p:spPr>
          <a:xfrm>
            <a:off x="3575050" y="273051"/>
            <a:ext cx="4759583" cy="5703248"/>
          </a:xfrm>
        </p:spPr>
        <p:txBody>
          <a:bodyPr/>
          <a:lstStyle>
            <a:lvl1pPr>
              <a:defRPr sz="2600"/>
            </a:lvl1pPr>
            <a:lvl2pPr>
              <a:defRPr sz="24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dirty="0" err="1"/>
              <a:t>Cliquez</a:t>
            </a:r>
            <a:r>
              <a:rPr lang="en-US" dirty="0"/>
              <a:t> pour modifier les styles du </a:t>
            </a:r>
            <a:r>
              <a:rPr lang="en-US" dirty="0" err="1"/>
              <a:t>texte</a:t>
            </a:r>
            <a:r>
              <a:rPr lang="en-US" dirty="0"/>
              <a:t> du masque</a:t>
            </a:r>
          </a:p>
          <a:p>
            <a:pPr lvl="1"/>
            <a:r>
              <a:rPr lang="en-US" dirty="0" err="1"/>
              <a:t>Deuxième</a:t>
            </a:r>
            <a:r>
              <a:rPr lang="en-US" dirty="0"/>
              <a:t> </a:t>
            </a:r>
            <a:r>
              <a:rPr lang="en-US" dirty="0" err="1"/>
              <a:t>niveau</a:t>
            </a:r>
            <a:endParaRPr lang="en-US" dirty="0"/>
          </a:p>
          <a:p>
            <a:pPr lvl="2"/>
            <a:r>
              <a:rPr lang="en-US" dirty="0" err="1"/>
              <a:t>Troisième</a:t>
            </a:r>
            <a:r>
              <a:rPr lang="en-US" dirty="0"/>
              <a:t> </a:t>
            </a:r>
            <a:r>
              <a:rPr lang="en-US" dirty="0" err="1"/>
              <a:t>niveau</a:t>
            </a:r>
            <a:endParaRPr lang="en-US" dirty="0"/>
          </a:p>
          <a:p>
            <a:pPr lvl="3"/>
            <a:r>
              <a:rPr lang="en-US" dirty="0" err="1"/>
              <a:t>Quatrième</a:t>
            </a:r>
            <a:r>
              <a:rPr lang="en-US" dirty="0"/>
              <a:t> </a:t>
            </a:r>
            <a:r>
              <a:rPr lang="en-US" dirty="0" err="1"/>
              <a:t>niveau</a:t>
            </a:r>
            <a:endParaRPr lang="en-US" dirty="0"/>
          </a:p>
          <a:p>
            <a:pPr lvl="4"/>
            <a:r>
              <a:rPr lang="en-US" dirty="0" err="1"/>
              <a:t>Cinquième</a:t>
            </a:r>
            <a:r>
              <a:rPr lang="en-US" dirty="0"/>
              <a:t> </a:t>
            </a:r>
            <a:r>
              <a:rPr lang="en-US" dirty="0" err="1"/>
              <a:t>niveau</a:t>
            </a:r>
            <a:endParaRPr lang="fr-FR" dirty="0"/>
          </a:p>
        </p:txBody>
      </p:sp>
      <p:sp>
        <p:nvSpPr>
          <p:cNvPr id="4" name="Espace réservé du texte 3"/>
          <p:cNvSpPr>
            <a:spLocks noGrp="1"/>
          </p:cNvSpPr>
          <p:nvPr>
            <p:ph type="body" sz="half" idx="2"/>
          </p:nvPr>
        </p:nvSpPr>
        <p:spPr>
          <a:xfrm>
            <a:off x="714397" y="1435101"/>
            <a:ext cx="2751116" cy="457095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Cliquez pour modifier les styles du texte du masque</a:t>
            </a:r>
          </a:p>
        </p:txBody>
      </p:sp>
      <p:sp>
        <p:nvSpPr>
          <p:cNvPr id="5" name="Espace réservé de la date 4"/>
          <p:cNvSpPr>
            <a:spLocks noGrp="1"/>
          </p:cNvSpPr>
          <p:nvPr>
            <p:ph type="dt" sz="half" idx="10"/>
          </p:nvPr>
        </p:nvSpPr>
        <p:spPr>
          <a:xfrm>
            <a:off x="714375" y="6356350"/>
            <a:ext cx="2751138" cy="365125"/>
          </a:xfrm>
        </p:spPr>
        <p:txBody>
          <a:bodyPr/>
          <a:lstStyle>
            <a:lvl1pPr>
              <a:defRPr/>
            </a:lvl1pPr>
          </a:lstStyle>
          <a:p>
            <a:pPr>
              <a:defRPr/>
            </a:pPr>
            <a:fld id="{2A685210-3239-4929-8E45-EB905A77228A}" type="datetime1">
              <a:rPr lang="fr-FR" altLang="en-US"/>
              <a:pPr>
                <a:defRPr/>
              </a:pPr>
              <a:t>18/11/2020</a:t>
            </a:fld>
            <a:endParaRPr lang="fr-FR" altLang="en-US"/>
          </a:p>
        </p:txBody>
      </p:sp>
      <p:sp>
        <p:nvSpPr>
          <p:cNvPr id="6" name="Espace réservé du pied de page 5"/>
          <p:cNvSpPr>
            <a:spLocks noGrp="1"/>
          </p:cNvSpPr>
          <p:nvPr>
            <p:ph type="ftr" sz="quarter" idx="11"/>
          </p:nvPr>
        </p:nvSpPr>
        <p:spPr>
          <a:xfrm>
            <a:off x="3575050" y="6356350"/>
            <a:ext cx="3659188" cy="365125"/>
          </a:xfrm>
        </p:spPr>
        <p:txBody>
          <a:bodyPr/>
          <a:lstStyle>
            <a:lvl1pPr>
              <a:defRPr/>
            </a:lvl1pPr>
          </a:lstStyle>
          <a:p>
            <a:pPr>
              <a:defRPr/>
            </a:pPr>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737073" y="4808256"/>
            <a:ext cx="7563541" cy="423001"/>
          </a:xfrm>
        </p:spPr>
        <p:txBody>
          <a:bodyPr anchor="b"/>
          <a:lstStyle>
            <a:lvl1pPr algn="l">
              <a:defRPr sz="2200" b="1"/>
            </a:lvl1pPr>
          </a:lstStyle>
          <a:p>
            <a:r>
              <a:rPr lang="en-US" dirty="0" err="1"/>
              <a:t>Cliquez</a:t>
            </a:r>
            <a:r>
              <a:rPr lang="en-US" dirty="0"/>
              <a:t> et </a:t>
            </a:r>
            <a:r>
              <a:rPr lang="en-US" dirty="0" err="1"/>
              <a:t>modifiez</a:t>
            </a:r>
            <a:r>
              <a:rPr lang="en-US" dirty="0"/>
              <a:t> le </a:t>
            </a:r>
            <a:r>
              <a:rPr lang="en-US" dirty="0" err="1"/>
              <a:t>titre</a:t>
            </a:r>
            <a:endParaRPr lang="fr-FR" dirty="0"/>
          </a:p>
        </p:txBody>
      </p:sp>
      <p:sp>
        <p:nvSpPr>
          <p:cNvPr id="3" name="Espace réservé pour une image  2"/>
          <p:cNvSpPr>
            <a:spLocks noGrp="1"/>
          </p:cNvSpPr>
          <p:nvPr>
            <p:ph type="pic" idx="1"/>
          </p:nvPr>
        </p:nvSpPr>
        <p:spPr>
          <a:xfrm>
            <a:off x="850473" y="612775"/>
            <a:ext cx="7450141"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737073" y="5231258"/>
            <a:ext cx="7563541" cy="60896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err="1"/>
              <a:t>Cliquez</a:t>
            </a:r>
            <a:r>
              <a:rPr lang="en-US" dirty="0"/>
              <a:t> pour modifier les styles du </a:t>
            </a:r>
            <a:r>
              <a:rPr lang="en-US" dirty="0" err="1"/>
              <a:t>texte</a:t>
            </a:r>
            <a:r>
              <a:rPr lang="en-US" dirty="0"/>
              <a:t> du masque</a:t>
            </a:r>
          </a:p>
        </p:txBody>
      </p:sp>
      <p:sp>
        <p:nvSpPr>
          <p:cNvPr id="5" name="Espace réservé de la date 4"/>
          <p:cNvSpPr>
            <a:spLocks noGrp="1"/>
          </p:cNvSpPr>
          <p:nvPr>
            <p:ph type="dt" sz="half" idx="10"/>
          </p:nvPr>
        </p:nvSpPr>
        <p:spPr>
          <a:xfrm>
            <a:off x="850900" y="6356350"/>
            <a:ext cx="1739900" cy="365125"/>
          </a:xfrm>
        </p:spPr>
        <p:txBody>
          <a:bodyPr/>
          <a:lstStyle>
            <a:lvl1pPr>
              <a:defRPr/>
            </a:lvl1pPr>
          </a:lstStyle>
          <a:p>
            <a:pPr>
              <a:defRPr/>
            </a:pPr>
            <a:fld id="{816BAEB9-194C-472C-B84A-6F64AD194939}" type="datetime1">
              <a:rPr lang="fr-FR" altLang="en-US"/>
              <a:pPr>
                <a:defRPr/>
              </a:pPr>
              <a:t>18/11/2020</a:t>
            </a:fld>
            <a:endParaRPr lang="fr-FR" altLang="en-US"/>
          </a:p>
        </p:txBody>
      </p:sp>
      <p:sp>
        <p:nvSpPr>
          <p:cNvPr id="6" name="Espace réservé du pied de page 5"/>
          <p:cNvSpPr>
            <a:spLocks noGrp="1"/>
          </p:cNvSpPr>
          <p:nvPr>
            <p:ph type="ftr" sz="quarter" idx="11"/>
          </p:nvPr>
        </p:nvSpPr>
        <p:spPr/>
        <p:txBody>
          <a:bodyPr/>
          <a:lstStyle>
            <a:lvl1pPr>
              <a:defRPr/>
            </a:lvl1pPr>
          </a:lstStyle>
          <a:p>
            <a:pPr>
              <a:defRPr/>
            </a:pPr>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741363" y="274638"/>
            <a:ext cx="7566025" cy="10906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GB" altLang="en-US"/>
          </a:p>
        </p:txBody>
      </p:sp>
      <p:sp>
        <p:nvSpPr>
          <p:cNvPr id="1027" name="Espace réservé du texte 2"/>
          <p:cNvSpPr>
            <a:spLocks noGrp="1"/>
          </p:cNvSpPr>
          <p:nvPr>
            <p:ph type="body" idx="1"/>
          </p:nvPr>
        </p:nvSpPr>
        <p:spPr bwMode="auto">
          <a:xfrm>
            <a:off x="741363" y="1498600"/>
            <a:ext cx="7566025" cy="44211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Cliquez pour modifier les styles du texte du masque</a:t>
            </a:r>
          </a:p>
          <a:p>
            <a:pPr lvl="1"/>
            <a:r>
              <a:rPr lang="en-US" altLang="en-US"/>
              <a:t>Deuxième niveau</a:t>
            </a:r>
          </a:p>
          <a:p>
            <a:pPr lvl="2"/>
            <a:r>
              <a:rPr lang="en-US" altLang="en-US"/>
              <a:t>Troisième niveau</a:t>
            </a:r>
          </a:p>
          <a:p>
            <a:pPr lvl="3"/>
            <a:r>
              <a:rPr lang="en-US" altLang="en-US"/>
              <a:t>Quatrième niveau</a:t>
            </a:r>
          </a:p>
          <a:p>
            <a:pPr lvl="4"/>
            <a:r>
              <a:rPr lang="en-US" altLang="en-US"/>
              <a:t>Cinquième niveau</a:t>
            </a:r>
            <a:endParaRPr lang="fr-FR" altLang="en-US"/>
          </a:p>
        </p:txBody>
      </p:sp>
      <p:sp>
        <p:nvSpPr>
          <p:cNvPr id="4" name="Espace réservé de la date 3"/>
          <p:cNvSpPr>
            <a:spLocks noGrp="1"/>
          </p:cNvSpPr>
          <p:nvPr>
            <p:ph type="dt" sz="half" idx="2"/>
          </p:nvPr>
        </p:nvSpPr>
        <p:spPr>
          <a:xfrm>
            <a:off x="741363" y="6356350"/>
            <a:ext cx="1849437"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474747"/>
                </a:solidFill>
                <a:cs typeface="Arial" charset="0"/>
              </a:defRPr>
            </a:lvl1pPr>
          </a:lstStyle>
          <a:p>
            <a:pPr>
              <a:defRPr/>
            </a:pPr>
            <a:fld id="{A9A3327E-27B2-4B75-8E71-D43EA59D5DA7}" type="datetime1">
              <a:rPr lang="fr-FR" altLang="en-US"/>
              <a:pPr>
                <a:defRPr/>
              </a:pPr>
              <a:t>18/11/2020</a:t>
            </a:fld>
            <a:endParaRPr lang="fr-FR" altLang="en-US"/>
          </a:p>
        </p:txBody>
      </p:sp>
      <p:sp>
        <p:nvSpPr>
          <p:cNvPr id="5" name="Espace réservé du pied de page 4"/>
          <p:cNvSpPr>
            <a:spLocks noGrp="1"/>
          </p:cNvSpPr>
          <p:nvPr>
            <p:ph type="ftr" sz="quarter" idx="3"/>
          </p:nvPr>
        </p:nvSpPr>
        <p:spPr>
          <a:xfrm>
            <a:off x="2824163" y="6356350"/>
            <a:ext cx="32639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474747"/>
                </a:solidFill>
                <a:cs typeface="Arial" charset="0"/>
              </a:defRPr>
            </a:lvl1pPr>
          </a:lstStyle>
          <a:p>
            <a:pPr>
              <a:defRPr/>
            </a:pPr>
            <a:endParaRPr lang="en-US" altLang="en-US"/>
          </a:p>
        </p:txBody>
      </p:sp>
      <p:pic>
        <p:nvPicPr>
          <p:cNvPr id="1030" name="Image 9" descr="OHCHR_logo_EN_blue.png"/>
          <p:cNvPicPr>
            <a:picLocks noChangeAspect="1"/>
          </p:cNvPicPr>
          <p:nvPr userDrawn="1"/>
        </p:nvPicPr>
        <p:blipFill>
          <a:blip r:embed="rId10"/>
          <a:srcRect/>
          <a:stretch>
            <a:fillRect/>
          </a:stretch>
        </p:blipFill>
        <p:spPr bwMode="auto">
          <a:xfrm>
            <a:off x="7099300" y="6018213"/>
            <a:ext cx="1825625" cy="660400"/>
          </a:xfrm>
          <a:prstGeom prst="rect">
            <a:avLst/>
          </a:prstGeom>
          <a:noFill/>
          <a:ln w="9525">
            <a:noFill/>
            <a:miter lim="800000"/>
            <a:headEnd/>
            <a:tailEnd/>
          </a:ln>
        </p:spPr>
      </p:pic>
      <p:pic>
        <p:nvPicPr>
          <p:cNvPr id="1031" name="Image 6" descr="UN_logo.jpg"/>
          <p:cNvPicPr>
            <a:picLocks noChangeAspect="1"/>
          </p:cNvPicPr>
          <p:nvPr userDrawn="1"/>
        </p:nvPicPr>
        <p:blipFill>
          <a:blip r:embed="rId11"/>
          <a:srcRect/>
          <a:stretch>
            <a:fillRect/>
          </a:stretch>
        </p:blipFill>
        <p:spPr bwMode="auto">
          <a:xfrm>
            <a:off x="6308725" y="6188075"/>
            <a:ext cx="574675" cy="573088"/>
          </a:xfrm>
          <a:prstGeom prst="rect">
            <a:avLst/>
          </a:prstGeom>
          <a:noFill/>
          <a:ln w="9525">
            <a:noFill/>
            <a:miter lim="800000"/>
            <a:headEnd/>
            <a:tailEnd/>
          </a:ln>
        </p:spPr>
      </p:pic>
      <p:cxnSp>
        <p:nvCxnSpPr>
          <p:cNvPr id="12" name="Connecteur droit 11"/>
          <p:cNvCxnSpPr/>
          <p:nvPr userDrawn="1"/>
        </p:nvCxnSpPr>
        <p:spPr>
          <a:xfrm rot="5400000">
            <a:off x="258762" y="328613"/>
            <a:ext cx="658813" cy="1588"/>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4381" r:id="rId1"/>
    <p:sldLayoutId id="2147484376" r:id="rId2"/>
    <p:sldLayoutId id="2147484377" r:id="rId3"/>
    <p:sldLayoutId id="2147484378" r:id="rId4"/>
    <p:sldLayoutId id="2147484379" r:id="rId5"/>
    <p:sldLayoutId id="2147484380" r:id="rId6"/>
    <p:sldLayoutId id="2147484382" r:id="rId7"/>
    <p:sldLayoutId id="2147484383" r:id="rId8"/>
  </p:sldLayoutIdLst>
  <p:txStyles>
    <p:titleStyle>
      <a:lvl1pPr algn="l" defTabSz="457200" rtl="0" eaLnBrk="0" fontAlgn="base" hangingPunct="0">
        <a:spcBef>
          <a:spcPct val="0"/>
        </a:spcBef>
        <a:spcAft>
          <a:spcPct val="0"/>
        </a:spcAft>
        <a:defRPr sz="2600" b="1" kern="1200">
          <a:solidFill>
            <a:schemeClr val="tx2"/>
          </a:solidFill>
          <a:latin typeface="Arial"/>
          <a:ea typeface="ＭＳ Ｐゴシック" pitchFamily="-108" charset="-128"/>
          <a:cs typeface="Arial"/>
        </a:defRPr>
      </a:lvl1pPr>
      <a:lvl2pPr algn="l" defTabSz="457200" rtl="0" eaLnBrk="0" fontAlgn="base" hangingPunct="0">
        <a:spcBef>
          <a:spcPct val="0"/>
        </a:spcBef>
        <a:spcAft>
          <a:spcPct val="0"/>
        </a:spcAft>
        <a:defRPr sz="2600" b="1">
          <a:solidFill>
            <a:schemeClr val="tx2"/>
          </a:solidFill>
          <a:latin typeface="Arial" pitchFamily="-108" charset="0"/>
          <a:ea typeface="ＭＳ Ｐゴシック" pitchFamily="-108" charset="-128"/>
          <a:cs typeface="Arial" charset="0"/>
        </a:defRPr>
      </a:lvl2pPr>
      <a:lvl3pPr algn="l" defTabSz="457200" rtl="0" eaLnBrk="0" fontAlgn="base" hangingPunct="0">
        <a:spcBef>
          <a:spcPct val="0"/>
        </a:spcBef>
        <a:spcAft>
          <a:spcPct val="0"/>
        </a:spcAft>
        <a:defRPr sz="2600" b="1">
          <a:solidFill>
            <a:schemeClr val="tx2"/>
          </a:solidFill>
          <a:latin typeface="Arial" pitchFamily="-108" charset="0"/>
          <a:ea typeface="ＭＳ Ｐゴシック" pitchFamily="-108" charset="-128"/>
          <a:cs typeface="Arial" charset="0"/>
        </a:defRPr>
      </a:lvl3pPr>
      <a:lvl4pPr algn="l" defTabSz="457200" rtl="0" eaLnBrk="0" fontAlgn="base" hangingPunct="0">
        <a:spcBef>
          <a:spcPct val="0"/>
        </a:spcBef>
        <a:spcAft>
          <a:spcPct val="0"/>
        </a:spcAft>
        <a:defRPr sz="2600" b="1">
          <a:solidFill>
            <a:schemeClr val="tx2"/>
          </a:solidFill>
          <a:latin typeface="Arial" pitchFamily="-108" charset="0"/>
          <a:ea typeface="ＭＳ Ｐゴシック" pitchFamily="-108" charset="-128"/>
          <a:cs typeface="Arial" charset="0"/>
        </a:defRPr>
      </a:lvl4pPr>
      <a:lvl5pPr algn="l" defTabSz="457200" rtl="0" eaLnBrk="0" fontAlgn="base" hangingPunct="0">
        <a:spcBef>
          <a:spcPct val="0"/>
        </a:spcBef>
        <a:spcAft>
          <a:spcPct val="0"/>
        </a:spcAft>
        <a:defRPr sz="2600" b="1">
          <a:solidFill>
            <a:schemeClr val="tx2"/>
          </a:solidFill>
          <a:latin typeface="Arial" pitchFamily="-108" charset="0"/>
          <a:ea typeface="ＭＳ Ｐゴシック" pitchFamily="-108" charset="-128"/>
          <a:cs typeface="Arial" charset="0"/>
        </a:defRPr>
      </a:lvl5pPr>
      <a:lvl6pPr marL="457200" algn="l" defTabSz="457200" rtl="0" fontAlgn="base">
        <a:spcBef>
          <a:spcPct val="0"/>
        </a:spcBef>
        <a:spcAft>
          <a:spcPct val="0"/>
        </a:spcAft>
        <a:defRPr sz="2800">
          <a:solidFill>
            <a:schemeClr val="tx2"/>
          </a:solidFill>
          <a:latin typeface="Arial" pitchFamily="-108" charset="0"/>
          <a:ea typeface="ＭＳ Ｐゴシック" pitchFamily="-108" charset="-128"/>
        </a:defRPr>
      </a:lvl6pPr>
      <a:lvl7pPr marL="914400" algn="l" defTabSz="457200" rtl="0" fontAlgn="base">
        <a:spcBef>
          <a:spcPct val="0"/>
        </a:spcBef>
        <a:spcAft>
          <a:spcPct val="0"/>
        </a:spcAft>
        <a:defRPr sz="2800">
          <a:solidFill>
            <a:schemeClr val="tx2"/>
          </a:solidFill>
          <a:latin typeface="Arial" pitchFamily="-108" charset="0"/>
          <a:ea typeface="ＭＳ Ｐゴシック" pitchFamily="-108" charset="-128"/>
        </a:defRPr>
      </a:lvl7pPr>
      <a:lvl8pPr marL="1371600" algn="l" defTabSz="457200" rtl="0" fontAlgn="base">
        <a:spcBef>
          <a:spcPct val="0"/>
        </a:spcBef>
        <a:spcAft>
          <a:spcPct val="0"/>
        </a:spcAft>
        <a:defRPr sz="2800">
          <a:solidFill>
            <a:schemeClr val="tx2"/>
          </a:solidFill>
          <a:latin typeface="Arial" pitchFamily="-108" charset="0"/>
          <a:ea typeface="ＭＳ Ｐゴシック" pitchFamily="-108" charset="-128"/>
        </a:defRPr>
      </a:lvl8pPr>
      <a:lvl9pPr marL="1828800" algn="l" defTabSz="457200" rtl="0" fontAlgn="base">
        <a:spcBef>
          <a:spcPct val="0"/>
        </a:spcBef>
        <a:spcAft>
          <a:spcPct val="0"/>
        </a:spcAft>
        <a:defRPr sz="2800">
          <a:solidFill>
            <a:schemeClr val="tx2"/>
          </a:solidFill>
          <a:latin typeface="Arial" pitchFamily="-108" charset="0"/>
          <a:ea typeface="ＭＳ Ｐゴシック" pitchFamily="-108" charset="-128"/>
        </a:defRPr>
      </a:lvl9pPr>
    </p:titleStyle>
    <p:bodyStyle>
      <a:lvl1pPr marL="342900" indent="-342900" algn="l" defTabSz="457200" rtl="0" eaLnBrk="0" fontAlgn="base" hangingPunct="0">
        <a:spcBef>
          <a:spcPct val="20000"/>
        </a:spcBef>
        <a:spcAft>
          <a:spcPct val="0"/>
        </a:spcAft>
        <a:buClr>
          <a:schemeClr val="tx2"/>
        </a:buClr>
        <a:buFont typeface="Wingdings" pitchFamily="2" charset="2"/>
        <a:buChar char="§"/>
        <a:defRPr sz="2600" kern="1200">
          <a:solidFill>
            <a:schemeClr val="tx1"/>
          </a:solidFill>
          <a:latin typeface="Arial"/>
          <a:ea typeface="ＭＳ Ｐゴシック" pitchFamily="-108" charset="-128"/>
          <a:cs typeface="Arial"/>
        </a:defRPr>
      </a:lvl1pPr>
      <a:lvl2pPr marL="742950" indent="-285750" algn="l" defTabSz="457200" rtl="0" eaLnBrk="0" fontAlgn="base" hangingPunct="0">
        <a:spcBef>
          <a:spcPct val="20000"/>
        </a:spcBef>
        <a:spcAft>
          <a:spcPct val="0"/>
        </a:spcAft>
        <a:buClr>
          <a:schemeClr val="tx2"/>
        </a:buClr>
        <a:buFont typeface="Wingdings" pitchFamily="2" charset="2"/>
        <a:buChar char="§"/>
        <a:defRPr sz="2400" kern="1200">
          <a:solidFill>
            <a:schemeClr val="tx1"/>
          </a:solidFill>
          <a:latin typeface="Arial"/>
          <a:ea typeface="ＭＳ Ｐゴシック" pitchFamily="-108" charset="-128"/>
          <a:cs typeface="Arial"/>
        </a:defRPr>
      </a:lvl2pPr>
      <a:lvl3pPr marL="1143000" indent="-228600" algn="l" defTabSz="457200" rtl="0" eaLnBrk="0" fontAlgn="base" hangingPunct="0">
        <a:spcBef>
          <a:spcPct val="20000"/>
        </a:spcBef>
        <a:spcAft>
          <a:spcPct val="0"/>
        </a:spcAft>
        <a:buClr>
          <a:schemeClr val="tx2"/>
        </a:buClr>
        <a:buFont typeface="Wingdings" pitchFamily="2" charset="2"/>
        <a:buChar char="§"/>
        <a:defRPr sz="2200" kern="1200">
          <a:solidFill>
            <a:schemeClr val="tx1"/>
          </a:solidFill>
          <a:latin typeface="Arial"/>
          <a:ea typeface="ＭＳ Ｐゴシック" pitchFamily="-108" charset="-128"/>
          <a:cs typeface="Arial"/>
        </a:defRPr>
      </a:lvl3pPr>
      <a:lvl4pPr marL="1600200" indent="-228600" algn="l" defTabSz="457200" rtl="0" eaLnBrk="0" fontAlgn="base" hangingPunct="0">
        <a:spcBef>
          <a:spcPct val="20000"/>
        </a:spcBef>
        <a:spcAft>
          <a:spcPct val="0"/>
        </a:spcAft>
        <a:buClr>
          <a:schemeClr val="tx2"/>
        </a:buClr>
        <a:buFont typeface="Wingdings" pitchFamily="2" charset="2"/>
        <a:buChar char="§"/>
        <a:defRPr sz="2000" kern="1200">
          <a:solidFill>
            <a:schemeClr val="tx1"/>
          </a:solidFill>
          <a:latin typeface="Arial"/>
          <a:ea typeface="ＭＳ Ｐゴシック" pitchFamily="-108" charset="-128"/>
          <a:cs typeface="Arial"/>
        </a:defRPr>
      </a:lvl4pPr>
      <a:lvl5pPr marL="2057400" indent="-228600" algn="l" defTabSz="457200" rtl="0" eaLnBrk="0" fontAlgn="base" hangingPunct="0">
        <a:spcBef>
          <a:spcPct val="20000"/>
        </a:spcBef>
        <a:spcAft>
          <a:spcPct val="0"/>
        </a:spcAft>
        <a:buClr>
          <a:schemeClr val="tx2"/>
        </a:buClr>
        <a:buFont typeface="Wingdings" pitchFamily="2" charset="2"/>
        <a:buChar char="§"/>
        <a:defRPr sz="2000" kern="1200">
          <a:solidFill>
            <a:schemeClr val="tx1"/>
          </a:solidFill>
          <a:latin typeface="Arial"/>
          <a:ea typeface="ＭＳ Ｐゴシック" pitchFamily="-108"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ohchr.org/EN/HRBodies/Pages/HumanRightsBodies.aspx"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ohchr.org/EN/HRBodies/Pages/upcomingelections.aspx"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ohchr.org/en/hrbodies/cerd/pages/cerdindex.aspx"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tbinternet.ohchr.org/_layouts/TreatyBodyExternal/countries.aspx?CountryCode=BRA&amp;Lang=EN"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ohchr.org/Documents/HRBodies/CRPD/GC/RighttoEducation/CRPD-C-GC-4.doc"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16.jpg"/><Relationship Id="rId4" Type="http://schemas.openxmlformats.org/officeDocument/2006/relationships/hyperlink" Target="http://www2.ohchr.org/english/law/docs/CEDAW-C-49-D-17-2008_en.pdf"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tbinternet.ohchr.org/Treaties/CERD/Shared%20Documents/BRA/INT_CERD_ALE_BRA_8925_E.pdf"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www.ohchr.org/EN/Issues/Business/Pages/WGHRandtransnationalcorporationsandotherbusiness.aspx" TargetMode="Externa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hyperlink" Target="https://www.ohchr.org/Documents/Issues/ToxicWaste/A_HRC_45_12_Add4_PT.docx"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www.ohchr.org/Documents/Issues/ToxicWaste/A_HRC_45_12_Add2_AUV.docx" TargetMode="External"/><Relationship Id="rId5" Type="http://schemas.openxmlformats.org/officeDocument/2006/relationships/image" Target="../media/image26.jpeg"/><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3" Type="http://schemas.openxmlformats.org/officeDocument/2006/relationships/hyperlink" Target="https://spcommreports.ohchr.org/" TargetMode="External"/><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angela.pires@one.un.org"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www.acnudh.org/" TargetMode="External"/><Relationship Id="rId5" Type="http://schemas.openxmlformats.org/officeDocument/2006/relationships/hyperlink" Target="http://www.ohchr.org/" TargetMode="External"/><Relationship Id="rId4" Type="http://schemas.openxmlformats.org/officeDocument/2006/relationships/hyperlink" Target="mailto:apires@ohchr.org"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itre 10"/>
          <p:cNvSpPr>
            <a:spLocks noGrp="1"/>
          </p:cNvSpPr>
          <p:nvPr>
            <p:ph type="ctrTitle"/>
          </p:nvPr>
        </p:nvSpPr>
        <p:spPr>
          <a:xfrm>
            <a:off x="724462" y="1743075"/>
            <a:ext cx="7251700" cy="1149350"/>
          </a:xfrm>
        </p:spPr>
        <p:txBody>
          <a:bodyPr/>
          <a:lstStyle/>
          <a:p>
            <a:r>
              <a:rPr lang="pt-BR" altLang="en-US" sz="3200" dirty="0">
                <a:latin typeface="Arial" charset="0"/>
                <a:ea typeface="ＭＳ Ｐゴシック" pitchFamily="34" charset="-128"/>
                <a:cs typeface="Arial" charset="0"/>
              </a:rPr>
              <a:t>Visão geral do sistema internacional de direitos humanos</a:t>
            </a:r>
            <a:r>
              <a:rPr lang="es-ES" altLang="en-US" sz="3200" dirty="0">
                <a:solidFill>
                  <a:schemeClr val="tx1"/>
                </a:solidFill>
                <a:latin typeface="Arial" charset="0"/>
                <a:ea typeface="ＭＳ Ｐゴシック" pitchFamily="34" charset="-128"/>
                <a:cs typeface="Arial" charset="0"/>
              </a:rPr>
              <a:t/>
            </a:r>
            <a:br>
              <a:rPr lang="es-ES" altLang="en-US" sz="3200" dirty="0">
                <a:solidFill>
                  <a:schemeClr val="tx1"/>
                </a:solidFill>
                <a:latin typeface="Arial" charset="0"/>
                <a:ea typeface="ＭＳ Ｐゴシック" pitchFamily="34" charset="-128"/>
                <a:cs typeface="Arial" charset="0"/>
              </a:rPr>
            </a:br>
            <a:endParaRPr lang="es-ES" altLang="en-US" sz="3600" dirty="0">
              <a:solidFill>
                <a:schemeClr val="tx1"/>
              </a:solidFill>
              <a:latin typeface="Arial" charset="0"/>
              <a:ea typeface="ＭＳ Ｐゴシック" pitchFamily="34" charset="-128"/>
              <a:cs typeface="Arial" charset="0"/>
            </a:endParaRPr>
          </a:p>
        </p:txBody>
      </p:sp>
      <p:sp>
        <p:nvSpPr>
          <p:cNvPr id="2" name="Subtitle 1"/>
          <p:cNvSpPr>
            <a:spLocks noGrp="1"/>
          </p:cNvSpPr>
          <p:nvPr>
            <p:ph type="subTitle" idx="1"/>
          </p:nvPr>
        </p:nvSpPr>
        <p:spPr/>
        <p:txBody>
          <a:bodyPr/>
          <a:lstStyle/>
          <a:p>
            <a:r>
              <a:rPr lang="en-US" dirty="0"/>
              <a:t>Angela Pires Terto</a:t>
            </a:r>
          </a:p>
          <a:p>
            <a:r>
              <a:rPr lang="en-US" dirty="0" err="1"/>
              <a:t>Assessora</a:t>
            </a:r>
            <a:r>
              <a:rPr lang="en-US" dirty="0"/>
              <a:t> Nacional de Direitos Humanos</a:t>
            </a:r>
            <a:endParaRPr lang="pt-B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re 1"/>
          <p:cNvSpPr>
            <a:spLocks noGrp="1"/>
          </p:cNvSpPr>
          <p:nvPr>
            <p:ph type="title" idx="4294967295"/>
          </p:nvPr>
        </p:nvSpPr>
        <p:spPr/>
        <p:txBody>
          <a:bodyPr/>
          <a:lstStyle/>
          <a:p>
            <a:pPr eaLnBrk="1" hangingPunct="1"/>
            <a:r>
              <a:rPr lang="es-ES" altLang="en-US" sz="2800" dirty="0" err="1">
                <a:latin typeface="Arial" charset="0"/>
                <a:ea typeface="ＭＳ Ｐゴシック" pitchFamily="34" charset="-128"/>
                <a:cs typeface="Arial" charset="0"/>
              </a:rPr>
              <a:t>Órgãos</a:t>
            </a:r>
            <a:r>
              <a:rPr lang="es-ES" altLang="en-US" sz="2800" dirty="0">
                <a:latin typeface="Arial" charset="0"/>
                <a:ea typeface="ＭＳ Ｐゴシック" pitchFamily="34" charset="-128"/>
                <a:cs typeface="Arial" charset="0"/>
              </a:rPr>
              <a:t> de Tratado</a:t>
            </a:r>
          </a:p>
        </p:txBody>
      </p:sp>
      <p:sp>
        <p:nvSpPr>
          <p:cNvPr id="2" name="TextBox 1"/>
          <p:cNvSpPr txBox="1"/>
          <p:nvPr/>
        </p:nvSpPr>
        <p:spPr>
          <a:xfrm>
            <a:off x="3883025" y="539750"/>
            <a:ext cx="5021263" cy="6186309"/>
          </a:xfrm>
          <a:prstGeom prst="rect">
            <a:avLst/>
          </a:prstGeom>
          <a:noFill/>
        </p:spPr>
        <p:txBody>
          <a:bodyPr wrap="square">
            <a:spAutoFit/>
          </a:bodyPr>
          <a:lstStyle/>
          <a:p>
            <a:pPr>
              <a:lnSpc>
                <a:spcPct val="80000"/>
              </a:lnSpc>
              <a:buFont typeface="Wingdings" pitchFamily="2" charset="2"/>
              <a:buNone/>
              <a:defRPr/>
            </a:pPr>
            <a:endParaRPr lang="es-ES" b="1" dirty="0"/>
          </a:p>
          <a:p>
            <a:pPr marL="285750" indent="-285750">
              <a:lnSpc>
                <a:spcPct val="80000"/>
              </a:lnSpc>
              <a:buClr>
                <a:schemeClr val="tx2"/>
              </a:buClr>
              <a:buFont typeface="Wingdings" panose="05000000000000000000" pitchFamily="2" charset="2"/>
              <a:buChar char="§"/>
              <a:defRPr/>
            </a:pPr>
            <a:r>
              <a:rPr lang="pt-BR" b="1" dirty="0"/>
              <a:t>Mandato</a:t>
            </a:r>
            <a:r>
              <a:rPr lang="pt-BR" dirty="0"/>
              <a:t>: monitorar a implementação do tratado pertinente pelos Estados Partes.</a:t>
            </a:r>
          </a:p>
          <a:p>
            <a:pPr marL="285750" indent="-285750">
              <a:lnSpc>
                <a:spcPct val="80000"/>
              </a:lnSpc>
              <a:buClr>
                <a:schemeClr val="tx2"/>
              </a:buClr>
              <a:buFont typeface="Wingdings" panose="05000000000000000000" pitchFamily="2" charset="2"/>
              <a:buChar char="§"/>
              <a:defRPr/>
            </a:pPr>
            <a:endParaRPr lang="pt-BR" dirty="0"/>
          </a:p>
          <a:p>
            <a:pPr marL="285750" indent="-285750">
              <a:lnSpc>
                <a:spcPct val="80000"/>
              </a:lnSpc>
              <a:buClr>
                <a:schemeClr val="tx2"/>
              </a:buClr>
              <a:buFont typeface="Wingdings" panose="05000000000000000000" pitchFamily="2" charset="2"/>
              <a:buChar char="§"/>
              <a:defRPr/>
            </a:pPr>
            <a:r>
              <a:rPr lang="pt-BR" b="1" dirty="0"/>
              <a:t>Filiação: </a:t>
            </a:r>
            <a:r>
              <a:rPr lang="pt-BR" dirty="0"/>
              <a:t>10 a 25 membros, </a:t>
            </a:r>
          </a:p>
          <a:p>
            <a:pPr marL="285750" indent="-285750">
              <a:lnSpc>
                <a:spcPct val="80000"/>
              </a:lnSpc>
              <a:buClr>
                <a:schemeClr val="tx2"/>
              </a:buClr>
              <a:buFont typeface="Wingdings" panose="05000000000000000000" pitchFamily="2" charset="2"/>
              <a:buChar char="§"/>
              <a:defRPr/>
            </a:pPr>
            <a:endParaRPr lang="pt-BR" dirty="0"/>
          </a:p>
          <a:p>
            <a:pPr marL="285750" indent="-285750">
              <a:lnSpc>
                <a:spcPct val="80000"/>
              </a:lnSpc>
              <a:buClr>
                <a:schemeClr val="tx2"/>
              </a:buClr>
              <a:buFont typeface="Wingdings" panose="05000000000000000000" pitchFamily="2" charset="2"/>
              <a:buChar char="§"/>
              <a:defRPr/>
            </a:pPr>
            <a:r>
              <a:rPr lang="pt-BR" dirty="0"/>
              <a:t>Em total: 172 integrantes (10 órgãos)</a:t>
            </a:r>
          </a:p>
          <a:p>
            <a:pPr>
              <a:lnSpc>
                <a:spcPct val="80000"/>
              </a:lnSpc>
              <a:buClr>
                <a:schemeClr val="tx2"/>
              </a:buClr>
              <a:defRPr/>
            </a:pPr>
            <a:endParaRPr lang="pt-BR" dirty="0"/>
          </a:p>
          <a:p>
            <a:pPr marL="285750" indent="-285750">
              <a:lnSpc>
                <a:spcPct val="80000"/>
              </a:lnSpc>
              <a:buClr>
                <a:schemeClr val="tx2"/>
              </a:buClr>
              <a:buFont typeface="Wingdings" panose="05000000000000000000" pitchFamily="2" charset="2"/>
              <a:buChar char="§"/>
              <a:defRPr/>
            </a:pPr>
            <a:r>
              <a:rPr lang="pt-BR" dirty="0"/>
              <a:t>Compostos de </a:t>
            </a:r>
            <a:r>
              <a:rPr lang="pt-BR" b="1" dirty="0"/>
              <a:t>especialistas independentes</a:t>
            </a:r>
            <a:r>
              <a:rPr lang="pt-BR" dirty="0"/>
              <a:t>, nomeados e eleitos pelos Estados Partes por períodos fixos renováveis de quatro anos</a:t>
            </a:r>
          </a:p>
          <a:p>
            <a:pPr marL="285750" indent="-285750">
              <a:lnSpc>
                <a:spcPct val="80000"/>
              </a:lnSpc>
              <a:buClr>
                <a:schemeClr val="tx2"/>
              </a:buClr>
              <a:buFont typeface="Wingdings" panose="05000000000000000000" pitchFamily="2" charset="2"/>
              <a:buChar char="§"/>
              <a:defRPr/>
            </a:pPr>
            <a:endParaRPr lang="pt-BR" dirty="0"/>
          </a:p>
          <a:p>
            <a:pPr marL="285750" indent="-285750">
              <a:lnSpc>
                <a:spcPct val="80000"/>
              </a:lnSpc>
              <a:buClr>
                <a:schemeClr val="tx2"/>
              </a:buClr>
              <a:buFont typeface="Wingdings" panose="05000000000000000000" pitchFamily="2" charset="2"/>
              <a:buChar char="§"/>
              <a:defRPr/>
            </a:pPr>
            <a:r>
              <a:rPr lang="pt-BR" dirty="0"/>
              <a:t>Não remunerado e servem em sua capacidade pessoal</a:t>
            </a:r>
          </a:p>
          <a:p>
            <a:pPr marL="285750" indent="-285750">
              <a:lnSpc>
                <a:spcPct val="80000"/>
              </a:lnSpc>
              <a:buClr>
                <a:schemeClr val="tx2"/>
              </a:buClr>
              <a:buFont typeface="Wingdings" panose="05000000000000000000" pitchFamily="2" charset="2"/>
              <a:buChar char="§"/>
              <a:defRPr/>
            </a:pPr>
            <a:endParaRPr lang="pt-BR" dirty="0"/>
          </a:p>
          <a:p>
            <a:pPr marL="285750" indent="-285750">
              <a:lnSpc>
                <a:spcPct val="80000"/>
              </a:lnSpc>
              <a:buClr>
                <a:schemeClr val="tx2"/>
              </a:buClr>
              <a:buFont typeface="Wingdings" panose="05000000000000000000" pitchFamily="2" charset="2"/>
              <a:buChar char="§"/>
              <a:defRPr/>
            </a:pPr>
            <a:r>
              <a:rPr lang="pt-BR" dirty="0"/>
              <a:t>Critérios: Experiência, distribuição geográfica equitativa, representação dos principais sistemas jurídicos e diferentes formas de civilização e representação equilibrada de gêneros</a:t>
            </a:r>
          </a:p>
          <a:p>
            <a:pPr>
              <a:lnSpc>
                <a:spcPct val="80000"/>
              </a:lnSpc>
              <a:buClr>
                <a:schemeClr val="tx2"/>
              </a:buClr>
              <a:defRPr/>
            </a:pPr>
            <a:endParaRPr lang="pt-BR" dirty="0"/>
          </a:p>
          <a:p>
            <a:pPr marL="285750" indent="-285750">
              <a:lnSpc>
                <a:spcPct val="80000"/>
              </a:lnSpc>
              <a:buClr>
                <a:schemeClr val="tx2"/>
              </a:buClr>
              <a:buFont typeface="Wingdings" panose="05000000000000000000" pitchFamily="2" charset="2"/>
              <a:buChar char="§"/>
              <a:defRPr/>
            </a:pPr>
            <a:r>
              <a:rPr lang="pt-BR" dirty="0"/>
              <a:t>Se reúnem para uma sessão de 1 a 4 semanas, de 2 a 3 vezes por ano em Genebra.</a:t>
            </a:r>
            <a:endParaRPr lang="es-ES" dirty="0"/>
          </a:p>
          <a:p>
            <a:pPr>
              <a:defRPr/>
            </a:pPr>
            <a:endParaRPr lang="es-ES" dirty="0"/>
          </a:p>
          <a:p>
            <a:pPr>
              <a:defRPr/>
            </a:pPr>
            <a:endParaRPr lang="es-ES" dirty="0"/>
          </a:p>
        </p:txBody>
      </p:sp>
      <p:pic>
        <p:nvPicPr>
          <p:cNvPr id="3" name="Picture 2"/>
          <p:cNvPicPr>
            <a:picLocks noChangeAspect="1"/>
          </p:cNvPicPr>
          <p:nvPr/>
        </p:nvPicPr>
        <p:blipFill>
          <a:blip r:embed="rId3"/>
          <a:stretch>
            <a:fillRect/>
          </a:stretch>
        </p:blipFill>
        <p:spPr>
          <a:xfrm>
            <a:off x="655638" y="990600"/>
            <a:ext cx="3148268" cy="5054600"/>
          </a:xfrm>
          <a:prstGeom prst="rect">
            <a:avLst/>
          </a:prstGeom>
        </p:spPr>
      </p:pic>
      <p:sp>
        <p:nvSpPr>
          <p:cNvPr id="4" name="Rectangle 3">
            <a:extLst>
              <a:ext uri="{FF2B5EF4-FFF2-40B4-BE49-F238E27FC236}">
                <a16:creationId xmlns:a16="http://schemas.microsoft.com/office/drawing/2014/main" xmlns="" id="{D4DC659B-1284-40E9-8C07-756FB5B28A6B}"/>
              </a:ext>
            </a:extLst>
          </p:cNvPr>
          <p:cNvSpPr/>
          <p:nvPr/>
        </p:nvSpPr>
        <p:spPr>
          <a:xfrm>
            <a:off x="26193" y="6309452"/>
            <a:ext cx="6188339" cy="307777"/>
          </a:xfrm>
          <a:prstGeom prst="rect">
            <a:avLst/>
          </a:prstGeom>
        </p:spPr>
        <p:txBody>
          <a:bodyPr wrap="square">
            <a:spAutoFit/>
          </a:bodyPr>
          <a:lstStyle/>
          <a:p>
            <a:r>
              <a:rPr lang="pt-BR" sz="1400" dirty="0">
                <a:hlinkClick r:id="rId4"/>
              </a:rPr>
              <a:t>https://www.ohchr.org/EN/HRBodies/Pages/HumanRightsBodies.aspx</a:t>
            </a:r>
            <a:r>
              <a:rPr lang="pt-BR" sz="1400" dirty="0"/>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re 1"/>
          <p:cNvSpPr>
            <a:spLocks noGrp="1"/>
          </p:cNvSpPr>
          <p:nvPr>
            <p:ph type="title" idx="4294967295"/>
          </p:nvPr>
        </p:nvSpPr>
        <p:spPr/>
        <p:txBody>
          <a:bodyPr/>
          <a:lstStyle/>
          <a:p>
            <a:pPr eaLnBrk="1" hangingPunct="1"/>
            <a:r>
              <a:rPr lang="es-ES" altLang="en-US" sz="2800" dirty="0" err="1">
                <a:latin typeface="Arial" charset="0"/>
                <a:ea typeface="ＭＳ Ｐゴシック" pitchFamily="34" charset="-128"/>
                <a:cs typeface="Arial" charset="0"/>
              </a:rPr>
              <a:t>Órgãos</a:t>
            </a:r>
            <a:r>
              <a:rPr lang="es-ES" altLang="en-US" sz="2800" dirty="0">
                <a:latin typeface="Arial" charset="0"/>
                <a:ea typeface="ＭＳ Ｐゴシック" pitchFamily="34" charset="-128"/>
                <a:cs typeface="Arial" charset="0"/>
              </a:rPr>
              <a:t> de Tratado – </a:t>
            </a:r>
            <a:r>
              <a:rPr lang="es-ES" altLang="en-US" sz="2800" dirty="0" err="1">
                <a:latin typeface="Arial" charset="0"/>
                <a:ea typeface="ＭＳ Ｐゴシック" pitchFamily="34" charset="-128"/>
                <a:cs typeface="Arial" charset="0"/>
              </a:rPr>
              <a:t>eleições</a:t>
            </a:r>
            <a:r>
              <a:rPr lang="es-ES" altLang="en-US" sz="2800" dirty="0">
                <a:latin typeface="Arial" charset="0"/>
                <a:ea typeface="ＭＳ Ｐゴシック" pitchFamily="34" charset="-128"/>
                <a:cs typeface="Arial" charset="0"/>
              </a:rPr>
              <a:t> </a:t>
            </a:r>
            <a:r>
              <a:rPr lang="es-ES" altLang="en-US" sz="2800" dirty="0" err="1">
                <a:latin typeface="Arial" charset="0"/>
                <a:ea typeface="ＭＳ Ｐゴシック" pitchFamily="34" charset="-128"/>
                <a:cs typeface="Arial" charset="0"/>
              </a:rPr>
              <a:t>abertas</a:t>
            </a:r>
            <a:endParaRPr lang="es-ES" altLang="en-US" sz="2800" dirty="0">
              <a:latin typeface="Arial" charset="0"/>
              <a:ea typeface="ＭＳ Ｐゴシック" pitchFamily="34" charset="-128"/>
              <a:cs typeface="Arial" charset="0"/>
            </a:endParaRPr>
          </a:p>
        </p:txBody>
      </p:sp>
      <p:sp>
        <p:nvSpPr>
          <p:cNvPr id="4" name="Rectangle 3">
            <a:extLst>
              <a:ext uri="{FF2B5EF4-FFF2-40B4-BE49-F238E27FC236}">
                <a16:creationId xmlns:a16="http://schemas.microsoft.com/office/drawing/2014/main" xmlns="" id="{D4DC659B-1284-40E9-8C07-756FB5B28A6B}"/>
              </a:ext>
            </a:extLst>
          </p:cNvPr>
          <p:cNvSpPr/>
          <p:nvPr/>
        </p:nvSpPr>
        <p:spPr>
          <a:xfrm>
            <a:off x="26193" y="6309452"/>
            <a:ext cx="6188339" cy="307777"/>
          </a:xfrm>
          <a:prstGeom prst="rect">
            <a:avLst/>
          </a:prstGeom>
        </p:spPr>
        <p:txBody>
          <a:bodyPr wrap="square">
            <a:spAutoFit/>
          </a:bodyPr>
          <a:lstStyle/>
          <a:p>
            <a:r>
              <a:rPr lang="pt-BR" sz="1400" dirty="0">
                <a:hlinkClick r:id="rId3"/>
              </a:rPr>
              <a:t>https://www.ohchr.org/EN/HRBodies/Pages/upcomingelections.aspx</a:t>
            </a:r>
            <a:r>
              <a:rPr lang="pt-BR" sz="1400" dirty="0"/>
              <a:t>  </a:t>
            </a:r>
          </a:p>
        </p:txBody>
      </p:sp>
      <p:pic>
        <p:nvPicPr>
          <p:cNvPr id="5" name="Picture 4">
            <a:extLst>
              <a:ext uri="{FF2B5EF4-FFF2-40B4-BE49-F238E27FC236}">
                <a16:creationId xmlns:a16="http://schemas.microsoft.com/office/drawing/2014/main" xmlns="" id="{B422809C-D232-4FC3-9C46-A0062AD963EA}"/>
              </a:ext>
            </a:extLst>
          </p:cNvPr>
          <p:cNvPicPr>
            <a:picLocks noChangeAspect="1"/>
          </p:cNvPicPr>
          <p:nvPr/>
        </p:nvPicPr>
        <p:blipFill rotWithShape="1">
          <a:blip r:embed="rId4"/>
          <a:srcRect l="20185" t="9079" r="21481"/>
          <a:stretch/>
        </p:blipFill>
        <p:spPr>
          <a:xfrm>
            <a:off x="991394" y="1032932"/>
            <a:ext cx="6188339" cy="5140459"/>
          </a:xfrm>
          <a:prstGeom prst="rect">
            <a:avLst/>
          </a:prstGeom>
        </p:spPr>
      </p:pic>
    </p:spTree>
    <p:extLst>
      <p:ext uri="{BB962C8B-B14F-4D97-AF65-F5344CB8AC3E}">
        <p14:creationId xmlns:p14="http://schemas.microsoft.com/office/powerpoint/2010/main" val="5868926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descr="UN Human Rights Committee outlines relationship with NHRIs.png"/>
          <p:cNvPicPr>
            <a:picLocks noChangeAspect="1"/>
          </p:cNvPicPr>
          <p:nvPr/>
        </p:nvPicPr>
        <p:blipFill>
          <a:blip r:embed="rId3"/>
          <a:stretch>
            <a:fillRect/>
          </a:stretch>
        </p:blipFill>
        <p:spPr>
          <a:xfrm>
            <a:off x="0" y="1928802"/>
            <a:ext cx="5003971" cy="3335981"/>
          </a:xfrm>
          <a:prstGeom prst="rect">
            <a:avLst/>
          </a:prstGeom>
        </p:spPr>
      </p:pic>
      <p:sp>
        <p:nvSpPr>
          <p:cNvPr id="7" name="CaixaDeTexto 6"/>
          <p:cNvSpPr txBox="1"/>
          <p:nvPr/>
        </p:nvSpPr>
        <p:spPr>
          <a:xfrm>
            <a:off x="5148064" y="1772816"/>
            <a:ext cx="3995936" cy="4247317"/>
          </a:xfrm>
          <a:prstGeom prst="rect">
            <a:avLst/>
          </a:prstGeom>
          <a:noFill/>
        </p:spPr>
        <p:txBody>
          <a:bodyPr wrap="square" rtlCol="0">
            <a:spAutoFit/>
          </a:bodyPr>
          <a:lstStyle/>
          <a:p>
            <a:r>
              <a:rPr lang="pt-BR" dirty="0"/>
              <a:t>18 especialistas independentes</a:t>
            </a:r>
          </a:p>
          <a:p>
            <a:r>
              <a:rPr lang="pt-BR" dirty="0"/>
              <a:t>Mandato de 4 anos (Art. 8)</a:t>
            </a:r>
          </a:p>
          <a:p>
            <a:endParaRPr lang="pt-BR" dirty="0"/>
          </a:p>
          <a:p>
            <a:pPr>
              <a:buFont typeface="Arial" pitchFamily="34" charset="0"/>
              <a:buChar char="•"/>
            </a:pPr>
            <a:r>
              <a:rPr lang="pt-BR" dirty="0"/>
              <a:t> Realiza 2 sessões por ano (3 semanas cada)</a:t>
            </a:r>
          </a:p>
          <a:p>
            <a:endParaRPr lang="pt-BR" dirty="0"/>
          </a:p>
          <a:p>
            <a:pPr>
              <a:buFont typeface="Arial" pitchFamily="34" charset="0"/>
              <a:buChar char="•"/>
            </a:pPr>
            <a:r>
              <a:rPr lang="pt-BR" dirty="0"/>
              <a:t>Monitorar a implementação </a:t>
            </a:r>
          </a:p>
          <a:p>
            <a:pPr lvl="1">
              <a:buFont typeface="Arial" pitchFamily="34" charset="0"/>
              <a:buChar char="•"/>
            </a:pPr>
            <a:r>
              <a:rPr lang="pt-BR" dirty="0"/>
              <a:t>Informes a cada 2 anos</a:t>
            </a:r>
          </a:p>
          <a:p>
            <a:endParaRPr lang="pt-BR" dirty="0"/>
          </a:p>
          <a:p>
            <a:pPr>
              <a:buFont typeface="Arial" pitchFamily="34" charset="0"/>
              <a:buChar char="•"/>
            </a:pPr>
            <a:r>
              <a:rPr lang="pt-BR" dirty="0"/>
              <a:t>Interpretação</a:t>
            </a:r>
          </a:p>
          <a:p>
            <a:pPr lvl="1">
              <a:buFont typeface="Arial" pitchFamily="34" charset="0"/>
              <a:buChar char="•"/>
            </a:pPr>
            <a:r>
              <a:rPr lang="pt-BR" dirty="0"/>
              <a:t>Comentários gerais</a:t>
            </a:r>
          </a:p>
          <a:p>
            <a:endParaRPr lang="pt-BR" dirty="0"/>
          </a:p>
          <a:p>
            <a:pPr>
              <a:buFont typeface="Arial" pitchFamily="34" charset="0"/>
              <a:buChar char="•"/>
            </a:pPr>
            <a:r>
              <a:rPr lang="pt-BR" dirty="0"/>
              <a:t>Analisar comunicações</a:t>
            </a:r>
          </a:p>
          <a:p>
            <a:pPr lvl="1">
              <a:buFont typeface="Arial" pitchFamily="34" charset="0"/>
              <a:buChar char="•"/>
            </a:pPr>
            <a:r>
              <a:rPr lang="pt-BR" dirty="0"/>
              <a:t>Individuais e Interestatais</a:t>
            </a:r>
          </a:p>
          <a:p>
            <a:pPr lvl="1">
              <a:buFont typeface="Arial" pitchFamily="34" charset="0"/>
              <a:buChar char="•"/>
            </a:pPr>
            <a:r>
              <a:rPr lang="pt-BR" dirty="0"/>
              <a:t>“</a:t>
            </a:r>
            <a:r>
              <a:rPr lang="pt-BR" dirty="0" err="1"/>
              <a:t>early</a:t>
            </a:r>
            <a:r>
              <a:rPr lang="pt-BR" dirty="0"/>
              <a:t> </a:t>
            </a:r>
            <a:r>
              <a:rPr lang="pt-BR" dirty="0" err="1"/>
              <a:t>warning</a:t>
            </a:r>
            <a:r>
              <a:rPr lang="pt-BR" dirty="0"/>
              <a:t>” </a:t>
            </a:r>
          </a:p>
        </p:txBody>
      </p:sp>
      <p:sp>
        <p:nvSpPr>
          <p:cNvPr id="5" name="Titre 1">
            <a:extLst>
              <a:ext uri="{FF2B5EF4-FFF2-40B4-BE49-F238E27FC236}">
                <a16:creationId xmlns:a16="http://schemas.microsoft.com/office/drawing/2014/main" xmlns="" id="{98F3CEE9-15A0-4356-BE8C-EA4BDC3116AB}"/>
              </a:ext>
            </a:extLst>
          </p:cNvPr>
          <p:cNvSpPr txBox="1">
            <a:spLocks/>
          </p:cNvSpPr>
          <p:nvPr/>
        </p:nvSpPr>
        <p:spPr bwMode="auto">
          <a:xfrm>
            <a:off x="741363" y="274638"/>
            <a:ext cx="7566025" cy="10906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sz="2600" b="1" kern="1200">
                <a:solidFill>
                  <a:schemeClr val="tx2"/>
                </a:solidFill>
                <a:latin typeface="Arial"/>
                <a:ea typeface="ＭＳ Ｐゴシック" pitchFamily="-108" charset="-128"/>
                <a:cs typeface="Arial"/>
              </a:defRPr>
            </a:lvl1pPr>
            <a:lvl2pPr algn="l" defTabSz="457200" rtl="0" eaLnBrk="0" fontAlgn="base" hangingPunct="0">
              <a:spcBef>
                <a:spcPct val="0"/>
              </a:spcBef>
              <a:spcAft>
                <a:spcPct val="0"/>
              </a:spcAft>
              <a:defRPr sz="2600" b="1">
                <a:solidFill>
                  <a:schemeClr val="tx2"/>
                </a:solidFill>
                <a:latin typeface="Arial" pitchFamily="-108" charset="0"/>
                <a:ea typeface="ＭＳ Ｐゴシック" pitchFamily="-108" charset="-128"/>
                <a:cs typeface="Arial" charset="0"/>
              </a:defRPr>
            </a:lvl2pPr>
            <a:lvl3pPr algn="l" defTabSz="457200" rtl="0" eaLnBrk="0" fontAlgn="base" hangingPunct="0">
              <a:spcBef>
                <a:spcPct val="0"/>
              </a:spcBef>
              <a:spcAft>
                <a:spcPct val="0"/>
              </a:spcAft>
              <a:defRPr sz="2600" b="1">
                <a:solidFill>
                  <a:schemeClr val="tx2"/>
                </a:solidFill>
                <a:latin typeface="Arial" pitchFamily="-108" charset="0"/>
                <a:ea typeface="ＭＳ Ｐゴシック" pitchFamily="-108" charset="-128"/>
                <a:cs typeface="Arial" charset="0"/>
              </a:defRPr>
            </a:lvl3pPr>
            <a:lvl4pPr algn="l" defTabSz="457200" rtl="0" eaLnBrk="0" fontAlgn="base" hangingPunct="0">
              <a:spcBef>
                <a:spcPct val="0"/>
              </a:spcBef>
              <a:spcAft>
                <a:spcPct val="0"/>
              </a:spcAft>
              <a:defRPr sz="2600" b="1">
                <a:solidFill>
                  <a:schemeClr val="tx2"/>
                </a:solidFill>
                <a:latin typeface="Arial" pitchFamily="-108" charset="0"/>
                <a:ea typeface="ＭＳ Ｐゴシック" pitchFamily="-108" charset="-128"/>
                <a:cs typeface="Arial" charset="0"/>
              </a:defRPr>
            </a:lvl4pPr>
            <a:lvl5pPr algn="l" defTabSz="457200" rtl="0" eaLnBrk="0" fontAlgn="base" hangingPunct="0">
              <a:spcBef>
                <a:spcPct val="0"/>
              </a:spcBef>
              <a:spcAft>
                <a:spcPct val="0"/>
              </a:spcAft>
              <a:defRPr sz="2600" b="1">
                <a:solidFill>
                  <a:schemeClr val="tx2"/>
                </a:solidFill>
                <a:latin typeface="Arial" pitchFamily="-108" charset="0"/>
                <a:ea typeface="ＭＳ Ｐゴシック" pitchFamily="-108" charset="-128"/>
                <a:cs typeface="Arial" charset="0"/>
              </a:defRPr>
            </a:lvl5pPr>
            <a:lvl6pPr marL="457200" algn="l" defTabSz="457200" rtl="0" fontAlgn="base">
              <a:spcBef>
                <a:spcPct val="0"/>
              </a:spcBef>
              <a:spcAft>
                <a:spcPct val="0"/>
              </a:spcAft>
              <a:defRPr sz="2800">
                <a:solidFill>
                  <a:schemeClr val="tx2"/>
                </a:solidFill>
                <a:latin typeface="Arial" pitchFamily="-108" charset="0"/>
                <a:ea typeface="ＭＳ Ｐゴシック" pitchFamily="-108" charset="-128"/>
              </a:defRPr>
            </a:lvl6pPr>
            <a:lvl7pPr marL="914400" algn="l" defTabSz="457200" rtl="0" fontAlgn="base">
              <a:spcBef>
                <a:spcPct val="0"/>
              </a:spcBef>
              <a:spcAft>
                <a:spcPct val="0"/>
              </a:spcAft>
              <a:defRPr sz="2800">
                <a:solidFill>
                  <a:schemeClr val="tx2"/>
                </a:solidFill>
                <a:latin typeface="Arial" pitchFamily="-108" charset="0"/>
                <a:ea typeface="ＭＳ Ｐゴシック" pitchFamily="-108" charset="-128"/>
              </a:defRPr>
            </a:lvl7pPr>
            <a:lvl8pPr marL="1371600" algn="l" defTabSz="457200" rtl="0" fontAlgn="base">
              <a:spcBef>
                <a:spcPct val="0"/>
              </a:spcBef>
              <a:spcAft>
                <a:spcPct val="0"/>
              </a:spcAft>
              <a:defRPr sz="2800">
                <a:solidFill>
                  <a:schemeClr val="tx2"/>
                </a:solidFill>
                <a:latin typeface="Arial" pitchFamily="-108" charset="0"/>
                <a:ea typeface="ＭＳ Ｐゴシック" pitchFamily="-108" charset="-128"/>
              </a:defRPr>
            </a:lvl8pPr>
            <a:lvl9pPr marL="1828800" algn="l" defTabSz="457200" rtl="0" fontAlgn="base">
              <a:spcBef>
                <a:spcPct val="0"/>
              </a:spcBef>
              <a:spcAft>
                <a:spcPct val="0"/>
              </a:spcAft>
              <a:defRPr sz="2800">
                <a:solidFill>
                  <a:schemeClr val="tx2"/>
                </a:solidFill>
                <a:latin typeface="Arial" pitchFamily="-108" charset="0"/>
                <a:ea typeface="ＭＳ Ｐゴシック" pitchFamily="-108" charset="-128"/>
              </a:defRPr>
            </a:lvl9pPr>
          </a:lstStyle>
          <a:p>
            <a:pPr eaLnBrk="1" hangingPunct="1"/>
            <a:r>
              <a:rPr lang="es-ES" altLang="en-US" sz="2800" dirty="0">
                <a:latin typeface="Arial" charset="0"/>
                <a:ea typeface="ＭＳ Ｐゴシック" pitchFamily="34" charset="-128"/>
                <a:cs typeface="Arial" charset="0"/>
              </a:rPr>
              <a:t>CERD</a:t>
            </a:r>
          </a:p>
        </p:txBody>
      </p:sp>
      <p:sp>
        <p:nvSpPr>
          <p:cNvPr id="2" name="Rectangle 1">
            <a:extLst>
              <a:ext uri="{FF2B5EF4-FFF2-40B4-BE49-F238E27FC236}">
                <a16:creationId xmlns:a16="http://schemas.microsoft.com/office/drawing/2014/main" xmlns="" id="{78020398-9A46-4086-8B00-27C39DE85ABD}"/>
              </a:ext>
            </a:extLst>
          </p:cNvPr>
          <p:cNvSpPr/>
          <p:nvPr/>
        </p:nvSpPr>
        <p:spPr>
          <a:xfrm>
            <a:off x="215985" y="5993301"/>
            <a:ext cx="4572000" cy="646331"/>
          </a:xfrm>
          <a:prstGeom prst="rect">
            <a:avLst/>
          </a:prstGeom>
        </p:spPr>
        <p:txBody>
          <a:bodyPr>
            <a:spAutoFit/>
          </a:bodyPr>
          <a:lstStyle/>
          <a:p>
            <a:r>
              <a:rPr lang="pt-BR" dirty="0">
                <a:hlinkClick r:id="rId4"/>
              </a:rPr>
              <a:t>https://www.ohchr.org/en/hrbodies/cerd/pages/cerdindex.aspx</a:t>
            </a:r>
            <a:r>
              <a:rPr lang="pt-BR" dirty="0"/>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1473" y="5808661"/>
            <a:ext cx="9145264" cy="307777"/>
          </a:xfrm>
          <a:prstGeom prst="rect">
            <a:avLst/>
          </a:prstGeom>
        </p:spPr>
        <p:txBody>
          <a:bodyPr wrap="square">
            <a:spAutoFit/>
          </a:bodyPr>
          <a:lstStyle/>
          <a:p>
            <a:r>
              <a:rPr lang="pt-BR" sz="1400" dirty="0">
                <a:hlinkClick r:id="rId3"/>
              </a:rPr>
              <a:t>http://tbinternet.ohchr.org/_layouts/TreatyBodyExternal/countries.aspx?CountryCode=BRA&amp;Lang=EN</a:t>
            </a:r>
            <a:r>
              <a:rPr lang="pt-BR" sz="1400" dirty="0"/>
              <a:t> </a:t>
            </a:r>
          </a:p>
        </p:txBody>
      </p:sp>
      <p:pic>
        <p:nvPicPr>
          <p:cNvPr id="4" name="Picture 3">
            <a:extLst>
              <a:ext uri="{FF2B5EF4-FFF2-40B4-BE49-F238E27FC236}">
                <a16:creationId xmlns:a16="http://schemas.microsoft.com/office/drawing/2014/main" xmlns="" id="{FEE64EB8-F9AF-477D-B2E3-46F5897B7F59}"/>
              </a:ext>
            </a:extLst>
          </p:cNvPr>
          <p:cNvPicPr>
            <a:picLocks noChangeAspect="1"/>
          </p:cNvPicPr>
          <p:nvPr/>
        </p:nvPicPr>
        <p:blipFill rotWithShape="1">
          <a:blip r:embed="rId4"/>
          <a:srcRect l="5926" t="41139" r="5677"/>
          <a:stretch/>
        </p:blipFill>
        <p:spPr>
          <a:xfrm>
            <a:off x="0" y="1676902"/>
            <a:ext cx="9143999" cy="3244923"/>
          </a:xfrm>
          <a:prstGeom prst="rect">
            <a:avLst/>
          </a:prstGeom>
        </p:spPr>
      </p:pic>
      <p:sp>
        <p:nvSpPr>
          <p:cNvPr id="6" name="Titre 1">
            <a:extLst>
              <a:ext uri="{FF2B5EF4-FFF2-40B4-BE49-F238E27FC236}">
                <a16:creationId xmlns:a16="http://schemas.microsoft.com/office/drawing/2014/main" xmlns="" id="{C0A4E560-CA8A-4E88-BB92-29997A8AC654}"/>
              </a:ext>
            </a:extLst>
          </p:cNvPr>
          <p:cNvSpPr txBox="1">
            <a:spLocks/>
          </p:cNvSpPr>
          <p:nvPr/>
        </p:nvSpPr>
        <p:spPr bwMode="auto">
          <a:xfrm>
            <a:off x="741363" y="274638"/>
            <a:ext cx="7566025" cy="10906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sz="2600" b="1" kern="1200">
                <a:solidFill>
                  <a:schemeClr val="tx2"/>
                </a:solidFill>
                <a:latin typeface="Arial"/>
                <a:ea typeface="ＭＳ Ｐゴシック" pitchFamily="-108" charset="-128"/>
                <a:cs typeface="Arial"/>
              </a:defRPr>
            </a:lvl1pPr>
            <a:lvl2pPr algn="l" defTabSz="457200" rtl="0" eaLnBrk="0" fontAlgn="base" hangingPunct="0">
              <a:spcBef>
                <a:spcPct val="0"/>
              </a:spcBef>
              <a:spcAft>
                <a:spcPct val="0"/>
              </a:spcAft>
              <a:defRPr sz="2600" b="1">
                <a:solidFill>
                  <a:schemeClr val="tx2"/>
                </a:solidFill>
                <a:latin typeface="Arial" pitchFamily="-108" charset="0"/>
                <a:ea typeface="ＭＳ Ｐゴシック" pitchFamily="-108" charset="-128"/>
                <a:cs typeface="Arial" charset="0"/>
              </a:defRPr>
            </a:lvl2pPr>
            <a:lvl3pPr algn="l" defTabSz="457200" rtl="0" eaLnBrk="0" fontAlgn="base" hangingPunct="0">
              <a:spcBef>
                <a:spcPct val="0"/>
              </a:spcBef>
              <a:spcAft>
                <a:spcPct val="0"/>
              </a:spcAft>
              <a:defRPr sz="2600" b="1">
                <a:solidFill>
                  <a:schemeClr val="tx2"/>
                </a:solidFill>
                <a:latin typeface="Arial" pitchFamily="-108" charset="0"/>
                <a:ea typeface="ＭＳ Ｐゴシック" pitchFamily="-108" charset="-128"/>
                <a:cs typeface="Arial" charset="0"/>
              </a:defRPr>
            </a:lvl3pPr>
            <a:lvl4pPr algn="l" defTabSz="457200" rtl="0" eaLnBrk="0" fontAlgn="base" hangingPunct="0">
              <a:spcBef>
                <a:spcPct val="0"/>
              </a:spcBef>
              <a:spcAft>
                <a:spcPct val="0"/>
              </a:spcAft>
              <a:defRPr sz="2600" b="1">
                <a:solidFill>
                  <a:schemeClr val="tx2"/>
                </a:solidFill>
                <a:latin typeface="Arial" pitchFamily="-108" charset="0"/>
                <a:ea typeface="ＭＳ Ｐゴシック" pitchFamily="-108" charset="-128"/>
                <a:cs typeface="Arial" charset="0"/>
              </a:defRPr>
            </a:lvl4pPr>
            <a:lvl5pPr algn="l" defTabSz="457200" rtl="0" eaLnBrk="0" fontAlgn="base" hangingPunct="0">
              <a:spcBef>
                <a:spcPct val="0"/>
              </a:spcBef>
              <a:spcAft>
                <a:spcPct val="0"/>
              </a:spcAft>
              <a:defRPr sz="2600" b="1">
                <a:solidFill>
                  <a:schemeClr val="tx2"/>
                </a:solidFill>
                <a:latin typeface="Arial" pitchFamily="-108" charset="0"/>
                <a:ea typeface="ＭＳ Ｐゴシック" pitchFamily="-108" charset="-128"/>
                <a:cs typeface="Arial" charset="0"/>
              </a:defRPr>
            </a:lvl5pPr>
            <a:lvl6pPr marL="457200" algn="l" defTabSz="457200" rtl="0" fontAlgn="base">
              <a:spcBef>
                <a:spcPct val="0"/>
              </a:spcBef>
              <a:spcAft>
                <a:spcPct val="0"/>
              </a:spcAft>
              <a:defRPr sz="2800">
                <a:solidFill>
                  <a:schemeClr val="tx2"/>
                </a:solidFill>
                <a:latin typeface="Arial" pitchFamily="-108" charset="0"/>
                <a:ea typeface="ＭＳ Ｐゴシック" pitchFamily="-108" charset="-128"/>
              </a:defRPr>
            </a:lvl6pPr>
            <a:lvl7pPr marL="914400" algn="l" defTabSz="457200" rtl="0" fontAlgn="base">
              <a:spcBef>
                <a:spcPct val="0"/>
              </a:spcBef>
              <a:spcAft>
                <a:spcPct val="0"/>
              </a:spcAft>
              <a:defRPr sz="2800">
                <a:solidFill>
                  <a:schemeClr val="tx2"/>
                </a:solidFill>
                <a:latin typeface="Arial" pitchFamily="-108" charset="0"/>
                <a:ea typeface="ＭＳ Ｐゴシック" pitchFamily="-108" charset="-128"/>
              </a:defRPr>
            </a:lvl7pPr>
            <a:lvl8pPr marL="1371600" algn="l" defTabSz="457200" rtl="0" fontAlgn="base">
              <a:spcBef>
                <a:spcPct val="0"/>
              </a:spcBef>
              <a:spcAft>
                <a:spcPct val="0"/>
              </a:spcAft>
              <a:defRPr sz="2800">
                <a:solidFill>
                  <a:schemeClr val="tx2"/>
                </a:solidFill>
                <a:latin typeface="Arial" pitchFamily="-108" charset="0"/>
                <a:ea typeface="ＭＳ Ｐゴシック" pitchFamily="-108" charset="-128"/>
              </a:defRPr>
            </a:lvl8pPr>
            <a:lvl9pPr marL="1828800" algn="l" defTabSz="457200" rtl="0" fontAlgn="base">
              <a:spcBef>
                <a:spcPct val="0"/>
              </a:spcBef>
              <a:spcAft>
                <a:spcPct val="0"/>
              </a:spcAft>
              <a:defRPr sz="2800">
                <a:solidFill>
                  <a:schemeClr val="tx2"/>
                </a:solidFill>
                <a:latin typeface="Arial" pitchFamily="-108" charset="0"/>
                <a:ea typeface="ＭＳ Ｐゴシック" pitchFamily="-108" charset="-128"/>
              </a:defRPr>
            </a:lvl9pPr>
          </a:lstStyle>
          <a:p>
            <a:pPr eaLnBrk="1" hangingPunct="1"/>
            <a:r>
              <a:rPr lang="es-ES" altLang="en-US" sz="2800" dirty="0">
                <a:latin typeface="Arial" charset="0"/>
                <a:ea typeface="ＭＳ Ｐゴシック" pitchFamily="34" charset="-128"/>
                <a:cs typeface="Arial" charset="0"/>
              </a:rPr>
              <a:t>CERD</a:t>
            </a:r>
          </a:p>
        </p:txBody>
      </p:sp>
      <p:sp>
        <p:nvSpPr>
          <p:cNvPr id="5" name="TextBox 4">
            <a:extLst>
              <a:ext uri="{FF2B5EF4-FFF2-40B4-BE49-F238E27FC236}">
                <a16:creationId xmlns:a16="http://schemas.microsoft.com/office/drawing/2014/main" xmlns="" id="{2A94858A-CA83-446B-B292-F954B21BB485}"/>
              </a:ext>
            </a:extLst>
          </p:cNvPr>
          <p:cNvSpPr txBox="1"/>
          <p:nvPr/>
        </p:nvSpPr>
        <p:spPr>
          <a:xfrm>
            <a:off x="741362" y="1090626"/>
            <a:ext cx="4491037" cy="369332"/>
          </a:xfrm>
          <a:prstGeom prst="rect">
            <a:avLst/>
          </a:prstGeom>
          <a:noFill/>
        </p:spPr>
        <p:txBody>
          <a:bodyPr wrap="square" rtlCol="0">
            <a:spAutoFit/>
          </a:bodyPr>
          <a:lstStyle/>
          <a:p>
            <a:r>
              <a:rPr lang="en-US" b="1" dirty="0" err="1"/>
              <a:t>Exame</a:t>
            </a:r>
            <a:r>
              <a:rPr lang="en-US" b="1" dirty="0"/>
              <a:t> dos </a:t>
            </a:r>
            <a:r>
              <a:rPr lang="en-US" b="1" dirty="0" err="1"/>
              <a:t>países</a:t>
            </a:r>
            <a:endParaRPr lang="pt-BR" b="1" dirty="0"/>
          </a:p>
        </p:txBody>
      </p:sp>
    </p:spTree>
    <p:extLst>
      <p:ext uri="{BB962C8B-B14F-4D97-AF65-F5344CB8AC3E}">
        <p14:creationId xmlns:p14="http://schemas.microsoft.com/office/powerpoint/2010/main" val="104770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2820C8-98EF-41E8-96C2-81A797E8F395}"/>
              </a:ext>
            </a:extLst>
          </p:cNvPr>
          <p:cNvSpPr>
            <a:spLocks noGrp="1"/>
          </p:cNvSpPr>
          <p:nvPr>
            <p:ph type="title"/>
          </p:nvPr>
        </p:nvSpPr>
        <p:spPr/>
        <p:txBody>
          <a:bodyPr/>
          <a:lstStyle/>
          <a:p>
            <a:r>
              <a:rPr lang="en-US" dirty="0"/>
              <a:t>CRPD – Direitos da Pessoa com </a:t>
            </a:r>
            <a:r>
              <a:rPr lang="en-US" dirty="0" err="1"/>
              <a:t>Deficiência</a:t>
            </a:r>
            <a:endParaRPr lang="pt-BR" dirty="0"/>
          </a:p>
        </p:txBody>
      </p:sp>
      <p:sp>
        <p:nvSpPr>
          <p:cNvPr id="4" name="Rectangle 3">
            <a:extLst>
              <a:ext uri="{FF2B5EF4-FFF2-40B4-BE49-F238E27FC236}">
                <a16:creationId xmlns:a16="http://schemas.microsoft.com/office/drawing/2014/main" xmlns="" id="{28489F06-E5C8-45DE-B754-06BE9C288E39}"/>
              </a:ext>
            </a:extLst>
          </p:cNvPr>
          <p:cNvSpPr/>
          <p:nvPr/>
        </p:nvSpPr>
        <p:spPr>
          <a:xfrm>
            <a:off x="186267" y="6183348"/>
            <a:ext cx="5842000" cy="523220"/>
          </a:xfrm>
          <a:prstGeom prst="rect">
            <a:avLst/>
          </a:prstGeom>
        </p:spPr>
        <p:txBody>
          <a:bodyPr wrap="square">
            <a:spAutoFit/>
          </a:bodyPr>
          <a:lstStyle/>
          <a:p>
            <a:r>
              <a:rPr lang="pt-BR" sz="1400" dirty="0">
                <a:hlinkClick r:id="rId2"/>
              </a:rPr>
              <a:t>https://www.ohchr.org/Documents/HRBodies/CRPD/GC/RighttoEducation/CRPD-C-GC-4.doc</a:t>
            </a:r>
            <a:r>
              <a:rPr lang="pt-BR" sz="1400" dirty="0"/>
              <a:t> </a:t>
            </a:r>
          </a:p>
        </p:txBody>
      </p:sp>
      <p:pic>
        <p:nvPicPr>
          <p:cNvPr id="5" name="Picture 4">
            <a:extLst>
              <a:ext uri="{FF2B5EF4-FFF2-40B4-BE49-F238E27FC236}">
                <a16:creationId xmlns:a16="http://schemas.microsoft.com/office/drawing/2014/main" xmlns="" id="{134A38F9-55FA-4838-9D64-47C76F89DCD9}"/>
              </a:ext>
            </a:extLst>
          </p:cNvPr>
          <p:cNvPicPr>
            <a:picLocks noChangeAspect="1"/>
          </p:cNvPicPr>
          <p:nvPr/>
        </p:nvPicPr>
        <p:blipFill rotWithShape="1">
          <a:blip r:embed="rId3"/>
          <a:srcRect l="27963" t="15803" r="27408" b="4803"/>
          <a:stretch/>
        </p:blipFill>
        <p:spPr>
          <a:xfrm>
            <a:off x="2150533" y="1592480"/>
            <a:ext cx="4662484" cy="4469019"/>
          </a:xfrm>
          <a:prstGeom prst="rect">
            <a:avLst/>
          </a:prstGeom>
        </p:spPr>
      </p:pic>
      <p:sp>
        <p:nvSpPr>
          <p:cNvPr id="6" name="TextBox 5">
            <a:extLst>
              <a:ext uri="{FF2B5EF4-FFF2-40B4-BE49-F238E27FC236}">
                <a16:creationId xmlns:a16="http://schemas.microsoft.com/office/drawing/2014/main" xmlns="" id="{AC5BB47B-2D09-4065-AF10-1D068B302E0F}"/>
              </a:ext>
            </a:extLst>
          </p:cNvPr>
          <p:cNvSpPr txBox="1"/>
          <p:nvPr/>
        </p:nvSpPr>
        <p:spPr>
          <a:xfrm>
            <a:off x="741362" y="1090626"/>
            <a:ext cx="4491037" cy="369332"/>
          </a:xfrm>
          <a:prstGeom prst="rect">
            <a:avLst/>
          </a:prstGeom>
          <a:noFill/>
        </p:spPr>
        <p:txBody>
          <a:bodyPr wrap="square" rtlCol="0">
            <a:spAutoFit/>
          </a:bodyPr>
          <a:lstStyle/>
          <a:p>
            <a:r>
              <a:rPr lang="en-US" b="1" dirty="0" err="1"/>
              <a:t>Interpretação</a:t>
            </a:r>
            <a:r>
              <a:rPr lang="en-US" b="1" dirty="0"/>
              <a:t> – </a:t>
            </a:r>
            <a:r>
              <a:rPr lang="en-US" b="1" dirty="0" err="1"/>
              <a:t>comentários</a:t>
            </a:r>
            <a:r>
              <a:rPr lang="en-US" b="1" dirty="0"/>
              <a:t> </a:t>
            </a:r>
            <a:r>
              <a:rPr lang="en-US" b="1" dirty="0" err="1"/>
              <a:t>gerais</a:t>
            </a:r>
            <a:endParaRPr lang="pt-BR" b="1" dirty="0"/>
          </a:p>
        </p:txBody>
      </p:sp>
    </p:spTree>
    <p:extLst>
      <p:ext uri="{BB962C8B-B14F-4D97-AF65-F5344CB8AC3E}">
        <p14:creationId xmlns:p14="http://schemas.microsoft.com/office/powerpoint/2010/main" val="18676153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65" y="1860440"/>
            <a:ext cx="5218534" cy="2944146"/>
          </a:xfrm>
          <a:prstGeom prst="rect">
            <a:avLst/>
          </a:prstGeom>
        </p:spPr>
      </p:pic>
      <p:sp>
        <p:nvSpPr>
          <p:cNvPr id="7" name="6 Rectángulo"/>
          <p:cNvSpPr/>
          <p:nvPr/>
        </p:nvSpPr>
        <p:spPr>
          <a:xfrm rot="10800000">
            <a:off x="0" y="6381750"/>
            <a:ext cx="9144000" cy="476250"/>
          </a:xfrm>
          <a:prstGeom prst="rect">
            <a:avLst/>
          </a:prstGeom>
          <a:solidFill>
            <a:schemeClr val="accent3">
              <a:lumMod val="75000"/>
              <a:alpha val="29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cs typeface="Arial" charset="0"/>
            </a:endParaRPr>
          </a:p>
        </p:txBody>
      </p:sp>
      <p:sp>
        <p:nvSpPr>
          <p:cNvPr id="4" name="Rectangle 3"/>
          <p:cNvSpPr/>
          <p:nvPr/>
        </p:nvSpPr>
        <p:spPr>
          <a:xfrm>
            <a:off x="1174750" y="5473268"/>
            <a:ext cx="7149232" cy="646331"/>
          </a:xfrm>
          <a:prstGeom prst="rect">
            <a:avLst/>
          </a:prstGeom>
        </p:spPr>
        <p:txBody>
          <a:bodyPr wrap="square">
            <a:spAutoFit/>
          </a:bodyPr>
          <a:lstStyle/>
          <a:p>
            <a:r>
              <a:rPr lang="pt-BR" dirty="0">
                <a:hlinkClick r:id="rId4"/>
              </a:rPr>
              <a:t>http://www2.ohchr.org/english/law/docs/CEDAW-C-49-D-17-2008_en.pdf</a:t>
            </a:r>
            <a:r>
              <a:rPr lang="pt-BR" dirty="0"/>
              <a:t> </a:t>
            </a: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9561" y="1069543"/>
            <a:ext cx="3619500" cy="37909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itre 1">
            <a:extLst>
              <a:ext uri="{FF2B5EF4-FFF2-40B4-BE49-F238E27FC236}">
                <a16:creationId xmlns:a16="http://schemas.microsoft.com/office/drawing/2014/main" xmlns="" id="{31146287-8835-4379-94F3-78C650F9509A}"/>
              </a:ext>
            </a:extLst>
          </p:cNvPr>
          <p:cNvSpPr txBox="1">
            <a:spLocks/>
          </p:cNvSpPr>
          <p:nvPr/>
        </p:nvSpPr>
        <p:spPr bwMode="auto">
          <a:xfrm>
            <a:off x="741363" y="274638"/>
            <a:ext cx="7566025" cy="10906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sz="2600" b="1" kern="1200">
                <a:solidFill>
                  <a:schemeClr val="tx2"/>
                </a:solidFill>
                <a:latin typeface="Arial"/>
                <a:ea typeface="ＭＳ Ｐゴシック" pitchFamily="-108" charset="-128"/>
                <a:cs typeface="Arial"/>
              </a:defRPr>
            </a:lvl1pPr>
            <a:lvl2pPr algn="l" defTabSz="457200" rtl="0" eaLnBrk="0" fontAlgn="base" hangingPunct="0">
              <a:spcBef>
                <a:spcPct val="0"/>
              </a:spcBef>
              <a:spcAft>
                <a:spcPct val="0"/>
              </a:spcAft>
              <a:defRPr sz="2600" b="1">
                <a:solidFill>
                  <a:schemeClr val="tx2"/>
                </a:solidFill>
                <a:latin typeface="Arial" pitchFamily="-108" charset="0"/>
                <a:ea typeface="ＭＳ Ｐゴシック" pitchFamily="-108" charset="-128"/>
                <a:cs typeface="Arial" charset="0"/>
              </a:defRPr>
            </a:lvl2pPr>
            <a:lvl3pPr algn="l" defTabSz="457200" rtl="0" eaLnBrk="0" fontAlgn="base" hangingPunct="0">
              <a:spcBef>
                <a:spcPct val="0"/>
              </a:spcBef>
              <a:spcAft>
                <a:spcPct val="0"/>
              </a:spcAft>
              <a:defRPr sz="2600" b="1">
                <a:solidFill>
                  <a:schemeClr val="tx2"/>
                </a:solidFill>
                <a:latin typeface="Arial" pitchFamily="-108" charset="0"/>
                <a:ea typeface="ＭＳ Ｐゴシック" pitchFamily="-108" charset="-128"/>
                <a:cs typeface="Arial" charset="0"/>
              </a:defRPr>
            </a:lvl3pPr>
            <a:lvl4pPr algn="l" defTabSz="457200" rtl="0" eaLnBrk="0" fontAlgn="base" hangingPunct="0">
              <a:spcBef>
                <a:spcPct val="0"/>
              </a:spcBef>
              <a:spcAft>
                <a:spcPct val="0"/>
              </a:spcAft>
              <a:defRPr sz="2600" b="1">
                <a:solidFill>
                  <a:schemeClr val="tx2"/>
                </a:solidFill>
                <a:latin typeface="Arial" pitchFamily="-108" charset="0"/>
                <a:ea typeface="ＭＳ Ｐゴシック" pitchFamily="-108" charset="-128"/>
                <a:cs typeface="Arial" charset="0"/>
              </a:defRPr>
            </a:lvl4pPr>
            <a:lvl5pPr algn="l" defTabSz="457200" rtl="0" eaLnBrk="0" fontAlgn="base" hangingPunct="0">
              <a:spcBef>
                <a:spcPct val="0"/>
              </a:spcBef>
              <a:spcAft>
                <a:spcPct val="0"/>
              </a:spcAft>
              <a:defRPr sz="2600" b="1">
                <a:solidFill>
                  <a:schemeClr val="tx2"/>
                </a:solidFill>
                <a:latin typeface="Arial" pitchFamily="-108" charset="0"/>
                <a:ea typeface="ＭＳ Ｐゴシック" pitchFamily="-108" charset="-128"/>
                <a:cs typeface="Arial" charset="0"/>
              </a:defRPr>
            </a:lvl5pPr>
            <a:lvl6pPr marL="457200" algn="l" defTabSz="457200" rtl="0" fontAlgn="base">
              <a:spcBef>
                <a:spcPct val="0"/>
              </a:spcBef>
              <a:spcAft>
                <a:spcPct val="0"/>
              </a:spcAft>
              <a:defRPr sz="2800">
                <a:solidFill>
                  <a:schemeClr val="tx2"/>
                </a:solidFill>
                <a:latin typeface="Arial" pitchFamily="-108" charset="0"/>
                <a:ea typeface="ＭＳ Ｐゴシック" pitchFamily="-108" charset="-128"/>
              </a:defRPr>
            </a:lvl6pPr>
            <a:lvl7pPr marL="914400" algn="l" defTabSz="457200" rtl="0" fontAlgn="base">
              <a:spcBef>
                <a:spcPct val="0"/>
              </a:spcBef>
              <a:spcAft>
                <a:spcPct val="0"/>
              </a:spcAft>
              <a:defRPr sz="2800">
                <a:solidFill>
                  <a:schemeClr val="tx2"/>
                </a:solidFill>
                <a:latin typeface="Arial" pitchFamily="-108" charset="0"/>
                <a:ea typeface="ＭＳ Ｐゴシック" pitchFamily="-108" charset="-128"/>
              </a:defRPr>
            </a:lvl7pPr>
            <a:lvl8pPr marL="1371600" algn="l" defTabSz="457200" rtl="0" fontAlgn="base">
              <a:spcBef>
                <a:spcPct val="0"/>
              </a:spcBef>
              <a:spcAft>
                <a:spcPct val="0"/>
              </a:spcAft>
              <a:defRPr sz="2800">
                <a:solidFill>
                  <a:schemeClr val="tx2"/>
                </a:solidFill>
                <a:latin typeface="Arial" pitchFamily="-108" charset="0"/>
                <a:ea typeface="ＭＳ Ｐゴシック" pitchFamily="-108" charset="-128"/>
              </a:defRPr>
            </a:lvl8pPr>
            <a:lvl9pPr marL="1828800" algn="l" defTabSz="457200" rtl="0" fontAlgn="base">
              <a:spcBef>
                <a:spcPct val="0"/>
              </a:spcBef>
              <a:spcAft>
                <a:spcPct val="0"/>
              </a:spcAft>
              <a:defRPr sz="2800">
                <a:solidFill>
                  <a:schemeClr val="tx2"/>
                </a:solidFill>
                <a:latin typeface="Arial" pitchFamily="-108" charset="0"/>
                <a:ea typeface="ＭＳ Ｐゴシック" pitchFamily="-108" charset="-128"/>
              </a:defRPr>
            </a:lvl9pPr>
          </a:lstStyle>
          <a:p>
            <a:pPr eaLnBrk="1" hangingPunct="1"/>
            <a:r>
              <a:rPr lang="es-ES" altLang="en-US" sz="2800" dirty="0">
                <a:latin typeface="Arial" charset="0"/>
                <a:ea typeface="ＭＳ Ｐゴシック" pitchFamily="34" charset="-128"/>
                <a:cs typeface="Arial" charset="0"/>
              </a:rPr>
              <a:t>CEDAW</a:t>
            </a:r>
          </a:p>
        </p:txBody>
      </p:sp>
      <p:sp>
        <p:nvSpPr>
          <p:cNvPr id="10" name="TextBox 9">
            <a:extLst>
              <a:ext uri="{FF2B5EF4-FFF2-40B4-BE49-F238E27FC236}">
                <a16:creationId xmlns:a16="http://schemas.microsoft.com/office/drawing/2014/main" xmlns="" id="{5A3B9E77-DC21-429C-8562-84EF230FE5C2}"/>
              </a:ext>
            </a:extLst>
          </p:cNvPr>
          <p:cNvSpPr txBox="1"/>
          <p:nvPr/>
        </p:nvSpPr>
        <p:spPr>
          <a:xfrm>
            <a:off x="741362" y="1090626"/>
            <a:ext cx="4491037" cy="369332"/>
          </a:xfrm>
          <a:prstGeom prst="rect">
            <a:avLst/>
          </a:prstGeom>
          <a:noFill/>
        </p:spPr>
        <p:txBody>
          <a:bodyPr wrap="square" rtlCol="0">
            <a:spAutoFit/>
          </a:bodyPr>
          <a:lstStyle/>
          <a:p>
            <a:r>
              <a:rPr lang="en-US" b="1" dirty="0" err="1"/>
              <a:t>Comunicações</a:t>
            </a:r>
            <a:r>
              <a:rPr lang="en-US" b="1" dirty="0"/>
              <a:t> </a:t>
            </a:r>
            <a:r>
              <a:rPr lang="en-US" b="1" dirty="0" err="1"/>
              <a:t>Individuais</a:t>
            </a:r>
            <a:endParaRPr lang="pt-BR" b="1" dirty="0"/>
          </a:p>
        </p:txBody>
      </p:sp>
    </p:spTree>
    <p:extLst>
      <p:ext uri="{BB962C8B-B14F-4D97-AF65-F5344CB8AC3E}">
        <p14:creationId xmlns:p14="http://schemas.microsoft.com/office/powerpoint/2010/main" val="1876314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60CEA7-08ED-4CD5-B41D-726EE6EC8979}"/>
              </a:ext>
            </a:extLst>
          </p:cNvPr>
          <p:cNvSpPr>
            <a:spLocks noGrp="1"/>
          </p:cNvSpPr>
          <p:nvPr>
            <p:ph type="title"/>
          </p:nvPr>
        </p:nvSpPr>
        <p:spPr/>
        <p:txBody>
          <a:bodyPr/>
          <a:lstStyle/>
          <a:p>
            <a:r>
              <a:rPr lang="en-US" dirty="0"/>
              <a:t>CERD</a:t>
            </a:r>
            <a:endParaRPr lang="pt-BR" dirty="0"/>
          </a:p>
        </p:txBody>
      </p:sp>
      <p:sp>
        <p:nvSpPr>
          <p:cNvPr id="3" name="Content Placeholder 2">
            <a:extLst>
              <a:ext uri="{FF2B5EF4-FFF2-40B4-BE49-F238E27FC236}">
                <a16:creationId xmlns:a16="http://schemas.microsoft.com/office/drawing/2014/main" xmlns="" id="{E4C88028-7845-45F7-8070-F2DB1F5CCCAA}"/>
              </a:ext>
            </a:extLst>
          </p:cNvPr>
          <p:cNvSpPr>
            <a:spLocks noGrp="1"/>
          </p:cNvSpPr>
          <p:nvPr>
            <p:ph idx="1"/>
          </p:nvPr>
        </p:nvSpPr>
        <p:spPr/>
        <p:txBody>
          <a:bodyPr/>
          <a:lstStyle/>
          <a:p>
            <a:endParaRPr lang="pt-BR" dirty="0"/>
          </a:p>
        </p:txBody>
      </p:sp>
      <p:sp>
        <p:nvSpPr>
          <p:cNvPr id="4" name="Rectangle 3">
            <a:extLst>
              <a:ext uri="{FF2B5EF4-FFF2-40B4-BE49-F238E27FC236}">
                <a16:creationId xmlns:a16="http://schemas.microsoft.com/office/drawing/2014/main" xmlns="" id="{DA781D18-B554-4145-BA7D-7B31BED477A8}"/>
              </a:ext>
            </a:extLst>
          </p:cNvPr>
          <p:cNvSpPr/>
          <p:nvPr/>
        </p:nvSpPr>
        <p:spPr>
          <a:xfrm>
            <a:off x="558800" y="6060142"/>
            <a:ext cx="4572000" cy="523220"/>
          </a:xfrm>
          <a:prstGeom prst="rect">
            <a:avLst/>
          </a:prstGeom>
        </p:spPr>
        <p:txBody>
          <a:bodyPr>
            <a:spAutoFit/>
          </a:bodyPr>
          <a:lstStyle/>
          <a:p>
            <a:r>
              <a:rPr lang="pt-BR" sz="1400" dirty="0">
                <a:hlinkClick r:id="rId2"/>
              </a:rPr>
              <a:t>https://tbinternet.ohchr.org/Treaties/CERD/Shared%20Documents/BRA/INT_CERD_ALE_BRA_8925_E.pdf</a:t>
            </a:r>
            <a:r>
              <a:rPr lang="pt-BR" sz="1400" dirty="0"/>
              <a:t> </a:t>
            </a:r>
          </a:p>
        </p:txBody>
      </p:sp>
      <p:sp>
        <p:nvSpPr>
          <p:cNvPr id="5" name="TextBox 4">
            <a:extLst>
              <a:ext uri="{FF2B5EF4-FFF2-40B4-BE49-F238E27FC236}">
                <a16:creationId xmlns:a16="http://schemas.microsoft.com/office/drawing/2014/main" xmlns="" id="{A10C2965-858C-4E32-A5C0-53AB9803267C}"/>
              </a:ext>
            </a:extLst>
          </p:cNvPr>
          <p:cNvSpPr txBox="1"/>
          <p:nvPr/>
        </p:nvSpPr>
        <p:spPr>
          <a:xfrm>
            <a:off x="741362" y="1090626"/>
            <a:ext cx="7566025" cy="369332"/>
          </a:xfrm>
          <a:prstGeom prst="rect">
            <a:avLst/>
          </a:prstGeom>
          <a:noFill/>
        </p:spPr>
        <p:txBody>
          <a:bodyPr wrap="square" rtlCol="0">
            <a:spAutoFit/>
          </a:bodyPr>
          <a:lstStyle/>
          <a:p>
            <a:r>
              <a:rPr lang="en-US" b="1" dirty="0" err="1"/>
              <a:t>Comunicações</a:t>
            </a:r>
            <a:r>
              <a:rPr lang="en-US" b="1" dirty="0"/>
              <a:t> </a:t>
            </a:r>
            <a:r>
              <a:rPr lang="en-US" b="1" dirty="0" err="1"/>
              <a:t>Individuais</a:t>
            </a:r>
            <a:r>
              <a:rPr lang="en-US" b="1" dirty="0"/>
              <a:t> – early warning procedure</a:t>
            </a:r>
            <a:endParaRPr lang="pt-BR" b="1" dirty="0"/>
          </a:p>
        </p:txBody>
      </p:sp>
      <p:pic>
        <p:nvPicPr>
          <p:cNvPr id="6" name="Picture 5">
            <a:extLst>
              <a:ext uri="{FF2B5EF4-FFF2-40B4-BE49-F238E27FC236}">
                <a16:creationId xmlns:a16="http://schemas.microsoft.com/office/drawing/2014/main" xmlns="" id="{A20DF829-D5A0-4EB4-9BE5-62587E4183A5}"/>
              </a:ext>
            </a:extLst>
          </p:cNvPr>
          <p:cNvPicPr>
            <a:picLocks noChangeAspect="1"/>
          </p:cNvPicPr>
          <p:nvPr/>
        </p:nvPicPr>
        <p:blipFill rotWithShape="1">
          <a:blip r:embed="rId3"/>
          <a:srcRect l="22593" t="16469" r="28518"/>
          <a:stretch/>
        </p:blipFill>
        <p:spPr>
          <a:xfrm>
            <a:off x="2065867" y="1794933"/>
            <a:ext cx="4470400" cy="4070682"/>
          </a:xfrm>
          <a:prstGeom prst="rect">
            <a:avLst/>
          </a:prstGeom>
        </p:spPr>
      </p:pic>
    </p:spTree>
    <p:extLst>
      <p:ext uri="{BB962C8B-B14F-4D97-AF65-F5344CB8AC3E}">
        <p14:creationId xmlns:p14="http://schemas.microsoft.com/office/powerpoint/2010/main" val="2144911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8625" y="2071688"/>
            <a:ext cx="8229600" cy="4143375"/>
          </a:xfrm>
        </p:spPr>
        <p:txBody>
          <a:bodyPr/>
          <a:lstStyle/>
          <a:p>
            <a:pPr algn="ctr" eaLnBrk="1" hangingPunct="1">
              <a:buFont typeface="Arial" charset="0"/>
              <a:buNone/>
              <a:defRPr/>
            </a:pPr>
            <a:r>
              <a:rPr lang="es-CL" sz="1800" b="1" dirty="0">
                <a:solidFill>
                  <a:srgbClr val="339933"/>
                </a:solidFill>
                <a:effectLst>
                  <a:outerShdw blurRad="38100" dist="38100" dir="2700000" algn="tl">
                    <a:srgbClr val="000000">
                      <a:alpha val="43137"/>
                    </a:srgbClr>
                  </a:outerShdw>
                </a:effectLst>
                <a:latin typeface="Calibri" pitchFamily="34" charset="0"/>
              </a:rPr>
              <a:t>MECANISMO</a:t>
            </a:r>
            <a:r>
              <a:rPr lang="es-CL" sz="1800" dirty="0">
                <a:effectLst>
                  <a:outerShdw blurRad="38100" dist="38100" dir="2700000" algn="tl">
                    <a:srgbClr val="000000">
                      <a:alpha val="43137"/>
                    </a:srgbClr>
                  </a:outerShdw>
                </a:effectLst>
                <a:latin typeface="Calibri" pitchFamily="34" charset="0"/>
              </a:rPr>
              <a:t> </a:t>
            </a:r>
            <a:r>
              <a:rPr lang="es-CL" sz="1800" dirty="0">
                <a:latin typeface="Calibri" pitchFamily="34" charset="0"/>
              </a:rPr>
              <a:t> </a:t>
            </a:r>
            <a:r>
              <a:rPr lang="es-CL" sz="2000" dirty="0">
                <a:latin typeface="Calibri" pitchFamily="34" charset="0"/>
              </a:rPr>
              <a:t>				            </a:t>
            </a:r>
            <a:r>
              <a:rPr lang="es-CL" sz="1800" b="1" dirty="0">
                <a:solidFill>
                  <a:srgbClr val="339933"/>
                </a:solidFill>
                <a:effectLst>
                  <a:outerShdw blurRad="38100" dist="38100" dir="2700000" algn="tl">
                    <a:srgbClr val="000000">
                      <a:alpha val="43137"/>
                    </a:srgbClr>
                  </a:outerShdw>
                </a:effectLst>
                <a:latin typeface="Calibri" pitchFamily="34" charset="0"/>
              </a:rPr>
              <a:t>MECANISMO</a:t>
            </a:r>
          </a:p>
          <a:p>
            <a:pPr algn="ctr" eaLnBrk="1" hangingPunct="1">
              <a:buFont typeface="Arial" charset="0"/>
              <a:buNone/>
              <a:defRPr/>
            </a:pPr>
            <a:r>
              <a:rPr lang="es-CL" sz="2000" dirty="0">
                <a:latin typeface="Calibri" pitchFamily="34" charset="0"/>
              </a:rPr>
              <a:t>	</a:t>
            </a:r>
            <a:r>
              <a:rPr lang="es-CL" sz="1800" b="1" dirty="0">
                <a:solidFill>
                  <a:srgbClr val="339933"/>
                </a:solidFill>
                <a:effectLst>
                  <a:outerShdw blurRad="38100" dist="38100" dir="2700000" algn="tl">
                    <a:srgbClr val="000000">
                      <a:alpha val="43137"/>
                    </a:srgbClr>
                  </a:outerShdw>
                </a:effectLst>
                <a:latin typeface="Calibri" pitchFamily="34" charset="0"/>
              </a:rPr>
              <a:t>CONVENCIONAL</a:t>
            </a:r>
            <a:r>
              <a:rPr lang="es-CL" sz="2000" dirty="0">
                <a:effectLst>
                  <a:outerShdw blurRad="38100" dist="38100" dir="2700000" algn="tl">
                    <a:srgbClr val="000000">
                      <a:alpha val="43137"/>
                    </a:srgbClr>
                  </a:outerShdw>
                </a:effectLst>
                <a:latin typeface="Calibri" pitchFamily="34" charset="0"/>
              </a:rPr>
              <a:t> </a:t>
            </a:r>
            <a:r>
              <a:rPr lang="es-CL" sz="2000" dirty="0">
                <a:latin typeface="Calibri" pitchFamily="34" charset="0"/>
              </a:rPr>
              <a:t> 	</a:t>
            </a:r>
            <a:r>
              <a:rPr lang="es-CL" sz="1800" dirty="0">
                <a:latin typeface="Calibri" pitchFamily="34" charset="0"/>
              </a:rPr>
              <a:t>                                                             </a:t>
            </a:r>
            <a:r>
              <a:rPr lang="es-CL" sz="1800" b="1" dirty="0">
                <a:solidFill>
                  <a:srgbClr val="339933"/>
                </a:solidFill>
                <a:effectLst>
                  <a:outerShdw blurRad="38100" dist="38100" dir="2700000" algn="tl">
                    <a:srgbClr val="000000">
                      <a:alpha val="43137"/>
                    </a:srgbClr>
                  </a:outerShdw>
                </a:effectLst>
                <a:latin typeface="Calibri" pitchFamily="34" charset="0"/>
              </a:rPr>
              <a:t>EXTRACONVENCIONAL</a:t>
            </a:r>
          </a:p>
        </p:txBody>
      </p:sp>
      <p:sp>
        <p:nvSpPr>
          <p:cNvPr id="9" name="8 Rectángulo redondeado"/>
          <p:cNvSpPr/>
          <p:nvPr/>
        </p:nvSpPr>
        <p:spPr>
          <a:xfrm>
            <a:off x="1000125" y="3071813"/>
            <a:ext cx="1785938" cy="9144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s-CL" b="1" dirty="0">
                <a:latin typeface="Calibri" pitchFamily="34" charset="0"/>
              </a:rPr>
              <a:t>Tratados </a:t>
            </a:r>
            <a:r>
              <a:rPr lang="es-CL" b="1" dirty="0" err="1">
                <a:latin typeface="Calibri" pitchFamily="34" charset="0"/>
              </a:rPr>
              <a:t>internacionais</a:t>
            </a:r>
            <a:endParaRPr lang="es-CL" b="1" dirty="0">
              <a:latin typeface="Calibri" pitchFamily="34" charset="0"/>
            </a:endParaRPr>
          </a:p>
        </p:txBody>
      </p:sp>
      <p:sp>
        <p:nvSpPr>
          <p:cNvPr id="10" name="9 Rectángulo redondeado"/>
          <p:cNvSpPr/>
          <p:nvPr/>
        </p:nvSpPr>
        <p:spPr>
          <a:xfrm>
            <a:off x="3357563" y="1571625"/>
            <a:ext cx="2071687" cy="120015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r>
              <a:rPr lang="es-CL" b="1">
                <a:solidFill>
                  <a:srgbClr val="FFFFFF"/>
                </a:solidFill>
              </a:rPr>
              <a:t>ASSEMBLEIA GERAL</a:t>
            </a:r>
            <a:endParaRPr lang="es-CL" sz="1600" b="1">
              <a:solidFill>
                <a:srgbClr val="FFFFFF"/>
              </a:solidFill>
            </a:endParaRPr>
          </a:p>
        </p:txBody>
      </p:sp>
      <p:sp>
        <p:nvSpPr>
          <p:cNvPr id="11" name="10 Rectángulo redondeado"/>
          <p:cNvSpPr/>
          <p:nvPr/>
        </p:nvSpPr>
        <p:spPr>
          <a:xfrm>
            <a:off x="6000750" y="3000375"/>
            <a:ext cx="1700213" cy="928688"/>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s-CL" b="1" dirty="0" err="1">
                <a:solidFill>
                  <a:schemeClr val="tx1"/>
                </a:solidFill>
                <a:latin typeface="Calibri" pitchFamily="34" charset="0"/>
              </a:rPr>
              <a:t>Conselho</a:t>
            </a:r>
            <a:r>
              <a:rPr lang="es-CL" b="1" dirty="0">
                <a:solidFill>
                  <a:schemeClr val="tx1"/>
                </a:solidFill>
                <a:latin typeface="Calibri" pitchFamily="34" charset="0"/>
              </a:rPr>
              <a:t> de Direitos Humanos</a:t>
            </a:r>
          </a:p>
        </p:txBody>
      </p:sp>
      <p:sp>
        <p:nvSpPr>
          <p:cNvPr id="15" name="14 Elipse"/>
          <p:cNvSpPr/>
          <p:nvPr/>
        </p:nvSpPr>
        <p:spPr>
          <a:xfrm>
            <a:off x="1000125" y="4429125"/>
            <a:ext cx="1700213" cy="11287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L" b="1" dirty="0" err="1">
                <a:latin typeface="Calibri" pitchFamily="34" charset="0"/>
              </a:rPr>
              <a:t>Órgaos</a:t>
            </a:r>
            <a:r>
              <a:rPr lang="es-CL" b="1" dirty="0">
                <a:latin typeface="Calibri" pitchFamily="34" charset="0"/>
              </a:rPr>
              <a:t> de tratados</a:t>
            </a:r>
          </a:p>
        </p:txBody>
      </p:sp>
      <p:sp>
        <p:nvSpPr>
          <p:cNvPr id="16" name="15 Rectángulo"/>
          <p:cNvSpPr/>
          <p:nvPr/>
        </p:nvSpPr>
        <p:spPr>
          <a:xfrm>
            <a:off x="6143625" y="4286250"/>
            <a:ext cx="1628775" cy="7143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L" sz="1600" b="1" dirty="0" err="1">
                <a:latin typeface="Calibri" pitchFamily="34" charset="0"/>
              </a:rPr>
              <a:t>Procedimentos</a:t>
            </a:r>
            <a:r>
              <a:rPr lang="es-CL" sz="1600" b="1" dirty="0">
                <a:latin typeface="Calibri" pitchFamily="34" charset="0"/>
              </a:rPr>
              <a:t> </a:t>
            </a:r>
            <a:r>
              <a:rPr lang="es-CL" sz="1600" b="1" dirty="0" err="1">
                <a:latin typeface="Calibri" pitchFamily="34" charset="0"/>
              </a:rPr>
              <a:t>Especiais</a:t>
            </a:r>
            <a:endParaRPr lang="es-CL" sz="1600" b="1" dirty="0">
              <a:latin typeface="Calibri" pitchFamily="34" charset="0"/>
            </a:endParaRPr>
          </a:p>
        </p:txBody>
      </p:sp>
      <p:sp>
        <p:nvSpPr>
          <p:cNvPr id="17" name="16 Rectángulo"/>
          <p:cNvSpPr/>
          <p:nvPr/>
        </p:nvSpPr>
        <p:spPr>
          <a:xfrm>
            <a:off x="6143625" y="5357813"/>
            <a:ext cx="1643063" cy="7143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L" sz="1400" b="1" dirty="0" err="1">
                <a:latin typeface="Calibri" pitchFamily="34" charset="0"/>
              </a:rPr>
              <a:t>Revisão</a:t>
            </a:r>
            <a:r>
              <a:rPr lang="es-CL" sz="1400" b="1" dirty="0">
                <a:latin typeface="Calibri" pitchFamily="34" charset="0"/>
              </a:rPr>
              <a:t> Periódica Universal</a:t>
            </a:r>
          </a:p>
        </p:txBody>
      </p:sp>
      <p:sp>
        <p:nvSpPr>
          <p:cNvPr id="20" name="19 Flecha abajo"/>
          <p:cNvSpPr/>
          <p:nvPr/>
        </p:nvSpPr>
        <p:spPr>
          <a:xfrm>
            <a:off x="1571625" y="4071938"/>
            <a:ext cx="484188" cy="285750"/>
          </a:xfrm>
          <a:prstGeom prst="downArrow">
            <a:avLst>
              <a:gd name="adj1" fmla="val 50000"/>
              <a:gd name="adj2" fmla="val 57711"/>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endParaRPr lang="es-CL">
              <a:solidFill>
                <a:srgbClr val="FFFFFF"/>
              </a:solidFill>
            </a:endParaRPr>
          </a:p>
        </p:txBody>
      </p:sp>
      <p:sp>
        <p:nvSpPr>
          <p:cNvPr id="21" name="20 Flecha abajo"/>
          <p:cNvSpPr/>
          <p:nvPr/>
        </p:nvSpPr>
        <p:spPr>
          <a:xfrm>
            <a:off x="6643688" y="4000500"/>
            <a:ext cx="571500" cy="214313"/>
          </a:xfrm>
          <a:prstGeom prst="downArrow">
            <a:avLst>
              <a:gd name="adj1" fmla="val 50000"/>
              <a:gd name="adj2" fmla="val 56939"/>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endParaRPr lang="es-CL">
              <a:solidFill>
                <a:srgbClr val="FFFFFF"/>
              </a:solidFill>
            </a:endParaRPr>
          </a:p>
        </p:txBody>
      </p:sp>
      <p:sp>
        <p:nvSpPr>
          <p:cNvPr id="22" name="21 Flecha abajo"/>
          <p:cNvSpPr/>
          <p:nvPr/>
        </p:nvSpPr>
        <p:spPr>
          <a:xfrm>
            <a:off x="6643688" y="5143500"/>
            <a:ext cx="571500" cy="142875"/>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endParaRPr lang="es-CL">
              <a:solidFill>
                <a:srgbClr val="FFFFFF"/>
              </a:solidFill>
            </a:endParaRPr>
          </a:p>
        </p:txBody>
      </p:sp>
      <p:sp>
        <p:nvSpPr>
          <p:cNvPr id="13" name="12 Flecha abajo"/>
          <p:cNvSpPr/>
          <p:nvPr/>
        </p:nvSpPr>
        <p:spPr>
          <a:xfrm rot="2698745">
            <a:off x="2903538" y="2684463"/>
            <a:ext cx="484187" cy="531812"/>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endParaRPr lang="es-CL">
              <a:solidFill>
                <a:srgbClr val="FFFFFF"/>
              </a:solidFill>
            </a:endParaRPr>
          </a:p>
        </p:txBody>
      </p:sp>
      <p:sp>
        <p:nvSpPr>
          <p:cNvPr id="14" name="13 Flecha abajo"/>
          <p:cNvSpPr/>
          <p:nvPr/>
        </p:nvSpPr>
        <p:spPr>
          <a:xfrm rot="19119305">
            <a:off x="5341938" y="2732088"/>
            <a:ext cx="484187" cy="566737"/>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endParaRPr lang="es-CL">
              <a:solidFill>
                <a:srgbClr val="FFFFFF"/>
              </a:solidFill>
            </a:endParaRPr>
          </a:p>
        </p:txBody>
      </p:sp>
      <p:sp>
        <p:nvSpPr>
          <p:cNvPr id="2" name="TextBox 1"/>
          <p:cNvSpPr txBox="1"/>
          <p:nvPr/>
        </p:nvSpPr>
        <p:spPr>
          <a:xfrm>
            <a:off x="7900392" y="4459423"/>
            <a:ext cx="629841" cy="368027"/>
          </a:xfrm>
          <a:prstGeom prst="rect">
            <a:avLst/>
          </a:prstGeom>
          <a:noFill/>
        </p:spPr>
        <p:txBody>
          <a:bodyPr wrap="square" rtlCol="0">
            <a:spAutoFit/>
          </a:bodyPr>
          <a:lstStyle/>
          <a:p>
            <a:r>
              <a:rPr lang="en-US" b="1" dirty="0">
                <a:solidFill>
                  <a:srgbClr val="FF0000"/>
                </a:solidFill>
              </a:rPr>
              <a:t>56</a:t>
            </a:r>
            <a:endParaRPr lang="pt-BR" b="1" dirty="0">
              <a:solidFill>
                <a:srgbClr val="FF0000"/>
              </a:solidFill>
            </a:endParaRPr>
          </a:p>
        </p:txBody>
      </p:sp>
      <p:sp>
        <p:nvSpPr>
          <p:cNvPr id="4" name="Oval 3"/>
          <p:cNvSpPr/>
          <p:nvPr/>
        </p:nvSpPr>
        <p:spPr>
          <a:xfrm>
            <a:off x="7892051" y="4408554"/>
            <a:ext cx="439189" cy="46976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5" name="Title 1">
            <a:extLst>
              <a:ext uri="{FF2B5EF4-FFF2-40B4-BE49-F238E27FC236}">
                <a16:creationId xmlns:a16="http://schemas.microsoft.com/office/drawing/2014/main" xmlns="" id="{960C23EA-6660-4B6D-B6FE-32559CE77AEF}"/>
              </a:ext>
            </a:extLst>
          </p:cNvPr>
          <p:cNvSpPr>
            <a:spLocks noGrp="1"/>
          </p:cNvSpPr>
          <p:nvPr>
            <p:ph type="title"/>
          </p:nvPr>
        </p:nvSpPr>
        <p:spPr>
          <a:xfrm>
            <a:off x="741363" y="274638"/>
            <a:ext cx="7848001" cy="1090612"/>
          </a:xfrm>
        </p:spPr>
        <p:txBody>
          <a:bodyPr/>
          <a:lstStyle/>
          <a:p>
            <a:r>
              <a:rPr lang="pt-BR" altLang="en-US" dirty="0">
                <a:latin typeface="Arial" charset="0"/>
                <a:ea typeface="ＭＳ Ｐゴシック" pitchFamily="34" charset="-128"/>
                <a:cs typeface="Arial" charset="0"/>
              </a:rPr>
              <a:t>Mecanismos de direitos humanos</a:t>
            </a:r>
            <a:endParaRPr lang="es-ES" altLang="en-US" dirty="0">
              <a:solidFill>
                <a:srgbClr val="FF0000"/>
              </a:solidFill>
              <a:latin typeface="Arial" charset="0"/>
              <a:ea typeface="ＭＳ Ｐゴシック" pitchFamily="34" charset="-128"/>
              <a:cs typeface="Arial" charset="0"/>
            </a:endParaRPr>
          </a:p>
        </p:txBody>
      </p:sp>
      <p:sp>
        <p:nvSpPr>
          <p:cNvPr id="18" name="Oval 17">
            <a:extLst>
              <a:ext uri="{FF2B5EF4-FFF2-40B4-BE49-F238E27FC236}">
                <a16:creationId xmlns:a16="http://schemas.microsoft.com/office/drawing/2014/main" xmlns="" id="{CE009D8B-405C-4BC5-BF3D-886176C9044C}"/>
              </a:ext>
            </a:extLst>
          </p:cNvPr>
          <p:cNvSpPr/>
          <p:nvPr/>
        </p:nvSpPr>
        <p:spPr>
          <a:xfrm>
            <a:off x="5627687" y="3000375"/>
            <a:ext cx="2446338" cy="928687"/>
          </a:xfrm>
          <a:prstGeom prst="ellipse">
            <a:avLst/>
          </a:prstGeom>
          <a:noFill/>
          <a:ln w="63500">
            <a:solidFill>
              <a:srgbClr val="92D05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dirty="0"/>
          </a:p>
        </p:txBody>
      </p:sp>
    </p:spTree>
    <p:extLst>
      <p:ext uri="{BB962C8B-B14F-4D97-AF65-F5344CB8AC3E}">
        <p14:creationId xmlns:p14="http://schemas.microsoft.com/office/powerpoint/2010/main" val="2971748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re 1"/>
          <p:cNvSpPr>
            <a:spLocks noGrp="1"/>
          </p:cNvSpPr>
          <p:nvPr>
            <p:ph type="title" idx="4294967295"/>
          </p:nvPr>
        </p:nvSpPr>
        <p:spPr/>
        <p:txBody>
          <a:bodyPr/>
          <a:lstStyle/>
          <a:p>
            <a:pPr eaLnBrk="1" hangingPunct="1"/>
            <a:r>
              <a:rPr lang="es-ES" altLang="en-US" sz="2800" dirty="0" err="1">
                <a:latin typeface="Arial" charset="0"/>
                <a:ea typeface="ＭＳ Ｐゴシック" pitchFamily="34" charset="-128"/>
                <a:cs typeface="Arial" charset="0"/>
              </a:rPr>
              <a:t>Conselho</a:t>
            </a:r>
            <a:r>
              <a:rPr lang="es-ES" altLang="en-US" sz="2800" dirty="0">
                <a:latin typeface="Arial" charset="0"/>
                <a:ea typeface="ＭＳ Ｐゴシック" pitchFamily="34" charset="-128"/>
                <a:cs typeface="Arial" charset="0"/>
              </a:rPr>
              <a:t> de </a:t>
            </a:r>
            <a:r>
              <a:rPr lang="es-ES" altLang="en-US" sz="2800" dirty="0" err="1">
                <a:latin typeface="Arial" charset="0"/>
                <a:ea typeface="ＭＳ Ｐゴシック" pitchFamily="34" charset="-128"/>
                <a:cs typeface="Arial" charset="0"/>
              </a:rPr>
              <a:t>Direitos</a:t>
            </a:r>
            <a:r>
              <a:rPr lang="es-ES" altLang="en-US" sz="2800" dirty="0">
                <a:latin typeface="Arial" charset="0"/>
                <a:ea typeface="ＭＳ Ｐゴシック" pitchFamily="34" charset="-128"/>
                <a:cs typeface="Arial" charset="0"/>
              </a:rPr>
              <a:t> Humanos</a:t>
            </a:r>
          </a:p>
        </p:txBody>
      </p:sp>
      <p:sp>
        <p:nvSpPr>
          <p:cNvPr id="16387" name="Rectangle 6"/>
          <p:cNvSpPr>
            <a:spLocks noChangeArrowheads="1"/>
          </p:cNvSpPr>
          <p:nvPr/>
        </p:nvSpPr>
        <p:spPr bwMode="auto">
          <a:xfrm>
            <a:off x="4241800" y="1690688"/>
            <a:ext cx="4648200" cy="4525962"/>
          </a:xfrm>
          <a:prstGeom prst="rect">
            <a:avLst/>
          </a:prstGeom>
          <a:noFill/>
          <a:ln w="9525">
            <a:noFill/>
            <a:miter lim="800000"/>
            <a:headEnd/>
            <a:tailEnd/>
          </a:ln>
          <a:effectLst/>
        </p:spPr>
        <p:txBody>
          <a:bodyPr anchor="t"/>
          <a:lstStyle/>
          <a:p>
            <a:pPr marL="342900" indent="-257175" defTabSz="914400">
              <a:lnSpc>
                <a:spcPct val="80000"/>
              </a:lnSpc>
              <a:spcBef>
                <a:spcPct val="20000"/>
              </a:spcBef>
              <a:buClr>
                <a:schemeClr val="tx2"/>
              </a:buClr>
              <a:buFont typeface="Wingdings" pitchFamily="2" charset="2"/>
              <a:buChar char="§"/>
            </a:pPr>
            <a:r>
              <a:rPr lang="pt-BR" altLang="en-US" sz="2000" dirty="0">
                <a:cs typeface="Arial" charset="0"/>
              </a:rPr>
              <a:t>Órgão Intergovernamental</a:t>
            </a:r>
          </a:p>
          <a:p>
            <a:pPr marL="342900" indent="-257175" defTabSz="914400">
              <a:lnSpc>
                <a:spcPct val="80000"/>
              </a:lnSpc>
              <a:spcBef>
                <a:spcPct val="20000"/>
              </a:spcBef>
              <a:buClr>
                <a:schemeClr val="tx2"/>
              </a:buClr>
              <a:buFont typeface="Wingdings" pitchFamily="2" charset="2"/>
              <a:buChar char="§"/>
            </a:pPr>
            <a:r>
              <a:rPr lang="pt-BR" altLang="en-US" sz="2000" dirty="0">
                <a:cs typeface="Arial" charset="0"/>
              </a:rPr>
              <a:t>47 membros</a:t>
            </a:r>
          </a:p>
          <a:p>
            <a:pPr marL="342900" indent="-257175" defTabSz="914400">
              <a:lnSpc>
                <a:spcPct val="80000"/>
              </a:lnSpc>
              <a:spcBef>
                <a:spcPct val="20000"/>
              </a:spcBef>
              <a:buClr>
                <a:schemeClr val="tx2"/>
              </a:buClr>
              <a:buFont typeface="Wingdings" pitchFamily="2" charset="2"/>
              <a:buChar char="§"/>
            </a:pPr>
            <a:r>
              <a:rPr lang="pt-BR" altLang="en-US" sz="2000" dirty="0">
                <a:cs typeface="Arial" charset="0"/>
              </a:rPr>
              <a:t>Assistido pelo ACNUDH</a:t>
            </a:r>
          </a:p>
          <a:p>
            <a:pPr marL="342900" indent="-257175" defTabSz="914400">
              <a:lnSpc>
                <a:spcPct val="80000"/>
              </a:lnSpc>
              <a:spcBef>
                <a:spcPct val="20000"/>
              </a:spcBef>
              <a:buClr>
                <a:schemeClr val="tx2"/>
              </a:buClr>
              <a:buFont typeface="Wingdings" pitchFamily="2" charset="2"/>
              <a:buChar char="§"/>
            </a:pPr>
            <a:r>
              <a:rPr lang="pt-BR" altLang="en-US" sz="2000" dirty="0">
                <a:cs typeface="Arial" charset="0"/>
              </a:rPr>
              <a:t>Resolver violações dos direitos humanos</a:t>
            </a:r>
          </a:p>
          <a:p>
            <a:pPr marL="342900" indent="-257175" defTabSz="914400">
              <a:lnSpc>
                <a:spcPct val="80000"/>
              </a:lnSpc>
              <a:spcBef>
                <a:spcPct val="20000"/>
              </a:spcBef>
              <a:buClr>
                <a:schemeClr val="tx2"/>
              </a:buClr>
              <a:buFont typeface="Wingdings" pitchFamily="2" charset="2"/>
              <a:buChar char="§"/>
            </a:pPr>
            <a:r>
              <a:rPr lang="pt-BR" altLang="en-US" sz="2000" dirty="0">
                <a:cs typeface="Arial" charset="0"/>
              </a:rPr>
              <a:t>Trabalhar para evitar abusos dos direitos humanos</a:t>
            </a:r>
          </a:p>
          <a:p>
            <a:pPr marL="342900" indent="-257175" defTabSz="914400">
              <a:lnSpc>
                <a:spcPct val="80000"/>
              </a:lnSpc>
              <a:spcBef>
                <a:spcPct val="20000"/>
              </a:spcBef>
              <a:buClr>
                <a:schemeClr val="tx2"/>
              </a:buClr>
              <a:buFont typeface="Wingdings" pitchFamily="2" charset="2"/>
              <a:buChar char="§"/>
            </a:pPr>
            <a:r>
              <a:rPr lang="pt-BR" altLang="en-US" sz="2000" dirty="0">
                <a:cs typeface="Arial" charset="0"/>
              </a:rPr>
              <a:t>Responder a emergências</a:t>
            </a:r>
          </a:p>
          <a:p>
            <a:pPr marL="342900" indent="-257175" defTabSz="914400">
              <a:lnSpc>
                <a:spcPct val="80000"/>
              </a:lnSpc>
              <a:spcBef>
                <a:spcPct val="20000"/>
              </a:spcBef>
              <a:buClr>
                <a:schemeClr val="tx2"/>
              </a:buClr>
              <a:buFont typeface="Wingdings" pitchFamily="2" charset="2"/>
              <a:buChar char="§"/>
            </a:pPr>
            <a:r>
              <a:rPr lang="pt-BR" altLang="en-US" sz="2000" dirty="0">
                <a:cs typeface="Arial" charset="0"/>
              </a:rPr>
              <a:t>Fórum Internacional para o Diálogo sobre os Direitos Humanos</a:t>
            </a:r>
          </a:p>
          <a:p>
            <a:pPr marL="342900" indent="-257175" defTabSz="914400">
              <a:lnSpc>
                <a:spcPct val="80000"/>
              </a:lnSpc>
              <a:spcBef>
                <a:spcPct val="20000"/>
              </a:spcBef>
              <a:buClr>
                <a:schemeClr val="tx2"/>
              </a:buClr>
              <a:buFont typeface="Wingdings" pitchFamily="2" charset="2"/>
              <a:buChar char="§"/>
            </a:pPr>
            <a:r>
              <a:rPr lang="pt-BR" altLang="en-US" sz="2000" dirty="0">
                <a:cs typeface="Arial" charset="0"/>
              </a:rPr>
              <a:t>Recomenda o desenvolvimento do direito internacional dos direitos humanos</a:t>
            </a:r>
          </a:p>
          <a:p>
            <a:pPr marL="342900" indent="-257175" defTabSz="914400">
              <a:lnSpc>
                <a:spcPct val="80000"/>
              </a:lnSpc>
              <a:spcBef>
                <a:spcPct val="20000"/>
              </a:spcBef>
              <a:buClr>
                <a:schemeClr val="tx2"/>
              </a:buClr>
              <a:buFont typeface="Wingdings" pitchFamily="2" charset="2"/>
              <a:buChar char="§"/>
            </a:pPr>
            <a:r>
              <a:rPr lang="pt-BR" altLang="en-US" sz="2000" dirty="0">
                <a:cs typeface="Arial" charset="0"/>
              </a:rPr>
              <a:t>Revisar periodicamente a situação dos países (RPU)</a:t>
            </a:r>
            <a:endParaRPr lang="es-ES" altLang="en-US" sz="2000" dirty="0">
              <a:cs typeface="Arial" charset="0"/>
            </a:endParaRPr>
          </a:p>
        </p:txBody>
      </p:sp>
      <p:pic>
        <p:nvPicPr>
          <p:cNvPr id="16388" name="Picture 1"/>
          <p:cNvPicPr>
            <a:picLocks noChangeAspect="1"/>
          </p:cNvPicPr>
          <p:nvPr/>
        </p:nvPicPr>
        <p:blipFill>
          <a:blip r:embed="rId3"/>
          <a:srcRect/>
          <a:stretch>
            <a:fillRect/>
          </a:stretch>
        </p:blipFill>
        <p:spPr bwMode="auto">
          <a:xfrm>
            <a:off x="533400" y="1690688"/>
            <a:ext cx="3773488" cy="3084512"/>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re 1"/>
          <p:cNvSpPr>
            <a:spLocks noGrp="1"/>
          </p:cNvSpPr>
          <p:nvPr>
            <p:ph type="title" idx="4294967295"/>
          </p:nvPr>
        </p:nvSpPr>
        <p:spPr>
          <a:xfrm>
            <a:off x="741363" y="274638"/>
            <a:ext cx="7566025" cy="550862"/>
          </a:xfrm>
        </p:spPr>
        <p:txBody>
          <a:bodyPr/>
          <a:lstStyle/>
          <a:p>
            <a:pPr eaLnBrk="1" hangingPunct="1"/>
            <a:r>
              <a:rPr lang="es-ES" altLang="en-US" sz="2400" dirty="0">
                <a:latin typeface="Arial" charset="0"/>
                <a:ea typeface="ＭＳ Ｐゴシック" pitchFamily="34" charset="-128"/>
                <a:cs typeface="Arial" charset="0"/>
              </a:rPr>
              <a:t>Mecanismos do CDH : </a:t>
            </a:r>
            <a:r>
              <a:rPr lang="es-ES" altLang="en-US" sz="2400" dirty="0" err="1">
                <a:latin typeface="Arial" charset="0"/>
                <a:ea typeface="ＭＳ Ｐゴシック" pitchFamily="34" charset="-128"/>
                <a:cs typeface="Arial" charset="0"/>
              </a:rPr>
              <a:t>Procedimentos</a:t>
            </a:r>
            <a:r>
              <a:rPr lang="es-ES" altLang="en-US" sz="2400" dirty="0">
                <a:latin typeface="Arial" charset="0"/>
                <a:ea typeface="ＭＳ Ｐゴシック" pitchFamily="34" charset="-128"/>
                <a:cs typeface="Arial" charset="0"/>
              </a:rPr>
              <a:t> </a:t>
            </a:r>
            <a:r>
              <a:rPr lang="es-ES" altLang="en-US" sz="2400" dirty="0" err="1">
                <a:latin typeface="Arial" charset="0"/>
                <a:ea typeface="ＭＳ Ｐゴシック" pitchFamily="34" charset="-128"/>
                <a:cs typeface="Arial" charset="0"/>
              </a:rPr>
              <a:t>Especiais</a:t>
            </a:r>
            <a:endParaRPr lang="es-ES" altLang="en-US" sz="2400" dirty="0">
              <a:latin typeface="Arial" charset="0"/>
              <a:ea typeface="ＭＳ Ｐゴシック" pitchFamily="34" charset="-128"/>
              <a:cs typeface="Arial" charset="0"/>
            </a:endParaRPr>
          </a:p>
        </p:txBody>
      </p:sp>
      <p:sp>
        <p:nvSpPr>
          <p:cNvPr id="18436" name="Rectangle 6"/>
          <p:cNvSpPr>
            <a:spLocks noChangeArrowheads="1"/>
          </p:cNvSpPr>
          <p:nvPr/>
        </p:nvSpPr>
        <p:spPr bwMode="auto">
          <a:xfrm>
            <a:off x="982133" y="1649186"/>
            <a:ext cx="7971367" cy="4136571"/>
          </a:xfrm>
          <a:prstGeom prst="rect">
            <a:avLst/>
          </a:prstGeom>
          <a:noFill/>
          <a:ln w="9525">
            <a:noFill/>
            <a:miter lim="800000"/>
            <a:headEnd/>
            <a:tailEnd/>
          </a:ln>
          <a:effectLst/>
        </p:spPr>
        <p:txBody>
          <a:bodyPr anchor="t"/>
          <a:lstStyle/>
          <a:p>
            <a:pPr marL="342900" indent="-342900">
              <a:lnSpc>
                <a:spcPct val="80000"/>
              </a:lnSpc>
              <a:spcBef>
                <a:spcPct val="20000"/>
              </a:spcBef>
              <a:buClr>
                <a:schemeClr val="tx2"/>
              </a:buClr>
              <a:buFont typeface="Wingdings" pitchFamily="2" charset="2"/>
              <a:buChar char="§"/>
            </a:pPr>
            <a:endParaRPr lang="es-ES" altLang="en-US" sz="700" dirty="0">
              <a:cs typeface="Arial" charset="0"/>
            </a:endParaRPr>
          </a:p>
          <a:p>
            <a:pPr marL="342900" indent="-342900">
              <a:lnSpc>
                <a:spcPct val="80000"/>
              </a:lnSpc>
              <a:spcBef>
                <a:spcPct val="20000"/>
              </a:spcBef>
              <a:buClr>
                <a:schemeClr val="tx2"/>
              </a:buClr>
              <a:buFont typeface="Wingdings" pitchFamily="2" charset="2"/>
              <a:buChar char="§"/>
            </a:pPr>
            <a:r>
              <a:rPr lang="es-ES" altLang="en-US" sz="1900" dirty="0">
                <a:cs typeface="Arial" charset="0"/>
              </a:rPr>
              <a:t>56 </a:t>
            </a:r>
            <a:r>
              <a:rPr lang="es-ES" altLang="en-US" sz="1900" dirty="0" err="1">
                <a:cs typeface="Arial" charset="0"/>
              </a:rPr>
              <a:t>procedimentos</a:t>
            </a:r>
            <a:r>
              <a:rPr lang="es-ES" altLang="en-US" sz="1900" dirty="0">
                <a:cs typeface="Arial" charset="0"/>
              </a:rPr>
              <a:t> </a:t>
            </a:r>
            <a:r>
              <a:rPr lang="es-ES" altLang="en-US" sz="1900" dirty="0" err="1">
                <a:cs typeface="Arial" charset="0"/>
              </a:rPr>
              <a:t>especiais</a:t>
            </a:r>
            <a:r>
              <a:rPr lang="es-ES" altLang="en-US" sz="1900" dirty="0">
                <a:cs typeface="Arial" charset="0"/>
              </a:rPr>
              <a:t>*</a:t>
            </a:r>
          </a:p>
          <a:p>
            <a:pPr marL="742950" lvl="1" indent="-285750">
              <a:lnSpc>
                <a:spcPct val="80000"/>
              </a:lnSpc>
              <a:spcBef>
                <a:spcPct val="20000"/>
              </a:spcBef>
              <a:buClr>
                <a:schemeClr val="tx2"/>
              </a:buClr>
              <a:buFont typeface="Wingdings" pitchFamily="2" charset="2"/>
              <a:buChar char="§"/>
            </a:pPr>
            <a:r>
              <a:rPr lang="es-ES" altLang="en-US" dirty="0">
                <a:cs typeface="Arial" charset="0"/>
              </a:rPr>
              <a:t>44 mandatos temáticos </a:t>
            </a:r>
          </a:p>
          <a:p>
            <a:pPr marL="742950" lvl="1" indent="-285750">
              <a:lnSpc>
                <a:spcPct val="80000"/>
              </a:lnSpc>
              <a:spcBef>
                <a:spcPct val="20000"/>
              </a:spcBef>
              <a:buClr>
                <a:schemeClr val="tx2"/>
              </a:buClr>
              <a:buFont typeface="Wingdings" pitchFamily="2" charset="2"/>
              <a:buChar char="§"/>
            </a:pPr>
            <a:r>
              <a:rPr lang="es-ES" altLang="en-US" dirty="0">
                <a:cs typeface="Arial" charset="0"/>
              </a:rPr>
              <a:t>12</a:t>
            </a:r>
            <a:r>
              <a:rPr lang="es-ES" altLang="en-US" dirty="0">
                <a:solidFill>
                  <a:srgbClr val="FF0000"/>
                </a:solidFill>
                <a:cs typeface="Arial" charset="0"/>
              </a:rPr>
              <a:t> </a:t>
            </a:r>
            <a:r>
              <a:rPr lang="es-ES" altLang="en-US" dirty="0">
                <a:cs typeface="Arial" charset="0"/>
              </a:rPr>
              <a:t>mandatos relacionados con países </a:t>
            </a:r>
            <a:r>
              <a:rPr lang="es-ES" altLang="en-US" dirty="0" err="1">
                <a:cs typeface="Arial" charset="0"/>
              </a:rPr>
              <a:t>ou</a:t>
            </a:r>
            <a:r>
              <a:rPr lang="es-ES" altLang="en-US" dirty="0">
                <a:cs typeface="Arial" charset="0"/>
              </a:rPr>
              <a:t> territorios</a:t>
            </a:r>
          </a:p>
          <a:p>
            <a:pPr marL="342900" indent="-342900">
              <a:lnSpc>
                <a:spcPct val="80000"/>
              </a:lnSpc>
              <a:spcBef>
                <a:spcPct val="20000"/>
              </a:spcBef>
              <a:buClr>
                <a:schemeClr val="tx2"/>
              </a:buClr>
              <a:buFont typeface="Wingdings" pitchFamily="2" charset="2"/>
              <a:buChar char="§"/>
            </a:pPr>
            <a:r>
              <a:rPr lang="es-ES" altLang="en-US" sz="1900" dirty="0" err="1">
                <a:cs typeface="Arial" charset="0"/>
              </a:rPr>
              <a:t>Nomeados</a:t>
            </a:r>
            <a:r>
              <a:rPr lang="es-ES" altLang="en-US" sz="1900" dirty="0">
                <a:cs typeface="Arial" charset="0"/>
              </a:rPr>
              <a:t> pelo </a:t>
            </a:r>
            <a:r>
              <a:rPr lang="es-ES" altLang="en-US" sz="1900" dirty="0" err="1">
                <a:cs typeface="Arial" charset="0"/>
              </a:rPr>
              <a:t>Conselho</a:t>
            </a:r>
            <a:r>
              <a:rPr lang="es-ES" altLang="en-US" sz="1900" dirty="0">
                <a:cs typeface="Arial" charset="0"/>
              </a:rPr>
              <a:t> de </a:t>
            </a:r>
            <a:r>
              <a:rPr lang="es-ES" altLang="en-US" sz="1900" dirty="0" err="1">
                <a:cs typeface="Arial" charset="0"/>
              </a:rPr>
              <a:t>Direitos</a:t>
            </a:r>
            <a:r>
              <a:rPr lang="es-ES" altLang="en-US" sz="1900" dirty="0">
                <a:cs typeface="Arial" charset="0"/>
              </a:rPr>
              <a:t> Humanos</a:t>
            </a:r>
          </a:p>
          <a:p>
            <a:pPr marL="342900" indent="-342900">
              <a:lnSpc>
                <a:spcPct val="80000"/>
              </a:lnSpc>
              <a:spcBef>
                <a:spcPct val="20000"/>
              </a:spcBef>
              <a:buClr>
                <a:schemeClr val="tx2"/>
              </a:buClr>
              <a:buFont typeface="Wingdings" pitchFamily="2" charset="2"/>
              <a:buChar char="§"/>
            </a:pPr>
            <a:r>
              <a:rPr lang="es-ES" altLang="en-US" sz="1900" dirty="0" err="1">
                <a:cs typeface="Arial" charset="0"/>
              </a:rPr>
              <a:t>Monitoramento</a:t>
            </a:r>
            <a:r>
              <a:rPr lang="es-ES" altLang="en-US" sz="1900" dirty="0">
                <a:cs typeface="Arial" charset="0"/>
              </a:rPr>
              <a:t> de </a:t>
            </a:r>
            <a:r>
              <a:rPr lang="es-ES" altLang="en-US" sz="1900" dirty="0" err="1">
                <a:cs typeface="Arial" charset="0"/>
              </a:rPr>
              <a:t>direitos</a:t>
            </a:r>
            <a:r>
              <a:rPr lang="es-ES" altLang="en-US" sz="1900" dirty="0">
                <a:cs typeface="Arial" charset="0"/>
              </a:rPr>
              <a:t> humanos </a:t>
            </a:r>
            <a:r>
              <a:rPr lang="es-ES" altLang="en-US" sz="1900" dirty="0" err="1">
                <a:cs typeface="Arial" charset="0"/>
              </a:rPr>
              <a:t>em</a:t>
            </a:r>
            <a:r>
              <a:rPr lang="es-ES" altLang="en-US" sz="1900" dirty="0">
                <a:cs typeface="Arial" charset="0"/>
              </a:rPr>
              <a:t> diferentes países </a:t>
            </a:r>
            <a:r>
              <a:rPr lang="es-ES" altLang="en-US" sz="1900" dirty="0" err="1">
                <a:cs typeface="Arial" charset="0"/>
              </a:rPr>
              <a:t>ou</a:t>
            </a:r>
            <a:r>
              <a:rPr lang="es-ES" altLang="en-US" sz="1900" dirty="0">
                <a:cs typeface="Arial" charset="0"/>
              </a:rPr>
              <a:t> temas específicos</a:t>
            </a:r>
          </a:p>
          <a:p>
            <a:pPr marL="342900" indent="-342900">
              <a:lnSpc>
                <a:spcPct val="80000"/>
              </a:lnSpc>
              <a:spcBef>
                <a:spcPct val="20000"/>
              </a:spcBef>
              <a:buClr>
                <a:schemeClr val="tx2"/>
              </a:buClr>
              <a:buFont typeface="Wingdings" pitchFamily="2" charset="2"/>
              <a:buChar char="§"/>
            </a:pPr>
            <a:r>
              <a:rPr lang="es-ES" altLang="en-US" sz="1900" dirty="0" err="1">
                <a:cs typeface="Arial" charset="0"/>
              </a:rPr>
              <a:t>Investigação</a:t>
            </a:r>
            <a:r>
              <a:rPr lang="es-ES" altLang="en-US" sz="1900" dirty="0">
                <a:cs typeface="Arial" charset="0"/>
              </a:rPr>
              <a:t> de temas de </a:t>
            </a:r>
            <a:r>
              <a:rPr lang="es-ES" altLang="en-US" sz="1900" dirty="0" err="1">
                <a:cs typeface="Arial" charset="0"/>
              </a:rPr>
              <a:t>preocupação</a:t>
            </a:r>
            <a:endParaRPr lang="es-ES" altLang="en-US" sz="1900" dirty="0">
              <a:cs typeface="Arial" charset="0"/>
            </a:endParaRPr>
          </a:p>
          <a:p>
            <a:pPr marL="342900" indent="-342900">
              <a:lnSpc>
                <a:spcPct val="80000"/>
              </a:lnSpc>
              <a:spcBef>
                <a:spcPct val="20000"/>
              </a:spcBef>
              <a:buClr>
                <a:schemeClr val="tx2"/>
              </a:buClr>
              <a:buFont typeface="Wingdings" pitchFamily="2" charset="2"/>
              <a:buChar char="§"/>
            </a:pPr>
            <a:r>
              <a:rPr lang="es-ES" altLang="en-US" sz="1900" dirty="0">
                <a:cs typeface="Arial" charset="0"/>
              </a:rPr>
              <a:t>Visitas a países</a:t>
            </a:r>
          </a:p>
          <a:p>
            <a:pPr marL="342900" indent="-342900">
              <a:lnSpc>
                <a:spcPct val="80000"/>
              </a:lnSpc>
              <a:spcBef>
                <a:spcPct val="20000"/>
              </a:spcBef>
              <a:buClr>
                <a:schemeClr val="tx2"/>
              </a:buClr>
              <a:buFont typeface="Wingdings" pitchFamily="2" charset="2"/>
              <a:buChar char="§"/>
            </a:pPr>
            <a:r>
              <a:rPr lang="es-ES" altLang="en-US" sz="1900" dirty="0" err="1">
                <a:cs typeface="Arial" charset="0"/>
              </a:rPr>
              <a:t>Receber</a:t>
            </a:r>
            <a:r>
              <a:rPr lang="es-ES" altLang="en-US" sz="1900" dirty="0">
                <a:cs typeface="Arial" charset="0"/>
              </a:rPr>
              <a:t> e considerar </a:t>
            </a:r>
            <a:r>
              <a:rPr lang="es-ES" altLang="en-US" sz="1900" dirty="0" err="1">
                <a:cs typeface="Arial" charset="0"/>
              </a:rPr>
              <a:t>queixas</a:t>
            </a:r>
            <a:r>
              <a:rPr lang="es-ES" altLang="en-US" sz="1900" dirty="0">
                <a:cs typeface="Arial" charset="0"/>
              </a:rPr>
              <a:t> </a:t>
            </a:r>
            <a:r>
              <a:rPr lang="es-ES" altLang="en-US" sz="1900" dirty="0" err="1">
                <a:cs typeface="Arial" charset="0"/>
              </a:rPr>
              <a:t>diretas</a:t>
            </a:r>
            <a:endParaRPr lang="es-ES" altLang="en-US" sz="1900" dirty="0">
              <a:cs typeface="Arial" charset="0"/>
            </a:endParaRPr>
          </a:p>
          <a:p>
            <a:pPr marL="342900" indent="-342900">
              <a:lnSpc>
                <a:spcPct val="80000"/>
              </a:lnSpc>
              <a:spcBef>
                <a:spcPct val="20000"/>
              </a:spcBef>
              <a:buClr>
                <a:schemeClr val="tx2"/>
              </a:buClr>
              <a:buFont typeface="Wingdings" pitchFamily="2" charset="2"/>
              <a:buChar char="§"/>
            </a:pPr>
            <a:r>
              <a:rPr lang="es-ES" altLang="en-US" sz="1900" dirty="0" err="1">
                <a:cs typeface="Arial" charset="0"/>
              </a:rPr>
              <a:t>Apelos</a:t>
            </a:r>
            <a:r>
              <a:rPr lang="es-ES" altLang="en-US" sz="1900" dirty="0">
                <a:cs typeface="Arial" charset="0"/>
              </a:rPr>
              <a:t> a </a:t>
            </a:r>
            <a:r>
              <a:rPr lang="es-ES" altLang="en-US" sz="1900" dirty="0" err="1">
                <a:cs typeface="Arial" charset="0"/>
              </a:rPr>
              <a:t>governos</a:t>
            </a:r>
            <a:endParaRPr lang="es-ES" altLang="en-US" sz="1900" dirty="0">
              <a:cs typeface="Arial" charset="0"/>
            </a:endParaRPr>
          </a:p>
          <a:p>
            <a:pPr marL="342900" indent="-342900">
              <a:lnSpc>
                <a:spcPct val="80000"/>
              </a:lnSpc>
              <a:spcBef>
                <a:spcPct val="20000"/>
              </a:spcBef>
              <a:buClr>
                <a:schemeClr val="tx2"/>
              </a:buClr>
              <a:buFont typeface="Wingdings" pitchFamily="2" charset="2"/>
              <a:buChar char="§"/>
            </a:pPr>
            <a:r>
              <a:rPr lang="es-ES" altLang="en-US" sz="1900" dirty="0">
                <a:cs typeface="Arial" charset="0"/>
              </a:rPr>
              <a:t>Responder a emergencias</a:t>
            </a:r>
          </a:p>
          <a:p>
            <a:pPr marL="342900" indent="-342900">
              <a:lnSpc>
                <a:spcPct val="80000"/>
              </a:lnSpc>
              <a:spcBef>
                <a:spcPct val="20000"/>
              </a:spcBef>
              <a:buClr>
                <a:schemeClr val="tx2"/>
              </a:buClr>
              <a:buFont typeface="Wingdings" pitchFamily="2" charset="2"/>
              <a:buChar char="§"/>
            </a:pPr>
            <a:r>
              <a:rPr lang="es-ES" altLang="en-US" sz="1900" dirty="0" err="1">
                <a:cs typeface="Arial" charset="0"/>
              </a:rPr>
              <a:t>Informam</a:t>
            </a:r>
            <a:r>
              <a:rPr lang="es-ES" altLang="en-US" sz="1900" dirty="0">
                <a:cs typeface="Arial" charset="0"/>
              </a:rPr>
              <a:t> </a:t>
            </a:r>
            <a:r>
              <a:rPr lang="es-ES" altLang="en-US" sz="1900" dirty="0" err="1">
                <a:cs typeface="Arial" charset="0"/>
              </a:rPr>
              <a:t>ao</a:t>
            </a:r>
            <a:r>
              <a:rPr lang="es-ES" altLang="en-US" sz="1900" dirty="0">
                <a:cs typeface="Arial" charset="0"/>
              </a:rPr>
              <a:t> </a:t>
            </a:r>
            <a:r>
              <a:rPr lang="es-ES" altLang="en-US" sz="1900" dirty="0" err="1">
                <a:cs typeface="Arial" charset="0"/>
              </a:rPr>
              <a:t>Conselho</a:t>
            </a:r>
            <a:r>
              <a:rPr lang="es-ES" altLang="en-US" sz="1900" dirty="0">
                <a:cs typeface="Arial" charset="0"/>
              </a:rPr>
              <a:t> de </a:t>
            </a:r>
            <a:r>
              <a:rPr lang="es-ES" altLang="en-US" sz="1900" dirty="0" err="1">
                <a:cs typeface="Arial" charset="0"/>
              </a:rPr>
              <a:t>Direitos</a:t>
            </a:r>
            <a:r>
              <a:rPr lang="es-ES" altLang="en-US" sz="1900" dirty="0">
                <a:cs typeface="Arial" charset="0"/>
              </a:rPr>
              <a:t> Humanos</a:t>
            </a:r>
          </a:p>
          <a:p>
            <a:pPr marL="342900" indent="-342900">
              <a:lnSpc>
                <a:spcPct val="80000"/>
              </a:lnSpc>
              <a:spcBef>
                <a:spcPct val="20000"/>
              </a:spcBef>
              <a:buClr>
                <a:schemeClr val="tx2"/>
              </a:buClr>
            </a:pPr>
            <a:endParaRPr lang="es-ES" altLang="en-US" sz="1400" dirty="0">
              <a:cs typeface="Arial"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1078BF-01F0-488F-A920-2334FD7C1BE1}"/>
              </a:ext>
            </a:extLst>
          </p:cNvPr>
          <p:cNvSpPr>
            <a:spLocks noGrp="1"/>
          </p:cNvSpPr>
          <p:nvPr>
            <p:ph type="title"/>
          </p:nvPr>
        </p:nvSpPr>
        <p:spPr/>
        <p:txBody>
          <a:bodyPr/>
          <a:lstStyle/>
          <a:p>
            <a:r>
              <a:rPr lang="en-US" dirty="0" err="1"/>
              <a:t>Sistemas</a:t>
            </a:r>
            <a:r>
              <a:rPr lang="en-US" dirty="0"/>
              <a:t> de Proteção dos Direitos Humanos</a:t>
            </a:r>
            <a:endParaRPr lang="pt-BR" dirty="0"/>
          </a:p>
        </p:txBody>
      </p:sp>
      <p:sp>
        <p:nvSpPr>
          <p:cNvPr id="3" name="Content Placeholder 2">
            <a:extLst>
              <a:ext uri="{FF2B5EF4-FFF2-40B4-BE49-F238E27FC236}">
                <a16:creationId xmlns:a16="http://schemas.microsoft.com/office/drawing/2014/main" xmlns="" id="{57E8EF5F-5346-4EED-AC36-69940D876B69}"/>
              </a:ext>
            </a:extLst>
          </p:cNvPr>
          <p:cNvSpPr>
            <a:spLocks noGrp="1"/>
          </p:cNvSpPr>
          <p:nvPr>
            <p:ph idx="1"/>
          </p:nvPr>
        </p:nvSpPr>
        <p:spPr/>
        <p:txBody>
          <a:bodyPr/>
          <a:lstStyle/>
          <a:p>
            <a:endParaRPr lang="pt-BR"/>
          </a:p>
        </p:txBody>
      </p:sp>
      <p:pic>
        <p:nvPicPr>
          <p:cNvPr id="4" name="Picture 3">
            <a:extLst>
              <a:ext uri="{FF2B5EF4-FFF2-40B4-BE49-F238E27FC236}">
                <a16:creationId xmlns:a16="http://schemas.microsoft.com/office/drawing/2014/main" xmlns="" id="{1978E28E-A339-4D11-8CEB-1AE76B022F90}"/>
              </a:ext>
            </a:extLst>
          </p:cNvPr>
          <p:cNvPicPr>
            <a:picLocks noChangeAspect="1"/>
          </p:cNvPicPr>
          <p:nvPr/>
        </p:nvPicPr>
        <p:blipFill rotWithShape="1">
          <a:blip r:embed="rId2"/>
          <a:srcRect l="13148" t="37317" r="31112"/>
          <a:stretch/>
        </p:blipFill>
        <p:spPr>
          <a:xfrm>
            <a:off x="1879600" y="2019123"/>
            <a:ext cx="6079067" cy="3643292"/>
          </a:xfrm>
          <a:prstGeom prst="rect">
            <a:avLst/>
          </a:prstGeom>
        </p:spPr>
      </p:pic>
    </p:spTree>
    <p:extLst>
      <p:ext uri="{BB962C8B-B14F-4D97-AF65-F5344CB8AC3E}">
        <p14:creationId xmlns:p14="http://schemas.microsoft.com/office/powerpoint/2010/main" val="18838541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itle 1"/>
          <p:cNvSpPr>
            <a:spLocks noGrp="1"/>
          </p:cNvSpPr>
          <p:nvPr>
            <p:ph type="title"/>
          </p:nvPr>
        </p:nvSpPr>
        <p:spPr>
          <a:xfrm>
            <a:off x="3923928" y="1966913"/>
            <a:ext cx="4829766" cy="833974"/>
          </a:xfrm>
        </p:spPr>
        <p:txBody>
          <a:bodyPr>
            <a:normAutofit fontScale="90000"/>
          </a:bodyPr>
          <a:lstStyle/>
          <a:p>
            <a:pPr algn="r" eaLnBrk="1" hangingPunct="1"/>
            <a:r>
              <a:rPr lang="fr-CH" sz="2400" b="1" dirty="0" err="1">
                <a:solidFill>
                  <a:srgbClr val="990000"/>
                </a:solidFill>
                <a:latin typeface="Calibri" pitchFamily="34" charset="0"/>
              </a:rPr>
              <a:t>Relatoria</a:t>
            </a:r>
            <a:r>
              <a:rPr lang="fr-CH" sz="2400" b="1" dirty="0">
                <a:solidFill>
                  <a:srgbClr val="990000"/>
                </a:solidFill>
                <a:latin typeface="Calibri" pitchFamily="34" charset="0"/>
              </a:rPr>
              <a:t> sobre Tortura e Outras </a:t>
            </a:r>
            <a:r>
              <a:rPr lang="fr-CH" sz="2400" b="1" dirty="0" err="1">
                <a:solidFill>
                  <a:srgbClr val="990000"/>
                </a:solidFill>
                <a:latin typeface="Calibri" pitchFamily="34" charset="0"/>
              </a:rPr>
              <a:t>penas</a:t>
            </a:r>
            <a:r>
              <a:rPr lang="fr-CH" sz="2400" b="1" dirty="0">
                <a:solidFill>
                  <a:srgbClr val="990000"/>
                </a:solidFill>
                <a:latin typeface="Calibri" pitchFamily="34" charset="0"/>
              </a:rPr>
              <a:t> e </a:t>
            </a:r>
            <a:r>
              <a:rPr lang="fr-CH" sz="2400" b="1" dirty="0" err="1">
                <a:solidFill>
                  <a:srgbClr val="990000"/>
                </a:solidFill>
                <a:latin typeface="Calibri" pitchFamily="34" charset="0"/>
              </a:rPr>
              <a:t>tratamentos</a:t>
            </a:r>
            <a:r>
              <a:rPr lang="fr-CH" sz="2400" b="1" dirty="0">
                <a:solidFill>
                  <a:srgbClr val="990000"/>
                </a:solidFill>
                <a:latin typeface="Calibri" pitchFamily="34" charset="0"/>
              </a:rPr>
              <a:t> </a:t>
            </a:r>
            <a:r>
              <a:rPr lang="fr-CH" sz="2400" b="1" dirty="0" err="1">
                <a:solidFill>
                  <a:srgbClr val="990000"/>
                </a:solidFill>
                <a:latin typeface="Calibri" pitchFamily="34" charset="0"/>
              </a:rPr>
              <a:t>cruéis</a:t>
            </a:r>
            <a:r>
              <a:rPr lang="fr-CH" sz="2400" b="1" dirty="0">
                <a:solidFill>
                  <a:srgbClr val="990000"/>
                </a:solidFill>
                <a:latin typeface="Calibri" pitchFamily="34" charset="0"/>
              </a:rPr>
              <a:t>, </a:t>
            </a:r>
            <a:r>
              <a:rPr lang="fr-CH" sz="2400" b="1" dirty="0" err="1">
                <a:solidFill>
                  <a:srgbClr val="990000"/>
                </a:solidFill>
                <a:latin typeface="Calibri" pitchFamily="34" charset="0"/>
              </a:rPr>
              <a:t>desumanos</a:t>
            </a:r>
            <a:r>
              <a:rPr lang="fr-CH" sz="2400" b="1" dirty="0">
                <a:solidFill>
                  <a:srgbClr val="990000"/>
                </a:solidFill>
                <a:latin typeface="Calibri" pitchFamily="34" charset="0"/>
              </a:rPr>
              <a:t> e </a:t>
            </a:r>
            <a:r>
              <a:rPr lang="fr-CH" sz="2400" b="1" dirty="0" err="1">
                <a:solidFill>
                  <a:srgbClr val="990000"/>
                </a:solidFill>
                <a:latin typeface="Calibri" pitchFamily="34" charset="0"/>
              </a:rPr>
              <a:t>degradantes</a:t>
            </a:r>
            <a:endParaRPr lang="fr-CH" sz="2400" b="1" dirty="0">
              <a:solidFill>
                <a:srgbClr val="990000"/>
              </a:solidFill>
              <a:latin typeface="Calibri" pitchFamily="34" charset="0"/>
            </a:endParaRPr>
          </a:p>
        </p:txBody>
      </p:sp>
      <p:sp>
        <p:nvSpPr>
          <p:cNvPr id="19461" name="AutoShape 2" descr="data:image/jpeg;base64,/9j/4AAQSkZJRgABAQAAAQABAAD/2wCEAAkGBhISERUUEhQUFRMWGBgaFhQWFBcUFxcYFxQXFRQYFRQXHCYfFxkkGRUUHy8gIycpLCwsFR4xNTAqNSYrLCkBCQoKDgwOGg8PGiolHCUsLCosLCwsKSwpLCksLCwsKSksKSksLCksKSksKSwsKSksKSwpKSwsLCksLCksLCksLP/AABEIAJgA8AMBIgACEQEDEQH/xAAbAAACAgMBAAAAAAAAAAAAAAAFBgAEAQIDB//EAD8QAAEDAgQDBgUBBQYHAQAAAAEAAgMEEQUSITEGQVETImFxgZEyQqGxwdEUI1Lw8QcVM2KC4SVDU3KSorIk/8QAGgEAAgMBAQAAAAAAAAAAAAAABAUBAgMABv/EACoRAAICAQQBBAICAgMAAAAAAAECAAMRBBIhMUETIlFhBYEysRShIzNC/9oADAMBAAIRAxEAPwBTC7NXJrF1Yxe0E8iJ0C2utAFCFMqzTa6N02CWhMkmnQLhw7hXbSgHYalPVTQB72M+VvLyQt+o2EAQjTaYOCzRd4e4Tz2fJtyH6q1xLizYm9lFoedkwV1TlGSPUn6JB4jDY36kudztqSegQ9b+o+6zqE2V+nXtrHJlOmpnPNmi5RqmNNB8Tmvk6DvW9kApnGV3ZMa5zz8mwHn180yw8BSEAveAegFh780JqfyQztXqE6T8Ycbm7g3Ecde82Hdb0AOvqhrTc8yfcpubwO0CzjdU5uGHxSCSE6j5Tt4hY1fmVThhxNrvwrPznmC6bA5n/LYeP6K83he3xyAeQXLEcYnBDXfu78vLoeaHOeXAlzjfzTuq03ruUjER21JQ2xlJMc6GBkUIAfoOZXCub2nwS5fKyoUzwKI3F0Bopg06/dYpSWJbPMJe8KFXHB+4Rq8Am3vn9dUKljc02cCD5IjJi8jXXaSB46piwGtjqNJAMwWxssrXJGRB/SrtbCnBitQvmZ3mZrDfp7IvT4jFUDJKAHcv6pxlwtpaQ0ALz/EsEfHNkAJvsf1WSWpd9GaPU+nHHInLE8JdCerTs5WOHsYMMltS07o32jGMEUrsxPVCHUYp5gTrG7n0VxZvUqwlTV6bhk6jdiGEx1MdwBe2hQTD8LuHwSDUbHqEYogYtW6xn6K1URgubIPVLhYU9sZmtWO49/2J5xX0jonlrvTxC4Ep34uwsPaHjdJlXSOjdlcm1FwsUfMS6mk1tx1OV1rmWwKwVvBczW61XQlakrhOJlJhXVq1DVuqiGniQFEMDw4zSAchqVQTtwZRWjc/qsr32JmdQnqPiEOHacBzyBsbeyKRvuTbfqqWAjR48T91dBDBYalJnOSY6QADAlLFqxsDDzedut15y9rppHuJN7kB3QDe1+d02OZ2lQ57jdsf3/kIfw5QZnAnbWzelzcE9Sq6r2V7R2ZOmG9yx6HUauE8AbTxDm92rnHc6aBHuz6rnTjby/CsOZdImUHuegRscCcXxtVCpYDtzC61jCB/uh87XaW0AQbiFDkQTi9I2Rha8XB6aEeIPIoDRYtTxExzR/vGWBedQ6+zvC/4RrEJCNClTFoM7r9Wlp03G90VodQ9LcHiL9bp0tGSOY5jEo/2fOGd3ohX96Ur/iZb0W+HMdLQjKLnUaa6g6oFLRSM+Jrh6L2VARxnM8lqXsrIGP8AUYThsUjbRuHkt8MwN0bg4fEN/EJXjkLTdpIPgmnh7iN2cMfrfmPyptR0U4PErRbW7DIwY3U9Y1xtfUbqpjEBylzRd1lXqJGQO7Trv4eaJwVTZBcWISsjadwjTIbg9zyqre8vJffNz8PJHsLqhPGYpN7aEojxVgNx2jBqN0nw1BY4OG4ThCtyZXuJmDaezDcj+42cP4sYnmCXlsTzCZJmWBLdkoYiQ5sdQ3W3xeSZ6aqswOGrSEuvXphGdDdqf1JiXegJQHiHD81O2QDUBH8UlHYEjYrH7OHU2U/w/hVqcpg/ctagYEGeaALNlJG2cR0J+6wSnv3PO9cTFlrZbkrVSJBlRq3stQVvdZiGt1MFem8OR2p2+X4SVBhmaldJbUJ14amzU7fL8IDWuGXEK0Ve1uZww+YtdI1u5Ks4lKIYS46uI+q74fQhhc87lL+O1hmqGR/Le59ENWN7wuw7EnCuk7Kmt87739Vz4alALWjX9SLH7lX6iQuk7MMY+923cCctm5tADub/AEXfhDCwxxJG1hboTvdBaq3JIHiMNNQQAT5jCa0R6c+iB4rx5HC/I8b9CEfxLC2yaOuAeY0+qQcU/s+jMjsjnOc+2hcXBvlpolRIxGyDmHKXGTUEOa05evIDmSeuypVfGMbRq8A8xuUxcP4I2kpuzvmtcknqd15ZxDw0+aoe+J3Tu22I8EO2M4hIY44jKMWhmBs7Xx0S/X1wiJzDukkX3shLKSpaLPYLjctB06LOOh/Zsba7iCbE8xaymtADBrScHMcuH60toXPZp33b89bfhYh4ndtI0EeH6IxhnDZFGyG4vlF7dTqVVqOG8j2gC45let07Vqm1p5TUra1mUOBOMmFx1Dc0WjvL7hQRspGa6yFM9Hh/ZjugKti+ACUh3zBQNR7tpPEk6fA3Ae6D8Llc5tpSDn202VaumfSu7hJHQ9FWqMTkZLpGTk8EbrCyohz25LQjBBI4MoDuBA7EuU+Nxyx7i5GyQcThyyuG2twtKefs5ARyP0RXiiEXY8fMFvVWKnwPMEus9evPkTfh2XOx8R2I09UX4Urfihdu0216JWwWoyzN8dPdFahjmVgLNM2vmq3oCSv7l6LCEVvg4h/GICxhsLtJ26InEP3Q/wC38LMbxIyx35rWqeGRHwCWZzhfMadZaeb1NKXSSZRsSqwCacGpP3Esh+a5CVQU8qs3ZHxEN1WzDfMhWpCyStStxBTK4Yt8q1C3KzEOfqOnCcIfTOarnCgLM8Z+U6eSG8CVPxNKMVloZc/IjX8JTeDvZPmMqf4K8tV9Z3hG3c7+SDTwj9rH+Vp/Cu8PRFxfM7nt5BD6SYPq5PAKa1xkCS7ZAJ+ZpgtQHVT2E2NyWHxy5SPYhHsFjdGwiQ98uJJ+3pZAoaCKObtA8kh17addfomNtYyRxLdr26bBLtai+puHREafj3b0ireDxCcNQXBDMYxjsQGs1keQAPE8z4BX2aBCKUMdMXvtmsbAnYcyUrcHPEbVsAMmZreJIGxuAkBsSCQRuBfW3olHBqpssr9O6cpBGh8V24vwWN8REeUC97gjXa+3kqHD1CImgg3I031ssNQo8TSpswtiEMbT37nzP36pR4nIkI7M97MGtsOvgi+N1LnG3n7LlwvhXbTX/gFwPE6D8q2kr3OBMdS4VSYw4fxS2KzN2AAZj4C102wTiRocNl5zjWEuhdY7FOXDdZmiAtay9TqKUVAyTyuntcuVeGVLqWUS+HSrPTMAcSBrzQmFzOxe1lir+OytbHd18vOyC4TUwnNkBA57j7otFOzJg7kb8RMdzTFivepWHpZanEKTXufQorNVQinBLe50smL2E7Tti6upQGG4cxOgfZzT4hM9c4Cohd1uPsqoxGkv8H/qunEklnQlo2N/socl2AxjuRWoRCQc8iHK2YwPD/kdv4Lrjs2aINbu82W9RCJqf0Q3h+QykNd/y9PVLwP/AF5EYk87fBl6uhENKQOQ/C87aU9caVmWLKNykQBMNEDsJMW64jeFHgTZaraxWjmo4RcZwYFly1aF0ssxDSIU4cnMcgf8p0Kdscp+0h09ClPhqmErHxnc6hH+H686wy/E3a/MJdqP57h2IfpuK9p6MIXENMPJB6Wh7Oa/8bdfNXcceXOYxurQe96LpO9ryDtlFkKL1RSfJhRqLnrqKtTS9k6SV+jRcgX1db7BE+BsUNRS9psc7wAOgOn0Sjx/i2cdlE4FzjlNjtcjfonHgykEFM1nJrWXPUkG59SPogrb3vPPULopSjjyYwyVdhrshGEYaSx8r9e0PdDhfuDYW8Tc+q3xGrDRYjTkiVHiTSweG3LyQbA5zGaN4MQMUwOIP7tIWnU/upHtaD5Xt9FWpInxyAEmzr3BN7W2F064viTQDsUoYvijNm6k/dBWZJhQ4GZrWTgkqpw7xS6nrHBrA+zQCCS3fxHP9VxLwG5nEdT5Jb4Yrc9U9x+Y3Hv+llrVkciC6g54M9RrsQFRKC+7Gept7JnwaOFgsyRrr+OvsUtU0IIXbsfBH/51jLtPUV/4qBsjuOhasEW3SrHWSs+F7vIm49irE+PuykPAA/iH6K6XKxx1OasgS/ieKQBpD3DyS/DUN7OR7dG8vRLksZe+wOa50KMYy8RQtiG53/KdpSqhdpzmJ2vLFiRjEX7/AM+aYcX7tNG3yQbDqbPI1vjr6InxJU/vA0fKEW/LhfiBVcVs58wRTNJe0dSE2vpRJO1p+Vv3/ol/AqbNM3oNU04I7PUSHpYfdYal8HjxCdInt58mWcDqNXxH5Tp5cl2w2lEWd21zdBayo7GtB5OFvZWcer3PIii+J25HIcygihJ46IhwcAH5BgrGZO3zv+Vl7flLgcm7H4GwUwYNz9Uo2TLTHK8dRVqxh/vzMhywVmywQigYHiVQ5dGuXMbo7gWGsNnyf6W/koaywVrkxklZc4E78MQSskzhpy23Ol0xvhDn5yAHdVzE2nd1ty/QrHb32/39V5/UahrGz1HNNC1qBNBOwm19VRx10jYH9n8RFgel9L3VaZ2V5IRWSZpgc51soaSfIC6CxuHHcLBAIz1PJuIMF7NuaOZspFs4aCC0k2bv8VyvUeHJ7Rxh++UNd7afX7pT4dwxtmueO9IA8tJvYG5aAD00TFGMuh2Oiiqwq+TNtSK3A9MYhqrpsvi37LhNTh7eYPgbKxhVX2sZDviabHx8fULStj7Fj5Ce4Bc35eSY2Uqw3LA67ip2tEXiCle1+jjYnYoY2nvq4rfiPiXLIBJFIxx5OA/+gbFdafDnvb2jyMlrjKbi3nzSs0MzYMY+soHEC4nVZv3bL25nrpsFSpaJ0E8b7d0mx9dEYoaPM7MeZJt5orXYeHMueVj5WN1H8eBMWYtyY7UsJyhbnLrr9UL4ixIxQNLd3Aa+iqcNU57N0jyb+PkrbBnEyzDRkBIA/kcygON4jc5G7DRWHVPZxF/OT4d/h5H1SrPO+QlsegH+JKb2F9w3+J3gFGAJYQ1w1XtEzs2rWjQ/5tzb0Wa+pdK8u9lvwVRQzOfHZzQwNLSbguJJzEg+Q90bq+Hsswa3RltT+if6CwKvu7iXXVFzx15lfAafsmOlfp09EGdV5pC92t/5CJ8Q4gDaJnwt3shdHSmR4aOe/kmaDgu0WWnBFaeIdwizI3zEWuNPIIjwXm75duTf3VaaDO9kDPhbYu/ARbDHBs7mDkAgLWypHkxjUmGH1AfGQPbsy/FrZH8CwrIM8mryoMPElQXnZosFnG8VyNyM1eRoFkXLKtazUVhGawxY4txLtJco2b90Cutp75jm1N9VoAnFabFCxHa/qOWmbrOZQhYV5nKbSm+GJrmBt8rwBboR4dQk5pR7CoXStFnCw66keXRLdaMoDHGkbkiEmSyRaPBI6jUKyx4d3mk3HhYLYOlYO9Z7R1uT77rMNTG7YZD/AD0SZwDGqnEp1oB1HqOiC4lM7L2Av+/cGDXYE9/6XRurZY35c0vMd2lay50hy/8AlI6w+yEHBhBGROmPVTaeup/lY4PZ4A9zJf6o/OzMNOfNcOImgudoCQWkXAJF7jS/jZXIBpZVccyR1NMOqCyUf5xlPmNj7XQz+2DE3No4mNJHaS623sxub75Sr9TAbEtOu48xqEN43YK2enZG05WgtbfYvdlMh8ctg2/mjKn3V7Ziy4fMUcWxkTRls/fzWLZeh5ZtvdaYI+SOKSIkljy3KOhPx+QIt7KY5hzWh0QLXBhcA4DXcjW3j90ZfCbQ3aGktLiB1Nmi31U3DZzJTnidcPpvBHIsDMzMp0Yfi6kcwDyC4YfTDQJommZTwue6wZG0uPoLoNFzzLsccCLHGMJ7FlvlGvkNF3obGBsd7XuZD0YLX9TshVDiL6nDu0l+Nz5fQF5IHkAbeilNFJKAwEsY/KZZLWs0bMZ1cbn1KsT7p2OJKrPVvc9oIgj0GXTOeUbD6au5X9rMOH5GAXa227hYAH+GMHlvruUQrKjJlp6dneA0YPhjb/mPU81BgzY2Z53hzubnfC0dGN5KjSw+5XweAioDmOtpqd7gWPqmWoxFkt4w6z7bpN/vMvfeNpbE0HvWsT4+S5NxBoNwXA9bJjprqVT/AJGwYJdTc7excibVlC+N+Ui5Ox6o3SwiliL3/wCI7YfhVaji+JrWGSIucTYEW9T6BFYKAzgSyfC74B4fqmK61L14PEXtoHobJHJ6hDhehIYZH/E7UlUMNqb1snSwH3TI+0cXSwXntFJK+Z3ZbuO/TVRUPULMZNp9PYBGvFMfbH3I+889Pyq8dIYonTTG7yL+XgFdwbh1sXefq86klB+MsTuRG06c/wAKteGbYn7MmwlVLt+orSPLiT11UChUATmIjycyXUKzYLC6SJQBTXwzYR+ZSmmvhv8Aw9QLdUt1v/X+430g98NyOeNsjh0Nwf0Q79oaTZzdOg3Hpz9DdF2xjeyrVtOH6ZQfe/ukTMBG6gmAaqrEd7uvGdn9PB3Tz+yDcN96VjjvJKHejSS37LbjNjoojYPBccuUjfprzVfhSS1RCw/KCR4gN/F/qsuzNsECMmO37cdHBw9iHD7FXI5dAVWxogua4nY7+B0KkcoAt0VW7nKeJ2dKh2OYu2GCNkdu1s5rSN2tJ75HT5QrtHRSSk5BoN3HYDzVjDv7PP2mQyzvc2Owsy2V5Hr8IPur1WLSd1nUhlL8LE7hfCBJmle0iGMkm+znG535gbnzXbDxU1VWZWwydgQWsJGltC06nmcx9V6rT4NFG3I1jQ0aZbaabac1aaAqXak29DAm9Wlx2Ys4Vw7JcF1mgeqK4rwq2oidE9xDXWzZTYkX28lbmr4w7Kb35Cyq1nEcLG6m3msgWxN/SQeJypeCqeKLs7OLL3tm39lJqakpg0GO1vhucx9NUu1/FMxu9pDWH4QOnVUeFK6WpkkkeCcvdJOw8vypAJIlWZEH3DsdWwl8jYhGzYECznlDq6hdNZ85DWD4Yhf3d1KOOhtr7dAqlUxx6K5XHEGL7jmL2IMkcMsQDGczzPQIK2KXdxs0c01TtdbcfRLOPVhHd0HksXXcMwvTWbTtnJjxI6R51bFG4NvrqRqfsvTKGwZBH0Y2/sF5Thzv/wA07v4nMYPuV6HgdaHSue42a0AC/gNUdoKshmHiBfkbcMF+YZxvM9vZs3dv4LphOEMgbYAX5lUpOIYWk2u53hqubqyom+FuRvMnf2TDa+NvQi4sm7J5MsY9j7IW2HxHYLz2eYvcXONyUQxwND7A5nDc3Q26aaaoIMxTq7WsbBmLKLN1hFwLEw5ZWLqXXSwEpQtuQDzKeMPytbyAHtokJknunyGmvGG9bZvLmk2vJGI70YBzNIO3qnARu7OLbN8z+tugTPhWH9i3LmbYm+93HrqUJkgBFtgNrG1ui7w47IAAWNNtzmsAB6XukdgJjullXuD+LWiatpIbgtDnPd/pGl1zxTAIg/PCwRyC97aNdffQf7eq5f3n2uJAhvdbEbDzI1RyZmY6+yy9JzjE0a6vnMRap8kgIDXE7HTn0Tbg3CTtHznex7MfW5/H1RCigb2uvyC4HK5uNR6ItLKmVVGeWi6y3HCzLI2sYWtAAtsAt5KprQSOaqRyEuH87dUr1GMgAsJ01LD1bc289lnrqxtE30ZySDG7tw/Y89fBcKurYy1yAF5YOOZhVCKmaJHG4LSbA2FwB47/AERanxyWqcRJEYWsdZ4fe/d+IWO3LXxQyrleoYXCxox/FInR90Zn8iDYjTqElvjLs2cHbcoy2qidExzQCCBYjS45FKldVSudIA+2VxsABtuLrNqtvMsupU+JfoXHLke27OXh122THQ4zCxmVrQwDkBb+pSlwpijpp+xkItlJuBr3bfqm2XhFjt5HW52Av7lVFbDkGd61RPuEvUGKtmzZd22v67KVbV3oKCOFmWMWHPmSepJ3Wlc4Zd9VoQQvPcGJBbKjiAqxtgkvGyQ/VOlW8WSdxI8ZWnpf6rPxNaT7xLmF0meCmj/6sxPoNl6XTcIxM3uf5/okDD5hC+guLhkea3mnGp43HyMcT5Jlols2HZ8wDXNWLBuhuLDoo9mgIBxDxMGjs4t+ZHJBMV4infvdgPugwem9OlOdznMTX6sY2pNib76qWWA5ZumHUXjJkWLKEqBTmdgzBCyAosEqpMuqQdTGzweQIXo1MNAoolGvHIjjTHudw2/l0WIKQXObXw5BYUSzAzDswBhs3/FpgR/ym299U1lRRTIaUqevy1ZYdnMbbzBN0b7axBsDYg2O2iwoj6eUmL9wXjvEfaFzacAyO0zA91g63tqUF4k4dL6MMi/xom9wnmbd4eqii09JSpUyQSpyJ5vwpRSQSGoOYPjDi0bHOdBfx/RWsd4klMZiLy6STWZ99deQ53d9lFEo2gQzOYX4bnc6mj00a3KuowySWVwjaSDa52HqSsKKrHIxKg4MN8N8DCCYzSuDnWs1o2bf4rnmdvZGcPwwMBBfIXZicxeeewGuyiiqTt6k9jMtPa4DU5h12cPPqh05BabaqKKjyywTV6jToknid9vYlYUVPE3q/lHPDXMbiMLZLZWQAeuVMeIcQU7fgaCVFE6/HVhq8mKvyNhR+Ip4hVuldc6eAVXIoonajHAiA+48zbKsFqii4ywEllLLCi6SBMkLUqKLpef/2Q=="/>
          <p:cNvSpPr>
            <a:spLocks noChangeAspect="1" noChangeArrowheads="1"/>
          </p:cNvSpPr>
          <p:nvPr/>
        </p:nvSpPr>
        <p:spPr bwMode="auto">
          <a:xfrm>
            <a:off x="63500" y="-706438"/>
            <a:ext cx="2286000" cy="1447801"/>
          </a:xfrm>
          <a:prstGeom prst="rect">
            <a:avLst/>
          </a:prstGeom>
          <a:noFill/>
          <a:ln w="9525">
            <a:noFill/>
            <a:miter lim="800000"/>
            <a:headEnd/>
            <a:tailEnd/>
          </a:ln>
        </p:spPr>
        <p:txBody>
          <a:bodyPr/>
          <a:lstStyle/>
          <a:p>
            <a:endParaRPr lang="fr-CH"/>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812" y="1762662"/>
            <a:ext cx="1997613" cy="1336585"/>
          </a:xfrm>
          <a:prstGeom prst="rect">
            <a:avLst/>
          </a:prstGeom>
        </p:spPr>
      </p:pic>
      <p:sp>
        <p:nvSpPr>
          <p:cNvPr id="10" name="Title 1"/>
          <p:cNvSpPr txBox="1">
            <a:spLocks/>
          </p:cNvSpPr>
          <p:nvPr/>
        </p:nvSpPr>
        <p:spPr>
          <a:xfrm>
            <a:off x="428625" y="3284984"/>
            <a:ext cx="8229600" cy="852488"/>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fontAlgn="auto">
              <a:spcAft>
                <a:spcPts val="0"/>
              </a:spcAft>
            </a:pPr>
            <a:r>
              <a:rPr lang="fr-CH" sz="2400" b="1">
                <a:solidFill>
                  <a:srgbClr val="990000"/>
                </a:solidFill>
                <a:latin typeface="Calibri" pitchFamily="34" charset="0"/>
              </a:rPr>
              <a:t>Relatoria sobre Questões de Minorias</a:t>
            </a:r>
            <a:endParaRPr lang="fr-CH" sz="2400" b="1" dirty="0">
              <a:solidFill>
                <a:srgbClr val="990000"/>
              </a:solidFill>
              <a:latin typeface="Calibri" pitchFamily="34" charset="0"/>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812" y="3310312"/>
            <a:ext cx="1970468" cy="1311257"/>
          </a:xfrm>
          <a:prstGeom prst="rect">
            <a:avLst/>
          </a:prstGeom>
        </p:spPr>
      </p:pic>
      <p:sp>
        <p:nvSpPr>
          <p:cNvPr id="4" name="TextBox 3"/>
          <p:cNvSpPr txBox="1"/>
          <p:nvPr/>
        </p:nvSpPr>
        <p:spPr>
          <a:xfrm>
            <a:off x="6520929" y="2915652"/>
            <a:ext cx="2232248" cy="369332"/>
          </a:xfrm>
          <a:prstGeom prst="rect">
            <a:avLst/>
          </a:prstGeom>
          <a:noFill/>
        </p:spPr>
        <p:txBody>
          <a:bodyPr wrap="square" rtlCol="0">
            <a:spAutoFit/>
          </a:bodyPr>
          <a:lstStyle/>
          <a:p>
            <a:pPr algn="r"/>
            <a:r>
              <a:rPr lang="en-US" dirty="0"/>
              <a:t>Juan Mendez</a:t>
            </a:r>
            <a:endParaRPr lang="pt-BR" dirty="0"/>
          </a:p>
        </p:txBody>
      </p:sp>
      <p:sp>
        <p:nvSpPr>
          <p:cNvPr id="13" name="TextBox 12"/>
          <p:cNvSpPr txBox="1"/>
          <p:nvPr/>
        </p:nvSpPr>
        <p:spPr>
          <a:xfrm>
            <a:off x="6425977" y="4252237"/>
            <a:ext cx="2232248" cy="369332"/>
          </a:xfrm>
          <a:prstGeom prst="rect">
            <a:avLst/>
          </a:prstGeom>
          <a:noFill/>
        </p:spPr>
        <p:txBody>
          <a:bodyPr wrap="square" rtlCol="0">
            <a:spAutoFit/>
          </a:bodyPr>
          <a:lstStyle/>
          <a:p>
            <a:pPr algn="r"/>
            <a:r>
              <a:rPr lang="en-US" dirty="0"/>
              <a:t>Rita </a:t>
            </a:r>
            <a:r>
              <a:rPr lang="en-US" dirty="0" err="1"/>
              <a:t>Iszak</a:t>
            </a:r>
            <a:endParaRPr lang="pt-BR" dirty="0"/>
          </a:p>
        </p:txBody>
      </p:sp>
      <p:pic>
        <p:nvPicPr>
          <p:cNvPr id="12" name="Picture 2" descr="Image result for victoria tauli-corpuz brasil">
            <a:extLst>
              <a:ext uri="{FF2B5EF4-FFF2-40B4-BE49-F238E27FC236}">
                <a16:creationId xmlns:a16="http://schemas.microsoft.com/office/drawing/2014/main" xmlns="" id="{5DF28198-2083-4C01-B8D9-9B29FEE1DA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8963" y="4736512"/>
            <a:ext cx="2191317" cy="1360924"/>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xmlns="" id="{779A42EF-62FB-4495-BF55-FF2020A7679B}"/>
              </a:ext>
            </a:extLst>
          </p:cNvPr>
          <p:cNvSpPr txBox="1">
            <a:spLocks/>
          </p:cNvSpPr>
          <p:nvPr/>
        </p:nvSpPr>
        <p:spPr>
          <a:xfrm>
            <a:off x="448158" y="4839580"/>
            <a:ext cx="8229600" cy="852488"/>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fontAlgn="auto">
              <a:spcAft>
                <a:spcPts val="0"/>
              </a:spcAft>
            </a:pPr>
            <a:r>
              <a:rPr lang="fr-CH" sz="2400" b="1" dirty="0" err="1">
                <a:solidFill>
                  <a:srgbClr val="990000"/>
                </a:solidFill>
                <a:latin typeface="Calibri" pitchFamily="34" charset="0"/>
              </a:rPr>
              <a:t>Relatoria</a:t>
            </a:r>
            <a:r>
              <a:rPr lang="fr-CH" sz="2400" b="1" dirty="0">
                <a:solidFill>
                  <a:srgbClr val="990000"/>
                </a:solidFill>
                <a:latin typeface="Calibri" pitchFamily="34" charset="0"/>
              </a:rPr>
              <a:t> sobre Direitos dos </a:t>
            </a:r>
            <a:r>
              <a:rPr lang="fr-CH" sz="2400" b="1" dirty="0" err="1">
                <a:solidFill>
                  <a:srgbClr val="990000"/>
                </a:solidFill>
                <a:latin typeface="Calibri" pitchFamily="34" charset="0"/>
              </a:rPr>
              <a:t>Povos</a:t>
            </a:r>
            <a:r>
              <a:rPr lang="fr-CH" sz="2400" b="1" dirty="0">
                <a:solidFill>
                  <a:srgbClr val="990000"/>
                </a:solidFill>
                <a:latin typeface="Calibri" pitchFamily="34" charset="0"/>
              </a:rPr>
              <a:t> </a:t>
            </a:r>
            <a:r>
              <a:rPr lang="fr-CH" sz="2400" b="1" dirty="0" err="1">
                <a:solidFill>
                  <a:srgbClr val="990000"/>
                </a:solidFill>
                <a:latin typeface="Calibri" pitchFamily="34" charset="0"/>
              </a:rPr>
              <a:t>Indígenas</a:t>
            </a:r>
            <a:endParaRPr lang="fr-CH" sz="2400" b="1" dirty="0">
              <a:solidFill>
                <a:srgbClr val="990000"/>
              </a:solidFill>
              <a:latin typeface="Calibri" pitchFamily="34" charset="0"/>
            </a:endParaRPr>
          </a:p>
          <a:p>
            <a:pPr algn="r" fontAlgn="auto">
              <a:spcAft>
                <a:spcPts val="0"/>
              </a:spcAft>
            </a:pPr>
            <a:r>
              <a:rPr lang="fr-CH" sz="2000" dirty="0">
                <a:solidFill>
                  <a:schemeClr val="tx1"/>
                </a:solidFill>
                <a:latin typeface="Calibri" pitchFamily="34" charset="0"/>
              </a:rPr>
              <a:t>Victoria </a:t>
            </a:r>
            <a:r>
              <a:rPr lang="fr-CH" sz="2000" dirty="0" err="1">
                <a:solidFill>
                  <a:schemeClr val="tx1"/>
                </a:solidFill>
                <a:latin typeface="Calibri" pitchFamily="34" charset="0"/>
              </a:rPr>
              <a:t>Tauil-Corpuz</a:t>
            </a:r>
            <a:endParaRPr lang="fr-CH" sz="2400" dirty="0">
              <a:solidFill>
                <a:schemeClr val="tx1"/>
              </a:solidFill>
              <a:latin typeface="Calibri" pitchFamily="34" charset="0"/>
            </a:endParaRPr>
          </a:p>
        </p:txBody>
      </p:sp>
      <p:sp>
        <p:nvSpPr>
          <p:cNvPr id="15" name="Titre 1">
            <a:extLst>
              <a:ext uri="{FF2B5EF4-FFF2-40B4-BE49-F238E27FC236}">
                <a16:creationId xmlns:a16="http://schemas.microsoft.com/office/drawing/2014/main" xmlns="" id="{61E99771-4B18-4D78-B261-B8F7E8B7D6FA}"/>
              </a:ext>
            </a:extLst>
          </p:cNvPr>
          <p:cNvSpPr txBox="1">
            <a:spLocks/>
          </p:cNvSpPr>
          <p:nvPr/>
        </p:nvSpPr>
        <p:spPr bwMode="auto">
          <a:xfrm>
            <a:off x="741363" y="274638"/>
            <a:ext cx="7566025" cy="5508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sz="2600" b="1" kern="1200">
                <a:solidFill>
                  <a:schemeClr val="tx2"/>
                </a:solidFill>
                <a:latin typeface="Arial"/>
                <a:ea typeface="ＭＳ Ｐゴシック" pitchFamily="-108" charset="-128"/>
                <a:cs typeface="Arial"/>
              </a:defRPr>
            </a:lvl1pPr>
            <a:lvl2pPr algn="l" defTabSz="457200" rtl="0" eaLnBrk="0" fontAlgn="base" hangingPunct="0">
              <a:spcBef>
                <a:spcPct val="0"/>
              </a:spcBef>
              <a:spcAft>
                <a:spcPct val="0"/>
              </a:spcAft>
              <a:defRPr sz="2600" b="1">
                <a:solidFill>
                  <a:schemeClr val="tx2"/>
                </a:solidFill>
                <a:latin typeface="Arial" pitchFamily="-108" charset="0"/>
                <a:ea typeface="ＭＳ Ｐゴシック" pitchFamily="-108" charset="-128"/>
                <a:cs typeface="Arial" charset="0"/>
              </a:defRPr>
            </a:lvl2pPr>
            <a:lvl3pPr algn="l" defTabSz="457200" rtl="0" eaLnBrk="0" fontAlgn="base" hangingPunct="0">
              <a:spcBef>
                <a:spcPct val="0"/>
              </a:spcBef>
              <a:spcAft>
                <a:spcPct val="0"/>
              </a:spcAft>
              <a:defRPr sz="2600" b="1">
                <a:solidFill>
                  <a:schemeClr val="tx2"/>
                </a:solidFill>
                <a:latin typeface="Arial" pitchFamily="-108" charset="0"/>
                <a:ea typeface="ＭＳ Ｐゴシック" pitchFamily="-108" charset="-128"/>
                <a:cs typeface="Arial" charset="0"/>
              </a:defRPr>
            </a:lvl3pPr>
            <a:lvl4pPr algn="l" defTabSz="457200" rtl="0" eaLnBrk="0" fontAlgn="base" hangingPunct="0">
              <a:spcBef>
                <a:spcPct val="0"/>
              </a:spcBef>
              <a:spcAft>
                <a:spcPct val="0"/>
              </a:spcAft>
              <a:defRPr sz="2600" b="1">
                <a:solidFill>
                  <a:schemeClr val="tx2"/>
                </a:solidFill>
                <a:latin typeface="Arial" pitchFamily="-108" charset="0"/>
                <a:ea typeface="ＭＳ Ｐゴシック" pitchFamily="-108" charset="-128"/>
                <a:cs typeface="Arial" charset="0"/>
              </a:defRPr>
            </a:lvl4pPr>
            <a:lvl5pPr algn="l" defTabSz="457200" rtl="0" eaLnBrk="0" fontAlgn="base" hangingPunct="0">
              <a:spcBef>
                <a:spcPct val="0"/>
              </a:spcBef>
              <a:spcAft>
                <a:spcPct val="0"/>
              </a:spcAft>
              <a:defRPr sz="2600" b="1">
                <a:solidFill>
                  <a:schemeClr val="tx2"/>
                </a:solidFill>
                <a:latin typeface="Arial" pitchFamily="-108" charset="0"/>
                <a:ea typeface="ＭＳ Ｐゴシック" pitchFamily="-108" charset="-128"/>
                <a:cs typeface="Arial" charset="0"/>
              </a:defRPr>
            </a:lvl5pPr>
            <a:lvl6pPr marL="457200" algn="l" defTabSz="457200" rtl="0" fontAlgn="base">
              <a:spcBef>
                <a:spcPct val="0"/>
              </a:spcBef>
              <a:spcAft>
                <a:spcPct val="0"/>
              </a:spcAft>
              <a:defRPr sz="2800">
                <a:solidFill>
                  <a:schemeClr val="tx2"/>
                </a:solidFill>
                <a:latin typeface="Arial" pitchFamily="-108" charset="0"/>
                <a:ea typeface="ＭＳ Ｐゴシック" pitchFamily="-108" charset="-128"/>
              </a:defRPr>
            </a:lvl6pPr>
            <a:lvl7pPr marL="914400" algn="l" defTabSz="457200" rtl="0" fontAlgn="base">
              <a:spcBef>
                <a:spcPct val="0"/>
              </a:spcBef>
              <a:spcAft>
                <a:spcPct val="0"/>
              </a:spcAft>
              <a:defRPr sz="2800">
                <a:solidFill>
                  <a:schemeClr val="tx2"/>
                </a:solidFill>
                <a:latin typeface="Arial" pitchFamily="-108" charset="0"/>
                <a:ea typeface="ＭＳ Ｐゴシック" pitchFamily="-108" charset="-128"/>
              </a:defRPr>
            </a:lvl7pPr>
            <a:lvl8pPr marL="1371600" algn="l" defTabSz="457200" rtl="0" fontAlgn="base">
              <a:spcBef>
                <a:spcPct val="0"/>
              </a:spcBef>
              <a:spcAft>
                <a:spcPct val="0"/>
              </a:spcAft>
              <a:defRPr sz="2800">
                <a:solidFill>
                  <a:schemeClr val="tx2"/>
                </a:solidFill>
                <a:latin typeface="Arial" pitchFamily="-108" charset="0"/>
                <a:ea typeface="ＭＳ Ｐゴシック" pitchFamily="-108" charset="-128"/>
              </a:defRPr>
            </a:lvl8pPr>
            <a:lvl9pPr marL="1828800" algn="l" defTabSz="457200" rtl="0" fontAlgn="base">
              <a:spcBef>
                <a:spcPct val="0"/>
              </a:spcBef>
              <a:spcAft>
                <a:spcPct val="0"/>
              </a:spcAft>
              <a:defRPr sz="2800">
                <a:solidFill>
                  <a:schemeClr val="tx2"/>
                </a:solidFill>
                <a:latin typeface="Arial" pitchFamily="-108" charset="0"/>
                <a:ea typeface="ＭＳ Ｐゴシック" pitchFamily="-108" charset="-128"/>
              </a:defRPr>
            </a:lvl9pPr>
          </a:lstStyle>
          <a:p>
            <a:pPr eaLnBrk="1" hangingPunct="1"/>
            <a:r>
              <a:rPr lang="es-ES" altLang="en-US" sz="2400" dirty="0" err="1">
                <a:latin typeface="Arial" charset="0"/>
                <a:ea typeface="ＭＳ Ｐゴシック" pitchFamily="34" charset="-128"/>
                <a:cs typeface="Arial" charset="0"/>
              </a:rPr>
              <a:t>Procedimentos</a:t>
            </a:r>
            <a:r>
              <a:rPr lang="es-ES" altLang="en-US" sz="2400" dirty="0">
                <a:latin typeface="Arial" charset="0"/>
                <a:ea typeface="ＭＳ Ｐゴシック" pitchFamily="34" charset="-128"/>
                <a:cs typeface="Arial" charset="0"/>
              </a:rPr>
              <a:t> </a:t>
            </a:r>
            <a:r>
              <a:rPr lang="es-ES" altLang="en-US" sz="2400" dirty="0" err="1">
                <a:latin typeface="Arial" charset="0"/>
                <a:ea typeface="ＭＳ Ｐゴシック" pitchFamily="34" charset="-128"/>
                <a:cs typeface="Arial" charset="0"/>
              </a:rPr>
              <a:t>Especiais</a:t>
            </a:r>
            <a:r>
              <a:rPr lang="es-ES" altLang="en-US" sz="2400" dirty="0">
                <a:latin typeface="Arial" charset="0"/>
                <a:ea typeface="ＭＳ Ｐゴシック" pitchFamily="34" charset="-128"/>
                <a:cs typeface="Arial" charset="0"/>
              </a:rPr>
              <a:t> – visitas </a:t>
            </a:r>
            <a:r>
              <a:rPr lang="es-ES" altLang="en-US" sz="2400" dirty="0" err="1">
                <a:latin typeface="Arial" charset="0"/>
                <a:ea typeface="ＭＳ Ｐゴシック" pitchFamily="34" charset="-128"/>
                <a:cs typeface="Arial" charset="0"/>
              </a:rPr>
              <a:t>mais</a:t>
            </a:r>
            <a:r>
              <a:rPr lang="es-ES" altLang="en-US" sz="2400" dirty="0">
                <a:latin typeface="Arial" charset="0"/>
                <a:ea typeface="ＭＳ Ｐゴシック" pitchFamily="34" charset="-128"/>
                <a:cs typeface="Arial" charset="0"/>
              </a:rPr>
              <a:t> </a:t>
            </a:r>
            <a:r>
              <a:rPr lang="es-ES" altLang="en-US" sz="2400" dirty="0" err="1">
                <a:latin typeface="Arial" charset="0"/>
                <a:ea typeface="ＭＳ Ｐゴシック" pitchFamily="34" charset="-128"/>
                <a:cs typeface="Arial" charset="0"/>
              </a:rPr>
              <a:t>recentes</a:t>
            </a:r>
            <a:endParaRPr lang="es-ES" altLang="en-US" sz="2400" dirty="0">
              <a:latin typeface="Arial" charset="0"/>
              <a:ea typeface="ＭＳ Ｐゴシック" pitchFamily="34" charset="-128"/>
              <a:cs typeface="Arial" charset="0"/>
            </a:endParaRPr>
          </a:p>
        </p:txBody>
      </p:sp>
    </p:spTree>
    <p:extLst>
      <p:ext uri="{BB962C8B-B14F-4D97-AF65-F5344CB8AC3E}">
        <p14:creationId xmlns:p14="http://schemas.microsoft.com/office/powerpoint/2010/main" val="37074980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AutoShape 2" descr="data:image/jpeg;base64,/9j/4AAQSkZJRgABAQAAAQABAAD/2wCEAAkGBhISERUUEhQUFRMWGBgaFhQWFBcUFxcYFxQXFRQYFRQXHCYfFxkkGRUUHy8gIycpLCwsFR4xNTAqNSYrLCkBCQoKDgwOGg8PGiolHCUsLCosLCwsKSwpLCksLCwsKSksKSksLCksKSksKSwsKSksKSwpKSwsLCksLCksLCksLP/AABEIAJgA8AMBIgACEQEDEQH/xAAbAAACAgMBAAAAAAAAAAAAAAAFBgAEAQIDB//EAD8QAAEDAgQDBgUBBQYHAQAAAAEAAgMEEQUSITEGQVETImFxgZEyQqGxwdEUI1Lw8QcVM2KC4SVDU3KSorIk/8QAGgEAAgMBAQAAAAAAAAAAAAAABAUBAgMABv/EACoRAAICAQQBBAICAgMAAAAAAAECAAMRBBIhMUETIlFhBYEysRShIzNC/9oADAMBAAIRAxEAPwBTC7NXJrF1Yxe0E8iJ0C2utAFCFMqzTa6N02CWhMkmnQLhw7hXbSgHYalPVTQB72M+VvLyQt+o2EAQjTaYOCzRd4e4Tz2fJtyH6q1xLizYm9lFoedkwV1TlGSPUn6JB4jDY36kudztqSegQ9b+o+6zqE2V+nXtrHJlOmpnPNmi5RqmNNB8Tmvk6DvW9kApnGV3ZMa5zz8mwHn180yw8BSEAveAegFh780JqfyQztXqE6T8Ycbm7g3Ecde82Hdb0AOvqhrTc8yfcpubwO0CzjdU5uGHxSCSE6j5Tt4hY1fmVThhxNrvwrPznmC6bA5n/LYeP6K83he3xyAeQXLEcYnBDXfu78vLoeaHOeXAlzjfzTuq03ruUjER21JQ2xlJMc6GBkUIAfoOZXCub2nwS5fKyoUzwKI3F0Bopg06/dYpSWJbPMJe8KFXHB+4Rq8Am3vn9dUKljc02cCD5IjJi8jXXaSB46piwGtjqNJAMwWxssrXJGRB/SrtbCnBitQvmZ3mZrDfp7IvT4jFUDJKAHcv6pxlwtpaQ0ALz/EsEfHNkAJvsf1WSWpd9GaPU+nHHInLE8JdCerTs5WOHsYMMltS07o32jGMEUrsxPVCHUYp5gTrG7n0VxZvUqwlTV6bhk6jdiGEx1MdwBe2hQTD8LuHwSDUbHqEYogYtW6xn6K1URgubIPVLhYU9sZmtWO49/2J5xX0jonlrvTxC4Ep34uwsPaHjdJlXSOjdlcm1FwsUfMS6mk1tx1OV1rmWwKwVvBczW61XQlakrhOJlJhXVq1DVuqiGniQFEMDw4zSAchqVQTtwZRWjc/qsr32JmdQnqPiEOHacBzyBsbeyKRvuTbfqqWAjR48T91dBDBYalJnOSY6QADAlLFqxsDDzedut15y9rppHuJN7kB3QDe1+d02OZ2lQ57jdsf3/kIfw5QZnAnbWzelzcE9Sq6r2V7R2ZOmG9yx6HUauE8AbTxDm92rnHc6aBHuz6rnTjby/CsOZdImUHuegRscCcXxtVCpYDtzC61jCB/uh87XaW0AQbiFDkQTi9I2Rha8XB6aEeIPIoDRYtTxExzR/vGWBedQ6+zvC/4RrEJCNClTFoM7r9Wlp03G90VodQ9LcHiL9bp0tGSOY5jEo/2fOGd3ohX96Ur/iZb0W+HMdLQjKLnUaa6g6oFLRSM+Jrh6L2VARxnM8lqXsrIGP8AUYThsUjbRuHkt8MwN0bg4fEN/EJXjkLTdpIPgmnh7iN2cMfrfmPyptR0U4PErRbW7DIwY3U9Y1xtfUbqpjEBylzRd1lXqJGQO7Trv4eaJwVTZBcWISsjadwjTIbg9zyqre8vJffNz8PJHsLqhPGYpN7aEojxVgNx2jBqN0nw1BY4OG4ThCtyZXuJmDaezDcj+42cP4sYnmCXlsTzCZJmWBLdkoYiQ5sdQ3W3xeSZ6aqswOGrSEuvXphGdDdqf1JiXegJQHiHD81O2QDUBH8UlHYEjYrH7OHU2U/w/hVqcpg/ctagYEGeaALNlJG2cR0J+6wSnv3PO9cTFlrZbkrVSJBlRq3stQVvdZiGt1MFem8OR2p2+X4SVBhmaldJbUJ14amzU7fL8IDWuGXEK0Ve1uZww+YtdI1u5Ks4lKIYS46uI+q74fQhhc87lL+O1hmqGR/Le59ENWN7wuw7EnCuk7Kmt87739Vz4alALWjX9SLH7lX6iQuk7MMY+923cCctm5tADub/AEXfhDCwxxJG1hboTvdBaq3JIHiMNNQQAT5jCa0R6c+iB4rx5HC/I8b9CEfxLC2yaOuAeY0+qQcU/s+jMjsjnOc+2hcXBvlpolRIxGyDmHKXGTUEOa05evIDmSeuypVfGMbRq8A8xuUxcP4I2kpuzvmtcknqd15ZxDw0+aoe+J3Tu22I8EO2M4hIY44jKMWhmBs7Xx0S/X1wiJzDukkX3shLKSpaLPYLjctB06LOOh/Zsba7iCbE8xaymtADBrScHMcuH60toXPZp33b89bfhYh4ndtI0EeH6IxhnDZFGyG4vlF7dTqVVqOG8j2gC45let07Vqm1p5TUra1mUOBOMmFx1Dc0WjvL7hQRspGa6yFM9Hh/ZjugKti+ACUh3zBQNR7tpPEk6fA3Ae6D8Llc5tpSDn202VaumfSu7hJHQ9FWqMTkZLpGTk8EbrCyohz25LQjBBI4MoDuBA7EuU+Nxyx7i5GyQcThyyuG2twtKefs5ARyP0RXiiEXY8fMFvVWKnwPMEus9evPkTfh2XOx8R2I09UX4Urfihdu0216JWwWoyzN8dPdFahjmVgLNM2vmq3oCSv7l6LCEVvg4h/GICxhsLtJ26InEP3Q/wC38LMbxIyx35rWqeGRHwCWZzhfMadZaeb1NKXSSZRsSqwCacGpP3Esh+a5CVQU8qs3ZHxEN1WzDfMhWpCyStStxBTK4Yt8q1C3KzEOfqOnCcIfTOarnCgLM8Z+U6eSG8CVPxNKMVloZc/IjX8JTeDvZPmMqf4K8tV9Z3hG3c7+SDTwj9rH+Vp/Cu8PRFxfM7nt5BD6SYPq5PAKa1xkCS7ZAJ+ZpgtQHVT2E2NyWHxy5SPYhHsFjdGwiQ98uJJ+3pZAoaCKObtA8kh17addfomNtYyRxLdr26bBLtai+puHREafj3b0ireDxCcNQXBDMYxjsQGs1keQAPE8z4BX2aBCKUMdMXvtmsbAnYcyUrcHPEbVsAMmZreJIGxuAkBsSCQRuBfW3olHBqpssr9O6cpBGh8V24vwWN8REeUC97gjXa+3kqHD1CImgg3I031ssNQo8TSpswtiEMbT37nzP36pR4nIkI7M97MGtsOvgi+N1LnG3n7LlwvhXbTX/gFwPE6D8q2kr3OBMdS4VSYw4fxS2KzN2AAZj4C102wTiRocNl5zjWEuhdY7FOXDdZmiAtay9TqKUVAyTyuntcuVeGVLqWUS+HSrPTMAcSBrzQmFzOxe1lir+OytbHd18vOyC4TUwnNkBA57j7otFOzJg7kb8RMdzTFivepWHpZanEKTXufQorNVQinBLe50smL2E7Tti6upQGG4cxOgfZzT4hM9c4Cohd1uPsqoxGkv8H/qunEklnQlo2N/socl2AxjuRWoRCQc8iHK2YwPD/kdv4Lrjs2aINbu82W9RCJqf0Q3h+QykNd/y9PVLwP/AF5EYk87fBl6uhENKQOQ/C87aU9caVmWLKNykQBMNEDsJMW64jeFHgTZaraxWjmo4RcZwYFly1aF0ssxDSIU4cnMcgf8p0Kdscp+0h09ClPhqmErHxnc6hH+H686wy/E3a/MJdqP57h2IfpuK9p6MIXENMPJB6Wh7Oa/8bdfNXcceXOYxurQe96LpO9ryDtlFkKL1RSfJhRqLnrqKtTS9k6SV+jRcgX1db7BE+BsUNRS9psc7wAOgOn0Sjx/i2cdlE4FzjlNjtcjfonHgykEFM1nJrWXPUkG59SPogrb3vPPULopSjjyYwyVdhrshGEYaSx8r9e0PdDhfuDYW8Tc+q3xGrDRYjTkiVHiTSweG3LyQbA5zGaN4MQMUwOIP7tIWnU/upHtaD5Xt9FWpInxyAEmzr3BN7W2F064viTQDsUoYvijNm6k/dBWZJhQ4GZrWTgkqpw7xS6nrHBrA+zQCCS3fxHP9VxLwG5nEdT5Jb4Yrc9U9x+Y3Hv+llrVkciC6g54M9RrsQFRKC+7Gept7JnwaOFgsyRrr+OvsUtU0IIXbsfBH/51jLtPUV/4qBsjuOhasEW3SrHWSs+F7vIm49irE+PuykPAA/iH6K6XKxx1OasgS/ieKQBpD3DyS/DUN7OR7dG8vRLksZe+wOa50KMYy8RQtiG53/KdpSqhdpzmJ2vLFiRjEX7/AM+aYcX7tNG3yQbDqbPI1vjr6InxJU/vA0fKEW/LhfiBVcVs58wRTNJe0dSE2vpRJO1p+Vv3/ol/AqbNM3oNU04I7PUSHpYfdYal8HjxCdInt58mWcDqNXxH5Tp5cl2w2lEWd21zdBayo7GtB5OFvZWcer3PIii+J25HIcygihJ46IhwcAH5BgrGZO3zv+Vl7flLgcm7H4GwUwYNz9Uo2TLTHK8dRVqxh/vzMhywVmywQigYHiVQ5dGuXMbo7gWGsNnyf6W/koaywVrkxklZc4E78MQSskzhpy23Ol0xvhDn5yAHdVzE2nd1ty/QrHb32/39V5/UahrGz1HNNC1qBNBOwm19VRx10jYH9n8RFgel9L3VaZ2V5IRWSZpgc51soaSfIC6CxuHHcLBAIz1PJuIMF7NuaOZspFs4aCC0k2bv8VyvUeHJ7Rxh++UNd7afX7pT4dwxtmueO9IA8tJvYG5aAD00TFGMuh2Oiiqwq+TNtSK3A9MYhqrpsvi37LhNTh7eYPgbKxhVX2sZDviabHx8fULStj7Fj5Ce4Bc35eSY2Uqw3LA67ip2tEXiCle1+jjYnYoY2nvq4rfiPiXLIBJFIxx5OA/+gbFdafDnvb2jyMlrjKbi3nzSs0MzYMY+soHEC4nVZv3bL25nrpsFSpaJ0E8b7d0mx9dEYoaPM7MeZJt5orXYeHMueVj5WN1H8eBMWYtyY7UsJyhbnLrr9UL4ixIxQNLd3Aa+iqcNU57N0jyb+PkrbBnEyzDRkBIA/kcygON4jc5G7DRWHVPZxF/OT4d/h5H1SrPO+QlsegH+JKb2F9w3+J3gFGAJYQ1w1XtEzs2rWjQ/5tzb0Wa+pdK8u9lvwVRQzOfHZzQwNLSbguJJzEg+Q90bq+Hsswa3RltT+if6CwKvu7iXXVFzx15lfAafsmOlfp09EGdV5pC92t/5CJ8Q4gDaJnwt3shdHSmR4aOe/kmaDgu0WWnBFaeIdwizI3zEWuNPIIjwXm75duTf3VaaDO9kDPhbYu/ARbDHBs7mDkAgLWypHkxjUmGH1AfGQPbsy/FrZH8CwrIM8mryoMPElQXnZosFnG8VyNyM1eRoFkXLKtazUVhGawxY4txLtJco2b90Cutp75jm1N9VoAnFabFCxHa/qOWmbrOZQhYV5nKbSm+GJrmBt8rwBboR4dQk5pR7CoXStFnCw66keXRLdaMoDHGkbkiEmSyRaPBI6jUKyx4d3mk3HhYLYOlYO9Z7R1uT77rMNTG7YZD/AD0SZwDGqnEp1oB1HqOiC4lM7L2Av+/cGDXYE9/6XRurZY35c0vMd2lay50hy/8AlI6w+yEHBhBGROmPVTaeup/lY4PZ4A9zJf6o/OzMNOfNcOImgudoCQWkXAJF7jS/jZXIBpZVccyR1NMOqCyUf5xlPmNj7XQz+2DE3No4mNJHaS623sxub75Sr9TAbEtOu48xqEN43YK2enZG05WgtbfYvdlMh8ctg2/mjKn3V7Ziy4fMUcWxkTRls/fzWLZeh5ZtvdaYI+SOKSIkljy3KOhPx+QIt7KY5hzWh0QLXBhcA4DXcjW3j90ZfCbQ3aGktLiB1Nmi31U3DZzJTnidcPpvBHIsDMzMp0Yfi6kcwDyC4YfTDQJommZTwue6wZG0uPoLoNFzzLsccCLHGMJ7FlvlGvkNF3obGBsd7XuZD0YLX9TshVDiL6nDu0l+Nz5fQF5IHkAbeilNFJKAwEsY/KZZLWs0bMZ1cbn1KsT7p2OJKrPVvc9oIgj0GXTOeUbD6au5X9rMOH5GAXa227hYAH+GMHlvruUQrKjJlp6dneA0YPhjb/mPU81BgzY2Z53hzubnfC0dGN5KjSw+5XweAioDmOtpqd7gWPqmWoxFkt4w6z7bpN/vMvfeNpbE0HvWsT4+S5NxBoNwXA9bJjprqVT/AJGwYJdTc7excibVlC+N+Ui5Ox6o3SwiliL3/wCI7YfhVaji+JrWGSIucTYEW9T6BFYKAzgSyfC74B4fqmK61L14PEXtoHobJHJ6hDhehIYZH/E7UlUMNqb1snSwH3TI+0cXSwXntFJK+Z3ZbuO/TVRUPULMZNp9PYBGvFMfbH3I+889Pyq8dIYonTTG7yL+XgFdwbh1sXefq86klB+MsTuRG06c/wAKteGbYn7MmwlVLt+orSPLiT11UChUATmIjycyXUKzYLC6SJQBTXwzYR+ZSmmvhv8Aw9QLdUt1v/X+430g98NyOeNsjh0Nwf0Q79oaTZzdOg3Hpz9DdF2xjeyrVtOH6ZQfe/ukTMBG6gmAaqrEd7uvGdn9PB3Tz+yDcN96VjjvJKHejSS37LbjNjoojYPBccuUjfprzVfhSS1RCw/KCR4gN/F/qsuzNsECMmO37cdHBw9iHD7FXI5dAVWxogua4nY7+B0KkcoAt0VW7nKeJ2dKh2OYu2GCNkdu1s5rSN2tJ75HT5QrtHRSSk5BoN3HYDzVjDv7PP2mQyzvc2Owsy2V5Hr8IPur1WLSd1nUhlL8LE7hfCBJmle0iGMkm+znG535gbnzXbDxU1VWZWwydgQWsJGltC06nmcx9V6rT4NFG3I1jQ0aZbaabac1aaAqXak29DAm9Wlx2Ys4Vw7JcF1mgeqK4rwq2oidE9xDXWzZTYkX28lbmr4w7Kb35Cyq1nEcLG6m3msgWxN/SQeJypeCqeKLs7OLL3tm39lJqakpg0GO1vhucx9NUu1/FMxu9pDWH4QOnVUeFK6WpkkkeCcvdJOw8vypAJIlWZEH3DsdWwl8jYhGzYECznlDq6hdNZ85DWD4Yhf3d1KOOhtr7dAqlUxx6K5XHEGL7jmL2IMkcMsQDGczzPQIK2KXdxs0c01TtdbcfRLOPVhHd0HksXXcMwvTWbTtnJjxI6R51bFG4NvrqRqfsvTKGwZBH0Y2/sF5Thzv/wA07v4nMYPuV6HgdaHSue42a0AC/gNUdoKshmHiBfkbcMF+YZxvM9vZs3dv4LphOEMgbYAX5lUpOIYWk2u53hqubqyom+FuRvMnf2TDa+NvQi4sm7J5MsY9j7IW2HxHYLz2eYvcXONyUQxwND7A5nDc3Q26aaaoIMxTq7WsbBmLKLN1hFwLEw5ZWLqXXSwEpQtuQDzKeMPytbyAHtokJknunyGmvGG9bZvLmk2vJGI70YBzNIO3qnARu7OLbN8z+tugTPhWH9i3LmbYm+93HrqUJkgBFtgNrG1ui7w47IAAWNNtzmsAB6XukdgJjullXuD+LWiatpIbgtDnPd/pGl1zxTAIg/PCwRyC97aNdffQf7eq5f3n2uJAhvdbEbDzI1RyZmY6+yy9JzjE0a6vnMRap8kgIDXE7HTn0Tbg3CTtHznex7MfW5/H1RCigb2uvyC4HK5uNR6ItLKmVVGeWi6y3HCzLI2sYWtAAtsAt5KprQSOaqRyEuH87dUr1GMgAsJ01LD1bc289lnrqxtE30ZySDG7tw/Y89fBcKurYy1yAF5YOOZhVCKmaJHG4LSbA2FwB47/AERanxyWqcRJEYWsdZ4fe/d+IWO3LXxQyrleoYXCxox/FInR90Zn8iDYjTqElvjLs2cHbcoy2qidExzQCCBYjS45FKldVSudIA+2VxsABtuLrNqtvMsupU+JfoXHLke27OXh122THQ4zCxmVrQwDkBb+pSlwpijpp+xkItlJuBr3bfqm2XhFjt5HW52Av7lVFbDkGd61RPuEvUGKtmzZd22v67KVbV3oKCOFmWMWHPmSepJ3Wlc4Zd9VoQQvPcGJBbKjiAqxtgkvGyQ/VOlW8WSdxI8ZWnpf6rPxNaT7xLmF0meCmj/6sxPoNl6XTcIxM3uf5/okDD5hC+guLhkea3mnGp43HyMcT5Jlols2HZ8wDXNWLBuhuLDoo9mgIBxDxMGjs4t+ZHJBMV4infvdgPugwem9OlOdznMTX6sY2pNib76qWWA5ZumHUXjJkWLKEqBTmdgzBCyAosEqpMuqQdTGzweQIXo1MNAoolGvHIjjTHudw2/l0WIKQXObXw5BYUSzAzDswBhs3/FpgR/ym299U1lRRTIaUqevy1ZYdnMbbzBN0b7axBsDYg2O2iwoj6eUmL9wXjvEfaFzacAyO0zA91g63tqUF4k4dL6MMi/xom9wnmbd4eqii09JSpUyQSpyJ5vwpRSQSGoOYPjDi0bHOdBfx/RWsd4klMZiLy6STWZ99deQ53d9lFEo2gQzOYX4bnc6mj00a3KuowySWVwjaSDa52HqSsKKrHIxKg4MN8N8DCCYzSuDnWs1o2bf4rnmdvZGcPwwMBBfIXZicxeeewGuyiiqTt6k9jMtPa4DU5h12cPPqh05BabaqKKjyywTV6jToknid9vYlYUVPE3q/lHPDXMbiMLZLZWQAeuVMeIcQU7fgaCVFE6/HVhq8mKvyNhR+Ip4hVuldc6eAVXIoonajHAiA+48zbKsFqii4ywEllLLCi6SBMkLUqKLpef/2Q=="/>
          <p:cNvSpPr>
            <a:spLocks noChangeAspect="1" noChangeArrowheads="1"/>
          </p:cNvSpPr>
          <p:nvPr/>
        </p:nvSpPr>
        <p:spPr bwMode="auto">
          <a:xfrm>
            <a:off x="63500" y="-706438"/>
            <a:ext cx="2286000" cy="1447801"/>
          </a:xfrm>
          <a:prstGeom prst="rect">
            <a:avLst/>
          </a:prstGeom>
          <a:noFill/>
          <a:ln w="9525">
            <a:noFill/>
            <a:miter lim="800000"/>
            <a:headEnd/>
            <a:tailEnd/>
          </a:ln>
        </p:spPr>
        <p:txBody>
          <a:bodyPr/>
          <a:lstStyle/>
          <a:p>
            <a:endParaRPr lang="fr-CH"/>
          </a:p>
        </p:txBody>
      </p:sp>
      <p:sp>
        <p:nvSpPr>
          <p:cNvPr id="14" name="Title 1"/>
          <p:cNvSpPr txBox="1">
            <a:spLocks/>
          </p:cNvSpPr>
          <p:nvPr/>
        </p:nvSpPr>
        <p:spPr>
          <a:xfrm>
            <a:off x="539552" y="1667447"/>
            <a:ext cx="8229600" cy="852488"/>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fontAlgn="auto">
              <a:spcAft>
                <a:spcPts val="0"/>
              </a:spcAft>
            </a:pPr>
            <a:r>
              <a:rPr lang="fr-CH" sz="2400" b="1" dirty="0">
                <a:solidFill>
                  <a:srgbClr val="990000"/>
                </a:solidFill>
                <a:latin typeface="Calibri" pitchFamily="34" charset="0"/>
              </a:rPr>
              <a:t>GT </a:t>
            </a:r>
            <a:r>
              <a:rPr lang="fr-CH" sz="2400" b="1" dirty="0" err="1">
                <a:solidFill>
                  <a:srgbClr val="990000"/>
                </a:solidFill>
                <a:latin typeface="Calibri" pitchFamily="34" charset="0"/>
              </a:rPr>
              <a:t>Empresas</a:t>
            </a:r>
            <a:r>
              <a:rPr lang="fr-CH" sz="2400" b="1" dirty="0">
                <a:solidFill>
                  <a:srgbClr val="990000"/>
                </a:solidFill>
                <a:latin typeface="Calibri" pitchFamily="34" charset="0"/>
              </a:rPr>
              <a:t> e Direitos Humanos</a:t>
            </a:r>
          </a:p>
        </p:txBody>
      </p:sp>
      <p:sp>
        <p:nvSpPr>
          <p:cNvPr id="6" name="AutoShape 2" descr="Image result for visita brasil gt empresas direitos humano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8" name="Picture 7"/>
          <p:cNvPicPr>
            <a:picLocks noChangeAspect="1"/>
          </p:cNvPicPr>
          <p:nvPr/>
        </p:nvPicPr>
        <p:blipFill>
          <a:blip r:embed="rId3"/>
          <a:stretch>
            <a:fillRect/>
          </a:stretch>
        </p:blipFill>
        <p:spPr>
          <a:xfrm>
            <a:off x="763093" y="3307708"/>
            <a:ext cx="3603379" cy="2115294"/>
          </a:xfrm>
          <a:prstGeom prst="rect">
            <a:avLst/>
          </a:prstGeom>
        </p:spPr>
      </p:pic>
      <p:pic>
        <p:nvPicPr>
          <p:cNvPr id="12" name="Picture 11"/>
          <p:cNvPicPr>
            <a:picLocks noChangeAspect="1"/>
          </p:cNvPicPr>
          <p:nvPr/>
        </p:nvPicPr>
        <p:blipFill>
          <a:blip r:embed="rId4"/>
          <a:stretch>
            <a:fillRect/>
          </a:stretch>
        </p:blipFill>
        <p:spPr>
          <a:xfrm>
            <a:off x="763092" y="1165835"/>
            <a:ext cx="3603379" cy="2017892"/>
          </a:xfrm>
          <a:prstGeom prst="rect">
            <a:avLst/>
          </a:prstGeom>
        </p:spPr>
      </p:pic>
      <p:sp>
        <p:nvSpPr>
          <p:cNvPr id="15" name="Rectangle 14"/>
          <p:cNvSpPr/>
          <p:nvPr/>
        </p:nvSpPr>
        <p:spPr>
          <a:xfrm>
            <a:off x="4585945" y="4221088"/>
            <a:ext cx="4572000" cy="923330"/>
          </a:xfrm>
          <a:prstGeom prst="rect">
            <a:avLst/>
          </a:prstGeom>
        </p:spPr>
        <p:txBody>
          <a:bodyPr>
            <a:spAutoFit/>
          </a:bodyPr>
          <a:lstStyle/>
          <a:p>
            <a:r>
              <a:rPr lang="pt-BR" dirty="0">
                <a:hlinkClick r:id="rId5"/>
              </a:rPr>
              <a:t>http://www.ohchr.org/EN/Issues/Business/Pages/WGHRandtransnationalcorporationsandotherbusiness.aspx</a:t>
            </a:r>
            <a:r>
              <a:rPr lang="pt-BR" dirty="0"/>
              <a:t> </a:t>
            </a:r>
          </a:p>
        </p:txBody>
      </p:sp>
      <p:sp>
        <p:nvSpPr>
          <p:cNvPr id="10" name="Titre 1">
            <a:extLst>
              <a:ext uri="{FF2B5EF4-FFF2-40B4-BE49-F238E27FC236}">
                <a16:creationId xmlns:a16="http://schemas.microsoft.com/office/drawing/2014/main" xmlns="" id="{489480C5-A167-4C04-A330-EE32900C3441}"/>
              </a:ext>
            </a:extLst>
          </p:cNvPr>
          <p:cNvSpPr txBox="1">
            <a:spLocks/>
          </p:cNvSpPr>
          <p:nvPr/>
        </p:nvSpPr>
        <p:spPr bwMode="auto">
          <a:xfrm>
            <a:off x="741363" y="274638"/>
            <a:ext cx="7566025" cy="5508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sz="2600" b="1" kern="1200">
                <a:solidFill>
                  <a:schemeClr val="tx2"/>
                </a:solidFill>
                <a:latin typeface="Arial"/>
                <a:ea typeface="ＭＳ Ｐゴシック" pitchFamily="-108" charset="-128"/>
                <a:cs typeface="Arial"/>
              </a:defRPr>
            </a:lvl1pPr>
            <a:lvl2pPr algn="l" defTabSz="457200" rtl="0" eaLnBrk="0" fontAlgn="base" hangingPunct="0">
              <a:spcBef>
                <a:spcPct val="0"/>
              </a:spcBef>
              <a:spcAft>
                <a:spcPct val="0"/>
              </a:spcAft>
              <a:defRPr sz="2600" b="1">
                <a:solidFill>
                  <a:schemeClr val="tx2"/>
                </a:solidFill>
                <a:latin typeface="Arial" pitchFamily="-108" charset="0"/>
                <a:ea typeface="ＭＳ Ｐゴシック" pitchFamily="-108" charset="-128"/>
                <a:cs typeface="Arial" charset="0"/>
              </a:defRPr>
            </a:lvl2pPr>
            <a:lvl3pPr algn="l" defTabSz="457200" rtl="0" eaLnBrk="0" fontAlgn="base" hangingPunct="0">
              <a:spcBef>
                <a:spcPct val="0"/>
              </a:spcBef>
              <a:spcAft>
                <a:spcPct val="0"/>
              </a:spcAft>
              <a:defRPr sz="2600" b="1">
                <a:solidFill>
                  <a:schemeClr val="tx2"/>
                </a:solidFill>
                <a:latin typeface="Arial" pitchFamily="-108" charset="0"/>
                <a:ea typeface="ＭＳ Ｐゴシック" pitchFamily="-108" charset="-128"/>
                <a:cs typeface="Arial" charset="0"/>
              </a:defRPr>
            </a:lvl3pPr>
            <a:lvl4pPr algn="l" defTabSz="457200" rtl="0" eaLnBrk="0" fontAlgn="base" hangingPunct="0">
              <a:spcBef>
                <a:spcPct val="0"/>
              </a:spcBef>
              <a:spcAft>
                <a:spcPct val="0"/>
              </a:spcAft>
              <a:defRPr sz="2600" b="1">
                <a:solidFill>
                  <a:schemeClr val="tx2"/>
                </a:solidFill>
                <a:latin typeface="Arial" pitchFamily="-108" charset="0"/>
                <a:ea typeface="ＭＳ Ｐゴシック" pitchFamily="-108" charset="-128"/>
                <a:cs typeface="Arial" charset="0"/>
              </a:defRPr>
            </a:lvl4pPr>
            <a:lvl5pPr algn="l" defTabSz="457200" rtl="0" eaLnBrk="0" fontAlgn="base" hangingPunct="0">
              <a:spcBef>
                <a:spcPct val="0"/>
              </a:spcBef>
              <a:spcAft>
                <a:spcPct val="0"/>
              </a:spcAft>
              <a:defRPr sz="2600" b="1">
                <a:solidFill>
                  <a:schemeClr val="tx2"/>
                </a:solidFill>
                <a:latin typeface="Arial" pitchFamily="-108" charset="0"/>
                <a:ea typeface="ＭＳ Ｐゴシック" pitchFamily="-108" charset="-128"/>
                <a:cs typeface="Arial" charset="0"/>
              </a:defRPr>
            </a:lvl5pPr>
            <a:lvl6pPr marL="457200" algn="l" defTabSz="457200" rtl="0" fontAlgn="base">
              <a:spcBef>
                <a:spcPct val="0"/>
              </a:spcBef>
              <a:spcAft>
                <a:spcPct val="0"/>
              </a:spcAft>
              <a:defRPr sz="2800">
                <a:solidFill>
                  <a:schemeClr val="tx2"/>
                </a:solidFill>
                <a:latin typeface="Arial" pitchFamily="-108" charset="0"/>
                <a:ea typeface="ＭＳ Ｐゴシック" pitchFamily="-108" charset="-128"/>
              </a:defRPr>
            </a:lvl6pPr>
            <a:lvl7pPr marL="914400" algn="l" defTabSz="457200" rtl="0" fontAlgn="base">
              <a:spcBef>
                <a:spcPct val="0"/>
              </a:spcBef>
              <a:spcAft>
                <a:spcPct val="0"/>
              </a:spcAft>
              <a:defRPr sz="2800">
                <a:solidFill>
                  <a:schemeClr val="tx2"/>
                </a:solidFill>
                <a:latin typeface="Arial" pitchFamily="-108" charset="0"/>
                <a:ea typeface="ＭＳ Ｐゴシック" pitchFamily="-108" charset="-128"/>
              </a:defRPr>
            </a:lvl7pPr>
            <a:lvl8pPr marL="1371600" algn="l" defTabSz="457200" rtl="0" fontAlgn="base">
              <a:spcBef>
                <a:spcPct val="0"/>
              </a:spcBef>
              <a:spcAft>
                <a:spcPct val="0"/>
              </a:spcAft>
              <a:defRPr sz="2800">
                <a:solidFill>
                  <a:schemeClr val="tx2"/>
                </a:solidFill>
                <a:latin typeface="Arial" pitchFamily="-108" charset="0"/>
                <a:ea typeface="ＭＳ Ｐゴシック" pitchFamily="-108" charset="-128"/>
              </a:defRPr>
            </a:lvl8pPr>
            <a:lvl9pPr marL="1828800" algn="l" defTabSz="457200" rtl="0" fontAlgn="base">
              <a:spcBef>
                <a:spcPct val="0"/>
              </a:spcBef>
              <a:spcAft>
                <a:spcPct val="0"/>
              </a:spcAft>
              <a:defRPr sz="2800">
                <a:solidFill>
                  <a:schemeClr val="tx2"/>
                </a:solidFill>
                <a:latin typeface="Arial" pitchFamily="-108" charset="0"/>
                <a:ea typeface="ＭＳ Ｐゴシック" pitchFamily="-108" charset="-128"/>
              </a:defRPr>
            </a:lvl9pPr>
          </a:lstStyle>
          <a:p>
            <a:pPr eaLnBrk="1" hangingPunct="1"/>
            <a:r>
              <a:rPr lang="es-ES" altLang="en-US" sz="2400" dirty="0" err="1">
                <a:latin typeface="Arial" charset="0"/>
                <a:ea typeface="ＭＳ Ｐゴシック" pitchFamily="34" charset="-128"/>
                <a:cs typeface="Arial" charset="0"/>
              </a:rPr>
              <a:t>Procedimentos</a:t>
            </a:r>
            <a:r>
              <a:rPr lang="es-ES" altLang="en-US" sz="2400" dirty="0">
                <a:latin typeface="Arial" charset="0"/>
                <a:ea typeface="ＭＳ Ｐゴシック" pitchFamily="34" charset="-128"/>
                <a:cs typeface="Arial" charset="0"/>
              </a:rPr>
              <a:t> </a:t>
            </a:r>
            <a:r>
              <a:rPr lang="es-ES" altLang="en-US" sz="2400" dirty="0" err="1">
                <a:latin typeface="Arial" charset="0"/>
                <a:ea typeface="ＭＳ Ｐゴシック" pitchFamily="34" charset="-128"/>
                <a:cs typeface="Arial" charset="0"/>
              </a:rPr>
              <a:t>Especiais</a:t>
            </a:r>
            <a:r>
              <a:rPr lang="es-ES" altLang="en-US" sz="2400" dirty="0">
                <a:latin typeface="Arial" charset="0"/>
                <a:ea typeface="ＭＳ Ｐゴシック" pitchFamily="34" charset="-128"/>
                <a:cs typeface="Arial" charset="0"/>
              </a:rPr>
              <a:t> – visitas </a:t>
            </a:r>
            <a:r>
              <a:rPr lang="es-ES" altLang="en-US" sz="2400" dirty="0" err="1">
                <a:latin typeface="Arial" charset="0"/>
                <a:ea typeface="ＭＳ Ｐゴシック" pitchFamily="34" charset="-128"/>
                <a:cs typeface="Arial" charset="0"/>
              </a:rPr>
              <a:t>mais</a:t>
            </a:r>
            <a:r>
              <a:rPr lang="es-ES" altLang="en-US" sz="2400" dirty="0">
                <a:latin typeface="Arial" charset="0"/>
                <a:ea typeface="ＭＳ Ｐゴシック" pitchFamily="34" charset="-128"/>
                <a:cs typeface="Arial" charset="0"/>
              </a:rPr>
              <a:t> </a:t>
            </a:r>
            <a:r>
              <a:rPr lang="es-ES" altLang="en-US" sz="2400" dirty="0" err="1">
                <a:latin typeface="Arial" charset="0"/>
                <a:ea typeface="ＭＳ Ｐゴシック" pitchFamily="34" charset="-128"/>
                <a:cs typeface="Arial" charset="0"/>
              </a:rPr>
              <a:t>recentes</a:t>
            </a:r>
            <a:endParaRPr lang="es-ES" altLang="en-US" sz="2400" dirty="0">
              <a:latin typeface="Arial" charset="0"/>
              <a:ea typeface="ＭＳ Ｐゴシック" pitchFamily="34" charset="-128"/>
              <a:cs typeface="Arial" charset="0"/>
            </a:endParaRPr>
          </a:p>
        </p:txBody>
      </p:sp>
    </p:spTree>
    <p:extLst>
      <p:ext uri="{BB962C8B-B14F-4D97-AF65-F5344CB8AC3E}">
        <p14:creationId xmlns:p14="http://schemas.microsoft.com/office/powerpoint/2010/main" val="5727374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AutoShape 2" descr="data:image/jpeg;base64,/9j/4AAQSkZJRgABAQAAAQABAAD/2wCEAAkGBhISERUUEhQUFRMWGBgaFhQWFBcUFxcYFxQXFRQYFRQXHCYfFxkkGRUUHy8gIycpLCwsFR4xNTAqNSYrLCkBCQoKDgwOGg8PGiolHCUsLCosLCwsKSwpLCksLCwsKSksKSksLCksKSksKSwsKSksKSwpKSwsLCksLCksLCksLP/AABEIAJgA8AMBIgACEQEDEQH/xAAbAAACAgMBAAAAAAAAAAAAAAAFBgAEAQIDB//EAD8QAAEDAgQDBgUBBQYHAQAAAAEAAgMEEQUSITEGQVETImFxgZEyQqGxwdEUI1Lw8QcVM2KC4SVDU3KSorIk/8QAGgEAAgMBAQAAAAAAAAAAAAAABAUBAgMABv/EACoRAAICAQQBBAICAgMAAAAAAAECAAMRBBIhMUETIlFhBYEysRShIzNC/9oADAMBAAIRAxEAPwBTC7NXJrF1Yxe0E8iJ0C2utAFCFMqzTa6N02CWhMkmnQLhw7hXbSgHYalPVTQB72M+VvLyQt+o2EAQjTaYOCzRd4e4Tz2fJtyH6q1xLizYm9lFoedkwV1TlGSPUn6JB4jDY36kudztqSegQ9b+o+6zqE2V+nXtrHJlOmpnPNmi5RqmNNB8Tmvk6DvW9kApnGV3ZMa5zz8mwHn180yw8BSEAveAegFh780JqfyQztXqE6T8Ycbm7g3Ecde82Hdb0AOvqhrTc8yfcpubwO0CzjdU5uGHxSCSE6j5Tt4hY1fmVThhxNrvwrPznmC6bA5n/LYeP6K83he3xyAeQXLEcYnBDXfu78vLoeaHOeXAlzjfzTuq03ruUjER21JQ2xlJMc6GBkUIAfoOZXCub2nwS5fKyoUzwKI3F0Bopg06/dYpSWJbPMJe8KFXHB+4Rq8Am3vn9dUKljc02cCD5IjJi8jXXaSB46piwGtjqNJAMwWxssrXJGRB/SrtbCnBitQvmZ3mZrDfp7IvT4jFUDJKAHcv6pxlwtpaQ0ALz/EsEfHNkAJvsf1WSWpd9GaPU+nHHInLE8JdCerTs5WOHsYMMltS07o32jGMEUrsxPVCHUYp5gTrG7n0VxZvUqwlTV6bhk6jdiGEx1MdwBe2hQTD8LuHwSDUbHqEYogYtW6xn6K1URgubIPVLhYU9sZmtWO49/2J5xX0jonlrvTxC4Ep34uwsPaHjdJlXSOjdlcm1FwsUfMS6mk1tx1OV1rmWwKwVvBczW61XQlakrhOJlJhXVq1DVuqiGniQFEMDw4zSAchqVQTtwZRWjc/qsr32JmdQnqPiEOHacBzyBsbeyKRvuTbfqqWAjR48T91dBDBYalJnOSY6QADAlLFqxsDDzedut15y9rppHuJN7kB3QDe1+d02OZ2lQ57jdsf3/kIfw5QZnAnbWzelzcE9Sq6r2V7R2ZOmG9yx6HUauE8AbTxDm92rnHc6aBHuz6rnTjby/CsOZdImUHuegRscCcXxtVCpYDtzC61jCB/uh87XaW0AQbiFDkQTi9I2Rha8XB6aEeIPIoDRYtTxExzR/vGWBedQ6+zvC/4RrEJCNClTFoM7r9Wlp03G90VodQ9LcHiL9bp0tGSOY5jEo/2fOGd3ohX96Ur/iZb0W+HMdLQjKLnUaa6g6oFLRSM+Jrh6L2VARxnM8lqXsrIGP8AUYThsUjbRuHkt8MwN0bg4fEN/EJXjkLTdpIPgmnh7iN2cMfrfmPyptR0U4PErRbW7DIwY3U9Y1xtfUbqpjEBylzRd1lXqJGQO7Trv4eaJwVTZBcWISsjadwjTIbg9zyqre8vJffNz8PJHsLqhPGYpN7aEojxVgNx2jBqN0nw1BY4OG4ThCtyZXuJmDaezDcj+42cP4sYnmCXlsTzCZJmWBLdkoYiQ5sdQ3W3xeSZ6aqswOGrSEuvXphGdDdqf1JiXegJQHiHD81O2QDUBH8UlHYEjYrH7OHU2U/w/hVqcpg/ctagYEGeaALNlJG2cR0J+6wSnv3PO9cTFlrZbkrVSJBlRq3stQVvdZiGt1MFem8OR2p2+X4SVBhmaldJbUJ14amzU7fL8IDWuGXEK0Ve1uZww+YtdI1u5Ks4lKIYS46uI+q74fQhhc87lL+O1hmqGR/Le59ENWN7wuw7EnCuk7Kmt87739Vz4alALWjX9SLH7lX6iQuk7MMY+923cCctm5tADub/AEXfhDCwxxJG1hboTvdBaq3JIHiMNNQQAT5jCa0R6c+iB4rx5HC/I8b9CEfxLC2yaOuAeY0+qQcU/s+jMjsjnOc+2hcXBvlpolRIxGyDmHKXGTUEOa05evIDmSeuypVfGMbRq8A8xuUxcP4I2kpuzvmtcknqd15ZxDw0+aoe+J3Tu22I8EO2M4hIY44jKMWhmBs7Xx0S/X1wiJzDukkX3shLKSpaLPYLjctB06LOOh/Zsba7iCbE8xaymtADBrScHMcuH60toXPZp33b89bfhYh4ndtI0EeH6IxhnDZFGyG4vlF7dTqVVqOG8j2gC45let07Vqm1p5TUra1mUOBOMmFx1Dc0WjvL7hQRspGa6yFM9Hh/ZjugKti+ACUh3zBQNR7tpPEk6fA3Ae6D8Llc5tpSDn202VaumfSu7hJHQ9FWqMTkZLpGTk8EbrCyohz25LQjBBI4MoDuBA7EuU+Nxyx7i5GyQcThyyuG2twtKefs5ARyP0RXiiEXY8fMFvVWKnwPMEus9evPkTfh2XOx8R2I09UX4Urfihdu0216JWwWoyzN8dPdFahjmVgLNM2vmq3oCSv7l6LCEVvg4h/GICxhsLtJ26InEP3Q/wC38LMbxIyx35rWqeGRHwCWZzhfMadZaeb1NKXSSZRsSqwCacGpP3Esh+a5CVQU8qs3ZHxEN1WzDfMhWpCyStStxBTK4Yt8q1C3KzEOfqOnCcIfTOarnCgLM8Z+U6eSG8CVPxNKMVloZc/IjX8JTeDvZPmMqf4K8tV9Z3hG3c7+SDTwj9rH+Vp/Cu8PRFxfM7nt5BD6SYPq5PAKa1xkCS7ZAJ+ZpgtQHVT2E2NyWHxy5SPYhHsFjdGwiQ98uJJ+3pZAoaCKObtA8kh17addfomNtYyRxLdr26bBLtai+puHREafj3b0ireDxCcNQXBDMYxjsQGs1keQAPE8z4BX2aBCKUMdMXvtmsbAnYcyUrcHPEbVsAMmZreJIGxuAkBsSCQRuBfW3olHBqpssr9O6cpBGh8V24vwWN8REeUC97gjXa+3kqHD1CImgg3I031ssNQo8TSpswtiEMbT37nzP36pR4nIkI7M97MGtsOvgi+N1LnG3n7LlwvhXbTX/gFwPE6D8q2kr3OBMdS4VSYw4fxS2KzN2AAZj4C102wTiRocNl5zjWEuhdY7FOXDdZmiAtay9TqKUVAyTyuntcuVeGVLqWUS+HSrPTMAcSBrzQmFzOxe1lir+OytbHd18vOyC4TUwnNkBA57j7otFOzJg7kb8RMdzTFivepWHpZanEKTXufQorNVQinBLe50smL2E7Tti6upQGG4cxOgfZzT4hM9c4Cohd1uPsqoxGkv8H/qunEklnQlo2N/socl2AxjuRWoRCQc8iHK2YwPD/kdv4Lrjs2aINbu82W9RCJqf0Q3h+QykNd/y9PVLwP/AF5EYk87fBl6uhENKQOQ/C87aU9caVmWLKNykQBMNEDsJMW64jeFHgTZaraxWjmo4RcZwYFly1aF0ssxDSIU4cnMcgf8p0Kdscp+0h09ClPhqmErHxnc6hH+H686wy/E3a/MJdqP57h2IfpuK9p6MIXENMPJB6Wh7Oa/8bdfNXcceXOYxurQe96LpO9ryDtlFkKL1RSfJhRqLnrqKtTS9k6SV+jRcgX1db7BE+BsUNRS9psc7wAOgOn0Sjx/i2cdlE4FzjlNjtcjfonHgykEFM1nJrWXPUkG59SPogrb3vPPULopSjjyYwyVdhrshGEYaSx8r9e0PdDhfuDYW8Tc+q3xGrDRYjTkiVHiTSweG3LyQbA5zGaN4MQMUwOIP7tIWnU/upHtaD5Xt9FWpInxyAEmzr3BN7W2F064viTQDsUoYvijNm6k/dBWZJhQ4GZrWTgkqpw7xS6nrHBrA+zQCCS3fxHP9VxLwG5nEdT5Jb4Yrc9U9x+Y3Hv+llrVkciC6g54M9RrsQFRKC+7Gept7JnwaOFgsyRrr+OvsUtU0IIXbsfBH/51jLtPUV/4qBsjuOhasEW3SrHWSs+F7vIm49irE+PuykPAA/iH6K6XKxx1OasgS/ieKQBpD3DyS/DUN7OR7dG8vRLksZe+wOa50KMYy8RQtiG53/KdpSqhdpzmJ2vLFiRjEX7/AM+aYcX7tNG3yQbDqbPI1vjr6InxJU/vA0fKEW/LhfiBVcVs58wRTNJe0dSE2vpRJO1p+Vv3/ol/AqbNM3oNU04I7PUSHpYfdYal8HjxCdInt58mWcDqNXxH5Tp5cl2w2lEWd21zdBayo7GtB5OFvZWcer3PIii+J25HIcygihJ46IhwcAH5BgrGZO3zv+Vl7flLgcm7H4GwUwYNz9Uo2TLTHK8dRVqxh/vzMhywVmywQigYHiVQ5dGuXMbo7gWGsNnyf6W/koaywVrkxklZc4E78MQSskzhpy23Ol0xvhDn5yAHdVzE2nd1ty/QrHb32/39V5/UahrGz1HNNC1qBNBOwm19VRx10jYH9n8RFgel9L3VaZ2V5IRWSZpgc51soaSfIC6CxuHHcLBAIz1PJuIMF7NuaOZspFs4aCC0k2bv8VyvUeHJ7Rxh++UNd7afX7pT4dwxtmueO9IA8tJvYG5aAD00TFGMuh2Oiiqwq+TNtSK3A9MYhqrpsvi37LhNTh7eYPgbKxhVX2sZDviabHx8fULStj7Fj5Ce4Bc35eSY2Uqw3LA67ip2tEXiCle1+jjYnYoY2nvq4rfiPiXLIBJFIxx5OA/+gbFdafDnvb2jyMlrjKbi3nzSs0MzYMY+soHEC4nVZv3bL25nrpsFSpaJ0E8b7d0mx9dEYoaPM7MeZJt5orXYeHMueVj5WN1H8eBMWYtyY7UsJyhbnLrr9UL4ixIxQNLd3Aa+iqcNU57N0jyb+PkrbBnEyzDRkBIA/kcygON4jc5G7DRWHVPZxF/OT4d/h5H1SrPO+QlsegH+JKb2F9w3+J3gFGAJYQ1w1XtEzs2rWjQ/5tzb0Wa+pdK8u9lvwVRQzOfHZzQwNLSbguJJzEg+Q90bq+Hsswa3RltT+if6CwKvu7iXXVFzx15lfAafsmOlfp09EGdV5pC92t/5CJ8Q4gDaJnwt3shdHSmR4aOe/kmaDgu0WWnBFaeIdwizI3zEWuNPIIjwXm75duTf3VaaDO9kDPhbYu/ARbDHBs7mDkAgLWypHkxjUmGH1AfGQPbsy/FrZH8CwrIM8mryoMPElQXnZosFnG8VyNyM1eRoFkXLKtazUVhGawxY4txLtJco2b90Cutp75jm1N9VoAnFabFCxHa/qOWmbrOZQhYV5nKbSm+GJrmBt8rwBboR4dQk5pR7CoXStFnCw66keXRLdaMoDHGkbkiEmSyRaPBI6jUKyx4d3mk3HhYLYOlYO9Z7R1uT77rMNTG7YZD/AD0SZwDGqnEp1oB1HqOiC4lM7L2Av+/cGDXYE9/6XRurZY35c0vMd2lay50hy/8AlI6w+yEHBhBGROmPVTaeup/lY4PZ4A9zJf6o/OzMNOfNcOImgudoCQWkXAJF7jS/jZXIBpZVccyR1NMOqCyUf5xlPmNj7XQz+2DE3No4mNJHaS623sxub75Sr9TAbEtOu48xqEN43YK2enZG05WgtbfYvdlMh8ctg2/mjKn3V7Ziy4fMUcWxkTRls/fzWLZeh5ZtvdaYI+SOKSIkljy3KOhPx+QIt7KY5hzWh0QLXBhcA4DXcjW3j90ZfCbQ3aGktLiB1Nmi31U3DZzJTnidcPpvBHIsDMzMp0Yfi6kcwDyC4YfTDQJommZTwue6wZG0uPoLoNFzzLsccCLHGMJ7FlvlGvkNF3obGBsd7XuZD0YLX9TshVDiL6nDu0l+Nz5fQF5IHkAbeilNFJKAwEsY/KZZLWs0bMZ1cbn1KsT7p2OJKrPVvc9oIgj0GXTOeUbD6au5X9rMOH5GAXa227hYAH+GMHlvruUQrKjJlp6dneA0YPhjb/mPU81BgzY2Z53hzubnfC0dGN5KjSw+5XweAioDmOtpqd7gWPqmWoxFkt4w6z7bpN/vMvfeNpbE0HvWsT4+S5NxBoNwXA9bJjprqVT/AJGwYJdTc7excibVlC+N+Ui5Ox6o3SwiliL3/wCI7YfhVaji+JrWGSIucTYEW9T6BFYKAzgSyfC74B4fqmK61L14PEXtoHobJHJ6hDhehIYZH/E7UlUMNqb1snSwH3TI+0cXSwXntFJK+Z3ZbuO/TVRUPULMZNp9PYBGvFMfbH3I+889Pyq8dIYonTTG7yL+XgFdwbh1sXefq86klB+MsTuRG06c/wAKteGbYn7MmwlVLt+orSPLiT11UChUATmIjycyXUKzYLC6SJQBTXwzYR+ZSmmvhv8Aw9QLdUt1v/X+430g98NyOeNsjh0Nwf0Q79oaTZzdOg3Hpz9DdF2xjeyrVtOH6ZQfe/ukTMBG6gmAaqrEd7uvGdn9PB3Tz+yDcN96VjjvJKHejSS37LbjNjoojYPBccuUjfprzVfhSS1RCw/KCR4gN/F/qsuzNsECMmO37cdHBw9iHD7FXI5dAVWxogua4nY7+B0KkcoAt0VW7nKeJ2dKh2OYu2GCNkdu1s5rSN2tJ75HT5QrtHRSSk5BoN3HYDzVjDv7PP2mQyzvc2Owsy2V5Hr8IPur1WLSd1nUhlL8LE7hfCBJmle0iGMkm+znG535gbnzXbDxU1VWZWwydgQWsJGltC06nmcx9V6rT4NFG3I1jQ0aZbaabac1aaAqXak29DAm9Wlx2Ys4Vw7JcF1mgeqK4rwq2oidE9xDXWzZTYkX28lbmr4w7Kb35Cyq1nEcLG6m3msgWxN/SQeJypeCqeKLs7OLL3tm39lJqakpg0GO1vhucx9NUu1/FMxu9pDWH4QOnVUeFK6WpkkkeCcvdJOw8vypAJIlWZEH3DsdWwl8jYhGzYECznlDq6hdNZ85DWD4Yhf3d1KOOhtr7dAqlUxx6K5XHEGL7jmL2IMkcMsQDGczzPQIK2KXdxs0c01TtdbcfRLOPVhHd0HksXXcMwvTWbTtnJjxI6R51bFG4NvrqRqfsvTKGwZBH0Y2/sF5Thzv/wA07v4nMYPuV6HgdaHSue42a0AC/gNUdoKshmHiBfkbcMF+YZxvM9vZs3dv4LphOEMgbYAX5lUpOIYWk2u53hqubqyom+FuRvMnf2TDa+NvQi4sm7J5MsY9j7IW2HxHYLz2eYvcXONyUQxwND7A5nDc3Q26aaaoIMxTq7WsbBmLKLN1hFwLEw5ZWLqXXSwEpQtuQDzKeMPytbyAHtokJknunyGmvGG9bZvLmk2vJGI70YBzNIO3qnARu7OLbN8z+tugTPhWH9i3LmbYm+93HrqUJkgBFtgNrG1ui7w47IAAWNNtzmsAB6XukdgJjullXuD+LWiatpIbgtDnPd/pGl1zxTAIg/PCwRyC97aNdffQf7eq5f3n2uJAhvdbEbDzI1RyZmY6+yy9JzjE0a6vnMRap8kgIDXE7HTn0Tbg3CTtHznex7MfW5/H1RCigb2uvyC4HK5uNR6ItLKmVVGeWi6y3HCzLI2sYWtAAtsAt5KprQSOaqRyEuH87dUr1GMgAsJ01LD1bc289lnrqxtE30ZySDG7tw/Y89fBcKurYy1yAF5YOOZhVCKmaJHG4LSbA2FwB47/AERanxyWqcRJEYWsdZ4fe/d+IWO3LXxQyrleoYXCxox/FInR90Zn8iDYjTqElvjLs2cHbcoy2qidExzQCCBYjS45FKldVSudIA+2VxsABtuLrNqtvMsupU+JfoXHLke27OXh122THQ4zCxmVrQwDkBb+pSlwpijpp+xkItlJuBr3bfqm2XhFjt5HW52Av7lVFbDkGd61RPuEvUGKtmzZd22v67KVbV3oKCOFmWMWHPmSepJ3Wlc4Zd9VoQQvPcGJBbKjiAqxtgkvGyQ/VOlW8WSdxI8ZWnpf6rPxNaT7xLmF0meCmj/6sxPoNl6XTcIxM3uf5/okDD5hC+guLhkea3mnGp43HyMcT5Jlols2HZ8wDXNWLBuhuLDoo9mgIBxDxMGjs4t+ZHJBMV4infvdgPugwem9OlOdznMTX6sY2pNib76qWWA5ZumHUXjJkWLKEqBTmdgzBCyAosEqpMuqQdTGzweQIXo1MNAoolGvHIjjTHudw2/l0WIKQXObXw5BYUSzAzDswBhs3/FpgR/ym299U1lRRTIaUqevy1ZYdnMbbzBN0b7axBsDYg2O2iwoj6eUmL9wXjvEfaFzacAyO0zA91g63tqUF4k4dL6MMi/xom9wnmbd4eqii09JSpUyQSpyJ5vwpRSQSGoOYPjDi0bHOdBfx/RWsd4klMZiLy6STWZ99deQ53d9lFEo2gQzOYX4bnc6mj00a3KuowySWVwjaSDa52HqSsKKrHIxKg4MN8N8DCCYzSuDnWs1o2bf4rnmdvZGcPwwMBBfIXZicxeeewGuyiiqTt6k9jMtPa4DU5h12cPPqh05BabaqKKjyywTV6jToknid9vYlYUVPE3q/lHPDXMbiMLZLZWQAeuVMeIcQU7fgaCVFE6/HVhq8mKvyNhR+Ip4hVuldc6eAVXIoonajHAiA+48zbKsFqii4ywEllLLCi6SBMkLUqKLpef/2Q=="/>
          <p:cNvSpPr>
            <a:spLocks noChangeAspect="1" noChangeArrowheads="1"/>
          </p:cNvSpPr>
          <p:nvPr/>
        </p:nvSpPr>
        <p:spPr bwMode="auto">
          <a:xfrm>
            <a:off x="63500" y="-706438"/>
            <a:ext cx="2286000" cy="1447801"/>
          </a:xfrm>
          <a:prstGeom prst="rect">
            <a:avLst/>
          </a:prstGeom>
          <a:noFill/>
          <a:ln w="9525">
            <a:noFill/>
            <a:miter lim="800000"/>
            <a:headEnd/>
            <a:tailEnd/>
          </a:ln>
        </p:spPr>
        <p:txBody>
          <a:bodyPr/>
          <a:lstStyle/>
          <a:p>
            <a:endParaRPr lang="fr-CH"/>
          </a:p>
        </p:txBody>
      </p:sp>
      <p:sp>
        <p:nvSpPr>
          <p:cNvPr id="14" name="Title 1"/>
          <p:cNvSpPr txBox="1">
            <a:spLocks/>
          </p:cNvSpPr>
          <p:nvPr/>
        </p:nvSpPr>
        <p:spPr>
          <a:xfrm>
            <a:off x="3962400" y="1735805"/>
            <a:ext cx="3708400" cy="852488"/>
          </a:xfrm>
          <a:prstGeom prst="rect">
            <a:avLst/>
          </a:prstGeom>
        </p:spPr>
        <p:txBody>
          <a:bodyPr vert="horz" lIns="91440" tIns="45720" rIns="91440" bIns="45720" rtlCol="0" anchor="b">
            <a:normAutofit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fontAlgn="auto">
              <a:spcAft>
                <a:spcPts val="0"/>
              </a:spcAft>
            </a:pPr>
            <a:r>
              <a:rPr lang="pt-BR" sz="2000" b="1" dirty="0">
                <a:solidFill>
                  <a:srgbClr val="990000"/>
                </a:solidFill>
                <a:latin typeface="Calibri" pitchFamily="34" charset="0"/>
                <a:ea typeface="ＭＳ Ｐゴシック" pitchFamily="-108" charset="-128"/>
                <a:cs typeface="Arial"/>
              </a:rPr>
              <a:t>Relatora da ONU para a eliminação da discriminação das pessoas com hanseníase, Alice Cruz</a:t>
            </a:r>
            <a:endParaRPr lang="fr-CH" sz="2000" b="1" dirty="0">
              <a:solidFill>
                <a:srgbClr val="990000"/>
              </a:solidFill>
              <a:latin typeface="Calibri" pitchFamily="34" charset="0"/>
              <a:ea typeface="ＭＳ Ｐゴシック" pitchFamily="-108" charset="-128"/>
              <a:cs typeface="Arial"/>
            </a:endParaRPr>
          </a:p>
        </p:txBody>
      </p:sp>
      <p:sp>
        <p:nvSpPr>
          <p:cNvPr id="6" name="AutoShape 2" descr="Image result for visita brasil gt empresas direitos humano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0" name="Titre 1">
            <a:extLst>
              <a:ext uri="{FF2B5EF4-FFF2-40B4-BE49-F238E27FC236}">
                <a16:creationId xmlns:a16="http://schemas.microsoft.com/office/drawing/2014/main" xmlns="" id="{489480C5-A167-4C04-A330-EE32900C3441}"/>
              </a:ext>
            </a:extLst>
          </p:cNvPr>
          <p:cNvSpPr txBox="1">
            <a:spLocks/>
          </p:cNvSpPr>
          <p:nvPr/>
        </p:nvSpPr>
        <p:spPr bwMode="auto">
          <a:xfrm>
            <a:off x="741363" y="274638"/>
            <a:ext cx="7566025" cy="5508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sz="2600" b="1" kern="1200">
                <a:solidFill>
                  <a:schemeClr val="tx2"/>
                </a:solidFill>
                <a:latin typeface="Arial"/>
                <a:ea typeface="ＭＳ Ｐゴシック" pitchFamily="-108" charset="-128"/>
                <a:cs typeface="Arial"/>
              </a:defRPr>
            </a:lvl1pPr>
            <a:lvl2pPr algn="l" defTabSz="457200" rtl="0" eaLnBrk="0" fontAlgn="base" hangingPunct="0">
              <a:spcBef>
                <a:spcPct val="0"/>
              </a:spcBef>
              <a:spcAft>
                <a:spcPct val="0"/>
              </a:spcAft>
              <a:defRPr sz="2600" b="1">
                <a:solidFill>
                  <a:schemeClr val="tx2"/>
                </a:solidFill>
                <a:latin typeface="Arial" pitchFamily="-108" charset="0"/>
                <a:ea typeface="ＭＳ Ｐゴシック" pitchFamily="-108" charset="-128"/>
                <a:cs typeface="Arial" charset="0"/>
              </a:defRPr>
            </a:lvl2pPr>
            <a:lvl3pPr algn="l" defTabSz="457200" rtl="0" eaLnBrk="0" fontAlgn="base" hangingPunct="0">
              <a:spcBef>
                <a:spcPct val="0"/>
              </a:spcBef>
              <a:spcAft>
                <a:spcPct val="0"/>
              </a:spcAft>
              <a:defRPr sz="2600" b="1">
                <a:solidFill>
                  <a:schemeClr val="tx2"/>
                </a:solidFill>
                <a:latin typeface="Arial" pitchFamily="-108" charset="0"/>
                <a:ea typeface="ＭＳ Ｐゴシック" pitchFamily="-108" charset="-128"/>
                <a:cs typeface="Arial" charset="0"/>
              </a:defRPr>
            </a:lvl3pPr>
            <a:lvl4pPr algn="l" defTabSz="457200" rtl="0" eaLnBrk="0" fontAlgn="base" hangingPunct="0">
              <a:spcBef>
                <a:spcPct val="0"/>
              </a:spcBef>
              <a:spcAft>
                <a:spcPct val="0"/>
              </a:spcAft>
              <a:defRPr sz="2600" b="1">
                <a:solidFill>
                  <a:schemeClr val="tx2"/>
                </a:solidFill>
                <a:latin typeface="Arial" pitchFamily="-108" charset="0"/>
                <a:ea typeface="ＭＳ Ｐゴシック" pitchFamily="-108" charset="-128"/>
                <a:cs typeface="Arial" charset="0"/>
              </a:defRPr>
            </a:lvl4pPr>
            <a:lvl5pPr algn="l" defTabSz="457200" rtl="0" eaLnBrk="0" fontAlgn="base" hangingPunct="0">
              <a:spcBef>
                <a:spcPct val="0"/>
              </a:spcBef>
              <a:spcAft>
                <a:spcPct val="0"/>
              </a:spcAft>
              <a:defRPr sz="2600" b="1">
                <a:solidFill>
                  <a:schemeClr val="tx2"/>
                </a:solidFill>
                <a:latin typeface="Arial" pitchFamily="-108" charset="0"/>
                <a:ea typeface="ＭＳ Ｐゴシック" pitchFamily="-108" charset="-128"/>
                <a:cs typeface="Arial" charset="0"/>
              </a:defRPr>
            </a:lvl5pPr>
            <a:lvl6pPr marL="457200" algn="l" defTabSz="457200" rtl="0" fontAlgn="base">
              <a:spcBef>
                <a:spcPct val="0"/>
              </a:spcBef>
              <a:spcAft>
                <a:spcPct val="0"/>
              </a:spcAft>
              <a:defRPr sz="2800">
                <a:solidFill>
                  <a:schemeClr val="tx2"/>
                </a:solidFill>
                <a:latin typeface="Arial" pitchFamily="-108" charset="0"/>
                <a:ea typeface="ＭＳ Ｐゴシック" pitchFamily="-108" charset="-128"/>
              </a:defRPr>
            </a:lvl6pPr>
            <a:lvl7pPr marL="914400" algn="l" defTabSz="457200" rtl="0" fontAlgn="base">
              <a:spcBef>
                <a:spcPct val="0"/>
              </a:spcBef>
              <a:spcAft>
                <a:spcPct val="0"/>
              </a:spcAft>
              <a:defRPr sz="2800">
                <a:solidFill>
                  <a:schemeClr val="tx2"/>
                </a:solidFill>
                <a:latin typeface="Arial" pitchFamily="-108" charset="0"/>
                <a:ea typeface="ＭＳ Ｐゴシック" pitchFamily="-108" charset="-128"/>
              </a:defRPr>
            </a:lvl7pPr>
            <a:lvl8pPr marL="1371600" algn="l" defTabSz="457200" rtl="0" fontAlgn="base">
              <a:spcBef>
                <a:spcPct val="0"/>
              </a:spcBef>
              <a:spcAft>
                <a:spcPct val="0"/>
              </a:spcAft>
              <a:defRPr sz="2800">
                <a:solidFill>
                  <a:schemeClr val="tx2"/>
                </a:solidFill>
                <a:latin typeface="Arial" pitchFamily="-108" charset="0"/>
                <a:ea typeface="ＭＳ Ｐゴシック" pitchFamily="-108" charset="-128"/>
              </a:defRPr>
            </a:lvl8pPr>
            <a:lvl9pPr marL="1828800" algn="l" defTabSz="457200" rtl="0" fontAlgn="base">
              <a:spcBef>
                <a:spcPct val="0"/>
              </a:spcBef>
              <a:spcAft>
                <a:spcPct val="0"/>
              </a:spcAft>
              <a:defRPr sz="2800">
                <a:solidFill>
                  <a:schemeClr val="tx2"/>
                </a:solidFill>
                <a:latin typeface="Arial" pitchFamily="-108" charset="0"/>
                <a:ea typeface="ＭＳ Ｐゴシック" pitchFamily="-108" charset="-128"/>
              </a:defRPr>
            </a:lvl9pPr>
          </a:lstStyle>
          <a:p>
            <a:pPr eaLnBrk="1" hangingPunct="1"/>
            <a:r>
              <a:rPr lang="es-ES" altLang="en-US" sz="2400" dirty="0" err="1">
                <a:latin typeface="Arial" charset="0"/>
                <a:ea typeface="ＭＳ Ｐゴシック" pitchFamily="34" charset="-128"/>
                <a:cs typeface="Arial" charset="0"/>
              </a:rPr>
              <a:t>Procedimentos</a:t>
            </a:r>
            <a:r>
              <a:rPr lang="es-ES" altLang="en-US" sz="2400" dirty="0">
                <a:latin typeface="Arial" charset="0"/>
                <a:ea typeface="ＭＳ Ｐゴシック" pitchFamily="34" charset="-128"/>
                <a:cs typeface="Arial" charset="0"/>
              </a:rPr>
              <a:t> </a:t>
            </a:r>
            <a:r>
              <a:rPr lang="es-ES" altLang="en-US" sz="2400" dirty="0" err="1">
                <a:latin typeface="Arial" charset="0"/>
                <a:ea typeface="ＭＳ Ｐゴシック" pitchFamily="34" charset="-128"/>
                <a:cs typeface="Arial" charset="0"/>
              </a:rPr>
              <a:t>Especiais</a:t>
            </a:r>
            <a:r>
              <a:rPr lang="es-ES" altLang="en-US" sz="2400" dirty="0">
                <a:latin typeface="Arial" charset="0"/>
                <a:ea typeface="ＭＳ Ｐゴシック" pitchFamily="34" charset="-128"/>
                <a:cs typeface="Arial" charset="0"/>
              </a:rPr>
              <a:t> – visitas </a:t>
            </a:r>
            <a:r>
              <a:rPr lang="es-ES" altLang="en-US" sz="2400" dirty="0" err="1">
                <a:latin typeface="Arial" charset="0"/>
                <a:ea typeface="ＭＳ Ｐゴシック" pitchFamily="34" charset="-128"/>
                <a:cs typeface="Arial" charset="0"/>
              </a:rPr>
              <a:t>mais</a:t>
            </a:r>
            <a:r>
              <a:rPr lang="es-ES" altLang="en-US" sz="2400" dirty="0">
                <a:latin typeface="Arial" charset="0"/>
                <a:ea typeface="ＭＳ Ｐゴシック" pitchFamily="34" charset="-128"/>
                <a:cs typeface="Arial" charset="0"/>
              </a:rPr>
              <a:t> </a:t>
            </a:r>
            <a:r>
              <a:rPr lang="es-ES" altLang="en-US" sz="2400" dirty="0" err="1">
                <a:latin typeface="Arial" charset="0"/>
                <a:ea typeface="ＭＳ Ｐゴシック" pitchFamily="34" charset="-128"/>
                <a:cs typeface="Arial" charset="0"/>
              </a:rPr>
              <a:t>recentes</a:t>
            </a:r>
            <a:endParaRPr lang="es-ES" altLang="en-US" sz="2400" dirty="0">
              <a:latin typeface="Arial" charset="0"/>
              <a:ea typeface="ＭＳ Ｐゴシック" pitchFamily="34" charset="-128"/>
              <a:cs typeface="Arial" charset="0"/>
            </a:endParaRPr>
          </a:p>
        </p:txBody>
      </p:sp>
      <p:pic>
        <p:nvPicPr>
          <p:cNvPr id="1026" name="Picture 2">
            <a:extLst>
              <a:ext uri="{FF2B5EF4-FFF2-40B4-BE49-F238E27FC236}">
                <a16:creationId xmlns:a16="http://schemas.microsoft.com/office/drawing/2014/main" xmlns="" id="{4C73BEA6-9FA6-407E-8C49-3ECE966CBC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463" y="1170517"/>
            <a:ext cx="2676525" cy="16192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xmlns="" id="{BA9C47D9-1A77-411F-A6D0-D4DD91BE7A4D}"/>
              </a:ext>
            </a:extLst>
          </p:cNvPr>
          <p:cNvSpPr/>
          <p:nvPr/>
        </p:nvSpPr>
        <p:spPr>
          <a:xfrm>
            <a:off x="3962400" y="3547441"/>
            <a:ext cx="4572000" cy="923330"/>
          </a:xfrm>
          <a:prstGeom prst="rect">
            <a:avLst/>
          </a:prstGeom>
        </p:spPr>
        <p:txBody>
          <a:bodyPr>
            <a:spAutoFit/>
          </a:bodyPr>
          <a:lstStyle/>
          <a:p>
            <a:r>
              <a:rPr lang="pt-BR" b="1" spc="-50" dirty="0">
                <a:solidFill>
                  <a:srgbClr val="990000"/>
                </a:solidFill>
                <a:latin typeface="Calibri" pitchFamily="34" charset="0"/>
                <a:ea typeface="ＭＳ Ｐゴシック" pitchFamily="-108" charset="-128"/>
                <a:cs typeface="Arial"/>
              </a:rPr>
              <a:t>Especialista independente para tratar dos direitos humanos das pessoas com albinismo, </a:t>
            </a:r>
            <a:r>
              <a:rPr lang="pt-BR" b="1" spc="-50" dirty="0" err="1">
                <a:solidFill>
                  <a:srgbClr val="990000"/>
                </a:solidFill>
                <a:latin typeface="Calibri" pitchFamily="34" charset="0"/>
                <a:ea typeface="ＭＳ Ｐゴシック" pitchFamily="-108" charset="-128"/>
                <a:cs typeface="Arial"/>
              </a:rPr>
              <a:t>Ikponwosa</a:t>
            </a:r>
            <a:r>
              <a:rPr lang="pt-BR" b="1" spc="-50" dirty="0">
                <a:solidFill>
                  <a:srgbClr val="990000"/>
                </a:solidFill>
                <a:latin typeface="Calibri" pitchFamily="34" charset="0"/>
                <a:ea typeface="ＭＳ Ｐゴシック" pitchFamily="-108" charset="-128"/>
                <a:cs typeface="Arial"/>
              </a:rPr>
              <a:t> Ero</a:t>
            </a:r>
          </a:p>
        </p:txBody>
      </p:sp>
      <p:pic>
        <p:nvPicPr>
          <p:cNvPr id="1028" name="Picture 4" descr="WhatsApp Image 2019 10 31 at 16.42.09">
            <a:extLst>
              <a:ext uri="{FF2B5EF4-FFF2-40B4-BE49-F238E27FC236}">
                <a16:creationId xmlns:a16="http://schemas.microsoft.com/office/drawing/2014/main" xmlns="" id="{98AEFEA4-2278-4416-AC0C-6968238198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938" y="2790573"/>
            <a:ext cx="2686756" cy="201506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lator da ONU sobre resíduos tóxicos, Baskut Tuncak, apresenta relatório sobre missão realizada ao Brasil em 2019">
            <a:extLst>
              <a:ext uri="{FF2B5EF4-FFF2-40B4-BE49-F238E27FC236}">
                <a16:creationId xmlns:a16="http://schemas.microsoft.com/office/drawing/2014/main" xmlns="" id="{C1CAF3AE-4973-45AA-BC3A-6DAAC98262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7705" y="4964112"/>
            <a:ext cx="3020989" cy="161925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xmlns="" id="{2328F3BA-8854-4F3C-8EA6-6FF38CBFFF54}"/>
              </a:ext>
            </a:extLst>
          </p:cNvPr>
          <p:cNvSpPr/>
          <p:nvPr/>
        </p:nvSpPr>
        <p:spPr>
          <a:xfrm>
            <a:off x="3962400" y="5127406"/>
            <a:ext cx="4572000" cy="1631216"/>
          </a:xfrm>
          <a:prstGeom prst="rect">
            <a:avLst/>
          </a:prstGeom>
        </p:spPr>
        <p:txBody>
          <a:bodyPr>
            <a:spAutoFit/>
          </a:bodyPr>
          <a:lstStyle/>
          <a:p>
            <a:r>
              <a:rPr lang="pt-BR" b="1" spc="-50" dirty="0">
                <a:solidFill>
                  <a:srgbClr val="990000"/>
                </a:solidFill>
                <a:latin typeface="Calibri" pitchFamily="34" charset="0"/>
                <a:ea typeface="ＭＳ Ｐゴシック" pitchFamily="-108" charset="-128"/>
                <a:cs typeface="Arial"/>
              </a:rPr>
              <a:t>Relator da ONU sobre resíduos tóxicos, </a:t>
            </a:r>
            <a:r>
              <a:rPr lang="pt-BR" b="1" spc="-50" dirty="0" err="1">
                <a:solidFill>
                  <a:srgbClr val="990000"/>
                </a:solidFill>
                <a:latin typeface="Calibri" pitchFamily="34" charset="0"/>
                <a:ea typeface="ＭＳ Ｐゴシック" pitchFamily="-108" charset="-128"/>
                <a:cs typeface="Arial"/>
              </a:rPr>
              <a:t>Baskut</a:t>
            </a:r>
            <a:r>
              <a:rPr lang="pt-BR" b="1" spc="-50" dirty="0">
                <a:solidFill>
                  <a:srgbClr val="990000"/>
                </a:solidFill>
                <a:latin typeface="Calibri" pitchFamily="34" charset="0"/>
                <a:ea typeface="ＭＳ Ｐゴシック" pitchFamily="-108" charset="-128"/>
                <a:cs typeface="Arial"/>
              </a:rPr>
              <a:t> </a:t>
            </a:r>
            <a:r>
              <a:rPr lang="pt-BR" b="1" spc="-50" dirty="0" err="1">
                <a:solidFill>
                  <a:srgbClr val="990000"/>
                </a:solidFill>
                <a:latin typeface="Calibri" pitchFamily="34" charset="0"/>
                <a:ea typeface="ＭＳ Ｐゴシック" pitchFamily="-108" charset="-128"/>
                <a:cs typeface="Arial"/>
              </a:rPr>
              <a:t>Tuncak</a:t>
            </a:r>
            <a:r>
              <a:rPr lang="pt-BR" b="1" spc="-50" dirty="0">
                <a:solidFill>
                  <a:srgbClr val="990000"/>
                </a:solidFill>
                <a:latin typeface="Calibri" pitchFamily="34" charset="0"/>
                <a:ea typeface="ＭＳ Ｐゴシック" pitchFamily="-108" charset="-128"/>
                <a:cs typeface="Arial"/>
              </a:rPr>
              <a:t> </a:t>
            </a:r>
          </a:p>
          <a:p>
            <a:r>
              <a:rPr lang="pt-BR" sz="1600" spc="-50" dirty="0">
                <a:solidFill>
                  <a:srgbClr val="990000"/>
                </a:solidFill>
                <a:latin typeface="Calibri" pitchFamily="34" charset="0"/>
                <a:ea typeface="ＭＳ Ｐゴシック" pitchFamily="-108" charset="-128"/>
                <a:cs typeface="Arial"/>
                <a:hlinkClick r:id="rId6"/>
              </a:rPr>
              <a:t>https://www.ohchr.org/Documents/Issues/ToxicWaste/A_HRC_45_12_Add2_AUV.docx</a:t>
            </a:r>
            <a:r>
              <a:rPr lang="pt-BR" sz="1600" spc="-50" dirty="0">
                <a:solidFill>
                  <a:srgbClr val="990000"/>
                </a:solidFill>
                <a:latin typeface="Calibri" pitchFamily="34" charset="0"/>
                <a:ea typeface="ＭＳ Ｐゴシック" pitchFamily="-108" charset="-128"/>
                <a:cs typeface="Arial"/>
              </a:rPr>
              <a:t> </a:t>
            </a:r>
          </a:p>
          <a:p>
            <a:r>
              <a:rPr lang="pt-BR" sz="1600" spc="-50" dirty="0">
                <a:solidFill>
                  <a:srgbClr val="990000"/>
                </a:solidFill>
                <a:latin typeface="Calibri" pitchFamily="34" charset="0"/>
                <a:ea typeface="ＭＳ Ｐゴシック" pitchFamily="-108" charset="-128"/>
                <a:cs typeface="Arial"/>
                <a:hlinkClick r:id="rId7"/>
              </a:rPr>
              <a:t>https://www.ohchr.org/Documents/Issues/ToxicWaste/A_HRC_45_12_Add4_PT.docx</a:t>
            </a:r>
            <a:r>
              <a:rPr lang="pt-BR" sz="1600" spc="-50" dirty="0">
                <a:solidFill>
                  <a:srgbClr val="990000"/>
                </a:solidFill>
                <a:latin typeface="Calibri" pitchFamily="34" charset="0"/>
                <a:ea typeface="ＭＳ Ｐゴシック" pitchFamily="-108" charset="-128"/>
                <a:cs typeface="Arial"/>
              </a:rPr>
              <a:t> </a:t>
            </a:r>
          </a:p>
        </p:txBody>
      </p:sp>
    </p:spTree>
    <p:extLst>
      <p:ext uri="{BB962C8B-B14F-4D97-AF65-F5344CB8AC3E}">
        <p14:creationId xmlns:p14="http://schemas.microsoft.com/office/powerpoint/2010/main" val="19115405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3A1BC4-34AB-46DF-935E-F5AA260C250E}"/>
              </a:ext>
            </a:extLst>
          </p:cNvPr>
          <p:cNvSpPr>
            <a:spLocks noGrp="1"/>
          </p:cNvSpPr>
          <p:nvPr>
            <p:ph type="title"/>
          </p:nvPr>
        </p:nvSpPr>
        <p:spPr/>
        <p:txBody>
          <a:bodyPr/>
          <a:lstStyle/>
          <a:p>
            <a:r>
              <a:rPr lang="en-US" dirty="0" err="1"/>
              <a:t>Comunicações</a:t>
            </a:r>
            <a:r>
              <a:rPr lang="en-US" dirty="0"/>
              <a:t> </a:t>
            </a:r>
            <a:endParaRPr lang="pt-BR" dirty="0"/>
          </a:p>
        </p:txBody>
      </p:sp>
      <p:sp>
        <p:nvSpPr>
          <p:cNvPr id="3" name="Content Placeholder 2">
            <a:extLst>
              <a:ext uri="{FF2B5EF4-FFF2-40B4-BE49-F238E27FC236}">
                <a16:creationId xmlns:a16="http://schemas.microsoft.com/office/drawing/2014/main" xmlns="" id="{CC74AED2-3973-4634-9A55-E35BF3DFB280}"/>
              </a:ext>
            </a:extLst>
          </p:cNvPr>
          <p:cNvSpPr>
            <a:spLocks noGrp="1"/>
          </p:cNvSpPr>
          <p:nvPr>
            <p:ph idx="1"/>
          </p:nvPr>
        </p:nvSpPr>
        <p:spPr/>
        <p:txBody>
          <a:bodyPr/>
          <a:lstStyle/>
          <a:p>
            <a:endParaRPr lang="pt-BR"/>
          </a:p>
        </p:txBody>
      </p:sp>
      <p:pic>
        <p:nvPicPr>
          <p:cNvPr id="4" name="Picture 3">
            <a:extLst>
              <a:ext uri="{FF2B5EF4-FFF2-40B4-BE49-F238E27FC236}">
                <a16:creationId xmlns:a16="http://schemas.microsoft.com/office/drawing/2014/main" xmlns="" id="{A539558B-7AAD-4112-A2D1-D9E81E9DCDF7}"/>
              </a:ext>
            </a:extLst>
          </p:cNvPr>
          <p:cNvPicPr>
            <a:picLocks noChangeAspect="1"/>
          </p:cNvPicPr>
          <p:nvPr/>
        </p:nvPicPr>
        <p:blipFill rotWithShape="1">
          <a:blip r:embed="rId2"/>
          <a:srcRect t="8117"/>
          <a:stretch/>
        </p:blipFill>
        <p:spPr>
          <a:xfrm>
            <a:off x="0" y="1387917"/>
            <a:ext cx="9144000" cy="4477698"/>
          </a:xfrm>
          <a:prstGeom prst="rect">
            <a:avLst/>
          </a:prstGeom>
        </p:spPr>
      </p:pic>
      <p:sp>
        <p:nvSpPr>
          <p:cNvPr id="5" name="Rectangle 4">
            <a:extLst>
              <a:ext uri="{FF2B5EF4-FFF2-40B4-BE49-F238E27FC236}">
                <a16:creationId xmlns:a16="http://schemas.microsoft.com/office/drawing/2014/main" xmlns="" id="{5BD4C4A2-FA00-4C40-BE0C-350CA8DBEB13}"/>
              </a:ext>
            </a:extLst>
          </p:cNvPr>
          <p:cNvSpPr/>
          <p:nvPr/>
        </p:nvSpPr>
        <p:spPr>
          <a:xfrm>
            <a:off x="740832" y="6214030"/>
            <a:ext cx="3557449" cy="646331"/>
          </a:xfrm>
          <a:prstGeom prst="rect">
            <a:avLst/>
          </a:prstGeom>
        </p:spPr>
        <p:txBody>
          <a:bodyPr wrap="none">
            <a:spAutoFit/>
          </a:bodyPr>
          <a:lstStyle/>
          <a:p>
            <a:r>
              <a:rPr lang="pt-BR" dirty="0">
                <a:hlinkClick r:id="rId3"/>
              </a:rPr>
              <a:t>https://spcommreports.ohchr.org/</a:t>
            </a:r>
            <a:endParaRPr lang="pt-BR" dirty="0"/>
          </a:p>
          <a:p>
            <a:endParaRPr lang="pt-BR" dirty="0"/>
          </a:p>
        </p:txBody>
      </p:sp>
    </p:spTree>
    <p:extLst>
      <p:ext uri="{BB962C8B-B14F-4D97-AF65-F5344CB8AC3E}">
        <p14:creationId xmlns:p14="http://schemas.microsoft.com/office/powerpoint/2010/main" val="355179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20BAC1-7F9A-4645-8ACC-553F7148BA83}"/>
              </a:ext>
            </a:extLst>
          </p:cNvPr>
          <p:cNvSpPr>
            <a:spLocks noGrp="1"/>
          </p:cNvSpPr>
          <p:nvPr>
            <p:ph type="title"/>
          </p:nvPr>
        </p:nvSpPr>
        <p:spPr/>
        <p:txBody>
          <a:bodyPr/>
          <a:lstStyle/>
          <a:p>
            <a:r>
              <a:rPr lang="en-US" dirty="0" err="1"/>
              <a:t>Comunicações</a:t>
            </a:r>
            <a:endParaRPr lang="pt-BR" dirty="0"/>
          </a:p>
        </p:txBody>
      </p:sp>
      <p:sp>
        <p:nvSpPr>
          <p:cNvPr id="3" name="Content Placeholder 2">
            <a:extLst>
              <a:ext uri="{FF2B5EF4-FFF2-40B4-BE49-F238E27FC236}">
                <a16:creationId xmlns:a16="http://schemas.microsoft.com/office/drawing/2014/main" xmlns="" id="{8F3B1313-62C6-4E8B-8831-4E0DC2B04AA1}"/>
              </a:ext>
            </a:extLst>
          </p:cNvPr>
          <p:cNvSpPr>
            <a:spLocks noGrp="1"/>
          </p:cNvSpPr>
          <p:nvPr>
            <p:ph idx="1"/>
          </p:nvPr>
        </p:nvSpPr>
        <p:spPr/>
        <p:txBody>
          <a:bodyPr/>
          <a:lstStyle/>
          <a:p>
            <a:endParaRPr lang="pt-BR"/>
          </a:p>
        </p:txBody>
      </p:sp>
      <p:pic>
        <p:nvPicPr>
          <p:cNvPr id="4" name="Picture 3">
            <a:extLst>
              <a:ext uri="{FF2B5EF4-FFF2-40B4-BE49-F238E27FC236}">
                <a16:creationId xmlns:a16="http://schemas.microsoft.com/office/drawing/2014/main" xmlns="" id="{4107599A-445B-4CA6-9C40-720383EACADD}"/>
              </a:ext>
            </a:extLst>
          </p:cNvPr>
          <p:cNvPicPr>
            <a:picLocks noChangeAspect="1"/>
          </p:cNvPicPr>
          <p:nvPr/>
        </p:nvPicPr>
        <p:blipFill rotWithShape="1">
          <a:blip r:embed="rId2"/>
          <a:srcRect t="3959"/>
          <a:stretch/>
        </p:blipFill>
        <p:spPr>
          <a:xfrm>
            <a:off x="0" y="1185333"/>
            <a:ext cx="9144000" cy="4680282"/>
          </a:xfrm>
          <a:prstGeom prst="rect">
            <a:avLst/>
          </a:prstGeom>
        </p:spPr>
      </p:pic>
    </p:spTree>
    <p:extLst>
      <p:ext uri="{BB962C8B-B14F-4D97-AF65-F5344CB8AC3E}">
        <p14:creationId xmlns:p14="http://schemas.microsoft.com/office/powerpoint/2010/main" val="8763705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474BFE-8BFA-4E50-B18B-BCBB3423E876}"/>
              </a:ext>
            </a:extLst>
          </p:cNvPr>
          <p:cNvSpPr>
            <a:spLocks noGrp="1"/>
          </p:cNvSpPr>
          <p:nvPr>
            <p:ph type="title"/>
          </p:nvPr>
        </p:nvSpPr>
        <p:spPr/>
        <p:txBody>
          <a:bodyPr/>
          <a:lstStyle/>
          <a:p>
            <a:r>
              <a:rPr lang="en-US" dirty="0" err="1"/>
              <a:t>Comunicações</a:t>
            </a:r>
            <a:endParaRPr lang="pt-BR" dirty="0"/>
          </a:p>
        </p:txBody>
      </p:sp>
      <p:sp>
        <p:nvSpPr>
          <p:cNvPr id="3" name="Content Placeholder 2">
            <a:extLst>
              <a:ext uri="{FF2B5EF4-FFF2-40B4-BE49-F238E27FC236}">
                <a16:creationId xmlns:a16="http://schemas.microsoft.com/office/drawing/2014/main" xmlns="" id="{4FC7F2E7-E353-4556-B4F9-C8E634C7E9FA}"/>
              </a:ext>
            </a:extLst>
          </p:cNvPr>
          <p:cNvSpPr>
            <a:spLocks noGrp="1"/>
          </p:cNvSpPr>
          <p:nvPr>
            <p:ph idx="1"/>
          </p:nvPr>
        </p:nvSpPr>
        <p:spPr/>
        <p:txBody>
          <a:bodyPr/>
          <a:lstStyle/>
          <a:p>
            <a:endParaRPr lang="pt-BR"/>
          </a:p>
        </p:txBody>
      </p:sp>
      <p:pic>
        <p:nvPicPr>
          <p:cNvPr id="4" name="Picture 3">
            <a:extLst>
              <a:ext uri="{FF2B5EF4-FFF2-40B4-BE49-F238E27FC236}">
                <a16:creationId xmlns:a16="http://schemas.microsoft.com/office/drawing/2014/main" xmlns="" id="{1AF9FF58-86A2-4190-8709-F8A79D78DED0}"/>
              </a:ext>
            </a:extLst>
          </p:cNvPr>
          <p:cNvPicPr>
            <a:picLocks noChangeAspect="1"/>
          </p:cNvPicPr>
          <p:nvPr/>
        </p:nvPicPr>
        <p:blipFill rotWithShape="1">
          <a:blip r:embed="rId2"/>
          <a:srcRect l="8102" t="3959" r="8107"/>
          <a:stretch/>
        </p:blipFill>
        <p:spPr>
          <a:xfrm>
            <a:off x="740832" y="1185333"/>
            <a:ext cx="7661805" cy="4680282"/>
          </a:xfrm>
          <a:prstGeom prst="rect">
            <a:avLst/>
          </a:prstGeom>
        </p:spPr>
      </p:pic>
    </p:spTree>
    <p:extLst>
      <p:ext uri="{BB962C8B-B14F-4D97-AF65-F5344CB8AC3E}">
        <p14:creationId xmlns:p14="http://schemas.microsoft.com/office/powerpoint/2010/main" val="34055153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re 1"/>
          <p:cNvSpPr>
            <a:spLocks noGrp="1"/>
          </p:cNvSpPr>
          <p:nvPr>
            <p:ph type="title" idx="4294967295"/>
          </p:nvPr>
        </p:nvSpPr>
        <p:spPr>
          <a:xfrm>
            <a:off x="741363" y="260350"/>
            <a:ext cx="8402637" cy="550863"/>
          </a:xfrm>
        </p:spPr>
        <p:txBody>
          <a:bodyPr/>
          <a:lstStyle/>
          <a:p>
            <a:pPr eaLnBrk="1" hangingPunct="1"/>
            <a:r>
              <a:rPr lang="pt-BR" altLang="en-US" sz="2300" dirty="0">
                <a:latin typeface="Arial" charset="0"/>
                <a:ea typeface="ＭＳ Ｐゴシック" pitchFamily="34" charset="-128"/>
                <a:cs typeface="Arial" charset="0"/>
              </a:rPr>
              <a:t>Mecanismos do HRC: Revisão Periódica Universal (RPU)</a:t>
            </a:r>
            <a:endParaRPr lang="es-ES" altLang="en-US" sz="2300" dirty="0">
              <a:latin typeface="Arial" charset="0"/>
              <a:ea typeface="ＭＳ Ｐゴシック" pitchFamily="34" charset="-128"/>
              <a:cs typeface="Arial" charset="0"/>
            </a:endParaRPr>
          </a:p>
        </p:txBody>
      </p:sp>
      <p:sp>
        <p:nvSpPr>
          <p:cNvPr id="17411" name="Rectangle 6"/>
          <p:cNvSpPr>
            <a:spLocks noChangeArrowheads="1"/>
          </p:cNvSpPr>
          <p:nvPr/>
        </p:nvSpPr>
        <p:spPr bwMode="auto">
          <a:xfrm>
            <a:off x="4234464" y="825500"/>
            <a:ext cx="4909536" cy="5016500"/>
          </a:xfrm>
          <a:prstGeom prst="rect">
            <a:avLst/>
          </a:prstGeom>
          <a:noFill/>
          <a:ln w="9525">
            <a:noFill/>
            <a:miter lim="800000"/>
            <a:headEnd/>
            <a:tailEnd/>
          </a:ln>
          <a:effectLst/>
        </p:spPr>
        <p:txBody>
          <a:bodyPr anchor="t"/>
          <a:lstStyle/>
          <a:p>
            <a:pPr marL="342900" indent="-342900">
              <a:lnSpc>
                <a:spcPct val="80000"/>
              </a:lnSpc>
              <a:spcBef>
                <a:spcPct val="20000"/>
              </a:spcBef>
              <a:buClr>
                <a:schemeClr val="tx2"/>
              </a:buClr>
              <a:buFont typeface="Wingdings" pitchFamily="2" charset="2"/>
              <a:buChar char="§"/>
            </a:pPr>
            <a:endParaRPr lang="es-ES" altLang="en-US" sz="700" dirty="0">
              <a:cs typeface="Arial" charset="0"/>
            </a:endParaRPr>
          </a:p>
          <a:p>
            <a:pPr marL="342900" indent="-342900" eaLnBrk="1" hangingPunct="1">
              <a:lnSpc>
                <a:spcPct val="90000"/>
              </a:lnSpc>
              <a:buFont typeface="Arial" charset="0"/>
              <a:buChar char="•"/>
            </a:pPr>
            <a:endParaRPr lang="es-ES" altLang="en-US" sz="2000" dirty="0">
              <a:cs typeface="Arial" charset="0"/>
            </a:endParaRPr>
          </a:p>
          <a:p>
            <a:pPr marL="342900" indent="-342900">
              <a:spcBef>
                <a:spcPct val="20000"/>
              </a:spcBef>
              <a:buClr>
                <a:schemeClr val="tx2"/>
              </a:buClr>
              <a:buFont typeface="Wingdings" pitchFamily="2" charset="2"/>
              <a:buChar char="§"/>
            </a:pPr>
            <a:r>
              <a:rPr lang="pt-BR" altLang="en-US" dirty="0">
                <a:cs typeface="Arial" charset="0"/>
              </a:rPr>
              <a:t>Revisão intergovernamental de pares</a:t>
            </a:r>
          </a:p>
          <a:p>
            <a:pPr marL="342900" indent="-342900">
              <a:spcBef>
                <a:spcPct val="20000"/>
              </a:spcBef>
              <a:buClr>
                <a:schemeClr val="tx2"/>
              </a:buClr>
              <a:buFont typeface="Wingdings" pitchFamily="2" charset="2"/>
              <a:buChar char="§"/>
            </a:pPr>
            <a:r>
              <a:rPr lang="pt-BR" altLang="en-US" dirty="0">
                <a:cs typeface="Arial" charset="0"/>
              </a:rPr>
              <a:t>Cada estado é revisado em um ciclo de 4,5 anos</a:t>
            </a:r>
          </a:p>
          <a:p>
            <a:pPr marL="342900" indent="-342900">
              <a:spcBef>
                <a:spcPct val="20000"/>
              </a:spcBef>
              <a:buClr>
                <a:schemeClr val="tx2"/>
              </a:buClr>
              <a:buFont typeface="Wingdings" pitchFamily="2" charset="2"/>
              <a:buChar char="§"/>
            </a:pPr>
            <a:r>
              <a:rPr lang="pt-BR" altLang="en-US" dirty="0">
                <a:cs typeface="Arial" charset="0"/>
              </a:rPr>
              <a:t>Comentários baseados em:</a:t>
            </a:r>
          </a:p>
          <a:p>
            <a:pPr marL="800100" lvl="1" indent="-342900">
              <a:spcBef>
                <a:spcPct val="20000"/>
              </a:spcBef>
              <a:buClr>
                <a:schemeClr val="tx2"/>
              </a:buClr>
              <a:buFont typeface="Wingdings" pitchFamily="2" charset="2"/>
              <a:buChar char="§"/>
            </a:pPr>
            <a:r>
              <a:rPr lang="pt-BR" altLang="en-US" dirty="0">
                <a:cs typeface="Arial" charset="0"/>
              </a:rPr>
              <a:t>Relatórios nacionais dos Estados sob revisão</a:t>
            </a:r>
          </a:p>
          <a:p>
            <a:pPr marL="800100" lvl="1" indent="-342900">
              <a:spcBef>
                <a:spcPct val="20000"/>
              </a:spcBef>
              <a:buClr>
                <a:schemeClr val="tx2"/>
              </a:buClr>
              <a:buFont typeface="Wingdings" pitchFamily="2" charset="2"/>
              <a:buChar char="§"/>
            </a:pPr>
            <a:r>
              <a:rPr lang="pt-BR" altLang="en-US" dirty="0">
                <a:cs typeface="Arial" charset="0"/>
              </a:rPr>
              <a:t>Relatório de coleta incluindo informações de especialistas e órgãos da ONU</a:t>
            </a:r>
          </a:p>
          <a:p>
            <a:pPr marL="800100" lvl="1" indent="-342900">
              <a:spcBef>
                <a:spcPct val="20000"/>
              </a:spcBef>
              <a:buClr>
                <a:schemeClr val="tx2"/>
              </a:buClr>
              <a:buFont typeface="Wingdings" pitchFamily="2" charset="2"/>
              <a:buChar char="§"/>
            </a:pPr>
            <a:r>
              <a:rPr lang="pt-BR" altLang="en-US" dirty="0">
                <a:cs typeface="Arial" charset="0"/>
              </a:rPr>
              <a:t>Relatório de coleta incluindo informações de outras partes interessadas (ONGs, </a:t>
            </a:r>
            <a:r>
              <a:rPr lang="pt-BR" altLang="en-US" dirty="0" err="1">
                <a:cs typeface="Arial" charset="0"/>
              </a:rPr>
              <a:t>INDHs</a:t>
            </a:r>
            <a:r>
              <a:rPr lang="pt-BR" altLang="en-US" dirty="0">
                <a:cs typeface="Arial" charset="0"/>
              </a:rPr>
              <a:t>, ...)</a:t>
            </a:r>
          </a:p>
          <a:p>
            <a:pPr marL="342900" indent="-342900">
              <a:spcBef>
                <a:spcPct val="20000"/>
              </a:spcBef>
              <a:buClr>
                <a:schemeClr val="tx2"/>
              </a:buClr>
              <a:buFont typeface="Wingdings" pitchFamily="2" charset="2"/>
              <a:buChar char="§"/>
            </a:pPr>
            <a:r>
              <a:rPr lang="pt-BR" altLang="en-US" dirty="0">
                <a:cs typeface="Arial" charset="0"/>
              </a:rPr>
              <a:t>CDH publica um relatório com recomendações e compromissos do Estado em questão</a:t>
            </a:r>
            <a:endParaRPr lang="es-ES" altLang="zh-CN" dirty="0">
              <a:cs typeface="Arial" charset="0"/>
            </a:endParaRPr>
          </a:p>
        </p:txBody>
      </p:sp>
      <p:pic>
        <p:nvPicPr>
          <p:cNvPr id="17412" name="Picture 2" descr="\\fsclu.lan.ohchr.org\redirected$\Mendoza Solorio\My Documents\My Pictures\SalleXX_New.jpg"/>
          <p:cNvPicPr>
            <a:picLocks noChangeAspect="1" noChangeArrowheads="1"/>
          </p:cNvPicPr>
          <p:nvPr/>
        </p:nvPicPr>
        <p:blipFill>
          <a:blip r:embed="rId3"/>
          <a:srcRect/>
          <a:stretch>
            <a:fillRect/>
          </a:stretch>
        </p:blipFill>
        <p:spPr bwMode="auto">
          <a:xfrm>
            <a:off x="648203" y="1095375"/>
            <a:ext cx="3390900" cy="457200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741363" y="312738"/>
            <a:ext cx="7566025" cy="728662"/>
          </a:xfrm>
        </p:spPr>
        <p:txBody>
          <a:bodyPr/>
          <a:lstStyle/>
          <a:p>
            <a:pPr algn="ctr"/>
            <a:r>
              <a:rPr lang="pt-BR" altLang="en-US" dirty="0">
                <a:latin typeface="Arial" charset="0"/>
                <a:ea typeface="ＭＳ Ｐゴシック" pitchFamily="34" charset="-128"/>
                <a:cs typeface="Arial" charset="0"/>
              </a:rPr>
              <a:t>RESUMO: Diferentes funções dos mecanismos de direitos humanos</a:t>
            </a:r>
            <a:endParaRPr lang="es-ES" altLang="en-US" dirty="0">
              <a:latin typeface="Arial" charset="0"/>
              <a:ea typeface="ＭＳ Ｐゴシック" pitchFamily="34" charset="-128"/>
              <a:cs typeface="Arial" charset="0"/>
            </a:endParaRPr>
          </a:p>
        </p:txBody>
      </p:sp>
      <p:sp>
        <p:nvSpPr>
          <p:cNvPr id="3" name="Content Placeholder 2"/>
          <p:cNvSpPr>
            <a:spLocks noGrp="1"/>
          </p:cNvSpPr>
          <p:nvPr>
            <p:ph idx="1"/>
          </p:nvPr>
        </p:nvSpPr>
        <p:spPr>
          <a:xfrm>
            <a:off x="741363" y="1219200"/>
            <a:ext cx="7566025" cy="4749800"/>
          </a:xfrm>
        </p:spPr>
        <p:txBody>
          <a:bodyPr/>
          <a:lstStyle/>
          <a:p>
            <a:pPr marL="457200" lvl="1" indent="0" algn="ctr">
              <a:buFont typeface="Wingdings" pitchFamily="2" charset="2"/>
              <a:buNone/>
              <a:defRPr/>
            </a:pPr>
            <a:endParaRPr lang="es-ES" altLang="en-US" sz="800">
              <a:effectLst>
                <a:outerShdw blurRad="38100" dist="38100" dir="2700000" algn="tl">
                  <a:srgbClr val="C0C0C0"/>
                </a:outerShdw>
              </a:effectLst>
              <a:latin typeface="Arial" charset="0"/>
              <a:ea typeface="ＭＳ Ｐゴシック" pitchFamily="34" charset="-128"/>
              <a:cs typeface="Arial" charset="0"/>
              <a:sym typeface="Wingdings" pitchFamily="2" charset="2"/>
            </a:endParaRPr>
          </a:p>
          <a:p>
            <a:pPr marL="457200" lvl="1" indent="0" algn="ctr">
              <a:buFont typeface="Wingdings" pitchFamily="2" charset="2"/>
              <a:buNone/>
              <a:defRPr/>
            </a:pPr>
            <a:r>
              <a:rPr lang="es-ES" altLang="en-US">
                <a:latin typeface="Arial" charset="0"/>
                <a:ea typeface="ＭＳ Ｐゴシック" pitchFamily="34" charset="-128"/>
                <a:cs typeface="Arial" charset="0"/>
              </a:rPr>
              <a:t/>
            </a:r>
            <a:br>
              <a:rPr lang="es-ES" altLang="en-US">
                <a:latin typeface="Arial" charset="0"/>
                <a:ea typeface="ＭＳ Ｐゴシック" pitchFamily="34" charset="-128"/>
                <a:cs typeface="Arial" charset="0"/>
              </a:rPr>
            </a:br>
            <a:r>
              <a:rPr lang="es-ES" altLang="en-US">
                <a:latin typeface="Arial" charset="0"/>
                <a:ea typeface="ＭＳ Ｐゴシック" pitchFamily="34" charset="-128"/>
                <a:cs typeface="Arial" charset="0"/>
              </a:rPr>
              <a:t>  </a:t>
            </a:r>
            <a:endParaRPr lang="es-ES" altLang="en-US" b="1">
              <a:latin typeface="Arial" charset="0"/>
              <a:ea typeface="ＭＳ Ｐゴシック" pitchFamily="34" charset="-128"/>
              <a:cs typeface="Arial"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386788572"/>
              </p:ext>
            </p:extLst>
          </p:nvPr>
        </p:nvGraphicFramePr>
        <p:xfrm>
          <a:off x="742950" y="1343025"/>
          <a:ext cx="7881937" cy="4728777"/>
        </p:xfrm>
        <a:graphic>
          <a:graphicData uri="http://schemas.openxmlformats.org/drawingml/2006/table">
            <a:tbl>
              <a:tblPr/>
              <a:tblGrid>
                <a:gridCol w="772644">
                  <a:extLst>
                    <a:ext uri="{9D8B030D-6E8A-4147-A177-3AD203B41FA5}">
                      <a16:colId xmlns:a16="http://schemas.microsoft.com/office/drawing/2014/main" xmlns="" val="20000"/>
                    </a:ext>
                  </a:extLst>
                </a:gridCol>
                <a:gridCol w="2308693">
                  <a:extLst>
                    <a:ext uri="{9D8B030D-6E8A-4147-A177-3AD203B41FA5}">
                      <a16:colId xmlns:a16="http://schemas.microsoft.com/office/drawing/2014/main" xmlns="" val="20001"/>
                    </a:ext>
                  </a:extLst>
                </a:gridCol>
                <a:gridCol w="2222500">
                  <a:extLst>
                    <a:ext uri="{9D8B030D-6E8A-4147-A177-3AD203B41FA5}">
                      <a16:colId xmlns:a16="http://schemas.microsoft.com/office/drawing/2014/main" xmlns="" val="20002"/>
                    </a:ext>
                  </a:extLst>
                </a:gridCol>
                <a:gridCol w="2578100">
                  <a:extLst>
                    <a:ext uri="{9D8B030D-6E8A-4147-A177-3AD203B41FA5}">
                      <a16:colId xmlns:a16="http://schemas.microsoft.com/office/drawing/2014/main" xmlns="" val="20003"/>
                    </a:ext>
                  </a:extLst>
                </a:gridCol>
              </a:tblGrid>
              <a:tr h="457186">
                <a:tc>
                  <a:txBody>
                    <a:bodyPr/>
                    <a:lstStyle>
                      <a:lvl1pPr>
                        <a:spcBef>
                          <a:spcPct val="20000"/>
                        </a:spcBef>
                        <a:buClr>
                          <a:schemeClr val="tx2"/>
                        </a:buClr>
                        <a:buFont typeface="Wingdings" pitchFamily="2" charset="2"/>
                        <a:defRPr sz="2200">
                          <a:solidFill>
                            <a:schemeClr val="tx1"/>
                          </a:solidFill>
                          <a:latin typeface="Arial" charset="0"/>
                          <a:ea typeface="ＭＳ Ｐゴシック" pitchFamily="34" charset="-128"/>
                          <a:cs typeface="Arial" charset="0"/>
                        </a:defRPr>
                      </a:lvl1pPr>
                      <a:lvl2pPr marL="742950" indent="-285750">
                        <a:spcBef>
                          <a:spcPct val="20000"/>
                        </a:spcBef>
                        <a:buClr>
                          <a:schemeClr val="tx2"/>
                        </a:buClr>
                        <a:buFont typeface="Wingdings" pitchFamily="2" charset="2"/>
                        <a:defRPr sz="2000">
                          <a:solidFill>
                            <a:schemeClr val="tx1"/>
                          </a:solidFill>
                          <a:latin typeface="Arial" charset="0"/>
                          <a:ea typeface="ＭＳ Ｐゴシック" pitchFamily="34" charset="-128"/>
                          <a:cs typeface="Arial" charset="0"/>
                        </a:defRPr>
                      </a:lvl2pPr>
                      <a:lvl3pPr marL="1143000" indent="-228600">
                        <a:spcBef>
                          <a:spcPct val="20000"/>
                        </a:spcBef>
                        <a:buClr>
                          <a:schemeClr val="tx2"/>
                        </a:buClr>
                        <a:buFont typeface="Wingdings" pitchFamily="2" charset="2"/>
                        <a:defRPr sz="2000">
                          <a:solidFill>
                            <a:schemeClr val="tx1"/>
                          </a:solidFill>
                          <a:latin typeface="Arial" charset="0"/>
                          <a:ea typeface="ＭＳ Ｐゴシック" pitchFamily="34" charset="-128"/>
                          <a:cs typeface="Arial" charset="0"/>
                        </a:defRPr>
                      </a:lvl3pPr>
                      <a:lvl4pPr marL="1600200" indent="-228600">
                        <a:spcBef>
                          <a:spcPct val="20000"/>
                        </a:spcBef>
                        <a:buClr>
                          <a:schemeClr val="tx2"/>
                        </a:buClr>
                        <a:buFont typeface="Wingdings" pitchFamily="2" charset="2"/>
                        <a:defRPr>
                          <a:solidFill>
                            <a:schemeClr val="tx1"/>
                          </a:solidFill>
                          <a:latin typeface="Arial" charset="0"/>
                          <a:ea typeface="ＭＳ Ｐゴシック" pitchFamily="34" charset="-128"/>
                          <a:cs typeface="Arial" charset="0"/>
                        </a:defRPr>
                      </a:lvl4pPr>
                      <a:lvl5pPr marL="2057400" indent="-228600">
                        <a:spcBef>
                          <a:spcPct val="20000"/>
                        </a:spcBef>
                        <a:buClr>
                          <a:schemeClr val="tx2"/>
                        </a:buClr>
                        <a:buFont typeface="Wingdings" pitchFamily="2" charset="2"/>
                        <a:defRPr>
                          <a:solidFill>
                            <a:schemeClr val="tx1"/>
                          </a:solidFill>
                          <a:latin typeface="Arial" charset="0"/>
                          <a:ea typeface="ＭＳ Ｐゴシック" pitchFamily="34" charset="-128"/>
                          <a:cs typeface="Arial" charset="0"/>
                        </a:defRPr>
                      </a:lvl5pPr>
                      <a:lvl6pPr marL="2514600" indent="-228600" defTabSz="457200" eaLnBrk="0" fontAlgn="base" hangingPunct="0">
                        <a:spcBef>
                          <a:spcPct val="20000"/>
                        </a:spcBef>
                        <a:spcAft>
                          <a:spcPct val="0"/>
                        </a:spcAft>
                        <a:buClr>
                          <a:schemeClr val="tx2"/>
                        </a:buClr>
                        <a:buFont typeface="Wingdings" pitchFamily="2" charset="2"/>
                        <a:defRPr>
                          <a:solidFill>
                            <a:schemeClr val="tx1"/>
                          </a:solidFill>
                          <a:latin typeface="Arial" charset="0"/>
                          <a:ea typeface="ＭＳ Ｐゴシック" pitchFamily="34" charset="-128"/>
                          <a:cs typeface="Arial" charset="0"/>
                        </a:defRPr>
                      </a:lvl6pPr>
                      <a:lvl7pPr marL="2971800" indent="-228600" defTabSz="457200" eaLnBrk="0" fontAlgn="base" hangingPunct="0">
                        <a:spcBef>
                          <a:spcPct val="20000"/>
                        </a:spcBef>
                        <a:spcAft>
                          <a:spcPct val="0"/>
                        </a:spcAft>
                        <a:buClr>
                          <a:schemeClr val="tx2"/>
                        </a:buClr>
                        <a:buFont typeface="Wingdings" pitchFamily="2" charset="2"/>
                        <a:defRPr>
                          <a:solidFill>
                            <a:schemeClr val="tx1"/>
                          </a:solidFill>
                          <a:latin typeface="Arial" charset="0"/>
                          <a:ea typeface="ＭＳ Ｐゴシック" pitchFamily="34" charset="-128"/>
                          <a:cs typeface="Arial" charset="0"/>
                        </a:defRPr>
                      </a:lvl7pPr>
                      <a:lvl8pPr marL="3429000" indent="-228600" defTabSz="457200" eaLnBrk="0" fontAlgn="base" hangingPunct="0">
                        <a:spcBef>
                          <a:spcPct val="20000"/>
                        </a:spcBef>
                        <a:spcAft>
                          <a:spcPct val="0"/>
                        </a:spcAft>
                        <a:buClr>
                          <a:schemeClr val="tx2"/>
                        </a:buClr>
                        <a:buFont typeface="Wingdings" pitchFamily="2" charset="2"/>
                        <a:defRPr>
                          <a:solidFill>
                            <a:schemeClr val="tx1"/>
                          </a:solidFill>
                          <a:latin typeface="Arial" charset="0"/>
                          <a:ea typeface="ＭＳ Ｐゴシック" pitchFamily="34" charset="-128"/>
                          <a:cs typeface="Arial" charset="0"/>
                        </a:defRPr>
                      </a:lvl8pPr>
                      <a:lvl9pPr marL="3886200" indent="-228600" defTabSz="457200" eaLnBrk="0" fontAlgn="base" hangingPunct="0">
                        <a:spcBef>
                          <a:spcPct val="20000"/>
                        </a:spcBef>
                        <a:spcAft>
                          <a:spcPct val="0"/>
                        </a:spcAft>
                        <a:buClr>
                          <a:schemeClr val="tx2"/>
                        </a:buClr>
                        <a:buFont typeface="Wingdings" pitchFamily="2" charset="2"/>
                        <a:defRPr>
                          <a:solidFill>
                            <a:schemeClr val="tx1"/>
                          </a:solidFill>
                          <a:latin typeface="Arial" charset="0"/>
                          <a:ea typeface="ＭＳ Ｐゴシック" pitchFamily="34" charset="-128"/>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GB" altLang="en-US" sz="2400" b="1" i="0" u="none" strike="noStrike" cap="none" normalizeH="0" baseline="0" dirty="0">
                        <a:ln>
                          <a:noFill/>
                        </a:ln>
                        <a:solidFill>
                          <a:srgbClr val="FFFFFF"/>
                        </a:solidFill>
                        <a:effectLst/>
                        <a:latin typeface="Calibri" pitchFamily="34" charset="0"/>
                        <a:ea typeface="ＭＳ Ｐゴシック" pitchFamily="34" charset="-128"/>
                        <a:cs typeface="Arial" charset="0"/>
                      </a:endParaRP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tx2"/>
                        </a:buClr>
                        <a:buFont typeface="Wingdings" pitchFamily="2" charset="2"/>
                        <a:defRPr sz="2200">
                          <a:solidFill>
                            <a:schemeClr val="tx1"/>
                          </a:solidFill>
                          <a:latin typeface="Arial" charset="0"/>
                          <a:ea typeface="ＭＳ Ｐゴシック" pitchFamily="34" charset="-128"/>
                          <a:cs typeface="Arial" charset="0"/>
                        </a:defRPr>
                      </a:lvl1pPr>
                      <a:lvl2pPr marL="742950" indent="-285750">
                        <a:spcBef>
                          <a:spcPct val="20000"/>
                        </a:spcBef>
                        <a:buClr>
                          <a:schemeClr val="tx2"/>
                        </a:buClr>
                        <a:buFont typeface="Wingdings" pitchFamily="2" charset="2"/>
                        <a:defRPr sz="2000">
                          <a:solidFill>
                            <a:schemeClr val="tx1"/>
                          </a:solidFill>
                          <a:latin typeface="Arial" charset="0"/>
                          <a:ea typeface="ＭＳ Ｐゴシック" pitchFamily="34" charset="-128"/>
                          <a:cs typeface="Arial" charset="0"/>
                        </a:defRPr>
                      </a:lvl2pPr>
                      <a:lvl3pPr marL="1143000" indent="-228600">
                        <a:spcBef>
                          <a:spcPct val="20000"/>
                        </a:spcBef>
                        <a:buClr>
                          <a:schemeClr val="tx2"/>
                        </a:buClr>
                        <a:buFont typeface="Wingdings" pitchFamily="2" charset="2"/>
                        <a:defRPr sz="2000">
                          <a:solidFill>
                            <a:schemeClr val="tx1"/>
                          </a:solidFill>
                          <a:latin typeface="Arial" charset="0"/>
                          <a:ea typeface="ＭＳ Ｐゴシック" pitchFamily="34" charset="-128"/>
                          <a:cs typeface="Arial" charset="0"/>
                        </a:defRPr>
                      </a:lvl3pPr>
                      <a:lvl4pPr marL="1600200" indent="-228600">
                        <a:spcBef>
                          <a:spcPct val="20000"/>
                        </a:spcBef>
                        <a:buClr>
                          <a:schemeClr val="tx2"/>
                        </a:buClr>
                        <a:buFont typeface="Wingdings" pitchFamily="2" charset="2"/>
                        <a:defRPr>
                          <a:solidFill>
                            <a:schemeClr val="tx1"/>
                          </a:solidFill>
                          <a:latin typeface="Arial" charset="0"/>
                          <a:ea typeface="ＭＳ Ｐゴシック" pitchFamily="34" charset="-128"/>
                          <a:cs typeface="Arial" charset="0"/>
                        </a:defRPr>
                      </a:lvl4pPr>
                      <a:lvl5pPr marL="2057400" indent="-228600">
                        <a:spcBef>
                          <a:spcPct val="20000"/>
                        </a:spcBef>
                        <a:buClr>
                          <a:schemeClr val="tx2"/>
                        </a:buClr>
                        <a:buFont typeface="Wingdings" pitchFamily="2" charset="2"/>
                        <a:defRPr>
                          <a:solidFill>
                            <a:schemeClr val="tx1"/>
                          </a:solidFill>
                          <a:latin typeface="Arial" charset="0"/>
                          <a:ea typeface="ＭＳ Ｐゴシック" pitchFamily="34" charset="-128"/>
                          <a:cs typeface="Arial" charset="0"/>
                        </a:defRPr>
                      </a:lvl5pPr>
                      <a:lvl6pPr marL="2514600" indent="-228600" defTabSz="457200" eaLnBrk="0" fontAlgn="base" hangingPunct="0">
                        <a:spcBef>
                          <a:spcPct val="20000"/>
                        </a:spcBef>
                        <a:spcAft>
                          <a:spcPct val="0"/>
                        </a:spcAft>
                        <a:buClr>
                          <a:schemeClr val="tx2"/>
                        </a:buClr>
                        <a:buFont typeface="Wingdings" pitchFamily="2" charset="2"/>
                        <a:defRPr>
                          <a:solidFill>
                            <a:schemeClr val="tx1"/>
                          </a:solidFill>
                          <a:latin typeface="Arial" charset="0"/>
                          <a:ea typeface="ＭＳ Ｐゴシック" pitchFamily="34" charset="-128"/>
                          <a:cs typeface="Arial" charset="0"/>
                        </a:defRPr>
                      </a:lvl6pPr>
                      <a:lvl7pPr marL="2971800" indent="-228600" defTabSz="457200" eaLnBrk="0" fontAlgn="base" hangingPunct="0">
                        <a:spcBef>
                          <a:spcPct val="20000"/>
                        </a:spcBef>
                        <a:spcAft>
                          <a:spcPct val="0"/>
                        </a:spcAft>
                        <a:buClr>
                          <a:schemeClr val="tx2"/>
                        </a:buClr>
                        <a:buFont typeface="Wingdings" pitchFamily="2" charset="2"/>
                        <a:defRPr>
                          <a:solidFill>
                            <a:schemeClr val="tx1"/>
                          </a:solidFill>
                          <a:latin typeface="Arial" charset="0"/>
                          <a:ea typeface="ＭＳ Ｐゴシック" pitchFamily="34" charset="-128"/>
                          <a:cs typeface="Arial" charset="0"/>
                        </a:defRPr>
                      </a:lvl7pPr>
                      <a:lvl8pPr marL="3429000" indent="-228600" defTabSz="457200" eaLnBrk="0" fontAlgn="base" hangingPunct="0">
                        <a:spcBef>
                          <a:spcPct val="20000"/>
                        </a:spcBef>
                        <a:spcAft>
                          <a:spcPct val="0"/>
                        </a:spcAft>
                        <a:buClr>
                          <a:schemeClr val="tx2"/>
                        </a:buClr>
                        <a:buFont typeface="Wingdings" pitchFamily="2" charset="2"/>
                        <a:defRPr>
                          <a:solidFill>
                            <a:schemeClr val="tx1"/>
                          </a:solidFill>
                          <a:latin typeface="Arial" charset="0"/>
                          <a:ea typeface="ＭＳ Ｐゴシック" pitchFamily="34" charset="-128"/>
                          <a:cs typeface="Arial" charset="0"/>
                        </a:defRPr>
                      </a:lvl8pPr>
                      <a:lvl9pPr marL="3886200" indent="-228600" defTabSz="457200" eaLnBrk="0" fontAlgn="base" hangingPunct="0">
                        <a:spcBef>
                          <a:spcPct val="20000"/>
                        </a:spcBef>
                        <a:spcAft>
                          <a:spcPct val="0"/>
                        </a:spcAft>
                        <a:buClr>
                          <a:schemeClr val="tx2"/>
                        </a:buClr>
                        <a:buFont typeface="Wingdings" pitchFamily="2" charset="2"/>
                        <a:defRPr>
                          <a:solidFill>
                            <a:schemeClr val="tx1"/>
                          </a:solidFill>
                          <a:latin typeface="Arial" charset="0"/>
                          <a:ea typeface="ＭＳ Ｐゴシック" pitchFamily="34" charset="-128"/>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altLang="en-US" sz="2400" b="1" i="0" u="none" strike="noStrike" cap="none" normalizeH="0" baseline="0" noProof="0" dirty="0">
                          <a:ln>
                            <a:noFill/>
                          </a:ln>
                          <a:solidFill>
                            <a:srgbClr val="FFFFFF"/>
                          </a:solidFill>
                          <a:effectLst/>
                          <a:latin typeface="Calibri"/>
                          <a:ea typeface="ＭＳ Ｐゴシック"/>
                          <a:cs typeface="Arial"/>
                        </a:rPr>
                        <a:t>Tipo</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tx2"/>
                        </a:buClr>
                        <a:buFont typeface="Wingdings" pitchFamily="2" charset="2"/>
                        <a:defRPr sz="2200">
                          <a:solidFill>
                            <a:schemeClr val="tx1"/>
                          </a:solidFill>
                          <a:latin typeface="Arial" charset="0"/>
                          <a:ea typeface="ＭＳ Ｐゴシック" pitchFamily="34" charset="-128"/>
                          <a:cs typeface="Arial" charset="0"/>
                        </a:defRPr>
                      </a:lvl1pPr>
                      <a:lvl2pPr marL="742950" indent="-285750">
                        <a:spcBef>
                          <a:spcPct val="20000"/>
                        </a:spcBef>
                        <a:buClr>
                          <a:schemeClr val="tx2"/>
                        </a:buClr>
                        <a:buFont typeface="Wingdings" pitchFamily="2" charset="2"/>
                        <a:defRPr sz="2000">
                          <a:solidFill>
                            <a:schemeClr val="tx1"/>
                          </a:solidFill>
                          <a:latin typeface="Arial" charset="0"/>
                          <a:ea typeface="ＭＳ Ｐゴシック" pitchFamily="34" charset="-128"/>
                          <a:cs typeface="Arial" charset="0"/>
                        </a:defRPr>
                      </a:lvl2pPr>
                      <a:lvl3pPr marL="1143000" indent="-228600">
                        <a:spcBef>
                          <a:spcPct val="20000"/>
                        </a:spcBef>
                        <a:buClr>
                          <a:schemeClr val="tx2"/>
                        </a:buClr>
                        <a:buFont typeface="Wingdings" pitchFamily="2" charset="2"/>
                        <a:defRPr sz="2000">
                          <a:solidFill>
                            <a:schemeClr val="tx1"/>
                          </a:solidFill>
                          <a:latin typeface="Arial" charset="0"/>
                          <a:ea typeface="ＭＳ Ｐゴシック" pitchFamily="34" charset="-128"/>
                          <a:cs typeface="Arial" charset="0"/>
                        </a:defRPr>
                      </a:lvl3pPr>
                      <a:lvl4pPr marL="1600200" indent="-228600">
                        <a:spcBef>
                          <a:spcPct val="20000"/>
                        </a:spcBef>
                        <a:buClr>
                          <a:schemeClr val="tx2"/>
                        </a:buClr>
                        <a:buFont typeface="Wingdings" pitchFamily="2" charset="2"/>
                        <a:defRPr>
                          <a:solidFill>
                            <a:schemeClr val="tx1"/>
                          </a:solidFill>
                          <a:latin typeface="Arial" charset="0"/>
                          <a:ea typeface="ＭＳ Ｐゴシック" pitchFamily="34" charset="-128"/>
                          <a:cs typeface="Arial" charset="0"/>
                        </a:defRPr>
                      </a:lvl4pPr>
                      <a:lvl5pPr marL="2057400" indent="-228600">
                        <a:spcBef>
                          <a:spcPct val="20000"/>
                        </a:spcBef>
                        <a:buClr>
                          <a:schemeClr val="tx2"/>
                        </a:buClr>
                        <a:buFont typeface="Wingdings" pitchFamily="2" charset="2"/>
                        <a:defRPr>
                          <a:solidFill>
                            <a:schemeClr val="tx1"/>
                          </a:solidFill>
                          <a:latin typeface="Arial" charset="0"/>
                          <a:ea typeface="ＭＳ Ｐゴシック" pitchFamily="34" charset="-128"/>
                          <a:cs typeface="Arial" charset="0"/>
                        </a:defRPr>
                      </a:lvl5pPr>
                      <a:lvl6pPr marL="2514600" indent="-228600" defTabSz="457200" eaLnBrk="0" fontAlgn="base" hangingPunct="0">
                        <a:spcBef>
                          <a:spcPct val="20000"/>
                        </a:spcBef>
                        <a:spcAft>
                          <a:spcPct val="0"/>
                        </a:spcAft>
                        <a:buClr>
                          <a:schemeClr val="tx2"/>
                        </a:buClr>
                        <a:buFont typeface="Wingdings" pitchFamily="2" charset="2"/>
                        <a:defRPr>
                          <a:solidFill>
                            <a:schemeClr val="tx1"/>
                          </a:solidFill>
                          <a:latin typeface="Arial" charset="0"/>
                          <a:ea typeface="ＭＳ Ｐゴシック" pitchFamily="34" charset="-128"/>
                          <a:cs typeface="Arial" charset="0"/>
                        </a:defRPr>
                      </a:lvl6pPr>
                      <a:lvl7pPr marL="2971800" indent="-228600" defTabSz="457200" eaLnBrk="0" fontAlgn="base" hangingPunct="0">
                        <a:spcBef>
                          <a:spcPct val="20000"/>
                        </a:spcBef>
                        <a:spcAft>
                          <a:spcPct val="0"/>
                        </a:spcAft>
                        <a:buClr>
                          <a:schemeClr val="tx2"/>
                        </a:buClr>
                        <a:buFont typeface="Wingdings" pitchFamily="2" charset="2"/>
                        <a:defRPr>
                          <a:solidFill>
                            <a:schemeClr val="tx1"/>
                          </a:solidFill>
                          <a:latin typeface="Arial" charset="0"/>
                          <a:ea typeface="ＭＳ Ｐゴシック" pitchFamily="34" charset="-128"/>
                          <a:cs typeface="Arial" charset="0"/>
                        </a:defRPr>
                      </a:lvl7pPr>
                      <a:lvl8pPr marL="3429000" indent="-228600" defTabSz="457200" eaLnBrk="0" fontAlgn="base" hangingPunct="0">
                        <a:spcBef>
                          <a:spcPct val="20000"/>
                        </a:spcBef>
                        <a:spcAft>
                          <a:spcPct val="0"/>
                        </a:spcAft>
                        <a:buClr>
                          <a:schemeClr val="tx2"/>
                        </a:buClr>
                        <a:buFont typeface="Wingdings" pitchFamily="2" charset="2"/>
                        <a:defRPr>
                          <a:solidFill>
                            <a:schemeClr val="tx1"/>
                          </a:solidFill>
                          <a:latin typeface="Arial" charset="0"/>
                          <a:ea typeface="ＭＳ Ｐゴシック" pitchFamily="34" charset="-128"/>
                          <a:cs typeface="Arial" charset="0"/>
                        </a:defRPr>
                      </a:lvl8pPr>
                      <a:lvl9pPr marL="3886200" indent="-228600" defTabSz="457200" eaLnBrk="0" fontAlgn="base" hangingPunct="0">
                        <a:spcBef>
                          <a:spcPct val="20000"/>
                        </a:spcBef>
                        <a:spcAft>
                          <a:spcPct val="0"/>
                        </a:spcAft>
                        <a:buClr>
                          <a:schemeClr val="tx2"/>
                        </a:buClr>
                        <a:buFont typeface="Wingdings" pitchFamily="2" charset="2"/>
                        <a:defRPr>
                          <a:solidFill>
                            <a:schemeClr val="tx1"/>
                          </a:solidFill>
                          <a:latin typeface="Arial" charset="0"/>
                          <a:ea typeface="ＭＳ Ｐゴシック" pitchFamily="34" charset="-128"/>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altLang="en-US" sz="2400" b="1" i="0" u="none" strike="noStrike" cap="none" normalizeH="0" baseline="0" noProof="0" dirty="0">
                          <a:ln>
                            <a:noFill/>
                          </a:ln>
                          <a:solidFill>
                            <a:srgbClr val="FFFFFF"/>
                          </a:solidFill>
                          <a:effectLst/>
                          <a:latin typeface="Calibri"/>
                          <a:ea typeface="ＭＳ Ｐゴシック"/>
                          <a:cs typeface="Arial"/>
                        </a:rPr>
                        <a:t>Mandato</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tx2"/>
                        </a:buClr>
                        <a:buFont typeface="Wingdings" pitchFamily="2" charset="2"/>
                        <a:defRPr sz="2200">
                          <a:solidFill>
                            <a:schemeClr val="tx1"/>
                          </a:solidFill>
                          <a:latin typeface="Arial" charset="0"/>
                          <a:ea typeface="ＭＳ Ｐゴシック" pitchFamily="34" charset="-128"/>
                          <a:cs typeface="Arial" charset="0"/>
                        </a:defRPr>
                      </a:lvl1pPr>
                      <a:lvl2pPr marL="742950" indent="-285750">
                        <a:spcBef>
                          <a:spcPct val="20000"/>
                        </a:spcBef>
                        <a:buClr>
                          <a:schemeClr val="tx2"/>
                        </a:buClr>
                        <a:buFont typeface="Wingdings" pitchFamily="2" charset="2"/>
                        <a:defRPr sz="2000">
                          <a:solidFill>
                            <a:schemeClr val="tx1"/>
                          </a:solidFill>
                          <a:latin typeface="Arial" charset="0"/>
                          <a:ea typeface="ＭＳ Ｐゴシック" pitchFamily="34" charset="-128"/>
                          <a:cs typeface="Arial" charset="0"/>
                        </a:defRPr>
                      </a:lvl2pPr>
                      <a:lvl3pPr marL="1143000" indent="-228600">
                        <a:spcBef>
                          <a:spcPct val="20000"/>
                        </a:spcBef>
                        <a:buClr>
                          <a:schemeClr val="tx2"/>
                        </a:buClr>
                        <a:buFont typeface="Wingdings" pitchFamily="2" charset="2"/>
                        <a:defRPr sz="2000">
                          <a:solidFill>
                            <a:schemeClr val="tx1"/>
                          </a:solidFill>
                          <a:latin typeface="Arial" charset="0"/>
                          <a:ea typeface="ＭＳ Ｐゴシック" pitchFamily="34" charset="-128"/>
                          <a:cs typeface="Arial" charset="0"/>
                        </a:defRPr>
                      </a:lvl3pPr>
                      <a:lvl4pPr marL="1600200" indent="-228600">
                        <a:spcBef>
                          <a:spcPct val="20000"/>
                        </a:spcBef>
                        <a:buClr>
                          <a:schemeClr val="tx2"/>
                        </a:buClr>
                        <a:buFont typeface="Wingdings" pitchFamily="2" charset="2"/>
                        <a:defRPr>
                          <a:solidFill>
                            <a:schemeClr val="tx1"/>
                          </a:solidFill>
                          <a:latin typeface="Arial" charset="0"/>
                          <a:ea typeface="ＭＳ Ｐゴシック" pitchFamily="34" charset="-128"/>
                          <a:cs typeface="Arial" charset="0"/>
                        </a:defRPr>
                      </a:lvl4pPr>
                      <a:lvl5pPr marL="2057400" indent="-228600">
                        <a:spcBef>
                          <a:spcPct val="20000"/>
                        </a:spcBef>
                        <a:buClr>
                          <a:schemeClr val="tx2"/>
                        </a:buClr>
                        <a:buFont typeface="Wingdings" pitchFamily="2" charset="2"/>
                        <a:defRPr>
                          <a:solidFill>
                            <a:schemeClr val="tx1"/>
                          </a:solidFill>
                          <a:latin typeface="Arial" charset="0"/>
                          <a:ea typeface="ＭＳ Ｐゴシック" pitchFamily="34" charset="-128"/>
                          <a:cs typeface="Arial" charset="0"/>
                        </a:defRPr>
                      </a:lvl5pPr>
                      <a:lvl6pPr marL="2514600" indent="-228600" defTabSz="457200" eaLnBrk="0" fontAlgn="base" hangingPunct="0">
                        <a:spcBef>
                          <a:spcPct val="20000"/>
                        </a:spcBef>
                        <a:spcAft>
                          <a:spcPct val="0"/>
                        </a:spcAft>
                        <a:buClr>
                          <a:schemeClr val="tx2"/>
                        </a:buClr>
                        <a:buFont typeface="Wingdings" pitchFamily="2" charset="2"/>
                        <a:defRPr>
                          <a:solidFill>
                            <a:schemeClr val="tx1"/>
                          </a:solidFill>
                          <a:latin typeface="Arial" charset="0"/>
                          <a:ea typeface="ＭＳ Ｐゴシック" pitchFamily="34" charset="-128"/>
                          <a:cs typeface="Arial" charset="0"/>
                        </a:defRPr>
                      </a:lvl6pPr>
                      <a:lvl7pPr marL="2971800" indent="-228600" defTabSz="457200" eaLnBrk="0" fontAlgn="base" hangingPunct="0">
                        <a:spcBef>
                          <a:spcPct val="20000"/>
                        </a:spcBef>
                        <a:spcAft>
                          <a:spcPct val="0"/>
                        </a:spcAft>
                        <a:buClr>
                          <a:schemeClr val="tx2"/>
                        </a:buClr>
                        <a:buFont typeface="Wingdings" pitchFamily="2" charset="2"/>
                        <a:defRPr>
                          <a:solidFill>
                            <a:schemeClr val="tx1"/>
                          </a:solidFill>
                          <a:latin typeface="Arial" charset="0"/>
                          <a:ea typeface="ＭＳ Ｐゴシック" pitchFamily="34" charset="-128"/>
                          <a:cs typeface="Arial" charset="0"/>
                        </a:defRPr>
                      </a:lvl7pPr>
                      <a:lvl8pPr marL="3429000" indent="-228600" defTabSz="457200" eaLnBrk="0" fontAlgn="base" hangingPunct="0">
                        <a:spcBef>
                          <a:spcPct val="20000"/>
                        </a:spcBef>
                        <a:spcAft>
                          <a:spcPct val="0"/>
                        </a:spcAft>
                        <a:buClr>
                          <a:schemeClr val="tx2"/>
                        </a:buClr>
                        <a:buFont typeface="Wingdings" pitchFamily="2" charset="2"/>
                        <a:defRPr>
                          <a:solidFill>
                            <a:schemeClr val="tx1"/>
                          </a:solidFill>
                          <a:latin typeface="Arial" charset="0"/>
                          <a:ea typeface="ＭＳ Ｐゴシック" pitchFamily="34" charset="-128"/>
                          <a:cs typeface="Arial" charset="0"/>
                        </a:defRPr>
                      </a:lvl8pPr>
                      <a:lvl9pPr marL="3886200" indent="-228600" defTabSz="457200" eaLnBrk="0" fontAlgn="base" hangingPunct="0">
                        <a:spcBef>
                          <a:spcPct val="20000"/>
                        </a:spcBef>
                        <a:spcAft>
                          <a:spcPct val="0"/>
                        </a:spcAft>
                        <a:buClr>
                          <a:schemeClr val="tx2"/>
                        </a:buClr>
                        <a:buFont typeface="Wingdings" pitchFamily="2" charset="2"/>
                        <a:defRPr>
                          <a:solidFill>
                            <a:schemeClr val="tx1"/>
                          </a:solidFill>
                          <a:latin typeface="Arial" charset="0"/>
                          <a:ea typeface="ＭＳ Ｐゴシック" pitchFamily="34" charset="-128"/>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altLang="en-US" sz="2400" b="1" i="0" u="none" strike="noStrike" cap="none" normalizeH="0" baseline="0" noProof="0" dirty="0">
                          <a:ln>
                            <a:noFill/>
                          </a:ln>
                          <a:solidFill>
                            <a:srgbClr val="FFFFFF"/>
                          </a:solidFill>
                          <a:effectLst/>
                          <a:latin typeface="Calibri"/>
                          <a:ea typeface="ＭＳ Ｐゴシック"/>
                          <a:cs typeface="Arial"/>
                        </a:rPr>
                        <a:t>Funciones</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0"/>
                  </a:ext>
                </a:extLst>
              </a:tr>
              <a:tr h="814235">
                <a:tc>
                  <a:txBody>
                    <a:bodyPr/>
                    <a:lstStyle>
                      <a:lvl1pPr>
                        <a:spcBef>
                          <a:spcPct val="20000"/>
                        </a:spcBef>
                        <a:buClr>
                          <a:schemeClr val="tx2"/>
                        </a:buClr>
                        <a:buFont typeface="Wingdings" pitchFamily="2" charset="2"/>
                        <a:defRPr sz="2200">
                          <a:solidFill>
                            <a:schemeClr val="tx1"/>
                          </a:solidFill>
                          <a:latin typeface="Arial" charset="0"/>
                          <a:ea typeface="ＭＳ Ｐゴシック" pitchFamily="34" charset="-128"/>
                          <a:cs typeface="Arial" charset="0"/>
                        </a:defRPr>
                      </a:lvl1pPr>
                      <a:lvl2pPr marL="742950" indent="-285750">
                        <a:spcBef>
                          <a:spcPct val="20000"/>
                        </a:spcBef>
                        <a:buClr>
                          <a:schemeClr val="tx2"/>
                        </a:buClr>
                        <a:buFont typeface="Wingdings" pitchFamily="2" charset="2"/>
                        <a:defRPr sz="2000">
                          <a:solidFill>
                            <a:schemeClr val="tx1"/>
                          </a:solidFill>
                          <a:latin typeface="Arial" charset="0"/>
                          <a:ea typeface="ＭＳ Ｐゴシック" pitchFamily="34" charset="-128"/>
                          <a:cs typeface="Arial" charset="0"/>
                        </a:defRPr>
                      </a:lvl2pPr>
                      <a:lvl3pPr marL="1143000" indent="-228600">
                        <a:spcBef>
                          <a:spcPct val="20000"/>
                        </a:spcBef>
                        <a:buClr>
                          <a:schemeClr val="tx2"/>
                        </a:buClr>
                        <a:buFont typeface="Wingdings" pitchFamily="2" charset="2"/>
                        <a:defRPr sz="2000">
                          <a:solidFill>
                            <a:schemeClr val="tx1"/>
                          </a:solidFill>
                          <a:latin typeface="Arial" charset="0"/>
                          <a:ea typeface="ＭＳ Ｐゴシック" pitchFamily="34" charset="-128"/>
                          <a:cs typeface="Arial" charset="0"/>
                        </a:defRPr>
                      </a:lvl3pPr>
                      <a:lvl4pPr marL="1600200" indent="-228600">
                        <a:spcBef>
                          <a:spcPct val="20000"/>
                        </a:spcBef>
                        <a:buClr>
                          <a:schemeClr val="tx2"/>
                        </a:buClr>
                        <a:buFont typeface="Wingdings" pitchFamily="2" charset="2"/>
                        <a:defRPr>
                          <a:solidFill>
                            <a:schemeClr val="tx1"/>
                          </a:solidFill>
                          <a:latin typeface="Arial" charset="0"/>
                          <a:ea typeface="ＭＳ Ｐゴシック" pitchFamily="34" charset="-128"/>
                          <a:cs typeface="Arial" charset="0"/>
                        </a:defRPr>
                      </a:lvl4pPr>
                      <a:lvl5pPr marL="2057400" indent="-228600">
                        <a:spcBef>
                          <a:spcPct val="20000"/>
                        </a:spcBef>
                        <a:buClr>
                          <a:schemeClr val="tx2"/>
                        </a:buClr>
                        <a:buFont typeface="Wingdings" pitchFamily="2" charset="2"/>
                        <a:defRPr>
                          <a:solidFill>
                            <a:schemeClr val="tx1"/>
                          </a:solidFill>
                          <a:latin typeface="Arial" charset="0"/>
                          <a:ea typeface="ＭＳ Ｐゴシック" pitchFamily="34" charset="-128"/>
                          <a:cs typeface="Arial" charset="0"/>
                        </a:defRPr>
                      </a:lvl5pPr>
                      <a:lvl6pPr marL="2514600" indent="-228600" defTabSz="457200" eaLnBrk="0" fontAlgn="base" hangingPunct="0">
                        <a:spcBef>
                          <a:spcPct val="20000"/>
                        </a:spcBef>
                        <a:spcAft>
                          <a:spcPct val="0"/>
                        </a:spcAft>
                        <a:buClr>
                          <a:schemeClr val="tx2"/>
                        </a:buClr>
                        <a:buFont typeface="Wingdings" pitchFamily="2" charset="2"/>
                        <a:defRPr>
                          <a:solidFill>
                            <a:schemeClr val="tx1"/>
                          </a:solidFill>
                          <a:latin typeface="Arial" charset="0"/>
                          <a:ea typeface="ＭＳ Ｐゴシック" pitchFamily="34" charset="-128"/>
                          <a:cs typeface="Arial" charset="0"/>
                        </a:defRPr>
                      </a:lvl6pPr>
                      <a:lvl7pPr marL="2971800" indent="-228600" defTabSz="457200" eaLnBrk="0" fontAlgn="base" hangingPunct="0">
                        <a:spcBef>
                          <a:spcPct val="20000"/>
                        </a:spcBef>
                        <a:spcAft>
                          <a:spcPct val="0"/>
                        </a:spcAft>
                        <a:buClr>
                          <a:schemeClr val="tx2"/>
                        </a:buClr>
                        <a:buFont typeface="Wingdings" pitchFamily="2" charset="2"/>
                        <a:defRPr>
                          <a:solidFill>
                            <a:schemeClr val="tx1"/>
                          </a:solidFill>
                          <a:latin typeface="Arial" charset="0"/>
                          <a:ea typeface="ＭＳ Ｐゴシック" pitchFamily="34" charset="-128"/>
                          <a:cs typeface="Arial" charset="0"/>
                        </a:defRPr>
                      </a:lvl7pPr>
                      <a:lvl8pPr marL="3429000" indent="-228600" defTabSz="457200" eaLnBrk="0" fontAlgn="base" hangingPunct="0">
                        <a:spcBef>
                          <a:spcPct val="20000"/>
                        </a:spcBef>
                        <a:spcAft>
                          <a:spcPct val="0"/>
                        </a:spcAft>
                        <a:buClr>
                          <a:schemeClr val="tx2"/>
                        </a:buClr>
                        <a:buFont typeface="Wingdings" pitchFamily="2" charset="2"/>
                        <a:defRPr>
                          <a:solidFill>
                            <a:schemeClr val="tx1"/>
                          </a:solidFill>
                          <a:latin typeface="Arial" charset="0"/>
                          <a:ea typeface="ＭＳ Ｐゴシック" pitchFamily="34" charset="-128"/>
                          <a:cs typeface="Arial" charset="0"/>
                        </a:defRPr>
                      </a:lvl8pPr>
                      <a:lvl9pPr marL="3886200" indent="-228600" defTabSz="457200" eaLnBrk="0" fontAlgn="base" hangingPunct="0">
                        <a:spcBef>
                          <a:spcPct val="20000"/>
                        </a:spcBef>
                        <a:spcAft>
                          <a:spcPct val="0"/>
                        </a:spcAft>
                        <a:buClr>
                          <a:schemeClr val="tx2"/>
                        </a:buClr>
                        <a:buFont typeface="Wingdings" pitchFamily="2" charset="2"/>
                        <a:defRPr>
                          <a:solidFill>
                            <a:schemeClr val="tx1"/>
                          </a:solidFill>
                          <a:latin typeface="Arial" charset="0"/>
                          <a:ea typeface="ＭＳ Ｐゴシック" pitchFamily="34" charset="-128"/>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CH" altLang="en-US" sz="2400" b="1" i="0" u="none" strike="noStrike" cap="none" normalizeH="0" baseline="0" dirty="0">
                          <a:ln>
                            <a:noFill/>
                          </a:ln>
                          <a:solidFill>
                            <a:srgbClr val="333333"/>
                          </a:solidFill>
                          <a:effectLst/>
                          <a:latin typeface="Calibri"/>
                          <a:ea typeface="ＭＳ Ｐゴシック"/>
                          <a:cs typeface="Arial"/>
                        </a:rPr>
                        <a:t>RPU</a:t>
                      </a:r>
                      <a:endParaRPr kumimoji="0" lang="fr-CH" altLang="en-US" sz="2400" b="1" normalizeH="0" dirty="0">
                        <a:ln>
                          <a:noFill/>
                        </a:ln>
                        <a:solidFill>
                          <a:srgbClr val="333333"/>
                        </a:solidFill>
                        <a:effectLst/>
                        <a:latin typeface="Calibri"/>
                        <a:ea typeface="ＭＳ Ｐゴシック"/>
                        <a:cs typeface="Arial"/>
                      </a:endParaRP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5E6"/>
                    </a:solidFill>
                  </a:tcPr>
                </a:tc>
                <a:tc>
                  <a:txBody>
                    <a:bodyPr/>
                    <a:lstStyle>
                      <a:lvl1pPr>
                        <a:spcBef>
                          <a:spcPct val="20000"/>
                        </a:spcBef>
                        <a:buClr>
                          <a:schemeClr val="tx2"/>
                        </a:buClr>
                        <a:buFont typeface="Wingdings" pitchFamily="2" charset="2"/>
                        <a:defRPr sz="2200">
                          <a:solidFill>
                            <a:schemeClr val="tx1"/>
                          </a:solidFill>
                          <a:latin typeface="Arial" charset="0"/>
                          <a:ea typeface="ＭＳ Ｐゴシック" pitchFamily="34" charset="-128"/>
                          <a:cs typeface="Arial" charset="0"/>
                        </a:defRPr>
                      </a:lvl1pPr>
                      <a:lvl2pPr marL="742950" indent="-285750">
                        <a:spcBef>
                          <a:spcPct val="20000"/>
                        </a:spcBef>
                        <a:buClr>
                          <a:schemeClr val="tx2"/>
                        </a:buClr>
                        <a:buFont typeface="Wingdings" pitchFamily="2" charset="2"/>
                        <a:defRPr sz="2000">
                          <a:solidFill>
                            <a:schemeClr val="tx1"/>
                          </a:solidFill>
                          <a:latin typeface="Arial" charset="0"/>
                          <a:ea typeface="ＭＳ Ｐゴシック" pitchFamily="34" charset="-128"/>
                          <a:cs typeface="Arial" charset="0"/>
                        </a:defRPr>
                      </a:lvl2pPr>
                      <a:lvl3pPr marL="1143000" indent="-228600">
                        <a:spcBef>
                          <a:spcPct val="20000"/>
                        </a:spcBef>
                        <a:buClr>
                          <a:schemeClr val="tx2"/>
                        </a:buClr>
                        <a:buFont typeface="Wingdings" pitchFamily="2" charset="2"/>
                        <a:defRPr sz="2000">
                          <a:solidFill>
                            <a:schemeClr val="tx1"/>
                          </a:solidFill>
                          <a:latin typeface="Arial" charset="0"/>
                          <a:ea typeface="ＭＳ Ｐゴシック" pitchFamily="34" charset="-128"/>
                          <a:cs typeface="Arial" charset="0"/>
                        </a:defRPr>
                      </a:lvl3pPr>
                      <a:lvl4pPr marL="1600200" indent="-228600">
                        <a:spcBef>
                          <a:spcPct val="20000"/>
                        </a:spcBef>
                        <a:buClr>
                          <a:schemeClr val="tx2"/>
                        </a:buClr>
                        <a:buFont typeface="Wingdings" pitchFamily="2" charset="2"/>
                        <a:defRPr>
                          <a:solidFill>
                            <a:schemeClr val="tx1"/>
                          </a:solidFill>
                          <a:latin typeface="Arial" charset="0"/>
                          <a:ea typeface="ＭＳ Ｐゴシック" pitchFamily="34" charset="-128"/>
                          <a:cs typeface="Arial" charset="0"/>
                        </a:defRPr>
                      </a:lvl4pPr>
                      <a:lvl5pPr marL="2057400" indent="-228600">
                        <a:spcBef>
                          <a:spcPct val="20000"/>
                        </a:spcBef>
                        <a:buClr>
                          <a:schemeClr val="tx2"/>
                        </a:buClr>
                        <a:buFont typeface="Wingdings" pitchFamily="2" charset="2"/>
                        <a:defRPr>
                          <a:solidFill>
                            <a:schemeClr val="tx1"/>
                          </a:solidFill>
                          <a:latin typeface="Arial" charset="0"/>
                          <a:ea typeface="ＭＳ Ｐゴシック" pitchFamily="34" charset="-128"/>
                          <a:cs typeface="Arial" charset="0"/>
                        </a:defRPr>
                      </a:lvl5pPr>
                      <a:lvl6pPr marL="2514600" indent="-228600" defTabSz="457200" eaLnBrk="0" fontAlgn="base" hangingPunct="0">
                        <a:spcBef>
                          <a:spcPct val="20000"/>
                        </a:spcBef>
                        <a:spcAft>
                          <a:spcPct val="0"/>
                        </a:spcAft>
                        <a:buClr>
                          <a:schemeClr val="tx2"/>
                        </a:buClr>
                        <a:buFont typeface="Wingdings" pitchFamily="2" charset="2"/>
                        <a:defRPr>
                          <a:solidFill>
                            <a:schemeClr val="tx1"/>
                          </a:solidFill>
                          <a:latin typeface="Arial" charset="0"/>
                          <a:ea typeface="ＭＳ Ｐゴシック" pitchFamily="34" charset="-128"/>
                          <a:cs typeface="Arial" charset="0"/>
                        </a:defRPr>
                      </a:lvl6pPr>
                      <a:lvl7pPr marL="2971800" indent="-228600" defTabSz="457200" eaLnBrk="0" fontAlgn="base" hangingPunct="0">
                        <a:spcBef>
                          <a:spcPct val="20000"/>
                        </a:spcBef>
                        <a:spcAft>
                          <a:spcPct val="0"/>
                        </a:spcAft>
                        <a:buClr>
                          <a:schemeClr val="tx2"/>
                        </a:buClr>
                        <a:buFont typeface="Wingdings" pitchFamily="2" charset="2"/>
                        <a:defRPr>
                          <a:solidFill>
                            <a:schemeClr val="tx1"/>
                          </a:solidFill>
                          <a:latin typeface="Arial" charset="0"/>
                          <a:ea typeface="ＭＳ Ｐゴシック" pitchFamily="34" charset="-128"/>
                          <a:cs typeface="Arial" charset="0"/>
                        </a:defRPr>
                      </a:lvl7pPr>
                      <a:lvl8pPr marL="3429000" indent="-228600" defTabSz="457200" eaLnBrk="0" fontAlgn="base" hangingPunct="0">
                        <a:spcBef>
                          <a:spcPct val="20000"/>
                        </a:spcBef>
                        <a:spcAft>
                          <a:spcPct val="0"/>
                        </a:spcAft>
                        <a:buClr>
                          <a:schemeClr val="tx2"/>
                        </a:buClr>
                        <a:buFont typeface="Wingdings" pitchFamily="2" charset="2"/>
                        <a:defRPr>
                          <a:solidFill>
                            <a:schemeClr val="tx1"/>
                          </a:solidFill>
                          <a:latin typeface="Arial" charset="0"/>
                          <a:ea typeface="ＭＳ Ｐゴシック" pitchFamily="34" charset="-128"/>
                          <a:cs typeface="Arial" charset="0"/>
                        </a:defRPr>
                      </a:lvl8pPr>
                      <a:lvl9pPr marL="3886200" indent="-228600" defTabSz="457200" eaLnBrk="0" fontAlgn="base" hangingPunct="0">
                        <a:spcBef>
                          <a:spcPct val="20000"/>
                        </a:spcBef>
                        <a:spcAft>
                          <a:spcPct val="0"/>
                        </a:spcAft>
                        <a:buClr>
                          <a:schemeClr val="tx2"/>
                        </a:buClr>
                        <a:buFont typeface="Wingdings" pitchFamily="2" charset="2"/>
                        <a:defRPr>
                          <a:solidFill>
                            <a:schemeClr val="tx1"/>
                          </a:solidFill>
                          <a:latin typeface="Arial" charset="0"/>
                          <a:ea typeface="ＭＳ Ｐゴシック" pitchFamily="34" charset="-128"/>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altLang="en-US" sz="2000" b="0" i="0" u="none" strike="noStrike" cap="none" normalizeH="0" baseline="0" noProof="0" dirty="0" err="1">
                          <a:ln>
                            <a:noFill/>
                          </a:ln>
                          <a:solidFill>
                            <a:srgbClr val="333333"/>
                          </a:solidFill>
                          <a:effectLst/>
                          <a:latin typeface="Calibri"/>
                          <a:ea typeface="ＭＳ Ｐゴシック"/>
                          <a:cs typeface="Arial"/>
                        </a:rPr>
                        <a:t>Intergovernamental</a:t>
                      </a:r>
                      <a:endParaRPr kumimoji="0" lang="es-ES" altLang="en-US" sz="2000" b="0" i="0" u="none" strike="noStrike" cap="none" normalizeH="0" baseline="0" noProof="0" dirty="0">
                        <a:ln>
                          <a:noFill/>
                        </a:ln>
                        <a:solidFill>
                          <a:srgbClr val="333333"/>
                        </a:solidFill>
                        <a:effectLst/>
                        <a:latin typeface="Calibri"/>
                        <a:ea typeface="ＭＳ Ｐゴシック"/>
                        <a:cs typeface="Arial"/>
                      </a:endParaRP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5E6"/>
                    </a:solidFill>
                  </a:tcPr>
                </a:tc>
                <a:tc>
                  <a:txBody>
                    <a:bodyPr/>
                    <a:lstStyle>
                      <a:lvl1pPr>
                        <a:spcBef>
                          <a:spcPct val="20000"/>
                        </a:spcBef>
                        <a:buClr>
                          <a:schemeClr val="tx2"/>
                        </a:buClr>
                        <a:buFont typeface="Wingdings" pitchFamily="2" charset="2"/>
                        <a:defRPr sz="2200">
                          <a:solidFill>
                            <a:schemeClr val="tx1"/>
                          </a:solidFill>
                          <a:latin typeface="Arial" charset="0"/>
                          <a:ea typeface="ＭＳ Ｐゴシック" pitchFamily="34" charset="-128"/>
                          <a:cs typeface="Arial" charset="0"/>
                        </a:defRPr>
                      </a:lvl1pPr>
                      <a:lvl2pPr marL="742950" indent="-285750">
                        <a:spcBef>
                          <a:spcPct val="20000"/>
                        </a:spcBef>
                        <a:buClr>
                          <a:schemeClr val="tx2"/>
                        </a:buClr>
                        <a:buFont typeface="Wingdings" pitchFamily="2" charset="2"/>
                        <a:defRPr sz="2000">
                          <a:solidFill>
                            <a:schemeClr val="tx1"/>
                          </a:solidFill>
                          <a:latin typeface="Arial" charset="0"/>
                          <a:ea typeface="ＭＳ Ｐゴシック" pitchFamily="34" charset="-128"/>
                          <a:cs typeface="Arial" charset="0"/>
                        </a:defRPr>
                      </a:lvl2pPr>
                      <a:lvl3pPr marL="1143000" indent="-228600">
                        <a:spcBef>
                          <a:spcPct val="20000"/>
                        </a:spcBef>
                        <a:buClr>
                          <a:schemeClr val="tx2"/>
                        </a:buClr>
                        <a:buFont typeface="Wingdings" pitchFamily="2" charset="2"/>
                        <a:defRPr sz="2000">
                          <a:solidFill>
                            <a:schemeClr val="tx1"/>
                          </a:solidFill>
                          <a:latin typeface="Arial" charset="0"/>
                          <a:ea typeface="ＭＳ Ｐゴシック" pitchFamily="34" charset="-128"/>
                          <a:cs typeface="Arial" charset="0"/>
                        </a:defRPr>
                      </a:lvl3pPr>
                      <a:lvl4pPr marL="1600200" indent="-228600">
                        <a:spcBef>
                          <a:spcPct val="20000"/>
                        </a:spcBef>
                        <a:buClr>
                          <a:schemeClr val="tx2"/>
                        </a:buClr>
                        <a:buFont typeface="Wingdings" pitchFamily="2" charset="2"/>
                        <a:defRPr>
                          <a:solidFill>
                            <a:schemeClr val="tx1"/>
                          </a:solidFill>
                          <a:latin typeface="Arial" charset="0"/>
                          <a:ea typeface="ＭＳ Ｐゴシック" pitchFamily="34" charset="-128"/>
                          <a:cs typeface="Arial" charset="0"/>
                        </a:defRPr>
                      </a:lvl4pPr>
                      <a:lvl5pPr marL="2057400" indent="-228600">
                        <a:spcBef>
                          <a:spcPct val="20000"/>
                        </a:spcBef>
                        <a:buClr>
                          <a:schemeClr val="tx2"/>
                        </a:buClr>
                        <a:buFont typeface="Wingdings" pitchFamily="2" charset="2"/>
                        <a:defRPr>
                          <a:solidFill>
                            <a:schemeClr val="tx1"/>
                          </a:solidFill>
                          <a:latin typeface="Arial" charset="0"/>
                          <a:ea typeface="ＭＳ Ｐゴシック" pitchFamily="34" charset="-128"/>
                          <a:cs typeface="Arial" charset="0"/>
                        </a:defRPr>
                      </a:lvl5pPr>
                      <a:lvl6pPr marL="2514600" indent="-228600" defTabSz="457200" eaLnBrk="0" fontAlgn="base" hangingPunct="0">
                        <a:spcBef>
                          <a:spcPct val="20000"/>
                        </a:spcBef>
                        <a:spcAft>
                          <a:spcPct val="0"/>
                        </a:spcAft>
                        <a:buClr>
                          <a:schemeClr val="tx2"/>
                        </a:buClr>
                        <a:buFont typeface="Wingdings" pitchFamily="2" charset="2"/>
                        <a:defRPr>
                          <a:solidFill>
                            <a:schemeClr val="tx1"/>
                          </a:solidFill>
                          <a:latin typeface="Arial" charset="0"/>
                          <a:ea typeface="ＭＳ Ｐゴシック" pitchFamily="34" charset="-128"/>
                          <a:cs typeface="Arial" charset="0"/>
                        </a:defRPr>
                      </a:lvl6pPr>
                      <a:lvl7pPr marL="2971800" indent="-228600" defTabSz="457200" eaLnBrk="0" fontAlgn="base" hangingPunct="0">
                        <a:spcBef>
                          <a:spcPct val="20000"/>
                        </a:spcBef>
                        <a:spcAft>
                          <a:spcPct val="0"/>
                        </a:spcAft>
                        <a:buClr>
                          <a:schemeClr val="tx2"/>
                        </a:buClr>
                        <a:buFont typeface="Wingdings" pitchFamily="2" charset="2"/>
                        <a:defRPr>
                          <a:solidFill>
                            <a:schemeClr val="tx1"/>
                          </a:solidFill>
                          <a:latin typeface="Arial" charset="0"/>
                          <a:ea typeface="ＭＳ Ｐゴシック" pitchFamily="34" charset="-128"/>
                          <a:cs typeface="Arial" charset="0"/>
                        </a:defRPr>
                      </a:lvl7pPr>
                      <a:lvl8pPr marL="3429000" indent="-228600" defTabSz="457200" eaLnBrk="0" fontAlgn="base" hangingPunct="0">
                        <a:spcBef>
                          <a:spcPct val="20000"/>
                        </a:spcBef>
                        <a:spcAft>
                          <a:spcPct val="0"/>
                        </a:spcAft>
                        <a:buClr>
                          <a:schemeClr val="tx2"/>
                        </a:buClr>
                        <a:buFont typeface="Wingdings" pitchFamily="2" charset="2"/>
                        <a:defRPr>
                          <a:solidFill>
                            <a:schemeClr val="tx1"/>
                          </a:solidFill>
                          <a:latin typeface="Arial" charset="0"/>
                          <a:ea typeface="ＭＳ Ｐゴシック" pitchFamily="34" charset="-128"/>
                          <a:cs typeface="Arial" charset="0"/>
                        </a:defRPr>
                      </a:lvl8pPr>
                      <a:lvl9pPr marL="3886200" indent="-228600" defTabSz="457200" eaLnBrk="0" fontAlgn="base" hangingPunct="0">
                        <a:spcBef>
                          <a:spcPct val="20000"/>
                        </a:spcBef>
                        <a:spcAft>
                          <a:spcPct val="0"/>
                        </a:spcAft>
                        <a:buClr>
                          <a:schemeClr val="tx2"/>
                        </a:buClr>
                        <a:buFont typeface="Wingdings" pitchFamily="2" charset="2"/>
                        <a:defRPr>
                          <a:solidFill>
                            <a:schemeClr val="tx1"/>
                          </a:solidFill>
                          <a:latin typeface="Arial" charset="0"/>
                          <a:ea typeface="ＭＳ Ｐゴシック" pitchFamily="34" charset="-128"/>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altLang="en-US" sz="2000" b="0" i="0" u="none" strike="noStrike" cap="none" normalizeH="0" baseline="0" noProof="0" dirty="0" err="1">
                          <a:ln>
                            <a:noFill/>
                          </a:ln>
                          <a:solidFill>
                            <a:srgbClr val="333333"/>
                          </a:solidFill>
                          <a:effectLst/>
                          <a:latin typeface="Calibri"/>
                          <a:ea typeface="ＭＳ Ｐゴシック"/>
                          <a:cs typeface="Arial"/>
                        </a:rPr>
                        <a:t>Conselho</a:t>
                      </a:r>
                      <a:r>
                        <a:rPr kumimoji="0" lang="es-ES" altLang="en-US" sz="2000" b="0" i="0" u="none" strike="noStrike" cap="none" normalizeH="0" baseline="0" noProof="0" dirty="0">
                          <a:ln>
                            <a:noFill/>
                          </a:ln>
                          <a:solidFill>
                            <a:srgbClr val="333333"/>
                          </a:solidFill>
                          <a:effectLst/>
                          <a:latin typeface="Calibri"/>
                          <a:ea typeface="ＭＳ Ｐゴシック"/>
                          <a:cs typeface="Arial"/>
                        </a:rPr>
                        <a:t> de </a:t>
                      </a:r>
                      <a:r>
                        <a:rPr kumimoji="0" lang="es-ES" altLang="en-US" sz="2000" b="0" i="0" u="none" strike="noStrike" cap="none" normalizeH="0" baseline="0" noProof="0" dirty="0" err="1">
                          <a:ln>
                            <a:noFill/>
                          </a:ln>
                          <a:solidFill>
                            <a:srgbClr val="333333"/>
                          </a:solidFill>
                          <a:effectLst/>
                          <a:latin typeface="Calibri"/>
                          <a:ea typeface="ＭＳ Ｐゴシック"/>
                          <a:cs typeface="Arial"/>
                        </a:rPr>
                        <a:t>Direitos</a:t>
                      </a:r>
                      <a:r>
                        <a:rPr kumimoji="0" lang="es-ES" altLang="en-US" sz="2000" b="0" i="0" u="none" strike="noStrike" cap="none" normalizeH="0" baseline="0" noProof="0" dirty="0">
                          <a:ln>
                            <a:noFill/>
                          </a:ln>
                          <a:solidFill>
                            <a:srgbClr val="333333"/>
                          </a:solidFill>
                          <a:effectLst/>
                          <a:latin typeface="Calibri"/>
                          <a:ea typeface="ＭＳ Ｐゴシック"/>
                          <a:cs typeface="Arial"/>
                        </a:rPr>
                        <a:t> Humanos</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5E6"/>
                    </a:solidFill>
                  </a:tcPr>
                </a:tc>
                <a:tc>
                  <a:txBody>
                    <a:bodyPr/>
                    <a:lstStyle>
                      <a:lvl1pPr>
                        <a:spcBef>
                          <a:spcPct val="20000"/>
                        </a:spcBef>
                        <a:buClr>
                          <a:schemeClr val="tx2"/>
                        </a:buClr>
                        <a:buFont typeface="Wingdings" pitchFamily="2" charset="2"/>
                        <a:defRPr sz="2200">
                          <a:solidFill>
                            <a:schemeClr val="tx1"/>
                          </a:solidFill>
                          <a:latin typeface="Arial" charset="0"/>
                          <a:ea typeface="ＭＳ Ｐゴシック" pitchFamily="34" charset="-128"/>
                          <a:cs typeface="Arial" charset="0"/>
                        </a:defRPr>
                      </a:lvl1pPr>
                      <a:lvl2pPr marL="742950" indent="-285750">
                        <a:spcBef>
                          <a:spcPct val="20000"/>
                        </a:spcBef>
                        <a:buClr>
                          <a:schemeClr val="tx2"/>
                        </a:buClr>
                        <a:buFont typeface="Wingdings" pitchFamily="2" charset="2"/>
                        <a:defRPr sz="2000">
                          <a:solidFill>
                            <a:schemeClr val="tx1"/>
                          </a:solidFill>
                          <a:latin typeface="Arial" charset="0"/>
                          <a:ea typeface="ＭＳ Ｐゴシック" pitchFamily="34" charset="-128"/>
                          <a:cs typeface="Arial" charset="0"/>
                        </a:defRPr>
                      </a:lvl2pPr>
                      <a:lvl3pPr marL="1143000" indent="-228600">
                        <a:spcBef>
                          <a:spcPct val="20000"/>
                        </a:spcBef>
                        <a:buClr>
                          <a:schemeClr val="tx2"/>
                        </a:buClr>
                        <a:buFont typeface="Wingdings" pitchFamily="2" charset="2"/>
                        <a:defRPr sz="2000">
                          <a:solidFill>
                            <a:schemeClr val="tx1"/>
                          </a:solidFill>
                          <a:latin typeface="Arial" charset="0"/>
                          <a:ea typeface="ＭＳ Ｐゴシック" pitchFamily="34" charset="-128"/>
                          <a:cs typeface="Arial" charset="0"/>
                        </a:defRPr>
                      </a:lvl3pPr>
                      <a:lvl4pPr marL="1600200" indent="-228600">
                        <a:spcBef>
                          <a:spcPct val="20000"/>
                        </a:spcBef>
                        <a:buClr>
                          <a:schemeClr val="tx2"/>
                        </a:buClr>
                        <a:buFont typeface="Wingdings" pitchFamily="2" charset="2"/>
                        <a:defRPr>
                          <a:solidFill>
                            <a:schemeClr val="tx1"/>
                          </a:solidFill>
                          <a:latin typeface="Arial" charset="0"/>
                          <a:ea typeface="ＭＳ Ｐゴシック" pitchFamily="34" charset="-128"/>
                          <a:cs typeface="Arial" charset="0"/>
                        </a:defRPr>
                      </a:lvl4pPr>
                      <a:lvl5pPr marL="2057400" indent="-228600">
                        <a:spcBef>
                          <a:spcPct val="20000"/>
                        </a:spcBef>
                        <a:buClr>
                          <a:schemeClr val="tx2"/>
                        </a:buClr>
                        <a:buFont typeface="Wingdings" pitchFamily="2" charset="2"/>
                        <a:defRPr>
                          <a:solidFill>
                            <a:schemeClr val="tx1"/>
                          </a:solidFill>
                          <a:latin typeface="Arial" charset="0"/>
                          <a:ea typeface="ＭＳ Ｐゴシック" pitchFamily="34" charset="-128"/>
                          <a:cs typeface="Arial" charset="0"/>
                        </a:defRPr>
                      </a:lvl5pPr>
                      <a:lvl6pPr marL="2514600" indent="-228600" defTabSz="457200" eaLnBrk="0" fontAlgn="base" hangingPunct="0">
                        <a:spcBef>
                          <a:spcPct val="20000"/>
                        </a:spcBef>
                        <a:spcAft>
                          <a:spcPct val="0"/>
                        </a:spcAft>
                        <a:buClr>
                          <a:schemeClr val="tx2"/>
                        </a:buClr>
                        <a:buFont typeface="Wingdings" pitchFamily="2" charset="2"/>
                        <a:defRPr>
                          <a:solidFill>
                            <a:schemeClr val="tx1"/>
                          </a:solidFill>
                          <a:latin typeface="Arial" charset="0"/>
                          <a:ea typeface="ＭＳ Ｐゴシック" pitchFamily="34" charset="-128"/>
                          <a:cs typeface="Arial" charset="0"/>
                        </a:defRPr>
                      </a:lvl6pPr>
                      <a:lvl7pPr marL="2971800" indent="-228600" defTabSz="457200" eaLnBrk="0" fontAlgn="base" hangingPunct="0">
                        <a:spcBef>
                          <a:spcPct val="20000"/>
                        </a:spcBef>
                        <a:spcAft>
                          <a:spcPct val="0"/>
                        </a:spcAft>
                        <a:buClr>
                          <a:schemeClr val="tx2"/>
                        </a:buClr>
                        <a:buFont typeface="Wingdings" pitchFamily="2" charset="2"/>
                        <a:defRPr>
                          <a:solidFill>
                            <a:schemeClr val="tx1"/>
                          </a:solidFill>
                          <a:latin typeface="Arial" charset="0"/>
                          <a:ea typeface="ＭＳ Ｐゴシック" pitchFamily="34" charset="-128"/>
                          <a:cs typeface="Arial" charset="0"/>
                        </a:defRPr>
                      </a:lvl7pPr>
                      <a:lvl8pPr marL="3429000" indent="-228600" defTabSz="457200" eaLnBrk="0" fontAlgn="base" hangingPunct="0">
                        <a:spcBef>
                          <a:spcPct val="20000"/>
                        </a:spcBef>
                        <a:spcAft>
                          <a:spcPct val="0"/>
                        </a:spcAft>
                        <a:buClr>
                          <a:schemeClr val="tx2"/>
                        </a:buClr>
                        <a:buFont typeface="Wingdings" pitchFamily="2" charset="2"/>
                        <a:defRPr>
                          <a:solidFill>
                            <a:schemeClr val="tx1"/>
                          </a:solidFill>
                          <a:latin typeface="Arial" charset="0"/>
                          <a:ea typeface="ＭＳ Ｐゴシック" pitchFamily="34" charset="-128"/>
                          <a:cs typeface="Arial" charset="0"/>
                        </a:defRPr>
                      </a:lvl8pPr>
                      <a:lvl9pPr marL="3886200" indent="-228600" defTabSz="457200" eaLnBrk="0" fontAlgn="base" hangingPunct="0">
                        <a:spcBef>
                          <a:spcPct val="20000"/>
                        </a:spcBef>
                        <a:spcAft>
                          <a:spcPct val="0"/>
                        </a:spcAft>
                        <a:buClr>
                          <a:schemeClr val="tx2"/>
                        </a:buClr>
                        <a:buFont typeface="Wingdings" pitchFamily="2" charset="2"/>
                        <a:defRPr>
                          <a:solidFill>
                            <a:schemeClr val="tx1"/>
                          </a:solidFill>
                          <a:latin typeface="Arial" charset="0"/>
                          <a:ea typeface="ＭＳ Ｐゴシック" pitchFamily="34" charset="-128"/>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altLang="en-US" sz="2000" b="0" i="0" u="none" strike="noStrike" cap="none" normalizeH="0" baseline="0" noProof="0" dirty="0">
                          <a:ln>
                            <a:noFill/>
                          </a:ln>
                          <a:solidFill>
                            <a:srgbClr val="333333"/>
                          </a:solidFill>
                          <a:effectLst/>
                          <a:latin typeface="Calibri"/>
                          <a:ea typeface="ＭＳ Ｐゴシック"/>
                          <a:cs typeface="Arial"/>
                        </a:rPr>
                        <a:t>- </a:t>
                      </a:r>
                      <a:r>
                        <a:rPr kumimoji="0" lang="es-ES" altLang="en-US" sz="2000" b="0" i="0" u="none" strike="noStrike" cap="none" normalizeH="0" baseline="0" noProof="0" dirty="0" err="1">
                          <a:ln>
                            <a:noFill/>
                          </a:ln>
                          <a:solidFill>
                            <a:srgbClr val="333333"/>
                          </a:solidFill>
                          <a:effectLst/>
                          <a:latin typeface="Calibri"/>
                          <a:ea typeface="ＭＳ Ｐゴシック"/>
                          <a:cs typeface="Arial"/>
                        </a:rPr>
                        <a:t>Relatório</a:t>
                      </a:r>
                      <a:endParaRPr kumimoji="0" lang="en-US" altLang="en-US" sz="2000" b="1" i="0" u="none" strike="noStrike" cap="none" normalizeH="0" baseline="0" noProof="0" dirty="0">
                        <a:ln>
                          <a:noFill/>
                        </a:ln>
                        <a:solidFill>
                          <a:srgbClr val="333333"/>
                        </a:solidFill>
                        <a:effectLst/>
                        <a:latin typeface="Calibri"/>
                        <a:ea typeface="ＭＳ Ｐゴシック"/>
                        <a:cs typeface="Arial"/>
                      </a:endParaRP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5E6"/>
                    </a:solidFill>
                  </a:tcPr>
                </a:tc>
                <a:extLst>
                  <a:ext uri="{0D108BD9-81ED-4DB2-BD59-A6C34878D82A}">
                    <a16:rowId xmlns:a16="http://schemas.microsoft.com/office/drawing/2014/main" xmlns="" val="10001"/>
                  </a:ext>
                </a:extLst>
              </a:tr>
              <a:tr h="1018985">
                <a:tc>
                  <a:txBody>
                    <a:bodyPr/>
                    <a:lstStyle>
                      <a:lvl1pPr>
                        <a:spcBef>
                          <a:spcPct val="20000"/>
                        </a:spcBef>
                        <a:buClr>
                          <a:schemeClr val="tx2"/>
                        </a:buClr>
                        <a:buFont typeface="Wingdings" pitchFamily="2" charset="2"/>
                        <a:defRPr sz="2200">
                          <a:solidFill>
                            <a:schemeClr val="tx1"/>
                          </a:solidFill>
                          <a:latin typeface="Arial" charset="0"/>
                          <a:ea typeface="ＭＳ Ｐゴシック" pitchFamily="34" charset="-128"/>
                          <a:cs typeface="Arial" charset="0"/>
                        </a:defRPr>
                      </a:lvl1pPr>
                      <a:lvl2pPr marL="742950" indent="-285750">
                        <a:spcBef>
                          <a:spcPct val="20000"/>
                        </a:spcBef>
                        <a:buClr>
                          <a:schemeClr val="tx2"/>
                        </a:buClr>
                        <a:buFont typeface="Wingdings" pitchFamily="2" charset="2"/>
                        <a:defRPr sz="2000">
                          <a:solidFill>
                            <a:schemeClr val="tx1"/>
                          </a:solidFill>
                          <a:latin typeface="Arial" charset="0"/>
                          <a:ea typeface="ＭＳ Ｐゴシック" pitchFamily="34" charset="-128"/>
                          <a:cs typeface="Arial" charset="0"/>
                        </a:defRPr>
                      </a:lvl2pPr>
                      <a:lvl3pPr marL="1143000" indent="-228600">
                        <a:spcBef>
                          <a:spcPct val="20000"/>
                        </a:spcBef>
                        <a:buClr>
                          <a:schemeClr val="tx2"/>
                        </a:buClr>
                        <a:buFont typeface="Wingdings" pitchFamily="2" charset="2"/>
                        <a:defRPr sz="2000">
                          <a:solidFill>
                            <a:schemeClr val="tx1"/>
                          </a:solidFill>
                          <a:latin typeface="Arial" charset="0"/>
                          <a:ea typeface="ＭＳ Ｐゴシック" pitchFamily="34" charset="-128"/>
                          <a:cs typeface="Arial" charset="0"/>
                        </a:defRPr>
                      </a:lvl3pPr>
                      <a:lvl4pPr marL="1600200" indent="-228600">
                        <a:spcBef>
                          <a:spcPct val="20000"/>
                        </a:spcBef>
                        <a:buClr>
                          <a:schemeClr val="tx2"/>
                        </a:buClr>
                        <a:buFont typeface="Wingdings" pitchFamily="2" charset="2"/>
                        <a:defRPr>
                          <a:solidFill>
                            <a:schemeClr val="tx1"/>
                          </a:solidFill>
                          <a:latin typeface="Arial" charset="0"/>
                          <a:ea typeface="ＭＳ Ｐゴシック" pitchFamily="34" charset="-128"/>
                          <a:cs typeface="Arial" charset="0"/>
                        </a:defRPr>
                      </a:lvl4pPr>
                      <a:lvl5pPr marL="2057400" indent="-228600">
                        <a:spcBef>
                          <a:spcPct val="20000"/>
                        </a:spcBef>
                        <a:buClr>
                          <a:schemeClr val="tx2"/>
                        </a:buClr>
                        <a:buFont typeface="Wingdings" pitchFamily="2" charset="2"/>
                        <a:defRPr>
                          <a:solidFill>
                            <a:schemeClr val="tx1"/>
                          </a:solidFill>
                          <a:latin typeface="Arial" charset="0"/>
                          <a:ea typeface="ＭＳ Ｐゴシック" pitchFamily="34" charset="-128"/>
                          <a:cs typeface="Arial" charset="0"/>
                        </a:defRPr>
                      </a:lvl5pPr>
                      <a:lvl6pPr marL="2514600" indent="-228600" defTabSz="457200" eaLnBrk="0" fontAlgn="base" hangingPunct="0">
                        <a:spcBef>
                          <a:spcPct val="20000"/>
                        </a:spcBef>
                        <a:spcAft>
                          <a:spcPct val="0"/>
                        </a:spcAft>
                        <a:buClr>
                          <a:schemeClr val="tx2"/>
                        </a:buClr>
                        <a:buFont typeface="Wingdings" pitchFamily="2" charset="2"/>
                        <a:defRPr>
                          <a:solidFill>
                            <a:schemeClr val="tx1"/>
                          </a:solidFill>
                          <a:latin typeface="Arial" charset="0"/>
                          <a:ea typeface="ＭＳ Ｐゴシック" pitchFamily="34" charset="-128"/>
                          <a:cs typeface="Arial" charset="0"/>
                        </a:defRPr>
                      </a:lvl6pPr>
                      <a:lvl7pPr marL="2971800" indent="-228600" defTabSz="457200" eaLnBrk="0" fontAlgn="base" hangingPunct="0">
                        <a:spcBef>
                          <a:spcPct val="20000"/>
                        </a:spcBef>
                        <a:spcAft>
                          <a:spcPct val="0"/>
                        </a:spcAft>
                        <a:buClr>
                          <a:schemeClr val="tx2"/>
                        </a:buClr>
                        <a:buFont typeface="Wingdings" pitchFamily="2" charset="2"/>
                        <a:defRPr>
                          <a:solidFill>
                            <a:schemeClr val="tx1"/>
                          </a:solidFill>
                          <a:latin typeface="Arial" charset="0"/>
                          <a:ea typeface="ＭＳ Ｐゴシック" pitchFamily="34" charset="-128"/>
                          <a:cs typeface="Arial" charset="0"/>
                        </a:defRPr>
                      </a:lvl7pPr>
                      <a:lvl8pPr marL="3429000" indent="-228600" defTabSz="457200" eaLnBrk="0" fontAlgn="base" hangingPunct="0">
                        <a:spcBef>
                          <a:spcPct val="20000"/>
                        </a:spcBef>
                        <a:spcAft>
                          <a:spcPct val="0"/>
                        </a:spcAft>
                        <a:buClr>
                          <a:schemeClr val="tx2"/>
                        </a:buClr>
                        <a:buFont typeface="Wingdings" pitchFamily="2" charset="2"/>
                        <a:defRPr>
                          <a:solidFill>
                            <a:schemeClr val="tx1"/>
                          </a:solidFill>
                          <a:latin typeface="Arial" charset="0"/>
                          <a:ea typeface="ＭＳ Ｐゴシック" pitchFamily="34" charset="-128"/>
                          <a:cs typeface="Arial" charset="0"/>
                        </a:defRPr>
                      </a:lvl8pPr>
                      <a:lvl9pPr marL="3886200" indent="-228600" defTabSz="457200" eaLnBrk="0" fontAlgn="base" hangingPunct="0">
                        <a:spcBef>
                          <a:spcPct val="20000"/>
                        </a:spcBef>
                        <a:spcAft>
                          <a:spcPct val="0"/>
                        </a:spcAft>
                        <a:buClr>
                          <a:schemeClr val="tx2"/>
                        </a:buClr>
                        <a:buFont typeface="Wingdings" pitchFamily="2" charset="2"/>
                        <a:defRPr>
                          <a:solidFill>
                            <a:schemeClr val="tx1"/>
                          </a:solidFill>
                          <a:latin typeface="Arial" charset="0"/>
                          <a:ea typeface="ＭＳ Ｐゴシック" pitchFamily="34" charset="-128"/>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CH" altLang="en-US" sz="2400" b="1" i="0" u="none" strike="noStrike" cap="none" normalizeH="0" baseline="0" dirty="0" err="1">
                          <a:ln>
                            <a:noFill/>
                          </a:ln>
                          <a:solidFill>
                            <a:srgbClr val="333333"/>
                          </a:solidFill>
                          <a:effectLst/>
                          <a:latin typeface="Calibri" pitchFamily="34" charset="0"/>
                          <a:ea typeface="ＭＳ Ｐゴシック" pitchFamily="34" charset="-128"/>
                          <a:cs typeface="Arial" charset="0"/>
                        </a:rPr>
                        <a:t>PEs</a:t>
                      </a:r>
                      <a:endParaRPr kumimoji="0" lang="en-GB" altLang="en-US" sz="2400" b="1" i="0" u="none" strike="noStrike" cap="none" normalizeH="0" baseline="0" dirty="0">
                        <a:ln>
                          <a:noFill/>
                        </a:ln>
                        <a:solidFill>
                          <a:srgbClr val="333333"/>
                        </a:solidFill>
                        <a:effectLst/>
                        <a:latin typeface="Calibri" pitchFamily="34" charset="0"/>
                        <a:ea typeface="ＭＳ Ｐゴシック" pitchFamily="34" charset="-128"/>
                        <a:cs typeface="Arial" charset="0"/>
                      </a:endParaRP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3"/>
                    </a:solidFill>
                  </a:tcPr>
                </a:tc>
                <a:tc>
                  <a:txBody>
                    <a:bodyPr/>
                    <a:lstStyle>
                      <a:lvl1pPr>
                        <a:spcBef>
                          <a:spcPct val="20000"/>
                        </a:spcBef>
                        <a:buClr>
                          <a:schemeClr val="tx2"/>
                        </a:buClr>
                        <a:buFont typeface="Wingdings" pitchFamily="2" charset="2"/>
                        <a:defRPr sz="2200">
                          <a:solidFill>
                            <a:schemeClr val="tx1"/>
                          </a:solidFill>
                          <a:latin typeface="Arial" charset="0"/>
                          <a:ea typeface="ＭＳ Ｐゴシック" pitchFamily="34" charset="-128"/>
                          <a:cs typeface="Arial" charset="0"/>
                        </a:defRPr>
                      </a:lvl1pPr>
                      <a:lvl2pPr marL="742950" indent="-285750">
                        <a:spcBef>
                          <a:spcPct val="20000"/>
                        </a:spcBef>
                        <a:buClr>
                          <a:schemeClr val="tx2"/>
                        </a:buClr>
                        <a:buFont typeface="Wingdings" pitchFamily="2" charset="2"/>
                        <a:defRPr sz="2000">
                          <a:solidFill>
                            <a:schemeClr val="tx1"/>
                          </a:solidFill>
                          <a:latin typeface="Arial" charset="0"/>
                          <a:ea typeface="ＭＳ Ｐゴシック" pitchFamily="34" charset="-128"/>
                          <a:cs typeface="Arial" charset="0"/>
                        </a:defRPr>
                      </a:lvl2pPr>
                      <a:lvl3pPr marL="1143000" indent="-228600">
                        <a:spcBef>
                          <a:spcPct val="20000"/>
                        </a:spcBef>
                        <a:buClr>
                          <a:schemeClr val="tx2"/>
                        </a:buClr>
                        <a:buFont typeface="Wingdings" pitchFamily="2" charset="2"/>
                        <a:defRPr sz="2000">
                          <a:solidFill>
                            <a:schemeClr val="tx1"/>
                          </a:solidFill>
                          <a:latin typeface="Arial" charset="0"/>
                          <a:ea typeface="ＭＳ Ｐゴシック" pitchFamily="34" charset="-128"/>
                          <a:cs typeface="Arial" charset="0"/>
                        </a:defRPr>
                      </a:lvl3pPr>
                      <a:lvl4pPr marL="1600200" indent="-228600">
                        <a:spcBef>
                          <a:spcPct val="20000"/>
                        </a:spcBef>
                        <a:buClr>
                          <a:schemeClr val="tx2"/>
                        </a:buClr>
                        <a:buFont typeface="Wingdings" pitchFamily="2" charset="2"/>
                        <a:defRPr>
                          <a:solidFill>
                            <a:schemeClr val="tx1"/>
                          </a:solidFill>
                          <a:latin typeface="Arial" charset="0"/>
                          <a:ea typeface="ＭＳ Ｐゴシック" pitchFamily="34" charset="-128"/>
                          <a:cs typeface="Arial" charset="0"/>
                        </a:defRPr>
                      </a:lvl4pPr>
                      <a:lvl5pPr marL="2057400" indent="-228600">
                        <a:spcBef>
                          <a:spcPct val="20000"/>
                        </a:spcBef>
                        <a:buClr>
                          <a:schemeClr val="tx2"/>
                        </a:buClr>
                        <a:buFont typeface="Wingdings" pitchFamily="2" charset="2"/>
                        <a:defRPr>
                          <a:solidFill>
                            <a:schemeClr val="tx1"/>
                          </a:solidFill>
                          <a:latin typeface="Arial" charset="0"/>
                          <a:ea typeface="ＭＳ Ｐゴシック" pitchFamily="34" charset="-128"/>
                          <a:cs typeface="Arial" charset="0"/>
                        </a:defRPr>
                      </a:lvl5pPr>
                      <a:lvl6pPr marL="2514600" indent="-228600" defTabSz="457200" eaLnBrk="0" fontAlgn="base" hangingPunct="0">
                        <a:spcBef>
                          <a:spcPct val="20000"/>
                        </a:spcBef>
                        <a:spcAft>
                          <a:spcPct val="0"/>
                        </a:spcAft>
                        <a:buClr>
                          <a:schemeClr val="tx2"/>
                        </a:buClr>
                        <a:buFont typeface="Wingdings" pitchFamily="2" charset="2"/>
                        <a:defRPr>
                          <a:solidFill>
                            <a:schemeClr val="tx1"/>
                          </a:solidFill>
                          <a:latin typeface="Arial" charset="0"/>
                          <a:ea typeface="ＭＳ Ｐゴシック" pitchFamily="34" charset="-128"/>
                          <a:cs typeface="Arial" charset="0"/>
                        </a:defRPr>
                      </a:lvl6pPr>
                      <a:lvl7pPr marL="2971800" indent="-228600" defTabSz="457200" eaLnBrk="0" fontAlgn="base" hangingPunct="0">
                        <a:spcBef>
                          <a:spcPct val="20000"/>
                        </a:spcBef>
                        <a:spcAft>
                          <a:spcPct val="0"/>
                        </a:spcAft>
                        <a:buClr>
                          <a:schemeClr val="tx2"/>
                        </a:buClr>
                        <a:buFont typeface="Wingdings" pitchFamily="2" charset="2"/>
                        <a:defRPr>
                          <a:solidFill>
                            <a:schemeClr val="tx1"/>
                          </a:solidFill>
                          <a:latin typeface="Arial" charset="0"/>
                          <a:ea typeface="ＭＳ Ｐゴシック" pitchFamily="34" charset="-128"/>
                          <a:cs typeface="Arial" charset="0"/>
                        </a:defRPr>
                      </a:lvl7pPr>
                      <a:lvl8pPr marL="3429000" indent="-228600" defTabSz="457200" eaLnBrk="0" fontAlgn="base" hangingPunct="0">
                        <a:spcBef>
                          <a:spcPct val="20000"/>
                        </a:spcBef>
                        <a:spcAft>
                          <a:spcPct val="0"/>
                        </a:spcAft>
                        <a:buClr>
                          <a:schemeClr val="tx2"/>
                        </a:buClr>
                        <a:buFont typeface="Wingdings" pitchFamily="2" charset="2"/>
                        <a:defRPr>
                          <a:solidFill>
                            <a:schemeClr val="tx1"/>
                          </a:solidFill>
                          <a:latin typeface="Arial" charset="0"/>
                          <a:ea typeface="ＭＳ Ｐゴシック" pitchFamily="34" charset="-128"/>
                          <a:cs typeface="Arial" charset="0"/>
                        </a:defRPr>
                      </a:lvl8pPr>
                      <a:lvl9pPr marL="3886200" indent="-228600" defTabSz="457200" eaLnBrk="0" fontAlgn="base" hangingPunct="0">
                        <a:spcBef>
                          <a:spcPct val="20000"/>
                        </a:spcBef>
                        <a:spcAft>
                          <a:spcPct val="0"/>
                        </a:spcAft>
                        <a:buClr>
                          <a:schemeClr val="tx2"/>
                        </a:buClr>
                        <a:buFont typeface="Wingdings" pitchFamily="2" charset="2"/>
                        <a:defRPr>
                          <a:solidFill>
                            <a:schemeClr val="tx1"/>
                          </a:solidFill>
                          <a:latin typeface="Arial" charset="0"/>
                          <a:ea typeface="ＭＳ Ｐゴシック" pitchFamily="34" charset="-128"/>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altLang="en-US" sz="2000" b="0" i="0" u="none" strike="noStrike" cap="none" normalizeH="0" baseline="0" noProof="0" dirty="0">
                          <a:ln>
                            <a:noFill/>
                          </a:ln>
                          <a:solidFill>
                            <a:srgbClr val="333333"/>
                          </a:solidFill>
                          <a:effectLst/>
                          <a:latin typeface="Calibri" pitchFamily="34" charset="0"/>
                          <a:ea typeface="ＭＳ Ｐゴシック" pitchFamily="34" charset="-128"/>
                          <a:cs typeface="Arial" charset="0"/>
                        </a:rPr>
                        <a:t>Especialistas</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3"/>
                    </a:solidFill>
                  </a:tcPr>
                </a:tc>
                <a:tc>
                  <a:txBody>
                    <a:bodyPr/>
                    <a:lstStyle>
                      <a:lvl1pPr>
                        <a:spcBef>
                          <a:spcPct val="20000"/>
                        </a:spcBef>
                        <a:buClr>
                          <a:schemeClr val="tx2"/>
                        </a:buClr>
                        <a:buFont typeface="Wingdings" pitchFamily="2" charset="2"/>
                        <a:defRPr sz="2200">
                          <a:solidFill>
                            <a:schemeClr val="tx1"/>
                          </a:solidFill>
                          <a:latin typeface="Arial" charset="0"/>
                          <a:ea typeface="ＭＳ Ｐゴシック" pitchFamily="34" charset="-128"/>
                          <a:cs typeface="Arial" charset="0"/>
                        </a:defRPr>
                      </a:lvl1pPr>
                      <a:lvl2pPr marL="742950" indent="-285750">
                        <a:spcBef>
                          <a:spcPct val="20000"/>
                        </a:spcBef>
                        <a:buClr>
                          <a:schemeClr val="tx2"/>
                        </a:buClr>
                        <a:buFont typeface="Wingdings" pitchFamily="2" charset="2"/>
                        <a:defRPr sz="2000">
                          <a:solidFill>
                            <a:schemeClr val="tx1"/>
                          </a:solidFill>
                          <a:latin typeface="Arial" charset="0"/>
                          <a:ea typeface="ＭＳ Ｐゴシック" pitchFamily="34" charset="-128"/>
                          <a:cs typeface="Arial" charset="0"/>
                        </a:defRPr>
                      </a:lvl2pPr>
                      <a:lvl3pPr marL="1143000" indent="-228600">
                        <a:spcBef>
                          <a:spcPct val="20000"/>
                        </a:spcBef>
                        <a:buClr>
                          <a:schemeClr val="tx2"/>
                        </a:buClr>
                        <a:buFont typeface="Wingdings" pitchFamily="2" charset="2"/>
                        <a:defRPr sz="2000">
                          <a:solidFill>
                            <a:schemeClr val="tx1"/>
                          </a:solidFill>
                          <a:latin typeface="Arial" charset="0"/>
                          <a:ea typeface="ＭＳ Ｐゴシック" pitchFamily="34" charset="-128"/>
                          <a:cs typeface="Arial" charset="0"/>
                        </a:defRPr>
                      </a:lvl3pPr>
                      <a:lvl4pPr marL="1600200" indent="-228600">
                        <a:spcBef>
                          <a:spcPct val="20000"/>
                        </a:spcBef>
                        <a:buClr>
                          <a:schemeClr val="tx2"/>
                        </a:buClr>
                        <a:buFont typeface="Wingdings" pitchFamily="2" charset="2"/>
                        <a:defRPr>
                          <a:solidFill>
                            <a:schemeClr val="tx1"/>
                          </a:solidFill>
                          <a:latin typeface="Arial" charset="0"/>
                          <a:ea typeface="ＭＳ Ｐゴシック" pitchFamily="34" charset="-128"/>
                          <a:cs typeface="Arial" charset="0"/>
                        </a:defRPr>
                      </a:lvl4pPr>
                      <a:lvl5pPr marL="2057400" indent="-228600">
                        <a:spcBef>
                          <a:spcPct val="20000"/>
                        </a:spcBef>
                        <a:buClr>
                          <a:schemeClr val="tx2"/>
                        </a:buClr>
                        <a:buFont typeface="Wingdings" pitchFamily="2" charset="2"/>
                        <a:defRPr>
                          <a:solidFill>
                            <a:schemeClr val="tx1"/>
                          </a:solidFill>
                          <a:latin typeface="Arial" charset="0"/>
                          <a:ea typeface="ＭＳ Ｐゴシック" pitchFamily="34" charset="-128"/>
                          <a:cs typeface="Arial" charset="0"/>
                        </a:defRPr>
                      </a:lvl5pPr>
                      <a:lvl6pPr marL="2514600" indent="-228600" defTabSz="457200" eaLnBrk="0" fontAlgn="base" hangingPunct="0">
                        <a:spcBef>
                          <a:spcPct val="20000"/>
                        </a:spcBef>
                        <a:spcAft>
                          <a:spcPct val="0"/>
                        </a:spcAft>
                        <a:buClr>
                          <a:schemeClr val="tx2"/>
                        </a:buClr>
                        <a:buFont typeface="Wingdings" pitchFamily="2" charset="2"/>
                        <a:defRPr>
                          <a:solidFill>
                            <a:schemeClr val="tx1"/>
                          </a:solidFill>
                          <a:latin typeface="Arial" charset="0"/>
                          <a:ea typeface="ＭＳ Ｐゴシック" pitchFamily="34" charset="-128"/>
                          <a:cs typeface="Arial" charset="0"/>
                        </a:defRPr>
                      </a:lvl6pPr>
                      <a:lvl7pPr marL="2971800" indent="-228600" defTabSz="457200" eaLnBrk="0" fontAlgn="base" hangingPunct="0">
                        <a:spcBef>
                          <a:spcPct val="20000"/>
                        </a:spcBef>
                        <a:spcAft>
                          <a:spcPct val="0"/>
                        </a:spcAft>
                        <a:buClr>
                          <a:schemeClr val="tx2"/>
                        </a:buClr>
                        <a:buFont typeface="Wingdings" pitchFamily="2" charset="2"/>
                        <a:defRPr>
                          <a:solidFill>
                            <a:schemeClr val="tx1"/>
                          </a:solidFill>
                          <a:latin typeface="Arial" charset="0"/>
                          <a:ea typeface="ＭＳ Ｐゴシック" pitchFamily="34" charset="-128"/>
                          <a:cs typeface="Arial" charset="0"/>
                        </a:defRPr>
                      </a:lvl7pPr>
                      <a:lvl8pPr marL="3429000" indent="-228600" defTabSz="457200" eaLnBrk="0" fontAlgn="base" hangingPunct="0">
                        <a:spcBef>
                          <a:spcPct val="20000"/>
                        </a:spcBef>
                        <a:spcAft>
                          <a:spcPct val="0"/>
                        </a:spcAft>
                        <a:buClr>
                          <a:schemeClr val="tx2"/>
                        </a:buClr>
                        <a:buFont typeface="Wingdings" pitchFamily="2" charset="2"/>
                        <a:defRPr>
                          <a:solidFill>
                            <a:schemeClr val="tx1"/>
                          </a:solidFill>
                          <a:latin typeface="Arial" charset="0"/>
                          <a:ea typeface="ＭＳ Ｐゴシック" pitchFamily="34" charset="-128"/>
                          <a:cs typeface="Arial" charset="0"/>
                        </a:defRPr>
                      </a:lvl8pPr>
                      <a:lvl9pPr marL="3886200" indent="-228600" defTabSz="457200" eaLnBrk="0" fontAlgn="base" hangingPunct="0">
                        <a:spcBef>
                          <a:spcPct val="20000"/>
                        </a:spcBef>
                        <a:spcAft>
                          <a:spcPct val="0"/>
                        </a:spcAft>
                        <a:buClr>
                          <a:schemeClr val="tx2"/>
                        </a:buClr>
                        <a:buFont typeface="Wingdings" pitchFamily="2" charset="2"/>
                        <a:defRPr>
                          <a:solidFill>
                            <a:schemeClr val="tx1"/>
                          </a:solidFill>
                          <a:latin typeface="Arial" charset="0"/>
                          <a:ea typeface="ＭＳ Ｐゴシック" pitchFamily="34" charset="-128"/>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altLang="en-US" sz="2000" b="0" i="0" u="none" strike="noStrike" cap="none" normalizeH="0" baseline="0" noProof="0" dirty="0" err="1">
                          <a:ln>
                            <a:noFill/>
                          </a:ln>
                          <a:solidFill>
                            <a:srgbClr val="333333"/>
                          </a:solidFill>
                          <a:effectLst/>
                          <a:latin typeface="Calibri"/>
                          <a:ea typeface="ＭＳ Ｐゴシック"/>
                          <a:cs typeface="Arial"/>
                        </a:rPr>
                        <a:t>Conselho</a:t>
                      </a:r>
                      <a:r>
                        <a:rPr kumimoji="0" lang="es-ES" altLang="en-US" sz="2000" b="0" i="0" u="none" strike="noStrike" cap="none" normalizeH="0" baseline="0" noProof="0" dirty="0">
                          <a:ln>
                            <a:noFill/>
                          </a:ln>
                          <a:solidFill>
                            <a:srgbClr val="333333"/>
                          </a:solidFill>
                          <a:effectLst/>
                          <a:latin typeface="Calibri"/>
                          <a:ea typeface="ＭＳ Ｐゴシック"/>
                          <a:cs typeface="Arial"/>
                        </a:rPr>
                        <a:t> de </a:t>
                      </a:r>
                      <a:r>
                        <a:rPr kumimoji="0" lang="es-ES" altLang="en-US" sz="2000" b="0" i="0" u="none" strike="noStrike" cap="none" normalizeH="0" baseline="0" noProof="0" dirty="0" err="1">
                          <a:ln>
                            <a:noFill/>
                          </a:ln>
                          <a:solidFill>
                            <a:srgbClr val="333333"/>
                          </a:solidFill>
                          <a:effectLst/>
                          <a:latin typeface="Calibri"/>
                          <a:ea typeface="ＭＳ Ｐゴシック"/>
                          <a:cs typeface="Arial"/>
                        </a:rPr>
                        <a:t>Direitos</a:t>
                      </a:r>
                      <a:r>
                        <a:rPr kumimoji="0" lang="es-ES" altLang="en-US" sz="2000" b="0" i="0" u="none" strike="noStrike" cap="none" normalizeH="0" baseline="0" noProof="0" dirty="0">
                          <a:ln>
                            <a:noFill/>
                          </a:ln>
                          <a:solidFill>
                            <a:srgbClr val="333333"/>
                          </a:solidFill>
                          <a:effectLst/>
                          <a:latin typeface="Calibri"/>
                          <a:ea typeface="ＭＳ Ｐゴシック"/>
                          <a:cs typeface="Arial"/>
                        </a:rPr>
                        <a:t> Humanos</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3"/>
                    </a:solidFill>
                  </a:tcPr>
                </a:tc>
                <a:tc>
                  <a:txBody>
                    <a:bodyPr/>
                    <a:lstStyle>
                      <a:lvl1pPr>
                        <a:spcBef>
                          <a:spcPct val="20000"/>
                        </a:spcBef>
                        <a:buClr>
                          <a:schemeClr val="tx2"/>
                        </a:buClr>
                        <a:buFont typeface="Wingdings" pitchFamily="2" charset="2"/>
                        <a:defRPr sz="2200">
                          <a:solidFill>
                            <a:schemeClr val="tx1"/>
                          </a:solidFill>
                          <a:latin typeface="Arial" charset="0"/>
                          <a:ea typeface="ＭＳ Ｐゴシック" pitchFamily="34" charset="-128"/>
                          <a:cs typeface="Arial" charset="0"/>
                        </a:defRPr>
                      </a:lvl1pPr>
                      <a:lvl2pPr marL="742950" indent="-285750">
                        <a:spcBef>
                          <a:spcPct val="20000"/>
                        </a:spcBef>
                        <a:buClr>
                          <a:schemeClr val="tx2"/>
                        </a:buClr>
                        <a:buFont typeface="Wingdings" pitchFamily="2" charset="2"/>
                        <a:defRPr sz="2000">
                          <a:solidFill>
                            <a:schemeClr val="tx1"/>
                          </a:solidFill>
                          <a:latin typeface="Arial" charset="0"/>
                          <a:ea typeface="ＭＳ Ｐゴシック" pitchFamily="34" charset="-128"/>
                          <a:cs typeface="Arial" charset="0"/>
                        </a:defRPr>
                      </a:lvl2pPr>
                      <a:lvl3pPr marL="1143000" indent="-228600">
                        <a:spcBef>
                          <a:spcPct val="20000"/>
                        </a:spcBef>
                        <a:buClr>
                          <a:schemeClr val="tx2"/>
                        </a:buClr>
                        <a:buFont typeface="Wingdings" pitchFamily="2" charset="2"/>
                        <a:defRPr sz="2000">
                          <a:solidFill>
                            <a:schemeClr val="tx1"/>
                          </a:solidFill>
                          <a:latin typeface="Arial" charset="0"/>
                          <a:ea typeface="ＭＳ Ｐゴシック" pitchFamily="34" charset="-128"/>
                          <a:cs typeface="Arial" charset="0"/>
                        </a:defRPr>
                      </a:lvl3pPr>
                      <a:lvl4pPr marL="1600200" indent="-228600">
                        <a:spcBef>
                          <a:spcPct val="20000"/>
                        </a:spcBef>
                        <a:buClr>
                          <a:schemeClr val="tx2"/>
                        </a:buClr>
                        <a:buFont typeface="Wingdings" pitchFamily="2" charset="2"/>
                        <a:defRPr>
                          <a:solidFill>
                            <a:schemeClr val="tx1"/>
                          </a:solidFill>
                          <a:latin typeface="Arial" charset="0"/>
                          <a:ea typeface="ＭＳ Ｐゴシック" pitchFamily="34" charset="-128"/>
                          <a:cs typeface="Arial" charset="0"/>
                        </a:defRPr>
                      </a:lvl4pPr>
                      <a:lvl5pPr marL="2057400" indent="-228600">
                        <a:spcBef>
                          <a:spcPct val="20000"/>
                        </a:spcBef>
                        <a:buClr>
                          <a:schemeClr val="tx2"/>
                        </a:buClr>
                        <a:buFont typeface="Wingdings" pitchFamily="2" charset="2"/>
                        <a:defRPr>
                          <a:solidFill>
                            <a:schemeClr val="tx1"/>
                          </a:solidFill>
                          <a:latin typeface="Arial" charset="0"/>
                          <a:ea typeface="ＭＳ Ｐゴシック" pitchFamily="34" charset="-128"/>
                          <a:cs typeface="Arial" charset="0"/>
                        </a:defRPr>
                      </a:lvl5pPr>
                      <a:lvl6pPr marL="2514600" indent="-228600" defTabSz="457200" eaLnBrk="0" fontAlgn="base" hangingPunct="0">
                        <a:spcBef>
                          <a:spcPct val="20000"/>
                        </a:spcBef>
                        <a:spcAft>
                          <a:spcPct val="0"/>
                        </a:spcAft>
                        <a:buClr>
                          <a:schemeClr val="tx2"/>
                        </a:buClr>
                        <a:buFont typeface="Wingdings" pitchFamily="2" charset="2"/>
                        <a:defRPr>
                          <a:solidFill>
                            <a:schemeClr val="tx1"/>
                          </a:solidFill>
                          <a:latin typeface="Arial" charset="0"/>
                          <a:ea typeface="ＭＳ Ｐゴシック" pitchFamily="34" charset="-128"/>
                          <a:cs typeface="Arial" charset="0"/>
                        </a:defRPr>
                      </a:lvl6pPr>
                      <a:lvl7pPr marL="2971800" indent="-228600" defTabSz="457200" eaLnBrk="0" fontAlgn="base" hangingPunct="0">
                        <a:spcBef>
                          <a:spcPct val="20000"/>
                        </a:spcBef>
                        <a:spcAft>
                          <a:spcPct val="0"/>
                        </a:spcAft>
                        <a:buClr>
                          <a:schemeClr val="tx2"/>
                        </a:buClr>
                        <a:buFont typeface="Wingdings" pitchFamily="2" charset="2"/>
                        <a:defRPr>
                          <a:solidFill>
                            <a:schemeClr val="tx1"/>
                          </a:solidFill>
                          <a:latin typeface="Arial" charset="0"/>
                          <a:ea typeface="ＭＳ Ｐゴシック" pitchFamily="34" charset="-128"/>
                          <a:cs typeface="Arial" charset="0"/>
                        </a:defRPr>
                      </a:lvl7pPr>
                      <a:lvl8pPr marL="3429000" indent="-228600" defTabSz="457200" eaLnBrk="0" fontAlgn="base" hangingPunct="0">
                        <a:spcBef>
                          <a:spcPct val="20000"/>
                        </a:spcBef>
                        <a:spcAft>
                          <a:spcPct val="0"/>
                        </a:spcAft>
                        <a:buClr>
                          <a:schemeClr val="tx2"/>
                        </a:buClr>
                        <a:buFont typeface="Wingdings" pitchFamily="2" charset="2"/>
                        <a:defRPr>
                          <a:solidFill>
                            <a:schemeClr val="tx1"/>
                          </a:solidFill>
                          <a:latin typeface="Arial" charset="0"/>
                          <a:ea typeface="ＭＳ Ｐゴシック" pitchFamily="34" charset="-128"/>
                          <a:cs typeface="Arial" charset="0"/>
                        </a:defRPr>
                      </a:lvl8pPr>
                      <a:lvl9pPr marL="3886200" indent="-228600" defTabSz="457200" eaLnBrk="0" fontAlgn="base" hangingPunct="0">
                        <a:spcBef>
                          <a:spcPct val="20000"/>
                        </a:spcBef>
                        <a:spcAft>
                          <a:spcPct val="0"/>
                        </a:spcAft>
                        <a:buClr>
                          <a:schemeClr val="tx2"/>
                        </a:buClr>
                        <a:buFont typeface="Wingdings" pitchFamily="2" charset="2"/>
                        <a:defRPr>
                          <a:solidFill>
                            <a:schemeClr val="tx1"/>
                          </a:solidFill>
                          <a:latin typeface="Arial" charset="0"/>
                          <a:ea typeface="ＭＳ Ｐゴシック" pitchFamily="34" charset="-128"/>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altLang="en-US" sz="2000" b="0" i="0" u="none" strike="noStrike" cap="none" normalizeH="0" baseline="0" noProof="0" dirty="0">
                          <a:ln>
                            <a:noFill/>
                          </a:ln>
                          <a:solidFill>
                            <a:srgbClr val="333333"/>
                          </a:solidFill>
                          <a:effectLst/>
                          <a:latin typeface="Calibri"/>
                          <a:ea typeface="ＭＳ Ｐゴシック"/>
                          <a:cs typeface="Arial"/>
                        </a:rPr>
                        <a:t>- Visitas</a:t>
                      </a:r>
                    </a:p>
                    <a:p>
                      <a:pPr marL="0" marR="0" lvl="0" indent="0" algn="l" defTabSz="457200" rtl="0" eaLnBrk="1" fontAlgn="base" latinLnBrk="0" hangingPunct="1">
                        <a:lnSpc>
                          <a:spcPct val="100000"/>
                        </a:lnSpc>
                        <a:spcBef>
                          <a:spcPct val="0"/>
                        </a:spcBef>
                        <a:spcAft>
                          <a:spcPct val="0"/>
                        </a:spcAft>
                        <a:buClrTx/>
                        <a:buSzTx/>
                        <a:buFontTx/>
                        <a:buNone/>
                        <a:tabLst/>
                      </a:pPr>
                      <a:r>
                        <a:rPr kumimoji="0" lang="es-ES" altLang="en-US" sz="2000" b="0" i="0" u="none" strike="noStrike" cap="none" normalizeH="0" baseline="0" noProof="0" dirty="0">
                          <a:ln>
                            <a:noFill/>
                          </a:ln>
                          <a:solidFill>
                            <a:srgbClr val="333333"/>
                          </a:solidFill>
                          <a:effectLst/>
                          <a:latin typeface="Calibri"/>
                          <a:ea typeface="ＭＳ Ｐゴシック"/>
                          <a:cs typeface="Arial"/>
                        </a:rPr>
                        <a:t>- </a:t>
                      </a:r>
                      <a:r>
                        <a:rPr kumimoji="0" lang="es-ES" altLang="en-US" sz="2000" b="0" i="0" u="none" strike="noStrike" cap="none" normalizeH="0" baseline="0" noProof="0" dirty="0" err="1">
                          <a:ln>
                            <a:noFill/>
                          </a:ln>
                          <a:solidFill>
                            <a:srgbClr val="333333"/>
                          </a:solidFill>
                          <a:effectLst/>
                          <a:latin typeface="Calibri"/>
                          <a:ea typeface="ＭＳ Ｐゴシック"/>
                          <a:cs typeface="Arial"/>
                        </a:rPr>
                        <a:t>Reclamações</a:t>
                      </a:r>
                      <a:r>
                        <a:rPr kumimoji="0" lang="es-ES" altLang="en-US" sz="2000" b="0" i="0" u="none" strike="noStrike" cap="none" normalizeH="0" baseline="0" noProof="0" dirty="0">
                          <a:ln>
                            <a:noFill/>
                          </a:ln>
                          <a:solidFill>
                            <a:srgbClr val="333333"/>
                          </a:solidFill>
                          <a:effectLst/>
                          <a:latin typeface="Calibri"/>
                          <a:ea typeface="ＭＳ Ｐゴシック"/>
                          <a:cs typeface="Arial"/>
                        </a:rPr>
                        <a:t> </a:t>
                      </a:r>
                      <a:r>
                        <a:rPr kumimoji="0" lang="es-ES" altLang="en-US" sz="2000" b="0" i="0" u="none" strike="noStrike" cap="none" normalizeH="0" baseline="0" noProof="0" dirty="0" err="1">
                          <a:ln>
                            <a:noFill/>
                          </a:ln>
                          <a:solidFill>
                            <a:srgbClr val="333333"/>
                          </a:solidFill>
                          <a:effectLst/>
                          <a:latin typeface="Calibri"/>
                          <a:ea typeface="ＭＳ Ｐゴシック"/>
                          <a:cs typeface="Arial"/>
                        </a:rPr>
                        <a:t>individuais</a:t>
                      </a:r>
                      <a:endParaRPr kumimoji="0" lang="es-ES" altLang="en-US" sz="2000" b="0" i="0" u="none" strike="noStrike" cap="none" normalizeH="0" baseline="0" noProof="0" dirty="0">
                        <a:ln>
                          <a:noFill/>
                        </a:ln>
                        <a:solidFill>
                          <a:srgbClr val="333333"/>
                        </a:solidFill>
                        <a:effectLst/>
                        <a:latin typeface="Calibri"/>
                        <a:ea typeface="ＭＳ Ｐゴシック"/>
                        <a:cs typeface="Arial"/>
                      </a:endParaRP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3"/>
                    </a:solidFill>
                  </a:tcPr>
                </a:tc>
                <a:extLst>
                  <a:ext uri="{0D108BD9-81ED-4DB2-BD59-A6C34878D82A}">
                    <a16:rowId xmlns:a16="http://schemas.microsoft.com/office/drawing/2014/main" xmlns="" val="10002"/>
                  </a:ext>
                </a:extLst>
              </a:tr>
              <a:tr h="1415785">
                <a:tc>
                  <a:txBody>
                    <a:bodyPr/>
                    <a:lstStyle>
                      <a:lvl1pPr>
                        <a:spcBef>
                          <a:spcPct val="20000"/>
                        </a:spcBef>
                        <a:buClr>
                          <a:schemeClr val="tx2"/>
                        </a:buClr>
                        <a:buFont typeface="Wingdings" pitchFamily="2" charset="2"/>
                        <a:defRPr sz="2200">
                          <a:solidFill>
                            <a:schemeClr val="tx1"/>
                          </a:solidFill>
                          <a:latin typeface="Arial" charset="0"/>
                          <a:ea typeface="ＭＳ Ｐゴシック" pitchFamily="34" charset="-128"/>
                          <a:cs typeface="Arial" charset="0"/>
                        </a:defRPr>
                      </a:lvl1pPr>
                      <a:lvl2pPr marL="742950" indent="-285750">
                        <a:spcBef>
                          <a:spcPct val="20000"/>
                        </a:spcBef>
                        <a:buClr>
                          <a:schemeClr val="tx2"/>
                        </a:buClr>
                        <a:buFont typeface="Wingdings" pitchFamily="2" charset="2"/>
                        <a:defRPr sz="2000">
                          <a:solidFill>
                            <a:schemeClr val="tx1"/>
                          </a:solidFill>
                          <a:latin typeface="Arial" charset="0"/>
                          <a:ea typeface="ＭＳ Ｐゴシック" pitchFamily="34" charset="-128"/>
                          <a:cs typeface="Arial" charset="0"/>
                        </a:defRPr>
                      </a:lvl2pPr>
                      <a:lvl3pPr marL="1143000" indent="-228600">
                        <a:spcBef>
                          <a:spcPct val="20000"/>
                        </a:spcBef>
                        <a:buClr>
                          <a:schemeClr val="tx2"/>
                        </a:buClr>
                        <a:buFont typeface="Wingdings" pitchFamily="2" charset="2"/>
                        <a:defRPr sz="2000">
                          <a:solidFill>
                            <a:schemeClr val="tx1"/>
                          </a:solidFill>
                          <a:latin typeface="Arial" charset="0"/>
                          <a:ea typeface="ＭＳ Ｐゴシック" pitchFamily="34" charset="-128"/>
                          <a:cs typeface="Arial" charset="0"/>
                        </a:defRPr>
                      </a:lvl3pPr>
                      <a:lvl4pPr marL="1600200" indent="-228600">
                        <a:spcBef>
                          <a:spcPct val="20000"/>
                        </a:spcBef>
                        <a:buClr>
                          <a:schemeClr val="tx2"/>
                        </a:buClr>
                        <a:buFont typeface="Wingdings" pitchFamily="2" charset="2"/>
                        <a:defRPr>
                          <a:solidFill>
                            <a:schemeClr val="tx1"/>
                          </a:solidFill>
                          <a:latin typeface="Arial" charset="0"/>
                          <a:ea typeface="ＭＳ Ｐゴシック" pitchFamily="34" charset="-128"/>
                          <a:cs typeface="Arial" charset="0"/>
                        </a:defRPr>
                      </a:lvl4pPr>
                      <a:lvl5pPr marL="2057400" indent="-228600">
                        <a:spcBef>
                          <a:spcPct val="20000"/>
                        </a:spcBef>
                        <a:buClr>
                          <a:schemeClr val="tx2"/>
                        </a:buClr>
                        <a:buFont typeface="Wingdings" pitchFamily="2" charset="2"/>
                        <a:defRPr>
                          <a:solidFill>
                            <a:schemeClr val="tx1"/>
                          </a:solidFill>
                          <a:latin typeface="Arial" charset="0"/>
                          <a:ea typeface="ＭＳ Ｐゴシック" pitchFamily="34" charset="-128"/>
                          <a:cs typeface="Arial" charset="0"/>
                        </a:defRPr>
                      </a:lvl5pPr>
                      <a:lvl6pPr marL="2514600" indent="-228600" defTabSz="457200" eaLnBrk="0" fontAlgn="base" hangingPunct="0">
                        <a:spcBef>
                          <a:spcPct val="20000"/>
                        </a:spcBef>
                        <a:spcAft>
                          <a:spcPct val="0"/>
                        </a:spcAft>
                        <a:buClr>
                          <a:schemeClr val="tx2"/>
                        </a:buClr>
                        <a:buFont typeface="Wingdings" pitchFamily="2" charset="2"/>
                        <a:defRPr>
                          <a:solidFill>
                            <a:schemeClr val="tx1"/>
                          </a:solidFill>
                          <a:latin typeface="Arial" charset="0"/>
                          <a:ea typeface="ＭＳ Ｐゴシック" pitchFamily="34" charset="-128"/>
                          <a:cs typeface="Arial" charset="0"/>
                        </a:defRPr>
                      </a:lvl6pPr>
                      <a:lvl7pPr marL="2971800" indent="-228600" defTabSz="457200" eaLnBrk="0" fontAlgn="base" hangingPunct="0">
                        <a:spcBef>
                          <a:spcPct val="20000"/>
                        </a:spcBef>
                        <a:spcAft>
                          <a:spcPct val="0"/>
                        </a:spcAft>
                        <a:buClr>
                          <a:schemeClr val="tx2"/>
                        </a:buClr>
                        <a:buFont typeface="Wingdings" pitchFamily="2" charset="2"/>
                        <a:defRPr>
                          <a:solidFill>
                            <a:schemeClr val="tx1"/>
                          </a:solidFill>
                          <a:latin typeface="Arial" charset="0"/>
                          <a:ea typeface="ＭＳ Ｐゴシック" pitchFamily="34" charset="-128"/>
                          <a:cs typeface="Arial" charset="0"/>
                        </a:defRPr>
                      </a:lvl7pPr>
                      <a:lvl8pPr marL="3429000" indent="-228600" defTabSz="457200" eaLnBrk="0" fontAlgn="base" hangingPunct="0">
                        <a:spcBef>
                          <a:spcPct val="20000"/>
                        </a:spcBef>
                        <a:spcAft>
                          <a:spcPct val="0"/>
                        </a:spcAft>
                        <a:buClr>
                          <a:schemeClr val="tx2"/>
                        </a:buClr>
                        <a:buFont typeface="Wingdings" pitchFamily="2" charset="2"/>
                        <a:defRPr>
                          <a:solidFill>
                            <a:schemeClr val="tx1"/>
                          </a:solidFill>
                          <a:latin typeface="Arial" charset="0"/>
                          <a:ea typeface="ＭＳ Ｐゴシック" pitchFamily="34" charset="-128"/>
                          <a:cs typeface="Arial" charset="0"/>
                        </a:defRPr>
                      </a:lvl8pPr>
                      <a:lvl9pPr marL="3886200" indent="-228600" defTabSz="457200" eaLnBrk="0" fontAlgn="base" hangingPunct="0">
                        <a:spcBef>
                          <a:spcPct val="20000"/>
                        </a:spcBef>
                        <a:spcAft>
                          <a:spcPct val="0"/>
                        </a:spcAft>
                        <a:buClr>
                          <a:schemeClr val="tx2"/>
                        </a:buClr>
                        <a:buFont typeface="Wingdings" pitchFamily="2" charset="2"/>
                        <a:defRPr>
                          <a:solidFill>
                            <a:schemeClr val="tx1"/>
                          </a:solidFill>
                          <a:latin typeface="Arial" charset="0"/>
                          <a:ea typeface="ＭＳ Ｐゴシック" pitchFamily="34" charset="-128"/>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CH" altLang="en-US" sz="2400" b="1" i="0" u="none" strike="noStrike" cap="none" normalizeH="0" baseline="0" dirty="0" err="1">
                          <a:ln>
                            <a:noFill/>
                          </a:ln>
                          <a:solidFill>
                            <a:srgbClr val="333333"/>
                          </a:solidFill>
                          <a:effectLst/>
                          <a:latin typeface="Calibri" pitchFamily="34" charset="0"/>
                          <a:ea typeface="ＭＳ Ｐゴシック" pitchFamily="34" charset="-128"/>
                          <a:cs typeface="Arial" charset="0"/>
                        </a:rPr>
                        <a:t>OTs</a:t>
                      </a:r>
                      <a:endParaRPr kumimoji="0" lang="en-GB" altLang="en-US" sz="2400" b="1" i="0" u="none" strike="noStrike" cap="none" normalizeH="0" baseline="0" dirty="0">
                        <a:ln>
                          <a:noFill/>
                        </a:ln>
                        <a:solidFill>
                          <a:srgbClr val="333333"/>
                        </a:solidFill>
                        <a:effectLst/>
                        <a:latin typeface="Calibri" pitchFamily="34" charset="0"/>
                        <a:ea typeface="ＭＳ Ｐゴシック" pitchFamily="34" charset="-128"/>
                        <a:cs typeface="Arial" charset="0"/>
                      </a:endParaRP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5E6"/>
                    </a:solidFill>
                  </a:tcPr>
                </a:tc>
                <a:tc>
                  <a:txBody>
                    <a:bodyPr/>
                    <a:lstStyle>
                      <a:lvl1pPr>
                        <a:spcBef>
                          <a:spcPct val="20000"/>
                        </a:spcBef>
                        <a:buClr>
                          <a:schemeClr val="tx2"/>
                        </a:buClr>
                        <a:buFont typeface="Wingdings" pitchFamily="2" charset="2"/>
                        <a:defRPr sz="2200">
                          <a:solidFill>
                            <a:schemeClr val="tx1"/>
                          </a:solidFill>
                          <a:latin typeface="Arial" charset="0"/>
                          <a:ea typeface="ＭＳ Ｐゴシック" pitchFamily="34" charset="-128"/>
                          <a:cs typeface="Arial" charset="0"/>
                        </a:defRPr>
                      </a:lvl1pPr>
                      <a:lvl2pPr marL="742950" indent="-285750">
                        <a:spcBef>
                          <a:spcPct val="20000"/>
                        </a:spcBef>
                        <a:buClr>
                          <a:schemeClr val="tx2"/>
                        </a:buClr>
                        <a:buFont typeface="Wingdings" pitchFamily="2" charset="2"/>
                        <a:defRPr sz="2000">
                          <a:solidFill>
                            <a:schemeClr val="tx1"/>
                          </a:solidFill>
                          <a:latin typeface="Arial" charset="0"/>
                          <a:ea typeface="ＭＳ Ｐゴシック" pitchFamily="34" charset="-128"/>
                          <a:cs typeface="Arial" charset="0"/>
                        </a:defRPr>
                      </a:lvl2pPr>
                      <a:lvl3pPr marL="1143000" indent="-228600">
                        <a:spcBef>
                          <a:spcPct val="20000"/>
                        </a:spcBef>
                        <a:buClr>
                          <a:schemeClr val="tx2"/>
                        </a:buClr>
                        <a:buFont typeface="Wingdings" pitchFamily="2" charset="2"/>
                        <a:defRPr sz="2000">
                          <a:solidFill>
                            <a:schemeClr val="tx1"/>
                          </a:solidFill>
                          <a:latin typeface="Arial" charset="0"/>
                          <a:ea typeface="ＭＳ Ｐゴシック" pitchFamily="34" charset="-128"/>
                          <a:cs typeface="Arial" charset="0"/>
                        </a:defRPr>
                      </a:lvl3pPr>
                      <a:lvl4pPr marL="1600200" indent="-228600">
                        <a:spcBef>
                          <a:spcPct val="20000"/>
                        </a:spcBef>
                        <a:buClr>
                          <a:schemeClr val="tx2"/>
                        </a:buClr>
                        <a:buFont typeface="Wingdings" pitchFamily="2" charset="2"/>
                        <a:defRPr>
                          <a:solidFill>
                            <a:schemeClr val="tx1"/>
                          </a:solidFill>
                          <a:latin typeface="Arial" charset="0"/>
                          <a:ea typeface="ＭＳ Ｐゴシック" pitchFamily="34" charset="-128"/>
                          <a:cs typeface="Arial" charset="0"/>
                        </a:defRPr>
                      </a:lvl4pPr>
                      <a:lvl5pPr marL="2057400" indent="-228600">
                        <a:spcBef>
                          <a:spcPct val="20000"/>
                        </a:spcBef>
                        <a:buClr>
                          <a:schemeClr val="tx2"/>
                        </a:buClr>
                        <a:buFont typeface="Wingdings" pitchFamily="2" charset="2"/>
                        <a:defRPr>
                          <a:solidFill>
                            <a:schemeClr val="tx1"/>
                          </a:solidFill>
                          <a:latin typeface="Arial" charset="0"/>
                          <a:ea typeface="ＭＳ Ｐゴシック" pitchFamily="34" charset="-128"/>
                          <a:cs typeface="Arial" charset="0"/>
                        </a:defRPr>
                      </a:lvl5pPr>
                      <a:lvl6pPr marL="2514600" indent="-228600" defTabSz="457200" eaLnBrk="0" fontAlgn="base" hangingPunct="0">
                        <a:spcBef>
                          <a:spcPct val="20000"/>
                        </a:spcBef>
                        <a:spcAft>
                          <a:spcPct val="0"/>
                        </a:spcAft>
                        <a:buClr>
                          <a:schemeClr val="tx2"/>
                        </a:buClr>
                        <a:buFont typeface="Wingdings" pitchFamily="2" charset="2"/>
                        <a:defRPr>
                          <a:solidFill>
                            <a:schemeClr val="tx1"/>
                          </a:solidFill>
                          <a:latin typeface="Arial" charset="0"/>
                          <a:ea typeface="ＭＳ Ｐゴシック" pitchFamily="34" charset="-128"/>
                          <a:cs typeface="Arial" charset="0"/>
                        </a:defRPr>
                      </a:lvl6pPr>
                      <a:lvl7pPr marL="2971800" indent="-228600" defTabSz="457200" eaLnBrk="0" fontAlgn="base" hangingPunct="0">
                        <a:spcBef>
                          <a:spcPct val="20000"/>
                        </a:spcBef>
                        <a:spcAft>
                          <a:spcPct val="0"/>
                        </a:spcAft>
                        <a:buClr>
                          <a:schemeClr val="tx2"/>
                        </a:buClr>
                        <a:buFont typeface="Wingdings" pitchFamily="2" charset="2"/>
                        <a:defRPr>
                          <a:solidFill>
                            <a:schemeClr val="tx1"/>
                          </a:solidFill>
                          <a:latin typeface="Arial" charset="0"/>
                          <a:ea typeface="ＭＳ Ｐゴシック" pitchFamily="34" charset="-128"/>
                          <a:cs typeface="Arial" charset="0"/>
                        </a:defRPr>
                      </a:lvl7pPr>
                      <a:lvl8pPr marL="3429000" indent="-228600" defTabSz="457200" eaLnBrk="0" fontAlgn="base" hangingPunct="0">
                        <a:spcBef>
                          <a:spcPct val="20000"/>
                        </a:spcBef>
                        <a:spcAft>
                          <a:spcPct val="0"/>
                        </a:spcAft>
                        <a:buClr>
                          <a:schemeClr val="tx2"/>
                        </a:buClr>
                        <a:buFont typeface="Wingdings" pitchFamily="2" charset="2"/>
                        <a:defRPr>
                          <a:solidFill>
                            <a:schemeClr val="tx1"/>
                          </a:solidFill>
                          <a:latin typeface="Arial" charset="0"/>
                          <a:ea typeface="ＭＳ Ｐゴシック" pitchFamily="34" charset="-128"/>
                          <a:cs typeface="Arial" charset="0"/>
                        </a:defRPr>
                      </a:lvl8pPr>
                      <a:lvl9pPr marL="3886200" indent="-228600" defTabSz="457200" eaLnBrk="0" fontAlgn="base" hangingPunct="0">
                        <a:spcBef>
                          <a:spcPct val="20000"/>
                        </a:spcBef>
                        <a:spcAft>
                          <a:spcPct val="0"/>
                        </a:spcAft>
                        <a:buClr>
                          <a:schemeClr val="tx2"/>
                        </a:buClr>
                        <a:buFont typeface="Wingdings" pitchFamily="2" charset="2"/>
                        <a:defRPr>
                          <a:solidFill>
                            <a:schemeClr val="tx1"/>
                          </a:solidFill>
                          <a:latin typeface="Arial" charset="0"/>
                          <a:ea typeface="ＭＳ Ｐゴシック" pitchFamily="34" charset="-128"/>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 altLang="en-US" sz="2000" b="0" i="0" u="none" strike="noStrike" cap="none" normalizeH="0" baseline="0" noProof="0" dirty="0">
                          <a:ln>
                            <a:noFill/>
                          </a:ln>
                          <a:solidFill>
                            <a:srgbClr val="333333"/>
                          </a:solidFill>
                          <a:effectLst/>
                          <a:latin typeface="Calibri" pitchFamily="34" charset="0"/>
                          <a:ea typeface="ＭＳ Ｐゴシック" pitchFamily="34" charset="-128"/>
                          <a:cs typeface="Arial" charset="0"/>
                        </a:rPr>
                        <a:t>Especialistas</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5E6"/>
                    </a:solidFill>
                  </a:tcPr>
                </a:tc>
                <a:tc>
                  <a:txBody>
                    <a:bodyPr/>
                    <a:lstStyle>
                      <a:lvl1pPr>
                        <a:spcBef>
                          <a:spcPct val="20000"/>
                        </a:spcBef>
                        <a:buClr>
                          <a:schemeClr val="tx2"/>
                        </a:buClr>
                        <a:buFont typeface="Wingdings" pitchFamily="2" charset="2"/>
                        <a:defRPr sz="2200">
                          <a:solidFill>
                            <a:schemeClr val="tx1"/>
                          </a:solidFill>
                          <a:latin typeface="Arial" charset="0"/>
                          <a:ea typeface="ＭＳ Ｐゴシック" pitchFamily="34" charset="-128"/>
                          <a:cs typeface="Arial" charset="0"/>
                        </a:defRPr>
                      </a:lvl1pPr>
                      <a:lvl2pPr marL="742950" indent="-285750">
                        <a:spcBef>
                          <a:spcPct val="20000"/>
                        </a:spcBef>
                        <a:buClr>
                          <a:schemeClr val="tx2"/>
                        </a:buClr>
                        <a:buFont typeface="Wingdings" pitchFamily="2" charset="2"/>
                        <a:defRPr sz="2000">
                          <a:solidFill>
                            <a:schemeClr val="tx1"/>
                          </a:solidFill>
                          <a:latin typeface="Arial" charset="0"/>
                          <a:ea typeface="ＭＳ Ｐゴシック" pitchFamily="34" charset="-128"/>
                          <a:cs typeface="Arial" charset="0"/>
                        </a:defRPr>
                      </a:lvl2pPr>
                      <a:lvl3pPr marL="1143000" indent="-228600">
                        <a:spcBef>
                          <a:spcPct val="20000"/>
                        </a:spcBef>
                        <a:buClr>
                          <a:schemeClr val="tx2"/>
                        </a:buClr>
                        <a:buFont typeface="Wingdings" pitchFamily="2" charset="2"/>
                        <a:defRPr sz="2000">
                          <a:solidFill>
                            <a:schemeClr val="tx1"/>
                          </a:solidFill>
                          <a:latin typeface="Arial" charset="0"/>
                          <a:ea typeface="ＭＳ Ｐゴシック" pitchFamily="34" charset="-128"/>
                          <a:cs typeface="Arial" charset="0"/>
                        </a:defRPr>
                      </a:lvl3pPr>
                      <a:lvl4pPr marL="1600200" indent="-228600">
                        <a:spcBef>
                          <a:spcPct val="20000"/>
                        </a:spcBef>
                        <a:buClr>
                          <a:schemeClr val="tx2"/>
                        </a:buClr>
                        <a:buFont typeface="Wingdings" pitchFamily="2" charset="2"/>
                        <a:defRPr>
                          <a:solidFill>
                            <a:schemeClr val="tx1"/>
                          </a:solidFill>
                          <a:latin typeface="Arial" charset="0"/>
                          <a:ea typeface="ＭＳ Ｐゴシック" pitchFamily="34" charset="-128"/>
                          <a:cs typeface="Arial" charset="0"/>
                        </a:defRPr>
                      </a:lvl4pPr>
                      <a:lvl5pPr marL="2057400" indent="-228600">
                        <a:spcBef>
                          <a:spcPct val="20000"/>
                        </a:spcBef>
                        <a:buClr>
                          <a:schemeClr val="tx2"/>
                        </a:buClr>
                        <a:buFont typeface="Wingdings" pitchFamily="2" charset="2"/>
                        <a:defRPr>
                          <a:solidFill>
                            <a:schemeClr val="tx1"/>
                          </a:solidFill>
                          <a:latin typeface="Arial" charset="0"/>
                          <a:ea typeface="ＭＳ Ｐゴシック" pitchFamily="34" charset="-128"/>
                          <a:cs typeface="Arial" charset="0"/>
                        </a:defRPr>
                      </a:lvl5pPr>
                      <a:lvl6pPr marL="2514600" indent="-228600" defTabSz="457200" eaLnBrk="0" fontAlgn="base" hangingPunct="0">
                        <a:spcBef>
                          <a:spcPct val="20000"/>
                        </a:spcBef>
                        <a:spcAft>
                          <a:spcPct val="0"/>
                        </a:spcAft>
                        <a:buClr>
                          <a:schemeClr val="tx2"/>
                        </a:buClr>
                        <a:buFont typeface="Wingdings" pitchFamily="2" charset="2"/>
                        <a:defRPr>
                          <a:solidFill>
                            <a:schemeClr val="tx1"/>
                          </a:solidFill>
                          <a:latin typeface="Arial" charset="0"/>
                          <a:ea typeface="ＭＳ Ｐゴシック" pitchFamily="34" charset="-128"/>
                          <a:cs typeface="Arial" charset="0"/>
                        </a:defRPr>
                      </a:lvl6pPr>
                      <a:lvl7pPr marL="2971800" indent="-228600" defTabSz="457200" eaLnBrk="0" fontAlgn="base" hangingPunct="0">
                        <a:spcBef>
                          <a:spcPct val="20000"/>
                        </a:spcBef>
                        <a:spcAft>
                          <a:spcPct val="0"/>
                        </a:spcAft>
                        <a:buClr>
                          <a:schemeClr val="tx2"/>
                        </a:buClr>
                        <a:buFont typeface="Wingdings" pitchFamily="2" charset="2"/>
                        <a:defRPr>
                          <a:solidFill>
                            <a:schemeClr val="tx1"/>
                          </a:solidFill>
                          <a:latin typeface="Arial" charset="0"/>
                          <a:ea typeface="ＭＳ Ｐゴシック" pitchFamily="34" charset="-128"/>
                          <a:cs typeface="Arial" charset="0"/>
                        </a:defRPr>
                      </a:lvl7pPr>
                      <a:lvl8pPr marL="3429000" indent="-228600" defTabSz="457200" eaLnBrk="0" fontAlgn="base" hangingPunct="0">
                        <a:spcBef>
                          <a:spcPct val="20000"/>
                        </a:spcBef>
                        <a:spcAft>
                          <a:spcPct val="0"/>
                        </a:spcAft>
                        <a:buClr>
                          <a:schemeClr val="tx2"/>
                        </a:buClr>
                        <a:buFont typeface="Wingdings" pitchFamily="2" charset="2"/>
                        <a:defRPr>
                          <a:solidFill>
                            <a:schemeClr val="tx1"/>
                          </a:solidFill>
                          <a:latin typeface="Arial" charset="0"/>
                          <a:ea typeface="ＭＳ Ｐゴシック" pitchFamily="34" charset="-128"/>
                          <a:cs typeface="Arial" charset="0"/>
                        </a:defRPr>
                      </a:lvl8pPr>
                      <a:lvl9pPr marL="3886200" indent="-228600" defTabSz="457200" eaLnBrk="0" fontAlgn="base" hangingPunct="0">
                        <a:spcBef>
                          <a:spcPct val="20000"/>
                        </a:spcBef>
                        <a:spcAft>
                          <a:spcPct val="0"/>
                        </a:spcAft>
                        <a:buClr>
                          <a:schemeClr val="tx2"/>
                        </a:buClr>
                        <a:buFont typeface="Wingdings" pitchFamily="2" charset="2"/>
                        <a:defRPr>
                          <a:solidFill>
                            <a:schemeClr val="tx1"/>
                          </a:solidFill>
                          <a:latin typeface="Arial" charset="0"/>
                          <a:ea typeface="ＭＳ Ｐゴシック" pitchFamily="34" charset="-128"/>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pt-BR" altLang="en-US" sz="2000" b="0" i="0" u="none" strike="noStrike" cap="none" normalizeH="0" baseline="0" noProof="0" dirty="0">
                          <a:ln>
                            <a:noFill/>
                          </a:ln>
                          <a:solidFill>
                            <a:srgbClr val="333333"/>
                          </a:solidFill>
                          <a:effectLst/>
                          <a:latin typeface="Calibri"/>
                          <a:ea typeface="ＭＳ Ｐゴシック"/>
                          <a:cs typeface="Arial"/>
                        </a:rPr>
                        <a:t>Nove principais tratados sobre direitos humanos</a:t>
                      </a:r>
                      <a:endParaRPr kumimoji="0" lang="es-ES" altLang="en-US" sz="2000" b="0" i="0" u="none" strike="noStrike" cap="none" normalizeH="0" baseline="0" noProof="0" dirty="0">
                        <a:ln>
                          <a:noFill/>
                        </a:ln>
                        <a:solidFill>
                          <a:srgbClr val="333333"/>
                        </a:solidFill>
                        <a:effectLst/>
                        <a:latin typeface="Calibri"/>
                        <a:ea typeface="ＭＳ Ｐゴシック"/>
                        <a:cs typeface="Arial"/>
                      </a:endParaRP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5E6"/>
                    </a:solidFill>
                  </a:tcPr>
                </a:tc>
                <a:tc>
                  <a:txBody>
                    <a:bodyPr/>
                    <a:lstStyle>
                      <a:lvl1pPr>
                        <a:spcBef>
                          <a:spcPct val="20000"/>
                        </a:spcBef>
                        <a:buClr>
                          <a:schemeClr val="tx2"/>
                        </a:buClr>
                        <a:buFont typeface="Wingdings" pitchFamily="2" charset="2"/>
                        <a:defRPr sz="2200">
                          <a:solidFill>
                            <a:schemeClr val="tx1"/>
                          </a:solidFill>
                          <a:latin typeface="Arial" charset="0"/>
                          <a:ea typeface="ＭＳ Ｐゴシック" pitchFamily="34" charset="-128"/>
                          <a:cs typeface="Arial" charset="0"/>
                        </a:defRPr>
                      </a:lvl1pPr>
                      <a:lvl2pPr marL="742950" indent="-285750">
                        <a:spcBef>
                          <a:spcPct val="20000"/>
                        </a:spcBef>
                        <a:buClr>
                          <a:schemeClr val="tx2"/>
                        </a:buClr>
                        <a:buFont typeface="Wingdings" pitchFamily="2" charset="2"/>
                        <a:defRPr sz="2000">
                          <a:solidFill>
                            <a:schemeClr val="tx1"/>
                          </a:solidFill>
                          <a:latin typeface="Arial" charset="0"/>
                          <a:ea typeface="ＭＳ Ｐゴシック" pitchFamily="34" charset="-128"/>
                          <a:cs typeface="Arial" charset="0"/>
                        </a:defRPr>
                      </a:lvl2pPr>
                      <a:lvl3pPr marL="1143000" indent="-228600">
                        <a:spcBef>
                          <a:spcPct val="20000"/>
                        </a:spcBef>
                        <a:buClr>
                          <a:schemeClr val="tx2"/>
                        </a:buClr>
                        <a:buFont typeface="Wingdings" pitchFamily="2" charset="2"/>
                        <a:defRPr sz="2000">
                          <a:solidFill>
                            <a:schemeClr val="tx1"/>
                          </a:solidFill>
                          <a:latin typeface="Arial" charset="0"/>
                          <a:ea typeface="ＭＳ Ｐゴシック" pitchFamily="34" charset="-128"/>
                          <a:cs typeface="Arial" charset="0"/>
                        </a:defRPr>
                      </a:lvl3pPr>
                      <a:lvl4pPr marL="1600200" indent="-228600">
                        <a:spcBef>
                          <a:spcPct val="20000"/>
                        </a:spcBef>
                        <a:buClr>
                          <a:schemeClr val="tx2"/>
                        </a:buClr>
                        <a:buFont typeface="Wingdings" pitchFamily="2" charset="2"/>
                        <a:defRPr>
                          <a:solidFill>
                            <a:schemeClr val="tx1"/>
                          </a:solidFill>
                          <a:latin typeface="Arial" charset="0"/>
                          <a:ea typeface="ＭＳ Ｐゴシック" pitchFamily="34" charset="-128"/>
                          <a:cs typeface="Arial" charset="0"/>
                        </a:defRPr>
                      </a:lvl4pPr>
                      <a:lvl5pPr marL="2057400" indent="-228600">
                        <a:spcBef>
                          <a:spcPct val="20000"/>
                        </a:spcBef>
                        <a:buClr>
                          <a:schemeClr val="tx2"/>
                        </a:buClr>
                        <a:buFont typeface="Wingdings" pitchFamily="2" charset="2"/>
                        <a:defRPr>
                          <a:solidFill>
                            <a:schemeClr val="tx1"/>
                          </a:solidFill>
                          <a:latin typeface="Arial" charset="0"/>
                          <a:ea typeface="ＭＳ Ｐゴシック" pitchFamily="34" charset="-128"/>
                          <a:cs typeface="Arial" charset="0"/>
                        </a:defRPr>
                      </a:lvl5pPr>
                      <a:lvl6pPr marL="2514600" indent="-228600" defTabSz="457200" eaLnBrk="0" fontAlgn="base" hangingPunct="0">
                        <a:spcBef>
                          <a:spcPct val="20000"/>
                        </a:spcBef>
                        <a:spcAft>
                          <a:spcPct val="0"/>
                        </a:spcAft>
                        <a:buClr>
                          <a:schemeClr val="tx2"/>
                        </a:buClr>
                        <a:buFont typeface="Wingdings" pitchFamily="2" charset="2"/>
                        <a:defRPr>
                          <a:solidFill>
                            <a:schemeClr val="tx1"/>
                          </a:solidFill>
                          <a:latin typeface="Arial" charset="0"/>
                          <a:ea typeface="ＭＳ Ｐゴシック" pitchFamily="34" charset="-128"/>
                          <a:cs typeface="Arial" charset="0"/>
                        </a:defRPr>
                      </a:lvl6pPr>
                      <a:lvl7pPr marL="2971800" indent="-228600" defTabSz="457200" eaLnBrk="0" fontAlgn="base" hangingPunct="0">
                        <a:spcBef>
                          <a:spcPct val="20000"/>
                        </a:spcBef>
                        <a:spcAft>
                          <a:spcPct val="0"/>
                        </a:spcAft>
                        <a:buClr>
                          <a:schemeClr val="tx2"/>
                        </a:buClr>
                        <a:buFont typeface="Wingdings" pitchFamily="2" charset="2"/>
                        <a:defRPr>
                          <a:solidFill>
                            <a:schemeClr val="tx1"/>
                          </a:solidFill>
                          <a:latin typeface="Arial" charset="0"/>
                          <a:ea typeface="ＭＳ Ｐゴシック" pitchFamily="34" charset="-128"/>
                          <a:cs typeface="Arial" charset="0"/>
                        </a:defRPr>
                      </a:lvl7pPr>
                      <a:lvl8pPr marL="3429000" indent="-228600" defTabSz="457200" eaLnBrk="0" fontAlgn="base" hangingPunct="0">
                        <a:spcBef>
                          <a:spcPct val="20000"/>
                        </a:spcBef>
                        <a:spcAft>
                          <a:spcPct val="0"/>
                        </a:spcAft>
                        <a:buClr>
                          <a:schemeClr val="tx2"/>
                        </a:buClr>
                        <a:buFont typeface="Wingdings" pitchFamily="2" charset="2"/>
                        <a:defRPr>
                          <a:solidFill>
                            <a:schemeClr val="tx1"/>
                          </a:solidFill>
                          <a:latin typeface="Arial" charset="0"/>
                          <a:ea typeface="ＭＳ Ｐゴシック" pitchFamily="34" charset="-128"/>
                          <a:cs typeface="Arial" charset="0"/>
                        </a:defRPr>
                      </a:lvl8pPr>
                      <a:lvl9pPr marL="3886200" indent="-228600" defTabSz="457200" eaLnBrk="0" fontAlgn="base" hangingPunct="0">
                        <a:spcBef>
                          <a:spcPct val="20000"/>
                        </a:spcBef>
                        <a:spcAft>
                          <a:spcPct val="0"/>
                        </a:spcAft>
                        <a:buClr>
                          <a:schemeClr val="tx2"/>
                        </a:buClr>
                        <a:buFont typeface="Wingdings" pitchFamily="2" charset="2"/>
                        <a:defRPr>
                          <a:solidFill>
                            <a:schemeClr val="tx1"/>
                          </a:solidFill>
                          <a:latin typeface="Arial" charset="0"/>
                          <a:ea typeface="ＭＳ Ｐゴシック" pitchFamily="34" charset="-128"/>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pt-BR" altLang="en-US" sz="2000" b="0" i="0" u="none" strike="noStrike" cap="none" normalizeH="0" baseline="0" noProof="0" dirty="0">
                          <a:ln>
                            <a:noFill/>
                          </a:ln>
                          <a:solidFill>
                            <a:srgbClr val="333333"/>
                          </a:solidFill>
                          <a:effectLst/>
                          <a:latin typeface="Calibri"/>
                          <a:ea typeface="ＭＳ Ｐゴシック"/>
                          <a:cs typeface="Arial"/>
                        </a:rPr>
                        <a:t>- Relatório</a:t>
                      </a:r>
                    </a:p>
                    <a:p>
                      <a:pPr marL="0" marR="0" lvl="0" indent="0" algn="l" defTabSz="457200" rtl="0" eaLnBrk="1" fontAlgn="base" latinLnBrk="0" hangingPunct="1">
                        <a:lnSpc>
                          <a:spcPct val="100000"/>
                        </a:lnSpc>
                        <a:spcBef>
                          <a:spcPct val="0"/>
                        </a:spcBef>
                        <a:spcAft>
                          <a:spcPct val="0"/>
                        </a:spcAft>
                        <a:buClrTx/>
                        <a:buSzTx/>
                        <a:buFontTx/>
                        <a:buNone/>
                        <a:tabLst/>
                      </a:pPr>
                      <a:r>
                        <a:rPr kumimoji="0" lang="pt-BR" altLang="en-US" sz="2000" b="0" i="0" u="none" strike="noStrike" cap="none" normalizeH="0" baseline="0" noProof="0" dirty="0">
                          <a:ln>
                            <a:noFill/>
                          </a:ln>
                          <a:solidFill>
                            <a:srgbClr val="333333"/>
                          </a:solidFill>
                          <a:effectLst/>
                          <a:latin typeface="Calibri"/>
                          <a:ea typeface="ＭＳ Ｐゴシック"/>
                          <a:cs typeface="Arial"/>
                        </a:rPr>
                        <a:t>- Reclamações individuais</a:t>
                      </a:r>
                    </a:p>
                    <a:p>
                      <a:pPr marL="0" marR="0" lvl="0" indent="0" algn="l" defTabSz="457200" rtl="0" eaLnBrk="1" fontAlgn="base" latinLnBrk="0" hangingPunct="1">
                        <a:lnSpc>
                          <a:spcPct val="100000"/>
                        </a:lnSpc>
                        <a:spcBef>
                          <a:spcPct val="0"/>
                        </a:spcBef>
                        <a:spcAft>
                          <a:spcPct val="0"/>
                        </a:spcAft>
                        <a:buClrTx/>
                        <a:buSzTx/>
                        <a:buFontTx/>
                        <a:buNone/>
                        <a:tabLst/>
                      </a:pPr>
                      <a:r>
                        <a:rPr kumimoji="0" lang="pt-BR" altLang="en-US" sz="2000" b="0" i="0" u="none" strike="noStrike" cap="none" normalizeH="0" baseline="0" noProof="0" dirty="0">
                          <a:ln>
                            <a:noFill/>
                          </a:ln>
                          <a:solidFill>
                            <a:srgbClr val="333333"/>
                          </a:solidFill>
                          <a:effectLst/>
                          <a:latin typeface="Calibri"/>
                          <a:ea typeface="ＭＳ Ｐゴシック"/>
                          <a:cs typeface="Arial"/>
                        </a:rPr>
                        <a:t>- Visitas (para 1 </a:t>
                      </a:r>
                      <a:r>
                        <a:rPr kumimoji="0" lang="pt-BR" altLang="en-US" sz="2000" b="0" i="0" u="none" strike="noStrike" cap="none" normalizeH="0" baseline="0" noProof="0" dirty="0" err="1">
                          <a:ln>
                            <a:noFill/>
                          </a:ln>
                          <a:solidFill>
                            <a:srgbClr val="333333"/>
                          </a:solidFill>
                          <a:effectLst/>
                          <a:latin typeface="Calibri"/>
                          <a:ea typeface="ＭＳ Ｐゴシック"/>
                          <a:cs typeface="Arial"/>
                        </a:rPr>
                        <a:t>OT-PEs</a:t>
                      </a:r>
                      <a:r>
                        <a:rPr kumimoji="0" lang="pt-BR" altLang="en-US" sz="2000" b="0" i="0" u="none" strike="noStrike" cap="none" normalizeH="0" baseline="0" noProof="0" dirty="0">
                          <a:ln>
                            <a:noFill/>
                          </a:ln>
                          <a:solidFill>
                            <a:srgbClr val="333333"/>
                          </a:solidFill>
                          <a:effectLst/>
                          <a:latin typeface="Calibri"/>
                          <a:ea typeface="ＭＳ Ｐゴシック"/>
                          <a:cs typeface="Arial"/>
                        </a:rPr>
                        <a:t>)</a:t>
                      </a:r>
                      <a:endParaRPr kumimoji="0" lang="es-ES" altLang="en-US" sz="2000" b="0" i="0" u="none" strike="noStrike" cap="none" normalizeH="0" baseline="0" noProof="0" dirty="0">
                        <a:ln>
                          <a:noFill/>
                        </a:ln>
                        <a:solidFill>
                          <a:srgbClr val="333333"/>
                        </a:solidFill>
                        <a:effectLst/>
                        <a:latin typeface="Calibri" pitchFamily="34" charset="0"/>
                        <a:ea typeface="ＭＳ Ｐゴシック" pitchFamily="34" charset="-128"/>
                        <a:cs typeface="Arial" charset="0"/>
                      </a:endParaRP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5E6"/>
                    </a:solidFill>
                  </a:tcPr>
                </a:tc>
                <a:extLst>
                  <a:ext uri="{0D108BD9-81ED-4DB2-BD59-A6C34878D82A}">
                    <a16:rowId xmlns:a16="http://schemas.microsoft.com/office/drawing/2014/main" xmlns="" val="10003"/>
                  </a:ext>
                </a:extLst>
              </a:tr>
              <a:tr h="822945">
                <a:tc>
                  <a:txBody>
                    <a:bodyPr/>
                    <a:lstStyle>
                      <a:lvl1pPr>
                        <a:spcBef>
                          <a:spcPct val="20000"/>
                        </a:spcBef>
                        <a:buClr>
                          <a:schemeClr val="tx2"/>
                        </a:buClr>
                        <a:buFont typeface="Wingdings" pitchFamily="2" charset="2"/>
                        <a:defRPr sz="2200">
                          <a:solidFill>
                            <a:schemeClr val="tx1"/>
                          </a:solidFill>
                          <a:latin typeface="Arial" charset="0"/>
                          <a:ea typeface="ＭＳ Ｐゴシック" pitchFamily="34" charset="-128"/>
                          <a:cs typeface="Arial" charset="0"/>
                        </a:defRPr>
                      </a:lvl1pPr>
                      <a:lvl2pPr marL="742950" indent="-285750">
                        <a:spcBef>
                          <a:spcPct val="20000"/>
                        </a:spcBef>
                        <a:buClr>
                          <a:schemeClr val="tx2"/>
                        </a:buClr>
                        <a:buFont typeface="Wingdings" pitchFamily="2" charset="2"/>
                        <a:defRPr sz="2000">
                          <a:solidFill>
                            <a:schemeClr val="tx1"/>
                          </a:solidFill>
                          <a:latin typeface="Arial" charset="0"/>
                          <a:ea typeface="ＭＳ Ｐゴシック" pitchFamily="34" charset="-128"/>
                          <a:cs typeface="Arial" charset="0"/>
                        </a:defRPr>
                      </a:lvl2pPr>
                      <a:lvl3pPr marL="1143000" indent="-228600">
                        <a:spcBef>
                          <a:spcPct val="20000"/>
                        </a:spcBef>
                        <a:buClr>
                          <a:schemeClr val="tx2"/>
                        </a:buClr>
                        <a:buFont typeface="Wingdings" pitchFamily="2" charset="2"/>
                        <a:defRPr sz="2000">
                          <a:solidFill>
                            <a:schemeClr val="tx1"/>
                          </a:solidFill>
                          <a:latin typeface="Arial" charset="0"/>
                          <a:ea typeface="ＭＳ Ｐゴシック" pitchFamily="34" charset="-128"/>
                          <a:cs typeface="Arial" charset="0"/>
                        </a:defRPr>
                      </a:lvl3pPr>
                      <a:lvl4pPr marL="1600200" indent="-228600">
                        <a:spcBef>
                          <a:spcPct val="20000"/>
                        </a:spcBef>
                        <a:buClr>
                          <a:schemeClr val="tx2"/>
                        </a:buClr>
                        <a:buFont typeface="Wingdings" pitchFamily="2" charset="2"/>
                        <a:defRPr>
                          <a:solidFill>
                            <a:schemeClr val="tx1"/>
                          </a:solidFill>
                          <a:latin typeface="Arial" charset="0"/>
                          <a:ea typeface="ＭＳ Ｐゴシック" pitchFamily="34" charset="-128"/>
                          <a:cs typeface="Arial" charset="0"/>
                        </a:defRPr>
                      </a:lvl4pPr>
                      <a:lvl5pPr marL="2057400" indent="-228600">
                        <a:spcBef>
                          <a:spcPct val="20000"/>
                        </a:spcBef>
                        <a:buClr>
                          <a:schemeClr val="tx2"/>
                        </a:buClr>
                        <a:buFont typeface="Wingdings" pitchFamily="2" charset="2"/>
                        <a:defRPr>
                          <a:solidFill>
                            <a:schemeClr val="tx1"/>
                          </a:solidFill>
                          <a:latin typeface="Arial" charset="0"/>
                          <a:ea typeface="ＭＳ Ｐゴシック" pitchFamily="34" charset="-128"/>
                          <a:cs typeface="Arial" charset="0"/>
                        </a:defRPr>
                      </a:lvl5pPr>
                      <a:lvl6pPr marL="2514600" indent="-228600" defTabSz="457200" eaLnBrk="0" fontAlgn="base" hangingPunct="0">
                        <a:spcBef>
                          <a:spcPct val="20000"/>
                        </a:spcBef>
                        <a:spcAft>
                          <a:spcPct val="0"/>
                        </a:spcAft>
                        <a:buClr>
                          <a:schemeClr val="tx2"/>
                        </a:buClr>
                        <a:buFont typeface="Wingdings" pitchFamily="2" charset="2"/>
                        <a:defRPr>
                          <a:solidFill>
                            <a:schemeClr val="tx1"/>
                          </a:solidFill>
                          <a:latin typeface="Arial" charset="0"/>
                          <a:ea typeface="ＭＳ Ｐゴシック" pitchFamily="34" charset="-128"/>
                          <a:cs typeface="Arial" charset="0"/>
                        </a:defRPr>
                      </a:lvl6pPr>
                      <a:lvl7pPr marL="2971800" indent="-228600" defTabSz="457200" eaLnBrk="0" fontAlgn="base" hangingPunct="0">
                        <a:spcBef>
                          <a:spcPct val="20000"/>
                        </a:spcBef>
                        <a:spcAft>
                          <a:spcPct val="0"/>
                        </a:spcAft>
                        <a:buClr>
                          <a:schemeClr val="tx2"/>
                        </a:buClr>
                        <a:buFont typeface="Wingdings" pitchFamily="2" charset="2"/>
                        <a:defRPr>
                          <a:solidFill>
                            <a:schemeClr val="tx1"/>
                          </a:solidFill>
                          <a:latin typeface="Arial" charset="0"/>
                          <a:ea typeface="ＭＳ Ｐゴシック" pitchFamily="34" charset="-128"/>
                          <a:cs typeface="Arial" charset="0"/>
                        </a:defRPr>
                      </a:lvl7pPr>
                      <a:lvl8pPr marL="3429000" indent="-228600" defTabSz="457200" eaLnBrk="0" fontAlgn="base" hangingPunct="0">
                        <a:spcBef>
                          <a:spcPct val="20000"/>
                        </a:spcBef>
                        <a:spcAft>
                          <a:spcPct val="0"/>
                        </a:spcAft>
                        <a:buClr>
                          <a:schemeClr val="tx2"/>
                        </a:buClr>
                        <a:buFont typeface="Wingdings" pitchFamily="2" charset="2"/>
                        <a:defRPr>
                          <a:solidFill>
                            <a:schemeClr val="tx1"/>
                          </a:solidFill>
                          <a:latin typeface="Arial" charset="0"/>
                          <a:ea typeface="ＭＳ Ｐゴシック" pitchFamily="34" charset="-128"/>
                          <a:cs typeface="Arial" charset="0"/>
                        </a:defRPr>
                      </a:lvl8pPr>
                      <a:lvl9pPr marL="3886200" indent="-228600" defTabSz="457200" eaLnBrk="0" fontAlgn="base" hangingPunct="0">
                        <a:spcBef>
                          <a:spcPct val="20000"/>
                        </a:spcBef>
                        <a:spcAft>
                          <a:spcPct val="0"/>
                        </a:spcAft>
                        <a:buClr>
                          <a:schemeClr val="tx2"/>
                        </a:buClr>
                        <a:buFont typeface="Wingdings" pitchFamily="2" charset="2"/>
                        <a:defRPr>
                          <a:solidFill>
                            <a:schemeClr val="tx1"/>
                          </a:solidFill>
                          <a:latin typeface="Arial" charset="0"/>
                          <a:ea typeface="ＭＳ Ｐゴシック" pitchFamily="34" charset="-128"/>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GB" altLang="en-US" sz="2400" b="0" i="0" u="none" strike="noStrike" cap="none" normalizeH="0" baseline="0">
                        <a:ln>
                          <a:noFill/>
                        </a:ln>
                        <a:solidFill>
                          <a:srgbClr val="333333"/>
                        </a:solidFill>
                        <a:effectLst/>
                        <a:latin typeface="Calibri" pitchFamily="34" charset="0"/>
                        <a:ea typeface="ＭＳ Ｐゴシック" pitchFamily="34" charset="-128"/>
                        <a:cs typeface="Arial" charset="0"/>
                      </a:endParaRP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3"/>
                    </a:solidFill>
                  </a:tcPr>
                </a:tc>
                <a:tc gridSpan="3">
                  <a:txBody>
                    <a:bodyPr/>
                    <a:lstStyle>
                      <a:lvl1pPr>
                        <a:spcBef>
                          <a:spcPct val="20000"/>
                        </a:spcBef>
                        <a:buClr>
                          <a:schemeClr val="tx2"/>
                        </a:buClr>
                        <a:buFont typeface="Wingdings" pitchFamily="2" charset="2"/>
                        <a:defRPr sz="2200">
                          <a:solidFill>
                            <a:schemeClr val="tx1"/>
                          </a:solidFill>
                          <a:latin typeface="Arial" charset="0"/>
                          <a:ea typeface="ＭＳ Ｐゴシック" pitchFamily="34" charset="-128"/>
                          <a:cs typeface="Arial" charset="0"/>
                        </a:defRPr>
                      </a:lvl1pPr>
                      <a:lvl2pPr marL="742950" indent="-285750">
                        <a:spcBef>
                          <a:spcPct val="20000"/>
                        </a:spcBef>
                        <a:buClr>
                          <a:schemeClr val="tx2"/>
                        </a:buClr>
                        <a:buFont typeface="Wingdings" pitchFamily="2" charset="2"/>
                        <a:defRPr sz="2000">
                          <a:solidFill>
                            <a:schemeClr val="tx1"/>
                          </a:solidFill>
                          <a:latin typeface="Arial" charset="0"/>
                          <a:ea typeface="ＭＳ Ｐゴシック" pitchFamily="34" charset="-128"/>
                          <a:cs typeface="Arial" charset="0"/>
                        </a:defRPr>
                      </a:lvl2pPr>
                      <a:lvl3pPr marL="1143000" indent="-228600">
                        <a:spcBef>
                          <a:spcPct val="20000"/>
                        </a:spcBef>
                        <a:buClr>
                          <a:schemeClr val="tx2"/>
                        </a:buClr>
                        <a:buFont typeface="Wingdings" pitchFamily="2" charset="2"/>
                        <a:defRPr sz="2000">
                          <a:solidFill>
                            <a:schemeClr val="tx1"/>
                          </a:solidFill>
                          <a:latin typeface="Arial" charset="0"/>
                          <a:ea typeface="ＭＳ Ｐゴシック" pitchFamily="34" charset="-128"/>
                          <a:cs typeface="Arial" charset="0"/>
                        </a:defRPr>
                      </a:lvl3pPr>
                      <a:lvl4pPr marL="1600200" indent="-228600">
                        <a:spcBef>
                          <a:spcPct val="20000"/>
                        </a:spcBef>
                        <a:buClr>
                          <a:schemeClr val="tx2"/>
                        </a:buClr>
                        <a:buFont typeface="Wingdings" pitchFamily="2" charset="2"/>
                        <a:defRPr>
                          <a:solidFill>
                            <a:schemeClr val="tx1"/>
                          </a:solidFill>
                          <a:latin typeface="Arial" charset="0"/>
                          <a:ea typeface="ＭＳ Ｐゴシック" pitchFamily="34" charset="-128"/>
                          <a:cs typeface="Arial" charset="0"/>
                        </a:defRPr>
                      </a:lvl4pPr>
                      <a:lvl5pPr marL="2057400" indent="-228600">
                        <a:spcBef>
                          <a:spcPct val="20000"/>
                        </a:spcBef>
                        <a:buClr>
                          <a:schemeClr val="tx2"/>
                        </a:buClr>
                        <a:buFont typeface="Wingdings" pitchFamily="2" charset="2"/>
                        <a:defRPr>
                          <a:solidFill>
                            <a:schemeClr val="tx1"/>
                          </a:solidFill>
                          <a:latin typeface="Arial" charset="0"/>
                          <a:ea typeface="ＭＳ Ｐゴシック" pitchFamily="34" charset="-128"/>
                          <a:cs typeface="Arial" charset="0"/>
                        </a:defRPr>
                      </a:lvl5pPr>
                      <a:lvl6pPr marL="2514600" indent="-228600" defTabSz="457200" eaLnBrk="0" fontAlgn="base" hangingPunct="0">
                        <a:spcBef>
                          <a:spcPct val="20000"/>
                        </a:spcBef>
                        <a:spcAft>
                          <a:spcPct val="0"/>
                        </a:spcAft>
                        <a:buClr>
                          <a:schemeClr val="tx2"/>
                        </a:buClr>
                        <a:buFont typeface="Wingdings" pitchFamily="2" charset="2"/>
                        <a:defRPr>
                          <a:solidFill>
                            <a:schemeClr val="tx1"/>
                          </a:solidFill>
                          <a:latin typeface="Arial" charset="0"/>
                          <a:ea typeface="ＭＳ Ｐゴシック" pitchFamily="34" charset="-128"/>
                          <a:cs typeface="Arial" charset="0"/>
                        </a:defRPr>
                      </a:lvl6pPr>
                      <a:lvl7pPr marL="2971800" indent="-228600" defTabSz="457200" eaLnBrk="0" fontAlgn="base" hangingPunct="0">
                        <a:spcBef>
                          <a:spcPct val="20000"/>
                        </a:spcBef>
                        <a:spcAft>
                          <a:spcPct val="0"/>
                        </a:spcAft>
                        <a:buClr>
                          <a:schemeClr val="tx2"/>
                        </a:buClr>
                        <a:buFont typeface="Wingdings" pitchFamily="2" charset="2"/>
                        <a:defRPr>
                          <a:solidFill>
                            <a:schemeClr val="tx1"/>
                          </a:solidFill>
                          <a:latin typeface="Arial" charset="0"/>
                          <a:ea typeface="ＭＳ Ｐゴシック" pitchFamily="34" charset="-128"/>
                          <a:cs typeface="Arial" charset="0"/>
                        </a:defRPr>
                      </a:lvl7pPr>
                      <a:lvl8pPr marL="3429000" indent="-228600" defTabSz="457200" eaLnBrk="0" fontAlgn="base" hangingPunct="0">
                        <a:spcBef>
                          <a:spcPct val="20000"/>
                        </a:spcBef>
                        <a:spcAft>
                          <a:spcPct val="0"/>
                        </a:spcAft>
                        <a:buClr>
                          <a:schemeClr val="tx2"/>
                        </a:buClr>
                        <a:buFont typeface="Wingdings" pitchFamily="2" charset="2"/>
                        <a:defRPr>
                          <a:solidFill>
                            <a:schemeClr val="tx1"/>
                          </a:solidFill>
                          <a:latin typeface="Arial" charset="0"/>
                          <a:ea typeface="ＭＳ Ｐゴシック" pitchFamily="34" charset="-128"/>
                          <a:cs typeface="Arial" charset="0"/>
                        </a:defRPr>
                      </a:lvl8pPr>
                      <a:lvl9pPr marL="3886200" indent="-228600" defTabSz="457200" eaLnBrk="0" fontAlgn="base" hangingPunct="0">
                        <a:spcBef>
                          <a:spcPct val="20000"/>
                        </a:spcBef>
                        <a:spcAft>
                          <a:spcPct val="0"/>
                        </a:spcAft>
                        <a:buClr>
                          <a:schemeClr val="tx2"/>
                        </a:buClr>
                        <a:buFont typeface="Wingdings" pitchFamily="2" charset="2"/>
                        <a:defRPr>
                          <a:solidFill>
                            <a:schemeClr val="tx1"/>
                          </a:solidFill>
                          <a:latin typeface="Arial" charset="0"/>
                          <a:ea typeface="ＭＳ Ｐゴシック" pitchFamily="34" charset="-128"/>
                          <a:cs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pt-BR" altLang="en-US" sz="2200" b="1" i="0" u="none" strike="noStrike" cap="none" normalizeH="0" baseline="0" dirty="0">
                          <a:ln>
                            <a:noFill/>
                          </a:ln>
                          <a:solidFill>
                            <a:srgbClr val="333333"/>
                          </a:solidFill>
                          <a:effectLst/>
                          <a:latin typeface="Calibri" pitchFamily="34" charset="0"/>
                          <a:ea typeface="ＭＳ Ｐゴシック" pitchFamily="34" charset="-128"/>
                          <a:cs typeface="Arial" charset="0"/>
                        </a:rPr>
                        <a:t>OS TRÊS MECANISMOS EMITEM RECOMENDAÇÕES !!</a:t>
                      </a:r>
                      <a:endParaRPr kumimoji="0" lang="en-GB" altLang="en-US" sz="2200" b="1" i="0" u="none" strike="noStrike" cap="none" normalizeH="0" baseline="0" dirty="0">
                        <a:ln>
                          <a:noFill/>
                        </a:ln>
                        <a:solidFill>
                          <a:srgbClr val="333333"/>
                        </a:solidFill>
                        <a:effectLst/>
                        <a:latin typeface="Calibri" pitchFamily="34" charset="0"/>
                        <a:ea typeface="ＭＳ Ｐゴシック" pitchFamily="34" charset="-128"/>
                        <a:cs typeface="Arial" charset="0"/>
                      </a:endParaRP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3"/>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10004"/>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741363" y="2747963"/>
            <a:ext cx="7566025" cy="1090612"/>
          </a:xfrm>
        </p:spPr>
        <p:txBody>
          <a:bodyPr/>
          <a:lstStyle/>
          <a:p>
            <a:pPr algn="ctr"/>
            <a:r>
              <a:rPr lang="fr-CH" altLang="en-US" sz="6000" dirty="0">
                <a:latin typeface="Arial" charset="0"/>
                <a:ea typeface="ＭＳ Ｐゴシック" pitchFamily="34" charset="-128"/>
                <a:cs typeface="Arial" charset="0"/>
              </a:rPr>
              <a:t>Obrigada!</a:t>
            </a:r>
            <a:endParaRPr lang="en-GB" altLang="en-US" sz="6000" dirty="0">
              <a:latin typeface="Arial" charset="0"/>
              <a:ea typeface="ＭＳ Ｐゴシック" pitchFamily="34" charset="-128"/>
              <a:cs typeface="Arial" charset="0"/>
            </a:endParaRPr>
          </a:p>
        </p:txBody>
      </p:sp>
      <p:sp>
        <p:nvSpPr>
          <p:cNvPr id="2" name="CaixaDeTexto 1"/>
          <p:cNvSpPr txBox="1"/>
          <p:nvPr/>
        </p:nvSpPr>
        <p:spPr>
          <a:xfrm>
            <a:off x="2568272" y="4023359"/>
            <a:ext cx="6353092" cy="1077218"/>
          </a:xfrm>
          <a:prstGeom prst="rect">
            <a:avLst/>
          </a:prstGeom>
          <a:noFill/>
        </p:spPr>
        <p:txBody>
          <a:bodyPr wrap="square" rtlCol="0">
            <a:spAutoFit/>
          </a:bodyPr>
          <a:lstStyle/>
          <a:p>
            <a:r>
              <a:rPr lang="pt-BR" sz="1600" dirty="0"/>
              <a:t>Angela Pires Terto, Assessora de Direitos Humanos, ONU Brasil (</a:t>
            </a:r>
            <a:r>
              <a:rPr lang="pt-BR" sz="1600" dirty="0">
                <a:hlinkClick r:id="rId3"/>
              </a:rPr>
              <a:t>angela.pires@one.un.org</a:t>
            </a:r>
            <a:r>
              <a:rPr lang="pt-BR" sz="1600" dirty="0"/>
              <a:t> / </a:t>
            </a:r>
            <a:r>
              <a:rPr lang="pt-BR" sz="1600" dirty="0">
                <a:hlinkClick r:id="rId4"/>
              </a:rPr>
              <a:t>apires@ohchr.org</a:t>
            </a:r>
            <a:r>
              <a:rPr lang="pt-BR" sz="1600" dirty="0"/>
              <a:t> </a:t>
            </a:r>
          </a:p>
          <a:p>
            <a:endParaRPr lang="pt-BR" sz="1600" dirty="0">
              <a:hlinkClick r:id="rId5"/>
            </a:endParaRPr>
          </a:p>
          <a:p>
            <a:r>
              <a:rPr lang="pt-BR" sz="1600" dirty="0">
                <a:hlinkClick r:id="rId5"/>
              </a:rPr>
              <a:t>www.ohchr.org</a:t>
            </a:r>
            <a:r>
              <a:rPr lang="pt-BR" sz="1600" dirty="0"/>
              <a:t> – </a:t>
            </a:r>
            <a:r>
              <a:rPr lang="pt-BR" sz="1600" dirty="0">
                <a:hlinkClick r:id="rId6"/>
              </a:rPr>
              <a:t>www.acnudh.org</a:t>
            </a:r>
            <a:r>
              <a:rPr lang="pt-BR" sz="1600" dirty="0"/>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7AA4AE-1440-411F-A8EC-B5CF20878528}"/>
              </a:ext>
            </a:extLst>
          </p:cNvPr>
          <p:cNvSpPr>
            <a:spLocks noGrp="1"/>
          </p:cNvSpPr>
          <p:nvPr>
            <p:ph type="title"/>
          </p:nvPr>
        </p:nvSpPr>
        <p:spPr/>
        <p:txBody>
          <a:bodyPr/>
          <a:lstStyle/>
          <a:p>
            <a:r>
              <a:rPr lang="en-US" dirty="0" err="1"/>
              <a:t>Sistemas</a:t>
            </a:r>
            <a:r>
              <a:rPr lang="en-US" dirty="0"/>
              <a:t> </a:t>
            </a:r>
            <a:r>
              <a:rPr lang="en-US" dirty="0" err="1"/>
              <a:t>regionais</a:t>
            </a:r>
            <a:endParaRPr lang="pt-BR" dirty="0"/>
          </a:p>
        </p:txBody>
      </p:sp>
      <p:sp>
        <p:nvSpPr>
          <p:cNvPr id="3" name="Content Placeholder 2">
            <a:extLst>
              <a:ext uri="{FF2B5EF4-FFF2-40B4-BE49-F238E27FC236}">
                <a16:creationId xmlns:a16="http://schemas.microsoft.com/office/drawing/2014/main" xmlns="" id="{43782CBB-E46C-47B1-83EF-5BAFC378FE5E}"/>
              </a:ext>
            </a:extLst>
          </p:cNvPr>
          <p:cNvSpPr>
            <a:spLocks noGrp="1"/>
          </p:cNvSpPr>
          <p:nvPr>
            <p:ph idx="1"/>
          </p:nvPr>
        </p:nvSpPr>
        <p:spPr/>
        <p:txBody>
          <a:bodyPr/>
          <a:lstStyle/>
          <a:p>
            <a:pPr marL="0" indent="0">
              <a:buNone/>
            </a:pPr>
            <a:endParaRPr lang="pt-BR" dirty="0"/>
          </a:p>
        </p:txBody>
      </p:sp>
      <p:pic>
        <p:nvPicPr>
          <p:cNvPr id="4" name="Picture 3">
            <a:extLst>
              <a:ext uri="{FF2B5EF4-FFF2-40B4-BE49-F238E27FC236}">
                <a16:creationId xmlns:a16="http://schemas.microsoft.com/office/drawing/2014/main" xmlns="" id="{A989F9D2-2368-48AB-9776-E28B94FF0D6A}"/>
              </a:ext>
            </a:extLst>
          </p:cNvPr>
          <p:cNvPicPr>
            <a:picLocks noChangeAspect="1"/>
          </p:cNvPicPr>
          <p:nvPr/>
        </p:nvPicPr>
        <p:blipFill rotWithShape="1">
          <a:blip r:embed="rId2"/>
          <a:srcRect l="12407" t="35927" r="30000"/>
          <a:stretch/>
        </p:blipFill>
        <p:spPr>
          <a:xfrm>
            <a:off x="1134532" y="1498601"/>
            <a:ext cx="7365407" cy="4367013"/>
          </a:xfrm>
          <a:prstGeom prst="rect">
            <a:avLst/>
          </a:prstGeom>
        </p:spPr>
      </p:pic>
    </p:spTree>
    <p:extLst>
      <p:ext uri="{BB962C8B-B14F-4D97-AF65-F5344CB8AC3E}">
        <p14:creationId xmlns:p14="http://schemas.microsoft.com/office/powerpoint/2010/main" val="702190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363" y="274638"/>
            <a:ext cx="7818021" cy="714375"/>
          </a:xfrm>
        </p:spPr>
        <p:txBody>
          <a:bodyPr/>
          <a:lstStyle/>
          <a:p>
            <a:r>
              <a:rPr lang="pt-BR" altLang="en-US" dirty="0">
                <a:latin typeface="Arial" charset="0"/>
                <a:ea typeface="ＭＳ Ｐゴシック" pitchFamily="34" charset="-128"/>
                <a:cs typeface="Arial" charset="0"/>
              </a:rPr>
              <a:t>Principais mecanismos de direitos humanos da ONU</a:t>
            </a:r>
            <a:endParaRPr lang="es-ES" altLang="en-US" dirty="0">
              <a:solidFill>
                <a:srgbClr val="006FB7"/>
              </a:solidFill>
              <a:ea typeface="ＭＳ Ｐゴシック" pitchFamily="34" charset="-128"/>
              <a:cs typeface="Arial" charset="0"/>
            </a:endParaRPr>
          </a:p>
        </p:txBody>
      </p:sp>
      <p:sp>
        <p:nvSpPr>
          <p:cNvPr id="24" name="Freeform 23"/>
          <p:cNvSpPr/>
          <p:nvPr/>
        </p:nvSpPr>
        <p:spPr>
          <a:xfrm>
            <a:off x="6670675" y="1085850"/>
            <a:ext cx="2211388" cy="1104900"/>
          </a:xfrm>
          <a:custGeom>
            <a:avLst/>
            <a:gdLst>
              <a:gd name="connsiteX0" fmla="*/ 0 w 2211990"/>
              <a:gd name="connsiteY0" fmla="*/ 0 h 1105995"/>
              <a:gd name="connsiteX1" fmla="*/ 2211990 w 2211990"/>
              <a:gd name="connsiteY1" fmla="*/ 0 h 1105995"/>
              <a:gd name="connsiteX2" fmla="*/ 2211990 w 2211990"/>
              <a:gd name="connsiteY2" fmla="*/ 1105995 h 1105995"/>
              <a:gd name="connsiteX3" fmla="*/ 0 w 2211990"/>
              <a:gd name="connsiteY3" fmla="*/ 1105995 h 1105995"/>
              <a:gd name="connsiteX4" fmla="*/ 0 w 2211990"/>
              <a:gd name="connsiteY4" fmla="*/ 0 h 11059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1990" h="1105995">
                <a:moveTo>
                  <a:pt x="0" y="0"/>
                </a:moveTo>
                <a:lnTo>
                  <a:pt x="2211990" y="0"/>
                </a:lnTo>
                <a:lnTo>
                  <a:pt x="2211990" y="1105995"/>
                </a:lnTo>
                <a:lnTo>
                  <a:pt x="0" y="1105995"/>
                </a:lnTo>
                <a:lnTo>
                  <a:pt x="0" y="0"/>
                </a:lnTo>
                <a:close/>
              </a:path>
            </a:pathLst>
          </a:custGeom>
          <a:solidFill>
            <a:srgbClr val="92D050"/>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lIns="41275" tIns="41275" rIns="41275" bIns="41275" spcCol="1270" anchor="ctr"/>
          <a:lstStyle/>
          <a:p>
            <a:pPr algn="ctr" defTabSz="2889250">
              <a:lnSpc>
                <a:spcPct val="90000"/>
              </a:lnSpc>
              <a:spcAft>
                <a:spcPct val="35000"/>
              </a:spcAft>
              <a:defRPr/>
            </a:pPr>
            <a:endParaRPr lang="es-ES" sz="2000" dirty="0"/>
          </a:p>
          <a:p>
            <a:pPr algn="ctr" defTabSz="2889250">
              <a:lnSpc>
                <a:spcPct val="90000"/>
              </a:lnSpc>
              <a:spcAft>
                <a:spcPct val="35000"/>
              </a:spcAft>
              <a:defRPr/>
            </a:pPr>
            <a:r>
              <a:rPr lang="es-ES" sz="2000" dirty="0">
                <a:solidFill>
                  <a:schemeClr val="tx1"/>
                </a:solidFill>
              </a:rPr>
              <a:t>Secretariado</a:t>
            </a:r>
          </a:p>
          <a:p>
            <a:pPr algn="ctr" defTabSz="2889250">
              <a:lnSpc>
                <a:spcPct val="90000"/>
              </a:lnSpc>
              <a:spcAft>
                <a:spcPct val="35000"/>
              </a:spcAft>
              <a:defRPr/>
            </a:pPr>
            <a:r>
              <a:rPr lang="es-ES" sz="2000" b="1" dirty="0">
                <a:solidFill>
                  <a:schemeClr val="tx1"/>
                </a:solidFill>
              </a:rPr>
              <a:t>ACNUDH*</a:t>
            </a:r>
          </a:p>
          <a:p>
            <a:pPr algn="ctr" defTabSz="2889250">
              <a:lnSpc>
                <a:spcPct val="90000"/>
              </a:lnSpc>
              <a:spcAft>
                <a:spcPct val="35000"/>
              </a:spcAft>
              <a:defRPr/>
            </a:pPr>
            <a:endParaRPr lang="es-ES" sz="2000" dirty="0"/>
          </a:p>
        </p:txBody>
      </p:sp>
      <p:sp>
        <p:nvSpPr>
          <p:cNvPr id="25" name="Freeform 24"/>
          <p:cNvSpPr/>
          <p:nvPr/>
        </p:nvSpPr>
        <p:spPr>
          <a:xfrm>
            <a:off x="3355975" y="4865688"/>
            <a:ext cx="2212975" cy="1104900"/>
          </a:xfrm>
          <a:custGeom>
            <a:avLst/>
            <a:gdLst>
              <a:gd name="connsiteX0" fmla="*/ 0 w 2211990"/>
              <a:gd name="connsiteY0" fmla="*/ 0 h 1105995"/>
              <a:gd name="connsiteX1" fmla="*/ 2211990 w 2211990"/>
              <a:gd name="connsiteY1" fmla="*/ 0 h 1105995"/>
              <a:gd name="connsiteX2" fmla="*/ 2211990 w 2211990"/>
              <a:gd name="connsiteY2" fmla="*/ 1105995 h 1105995"/>
              <a:gd name="connsiteX3" fmla="*/ 0 w 2211990"/>
              <a:gd name="connsiteY3" fmla="*/ 1105995 h 1105995"/>
              <a:gd name="connsiteX4" fmla="*/ 0 w 2211990"/>
              <a:gd name="connsiteY4" fmla="*/ 0 h 11059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1990" h="1105995">
                <a:moveTo>
                  <a:pt x="0" y="0"/>
                </a:moveTo>
                <a:lnTo>
                  <a:pt x="2211990" y="0"/>
                </a:lnTo>
                <a:lnTo>
                  <a:pt x="2211990" y="1105995"/>
                </a:lnTo>
                <a:lnTo>
                  <a:pt x="0" y="1105995"/>
                </a:lnTo>
                <a:lnTo>
                  <a:pt x="0" y="0"/>
                </a:ln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lIns="41275" tIns="41275" rIns="41275" bIns="41275" spcCol="1270" anchor="ctr"/>
          <a:lstStyle/>
          <a:p>
            <a:pPr algn="ctr" defTabSz="2889250">
              <a:lnSpc>
                <a:spcPct val="90000"/>
              </a:lnSpc>
              <a:spcAft>
                <a:spcPct val="35000"/>
              </a:spcAft>
              <a:defRPr/>
            </a:pPr>
            <a:r>
              <a:rPr lang="es-ES" dirty="0" err="1"/>
              <a:t>Revisão</a:t>
            </a:r>
            <a:r>
              <a:rPr lang="es-ES" dirty="0"/>
              <a:t> Periódica Universal</a:t>
            </a:r>
          </a:p>
        </p:txBody>
      </p:sp>
      <p:sp>
        <p:nvSpPr>
          <p:cNvPr id="26" name="Freeform 25"/>
          <p:cNvSpPr/>
          <p:nvPr/>
        </p:nvSpPr>
        <p:spPr>
          <a:xfrm>
            <a:off x="706438" y="4852988"/>
            <a:ext cx="2211387" cy="1106487"/>
          </a:xfrm>
          <a:custGeom>
            <a:avLst/>
            <a:gdLst>
              <a:gd name="connsiteX0" fmla="*/ 0 w 2211990"/>
              <a:gd name="connsiteY0" fmla="*/ 0 h 1105995"/>
              <a:gd name="connsiteX1" fmla="*/ 2211990 w 2211990"/>
              <a:gd name="connsiteY1" fmla="*/ 0 h 1105995"/>
              <a:gd name="connsiteX2" fmla="*/ 2211990 w 2211990"/>
              <a:gd name="connsiteY2" fmla="*/ 1105995 h 1105995"/>
              <a:gd name="connsiteX3" fmla="*/ 0 w 2211990"/>
              <a:gd name="connsiteY3" fmla="*/ 1105995 h 1105995"/>
              <a:gd name="connsiteX4" fmla="*/ 0 w 2211990"/>
              <a:gd name="connsiteY4" fmla="*/ 0 h 11059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1990" h="1105995">
                <a:moveTo>
                  <a:pt x="0" y="0"/>
                </a:moveTo>
                <a:lnTo>
                  <a:pt x="2211990" y="0"/>
                </a:lnTo>
                <a:lnTo>
                  <a:pt x="2211990" y="1105995"/>
                </a:lnTo>
                <a:lnTo>
                  <a:pt x="0" y="1105995"/>
                </a:lnTo>
                <a:lnTo>
                  <a:pt x="0" y="0"/>
                </a:lnTo>
                <a:close/>
              </a:path>
            </a:pathLst>
          </a:custGeom>
          <a:solidFill>
            <a:schemeClr val="tx2"/>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lIns="41275" tIns="41275" rIns="41275" bIns="41275" spcCol="1270" anchor="ctr"/>
          <a:lstStyle/>
          <a:p>
            <a:pPr algn="ctr" defTabSz="2889250">
              <a:lnSpc>
                <a:spcPct val="90000"/>
              </a:lnSpc>
              <a:spcAft>
                <a:spcPct val="35000"/>
              </a:spcAft>
              <a:defRPr/>
            </a:pPr>
            <a:r>
              <a:rPr lang="es-ES" dirty="0" err="1">
                <a:solidFill>
                  <a:schemeClr val="bg1"/>
                </a:solidFill>
              </a:rPr>
              <a:t>Órgãos</a:t>
            </a:r>
            <a:r>
              <a:rPr lang="es-ES" dirty="0">
                <a:solidFill>
                  <a:schemeClr val="bg1"/>
                </a:solidFill>
              </a:rPr>
              <a:t> de Tratados</a:t>
            </a:r>
          </a:p>
          <a:p>
            <a:pPr algn="ctr" defTabSz="2889250">
              <a:lnSpc>
                <a:spcPct val="90000"/>
              </a:lnSpc>
              <a:spcAft>
                <a:spcPct val="35000"/>
              </a:spcAft>
              <a:defRPr/>
            </a:pPr>
            <a:r>
              <a:rPr lang="es-ES" dirty="0">
                <a:solidFill>
                  <a:schemeClr val="bg1"/>
                </a:solidFill>
              </a:rPr>
              <a:t>(</a:t>
            </a:r>
            <a:r>
              <a:rPr lang="es-ES" dirty="0" err="1">
                <a:solidFill>
                  <a:schemeClr val="bg1"/>
                </a:solidFill>
              </a:rPr>
              <a:t>Comitês</a:t>
            </a:r>
            <a:r>
              <a:rPr lang="es-ES" dirty="0">
                <a:solidFill>
                  <a:schemeClr val="bg1"/>
                </a:solidFill>
              </a:rPr>
              <a:t>)</a:t>
            </a:r>
          </a:p>
        </p:txBody>
      </p:sp>
      <p:cxnSp>
        <p:nvCxnSpPr>
          <p:cNvPr id="38" name="Straight Connector 37"/>
          <p:cNvCxnSpPr/>
          <p:nvPr/>
        </p:nvCxnSpPr>
        <p:spPr>
          <a:xfrm>
            <a:off x="1903413" y="2487613"/>
            <a:ext cx="3160712" cy="0"/>
          </a:xfrm>
          <a:prstGeom prst="line">
            <a:avLst/>
          </a:prstGeom>
        </p:spPr>
        <p:style>
          <a:lnRef idx="2">
            <a:schemeClr val="accent1"/>
          </a:lnRef>
          <a:fillRef idx="0">
            <a:schemeClr val="accent1"/>
          </a:fillRef>
          <a:effectRef idx="1">
            <a:schemeClr val="accent1"/>
          </a:effectRef>
          <a:fontRef idx="minor">
            <a:schemeClr val="tx1"/>
          </a:fontRef>
        </p:style>
      </p:cxnSp>
      <p:sp>
        <p:nvSpPr>
          <p:cNvPr id="12" name="Freeform 11"/>
          <p:cNvSpPr/>
          <p:nvPr/>
        </p:nvSpPr>
        <p:spPr>
          <a:xfrm>
            <a:off x="741363" y="3851275"/>
            <a:ext cx="2212975" cy="568325"/>
          </a:xfrm>
          <a:custGeom>
            <a:avLst/>
            <a:gdLst>
              <a:gd name="connsiteX0" fmla="*/ 0 w 2211990"/>
              <a:gd name="connsiteY0" fmla="*/ 0 h 1105995"/>
              <a:gd name="connsiteX1" fmla="*/ 2211990 w 2211990"/>
              <a:gd name="connsiteY1" fmla="*/ 0 h 1105995"/>
              <a:gd name="connsiteX2" fmla="*/ 2211990 w 2211990"/>
              <a:gd name="connsiteY2" fmla="*/ 1105995 h 1105995"/>
              <a:gd name="connsiteX3" fmla="*/ 0 w 2211990"/>
              <a:gd name="connsiteY3" fmla="*/ 1105995 h 1105995"/>
              <a:gd name="connsiteX4" fmla="*/ 0 w 2211990"/>
              <a:gd name="connsiteY4" fmla="*/ 0 h 11059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1990" h="1105995">
                <a:moveTo>
                  <a:pt x="0" y="0"/>
                </a:moveTo>
                <a:lnTo>
                  <a:pt x="2211990" y="0"/>
                </a:lnTo>
                <a:lnTo>
                  <a:pt x="2211990" y="1105995"/>
                </a:lnTo>
                <a:lnTo>
                  <a:pt x="0" y="1105995"/>
                </a:lnTo>
                <a:lnTo>
                  <a:pt x="0" y="0"/>
                </a:ln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lIns="41275" tIns="41275" rIns="41275" bIns="41275" spcCol="1270" anchor="ctr"/>
          <a:lstStyle/>
          <a:p>
            <a:pPr algn="ctr" defTabSz="2889250">
              <a:lnSpc>
                <a:spcPct val="90000"/>
              </a:lnSpc>
              <a:spcAft>
                <a:spcPct val="35000"/>
              </a:spcAft>
              <a:defRPr/>
            </a:pPr>
            <a:r>
              <a:rPr lang="es-ES" b="1" dirty="0"/>
              <a:t>Tratados de </a:t>
            </a:r>
            <a:r>
              <a:rPr lang="es-ES" b="1" dirty="0" err="1"/>
              <a:t>Direitos</a:t>
            </a:r>
            <a:r>
              <a:rPr lang="es-ES" b="1" dirty="0"/>
              <a:t> Humanos</a:t>
            </a:r>
          </a:p>
        </p:txBody>
      </p:sp>
      <p:sp>
        <p:nvSpPr>
          <p:cNvPr id="11" name="Freeform 10"/>
          <p:cNvSpPr/>
          <p:nvPr/>
        </p:nvSpPr>
        <p:spPr>
          <a:xfrm>
            <a:off x="2422525" y="1062038"/>
            <a:ext cx="2211388" cy="1104900"/>
          </a:xfrm>
          <a:custGeom>
            <a:avLst/>
            <a:gdLst>
              <a:gd name="connsiteX0" fmla="*/ 0 w 2211990"/>
              <a:gd name="connsiteY0" fmla="*/ 0 h 1105995"/>
              <a:gd name="connsiteX1" fmla="*/ 2211990 w 2211990"/>
              <a:gd name="connsiteY1" fmla="*/ 0 h 1105995"/>
              <a:gd name="connsiteX2" fmla="*/ 2211990 w 2211990"/>
              <a:gd name="connsiteY2" fmla="*/ 1105995 h 1105995"/>
              <a:gd name="connsiteX3" fmla="*/ 0 w 2211990"/>
              <a:gd name="connsiteY3" fmla="*/ 1105995 h 1105995"/>
              <a:gd name="connsiteX4" fmla="*/ 0 w 2211990"/>
              <a:gd name="connsiteY4" fmla="*/ 0 h 11059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1990" h="1105995">
                <a:moveTo>
                  <a:pt x="0" y="0"/>
                </a:moveTo>
                <a:lnTo>
                  <a:pt x="2211990" y="0"/>
                </a:lnTo>
                <a:lnTo>
                  <a:pt x="2211990" y="1105995"/>
                </a:lnTo>
                <a:lnTo>
                  <a:pt x="0" y="1105995"/>
                </a:lnTo>
                <a:lnTo>
                  <a:pt x="0" y="0"/>
                </a:lnTo>
                <a:close/>
              </a:path>
            </a:pathLst>
          </a:custGeom>
          <a:solidFill>
            <a:schemeClr val="tx2"/>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lIns="41275" tIns="41275" rIns="41275" bIns="41275" spcCol="1270" anchor="ctr"/>
          <a:lstStyle/>
          <a:p>
            <a:pPr algn="ctr" defTabSz="2889250">
              <a:lnSpc>
                <a:spcPct val="90000"/>
              </a:lnSpc>
              <a:spcAft>
                <a:spcPct val="35000"/>
              </a:spcAft>
              <a:defRPr/>
            </a:pPr>
            <a:r>
              <a:rPr lang="es-ES" sz="2000" b="1" dirty="0" err="1"/>
              <a:t>Assembleia</a:t>
            </a:r>
            <a:r>
              <a:rPr lang="es-ES" sz="2000" b="1" dirty="0"/>
              <a:t> </a:t>
            </a:r>
            <a:r>
              <a:rPr lang="es-ES" sz="2000" b="1" dirty="0" err="1"/>
              <a:t>Geral</a:t>
            </a:r>
            <a:endParaRPr lang="es-ES" sz="2000" b="1" dirty="0"/>
          </a:p>
        </p:txBody>
      </p:sp>
      <p:sp>
        <p:nvSpPr>
          <p:cNvPr id="13" name="Freeform 12"/>
          <p:cNvSpPr/>
          <p:nvPr/>
        </p:nvSpPr>
        <p:spPr>
          <a:xfrm>
            <a:off x="4078288" y="3825875"/>
            <a:ext cx="2211387" cy="552450"/>
          </a:xfrm>
          <a:custGeom>
            <a:avLst/>
            <a:gdLst>
              <a:gd name="connsiteX0" fmla="*/ 0 w 2211990"/>
              <a:gd name="connsiteY0" fmla="*/ 0 h 1105995"/>
              <a:gd name="connsiteX1" fmla="*/ 2211990 w 2211990"/>
              <a:gd name="connsiteY1" fmla="*/ 0 h 1105995"/>
              <a:gd name="connsiteX2" fmla="*/ 2211990 w 2211990"/>
              <a:gd name="connsiteY2" fmla="*/ 1105995 h 1105995"/>
              <a:gd name="connsiteX3" fmla="*/ 0 w 2211990"/>
              <a:gd name="connsiteY3" fmla="*/ 1105995 h 1105995"/>
              <a:gd name="connsiteX4" fmla="*/ 0 w 2211990"/>
              <a:gd name="connsiteY4" fmla="*/ 0 h 11059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1990" h="1105995">
                <a:moveTo>
                  <a:pt x="0" y="0"/>
                </a:moveTo>
                <a:lnTo>
                  <a:pt x="2211990" y="0"/>
                </a:lnTo>
                <a:lnTo>
                  <a:pt x="2211990" y="1105995"/>
                </a:lnTo>
                <a:lnTo>
                  <a:pt x="0" y="1105995"/>
                </a:lnTo>
                <a:lnTo>
                  <a:pt x="0" y="0"/>
                </a:ln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lIns="41275" tIns="41275" rIns="41275" bIns="41275" spcCol="1270" anchor="ctr"/>
          <a:lstStyle/>
          <a:p>
            <a:pPr algn="ctr" defTabSz="2889250">
              <a:lnSpc>
                <a:spcPct val="90000"/>
              </a:lnSpc>
              <a:spcAft>
                <a:spcPct val="35000"/>
              </a:spcAft>
              <a:defRPr/>
            </a:pPr>
            <a:r>
              <a:rPr lang="es-ES" b="1" dirty="0" err="1"/>
              <a:t>Conselho</a:t>
            </a:r>
            <a:r>
              <a:rPr lang="es-ES" b="1" dirty="0"/>
              <a:t> de </a:t>
            </a:r>
            <a:r>
              <a:rPr lang="es-ES" b="1" dirty="0" err="1"/>
              <a:t>Direitos</a:t>
            </a:r>
            <a:r>
              <a:rPr lang="es-ES" b="1" dirty="0"/>
              <a:t> Humanos</a:t>
            </a:r>
          </a:p>
        </p:txBody>
      </p:sp>
      <p:sp>
        <p:nvSpPr>
          <p:cNvPr id="14" name="Freeform 13"/>
          <p:cNvSpPr/>
          <p:nvPr/>
        </p:nvSpPr>
        <p:spPr>
          <a:xfrm>
            <a:off x="5989638" y="4860925"/>
            <a:ext cx="2212975" cy="1104900"/>
          </a:xfrm>
          <a:custGeom>
            <a:avLst/>
            <a:gdLst>
              <a:gd name="connsiteX0" fmla="*/ 0 w 2211990"/>
              <a:gd name="connsiteY0" fmla="*/ 0 h 1105995"/>
              <a:gd name="connsiteX1" fmla="*/ 2211990 w 2211990"/>
              <a:gd name="connsiteY1" fmla="*/ 0 h 1105995"/>
              <a:gd name="connsiteX2" fmla="*/ 2211990 w 2211990"/>
              <a:gd name="connsiteY2" fmla="*/ 1105995 h 1105995"/>
              <a:gd name="connsiteX3" fmla="*/ 0 w 2211990"/>
              <a:gd name="connsiteY3" fmla="*/ 1105995 h 1105995"/>
              <a:gd name="connsiteX4" fmla="*/ 0 w 2211990"/>
              <a:gd name="connsiteY4" fmla="*/ 0 h 11059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1990" h="1105995">
                <a:moveTo>
                  <a:pt x="0" y="0"/>
                </a:moveTo>
                <a:lnTo>
                  <a:pt x="2211990" y="0"/>
                </a:lnTo>
                <a:lnTo>
                  <a:pt x="2211990" y="1105995"/>
                </a:lnTo>
                <a:lnTo>
                  <a:pt x="0" y="1105995"/>
                </a:lnTo>
                <a:lnTo>
                  <a:pt x="0" y="0"/>
                </a:ln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lIns="41275" tIns="41275" rIns="41275" bIns="41275" spcCol="1270" anchor="ctr"/>
          <a:lstStyle/>
          <a:p>
            <a:pPr algn="ctr" defTabSz="2889250">
              <a:lnSpc>
                <a:spcPct val="90000"/>
              </a:lnSpc>
              <a:spcAft>
                <a:spcPct val="35000"/>
              </a:spcAft>
              <a:defRPr/>
            </a:pPr>
            <a:r>
              <a:rPr lang="es-ES" dirty="0" err="1"/>
              <a:t>Procedimentos</a:t>
            </a:r>
            <a:r>
              <a:rPr lang="es-ES" dirty="0"/>
              <a:t> </a:t>
            </a:r>
            <a:r>
              <a:rPr lang="es-ES" dirty="0" err="1"/>
              <a:t>especiais</a:t>
            </a:r>
            <a:endParaRPr lang="es-ES" dirty="0"/>
          </a:p>
        </p:txBody>
      </p:sp>
      <p:sp>
        <p:nvSpPr>
          <p:cNvPr id="15" name="Freeform 14"/>
          <p:cNvSpPr/>
          <p:nvPr/>
        </p:nvSpPr>
        <p:spPr>
          <a:xfrm>
            <a:off x="4014788" y="2782888"/>
            <a:ext cx="2211387" cy="554037"/>
          </a:xfrm>
          <a:custGeom>
            <a:avLst/>
            <a:gdLst>
              <a:gd name="connsiteX0" fmla="*/ 0 w 2211990"/>
              <a:gd name="connsiteY0" fmla="*/ 0 h 1105995"/>
              <a:gd name="connsiteX1" fmla="*/ 2211990 w 2211990"/>
              <a:gd name="connsiteY1" fmla="*/ 0 h 1105995"/>
              <a:gd name="connsiteX2" fmla="*/ 2211990 w 2211990"/>
              <a:gd name="connsiteY2" fmla="*/ 1105995 h 1105995"/>
              <a:gd name="connsiteX3" fmla="*/ 0 w 2211990"/>
              <a:gd name="connsiteY3" fmla="*/ 1105995 h 1105995"/>
              <a:gd name="connsiteX4" fmla="*/ 0 w 2211990"/>
              <a:gd name="connsiteY4" fmla="*/ 0 h 11059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1990" h="1105995">
                <a:moveTo>
                  <a:pt x="0" y="0"/>
                </a:moveTo>
                <a:lnTo>
                  <a:pt x="2211990" y="0"/>
                </a:lnTo>
                <a:lnTo>
                  <a:pt x="2211990" y="1105995"/>
                </a:lnTo>
                <a:lnTo>
                  <a:pt x="0" y="1105995"/>
                </a:lnTo>
                <a:lnTo>
                  <a:pt x="0" y="0"/>
                </a:lnTo>
                <a:close/>
              </a:path>
            </a:pathLst>
          </a:custGeom>
          <a:solidFill>
            <a:schemeClr val="accent3"/>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lIns="41275" tIns="41275" rIns="41275" bIns="41275" spcCol="1270" anchor="ctr"/>
          <a:lstStyle/>
          <a:p>
            <a:pPr algn="ctr" defTabSz="2889250">
              <a:lnSpc>
                <a:spcPct val="90000"/>
              </a:lnSpc>
              <a:spcAft>
                <a:spcPct val="35000"/>
              </a:spcAft>
              <a:defRPr/>
            </a:pPr>
            <a:r>
              <a:rPr lang="es-ES" sz="2000" b="1" dirty="0"/>
              <a:t>Criar</a:t>
            </a:r>
          </a:p>
        </p:txBody>
      </p:sp>
      <p:sp>
        <p:nvSpPr>
          <p:cNvPr id="16" name="Freeform 15"/>
          <p:cNvSpPr/>
          <p:nvPr/>
        </p:nvSpPr>
        <p:spPr>
          <a:xfrm>
            <a:off x="741363" y="2782888"/>
            <a:ext cx="2212975" cy="568325"/>
          </a:xfrm>
          <a:custGeom>
            <a:avLst/>
            <a:gdLst>
              <a:gd name="connsiteX0" fmla="*/ 0 w 2211990"/>
              <a:gd name="connsiteY0" fmla="*/ 0 h 1105995"/>
              <a:gd name="connsiteX1" fmla="*/ 2211990 w 2211990"/>
              <a:gd name="connsiteY1" fmla="*/ 0 h 1105995"/>
              <a:gd name="connsiteX2" fmla="*/ 2211990 w 2211990"/>
              <a:gd name="connsiteY2" fmla="*/ 1105995 h 1105995"/>
              <a:gd name="connsiteX3" fmla="*/ 0 w 2211990"/>
              <a:gd name="connsiteY3" fmla="*/ 1105995 h 1105995"/>
              <a:gd name="connsiteX4" fmla="*/ 0 w 2211990"/>
              <a:gd name="connsiteY4" fmla="*/ 0 h 11059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1990" h="1105995">
                <a:moveTo>
                  <a:pt x="0" y="0"/>
                </a:moveTo>
                <a:lnTo>
                  <a:pt x="2211990" y="0"/>
                </a:lnTo>
                <a:lnTo>
                  <a:pt x="2211990" y="1105995"/>
                </a:lnTo>
                <a:lnTo>
                  <a:pt x="0" y="1105995"/>
                </a:lnTo>
                <a:lnTo>
                  <a:pt x="0" y="0"/>
                </a:lnTo>
                <a:close/>
              </a:path>
            </a:pathLst>
          </a:custGeom>
          <a:solidFill>
            <a:schemeClr val="accent3"/>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lIns="41275" tIns="41275" rIns="41275" bIns="41275" spcCol="1270" anchor="ctr"/>
          <a:lstStyle/>
          <a:p>
            <a:pPr algn="ctr" defTabSz="2889250">
              <a:lnSpc>
                <a:spcPct val="90000"/>
              </a:lnSpc>
              <a:spcAft>
                <a:spcPct val="35000"/>
              </a:spcAft>
              <a:defRPr/>
            </a:pPr>
            <a:r>
              <a:rPr lang="es-ES" sz="2000" b="1" dirty="0" err="1"/>
              <a:t>Adotar</a:t>
            </a:r>
            <a:endParaRPr lang="es-ES" sz="2000" b="1" dirty="0"/>
          </a:p>
        </p:txBody>
      </p:sp>
      <p:cxnSp>
        <p:nvCxnSpPr>
          <p:cNvPr id="39" name="Straight Connector 38"/>
          <p:cNvCxnSpPr/>
          <p:nvPr/>
        </p:nvCxnSpPr>
        <p:spPr>
          <a:xfrm>
            <a:off x="4430713" y="4603750"/>
            <a:ext cx="266541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3529013" y="2190750"/>
            <a:ext cx="0" cy="288925"/>
          </a:xfrm>
          <a:prstGeom prst="line">
            <a:avLst/>
          </a:prstGeom>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1912938" y="2478088"/>
            <a:ext cx="0" cy="296862"/>
          </a:xfrm>
          <a:prstGeom prst="line">
            <a:avLst/>
          </a:prstGeom>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5048250" y="2495550"/>
            <a:ext cx="0" cy="296863"/>
          </a:xfrm>
          <a:prstGeom prst="line">
            <a:avLst/>
          </a:prstGeom>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4435475" y="4597400"/>
            <a:ext cx="0" cy="296863"/>
          </a:xfrm>
          <a:prstGeom prst="line">
            <a:avLst/>
          </a:prstGeom>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5053013" y="3370263"/>
            <a:ext cx="0" cy="468312"/>
          </a:xfrm>
          <a:prstGeom prst="line">
            <a:avLst/>
          </a:prstGeom>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7091363" y="4598988"/>
            <a:ext cx="0" cy="298450"/>
          </a:xfrm>
          <a:prstGeom prst="line">
            <a:avLst/>
          </a:prstGeom>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5053013" y="4419600"/>
            <a:ext cx="0" cy="165100"/>
          </a:xfrm>
          <a:prstGeom prst="line">
            <a:avLst/>
          </a:prstGeom>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1920875" y="3387725"/>
            <a:ext cx="0" cy="468313"/>
          </a:xfrm>
          <a:prstGeom prst="line">
            <a:avLst/>
          </a:prstGeom>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a:off x="1924050" y="4454525"/>
            <a:ext cx="0" cy="431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p:nvPr/>
        </p:nvCxnSpPr>
        <p:spPr>
          <a:xfrm>
            <a:off x="5048250" y="1614488"/>
            <a:ext cx="124142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9" name="Oval 58"/>
          <p:cNvSpPr/>
          <p:nvPr/>
        </p:nvSpPr>
        <p:spPr>
          <a:xfrm>
            <a:off x="3221951" y="4829175"/>
            <a:ext cx="2524125" cy="1222375"/>
          </a:xfrm>
          <a:prstGeom prst="ellipse">
            <a:avLst/>
          </a:prstGeom>
          <a:noFill/>
          <a:ln w="63500">
            <a:solidFill>
              <a:srgbClr val="92D05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dirty="0">
              <a:solidFill>
                <a:srgbClr val="FFFFFF"/>
              </a:solidFill>
              <a:latin typeface="Calibri"/>
            </a:endParaRPr>
          </a:p>
          <a:p>
            <a:pPr algn="ctr">
              <a:defRPr/>
            </a:pPr>
            <a:endParaRPr lang="es-ES" dirty="0">
              <a:solidFill>
                <a:srgbClr val="FFFFFF"/>
              </a:solidFill>
              <a:latin typeface="Calibri"/>
            </a:endParaRPr>
          </a:p>
          <a:p>
            <a:pPr algn="ctr">
              <a:defRPr/>
            </a:pPr>
            <a:endParaRPr lang="es-ES" dirty="0">
              <a:solidFill>
                <a:srgbClr val="FFFFFF"/>
              </a:solidFill>
              <a:latin typeface="Calibri"/>
            </a:endParaRPr>
          </a:p>
          <a:p>
            <a:pPr algn="ctr">
              <a:defRPr/>
            </a:pPr>
            <a:endParaRPr lang="es-ES" dirty="0">
              <a:solidFill>
                <a:srgbClr val="FFFFFF"/>
              </a:solidFill>
              <a:latin typeface="Calibri"/>
            </a:endParaRPr>
          </a:p>
        </p:txBody>
      </p:sp>
      <p:sp>
        <p:nvSpPr>
          <p:cNvPr id="60" name="Oval 59"/>
          <p:cNvSpPr/>
          <p:nvPr/>
        </p:nvSpPr>
        <p:spPr>
          <a:xfrm>
            <a:off x="523875" y="4786313"/>
            <a:ext cx="2503488" cy="1274762"/>
          </a:xfrm>
          <a:prstGeom prst="ellipse">
            <a:avLst/>
          </a:prstGeom>
          <a:noFill/>
          <a:ln w="63500">
            <a:solidFill>
              <a:srgbClr val="92D05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dirty="0"/>
          </a:p>
        </p:txBody>
      </p:sp>
      <p:sp>
        <p:nvSpPr>
          <p:cNvPr id="61" name="Oval 60"/>
          <p:cNvSpPr/>
          <p:nvPr/>
        </p:nvSpPr>
        <p:spPr>
          <a:xfrm>
            <a:off x="5989638" y="4748213"/>
            <a:ext cx="2317750" cy="1352550"/>
          </a:xfrm>
          <a:prstGeom prst="ellipse">
            <a:avLst/>
          </a:prstGeom>
          <a:noFill/>
          <a:ln w="63500">
            <a:solidFill>
              <a:srgbClr val="92D05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dirty="0"/>
          </a:p>
        </p:txBody>
      </p:sp>
      <p:sp>
        <p:nvSpPr>
          <p:cNvPr id="62" name="Oval 61"/>
          <p:cNvSpPr/>
          <p:nvPr/>
        </p:nvSpPr>
        <p:spPr>
          <a:xfrm>
            <a:off x="3968750" y="3781425"/>
            <a:ext cx="2446338" cy="676275"/>
          </a:xfrm>
          <a:prstGeom prst="ellipse">
            <a:avLst/>
          </a:prstGeom>
          <a:noFill/>
          <a:ln w="63500">
            <a:solidFill>
              <a:srgbClr val="92D05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dirty="0"/>
          </a:p>
        </p:txBody>
      </p:sp>
      <p:sp>
        <p:nvSpPr>
          <p:cNvPr id="63" name="TextBox 62"/>
          <p:cNvSpPr txBox="1">
            <a:spLocks noChangeArrowheads="1"/>
          </p:cNvSpPr>
          <p:nvPr/>
        </p:nvSpPr>
        <p:spPr bwMode="auto">
          <a:xfrm>
            <a:off x="6670674" y="2644775"/>
            <a:ext cx="2211389" cy="1169551"/>
          </a:xfrm>
          <a:prstGeom prst="rect">
            <a:avLst/>
          </a:prstGeom>
          <a:noFill/>
          <a:ln w="9525">
            <a:solidFill>
              <a:srgbClr val="92D050"/>
            </a:solidFill>
            <a:prstDash val="dashDot"/>
            <a:miter lim="800000"/>
            <a:headEnd/>
            <a:tailEnd/>
          </a:ln>
        </p:spPr>
        <p:txBody>
          <a:bodyPr wrap="square" anchor="t">
            <a:spAutoFit/>
          </a:bodyPr>
          <a:lstStyle/>
          <a:p>
            <a:pPr algn="ctr"/>
            <a:r>
              <a:rPr lang="es-ES" altLang="en-US" sz="1400" b="1" dirty="0">
                <a:solidFill>
                  <a:srgbClr val="92D050"/>
                </a:solidFill>
                <a:cs typeface="Arial" charset="0"/>
              </a:rPr>
              <a:t>*</a:t>
            </a:r>
            <a:r>
              <a:rPr lang="pt-BR" altLang="en-US" sz="1400" b="1" dirty="0">
                <a:solidFill>
                  <a:srgbClr val="92D050"/>
                </a:solidFill>
                <a:cs typeface="Arial" charset="0"/>
              </a:rPr>
              <a:t>O ACNUDH apoia o trabalho dos mecanismos e do Conselho de Direitos Humanos</a:t>
            </a:r>
            <a:endParaRPr lang="es-ES" altLang="en-US" sz="1400" b="1" dirty="0">
              <a:solidFill>
                <a:srgbClr val="92D050"/>
              </a:solidFill>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4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5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5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4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nodeType="clickEffect">
                                  <p:stCondLst>
                                    <p:cond delay="0"/>
                                  </p:stCondLst>
                                  <p:childTnLst>
                                    <p:set>
                                      <p:cBhvr>
                                        <p:cTn id="48" dur="1" fill="hold">
                                          <p:stCondLst>
                                            <p:cond delay="0"/>
                                          </p:stCondLst>
                                        </p:cTn>
                                        <p:tgtEl>
                                          <p:spTgt spid="4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4"/>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nodeType="clickEffect">
                                  <p:stCondLst>
                                    <p:cond delay="0"/>
                                  </p:stCondLst>
                                  <p:childTnLst>
                                    <p:set>
                                      <p:cBhvr>
                                        <p:cTn id="62" dur="1" fill="hold">
                                          <p:stCondLst>
                                            <p:cond delay="0"/>
                                          </p:stCondLst>
                                        </p:cTn>
                                        <p:tgtEl>
                                          <p:spTgt spid="58"/>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4"/>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62"/>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60"/>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59"/>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61"/>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 grpId="0" animBg="1"/>
      <p:bldP spid="25" grpId="0" animBg="1"/>
      <p:bldP spid="26" grpId="0" animBg="1"/>
      <p:bldP spid="12" grpId="0" animBg="1"/>
      <p:bldP spid="11" grpId="0" animBg="1"/>
      <p:bldP spid="13" grpId="0" animBg="1"/>
      <p:bldP spid="14" grpId="0" animBg="1"/>
      <p:bldP spid="15" grpId="0" animBg="1"/>
      <p:bldP spid="16" grpId="0" animBg="1"/>
      <p:bldP spid="59" grpId="0" animBg="1"/>
      <p:bldP spid="60" grpId="0" animBg="1"/>
      <p:bldP spid="61" grpId="0" animBg="1"/>
      <p:bldP spid="62" grpId="0" animBg="1"/>
      <p:bldP spid="6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509588" y="142875"/>
            <a:ext cx="8261350" cy="550863"/>
          </a:xfrm>
        </p:spPr>
        <p:txBody>
          <a:bodyPr/>
          <a:lstStyle/>
          <a:p>
            <a:pPr algn="ctr"/>
            <a:r>
              <a:rPr lang="pt-BR" altLang="en-US" sz="2000" dirty="0">
                <a:latin typeface="Arial" charset="0"/>
                <a:ea typeface="ＭＳ Ｐゴシック" pitchFamily="34" charset="-128"/>
                <a:cs typeface="Arial" charset="0"/>
              </a:rPr>
              <a:t>Visão geral dos tratados internacionais de direitos humanos</a:t>
            </a:r>
            <a:endParaRPr lang="es-ES" altLang="en-US" sz="2000" dirty="0">
              <a:latin typeface="Arial" charset="0"/>
              <a:ea typeface="ＭＳ Ｐゴシック" pitchFamily="34" charset="-128"/>
              <a:cs typeface="Arial" charset="0"/>
            </a:endParaRPr>
          </a:p>
        </p:txBody>
      </p:sp>
      <p:grpSp>
        <p:nvGrpSpPr>
          <p:cNvPr id="7171" name="Group 11"/>
          <p:cNvGrpSpPr>
            <a:grpSpLocks/>
          </p:cNvGrpSpPr>
          <p:nvPr/>
        </p:nvGrpSpPr>
        <p:grpSpPr bwMode="auto">
          <a:xfrm>
            <a:off x="239713" y="2190750"/>
            <a:ext cx="3222625" cy="1978025"/>
            <a:chOff x="239843" y="2264257"/>
            <a:chExt cx="3222885" cy="1978702"/>
          </a:xfrm>
        </p:grpSpPr>
        <p:sp>
          <p:nvSpPr>
            <p:cNvPr id="10" name="Rectangle 9"/>
            <p:cNvSpPr/>
            <p:nvPr/>
          </p:nvSpPr>
          <p:spPr>
            <a:xfrm>
              <a:off x="239843" y="2264257"/>
              <a:ext cx="3222885" cy="1978702"/>
            </a:xfrm>
            <a:prstGeom prst="rect">
              <a:avLst/>
            </a:prstGeom>
            <a:gradFill flip="none" rotWithShape="1">
              <a:gsLst>
                <a:gs pos="0">
                  <a:schemeClr val="accent1"/>
                </a:gs>
                <a:gs pos="50000">
                  <a:schemeClr val="accent5">
                    <a:lumMod val="40000"/>
                    <a:lumOff val="60000"/>
                    <a:shade val="67500"/>
                    <a:satMod val="115000"/>
                  </a:schemeClr>
                </a:gs>
                <a:gs pos="100000">
                  <a:schemeClr val="accent5">
                    <a:lumMod val="40000"/>
                    <a:lumOff val="60000"/>
                    <a:shade val="100000"/>
                    <a:satMod val="115000"/>
                  </a:schemeClr>
                </a:gs>
              </a:gsLst>
              <a:lin ang="16200000" scaled="1"/>
              <a:tileRect/>
            </a:gradFill>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a:defRPr/>
              </a:pPr>
              <a:endParaRPr lang="es-ES" altLang="en-US" dirty="0">
                <a:solidFill>
                  <a:srgbClr val="FFFFFF"/>
                </a:solidFill>
                <a:latin typeface="Calibri" pitchFamily="34" charset="0"/>
              </a:endParaRPr>
            </a:p>
          </p:txBody>
        </p:sp>
        <p:sp>
          <p:nvSpPr>
            <p:cNvPr id="7185" name="TextBox 3"/>
            <p:cNvSpPr txBox="1">
              <a:spLocks noChangeArrowheads="1"/>
            </p:cNvSpPr>
            <p:nvPr/>
          </p:nvSpPr>
          <p:spPr bwMode="auto">
            <a:xfrm>
              <a:off x="408156" y="2447862"/>
              <a:ext cx="2886257" cy="584975"/>
            </a:xfrm>
            <a:prstGeom prst="rect">
              <a:avLst/>
            </a:prstGeom>
            <a:noFill/>
            <a:ln w="9525">
              <a:solidFill>
                <a:schemeClr val="accent1"/>
              </a:solidFill>
              <a:miter lim="800000"/>
              <a:headEnd/>
              <a:tailEnd/>
            </a:ln>
          </p:spPr>
          <p:txBody>
            <a:bodyPr>
              <a:spAutoFit/>
            </a:bodyPr>
            <a:lstStyle/>
            <a:p>
              <a:pPr algn="ctr"/>
              <a:r>
                <a:rPr lang="pt-BR" altLang="en-US" sz="1600" dirty="0">
                  <a:cs typeface="Arial" charset="0"/>
                </a:rPr>
                <a:t>Pacto Internacional sobre os Direitos Civis e Políticos</a:t>
              </a:r>
              <a:endParaRPr lang="es-ES" altLang="en-US" sz="1600" dirty="0">
                <a:cs typeface="Arial" charset="0"/>
              </a:endParaRPr>
            </a:p>
          </p:txBody>
        </p:sp>
        <p:sp>
          <p:nvSpPr>
            <p:cNvPr id="7186" name="TextBox 5"/>
            <p:cNvSpPr txBox="1">
              <a:spLocks noChangeArrowheads="1"/>
            </p:cNvSpPr>
            <p:nvPr/>
          </p:nvSpPr>
          <p:spPr bwMode="auto">
            <a:xfrm>
              <a:off x="408156" y="3172040"/>
              <a:ext cx="2886257" cy="923646"/>
            </a:xfrm>
            <a:prstGeom prst="rect">
              <a:avLst/>
            </a:prstGeom>
            <a:noFill/>
            <a:ln w="9525">
              <a:solidFill>
                <a:schemeClr val="accent1"/>
              </a:solidFill>
              <a:miter lim="800000"/>
              <a:headEnd/>
              <a:tailEnd/>
            </a:ln>
          </p:spPr>
          <p:txBody>
            <a:bodyPr>
              <a:spAutoFit/>
            </a:bodyPr>
            <a:lstStyle/>
            <a:p>
              <a:pPr algn="ctr"/>
              <a:r>
                <a:rPr lang="pt-BR" altLang="en-US" dirty="0">
                  <a:cs typeface="Arial" charset="0"/>
                </a:rPr>
                <a:t>Pacto Internacional sobre Direitos Econômicos, Sociais e Culturais</a:t>
              </a:r>
              <a:endParaRPr lang="es-ES" altLang="en-US" dirty="0">
                <a:cs typeface="Arial" charset="0"/>
              </a:endParaRPr>
            </a:p>
          </p:txBody>
        </p:sp>
      </p:grpSp>
      <p:sp>
        <p:nvSpPr>
          <p:cNvPr id="7172" name="TextBox 7"/>
          <p:cNvSpPr txBox="1">
            <a:spLocks noChangeArrowheads="1"/>
          </p:cNvSpPr>
          <p:nvPr/>
        </p:nvSpPr>
        <p:spPr bwMode="auto">
          <a:xfrm>
            <a:off x="3689350" y="1322388"/>
            <a:ext cx="2292350" cy="1308050"/>
          </a:xfrm>
          <a:prstGeom prst="rect">
            <a:avLst/>
          </a:prstGeom>
          <a:noFill/>
          <a:ln w="9525">
            <a:solidFill>
              <a:schemeClr val="accent1"/>
            </a:solidFill>
            <a:miter lim="800000"/>
            <a:headEnd/>
            <a:tailEnd/>
          </a:ln>
        </p:spPr>
        <p:txBody>
          <a:bodyPr>
            <a:spAutoFit/>
          </a:bodyPr>
          <a:lstStyle/>
          <a:p>
            <a:pPr algn="ctr"/>
            <a:r>
              <a:rPr lang="pt-BR" altLang="en-US" sz="1550" dirty="0">
                <a:cs typeface="Arial" charset="0"/>
              </a:rPr>
              <a:t>Convenção Internacional sobre a eliminação de todas as formas de Discriminação Racial</a:t>
            </a:r>
            <a:endParaRPr lang="es-ES" altLang="en-US" sz="1550" dirty="0">
              <a:cs typeface="Arial" charset="0"/>
            </a:endParaRPr>
          </a:p>
        </p:txBody>
      </p:sp>
      <p:grpSp>
        <p:nvGrpSpPr>
          <p:cNvPr id="7173" name="Group 19"/>
          <p:cNvGrpSpPr>
            <a:grpSpLocks/>
          </p:cNvGrpSpPr>
          <p:nvPr/>
        </p:nvGrpSpPr>
        <p:grpSpPr bwMode="auto">
          <a:xfrm>
            <a:off x="347663" y="1339849"/>
            <a:ext cx="2886075" cy="776290"/>
            <a:chOff x="347543" y="1339433"/>
            <a:chExt cx="2886257" cy="776993"/>
          </a:xfrm>
        </p:grpSpPr>
        <p:sp>
          <p:nvSpPr>
            <p:cNvPr id="7182" name="TextBox 6"/>
            <p:cNvSpPr txBox="1">
              <a:spLocks noChangeArrowheads="1"/>
            </p:cNvSpPr>
            <p:nvPr/>
          </p:nvSpPr>
          <p:spPr bwMode="auto">
            <a:xfrm>
              <a:off x="347543" y="1339433"/>
              <a:ext cx="2886257" cy="462083"/>
            </a:xfrm>
            <a:prstGeom prst="rect">
              <a:avLst/>
            </a:prstGeom>
            <a:noFill/>
            <a:ln w="9525">
              <a:solidFill>
                <a:schemeClr val="accent1"/>
              </a:solidFill>
              <a:miter lim="800000"/>
              <a:headEnd/>
              <a:tailEnd/>
            </a:ln>
          </p:spPr>
          <p:txBody>
            <a:bodyPr>
              <a:spAutoFit/>
            </a:bodyPr>
            <a:lstStyle/>
            <a:p>
              <a:pPr algn="ctr"/>
              <a:r>
                <a:rPr lang="pt-BR" altLang="en-US" sz="1200" b="1" i="1" dirty="0">
                  <a:cs typeface="Arial" charset="0"/>
                </a:rPr>
                <a:t>Declaração Universal</a:t>
              </a:r>
            </a:p>
            <a:p>
              <a:pPr algn="ctr"/>
              <a:r>
                <a:rPr lang="pt-BR" altLang="en-US" sz="1200" b="1" i="1" dirty="0">
                  <a:cs typeface="Arial" charset="0"/>
                </a:rPr>
                <a:t>dos direitos humanos</a:t>
              </a:r>
              <a:endParaRPr lang="es-ES" altLang="en-US" sz="1200" b="1" i="1" dirty="0">
                <a:cs typeface="Arial" charset="0"/>
              </a:endParaRPr>
            </a:p>
          </p:txBody>
        </p:sp>
        <p:cxnSp>
          <p:nvCxnSpPr>
            <p:cNvPr id="9" name="Straight Arrow Connector 8"/>
            <p:cNvCxnSpPr>
              <a:stCxn id="7182" idx="2"/>
            </p:cNvCxnSpPr>
            <p:nvPr/>
          </p:nvCxnSpPr>
          <p:spPr>
            <a:xfrm>
              <a:off x="1790672" y="1801516"/>
              <a:ext cx="0" cy="31491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7174" name="TextBox 10"/>
          <p:cNvSpPr txBox="1">
            <a:spLocks noChangeArrowheads="1"/>
          </p:cNvSpPr>
          <p:nvPr/>
        </p:nvSpPr>
        <p:spPr bwMode="auto">
          <a:xfrm>
            <a:off x="3548063" y="749300"/>
            <a:ext cx="2574925" cy="646331"/>
          </a:xfrm>
          <a:prstGeom prst="rect">
            <a:avLst/>
          </a:prstGeom>
          <a:noFill/>
          <a:ln w="9525">
            <a:noFill/>
            <a:miter lim="800000"/>
            <a:headEnd/>
            <a:tailEnd/>
          </a:ln>
        </p:spPr>
        <p:txBody>
          <a:bodyPr>
            <a:spAutoFit/>
          </a:bodyPr>
          <a:lstStyle/>
          <a:p>
            <a:pPr algn="ctr"/>
            <a:r>
              <a:rPr lang="es-ES" altLang="en-US" b="1" dirty="0" err="1">
                <a:solidFill>
                  <a:schemeClr val="accent1"/>
                </a:solidFill>
                <a:cs typeface="Arial" charset="0"/>
              </a:rPr>
              <a:t>Fenômenos</a:t>
            </a:r>
            <a:r>
              <a:rPr lang="es-ES" altLang="en-US" b="1" dirty="0">
                <a:solidFill>
                  <a:schemeClr val="accent1"/>
                </a:solidFill>
                <a:cs typeface="Arial" charset="0"/>
              </a:rPr>
              <a:t> específicos</a:t>
            </a:r>
          </a:p>
        </p:txBody>
      </p:sp>
      <p:sp>
        <p:nvSpPr>
          <p:cNvPr id="7175" name="TextBox 12"/>
          <p:cNvSpPr txBox="1">
            <a:spLocks noChangeArrowheads="1"/>
          </p:cNvSpPr>
          <p:nvPr/>
        </p:nvSpPr>
        <p:spPr bwMode="auto">
          <a:xfrm>
            <a:off x="6630988" y="698500"/>
            <a:ext cx="1989137" cy="646331"/>
          </a:xfrm>
          <a:prstGeom prst="rect">
            <a:avLst/>
          </a:prstGeom>
          <a:noFill/>
          <a:ln w="9525">
            <a:noFill/>
            <a:miter lim="800000"/>
            <a:headEnd/>
            <a:tailEnd/>
          </a:ln>
        </p:spPr>
        <p:txBody>
          <a:bodyPr>
            <a:spAutoFit/>
          </a:bodyPr>
          <a:lstStyle/>
          <a:p>
            <a:pPr algn="ctr"/>
            <a:r>
              <a:rPr lang="es-ES" altLang="en-US" b="1" dirty="0">
                <a:solidFill>
                  <a:schemeClr val="accent1"/>
                </a:solidFill>
                <a:cs typeface="Arial" charset="0"/>
              </a:rPr>
              <a:t>Grupos específicos</a:t>
            </a:r>
          </a:p>
        </p:txBody>
      </p:sp>
      <p:sp>
        <p:nvSpPr>
          <p:cNvPr id="7176" name="TextBox 13"/>
          <p:cNvSpPr txBox="1">
            <a:spLocks noChangeArrowheads="1"/>
          </p:cNvSpPr>
          <p:nvPr/>
        </p:nvSpPr>
        <p:spPr bwMode="auto">
          <a:xfrm>
            <a:off x="3689350" y="2771775"/>
            <a:ext cx="2292350" cy="1323439"/>
          </a:xfrm>
          <a:prstGeom prst="rect">
            <a:avLst/>
          </a:prstGeom>
          <a:noFill/>
          <a:ln w="9525">
            <a:solidFill>
              <a:schemeClr val="accent1"/>
            </a:solidFill>
            <a:miter lim="800000"/>
            <a:headEnd/>
            <a:tailEnd/>
          </a:ln>
        </p:spPr>
        <p:txBody>
          <a:bodyPr>
            <a:spAutoFit/>
          </a:bodyPr>
          <a:lstStyle/>
          <a:p>
            <a:pPr algn="ctr"/>
            <a:r>
              <a:rPr lang="pt-BR" sz="1600" dirty="0"/>
              <a:t>Convenção contra a tortura e outras penas ou tratamentos cruéis, desumanos ou degradantes</a:t>
            </a:r>
            <a:endParaRPr lang="es-ES" altLang="en-US" sz="1600" dirty="0">
              <a:cs typeface="Arial" charset="0"/>
            </a:endParaRPr>
          </a:p>
        </p:txBody>
      </p:sp>
      <p:sp>
        <p:nvSpPr>
          <p:cNvPr id="7177" name="TextBox 14"/>
          <p:cNvSpPr txBox="1">
            <a:spLocks noChangeArrowheads="1"/>
          </p:cNvSpPr>
          <p:nvPr/>
        </p:nvSpPr>
        <p:spPr bwMode="auto">
          <a:xfrm>
            <a:off x="3689350" y="4262438"/>
            <a:ext cx="2292350" cy="830997"/>
          </a:xfrm>
          <a:prstGeom prst="rect">
            <a:avLst/>
          </a:prstGeom>
          <a:noFill/>
          <a:ln w="9525">
            <a:solidFill>
              <a:schemeClr val="accent1"/>
            </a:solidFill>
            <a:miter lim="800000"/>
            <a:headEnd/>
            <a:tailEnd/>
          </a:ln>
        </p:spPr>
        <p:txBody>
          <a:bodyPr>
            <a:spAutoFit/>
          </a:bodyPr>
          <a:lstStyle/>
          <a:p>
            <a:pPr algn="ctr"/>
            <a:r>
              <a:rPr lang="pt-BR" altLang="en-US" sz="1600" dirty="0">
                <a:cs typeface="Arial" charset="0"/>
              </a:rPr>
              <a:t>Convenção sobre o Desaparecimento Forçado</a:t>
            </a:r>
            <a:endParaRPr lang="es-ES" altLang="en-US" sz="1600" b="1" dirty="0">
              <a:cs typeface="Arial" charset="0"/>
            </a:endParaRPr>
          </a:p>
        </p:txBody>
      </p:sp>
      <p:sp>
        <p:nvSpPr>
          <p:cNvPr id="7178" name="TextBox 15"/>
          <p:cNvSpPr txBox="1">
            <a:spLocks noChangeArrowheads="1"/>
          </p:cNvSpPr>
          <p:nvPr/>
        </p:nvSpPr>
        <p:spPr bwMode="auto">
          <a:xfrm>
            <a:off x="6480175" y="1322387"/>
            <a:ext cx="2290763" cy="1523494"/>
          </a:xfrm>
          <a:prstGeom prst="rect">
            <a:avLst/>
          </a:prstGeom>
          <a:noFill/>
          <a:ln w="9525">
            <a:solidFill>
              <a:schemeClr val="accent1"/>
            </a:solidFill>
            <a:miter lim="800000"/>
            <a:headEnd/>
            <a:tailEnd/>
          </a:ln>
        </p:spPr>
        <p:txBody>
          <a:bodyPr wrap="square">
            <a:spAutoFit/>
          </a:bodyPr>
          <a:lstStyle/>
          <a:p>
            <a:pPr algn="ctr"/>
            <a:r>
              <a:rPr lang="pt-BR" altLang="en-US" sz="1550" dirty="0">
                <a:cs typeface="Arial" charset="0"/>
              </a:rPr>
              <a:t>Convenção Internacional sobre a Eliminação de Todas as Formas de Discriminação contra as Mulheres</a:t>
            </a:r>
            <a:endParaRPr lang="es-ES" altLang="en-US" sz="1550" dirty="0">
              <a:cs typeface="Arial" charset="0"/>
            </a:endParaRPr>
          </a:p>
        </p:txBody>
      </p:sp>
      <p:sp>
        <p:nvSpPr>
          <p:cNvPr id="7179" name="TextBox 16"/>
          <p:cNvSpPr txBox="1">
            <a:spLocks noChangeArrowheads="1"/>
          </p:cNvSpPr>
          <p:nvPr/>
        </p:nvSpPr>
        <p:spPr bwMode="auto">
          <a:xfrm>
            <a:off x="6480175" y="2908300"/>
            <a:ext cx="2290763" cy="584775"/>
          </a:xfrm>
          <a:prstGeom prst="rect">
            <a:avLst/>
          </a:prstGeom>
          <a:noFill/>
          <a:ln w="9525">
            <a:solidFill>
              <a:schemeClr val="accent1"/>
            </a:solidFill>
            <a:miter lim="800000"/>
            <a:headEnd/>
            <a:tailEnd/>
          </a:ln>
        </p:spPr>
        <p:txBody>
          <a:bodyPr>
            <a:spAutoFit/>
          </a:bodyPr>
          <a:lstStyle/>
          <a:p>
            <a:pPr algn="ctr"/>
            <a:r>
              <a:rPr lang="pt-BR" altLang="en-US" sz="1600" dirty="0">
                <a:cs typeface="Arial" charset="0"/>
              </a:rPr>
              <a:t>Convenção sobre os Direitos da Criança</a:t>
            </a:r>
            <a:endParaRPr lang="es-ES" altLang="en-US" sz="1600" b="1" dirty="0">
              <a:cs typeface="Arial" charset="0"/>
            </a:endParaRPr>
          </a:p>
        </p:txBody>
      </p:sp>
      <p:sp>
        <p:nvSpPr>
          <p:cNvPr id="7180" name="TextBox 17"/>
          <p:cNvSpPr txBox="1">
            <a:spLocks noChangeArrowheads="1"/>
          </p:cNvSpPr>
          <p:nvPr/>
        </p:nvSpPr>
        <p:spPr bwMode="auto">
          <a:xfrm>
            <a:off x="6480175" y="3600450"/>
            <a:ext cx="2290763" cy="1323439"/>
          </a:xfrm>
          <a:prstGeom prst="rect">
            <a:avLst/>
          </a:prstGeom>
          <a:noFill/>
          <a:ln w="9525">
            <a:solidFill>
              <a:schemeClr val="accent1"/>
            </a:solidFill>
            <a:miter lim="800000"/>
            <a:headEnd/>
            <a:tailEnd/>
          </a:ln>
        </p:spPr>
        <p:txBody>
          <a:bodyPr>
            <a:spAutoFit/>
          </a:bodyPr>
          <a:lstStyle/>
          <a:p>
            <a:pPr algn="ctr"/>
            <a:r>
              <a:rPr lang="pt-BR" altLang="en-US" sz="1600" dirty="0">
                <a:cs typeface="Arial" charset="0"/>
              </a:rPr>
              <a:t>Convenção sobre os Direitos dos Trabalhadores Migrantes e Membros de Suas Famílias</a:t>
            </a:r>
            <a:endParaRPr lang="es-ES" altLang="en-US" sz="1600" dirty="0">
              <a:cs typeface="Arial" charset="0"/>
            </a:endParaRPr>
          </a:p>
        </p:txBody>
      </p:sp>
      <p:sp>
        <p:nvSpPr>
          <p:cNvPr id="7181" name="TextBox 18"/>
          <p:cNvSpPr txBox="1">
            <a:spLocks noChangeArrowheads="1"/>
          </p:cNvSpPr>
          <p:nvPr/>
        </p:nvSpPr>
        <p:spPr bwMode="auto">
          <a:xfrm>
            <a:off x="6480175" y="4907531"/>
            <a:ext cx="2290763" cy="830997"/>
          </a:xfrm>
          <a:prstGeom prst="rect">
            <a:avLst/>
          </a:prstGeom>
          <a:noFill/>
          <a:ln w="9525">
            <a:solidFill>
              <a:schemeClr val="accent1"/>
            </a:solidFill>
            <a:miter lim="800000"/>
            <a:headEnd/>
            <a:tailEnd/>
          </a:ln>
        </p:spPr>
        <p:txBody>
          <a:bodyPr>
            <a:spAutoFit/>
          </a:bodyPr>
          <a:lstStyle/>
          <a:p>
            <a:pPr algn="ctr"/>
            <a:r>
              <a:rPr lang="pt-BR" altLang="en-US" sz="1600" dirty="0">
                <a:cs typeface="Arial" charset="0"/>
              </a:rPr>
              <a:t>Convenção sobre os Direitos das Pessoas com Deficiência</a:t>
            </a:r>
            <a:endParaRPr lang="es-ES" altLang="en-US" sz="1600" dirty="0">
              <a:cs typeface="Arial"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algn="ctr"/>
            <a:r>
              <a:rPr lang="pt-BR" altLang="en-US" dirty="0">
                <a:latin typeface="Arial" charset="0"/>
                <a:ea typeface="ＭＳ Ｐゴシック" pitchFamily="34" charset="-128"/>
                <a:cs typeface="Arial" charset="0"/>
              </a:rPr>
              <a:t>Os tratados de direitos humanos</a:t>
            </a:r>
            <a:endParaRPr lang="es-ES" altLang="en-US" dirty="0">
              <a:latin typeface="Arial" charset="0"/>
              <a:ea typeface="ＭＳ Ｐゴシック" pitchFamily="34" charset="-128"/>
              <a:cs typeface="Arial" charset="0"/>
            </a:endParaRPr>
          </a:p>
        </p:txBody>
      </p:sp>
      <p:sp>
        <p:nvSpPr>
          <p:cNvPr id="11267" name="Content Placeholder 2"/>
          <p:cNvSpPr>
            <a:spLocks noGrp="1"/>
          </p:cNvSpPr>
          <p:nvPr>
            <p:ph idx="1"/>
          </p:nvPr>
        </p:nvSpPr>
        <p:spPr>
          <a:xfrm>
            <a:off x="741363" y="1498600"/>
            <a:ext cx="7848001" cy="4478338"/>
          </a:xfrm>
        </p:spPr>
        <p:txBody>
          <a:bodyPr/>
          <a:lstStyle/>
          <a:p>
            <a:r>
              <a:rPr lang="pt-BR" altLang="en-US" sz="2200" dirty="0">
                <a:latin typeface="Arial" charset="0"/>
                <a:ea typeface="ＭＳ Ｐゴシック" pitchFamily="34" charset="-128"/>
                <a:cs typeface="Arial" charset="0"/>
              </a:rPr>
              <a:t>Tratados legalmente vinculantes negociados e adotados pelos Estados no âmbito da Assembleia Geral das Nações Unidas.</a:t>
            </a:r>
          </a:p>
          <a:p>
            <a:r>
              <a:rPr lang="pt-BR" altLang="en-US" sz="2200" dirty="0">
                <a:latin typeface="Arial" charset="0"/>
                <a:ea typeface="ＭＳ Ｐゴシック" pitchFamily="34" charset="-128"/>
                <a:cs typeface="Arial" charset="0"/>
              </a:rPr>
              <a:t>Obrigações assumidas voluntariamente pelos Estados</a:t>
            </a:r>
          </a:p>
          <a:p>
            <a:r>
              <a:rPr lang="pt-BR" altLang="en-US" sz="2200" dirty="0">
                <a:latin typeface="Arial" charset="0"/>
                <a:ea typeface="ＭＳ Ｐゴシック" pitchFamily="34" charset="-128"/>
                <a:cs typeface="Arial" charset="0"/>
              </a:rPr>
              <a:t>Uma vez ratificada / aderida, as obrigações do tratado não são opcionais: obrigações juridicamente vinculativas</a:t>
            </a:r>
          </a:p>
          <a:p>
            <a:r>
              <a:rPr lang="pt-BR" altLang="en-US" sz="2200" dirty="0">
                <a:latin typeface="Arial" charset="0"/>
                <a:ea typeface="ＭＳ Ｐゴシック" pitchFamily="34" charset="-128"/>
                <a:cs typeface="Arial" charset="0"/>
              </a:rPr>
              <a:t>As obrigações implicam uma tripla responsabilidade de:</a:t>
            </a:r>
          </a:p>
          <a:p>
            <a:r>
              <a:rPr lang="pt-BR" altLang="en-US" sz="2200" b="1" dirty="0">
                <a:latin typeface="Arial" charset="0"/>
                <a:ea typeface="ＭＳ Ｐゴシック" pitchFamily="34" charset="-128"/>
                <a:cs typeface="Arial" charset="0"/>
              </a:rPr>
              <a:t>Respeitar</a:t>
            </a:r>
            <a:r>
              <a:rPr lang="pt-BR" altLang="en-US" sz="2200" dirty="0">
                <a:latin typeface="Arial" charset="0"/>
                <a:ea typeface="ＭＳ Ｐゴシック" pitchFamily="34" charset="-128"/>
                <a:cs typeface="Arial" charset="0"/>
              </a:rPr>
              <a:t> (Abster-se de violar um direito ...)</a:t>
            </a:r>
          </a:p>
          <a:p>
            <a:r>
              <a:rPr lang="pt-BR" altLang="en-US" sz="2200" b="1" dirty="0">
                <a:latin typeface="Arial" charset="0"/>
                <a:ea typeface="ＭＳ Ｐゴシック" pitchFamily="34" charset="-128"/>
                <a:cs typeface="Arial" charset="0"/>
              </a:rPr>
              <a:t>Proteger </a:t>
            </a:r>
            <a:r>
              <a:rPr lang="pt-BR" altLang="en-US" sz="2200" dirty="0">
                <a:latin typeface="Arial" charset="0"/>
                <a:ea typeface="ＭＳ Ｐゴシック" pitchFamily="34" charset="-128"/>
                <a:cs typeface="Arial" charset="0"/>
              </a:rPr>
              <a:t>(Prevenir violações de um direito ...)</a:t>
            </a:r>
          </a:p>
          <a:p>
            <a:r>
              <a:rPr lang="pt-BR" altLang="en-US" sz="2200" b="1" dirty="0">
                <a:latin typeface="Arial" charset="0"/>
                <a:ea typeface="ＭＳ Ｐゴシック" pitchFamily="34" charset="-128"/>
                <a:cs typeface="Arial" charset="0"/>
              </a:rPr>
              <a:t>Promover</a:t>
            </a:r>
            <a:r>
              <a:rPr lang="pt-BR" altLang="en-US" sz="2200" dirty="0">
                <a:latin typeface="Arial" charset="0"/>
                <a:ea typeface="ＭＳ Ｐゴシック" pitchFamily="34" charset="-128"/>
                <a:cs typeface="Arial" charset="0"/>
              </a:rPr>
              <a:t> (Tomar medidas para garantir a realização de um direito ...)</a:t>
            </a:r>
            <a:endParaRPr lang="es-ES" altLang="en-US" dirty="0">
              <a:latin typeface="Arial" charset="0"/>
              <a:ea typeface="ＭＳ Ｐゴシック" pitchFamily="34" charset="-128"/>
              <a:cs typeface="Arial"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Diagram 4"/>
          <p:cNvGraphicFramePr/>
          <p:nvPr/>
        </p:nvGraphicFramePr>
        <p:xfrm>
          <a:off x="611560" y="1268983"/>
          <a:ext cx="7920880" cy="4320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TextBox 22"/>
          <p:cNvSpPr txBox="1">
            <a:spLocks noChangeArrowheads="1"/>
          </p:cNvSpPr>
          <p:nvPr/>
        </p:nvSpPr>
        <p:spPr bwMode="auto">
          <a:xfrm>
            <a:off x="611560" y="4897313"/>
            <a:ext cx="7920880" cy="1169551"/>
          </a:xfrm>
          <a:prstGeom prst="rect">
            <a:avLst/>
          </a:prstGeom>
          <a:solidFill>
            <a:schemeClr val="bg1"/>
          </a:solidFill>
          <a:ln w="9525">
            <a:noFill/>
            <a:miter lim="800000"/>
            <a:headEnd/>
            <a:tailEnd/>
          </a:ln>
        </p:spPr>
        <p:txBody>
          <a:bodyPr wrap="square">
            <a:spAutoFit/>
          </a:bodyPr>
          <a:lstStyle/>
          <a:p>
            <a:pPr algn="ctr"/>
            <a:r>
              <a:rPr lang="es-CL" altLang="en-US" sz="1600" b="1" u="sng" dirty="0">
                <a:solidFill>
                  <a:srgbClr val="C00000"/>
                </a:solidFill>
              </a:rPr>
              <a:t>Brasil NÃO </a:t>
            </a:r>
            <a:r>
              <a:rPr lang="es-CL" altLang="en-US" sz="1600" b="1" u="sng" dirty="0" err="1">
                <a:solidFill>
                  <a:srgbClr val="C00000"/>
                </a:solidFill>
              </a:rPr>
              <a:t>ratificou</a:t>
            </a:r>
            <a:r>
              <a:rPr lang="es-CL" altLang="en-US" sz="1600" b="1" u="sng" dirty="0">
                <a:solidFill>
                  <a:srgbClr val="C00000"/>
                </a:solidFill>
              </a:rPr>
              <a:t>:</a:t>
            </a:r>
          </a:p>
          <a:p>
            <a:pPr algn="ctr"/>
            <a:endParaRPr lang="es-CL" altLang="en-US" sz="1200" b="1" u="sng" dirty="0">
              <a:solidFill>
                <a:srgbClr val="C00000"/>
              </a:solidFill>
            </a:endParaRPr>
          </a:p>
          <a:p>
            <a:pPr algn="just">
              <a:buFont typeface="Arial" charset="0"/>
              <a:buChar char="•"/>
            </a:pPr>
            <a:r>
              <a:rPr lang="es-CL" altLang="en-US" sz="1400" dirty="0" err="1"/>
              <a:t>Conv</a:t>
            </a:r>
            <a:r>
              <a:rPr lang="es-CL" altLang="en-US" sz="1400" dirty="0"/>
              <a:t>. </a:t>
            </a:r>
            <a:r>
              <a:rPr lang="es-CL" altLang="en-US" sz="1400" dirty="0" err="1"/>
              <a:t>Int</a:t>
            </a:r>
            <a:r>
              <a:rPr lang="es-CL" altLang="en-US" sz="1400" dirty="0"/>
              <a:t>. para a </a:t>
            </a:r>
            <a:r>
              <a:rPr lang="es-CL" altLang="en-US" sz="1400" dirty="0" err="1"/>
              <a:t>proteção</a:t>
            </a:r>
            <a:r>
              <a:rPr lang="es-CL" altLang="en-US" sz="1400" dirty="0"/>
              <a:t> dos </a:t>
            </a:r>
            <a:r>
              <a:rPr lang="es-CL" altLang="en-US" sz="1400" dirty="0" err="1"/>
              <a:t>direitos</a:t>
            </a:r>
            <a:r>
              <a:rPr lang="es-CL" altLang="en-US" sz="1400" dirty="0"/>
              <a:t> dos </a:t>
            </a:r>
            <a:r>
              <a:rPr lang="es-CL" altLang="en-US" sz="1400" dirty="0" err="1"/>
              <a:t>trabalhadores</a:t>
            </a:r>
            <a:r>
              <a:rPr lang="es-CL" altLang="en-US" sz="1400" dirty="0"/>
              <a:t> migrantes e </a:t>
            </a:r>
            <a:r>
              <a:rPr lang="es-CL" altLang="en-US" sz="1400" dirty="0" err="1"/>
              <a:t>famílias</a:t>
            </a:r>
            <a:r>
              <a:rPr lang="es-CL" altLang="en-US" sz="1400" dirty="0"/>
              <a:t> CMW + </a:t>
            </a:r>
            <a:r>
              <a:rPr lang="es-CL" altLang="en-US" sz="1400" dirty="0" err="1"/>
              <a:t>procedimento</a:t>
            </a:r>
            <a:r>
              <a:rPr lang="es-CL" altLang="en-US" sz="1400" dirty="0"/>
              <a:t> de </a:t>
            </a:r>
            <a:r>
              <a:rPr lang="es-CL" altLang="en-US" sz="1400" dirty="0" err="1"/>
              <a:t>comunicações</a:t>
            </a:r>
            <a:r>
              <a:rPr lang="es-CL" altLang="en-US" sz="1400" dirty="0"/>
              <a:t> </a:t>
            </a:r>
            <a:r>
              <a:rPr lang="es-CL" altLang="en-US" sz="1400" dirty="0" err="1"/>
              <a:t>individuais</a:t>
            </a:r>
            <a:endParaRPr lang="es-CL" altLang="en-US" sz="1400" dirty="0"/>
          </a:p>
          <a:p>
            <a:pPr algn="just">
              <a:buFont typeface="Arial" charset="0"/>
              <a:buChar char="•"/>
            </a:pPr>
            <a:r>
              <a:rPr lang="es-CL" altLang="en-US" sz="1400" dirty="0" err="1"/>
              <a:t>Procedimento</a:t>
            </a:r>
            <a:r>
              <a:rPr lang="es-CL" altLang="en-US" sz="1400" dirty="0"/>
              <a:t> de </a:t>
            </a:r>
            <a:r>
              <a:rPr lang="es-CL" altLang="en-US" sz="1400" dirty="0" err="1"/>
              <a:t>comunicações</a:t>
            </a:r>
            <a:r>
              <a:rPr lang="es-CL" altLang="en-US" sz="1400" dirty="0"/>
              <a:t> </a:t>
            </a:r>
            <a:r>
              <a:rPr lang="es-CL" altLang="en-US" sz="1400" dirty="0" err="1"/>
              <a:t>individuais</a:t>
            </a:r>
            <a:r>
              <a:rPr lang="es-CL" altLang="en-US" sz="1400"/>
              <a:t> CED e CDESC</a:t>
            </a:r>
            <a:endParaRPr lang="es-CL" altLang="en-US" sz="1400" dirty="0"/>
          </a:p>
        </p:txBody>
      </p:sp>
      <p:sp>
        <p:nvSpPr>
          <p:cNvPr id="17" name="1 Título"/>
          <p:cNvSpPr txBox="1">
            <a:spLocks/>
          </p:cNvSpPr>
          <p:nvPr/>
        </p:nvSpPr>
        <p:spPr bwMode="auto">
          <a:xfrm>
            <a:off x="302840" y="856233"/>
            <a:ext cx="8229600" cy="412750"/>
          </a:xfrm>
          <a:prstGeom prst="rect">
            <a:avLst/>
          </a:prstGeom>
          <a:noFill/>
          <a:ln w="9525">
            <a:noFill/>
            <a:miter lim="800000"/>
            <a:headEnd/>
            <a:tailEnd/>
          </a:ln>
        </p:spPr>
        <p:txBody>
          <a:bodyPr anchor="ctr"/>
          <a:lstStyle/>
          <a:p>
            <a:pPr algn="r">
              <a:lnSpc>
                <a:spcPct val="90000"/>
              </a:lnSpc>
            </a:pPr>
            <a:r>
              <a:rPr lang="en-US" sz="2200" dirty="0">
                <a:cs typeface="Arial" charset="0"/>
              </a:rPr>
              <a:t>INSTRUMENTOS INTERNACIONAIS </a:t>
            </a:r>
          </a:p>
          <a:p>
            <a:pPr algn="r">
              <a:lnSpc>
                <a:spcPct val="90000"/>
              </a:lnSpc>
            </a:pPr>
            <a:r>
              <a:rPr lang="en-US" dirty="0" err="1">
                <a:cs typeface="Arial" charset="0"/>
              </a:rPr>
              <a:t>Datas</a:t>
            </a:r>
            <a:r>
              <a:rPr lang="en-US" dirty="0">
                <a:cs typeface="Arial" charset="0"/>
              </a:rPr>
              <a:t> de </a:t>
            </a:r>
            <a:r>
              <a:rPr lang="en-US" dirty="0" err="1">
                <a:cs typeface="Arial" charset="0"/>
              </a:rPr>
              <a:t>adoção</a:t>
            </a:r>
            <a:r>
              <a:rPr lang="en-US" dirty="0">
                <a:cs typeface="Arial" charset="0"/>
              </a:rPr>
              <a:t> </a:t>
            </a:r>
            <a:r>
              <a:rPr lang="en-US" dirty="0" err="1">
                <a:cs typeface="Arial" charset="0"/>
              </a:rPr>
              <a:t>pelo</a:t>
            </a:r>
            <a:r>
              <a:rPr lang="en-US" dirty="0">
                <a:cs typeface="Arial" charset="0"/>
              </a:rPr>
              <a:t> </a:t>
            </a:r>
            <a:r>
              <a:rPr lang="en-US" dirty="0" err="1">
                <a:cs typeface="Arial" charset="0"/>
              </a:rPr>
              <a:t>Brasil</a:t>
            </a:r>
            <a:endParaRPr lang="es-ES" dirty="0">
              <a:cs typeface="Arial"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8625" y="2071688"/>
            <a:ext cx="8229600" cy="4143375"/>
          </a:xfrm>
        </p:spPr>
        <p:txBody>
          <a:bodyPr/>
          <a:lstStyle/>
          <a:p>
            <a:pPr algn="ctr" eaLnBrk="1" hangingPunct="1">
              <a:buFont typeface="Arial" charset="0"/>
              <a:buNone/>
              <a:defRPr/>
            </a:pPr>
            <a:r>
              <a:rPr lang="es-CL" sz="1800" b="1" dirty="0">
                <a:solidFill>
                  <a:srgbClr val="339933"/>
                </a:solidFill>
                <a:effectLst>
                  <a:outerShdw blurRad="38100" dist="38100" dir="2700000" algn="tl">
                    <a:srgbClr val="000000">
                      <a:alpha val="43137"/>
                    </a:srgbClr>
                  </a:outerShdw>
                </a:effectLst>
                <a:latin typeface="Calibri" pitchFamily="34" charset="0"/>
              </a:rPr>
              <a:t>MECANISMO</a:t>
            </a:r>
            <a:r>
              <a:rPr lang="es-CL" sz="1800" dirty="0">
                <a:effectLst>
                  <a:outerShdw blurRad="38100" dist="38100" dir="2700000" algn="tl">
                    <a:srgbClr val="000000">
                      <a:alpha val="43137"/>
                    </a:srgbClr>
                  </a:outerShdw>
                </a:effectLst>
                <a:latin typeface="Calibri" pitchFamily="34" charset="0"/>
              </a:rPr>
              <a:t> </a:t>
            </a:r>
            <a:r>
              <a:rPr lang="es-CL" sz="1800" dirty="0">
                <a:latin typeface="Calibri" pitchFamily="34" charset="0"/>
              </a:rPr>
              <a:t> </a:t>
            </a:r>
            <a:r>
              <a:rPr lang="es-CL" sz="2000" dirty="0">
                <a:latin typeface="Calibri" pitchFamily="34" charset="0"/>
              </a:rPr>
              <a:t>				            </a:t>
            </a:r>
            <a:r>
              <a:rPr lang="es-CL" sz="1800" b="1" dirty="0">
                <a:solidFill>
                  <a:srgbClr val="339933"/>
                </a:solidFill>
                <a:effectLst>
                  <a:outerShdw blurRad="38100" dist="38100" dir="2700000" algn="tl">
                    <a:srgbClr val="000000">
                      <a:alpha val="43137"/>
                    </a:srgbClr>
                  </a:outerShdw>
                </a:effectLst>
                <a:latin typeface="Calibri" pitchFamily="34" charset="0"/>
              </a:rPr>
              <a:t>MECANISMO</a:t>
            </a:r>
          </a:p>
          <a:p>
            <a:pPr algn="ctr" eaLnBrk="1" hangingPunct="1">
              <a:buFont typeface="Arial" charset="0"/>
              <a:buNone/>
              <a:defRPr/>
            </a:pPr>
            <a:r>
              <a:rPr lang="es-CL" sz="2000" dirty="0">
                <a:latin typeface="Calibri" pitchFamily="34" charset="0"/>
              </a:rPr>
              <a:t>	</a:t>
            </a:r>
            <a:r>
              <a:rPr lang="es-CL" sz="1800" b="1" dirty="0">
                <a:solidFill>
                  <a:srgbClr val="339933"/>
                </a:solidFill>
                <a:effectLst>
                  <a:outerShdw blurRad="38100" dist="38100" dir="2700000" algn="tl">
                    <a:srgbClr val="000000">
                      <a:alpha val="43137"/>
                    </a:srgbClr>
                  </a:outerShdw>
                </a:effectLst>
                <a:latin typeface="Calibri" pitchFamily="34" charset="0"/>
              </a:rPr>
              <a:t>CONVENCIONAL</a:t>
            </a:r>
            <a:r>
              <a:rPr lang="es-CL" sz="2000" dirty="0">
                <a:effectLst>
                  <a:outerShdw blurRad="38100" dist="38100" dir="2700000" algn="tl">
                    <a:srgbClr val="000000">
                      <a:alpha val="43137"/>
                    </a:srgbClr>
                  </a:outerShdw>
                </a:effectLst>
                <a:latin typeface="Calibri" pitchFamily="34" charset="0"/>
              </a:rPr>
              <a:t> </a:t>
            </a:r>
            <a:r>
              <a:rPr lang="es-CL" sz="2000" dirty="0">
                <a:latin typeface="Calibri" pitchFamily="34" charset="0"/>
              </a:rPr>
              <a:t> 	</a:t>
            </a:r>
            <a:r>
              <a:rPr lang="es-CL" sz="1800" dirty="0">
                <a:latin typeface="Calibri" pitchFamily="34" charset="0"/>
              </a:rPr>
              <a:t>                                                             </a:t>
            </a:r>
            <a:r>
              <a:rPr lang="es-CL" sz="1800" b="1" dirty="0">
                <a:solidFill>
                  <a:srgbClr val="339933"/>
                </a:solidFill>
                <a:effectLst>
                  <a:outerShdw blurRad="38100" dist="38100" dir="2700000" algn="tl">
                    <a:srgbClr val="000000">
                      <a:alpha val="43137"/>
                    </a:srgbClr>
                  </a:outerShdw>
                </a:effectLst>
                <a:latin typeface="Calibri" pitchFamily="34" charset="0"/>
              </a:rPr>
              <a:t>EXTRACONVENCIONAL</a:t>
            </a:r>
          </a:p>
        </p:txBody>
      </p:sp>
      <p:sp>
        <p:nvSpPr>
          <p:cNvPr id="9" name="8 Rectángulo redondeado"/>
          <p:cNvSpPr/>
          <p:nvPr/>
        </p:nvSpPr>
        <p:spPr>
          <a:xfrm>
            <a:off x="1000125" y="3071813"/>
            <a:ext cx="1785938" cy="9144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s-CL" b="1" dirty="0">
                <a:latin typeface="Calibri" pitchFamily="34" charset="0"/>
              </a:rPr>
              <a:t>Tratados </a:t>
            </a:r>
            <a:r>
              <a:rPr lang="es-CL" b="1" dirty="0" err="1">
                <a:latin typeface="Calibri" pitchFamily="34" charset="0"/>
              </a:rPr>
              <a:t>internacionais</a:t>
            </a:r>
            <a:endParaRPr lang="es-CL" b="1" dirty="0">
              <a:latin typeface="Calibri" pitchFamily="34" charset="0"/>
            </a:endParaRPr>
          </a:p>
        </p:txBody>
      </p:sp>
      <p:sp>
        <p:nvSpPr>
          <p:cNvPr id="10" name="9 Rectángulo redondeado"/>
          <p:cNvSpPr/>
          <p:nvPr/>
        </p:nvSpPr>
        <p:spPr>
          <a:xfrm>
            <a:off x="3357563" y="1571625"/>
            <a:ext cx="2071687" cy="120015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r>
              <a:rPr lang="es-CL" b="1">
                <a:solidFill>
                  <a:srgbClr val="FFFFFF"/>
                </a:solidFill>
              </a:rPr>
              <a:t>ASSEMBLEIA GERAL</a:t>
            </a:r>
            <a:endParaRPr lang="es-CL" sz="1600" b="1">
              <a:solidFill>
                <a:srgbClr val="FFFFFF"/>
              </a:solidFill>
            </a:endParaRPr>
          </a:p>
        </p:txBody>
      </p:sp>
      <p:sp>
        <p:nvSpPr>
          <p:cNvPr id="11" name="10 Rectángulo redondeado"/>
          <p:cNvSpPr/>
          <p:nvPr/>
        </p:nvSpPr>
        <p:spPr>
          <a:xfrm>
            <a:off x="6000750" y="3000375"/>
            <a:ext cx="1700213" cy="928688"/>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s-CL" b="1" dirty="0" err="1">
                <a:solidFill>
                  <a:schemeClr val="tx1"/>
                </a:solidFill>
                <a:latin typeface="Calibri" pitchFamily="34" charset="0"/>
              </a:rPr>
              <a:t>Conselho</a:t>
            </a:r>
            <a:r>
              <a:rPr lang="es-CL" b="1" dirty="0">
                <a:solidFill>
                  <a:schemeClr val="tx1"/>
                </a:solidFill>
                <a:latin typeface="Calibri" pitchFamily="34" charset="0"/>
              </a:rPr>
              <a:t> de Direitos Humanos</a:t>
            </a:r>
          </a:p>
        </p:txBody>
      </p:sp>
      <p:sp>
        <p:nvSpPr>
          <p:cNvPr id="15" name="14 Elipse"/>
          <p:cNvSpPr/>
          <p:nvPr/>
        </p:nvSpPr>
        <p:spPr>
          <a:xfrm>
            <a:off x="1000125" y="4429125"/>
            <a:ext cx="1700213" cy="11287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L" b="1" dirty="0" err="1">
                <a:latin typeface="Calibri" pitchFamily="34" charset="0"/>
              </a:rPr>
              <a:t>Órgaos</a:t>
            </a:r>
            <a:r>
              <a:rPr lang="es-CL" b="1" dirty="0">
                <a:latin typeface="Calibri" pitchFamily="34" charset="0"/>
              </a:rPr>
              <a:t> de tratados</a:t>
            </a:r>
          </a:p>
        </p:txBody>
      </p:sp>
      <p:sp>
        <p:nvSpPr>
          <p:cNvPr id="16" name="15 Rectángulo"/>
          <p:cNvSpPr/>
          <p:nvPr/>
        </p:nvSpPr>
        <p:spPr>
          <a:xfrm>
            <a:off x="6143625" y="4286250"/>
            <a:ext cx="1628775" cy="7143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L" sz="1600" b="1" dirty="0" err="1">
                <a:latin typeface="Calibri" pitchFamily="34" charset="0"/>
              </a:rPr>
              <a:t>Procedimentos</a:t>
            </a:r>
            <a:r>
              <a:rPr lang="es-CL" sz="1600" b="1" dirty="0">
                <a:latin typeface="Calibri" pitchFamily="34" charset="0"/>
              </a:rPr>
              <a:t> </a:t>
            </a:r>
            <a:r>
              <a:rPr lang="es-CL" sz="1600" b="1" dirty="0" err="1">
                <a:latin typeface="Calibri" pitchFamily="34" charset="0"/>
              </a:rPr>
              <a:t>Especiais</a:t>
            </a:r>
            <a:endParaRPr lang="es-CL" sz="1600" b="1" dirty="0">
              <a:latin typeface="Calibri" pitchFamily="34" charset="0"/>
            </a:endParaRPr>
          </a:p>
        </p:txBody>
      </p:sp>
      <p:sp>
        <p:nvSpPr>
          <p:cNvPr id="17" name="16 Rectángulo"/>
          <p:cNvSpPr/>
          <p:nvPr/>
        </p:nvSpPr>
        <p:spPr>
          <a:xfrm>
            <a:off x="6143625" y="5357813"/>
            <a:ext cx="1643063" cy="7143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L" sz="1400" b="1" dirty="0" err="1">
                <a:latin typeface="Calibri" pitchFamily="34" charset="0"/>
              </a:rPr>
              <a:t>Revisão</a:t>
            </a:r>
            <a:r>
              <a:rPr lang="es-CL" sz="1400" b="1" dirty="0">
                <a:latin typeface="Calibri" pitchFamily="34" charset="0"/>
              </a:rPr>
              <a:t> Periódica Universal</a:t>
            </a:r>
          </a:p>
        </p:txBody>
      </p:sp>
      <p:sp>
        <p:nvSpPr>
          <p:cNvPr id="20" name="19 Flecha abajo"/>
          <p:cNvSpPr/>
          <p:nvPr/>
        </p:nvSpPr>
        <p:spPr>
          <a:xfrm>
            <a:off x="1571625" y="4071938"/>
            <a:ext cx="484188" cy="285750"/>
          </a:xfrm>
          <a:prstGeom prst="downArrow">
            <a:avLst>
              <a:gd name="adj1" fmla="val 50000"/>
              <a:gd name="adj2" fmla="val 57711"/>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endParaRPr lang="es-CL">
              <a:solidFill>
                <a:srgbClr val="FFFFFF"/>
              </a:solidFill>
            </a:endParaRPr>
          </a:p>
        </p:txBody>
      </p:sp>
      <p:sp>
        <p:nvSpPr>
          <p:cNvPr id="21" name="20 Flecha abajo"/>
          <p:cNvSpPr/>
          <p:nvPr/>
        </p:nvSpPr>
        <p:spPr>
          <a:xfrm>
            <a:off x="6643688" y="4000500"/>
            <a:ext cx="571500" cy="214313"/>
          </a:xfrm>
          <a:prstGeom prst="downArrow">
            <a:avLst>
              <a:gd name="adj1" fmla="val 50000"/>
              <a:gd name="adj2" fmla="val 56939"/>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endParaRPr lang="es-CL">
              <a:solidFill>
                <a:srgbClr val="FFFFFF"/>
              </a:solidFill>
            </a:endParaRPr>
          </a:p>
        </p:txBody>
      </p:sp>
      <p:sp>
        <p:nvSpPr>
          <p:cNvPr id="22" name="21 Flecha abajo"/>
          <p:cNvSpPr/>
          <p:nvPr/>
        </p:nvSpPr>
        <p:spPr>
          <a:xfrm>
            <a:off x="6643688" y="5143500"/>
            <a:ext cx="571500" cy="142875"/>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endParaRPr lang="es-CL">
              <a:solidFill>
                <a:srgbClr val="FFFFFF"/>
              </a:solidFill>
            </a:endParaRPr>
          </a:p>
        </p:txBody>
      </p:sp>
      <p:sp>
        <p:nvSpPr>
          <p:cNvPr id="13" name="12 Flecha abajo"/>
          <p:cNvSpPr/>
          <p:nvPr/>
        </p:nvSpPr>
        <p:spPr>
          <a:xfrm rot="2698745">
            <a:off x="2903538" y="2684463"/>
            <a:ext cx="484187" cy="531812"/>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endParaRPr lang="es-CL">
              <a:solidFill>
                <a:srgbClr val="FFFFFF"/>
              </a:solidFill>
            </a:endParaRPr>
          </a:p>
        </p:txBody>
      </p:sp>
      <p:sp>
        <p:nvSpPr>
          <p:cNvPr id="14" name="13 Flecha abajo"/>
          <p:cNvSpPr/>
          <p:nvPr/>
        </p:nvSpPr>
        <p:spPr>
          <a:xfrm rot="19119305">
            <a:off x="5341938" y="2732088"/>
            <a:ext cx="484187" cy="566737"/>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endParaRPr lang="es-CL">
              <a:solidFill>
                <a:srgbClr val="FFFFFF"/>
              </a:solidFill>
            </a:endParaRPr>
          </a:p>
        </p:txBody>
      </p:sp>
      <p:sp>
        <p:nvSpPr>
          <p:cNvPr id="2" name="TextBox 1"/>
          <p:cNvSpPr txBox="1"/>
          <p:nvPr/>
        </p:nvSpPr>
        <p:spPr>
          <a:xfrm>
            <a:off x="7900392" y="4459423"/>
            <a:ext cx="629841" cy="368027"/>
          </a:xfrm>
          <a:prstGeom prst="rect">
            <a:avLst/>
          </a:prstGeom>
          <a:noFill/>
        </p:spPr>
        <p:txBody>
          <a:bodyPr wrap="square" rtlCol="0">
            <a:spAutoFit/>
          </a:bodyPr>
          <a:lstStyle/>
          <a:p>
            <a:r>
              <a:rPr lang="en-US" b="1" dirty="0">
                <a:solidFill>
                  <a:srgbClr val="FF0000"/>
                </a:solidFill>
              </a:rPr>
              <a:t>56</a:t>
            </a:r>
            <a:endParaRPr lang="pt-BR" b="1" dirty="0">
              <a:solidFill>
                <a:srgbClr val="FF0000"/>
              </a:solidFill>
            </a:endParaRPr>
          </a:p>
        </p:txBody>
      </p:sp>
      <p:sp>
        <p:nvSpPr>
          <p:cNvPr id="4" name="Oval 3"/>
          <p:cNvSpPr/>
          <p:nvPr/>
        </p:nvSpPr>
        <p:spPr>
          <a:xfrm>
            <a:off x="7892051" y="4408554"/>
            <a:ext cx="439189" cy="46976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5" name="Title 1">
            <a:extLst>
              <a:ext uri="{FF2B5EF4-FFF2-40B4-BE49-F238E27FC236}">
                <a16:creationId xmlns:a16="http://schemas.microsoft.com/office/drawing/2014/main" xmlns="" id="{960C23EA-6660-4B6D-B6FE-32559CE77AEF}"/>
              </a:ext>
            </a:extLst>
          </p:cNvPr>
          <p:cNvSpPr>
            <a:spLocks noGrp="1"/>
          </p:cNvSpPr>
          <p:nvPr>
            <p:ph type="title"/>
          </p:nvPr>
        </p:nvSpPr>
        <p:spPr>
          <a:xfrm>
            <a:off x="741363" y="274638"/>
            <a:ext cx="7848001" cy="1090612"/>
          </a:xfrm>
        </p:spPr>
        <p:txBody>
          <a:bodyPr/>
          <a:lstStyle/>
          <a:p>
            <a:r>
              <a:rPr lang="pt-BR" altLang="en-US" dirty="0">
                <a:latin typeface="Arial" charset="0"/>
                <a:ea typeface="ＭＳ Ｐゴシック" pitchFamily="34" charset="-128"/>
                <a:cs typeface="Arial" charset="0"/>
              </a:rPr>
              <a:t>Mecanismos de direitos humanos</a:t>
            </a:r>
            <a:endParaRPr lang="es-ES" altLang="en-US" dirty="0">
              <a:solidFill>
                <a:srgbClr val="FF0000"/>
              </a:solidFill>
              <a:latin typeface="Arial" charset="0"/>
              <a:ea typeface="ＭＳ Ｐゴシック" pitchFamily="34" charset="-128"/>
              <a:cs typeface="Arial" charset="0"/>
            </a:endParaRPr>
          </a:p>
        </p:txBody>
      </p:sp>
      <p:sp>
        <p:nvSpPr>
          <p:cNvPr id="27" name="Oval 26">
            <a:extLst>
              <a:ext uri="{FF2B5EF4-FFF2-40B4-BE49-F238E27FC236}">
                <a16:creationId xmlns:a16="http://schemas.microsoft.com/office/drawing/2014/main" xmlns="" id="{5F6901A7-187C-4B2F-BAA3-29788E2B139E}"/>
              </a:ext>
            </a:extLst>
          </p:cNvPr>
          <p:cNvSpPr/>
          <p:nvPr/>
        </p:nvSpPr>
        <p:spPr>
          <a:xfrm>
            <a:off x="650769" y="2966640"/>
            <a:ext cx="2446338" cy="1069580"/>
          </a:xfrm>
          <a:prstGeom prst="ellipse">
            <a:avLst/>
          </a:prstGeom>
          <a:noFill/>
          <a:ln w="63500">
            <a:solidFill>
              <a:srgbClr val="92D05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741363" y="274638"/>
            <a:ext cx="7848001" cy="1090612"/>
          </a:xfrm>
        </p:spPr>
        <p:txBody>
          <a:bodyPr/>
          <a:lstStyle/>
          <a:p>
            <a:r>
              <a:rPr lang="pt-BR" altLang="en-US" dirty="0">
                <a:latin typeface="Arial" charset="0"/>
                <a:ea typeface="ＭＳ Ｐゴシック" pitchFamily="34" charset="-128"/>
                <a:cs typeface="Arial" charset="0"/>
              </a:rPr>
              <a:t>O sistema de tratados de direitos humanos da ONU</a:t>
            </a:r>
            <a:endParaRPr lang="es-ES" altLang="en-US" dirty="0">
              <a:solidFill>
                <a:srgbClr val="FF0000"/>
              </a:solidFill>
              <a:latin typeface="Arial" charset="0"/>
              <a:ea typeface="ＭＳ Ｐゴシック" pitchFamily="34" charset="-128"/>
              <a:cs typeface="Arial" charset="0"/>
            </a:endParaRPr>
          </a:p>
        </p:txBody>
      </p:sp>
      <p:pic>
        <p:nvPicPr>
          <p:cNvPr id="13316" name="Picture 4" descr="C:\Users\GPalayret\Documents\OHCHR Chile\organos de tratado\graphics\ICERD 1955.jpg"/>
          <p:cNvPicPr>
            <a:picLocks noChangeAspect="1" noChangeArrowheads="1"/>
          </p:cNvPicPr>
          <p:nvPr/>
        </p:nvPicPr>
        <p:blipFill>
          <a:blip r:embed="rId3"/>
          <a:srcRect/>
          <a:stretch>
            <a:fillRect/>
          </a:stretch>
        </p:blipFill>
        <p:spPr bwMode="auto">
          <a:xfrm>
            <a:off x="5451475" y="3608388"/>
            <a:ext cx="377825" cy="503237"/>
          </a:xfrm>
          <a:prstGeom prst="rect">
            <a:avLst/>
          </a:prstGeom>
          <a:noFill/>
          <a:ln w="9525">
            <a:noFill/>
            <a:miter lim="800000"/>
            <a:headEnd/>
            <a:tailEnd/>
          </a:ln>
        </p:spPr>
      </p:pic>
      <p:sp>
        <p:nvSpPr>
          <p:cNvPr id="2" name="Content Placeholder 1"/>
          <p:cNvSpPr>
            <a:spLocks noGrp="1"/>
          </p:cNvSpPr>
          <p:nvPr>
            <p:ph idx="1"/>
          </p:nvPr>
        </p:nvSpPr>
        <p:spPr/>
        <p:txBody>
          <a:bodyPr/>
          <a:lstStyle/>
          <a:p>
            <a:endParaRPr lang="en-GB" dirty="0"/>
          </a:p>
        </p:txBody>
      </p:sp>
      <p:pic>
        <p:nvPicPr>
          <p:cNvPr id="1026" name="Picture 2" descr="G:\NEW H. driveFILING Training\Training Materials\DVD slides\Treaty_Bodies_DVD_Images_2010\Committees_1024x576 - Spanish.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822" y="1142060"/>
            <a:ext cx="8604355" cy="486899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Users\GPalayret\Documents\OHCHR Chile\organos de tratado\graphics\ICERD 1955.jpg"/>
          <p:cNvPicPr>
            <a:picLocks noChangeAspect="1" noChangeArrowheads="1"/>
          </p:cNvPicPr>
          <p:nvPr/>
        </p:nvPicPr>
        <p:blipFill>
          <a:blip r:embed="rId3"/>
          <a:srcRect/>
          <a:stretch>
            <a:fillRect/>
          </a:stretch>
        </p:blipFill>
        <p:spPr bwMode="auto">
          <a:xfrm>
            <a:off x="5603874" y="3356769"/>
            <a:ext cx="377825" cy="503237"/>
          </a:xfrm>
          <a:prstGeom prst="rect">
            <a:avLst/>
          </a:prstGeom>
          <a:noFill/>
          <a:ln w="9525">
            <a:noFill/>
            <a:miter lim="800000"/>
            <a:headEnd/>
            <a:tailEnd/>
          </a:ln>
        </p:spPr>
      </p:pic>
    </p:spTree>
  </p:cSld>
  <p:clrMapOvr>
    <a:masterClrMapping/>
  </p:clrMapOvr>
  <p:transition spd="slow"/>
</p:sld>
</file>

<file path=ppt/theme/theme1.xml><?xml version="1.0" encoding="utf-8"?>
<a:theme xmlns:a="http://schemas.openxmlformats.org/drawingml/2006/main" name="OHCHR - Overview.EN.2011May">
  <a:themeElements>
    <a:clrScheme name="Personnalisée 7">
      <a:dk1>
        <a:srgbClr val="333333"/>
      </a:dk1>
      <a:lt1>
        <a:sysClr val="window" lastClr="FFFFFF"/>
      </a:lt1>
      <a:dk2>
        <a:srgbClr val="006FB7"/>
      </a:dk2>
      <a:lt2>
        <a:srgbClr val="CCCCCC"/>
      </a:lt2>
      <a:accent1>
        <a:srgbClr val="006FB7"/>
      </a:accent1>
      <a:accent2>
        <a:srgbClr val="5693C9"/>
      </a:accent2>
      <a:accent3>
        <a:srgbClr val="F18E00"/>
      </a:accent3>
      <a:accent4>
        <a:srgbClr val="8C1713"/>
      </a:accent4>
      <a:accent5>
        <a:srgbClr val="7FBADF"/>
      </a:accent5>
      <a:accent6>
        <a:srgbClr val="C58781"/>
      </a:accent6>
      <a:hlink>
        <a:srgbClr val="006FB7"/>
      </a:hlink>
      <a:folHlink>
        <a:srgbClr val="5693C9"/>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9879AD81137E041BD601BDDA31F64CB" ma:contentTypeVersion="0" ma:contentTypeDescription="Create a new document." ma:contentTypeScope="" ma:versionID="3120674ebba999da605d5087a2865106">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8B87BA8-6C2A-4F0E-A769-DDBB752392A2}">
  <ds:schemaRefs>
    <ds:schemaRef ds:uri="http://schemas.microsoft.com/office/2006/documentManagement/types"/>
    <ds:schemaRef ds:uri="http://purl.org/dc/terms/"/>
    <ds:schemaRef ds:uri="http://schemas.openxmlformats.org/package/2006/metadata/core-properties"/>
    <ds:schemaRef ds:uri="http://purl.org/dc/elements/1.1/"/>
    <ds:schemaRef ds:uri="http://schemas.microsoft.com/office/infopath/2007/PartnerControls"/>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15D1E467-E7AD-437B-97BC-3101EF54DC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1B89EBC4-939A-43DF-B8E6-856C4024339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OHCHR - Overview.EN.2011May</Template>
  <TotalTime>3442</TotalTime>
  <Words>3560</Words>
  <Application>Microsoft Office PowerPoint</Application>
  <PresentationFormat>Apresentação na tela (4:3)</PresentationFormat>
  <Paragraphs>374</Paragraphs>
  <Slides>28</Slides>
  <Notes>21</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28</vt:i4>
      </vt:variant>
    </vt:vector>
  </HeadingPairs>
  <TitlesOfParts>
    <vt:vector size="34" baseType="lpstr">
      <vt:lpstr>ＭＳ Ｐゴシック</vt:lpstr>
      <vt:lpstr>Arial</vt:lpstr>
      <vt:lpstr>Calibri</vt:lpstr>
      <vt:lpstr>Times New Roman</vt:lpstr>
      <vt:lpstr>Wingdings</vt:lpstr>
      <vt:lpstr>OHCHR - Overview.EN.2011May</vt:lpstr>
      <vt:lpstr>Visão geral do sistema internacional de direitos humanos </vt:lpstr>
      <vt:lpstr>Sistemas de Proteção dos Direitos Humanos</vt:lpstr>
      <vt:lpstr>Sistemas regionais</vt:lpstr>
      <vt:lpstr>Principais mecanismos de direitos humanos da ONU</vt:lpstr>
      <vt:lpstr>Visão geral dos tratados internacionais de direitos humanos</vt:lpstr>
      <vt:lpstr>Os tratados de direitos humanos</vt:lpstr>
      <vt:lpstr>Apresentação do PowerPoint</vt:lpstr>
      <vt:lpstr>Mecanismos de direitos humanos</vt:lpstr>
      <vt:lpstr>O sistema de tratados de direitos humanos da ONU</vt:lpstr>
      <vt:lpstr>Órgãos de Tratado</vt:lpstr>
      <vt:lpstr>Órgãos de Tratado – eleições abertas</vt:lpstr>
      <vt:lpstr>Apresentação do PowerPoint</vt:lpstr>
      <vt:lpstr>Apresentação do PowerPoint</vt:lpstr>
      <vt:lpstr>CRPD – Direitos da Pessoa com Deficiência</vt:lpstr>
      <vt:lpstr>Apresentação do PowerPoint</vt:lpstr>
      <vt:lpstr>CERD</vt:lpstr>
      <vt:lpstr>Mecanismos de direitos humanos</vt:lpstr>
      <vt:lpstr>Conselho de Direitos Humanos</vt:lpstr>
      <vt:lpstr>Mecanismos do CDH : Procedimentos Especiais</vt:lpstr>
      <vt:lpstr>Relatoria sobre Tortura e Outras penas e tratamentos cruéis, desumanos e degradantes</vt:lpstr>
      <vt:lpstr>Apresentação do PowerPoint</vt:lpstr>
      <vt:lpstr>Apresentação do PowerPoint</vt:lpstr>
      <vt:lpstr>Comunicações </vt:lpstr>
      <vt:lpstr>Comunicações</vt:lpstr>
      <vt:lpstr>Comunicações</vt:lpstr>
      <vt:lpstr>Mecanismos do HRC: Revisão Periódica Universal (RPU)</vt:lpstr>
      <vt:lpstr>RESUMO: Diferentes funções dos mecanismos de direitos humanos</vt:lpstr>
      <vt:lpstr>Obrigada!</vt:lpstr>
    </vt:vector>
  </TitlesOfParts>
  <Company>International Computing Centre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United Nations Human Rights office (OHCHR)</dc:title>
  <dc:creator>Communication int2</dc:creator>
  <cp:lastModifiedBy>Elen Pedro Calvi Filho</cp:lastModifiedBy>
  <cp:revision>343</cp:revision>
  <cp:lastPrinted>2016-11-21T14:19:12Z</cp:lastPrinted>
  <dcterms:created xsi:type="dcterms:W3CDTF">2011-06-03T09:53:43Z</dcterms:created>
  <dcterms:modified xsi:type="dcterms:W3CDTF">2020-11-18T20:21:29Z</dcterms:modified>
</cp:coreProperties>
</file>