
<file path=[Content_Types].xml><?xml version="1.0" encoding="utf-8"?>
<Types xmlns="http://schemas.openxmlformats.org/package/2006/content-types">
  <Default Extension="png" ContentType="image/png"/>
  <Default Extension="pdf" ContentType="application/pdf"/>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sldIdLst>
    <p:sldId id="330" r:id="rId4"/>
    <p:sldId id="374" r:id="rId5"/>
    <p:sldId id="376" r:id="rId6"/>
    <p:sldId id="378" r:id="rId7"/>
    <p:sldId id="377" r:id="rId8"/>
    <p:sldId id="384" r:id="rId9"/>
    <p:sldId id="379" r:id="rId10"/>
    <p:sldId id="380" r:id="rId11"/>
    <p:sldId id="381" r:id="rId12"/>
    <p:sldId id="382" r:id="rId13"/>
    <p:sldId id="383" r:id="rId14"/>
    <p:sldId id="375" r:id="rId15"/>
    <p:sldId id="368" r:id="rId16"/>
    <p:sldId id="369" r:id="rId17"/>
    <p:sldId id="370" r:id="rId18"/>
    <p:sldId id="373" r:id="rId19"/>
    <p:sldId id="386" r:id="rId20"/>
    <p:sldId id="385" r:id="rId21"/>
    <p:sldId id="361" r:id="rId22"/>
  </p:sldIdLst>
  <p:sldSz cx="9144000" cy="6858000" type="screen4x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43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trius Brito Viana" initials="DBV" lastIdx="1" clrIdx="0">
    <p:extLst>
      <p:ext uri="{19B8F6BF-5375-455C-9EA6-DF929625EA0E}">
        <p15:presenceInfo xmlns:p15="http://schemas.microsoft.com/office/powerpoint/2012/main" userId="S-1-5-21-2135630104-1162506924-937769972-19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68A5"/>
    <a:srgbClr val="1F5898"/>
    <a:srgbClr val="005295"/>
    <a:srgbClr val="305C9D"/>
    <a:srgbClr val="2483B2"/>
    <a:srgbClr val="800000"/>
    <a:srgbClr val="F2F2F2"/>
    <a:srgbClr val="D4ECCB"/>
    <a:srgbClr val="ED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433" autoAdjust="0"/>
  </p:normalViewPr>
  <p:slideViewPr>
    <p:cSldViewPr snapToGrid="0" showGuides="1">
      <p:cViewPr varScale="1">
        <p:scale>
          <a:sx n="91" d="100"/>
          <a:sy n="91" d="100"/>
        </p:scale>
        <p:origin x="270" y="66"/>
      </p:cViewPr>
      <p:guideLst>
        <p:guide/>
        <p:guide orient="horz" pos="43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3.png"/><Relationship Id="rId6" Type="http://schemas.openxmlformats.org/officeDocument/2006/relationships/image" Target="../media/image17.svg"/><Relationship Id="rId5" Type="http://schemas.openxmlformats.org/officeDocument/2006/relationships/image" Target="../media/image1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3.png"/><Relationship Id="rId6" Type="http://schemas.openxmlformats.org/officeDocument/2006/relationships/image" Target="../media/image17.svg"/><Relationship Id="rId5" Type="http://schemas.openxmlformats.org/officeDocument/2006/relationships/image" Target="../media/image1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88293-BB6B-4C75-8BE6-C9D1846C619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720A9881-7646-4F8D-90D5-D301D218DF6B}">
      <dgm:prSet phldrT="[Texto]"/>
      <dgm:spPr/>
      <dgm:t>
        <a:bodyPr/>
        <a:lstStyle/>
        <a:p>
          <a:r>
            <a:rPr lang="pt-BR" dirty="0"/>
            <a:t>Exposição humana a agrotóxicos</a:t>
          </a:r>
        </a:p>
      </dgm:t>
    </dgm:pt>
    <dgm:pt modelId="{EB189183-BDB2-4ED9-A292-4F74A4466E41}" type="parTrans" cxnId="{5FA507F8-6D04-4E9D-BBE7-FE016168F3BA}">
      <dgm:prSet/>
      <dgm:spPr/>
      <dgm:t>
        <a:bodyPr/>
        <a:lstStyle/>
        <a:p>
          <a:endParaRPr lang="pt-BR"/>
        </a:p>
      </dgm:t>
    </dgm:pt>
    <dgm:pt modelId="{D0AA64CE-8033-4D7B-8901-29EA2979E448}" type="sibTrans" cxnId="{5FA507F8-6D04-4E9D-BBE7-FE016168F3BA}">
      <dgm:prSet/>
      <dgm:spPr/>
      <dgm:t>
        <a:bodyPr/>
        <a:lstStyle/>
        <a:p>
          <a:endParaRPr lang="pt-BR"/>
        </a:p>
      </dgm:t>
    </dgm:pt>
    <dgm:pt modelId="{5A016061-1E89-42E2-929E-39F870A33D49}">
      <dgm:prSet phldrT="[Texto]"/>
      <dgm:spPr/>
      <dgm:t>
        <a:bodyPr/>
        <a:lstStyle/>
        <a:p>
          <a:r>
            <a:rPr lang="pt-BR" dirty="0"/>
            <a:t>Manipulação direta</a:t>
          </a:r>
        </a:p>
      </dgm:t>
    </dgm:pt>
    <dgm:pt modelId="{D5823108-4EEB-4D40-8E8E-DFBA3AC8EDD5}" type="parTrans" cxnId="{7A7153B8-E00F-4568-B132-3F628755CCB0}">
      <dgm:prSet/>
      <dgm:spPr/>
      <dgm:t>
        <a:bodyPr/>
        <a:lstStyle/>
        <a:p>
          <a:endParaRPr lang="pt-BR"/>
        </a:p>
      </dgm:t>
    </dgm:pt>
    <dgm:pt modelId="{DFAD4DFF-688D-4258-AFB4-2C9203B33646}" type="sibTrans" cxnId="{7A7153B8-E00F-4568-B132-3F628755CCB0}">
      <dgm:prSet/>
      <dgm:spPr/>
      <dgm:t>
        <a:bodyPr/>
        <a:lstStyle/>
        <a:p>
          <a:endParaRPr lang="pt-BR"/>
        </a:p>
      </dgm:t>
    </dgm:pt>
    <dgm:pt modelId="{0209BA02-E5FA-45D9-8570-292F5FB56086}">
      <dgm:prSet phldrT="[Texto]"/>
      <dgm:spPr/>
      <dgm:t>
        <a:bodyPr/>
        <a:lstStyle/>
        <a:p>
          <a:r>
            <a:rPr lang="pt-BR" dirty="0"/>
            <a:t>Circulação em áreas de utilização</a:t>
          </a:r>
        </a:p>
      </dgm:t>
    </dgm:pt>
    <dgm:pt modelId="{71824CF5-79F8-4557-A5AB-46450A1DD09B}" type="parTrans" cxnId="{03B7C19E-21EA-4F60-BA9F-84C9D84E9F9F}">
      <dgm:prSet/>
      <dgm:spPr/>
      <dgm:t>
        <a:bodyPr/>
        <a:lstStyle/>
        <a:p>
          <a:endParaRPr lang="pt-BR"/>
        </a:p>
      </dgm:t>
    </dgm:pt>
    <dgm:pt modelId="{E89CF0E7-552A-4328-AFCB-CDEC294027EF}" type="sibTrans" cxnId="{03B7C19E-21EA-4F60-BA9F-84C9D84E9F9F}">
      <dgm:prSet/>
      <dgm:spPr/>
      <dgm:t>
        <a:bodyPr/>
        <a:lstStyle/>
        <a:p>
          <a:endParaRPr lang="pt-BR"/>
        </a:p>
      </dgm:t>
    </dgm:pt>
    <dgm:pt modelId="{C12CE72E-9B1F-451D-A507-84FE27101730}">
      <dgm:prSet phldrT="[Texto]"/>
      <dgm:spPr/>
      <dgm:t>
        <a:bodyPr/>
        <a:lstStyle/>
        <a:p>
          <a:r>
            <a:rPr lang="pt-BR" dirty="0"/>
            <a:t>Ingestão de água contendo resíduos</a:t>
          </a:r>
        </a:p>
      </dgm:t>
    </dgm:pt>
    <dgm:pt modelId="{AFF3B636-2A4C-4D5C-8BEA-B2023AAF3169}" type="parTrans" cxnId="{F1367919-0D83-4CA5-8E7D-1474B7F42B83}">
      <dgm:prSet/>
      <dgm:spPr/>
      <dgm:t>
        <a:bodyPr/>
        <a:lstStyle/>
        <a:p>
          <a:endParaRPr lang="pt-BR"/>
        </a:p>
      </dgm:t>
    </dgm:pt>
    <dgm:pt modelId="{B0EA6668-9902-4B00-8337-DF7DCC715773}" type="sibTrans" cxnId="{F1367919-0D83-4CA5-8E7D-1474B7F42B83}">
      <dgm:prSet/>
      <dgm:spPr/>
      <dgm:t>
        <a:bodyPr/>
        <a:lstStyle/>
        <a:p>
          <a:endParaRPr lang="pt-BR"/>
        </a:p>
      </dgm:t>
    </dgm:pt>
    <dgm:pt modelId="{748312A1-ED34-4C3E-9D82-97B4ADCFB776}">
      <dgm:prSet phldrT="[Texto]"/>
      <dgm:spPr/>
      <dgm:t>
        <a:bodyPr/>
        <a:lstStyle/>
        <a:p>
          <a:r>
            <a:rPr lang="pt-BR" dirty="0"/>
            <a:t>Ingestão de alimentos contendo resíduos</a:t>
          </a:r>
        </a:p>
      </dgm:t>
    </dgm:pt>
    <dgm:pt modelId="{7994215E-E0C1-44B1-9B8C-0A61C22D53B5}" type="parTrans" cxnId="{C61EA2A1-4D92-42DA-89F2-73C35355E036}">
      <dgm:prSet/>
      <dgm:spPr/>
      <dgm:t>
        <a:bodyPr/>
        <a:lstStyle/>
        <a:p>
          <a:endParaRPr lang="pt-BR"/>
        </a:p>
      </dgm:t>
    </dgm:pt>
    <dgm:pt modelId="{D637B3F8-58FC-47AD-B13B-3463CE13447E}" type="sibTrans" cxnId="{C61EA2A1-4D92-42DA-89F2-73C35355E036}">
      <dgm:prSet/>
      <dgm:spPr/>
      <dgm:t>
        <a:bodyPr/>
        <a:lstStyle/>
        <a:p>
          <a:endParaRPr lang="pt-BR"/>
        </a:p>
      </dgm:t>
    </dgm:pt>
    <dgm:pt modelId="{96818D10-F0EE-4F35-BD42-1177484D0127}" type="pres">
      <dgm:prSet presAssocID="{BF588293-BB6B-4C75-8BE6-C9D1846C619E}" presName="Name0" presStyleCnt="0">
        <dgm:presLayoutVars>
          <dgm:chMax val="1"/>
          <dgm:dir/>
          <dgm:animLvl val="ctr"/>
          <dgm:resizeHandles val="exact"/>
        </dgm:presLayoutVars>
      </dgm:prSet>
      <dgm:spPr/>
      <dgm:t>
        <a:bodyPr/>
        <a:lstStyle/>
        <a:p>
          <a:endParaRPr lang="pt-BR"/>
        </a:p>
      </dgm:t>
    </dgm:pt>
    <dgm:pt modelId="{3B84879A-F329-4BA1-925E-3599F2DBA04E}" type="pres">
      <dgm:prSet presAssocID="{720A9881-7646-4F8D-90D5-D301D218DF6B}" presName="centerShape" presStyleLbl="node0" presStyleIdx="0" presStyleCnt="1"/>
      <dgm:spPr/>
      <dgm:t>
        <a:bodyPr/>
        <a:lstStyle/>
        <a:p>
          <a:endParaRPr lang="pt-BR"/>
        </a:p>
      </dgm:t>
    </dgm:pt>
    <dgm:pt modelId="{FED7253E-C7E7-4B19-8193-9A35F4F647CE}" type="pres">
      <dgm:prSet presAssocID="{5A016061-1E89-42E2-929E-39F870A33D49}" presName="node" presStyleLbl="node1" presStyleIdx="0" presStyleCnt="4">
        <dgm:presLayoutVars>
          <dgm:bulletEnabled val="1"/>
        </dgm:presLayoutVars>
      </dgm:prSet>
      <dgm:spPr/>
      <dgm:t>
        <a:bodyPr/>
        <a:lstStyle/>
        <a:p>
          <a:endParaRPr lang="pt-BR"/>
        </a:p>
      </dgm:t>
    </dgm:pt>
    <dgm:pt modelId="{3F0C9B79-A0C5-4EA8-B274-CD46AA3F63E7}" type="pres">
      <dgm:prSet presAssocID="{5A016061-1E89-42E2-929E-39F870A33D49}" presName="dummy" presStyleCnt="0"/>
      <dgm:spPr/>
    </dgm:pt>
    <dgm:pt modelId="{09F95495-0FE9-41B9-990A-E9CB99E1C9D4}" type="pres">
      <dgm:prSet presAssocID="{DFAD4DFF-688D-4258-AFB4-2C9203B33646}" presName="sibTrans" presStyleLbl="sibTrans2D1" presStyleIdx="0" presStyleCnt="4"/>
      <dgm:spPr/>
      <dgm:t>
        <a:bodyPr/>
        <a:lstStyle/>
        <a:p>
          <a:endParaRPr lang="pt-BR"/>
        </a:p>
      </dgm:t>
    </dgm:pt>
    <dgm:pt modelId="{246009B1-3306-4255-9A24-2CAD3F40346C}" type="pres">
      <dgm:prSet presAssocID="{0209BA02-E5FA-45D9-8570-292F5FB56086}" presName="node" presStyleLbl="node1" presStyleIdx="1" presStyleCnt="4">
        <dgm:presLayoutVars>
          <dgm:bulletEnabled val="1"/>
        </dgm:presLayoutVars>
      </dgm:prSet>
      <dgm:spPr/>
      <dgm:t>
        <a:bodyPr/>
        <a:lstStyle/>
        <a:p>
          <a:endParaRPr lang="pt-BR"/>
        </a:p>
      </dgm:t>
    </dgm:pt>
    <dgm:pt modelId="{043AE099-FC60-4D42-BEBE-FD5144AD621E}" type="pres">
      <dgm:prSet presAssocID="{0209BA02-E5FA-45D9-8570-292F5FB56086}" presName="dummy" presStyleCnt="0"/>
      <dgm:spPr/>
    </dgm:pt>
    <dgm:pt modelId="{01B2DEFF-51DF-4853-8A27-5F62FE1667AC}" type="pres">
      <dgm:prSet presAssocID="{E89CF0E7-552A-4328-AFCB-CDEC294027EF}" presName="sibTrans" presStyleLbl="sibTrans2D1" presStyleIdx="1" presStyleCnt="4"/>
      <dgm:spPr/>
      <dgm:t>
        <a:bodyPr/>
        <a:lstStyle/>
        <a:p>
          <a:endParaRPr lang="pt-BR"/>
        </a:p>
      </dgm:t>
    </dgm:pt>
    <dgm:pt modelId="{D7EBE546-93E4-4BA3-BB94-A3D18828AA15}" type="pres">
      <dgm:prSet presAssocID="{C12CE72E-9B1F-451D-A507-84FE27101730}" presName="node" presStyleLbl="node1" presStyleIdx="2" presStyleCnt="4">
        <dgm:presLayoutVars>
          <dgm:bulletEnabled val="1"/>
        </dgm:presLayoutVars>
      </dgm:prSet>
      <dgm:spPr/>
      <dgm:t>
        <a:bodyPr/>
        <a:lstStyle/>
        <a:p>
          <a:endParaRPr lang="pt-BR"/>
        </a:p>
      </dgm:t>
    </dgm:pt>
    <dgm:pt modelId="{4AA24356-170D-47BD-981B-0400CD201E7B}" type="pres">
      <dgm:prSet presAssocID="{C12CE72E-9B1F-451D-A507-84FE27101730}" presName="dummy" presStyleCnt="0"/>
      <dgm:spPr/>
    </dgm:pt>
    <dgm:pt modelId="{A8534A60-5E5B-477C-B2C5-6C3B041600D7}" type="pres">
      <dgm:prSet presAssocID="{B0EA6668-9902-4B00-8337-DF7DCC715773}" presName="sibTrans" presStyleLbl="sibTrans2D1" presStyleIdx="2" presStyleCnt="4"/>
      <dgm:spPr/>
      <dgm:t>
        <a:bodyPr/>
        <a:lstStyle/>
        <a:p>
          <a:endParaRPr lang="pt-BR"/>
        </a:p>
      </dgm:t>
    </dgm:pt>
    <dgm:pt modelId="{BB1E3D2F-6073-4ED1-8A65-5879CED8F240}" type="pres">
      <dgm:prSet presAssocID="{748312A1-ED34-4C3E-9D82-97B4ADCFB776}" presName="node" presStyleLbl="node1" presStyleIdx="3" presStyleCnt="4">
        <dgm:presLayoutVars>
          <dgm:bulletEnabled val="1"/>
        </dgm:presLayoutVars>
      </dgm:prSet>
      <dgm:spPr/>
      <dgm:t>
        <a:bodyPr/>
        <a:lstStyle/>
        <a:p>
          <a:endParaRPr lang="pt-BR"/>
        </a:p>
      </dgm:t>
    </dgm:pt>
    <dgm:pt modelId="{20121123-75B5-4BB9-B8B4-F0762F84017E}" type="pres">
      <dgm:prSet presAssocID="{748312A1-ED34-4C3E-9D82-97B4ADCFB776}" presName="dummy" presStyleCnt="0"/>
      <dgm:spPr/>
    </dgm:pt>
    <dgm:pt modelId="{BFE883E5-1BF0-4D80-9A9E-42AFA695997D}" type="pres">
      <dgm:prSet presAssocID="{D637B3F8-58FC-47AD-B13B-3463CE13447E}" presName="sibTrans" presStyleLbl="sibTrans2D1" presStyleIdx="3" presStyleCnt="4"/>
      <dgm:spPr/>
      <dgm:t>
        <a:bodyPr/>
        <a:lstStyle/>
        <a:p>
          <a:endParaRPr lang="pt-BR"/>
        </a:p>
      </dgm:t>
    </dgm:pt>
  </dgm:ptLst>
  <dgm:cxnLst>
    <dgm:cxn modelId="{5FA507F8-6D04-4E9D-BBE7-FE016168F3BA}" srcId="{BF588293-BB6B-4C75-8BE6-C9D1846C619E}" destId="{720A9881-7646-4F8D-90D5-D301D218DF6B}" srcOrd="0" destOrd="0" parTransId="{EB189183-BDB2-4ED9-A292-4F74A4466E41}" sibTransId="{D0AA64CE-8033-4D7B-8901-29EA2979E448}"/>
    <dgm:cxn modelId="{FDDCB506-76E1-4A29-ABD9-C10A3DD181F7}" type="presOf" srcId="{DFAD4DFF-688D-4258-AFB4-2C9203B33646}" destId="{09F95495-0FE9-41B9-990A-E9CB99E1C9D4}" srcOrd="0" destOrd="0" presId="urn:microsoft.com/office/officeart/2005/8/layout/radial6"/>
    <dgm:cxn modelId="{51F90893-C2B4-49FD-8EE5-19486DD25FC9}" type="presOf" srcId="{D637B3F8-58FC-47AD-B13B-3463CE13447E}" destId="{BFE883E5-1BF0-4D80-9A9E-42AFA695997D}" srcOrd="0" destOrd="0" presId="urn:microsoft.com/office/officeart/2005/8/layout/radial6"/>
    <dgm:cxn modelId="{F1367919-0D83-4CA5-8E7D-1474B7F42B83}" srcId="{720A9881-7646-4F8D-90D5-D301D218DF6B}" destId="{C12CE72E-9B1F-451D-A507-84FE27101730}" srcOrd="2" destOrd="0" parTransId="{AFF3B636-2A4C-4D5C-8BEA-B2023AAF3169}" sibTransId="{B0EA6668-9902-4B00-8337-DF7DCC715773}"/>
    <dgm:cxn modelId="{03B7C19E-21EA-4F60-BA9F-84C9D84E9F9F}" srcId="{720A9881-7646-4F8D-90D5-D301D218DF6B}" destId="{0209BA02-E5FA-45D9-8570-292F5FB56086}" srcOrd="1" destOrd="0" parTransId="{71824CF5-79F8-4557-A5AB-46450A1DD09B}" sibTransId="{E89CF0E7-552A-4328-AFCB-CDEC294027EF}"/>
    <dgm:cxn modelId="{C61EA2A1-4D92-42DA-89F2-73C35355E036}" srcId="{720A9881-7646-4F8D-90D5-D301D218DF6B}" destId="{748312A1-ED34-4C3E-9D82-97B4ADCFB776}" srcOrd="3" destOrd="0" parTransId="{7994215E-E0C1-44B1-9B8C-0A61C22D53B5}" sibTransId="{D637B3F8-58FC-47AD-B13B-3463CE13447E}"/>
    <dgm:cxn modelId="{7A7153B8-E00F-4568-B132-3F628755CCB0}" srcId="{720A9881-7646-4F8D-90D5-D301D218DF6B}" destId="{5A016061-1E89-42E2-929E-39F870A33D49}" srcOrd="0" destOrd="0" parTransId="{D5823108-4EEB-4D40-8E8E-DFBA3AC8EDD5}" sibTransId="{DFAD4DFF-688D-4258-AFB4-2C9203B33646}"/>
    <dgm:cxn modelId="{DF5E3F83-173B-48A2-8050-55A4600AAB27}" type="presOf" srcId="{5A016061-1E89-42E2-929E-39F870A33D49}" destId="{FED7253E-C7E7-4B19-8193-9A35F4F647CE}" srcOrd="0" destOrd="0" presId="urn:microsoft.com/office/officeart/2005/8/layout/radial6"/>
    <dgm:cxn modelId="{ADD1D2D3-883F-4E5C-BDBE-06C4594F3B9A}" type="presOf" srcId="{0209BA02-E5FA-45D9-8570-292F5FB56086}" destId="{246009B1-3306-4255-9A24-2CAD3F40346C}" srcOrd="0" destOrd="0" presId="urn:microsoft.com/office/officeart/2005/8/layout/radial6"/>
    <dgm:cxn modelId="{D158FF2E-885C-4603-8041-BAE0C02ADCEB}" type="presOf" srcId="{720A9881-7646-4F8D-90D5-D301D218DF6B}" destId="{3B84879A-F329-4BA1-925E-3599F2DBA04E}" srcOrd="0" destOrd="0" presId="urn:microsoft.com/office/officeart/2005/8/layout/radial6"/>
    <dgm:cxn modelId="{F504AF81-B64A-4155-B92F-DF13BC7B6AAA}" type="presOf" srcId="{B0EA6668-9902-4B00-8337-DF7DCC715773}" destId="{A8534A60-5E5B-477C-B2C5-6C3B041600D7}" srcOrd="0" destOrd="0" presId="urn:microsoft.com/office/officeart/2005/8/layout/radial6"/>
    <dgm:cxn modelId="{E97AAF7A-BFBE-49FE-80C6-CBD0F1BB4DC8}" type="presOf" srcId="{748312A1-ED34-4C3E-9D82-97B4ADCFB776}" destId="{BB1E3D2F-6073-4ED1-8A65-5879CED8F240}" srcOrd="0" destOrd="0" presId="urn:microsoft.com/office/officeart/2005/8/layout/radial6"/>
    <dgm:cxn modelId="{3048493E-F23F-4899-8BE0-69B8243F5A9D}" type="presOf" srcId="{BF588293-BB6B-4C75-8BE6-C9D1846C619E}" destId="{96818D10-F0EE-4F35-BD42-1177484D0127}" srcOrd="0" destOrd="0" presId="urn:microsoft.com/office/officeart/2005/8/layout/radial6"/>
    <dgm:cxn modelId="{183EB888-AB09-48AC-8DB5-4AC6452A5743}" type="presOf" srcId="{C12CE72E-9B1F-451D-A507-84FE27101730}" destId="{D7EBE546-93E4-4BA3-BB94-A3D18828AA15}" srcOrd="0" destOrd="0" presId="urn:microsoft.com/office/officeart/2005/8/layout/radial6"/>
    <dgm:cxn modelId="{3F12700A-51CB-49D3-B6DD-81A5E41ADC64}" type="presOf" srcId="{E89CF0E7-552A-4328-AFCB-CDEC294027EF}" destId="{01B2DEFF-51DF-4853-8A27-5F62FE1667AC}" srcOrd="0" destOrd="0" presId="urn:microsoft.com/office/officeart/2005/8/layout/radial6"/>
    <dgm:cxn modelId="{250D26A8-AD53-4A47-B9F9-51F86CA4A58D}" type="presParOf" srcId="{96818D10-F0EE-4F35-BD42-1177484D0127}" destId="{3B84879A-F329-4BA1-925E-3599F2DBA04E}" srcOrd="0" destOrd="0" presId="urn:microsoft.com/office/officeart/2005/8/layout/radial6"/>
    <dgm:cxn modelId="{D12F840B-7083-4452-B663-479C336E48DE}" type="presParOf" srcId="{96818D10-F0EE-4F35-BD42-1177484D0127}" destId="{FED7253E-C7E7-4B19-8193-9A35F4F647CE}" srcOrd="1" destOrd="0" presId="urn:microsoft.com/office/officeart/2005/8/layout/radial6"/>
    <dgm:cxn modelId="{7FC69FB6-654B-4ABB-8520-8115869942E1}" type="presParOf" srcId="{96818D10-F0EE-4F35-BD42-1177484D0127}" destId="{3F0C9B79-A0C5-4EA8-B274-CD46AA3F63E7}" srcOrd="2" destOrd="0" presId="urn:microsoft.com/office/officeart/2005/8/layout/radial6"/>
    <dgm:cxn modelId="{85E76D1E-828B-417E-B16E-F734731D933D}" type="presParOf" srcId="{96818D10-F0EE-4F35-BD42-1177484D0127}" destId="{09F95495-0FE9-41B9-990A-E9CB99E1C9D4}" srcOrd="3" destOrd="0" presId="urn:microsoft.com/office/officeart/2005/8/layout/radial6"/>
    <dgm:cxn modelId="{9B05CCD8-69C5-47CE-9C69-CC66DB79DF02}" type="presParOf" srcId="{96818D10-F0EE-4F35-BD42-1177484D0127}" destId="{246009B1-3306-4255-9A24-2CAD3F40346C}" srcOrd="4" destOrd="0" presId="urn:microsoft.com/office/officeart/2005/8/layout/radial6"/>
    <dgm:cxn modelId="{C117DBA9-322B-4FAA-AA2F-E685971E212B}" type="presParOf" srcId="{96818D10-F0EE-4F35-BD42-1177484D0127}" destId="{043AE099-FC60-4D42-BEBE-FD5144AD621E}" srcOrd="5" destOrd="0" presId="urn:microsoft.com/office/officeart/2005/8/layout/radial6"/>
    <dgm:cxn modelId="{60531A42-D100-41CB-91CA-61A1E579FB42}" type="presParOf" srcId="{96818D10-F0EE-4F35-BD42-1177484D0127}" destId="{01B2DEFF-51DF-4853-8A27-5F62FE1667AC}" srcOrd="6" destOrd="0" presId="urn:microsoft.com/office/officeart/2005/8/layout/radial6"/>
    <dgm:cxn modelId="{35CFA40A-E1FF-467F-9DDE-745C95D99C9D}" type="presParOf" srcId="{96818D10-F0EE-4F35-BD42-1177484D0127}" destId="{D7EBE546-93E4-4BA3-BB94-A3D18828AA15}" srcOrd="7" destOrd="0" presId="urn:microsoft.com/office/officeart/2005/8/layout/radial6"/>
    <dgm:cxn modelId="{3D85034F-0287-4EEC-BF77-A5C089BE9941}" type="presParOf" srcId="{96818D10-F0EE-4F35-BD42-1177484D0127}" destId="{4AA24356-170D-47BD-981B-0400CD201E7B}" srcOrd="8" destOrd="0" presId="urn:microsoft.com/office/officeart/2005/8/layout/radial6"/>
    <dgm:cxn modelId="{69D25298-8B2A-48AF-BA25-45DBE429415F}" type="presParOf" srcId="{96818D10-F0EE-4F35-BD42-1177484D0127}" destId="{A8534A60-5E5B-477C-B2C5-6C3B041600D7}" srcOrd="9" destOrd="0" presId="urn:microsoft.com/office/officeart/2005/8/layout/radial6"/>
    <dgm:cxn modelId="{8F4331AC-CF14-45D5-BC99-DD372A52E04B}" type="presParOf" srcId="{96818D10-F0EE-4F35-BD42-1177484D0127}" destId="{BB1E3D2F-6073-4ED1-8A65-5879CED8F240}" srcOrd="10" destOrd="0" presId="urn:microsoft.com/office/officeart/2005/8/layout/radial6"/>
    <dgm:cxn modelId="{392D87E4-D3C4-4BF0-828C-086B0A97C562}" type="presParOf" srcId="{96818D10-F0EE-4F35-BD42-1177484D0127}" destId="{20121123-75B5-4BB9-B8B4-F0762F84017E}" srcOrd="11" destOrd="0" presId="urn:microsoft.com/office/officeart/2005/8/layout/radial6"/>
    <dgm:cxn modelId="{B5A142C2-D3CE-4A0D-BEAC-00472836B434}" type="presParOf" srcId="{96818D10-F0EE-4F35-BD42-1177484D0127}" destId="{BFE883E5-1BF0-4D80-9A9E-42AFA695997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5D15F-F7BD-4B7D-AFF8-EE6F7DB6FED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pt-BR"/>
        </a:p>
      </dgm:t>
    </dgm:pt>
    <dgm:pt modelId="{E064D14C-3837-4FF9-83C4-7E242353C91D}">
      <dgm:prSet phldrT="[Texto]"/>
      <dgm:spPr/>
      <dgm:t>
        <a:bodyPr/>
        <a:lstStyle/>
        <a:p>
          <a:r>
            <a:rPr lang="pt-BR" dirty="0"/>
            <a:t>Efeitos agudos</a:t>
          </a:r>
        </a:p>
      </dgm:t>
    </dgm:pt>
    <dgm:pt modelId="{6466DFBA-72A8-47D3-BE4F-50C1D3715D1F}" type="parTrans" cxnId="{323CC921-069C-4433-AD79-81844CE76A22}">
      <dgm:prSet/>
      <dgm:spPr/>
      <dgm:t>
        <a:bodyPr/>
        <a:lstStyle/>
        <a:p>
          <a:endParaRPr lang="pt-BR"/>
        </a:p>
      </dgm:t>
    </dgm:pt>
    <dgm:pt modelId="{ED7C29C7-D43F-4675-B478-F38F129B576E}" type="sibTrans" cxnId="{323CC921-069C-4433-AD79-81844CE76A22}">
      <dgm:prSet/>
      <dgm:spPr/>
      <dgm:t>
        <a:bodyPr/>
        <a:lstStyle/>
        <a:p>
          <a:endParaRPr lang="pt-BR"/>
        </a:p>
      </dgm:t>
    </dgm:pt>
    <dgm:pt modelId="{9F892CD5-41FB-4F09-855B-FEDEC9B6243B}">
      <dgm:prSet phldrT="[Texto]"/>
      <dgm:spPr/>
      <dgm:t>
        <a:bodyPr/>
        <a:lstStyle/>
        <a:p>
          <a:pPr algn="just"/>
          <a:r>
            <a:rPr lang="pt-BR" dirty="0"/>
            <a:t>Exposição eventual a grandes quantidades de agrotóxicos sem devidas medidas de proteção</a:t>
          </a:r>
        </a:p>
      </dgm:t>
    </dgm:pt>
    <dgm:pt modelId="{52CBE406-BFA5-4EF7-B361-6836497DC8EA}" type="parTrans" cxnId="{83D61112-8165-4BC0-9265-8A0B8A6FE1E4}">
      <dgm:prSet/>
      <dgm:spPr/>
      <dgm:t>
        <a:bodyPr/>
        <a:lstStyle/>
        <a:p>
          <a:endParaRPr lang="pt-BR"/>
        </a:p>
      </dgm:t>
    </dgm:pt>
    <dgm:pt modelId="{23253EF4-19EB-4A95-82DC-2F21151CE9E8}" type="sibTrans" cxnId="{83D61112-8165-4BC0-9265-8A0B8A6FE1E4}">
      <dgm:prSet/>
      <dgm:spPr/>
      <dgm:t>
        <a:bodyPr/>
        <a:lstStyle/>
        <a:p>
          <a:endParaRPr lang="pt-BR"/>
        </a:p>
      </dgm:t>
    </dgm:pt>
    <dgm:pt modelId="{80FA2675-6342-41CB-B42B-24679B77E5BD}">
      <dgm:prSet phldrT="[Texto]"/>
      <dgm:spPr/>
      <dgm:t>
        <a:bodyPr/>
        <a:lstStyle/>
        <a:p>
          <a:r>
            <a:rPr lang="pt-BR" dirty="0"/>
            <a:t>Efeitos crônicos</a:t>
          </a:r>
        </a:p>
      </dgm:t>
    </dgm:pt>
    <dgm:pt modelId="{043E66B8-C466-4CAC-B2AF-2216047C4127}" type="parTrans" cxnId="{13B1BF58-152F-4D56-B886-E087293AA292}">
      <dgm:prSet/>
      <dgm:spPr/>
      <dgm:t>
        <a:bodyPr/>
        <a:lstStyle/>
        <a:p>
          <a:endParaRPr lang="pt-BR"/>
        </a:p>
      </dgm:t>
    </dgm:pt>
    <dgm:pt modelId="{8365A9F1-DEB6-4698-943C-F1244D40A13A}" type="sibTrans" cxnId="{13B1BF58-152F-4D56-B886-E087293AA292}">
      <dgm:prSet/>
      <dgm:spPr/>
      <dgm:t>
        <a:bodyPr/>
        <a:lstStyle/>
        <a:p>
          <a:endParaRPr lang="pt-BR"/>
        </a:p>
      </dgm:t>
    </dgm:pt>
    <dgm:pt modelId="{AD4DAEBC-A19C-41BE-9EDE-02889444475B}">
      <dgm:prSet phldrT="[Texto]"/>
      <dgm:spPr/>
      <dgm:t>
        <a:bodyPr/>
        <a:lstStyle/>
        <a:p>
          <a:pPr algn="just"/>
          <a:r>
            <a:rPr lang="pt-BR" dirty="0"/>
            <a:t>Exposição a quantidades menores de agrotóxicos por um período de tempo maior</a:t>
          </a:r>
        </a:p>
      </dgm:t>
    </dgm:pt>
    <dgm:pt modelId="{C5728A8E-DF77-457D-8553-36C924D7E820}" type="parTrans" cxnId="{A4AB0196-0A58-45C8-8F79-169F1DA5AB78}">
      <dgm:prSet/>
      <dgm:spPr/>
      <dgm:t>
        <a:bodyPr/>
        <a:lstStyle/>
        <a:p>
          <a:endParaRPr lang="pt-BR"/>
        </a:p>
      </dgm:t>
    </dgm:pt>
    <dgm:pt modelId="{AAE95B82-FD13-48D3-A852-AA223768F916}" type="sibTrans" cxnId="{A4AB0196-0A58-45C8-8F79-169F1DA5AB78}">
      <dgm:prSet/>
      <dgm:spPr/>
      <dgm:t>
        <a:bodyPr/>
        <a:lstStyle/>
        <a:p>
          <a:endParaRPr lang="pt-BR"/>
        </a:p>
      </dgm:t>
    </dgm:pt>
    <dgm:pt modelId="{E1CC1D9A-34D4-4FE8-9677-8DECF90E9CC9}" type="pres">
      <dgm:prSet presAssocID="{1415D15F-F7BD-4B7D-AFF8-EE6F7DB6FED2}" presName="linear" presStyleCnt="0">
        <dgm:presLayoutVars>
          <dgm:animLvl val="lvl"/>
          <dgm:resizeHandles val="exact"/>
        </dgm:presLayoutVars>
      </dgm:prSet>
      <dgm:spPr/>
      <dgm:t>
        <a:bodyPr/>
        <a:lstStyle/>
        <a:p>
          <a:endParaRPr lang="pt-BR"/>
        </a:p>
      </dgm:t>
    </dgm:pt>
    <dgm:pt modelId="{B245C56E-3451-4F20-BFF9-34D7C4822647}" type="pres">
      <dgm:prSet presAssocID="{E064D14C-3837-4FF9-83C4-7E242353C91D}" presName="parentText" presStyleLbl="node1" presStyleIdx="0" presStyleCnt="2">
        <dgm:presLayoutVars>
          <dgm:chMax val="0"/>
          <dgm:bulletEnabled val="1"/>
        </dgm:presLayoutVars>
      </dgm:prSet>
      <dgm:spPr/>
      <dgm:t>
        <a:bodyPr/>
        <a:lstStyle/>
        <a:p>
          <a:endParaRPr lang="pt-BR"/>
        </a:p>
      </dgm:t>
    </dgm:pt>
    <dgm:pt modelId="{39E9724E-2B28-4E5F-924A-DAD5CD460C0A}" type="pres">
      <dgm:prSet presAssocID="{E064D14C-3837-4FF9-83C4-7E242353C91D}" presName="childText" presStyleLbl="revTx" presStyleIdx="0" presStyleCnt="2">
        <dgm:presLayoutVars>
          <dgm:bulletEnabled val="1"/>
        </dgm:presLayoutVars>
      </dgm:prSet>
      <dgm:spPr/>
      <dgm:t>
        <a:bodyPr/>
        <a:lstStyle/>
        <a:p>
          <a:endParaRPr lang="pt-BR"/>
        </a:p>
      </dgm:t>
    </dgm:pt>
    <dgm:pt modelId="{BE5E6EDB-477B-4025-A7F3-029C930FA158}" type="pres">
      <dgm:prSet presAssocID="{80FA2675-6342-41CB-B42B-24679B77E5BD}" presName="parentText" presStyleLbl="node1" presStyleIdx="1" presStyleCnt="2">
        <dgm:presLayoutVars>
          <dgm:chMax val="0"/>
          <dgm:bulletEnabled val="1"/>
        </dgm:presLayoutVars>
      </dgm:prSet>
      <dgm:spPr/>
      <dgm:t>
        <a:bodyPr/>
        <a:lstStyle/>
        <a:p>
          <a:endParaRPr lang="pt-BR"/>
        </a:p>
      </dgm:t>
    </dgm:pt>
    <dgm:pt modelId="{7879617F-F462-4307-B995-92FDDD13E1B4}" type="pres">
      <dgm:prSet presAssocID="{80FA2675-6342-41CB-B42B-24679B77E5BD}" presName="childText" presStyleLbl="revTx" presStyleIdx="1" presStyleCnt="2">
        <dgm:presLayoutVars>
          <dgm:bulletEnabled val="1"/>
        </dgm:presLayoutVars>
      </dgm:prSet>
      <dgm:spPr/>
      <dgm:t>
        <a:bodyPr/>
        <a:lstStyle/>
        <a:p>
          <a:endParaRPr lang="pt-BR"/>
        </a:p>
      </dgm:t>
    </dgm:pt>
  </dgm:ptLst>
  <dgm:cxnLst>
    <dgm:cxn modelId="{E5E646B4-A8E2-4CA4-987F-9939964234C4}" type="presOf" srcId="{E064D14C-3837-4FF9-83C4-7E242353C91D}" destId="{B245C56E-3451-4F20-BFF9-34D7C4822647}" srcOrd="0" destOrd="0" presId="urn:microsoft.com/office/officeart/2005/8/layout/vList2"/>
    <dgm:cxn modelId="{83D61112-8165-4BC0-9265-8A0B8A6FE1E4}" srcId="{E064D14C-3837-4FF9-83C4-7E242353C91D}" destId="{9F892CD5-41FB-4F09-855B-FEDEC9B6243B}" srcOrd="0" destOrd="0" parTransId="{52CBE406-BFA5-4EF7-B361-6836497DC8EA}" sibTransId="{23253EF4-19EB-4A95-82DC-2F21151CE9E8}"/>
    <dgm:cxn modelId="{F366DADC-0D66-4DD1-885C-00B6E4520F94}" type="presOf" srcId="{9F892CD5-41FB-4F09-855B-FEDEC9B6243B}" destId="{39E9724E-2B28-4E5F-924A-DAD5CD460C0A}" srcOrd="0" destOrd="0" presId="urn:microsoft.com/office/officeart/2005/8/layout/vList2"/>
    <dgm:cxn modelId="{A4AB0196-0A58-45C8-8F79-169F1DA5AB78}" srcId="{80FA2675-6342-41CB-B42B-24679B77E5BD}" destId="{AD4DAEBC-A19C-41BE-9EDE-02889444475B}" srcOrd="0" destOrd="0" parTransId="{C5728A8E-DF77-457D-8553-36C924D7E820}" sibTransId="{AAE95B82-FD13-48D3-A852-AA223768F916}"/>
    <dgm:cxn modelId="{D3F7266D-D7B5-4518-9716-20847B038FD5}" type="presOf" srcId="{80FA2675-6342-41CB-B42B-24679B77E5BD}" destId="{BE5E6EDB-477B-4025-A7F3-029C930FA158}" srcOrd="0" destOrd="0" presId="urn:microsoft.com/office/officeart/2005/8/layout/vList2"/>
    <dgm:cxn modelId="{323CC921-069C-4433-AD79-81844CE76A22}" srcId="{1415D15F-F7BD-4B7D-AFF8-EE6F7DB6FED2}" destId="{E064D14C-3837-4FF9-83C4-7E242353C91D}" srcOrd="0" destOrd="0" parTransId="{6466DFBA-72A8-47D3-BE4F-50C1D3715D1F}" sibTransId="{ED7C29C7-D43F-4675-B478-F38F129B576E}"/>
    <dgm:cxn modelId="{13B1BF58-152F-4D56-B886-E087293AA292}" srcId="{1415D15F-F7BD-4B7D-AFF8-EE6F7DB6FED2}" destId="{80FA2675-6342-41CB-B42B-24679B77E5BD}" srcOrd="1" destOrd="0" parTransId="{043E66B8-C466-4CAC-B2AF-2216047C4127}" sibTransId="{8365A9F1-DEB6-4698-943C-F1244D40A13A}"/>
    <dgm:cxn modelId="{6049AF52-49C5-4D70-9BB8-B907ED777E99}" type="presOf" srcId="{AD4DAEBC-A19C-41BE-9EDE-02889444475B}" destId="{7879617F-F462-4307-B995-92FDDD13E1B4}" srcOrd="0" destOrd="0" presId="urn:microsoft.com/office/officeart/2005/8/layout/vList2"/>
    <dgm:cxn modelId="{B816F853-631E-4BA0-85E5-988FF831F81C}" type="presOf" srcId="{1415D15F-F7BD-4B7D-AFF8-EE6F7DB6FED2}" destId="{E1CC1D9A-34D4-4FE8-9677-8DECF90E9CC9}" srcOrd="0" destOrd="0" presId="urn:microsoft.com/office/officeart/2005/8/layout/vList2"/>
    <dgm:cxn modelId="{D6ED7C91-170F-4623-B22E-4CD82A421F69}" type="presParOf" srcId="{E1CC1D9A-34D4-4FE8-9677-8DECF90E9CC9}" destId="{B245C56E-3451-4F20-BFF9-34D7C4822647}" srcOrd="0" destOrd="0" presId="urn:microsoft.com/office/officeart/2005/8/layout/vList2"/>
    <dgm:cxn modelId="{73F791A9-3E87-495C-A08C-EC1F70BFB748}" type="presParOf" srcId="{E1CC1D9A-34D4-4FE8-9677-8DECF90E9CC9}" destId="{39E9724E-2B28-4E5F-924A-DAD5CD460C0A}" srcOrd="1" destOrd="0" presId="urn:microsoft.com/office/officeart/2005/8/layout/vList2"/>
    <dgm:cxn modelId="{B4567E2C-5E26-4CC8-88B5-BC3C2AAC171F}" type="presParOf" srcId="{E1CC1D9A-34D4-4FE8-9677-8DECF90E9CC9}" destId="{BE5E6EDB-477B-4025-A7F3-029C930FA158}" srcOrd="2" destOrd="0" presId="urn:microsoft.com/office/officeart/2005/8/layout/vList2"/>
    <dgm:cxn modelId="{B34798C8-2E98-4769-960A-E5FA8E28F00F}" type="presParOf" srcId="{E1CC1D9A-34D4-4FE8-9677-8DECF90E9CC9}" destId="{7879617F-F462-4307-B995-92FDDD13E1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84B91-03D8-436A-9558-E73FDBC2FAA9}"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pt-BR"/>
        </a:p>
      </dgm:t>
    </dgm:pt>
    <dgm:pt modelId="{E53F124B-D486-46CA-8621-61AB713CACF1}">
      <dgm:prSet phldrT="[Texto]"/>
      <dgm:spPr/>
      <dgm:t>
        <a:bodyPr/>
        <a:lstStyle/>
        <a:p>
          <a:pPr>
            <a:lnSpc>
              <a:spcPct val="100000"/>
            </a:lnSpc>
          </a:pPr>
          <a:r>
            <a:rPr lang="pt-BR" dirty="0"/>
            <a:t>Prestadores de serviço de abastecimento de água</a:t>
          </a:r>
        </a:p>
      </dgm:t>
    </dgm:pt>
    <dgm:pt modelId="{D403947E-428E-4F7C-80D6-853680DF34C8}" type="parTrans" cxnId="{652C14B3-5724-4262-8B82-DFD85261AE14}">
      <dgm:prSet/>
      <dgm:spPr/>
      <dgm:t>
        <a:bodyPr/>
        <a:lstStyle/>
        <a:p>
          <a:endParaRPr lang="pt-BR"/>
        </a:p>
      </dgm:t>
    </dgm:pt>
    <dgm:pt modelId="{0556D854-2175-47AF-BE60-2DE16044EBCB}" type="sibTrans" cxnId="{652C14B3-5724-4262-8B82-DFD85261AE14}">
      <dgm:prSet/>
      <dgm:spPr/>
      <dgm:t>
        <a:bodyPr/>
        <a:lstStyle/>
        <a:p>
          <a:endParaRPr lang="pt-BR"/>
        </a:p>
      </dgm:t>
    </dgm:pt>
    <dgm:pt modelId="{7CBDD5F5-B9D9-4348-AD7B-A9A13D8F4D38}">
      <dgm:prSet phldrT="[Texto]"/>
      <dgm:spPr/>
      <dgm:t>
        <a:bodyPr/>
        <a:lstStyle/>
        <a:p>
          <a:pPr>
            <a:lnSpc>
              <a:spcPct val="100000"/>
            </a:lnSpc>
          </a:pPr>
          <a:r>
            <a:rPr lang="pt-BR" dirty="0" smtClean="0"/>
            <a:t>Monitoramento obrigatório </a:t>
          </a:r>
          <a:r>
            <a:rPr lang="pt-BR" dirty="0"/>
            <a:t>de 27 ingredientes ativos de agrotóxicos</a:t>
          </a:r>
        </a:p>
      </dgm:t>
    </dgm:pt>
    <dgm:pt modelId="{04071153-D964-4818-BE16-462D535ACA0E}" type="parTrans" cxnId="{1681A339-E1D3-4EC3-9B22-BE12268F7FD8}">
      <dgm:prSet/>
      <dgm:spPr/>
      <dgm:t>
        <a:bodyPr/>
        <a:lstStyle/>
        <a:p>
          <a:endParaRPr lang="pt-BR"/>
        </a:p>
      </dgm:t>
    </dgm:pt>
    <dgm:pt modelId="{42E6C962-2C10-4ED6-B6D4-8E52AA45D506}" type="sibTrans" cxnId="{1681A339-E1D3-4EC3-9B22-BE12268F7FD8}">
      <dgm:prSet/>
      <dgm:spPr/>
      <dgm:t>
        <a:bodyPr/>
        <a:lstStyle/>
        <a:p>
          <a:endParaRPr lang="pt-BR"/>
        </a:p>
      </dgm:t>
    </dgm:pt>
    <dgm:pt modelId="{92DA9E9B-C48A-4BBD-BF13-1E4BF4F30CE0}">
      <dgm:prSet phldrT="[Texto]"/>
      <dgm:spPr/>
      <dgm:t>
        <a:bodyPr/>
        <a:lstStyle/>
        <a:p>
          <a:pPr>
            <a:lnSpc>
              <a:spcPct val="100000"/>
            </a:lnSpc>
          </a:pPr>
          <a:r>
            <a:rPr lang="pt-BR" dirty="0"/>
            <a:t>Periodicidade semestral</a:t>
          </a:r>
        </a:p>
      </dgm:t>
    </dgm:pt>
    <dgm:pt modelId="{D89C92AC-1161-458D-83A9-86DF121C8694}" type="parTrans" cxnId="{B612B3A3-7076-4403-A364-1B6ED475F85E}">
      <dgm:prSet/>
      <dgm:spPr/>
      <dgm:t>
        <a:bodyPr/>
        <a:lstStyle/>
        <a:p>
          <a:endParaRPr lang="pt-BR"/>
        </a:p>
      </dgm:t>
    </dgm:pt>
    <dgm:pt modelId="{37DBDEE5-E904-415C-8493-0FE9A227D6C9}" type="sibTrans" cxnId="{B612B3A3-7076-4403-A364-1B6ED475F85E}">
      <dgm:prSet/>
      <dgm:spPr/>
      <dgm:t>
        <a:bodyPr/>
        <a:lstStyle/>
        <a:p>
          <a:endParaRPr lang="pt-BR"/>
        </a:p>
      </dgm:t>
    </dgm:pt>
    <dgm:pt modelId="{5BB39360-2ADB-4158-A0F2-F64A7BBD9D94}">
      <dgm:prSet phldrT="[Texto]"/>
      <dgm:spPr/>
      <dgm:t>
        <a:bodyPr/>
        <a:lstStyle/>
        <a:p>
          <a:pPr>
            <a:lnSpc>
              <a:spcPct val="100000"/>
            </a:lnSpc>
          </a:pPr>
          <a:r>
            <a:rPr lang="pt-BR" dirty="0"/>
            <a:t>Ponto de captação (manancial) + saída da estação de tratamento + sistema de </a:t>
          </a:r>
          <a:r>
            <a:rPr lang="pt-BR" dirty="0" smtClean="0"/>
            <a:t>distribuição</a:t>
          </a:r>
          <a:endParaRPr lang="pt-BR" dirty="0"/>
        </a:p>
      </dgm:t>
    </dgm:pt>
    <dgm:pt modelId="{167599B7-5359-41D0-B031-864F11D60966}" type="parTrans" cxnId="{4F25EC4B-640C-4103-B450-B5935B7AF594}">
      <dgm:prSet/>
      <dgm:spPr/>
      <dgm:t>
        <a:bodyPr/>
        <a:lstStyle/>
        <a:p>
          <a:endParaRPr lang="pt-BR"/>
        </a:p>
      </dgm:t>
    </dgm:pt>
    <dgm:pt modelId="{39454C9B-4D47-49C1-AB3A-A21B3BE6678E}" type="sibTrans" cxnId="{4F25EC4B-640C-4103-B450-B5935B7AF594}">
      <dgm:prSet/>
      <dgm:spPr/>
      <dgm:t>
        <a:bodyPr/>
        <a:lstStyle/>
        <a:p>
          <a:endParaRPr lang="pt-BR"/>
        </a:p>
      </dgm:t>
    </dgm:pt>
    <dgm:pt modelId="{389BB105-D11D-44A3-A500-4AF413DC6C3E}">
      <dgm:prSet phldrT="[Texto]"/>
      <dgm:spPr/>
      <dgm:t>
        <a:bodyPr/>
        <a:lstStyle/>
        <a:p>
          <a:pPr>
            <a:lnSpc>
              <a:spcPct val="100000"/>
            </a:lnSpc>
          </a:pPr>
          <a:r>
            <a:rPr lang="pt-BR"/>
            <a:t>Plano de amostragem realizado pelas equipes de vigilância em saúde ambiental</a:t>
          </a:r>
          <a:endParaRPr lang="pt-BR" dirty="0"/>
        </a:p>
      </dgm:t>
    </dgm:pt>
    <dgm:pt modelId="{F1615BA2-31A4-4A4D-A9CD-988D47754787}" type="sibTrans" cxnId="{FE310D56-D701-411C-A672-24B223B573F4}">
      <dgm:prSet/>
      <dgm:spPr/>
      <dgm:t>
        <a:bodyPr/>
        <a:lstStyle/>
        <a:p>
          <a:endParaRPr lang="pt-BR"/>
        </a:p>
      </dgm:t>
    </dgm:pt>
    <dgm:pt modelId="{D6A0F7DA-9F79-4B57-A2A1-42301F1C2433}" type="parTrans" cxnId="{FE310D56-D701-411C-A672-24B223B573F4}">
      <dgm:prSet/>
      <dgm:spPr/>
      <dgm:t>
        <a:bodyPr/>
        <a:lstStyle/>
        <a:p>
          <a:endParaRPr lang="pt-BR"/>
        </a:p>
      </dgm:t>
    </dgm:pt>
    <dgm:pt modelId="{1A132662-1134-423E-A4F8-83595146F885}" type="pres">
      <dgm:prSet presAssocID="{98984B91-03D8-436A-9558-E73FDBC2FAA9}" presName="root" presStyleCnt="0">
        <dgm:presLayoutVars>
          <dgm:dir/>
          <dgm:resizeHandles val="exact"/>
        </dgm:presLayoutVars>
      </dgm:prSet>
      <dgm:spPr/>
      <dgm:t>
        <a:bodyPr/>
        <a:lstStyle/>
        <a:p>
          <a:endParaRPr lang="pt-BR"/>
        </a:p>
      </dgm:t>
    </dgm:pt>
    <dgm:pt modelId="{0D84BFDF-5085-460B-9FC5-83E750CC599E}" type="pres">
      <dgm:prSet presAssocID="{E53F124B-D486-46CA-8621-61AB713CACF1}" presName="compNode" presStyleCnt="0"/>
      <dgm:spPr/>
    </dgm:pt>
    <dgm:pt modelId="{39FD3729-8D24-4C5F-A15A-E4323FAF97A4}" type="pres">
      <dgm:prSet presAssocID="{E53F124B-D486-46CA-8621-61AB713CACF1}" presName="bgRect" presStyleLbl="bgShp" presStyleIdx="0" presStyleCnt="5"/>
      <dgm:spPr/>
    </dgm:pt>
    <dgm:pt modelId="{B0683507-01A5-4968-9BA2-FC9BAA56E9FB}" type="pres">
      <dgm:prSet presAssocID="{E53F124B-D486-46CA-8621-61AB713CACF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pt-BR"/>
        </a:p>
      </dgm:t>
      <dgm:extLst>
        <a:ext uri="{E40237B7-FDA0-4F09-8148-C483321AD2D9}">
          <dgm14:cNvPr xmlns:dgm14="http://schemas.microsoft.com/office/drawing/2010/diagram" id="0" name="" descr="Import"/>
        </a:ext>
      </dgm:extLst>
    </dgm:pt>
    <dgm:pt modelId="{7D90DD81-FB55-4EFE-92E4-73070CDB5627}" type="pres">
      <dgm:prSet presAssocID="{E53F124B-D486-46CA-8621-61AB713CACF1}" presName="spaceRect" presStyleCnt="0"/>
      <dgm:spPr/>
    </dgm:pt>
    <dgm:pt modelId="{9685C9BB-53DC-4519-8044-53C5B50B2B05}" type="pres">
      <dgm:prSet presAssocID="{E53F124B-D486-46CA-8621-61AB713CACF1}" presName="parTx" presStyleLbl="revTx" presStyleIdx="0" presStyleCnt="5">
        <dgm:presLayoutVars>
          <dgm:chMax val="0"/>
          <dgm:chPref val="0"/>
        </dgm:presLayoutVars>
      </dgm:prSet>
      <dgm:spPr/>
      <dgm:t>
        <a:bodyPr/>
        <a:lstStyle/>
        <a:p>
          <a:endParaRPr lang="pt-BR"/>
        </a:p>
      </dgm:t>
    </dgm:pt>
    <dgm:pt modelId="{CD6F8CFE-D4B1-446B-95D5-90AB99119403}" type="pres">
      <dgm:prSet presAssocID="{0556D854-2175-47AF-BE60-2DE16044EBCB}" presName="sibTrans" presStyleCnt="0"/>
      <dgm:spPr/>
    </dgm:pt>
    <dgm:pt modelId="{532654C6-8FDC-485A-AA44-868D82346E78}" type="pres">
      <dgm:prSet presAssocID="{7CBDD5F5-B9D9-4348-AD7B-A9A13D8F4D38}" presName="compNode" presStyleCnt="0"/>
      <dgm:spPr/>
    </dgm:pt>
    <dgm:pt modelId="{A48B468E-168B-4E23-B601-CBBC4E846054}" type="pres">
      <dgm:prSet presAssocID="{7CBDD5F5-B9D9-4348-AD7B-A9A13D8F4D38}" presName="bgRect" presStyleLbl="bgShp" presStyleIdx="1" presStyleCnt="5"/>
      <dgm:spPr/>
    </dgm:pt>
    <dgm:pt modelId="{6D6E16E4-1275-4876-A6F4-01C6862E64A4}" type="pres">
      <dgm:prSet presAssocID="{7CBDD5F5-B9D9-4348-AD7B-A9A13D8F4D38}"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pt-BR"/>
        </a:p>
      </dgm:t>
      <dgm:extLst>
        <a:ext uri="{E40237B7-FDA0-4F09-8148-C483321AD2D9}">
          <dgm14:cNvPr xmlns:dgm14="http://schemas.microsoft.com/office/drawing/2010/diagram" id="0" name="" descr="Fingerprint2"/>
        </a:ext>
      </dgm:extLst>
    </dgm:pt>
    <dgm:pt modelId="{1BFEDBD6-DE83-4B19-8067-DF964FE18DCF}" type="pres">
      <dgm:prSet presAssocID="{7CBDD5F5-B9D9-4348-AD7B-A9A13D8F4D38}" presName="spaceRect" presStyleCnt="0"/>
      <dgm:spPr/>
    </dgm:pt>
    <dgm:pt modelId="{3EF3B33F-945D-4EC8-8FF6-EBF9774A8882}" type="pres">
      <dgm:prSet presAssocID="{7CBDD5F5-B9D9-4348-AD7B-A9A13D8F4D38}" presName="parTx" presStyleLbl="revTx" presStyleIdx="1" presStyleCnt="5">
        <dgm:presLayoutVars>
          <dgm:chMax val="0"/>
          <dgm:chPref val="0"/>
        </dgm:presLayoutVars>
      </dgm:prSet>
      <dgm:spPr/>
      <dgm:t>
        <a:bodyPr/>
        <a:lstStyle/>
        <a:p>
          <a:endParaRPr lang="pt-BR"/>
        </a:p>
      </dgm:t>
    </dgm:pt>
    <dgm:pt modelId="{66B3FF51-358D-4B5B-BE47-6BDE5B365AD7}" type="pres">
      <dgm:prSet presAssocID="{42E6C962-2C10-4ED6-B6D4-8E52AA45D506}" presName="sibTrans" presStyleCnt="0"/>
      <dgm:spPr/>
    </dgm:pt>
    <dgm:pt modelId="{B20FE244-7E6A-4A05-8166-FF11B08ED26B}" type="pres">
      <dgm:prSet presAssocID="{92DA9E9B-C48A-4BBD-BF13-1E4BF4F30CE0}" presName="compNode" presStyleCnt="0"/>
      <dgm:spPr/>
    </dgm:pt>
    <dgm:pt modelId="{5508EB56-4F6F-47AE-A4D4-304780ED5A80}" type="pres">
      <dgm:prSet presAssocID="{92DA9E9B-C48A-4BBD-BF13-1E4BF4F30CE0}" presName="bgRect" presStyleLbl="bgShp" presStyleIdx="2" presStyleCnt="5"/>
      <dgm:spPr/>
    </dgm:pt>
    <dgm:pt modelId="{4EDF8080-F57E-4204-BB38-B3D5FC603AD7}" type="pres">
      <dgm:prSet presAssocID="{92DA9E9B-C48A-4BBD-BF13-1E4BF4F30CE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pt-BR"/>
        </a:p>
      </dgm:t>
      <dgm:extLst>
        <a:ext uri="{E40237B7-FDA0-4F09-8148-C483321AD2D9}">
          <dgm14:cNvPr xmlns:dgm14="http://schemas.microsoft.com/office/drawing/2010/diagram" id="0" name="" descr="MicrophoneOutline"/>
        </a:ext>
      </dgm:extLst>
    </dgm:pt>
    <dgm:pt modelId="{D9BA7893-6962-403E-AE80-46C9A85EBCA9}" type="pres">
      <dgm:prSet presAssocID="{92DA9E9B-C48A-4BBD-BF13-1E4BF4F30CE0}" presName="spaceRect" presStyleCnt="0"/>
      <dgm:spPr/>
    </dgm:pt>
    <dgm:pt modelId="{DA54E6DB-76C9-49DB-9AF3-3F374C509BD6}" type="pres">
      <dgm:prSet presAssocID="{92DA9E9B-C48A-4BBD-BF13-1E4BF4F30CE0}" presName="parTx" presStyleLbl="revTx" presStyleIdx="2" presStyleCnt="5">
        <dgm:presLayoutVars>
          <dgm:chMax val="0"/>
          <dgm:chPref val="0"/>
        </dgm:presLayoutVars>
      </dgm:prSet>
      <dgm:spPr/>
      <dgm:t>
        <a:bodyPr/>
        <a:lstStyle/>
        <a:p>
          <a:endParaRPr lang="pt-BR"/>
        </a:p>
      </dgm:t>
    </dgm:pt>
    <dgm:pt modelId="{067D7C1B-E24E-4FD3-A621-4BD143253FFA}" type="pres">
      <dgm:prSet presAssocID="{37DBDEE5-E904-415C-8493-0FE9A227D6C9}" presName="sibTrans" presStyleCnt="0"/>
      <dgm:spPr/>
    </dgm:pt>
    <dgm:pt modelId="{F9053273-42F1-4FDF-A57C-920E0B458B03}" type="pres">
      <dgm:prSet presAssocID="{5BB39360-2ADB-4158-A0F2-F64A7BBD9D94}" presName="compNode" presStyleCnt="0"/>
      <dgm:spPr/>
    </dgm:pt>
    <dgm:pt modelId="{BF4CDB7D-94C1-4D00-A32D-DD8C4A009F82}" type="pres">
      <dgm:prSet presAssocID="{5BB39360-2ADB-4158-A0F2-F64A7BBD9D94}" presName="bgRect" presStyleLbl="bgShp" presStyleIdx="3" presStyleCnt="5"/>
      <dgm:spPr/>
    </dgm:pt>
    <dgm:pt modelId="{2A8ED342-D748-44D8-9E8D-90811CF3DBC4}" type="pres">
      <dgm:prSet presAssocID="{5BB39360-2ADB-4158-A0F2-F64A7BBD9D94}"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pt-BR"/>
        </a:p>
      </dgm:t>
      <dgm:extLst>
        <a:ext uri="{E40237B7-FDA0-4F09-8148-C483321AD2D9}">
          <dgm14:cNvPr xmlns:dgm14="http://schemas.microsoft.com/office/drawing/2010/diagram" id="0" name="" descr="Paste"/>
        </a:ext>
      </dgm:extLst>
    </dgm:pt>
    <dgm:pt modelId="{FA734CB2-41A3-4F49-AA47-83D9C8804189}" type="pres">
      <dgm:prSet presAssocID="{5BB39360-2ADB-4158-A0F2-F64A7BBD9D94}" presName="spaceRect" presStyleCnt="0"/>
      <dgm:spPr/>
    </dgm:pt>
    <dgm:pt modelId="{E623C807-7A9D-428D-B096-90C6282558EF}" type="pres">
      <dgm:prSet presAssocID="{5BB39360-2ADB-4158-A0F2-F64A7BBD9D94}" presName="parTx" presStyleLbl="revTx" presStyleIdx="3" presStyleCnt="5">
        <dgm:presLayoutVars>
          <dgm:chMax val="0"/>
          <dgm:chPref val="0"/>
        </dgm:presLayoutVars>
      </dgm:prSet>
      <dgm:spPr/>
      <dgm:t>
        <a:bodyPr/>
        <a:lstStyle/>
        <a:p>
          <a:endParaRPr lang="pt-BR"/>
        </a:p>
      </dgm:t>
    </dgm:pt>
    <dgm:pt modelId="{96F43D18-D966-4BCA-8EF5-1DA33F9A691B}" type="pres">
      <dgm:prSet presAssocID="{39454C9B-4D47-49C1-AB3A-A21B3BE6678E}" presName="sibTrans" presStyleCnt="0"/>
      <dgm:spPr/>
    </dgm:pt>
    <dgm:pt modelId="{ABC7A308-191E-468A-B418-4358A7D27854}" type="pres">
      <dgm:prSet presAssocID="{389BB105-D11D-44A3-A500-4AF413DC6C3E}" presName="compNode" presStyleCnt="0"/>
      <dgm:spPr/>
    </dgm:pt>
    <dgm:pt modelId="{58E7ECFF-BA95-473E-A134-44E7954C4709}" type="pres">
      <dgm:prSet presAssocID="{389BB105-D11D-44A3-A500-4AF413DC6C3E}" presName="bgRect" presStyleLbl="bgShp" presStyleIdx="4" presStyleCnt="5"/>
      <dgm:spPr/>
    </dgm:pt>
    <dgm:pt modelId="{49415652-9E1D-4EBB-905E-03CA4504F5C4}" type="pres">
      <dgm:prSet presAssocID="{389BB105-D11D-44A3-A500-4AF413DC6C3E}"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pt-BR"/>
        </a:p>
      </dgm:t>
      <dgm:extLst>
        <a:ext uri="{E40237B7-FDA0-4F09-8148-C483321AD2D9}">
          <dgm14:cNvPr xmlns:dgm14="http://schemas.microsoft.com/office/drawing/2010/diagram" id="0" name="" descr="LaptopSecure"/>
        </a:ext>
      </dgm:extLst>
    </dgm:pt>
    <dgm:pt modelId="{7463A876-FE76-4A53-B861-F354A9A9F069}" type="pres">
      <dgm:prSet presAssocID="{389BB105-D11D-44A3-A500-4AF413DC6C3E}" presName="spaceRect" presStyleCnt="0"/>
      <dgm:spPr/>
    </dgm:pt>
    <dgm:pt modelId="{D5F8F27B-9096-44A0-B6A9-C95F0A85D043}" type="pres">
      <dgm:prSet presAssocID="{389BB105-D11D-44A3-A500-4AF413DC6C3E}" presName="parTx" presStyleLbl="revTx" presStyleIdx="4" presStyleCnt="5">
        <dgm:presLayoutVars>
          <dgm:chMax val="0"/>
          <dgm:chPref val="0"/>
        </dgm:presLayoutVars>
      </dgm:prSet>
      <dgm:spPr/>
      <dgm:t>
        <a:bodyPr/>
        <a:lstStyle/>
        <a:p>
          <a:endParaRPr lang="pt-BR"/>
        </a:p>
      </dgm:t>
    </dgm:pt>
  </dgm:ptLst>
  <dgm:cxnLst>
    <dgm:cxn modelId="{934E4F78-D2D6-46AA-ACEE-ADCE7762AFFF}" type="presOf" srcId="{389BB105-D11D-44A3-A500-4AF413DC6C3E}" destId="{D5F8F27B-9096-44A0-B6A9-C95F0A85D043}" srcOrd="0" destOrd="0" presId="urn:microsoft.com/office/officeart/2018/2/layout/IconVerticalSolidList"/>
    <dgm:cxn modelId="{E06681E1-9D34-42E3-9676-218DFD9A7CD6}" type="presOf" srcId="{98984B91-03D8-436A-9558-E73FDBC2FAA9}" destId="{1A132662-1134-423E-A4F8-83595146F885}" srcOrd="0" destOrd="0" presId="urn:microsoft.com/office/officeart/2018/2/layout/IconVerticalSolidList"/>
    <dgm:cxn modelId="{0CFEDE34-4F99-4695-9D1D-011E6ECDE4FD}" type="presOf" srcId="{5BB39360-2ADB-4158-A0F2-F64A7BBD9D94}" destId="{E623C807-7A9D-428D-B096-90C6282558EF}" srcOrd="0" destOrd="0" presId="urn:microsoft.com/office/officeart/2018/2/layout/IconVerticalSolidList"/>
    <dgm:cxn modelId="{B612B3A3-7076-4403-A364-1B6ED475F85E}" srcId="{98984B91-03D8-436A-9558-E73FDBC2FAA9}" destId="{92DA9E9B-C48A-4BBD-BF13-1E4BF4F30CE0}" srcOrd="2" destOrd="0" parTransId="{D89C92AC-1161-458D-83A9-86DF121C8694}" sibTransId="{37DBDEE5-E904-415C-8493-0FE9A227D6C9}"/>
    <dgm:cxn modelId="{D184FAEF-EAED-4CCB-ABDB-1948DA20C164}" type="presOf" srcId="{92DA9E9B-C48A-4BBD-BF13-1E4BF4F30CE0}" destId="{DA54E6DB-76C9-49DB-9AF3-3F374C509BD6}" srcOrd="0" destOrd="0" presId="urn:microsoft.com/office/officeart/2018/2/layout/IconVerticalSolidList"/>
    <dgm:cxn modelId="{4F25EC4B-640C-4103-B450-B5935B7AF594}" srcId="{98984B91-03D8-436A-9558-E73FDBC2FAA9}" destId="{5BB39360-2ADB-4158-A0F2-F64A7BBD9D94}" srcOrd="3" destOrd="0" parTransId="{167599B7-5359-41D0-B031-864F11D60966}" sibTransId="{39454C9B-4D47-49C1-AB3A-A21B3BE6678E}"/>
    <dgm:cxn modelId="{652C14B3-5724-4262-8B82-DFD85261AE14}" srcId="{98984B91-03D8-436A-9558-E73FDBC2FAA9}" destId="{E53F124B-D486-46CA-8621-61AB713CACF1}" srcOrd="0" destOrd="0" parTransId="{D403947E-428E-4F7C-80D6-853680DF34C8}" sibTransId="{0556D854-2175-47AF-BE60-2DE16044EBCB}"/>
    <dgm:cxn modelId="{1681A339-E1D3-4EC3-9B22-BE12268F7FD8}" srcId="{98984B91-03D8-436A-9558-E73FDBC2FAA9}" destId="{7CBDD5F5-B9D9-4348-AD7B-A9A13D8F4D38}" srcOrd="1" destOrd="0" parTransId="{04071153-D964-4818-BE16-462D535ACA0E}" sibTransId="{42E6C962-2C10-4ED6-B6D4-8E52AA45D506}"/>
    <dgm:cxn modelId="{FE310D56-D701-411C-A672-24B223B573F4}" srcId="{98984B91-03D8-436A-9558-E73FDBC2FAA9}" destId="{389BB105-D11D-44A3-A500-4AF413DC6C3E}" srcOrd="4" destOrd="0" parTransId="{D6A0F7DA-9F79-4B57-A2A1-42301F1C2433}" sibTransId="{F1615BA2-31A4-4A4D-A9CD-988D47754787}"/>
    <dgm:cxn modelId="{BB0E6904-627F-43EF-90AB-C3A8C7A315B1}" type="presOf" srcId="{7CBDD5F5-B9D9-4348-AD7B-A9A13D8F4D38}" destId="{3EF3B33F-945D-4EC8-8FF6-EBF9774A8882}" srcOrd="0" destOrd="0" presId="urn:microsoft.com/office/officeart/2018/2/layout/IconVerticalSolidList"/>
    <dgm:cxn modelId="{3CF260DB-56A2-4255-94B7-088AAEBE5326}" type="presOf" srcId="{E53F124B-D486-46CA-8621-61AB713CACF1}" destId="{9685C9BB-53DC-4519-8044-53C5B50B2B05}" srcOrd="0" destOrd="0" presId="urn:microsoft.com/office/officeart/2018/2/layout/IconVerticalSolidList"/>
    <dgm:cxn modelId="{D5440CA2-8F54-48CC-9CD0-6115189351E5}" type="presParOf" srcId="{1A132662-1134-423E-A4F8-83595146F885}" destId="{0D84BFDF-5085-460B-9FC5-83E750CC599E}" srcOrd="0" destOrd="0" presId="urn:microsoft.com/office/officeart/2018/2/layout/IconVerticalSolidList"/>
    <dgm:cxn modelId="{0FFC8E5F-A9DE-4429-BBA9-1B53DF08542D}" type="presParOf" srcId="{0D84BFDF-5085-460B-9FC5-83E750CC599E}" destId="{39FD3729-8D24-4C5F-A15A-E4323FAF97A4}" srcOrd="0" destOrd="0" presId="urn:microsoft.com/office/officeart/2018/2/layout/IconVerticalSolidList"/>
    <dgm:cxn modelId="{72695D67-4AA8-47ED-83F7-7685E9498830}" type="presParOf" srcId="{0D84BFDF-5085-460B-9FC5-83E750CC599E}" destId="{B0683507-01A5-4968-9BA2-FC9BAA56E9FB}" srcOrd="1" destOrd="0" presId="urn:microsoft.com/office/officeart/2018/2/layout/IconVerticalSolidList"/>
    <dgm:cxn modelId="{6906B0C3-F601-447A-9B25-1A3BE0B5B06A}" type="presParOf" srcId="{0D84BFDF-5085-460B-9FC5-83E750CC599E}" destId="{7D90DD81-FB55-4EFE-92E4-73070CDB5627}" srcOrd="2" destOrd="0" presId="urn:microsoft.com/office/officeart/2018/2/layout/IconVerticalSolidList"/>
    <dgm:cxn modelId="{8FFBDC89-BFDF-4B2A-A2EB-F5CDA9EC426E}" type="presParOf" srcId="{0D84BFDF-5085-460B-9FC5-83E750CC599E}" destId="{9685C9BB-53DC-4519-8044-53C5B50B2B05}" srcOrd="3" destOrd="0" presId="urn:microsoft.com/office/officeart/2018/2/layout/IconVerticalSolidList"/>
    <dgm:cxn modelId="{3FDFE2F3-F554-454C-94AA-087330DC6491}" type="presParOf" srcId="{1A132662-1134-423E-A4F8-83595146F885}" destId="{CD6F8CFE-D4B1-446B-95D5-90AB99119403}" srcOrd="1" destOrd="0" presId="urn:microsoft.com/office/officeart/2018/2/layout/IconVerticalSolidList"/>
    <dgm:cxn modelId="{BB843841-68D8-4646-A0FA-2161AD86ACBB}" type="presParOf" srcId="{1A132662-1134-423E-A4F8-83595146F885}" destId="{532654C6-8FDC-485A-AA44-868D82346E78}" srcOrd="2" destOrd="0" presId="urn:microsoft.com/office/officeart/2018/2/layout/IconVerticalSolidList"/>
    <dgm:cxn modelId="{32589F2D-33EF-4241-B0A6-596A2F83699C}" type="presParOf" srcId="{532654C6-8FDC-485A-AA44-868D82346E78}" destId="{A48B468E-168B-4E23-B601-CBBC4E846054}" srcOrd="0" destOrd="0" presId="urn:microsoft.com/office/officeart/2018/2/layout/IconVerticalSolidList"/>
    <dgm:cxn modelId="{876845BE-EF38-47EA-A07D-29ECB84B089F}" type="presParOf" srcId="{532654C6-8FDC-485A-AA44-868D82346E78}" destId="{6D6E16E4-1275-4876-A6F4-01C6862E64A4}" srcOrd="1" destOrd="0" presId="urn:microsoft.com/office/officeart/2018/2/layout/IconVerticalSolidList"/>
    <dgm:cxn modelId="{253FCF81-6274-411B-9731-46258E5332C0}" type="presParOf" srcId="{532654C6-8FDC-485A-AA44-868D82346E78}" destId="{1BFEDBD6-DE83-4B19-8067-DF964FE18DCF}" srcOrd="2" destOrd="0" presId="urn:microsoft.com/office/officeart/2018/2/layout/IconVerticalSolidList"/>
    <dgm:cxn modelId="{8ADCC84C-AEBA-4A86-9EF4-0F96333B8C9F}" type="presParOf" srcId="{532654C6-8FDC-485A-AA44-868D82346E78}" destId="{3EF3B33F-945D-4EC8-8FF6-EBF9774A8882}" srcOrd="3" destOrd="0" presId="urn:microsoft.com/office/officeart/2018/2/layout/IconVerticalSolidList"/>
    <dgm:cxn modelId="{13A2F9AD-7388-4CC8-9022-4188A8D005C6}" type="presParOf" srcId="{1A132662-1134-423E-A4F8-83595146F885}" destId="{66B3FF51-358D-4B5B-BE47-6BDE5B365AD7}" srcOrd="3" destOrd="0" presId="urn:microsoft.com/office/officeart/2018/2/layout/IconVerticalSolidList"/>
    <dgm:cxn modelId="{9AF7C3B0-C638-430B-AB12-53E12503035B}" type="presParOf" srcId="{1A132662-1134-423E-A4F8-83595146F885}" destId="{B20FE244-7E6A-4A05-8166-FF11B08ED26B}" srcOrd="4" destOrd="0" presId="urn:microsoft.com/office/officeart/2018/2/layout/IconVerticalSolidList"/>
    <dgm:cxn modelId="{23BBF04F-37EA-4BC6-A36B-DFA5206FBEAF}" type="presParOf" srcId="{B20FE244-7E6A-4A05-8166-FF11B08ED26B}" destId="{5508EB56-4F6F-47AE-A4D4-304780ED5A80}" srcOrd="0" destOrd="0" presId="urn:microsoft.com/office/officeart/2018/2/layout/IconVerticalSolidList"/>
    <dgm:cxn modelId="{BE780AC1-9FB6-41AF-957E-8FDD58B912F0}" type="presParOf" srcId="{B20FE244-7E6A-4A05-8166-FF11B08ED26B}" destId="{4EDF8080-F57E-4204-BB38-B3D5FC603AD7}" srcOrd="1" destOrd="0" presId="urn:microsoft.com/office/officeart/2018/2/layout/IconVerticalSolidList"/>
    <dgm:cxn modelId="{189A558F-2826-4CD4-846A-D0047EF71C7B}" type="presParOf" srcId="{B20FE244-7E6A-4A05-8166-FF11B08ED26B}" destId="{D9BA7893-6962-403E-AE80-46C9A85EBCA9}" srcOrd="2" destOrd="0" presId="urn:microsoft.com/office/officeart/2018/2/layout/IconVerticalSolidList"/>
    <dgm:cxn modelId="{52B4A378-12B0-479A-9580-27265C4D8C98}" type="presParOf" srcId="{B20FE244-7E6A-4A05-8166-FF11B08ED26B}" destId="{DA54E6DB-76C9-49DB-9AF3-3F374C509BD6}" srcOrd="3" destOrd="0" presId="urn:microsoft.com/office/officeart/2018/2/layout/IconVerticalSolidList"/>
    <dgm:cxn modelId="{C0245485-5DA8-4960-A152-36AC5585A2F3}" type="presParOf" srcId="{1A132662-1134-423E-A4F8-83595146F885}" destId="{067D7C1B-E24E-4FD3-A621-4BD143253FFA}" srcOrd="5" destOrd="0" presId="urn:microsoft.com/office/officeart/2018/2/layout/IconVerticalSolidList"/>
    <dgm:cxn modelId="{4685986C-4E2A-4FCF-8400-CB223DAE382B}" type="presParOf" srcId="{1A132662-1134-423E-A4F8-83595146F885}" destId="{F9053273-42F1-4FDF-A57C-920E0B458B03}" srcOrd="6" destOrd="0" presId="urn:microsoft.com/office/officeart/2018/2/layout/IconVerticalSolidList"/>
    <dgm:cxn modelId="{D5B6FC2D-7AB1-4DA6-8AC1-70B320B54DD5}" type="presParOf" srcId="{F9053273-42F1-4FDF-A57C-920E0B458B03}" destId="{BF4CDB7D-94C1-4D00-A32D-DD8C4A009F82}" srcOrd="0" destOrd="0" presId="urn:microsoft.com/office/officeart/2018/2/layout/IconVerticalSolidList"/>
    <dgm:cxn modelId="{AB55946B-1326-44EE-8706-6C30201F9536}" type="presParOf" srcId="{F9053273-42F1-4FDF-A57C-920E0B458B03}" destId="{2A8ED342-D748-44D8-9E8D-90811CF3DBC4}" srcOrd="1" destOrd="0" presId="urn:microsoft.com/office/officeart/2018/2/layout/IconVerticalSolidList"/>
    <dgm:cxn modelId="{C8ADADD3-F080-4441-A86B-94C93F49A6C1}" type="presParOf" srcId="{F9053273-42F1-4FDF-A57C-920E0B458B03}" destId="{FA734CB2-41A3-4F49-AA47-83D9C8804189}" srcOrd="2" destOrd="0" presId="urn:microsoft.com/office/officeart/2018/2/layout/IconVerticalSolidList"/>
    <dgm:cxn modelId="{ED2AE58D-7061-4F65-B8FA-093BA081C849}" type="presParOf" srcId="{F9053273-42F1-4FDF-A57C-920E0B458B03}" destId="{E623C807-7A9D-428D-B096-90C6282558EF}" srcOrd="3" destOrd="0" presId="urn:microsoft.com/office/officeart/2018/2/layout/IconVerticalSolidList"/>
    <dgm:cxn modelId="{8AD20298-1948-4BAC-B0CA-5C02DDDE3168}" type="presParOf" srcId="{1A132662-1134-423E-A4F8-83595146F885}" destId="{96F43D18-D966-4BCA-8EF5-1DA33F9A691B}" srcOrd="7" destOrd="0" presId="urn:microsoft.com/office/officeart/2018/2/layout/IconVerticalSolidList"/>
    <dgm:cxn modelId="{B6F44078-5DE0-43AE-90FB-88B4F9299F7B}" type="presParOf" srcId="{1A132662-1134-423E-A4F8-83595146F885}" destId="{ABC7A308-191E-468A-B418-4358A7D27854}" srcOrd="8" destOrd="0" presId="urn:microsoft.com/office/officeart/2018/2/layout/IconVerticalSolidList"/>
    <dgm:cxn modelId="{264430C0-4F27-433A-BC53-9AF4A84D47B1}" type="presParOf" srcId="{ABC7A308-191E-468A-B418-4358A7D27854}" destId="{58E7ECFF-BA95-473E-A134-44E7954C4709}" srcOrd="0" destOrd="0" presId="urn:microsoft.com/office/officeart/2018/2/layout/IconVerticalSolidList"/>
    <dgm:cxn modelId="{A66AF14B-4051-45E3-A31F-F51E68C9196E}" type="presParOf" srcId="{ABC7A308-191E-468A-B418-4358A7D27854}" destId="{49415652-9E1D-4EBB-905E-03CA4504F5C4}" srcOrd="1" destOrd="0" presId="urn:microsoft.com/office/officeart/2018/2/layout/IconVerticalSolidList"/>
    <dgm:cxn modelId="{0C6F60BA-B571-41ED-973B-7109B432ECDD}" type="presParOf" srcId="{ABC7A308-191E-468A-B418-4358A7D27854}" destId="{7463A876-FE76-4A53-B861-F354A9A9F069}" srcOrd="2" destOrd="0" presId="urn:microsoft.com/office/officeart/2018/2/layout/IconVerticalSolidList"/>
    <dgm:cxn modelId="{7AB42478-B325-4E5F-91A7-50B191B15480}" type="presParOf" srcId="{ABC7A308-191E-468A-B418-4358A7D27854}" destId="{D5F8F27B-9096-44A0-B6A9-C95F0A85D0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AB9FBA-C964-4BFD-B703-EC5DA86E6F7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5F432CF0-D149-4E13-9891-6661F7F3DFD8}">
      <dgm:prSet phldrT="[Texto]"/>
      <dgm:spPr/>
      <dgm:t>
        <a:bodyPr/>
        <a:lstStyle/>
        <a:p>
          <a:r>
            <a:rPr lang="pt-BR" dirty="0" smtClean="0"/>
            <a:t>Formas </a:t>
          </a:r>
          <a:r>
            <a:rPr lang="pt-BR" dirty="0"/>
            <a:t>de abastecimento de água (SAA; SAC; SAI)</a:t>
          </a:r>
        </a:p>
      </dgm:t>
    </dgm:pt>
    <dgm:pt modelId="{F55D308C-DCDC-4CC4-A3F6-6F3189A44AAB}" type="parTrans" cxnId="{FCC91E27-BA2F-4207-894F-0BD0F97ACBA6}">
      <dgm:prSet/>
      <dgm:spPr/>
      <dgm:t>
        <a:bodyPr/>
        <a:lstStyle/>
        <a:p>
          <a:endParaRPr lang="pt-BR"/>
        </a:p>
      </dgm:t>
    </dgm:pt>
    <dgm:pt modelId="{CB55A00F-114F-4E1B-B253-14A6D4A8C6D6}" type="sibTrans" cxnId="{FCC91E27-BA2F-4207-894F-0BD0F97ACBA6}">
      <dgm:prSet/>
      <dgm:spPr/>
      <dgm:t>
        <a:bodyPr/>
        <a:lstStyle/>
        <a:p>
          <a:endParaRPr lang="pt-BR"/>
        </a:p>
      </dgm:t>
    </dgm:pt>
    <dgm:pt modelId="{CECBFBD0-3250-4AA4-A792-5667C259B003}">
      <dgm:prSet phldrT="[Texto]"/>
      <dgm:spPr/>
      <dgm:t>
        <a:bodyPr/>
        <a:lstStyle/>
        <a:p>
          <a:r>
            <a:rPr lang="pt-BR" dirty="0"/>
            <a:t>Ponto de monitoramento</a:t>
          </a:r>
        </a:p>
      </dgm:t>
    </dgm:pt>
    <dgm:pt modelId="{A124364F-F58E-48D2-9F44-403BAED0F3F4}" type="parTrans" cxnId="{3885A5AC-1850-4B09-91E2-463369D252AB}">
      <dgm:prSet/>
      <dgm:spPr/>
      <dgm:t>
        <a:bodyPr/>
        <a:lstStyle/>
        <a:p>
          <a:endParaRPr lang="pt-BR"/>
        </a:p>
      </dgm:t>
    </dgm:pt>
    <dgm:pt modelId="{E312AB7E-2BBA-4F64-80D2-C68BB35D6CE8}" type="sibTrans" cxnId="{3885A5AC-1850-4B09-91E2-463369D252AB}">
      <dgm:prSet/>
      <dgm:spPr/>
      <dgm:t>
        <a:bodyPr/>
        <a:lstStyle/>
        <a:p>
          <a:endParaRPr lang="pt-BR"/>
        </a:p>
      </dgm:t>
    </dgm:pt>
    <dgm:pt modelId="{103D449F-3A4A-4F73-8E04-16FC522057CE}">
      <dgm:prSet phldrT="[Texto]"/>
      <dgm:spPr/>
      <dgm:t>
        <a:bodyPr/>
        <a:lstStyle/>
        <a:p>
          <a:r>
            <a:rPr lang="pt-BR" dirty="0"/>
            <a:t>Substância analisada</a:t>
          </a:r>
        </a:p>
      </dgm:t>
    </dgm:pt>
    <dgm:pt modelId="{53E7FD62-02E7-4702-9B38-C46C7A928D55}" type="parTrans" cxnId="{3AF89F6F-18A4-4C12-A573-7AE2126BF542}">
      <dgm:prSet/>
      <dgm:spPr/>
      <dgm:t>
        <a:bodyPr/>
        <a:lstStyle/>
        <a:p>
          <a:endParaRPr lang="pt-BR"/>
        </a:p>
      </dgm:t>
    </dgm:pt>
    <dgm:pt modelId="{F51E12A6-32C3-4309-8839-041D5E4151F1}" type="sibTrans" cxnId="{3AF89F6F-18A4-4C12-A573-7AE2126BF542}">
      <dgm:prSet/>
      <dgm:spPr/>
      <dgm:t>
        <a:bodyPr/>
        <a:lstStyle/>
        <a:p>
          <a:endParaRPr lang="pt-BR"/>
        </a:p>
      </dgm:t>
    </dgm:pt>
    <dgm:pt modelId="{D66362B6-FF4C-4EB3-94DA-9BF28D5A0265}">
      <dgm:prSet phldrT="[Texto]"/>
      <dgm:spPr/>
      <dgm:t>
        <a:bodyPr/>
        <a:lstStyle/>
        <a:p>
          <a:r>
            <a:rPr lang="pt-BR" dirty="0"/>
            <a:t>Data de coleta e de análise</a:t>
          </a:r>
        </a:p>
      </dgm:t>
    </dgm:pt>
    <dgm:pt modelId="{0BC7A5FF-F8C3-4CCB-B48A-BDDA332DA410}" type="parTrans" cxnId="{D83D72C3-CC19-45A2-B962-BB3E5EBE2E7A}">
      <dgm:prSet/>
      <dgm:spPr/>
      <dgm:t>
        <a:bodyPr/>
        <a:lstStyle/>
        <a:p>
          <a:endParaRPr lang="pt-BR"/>
        </a:p>
      </dgm:t>
    </dgm:pt>
    <dgm:pt modelId="{34C27D75-777C-4D9A-A848-603572F00A67}" type="sibTrans" cxnId="{D83D72C3-CC19-45A2-B962-BB3E5EBE2E7A}">
      <dgm:prSet/>
      <dgm:spPr/>
      <dgm:t>
        <a:bodyPr/>
        <a:lstStyle/>
        <a:p>
          <a:endParaRPr lang="pt-BR"/>
        </a:p>
      </dgm:t>
    </dgm:pt>
    <dgm:pt modelId="{83E9F55A-22B2-4E6A-93B9-052C0DB27B0E}">
      <dgm:prSet phldrT="[Texto]"/>
      <dgm:spPr/>
      <dgm:t>
        <a:bodyPr/>
        <a:lstStyle/>
        <a:p>
          <a:r>
            <a:rPr lang="pt-BR" dirty="0"/>
            <a:t>Valores de LD e LQ</a:t>
          </a:r>
        </a:p>
      </dgm:t>
    </dgm:pt>
    <dgm:pt modelId="{A446197E-F17A-481D-8CB7-E863AA2A49E5}" type="parTrans" cxnId="{05968D0D-AE28-4ABE-8E48-4A3F5825FD51}">
      <dgm:prSet/>
      <dgm:spPr/>
      <dgm:t>
        <a:bodyPr/>
        <a:lstStyle/>
        <a:p>
          <a:endParaRPr lang="pt-BR"/>
        </a:p>
      </dgm:t>
    </dgm:pt>
    <dgm:pt modelId="{1DB15B24-5C44-4212-B640-2248B9A42CD9}" type="sibTrans" cxnId="{05968D0D-AE28-4ABE-8E48-4A3F5825FD51}">
      <dgm:prSet/>
      <dgm:spPr/>
      <dgm:t>
        <a:bodyPr/>
        <a:lstStyle/>
        <a:p>
          <a:endParaRPr lang="pt-BR"/>
        </a:p>
      </dgm:t>
    </dgm:pt>
    <dgm:pt modelId="{BB11E4CE-8C91-411D-BCEA-ABCCF94E7B41}">
      <dgm:prSet phldrT="[Texto]"/>
      <dgm:spPr/>
      <dgm:t>
        <a:bodyPr/>
        <a:lstStyle/>
        <a:p>
          <a:r>
            <a:rPr lang="pt-BR" dirty="0"/>
            <a:t>Resultado da análise</a:t>
          </a:r>
        </a:p>
      </dgm:t>
    </dgm:pt>
    <dgm:pt modelId="{95727212-839F-47BF-91D5-686DF310F8EA}" type="parTrans" cxnId="{18D8EBA9-1B30-4938-987A-14C3589F7C7A}">
      <dgm:prSet/>
      <dgm:spPr/>
      <dgm:t>
        <a:bodyPr/>
        <a:lstStyle/>
        <a:p>
          <a:endParaRPr lang="pt-BR"/>
        </a:p>
      </dgm:t>
    </dgm:pt>
    <dgm:pt modelId="{47702BC5-EAA6-48FF-82EE-7DB121D72984}" type="sibTrans" cxnId="{18D8EBA9-1B30-4938-987A-14C3589F7C7A}">
      <dgm:prSet/>
      <dgm:spPr/>
      <dgm:t>
        <a:bodyPr/>
        <a:lstStyle/>
        <a:p>
          <a:endParaRPr lang="pt-BR"/>
        </a:p>
      </dgm:t>
    </dgm:pt>
    <dgm:pt modelId="{06F29057-BF3F-43CA-9266-8BA9E68927F5}" type="pres">
      <dgm:prSet presAssocID="{96AB9FBA-C964-4BFD-B703-EC5DA86E6F77}" presName="Name0" presStyleCnt="0">
        <dgm:presLayoutVars>
          <dgm:dir/>
          <dgm:resizeHandles/>
        </dgm:presLayoutVars>
      </dgm:prSet>
      <dgm:spPr/>
      <dgm:t>
        <a:bodyPr/>
        <a:lstStyle/>
        <a:p>
          <a:endParaRPr lang="pt-BR"/>
        </a:p>
      </dgm:t>
    </dgm:pt>
    <dgm:pt modelId="{25E548DD-0AE4-4A65-90CA-8D930E6127B7}" type="pres">
      <dgm:prSet presAssocID="{5F432CF0-D149-4E13-9891-6661F7F3DFD8}" presName="compNode" presStyleCnt="0"/>
      <dgm:spPr/>
    </dgm:pt>
    <dgm:pt modelId="{B78ABF2C-FFE1-4405-B8CC-B94B9CA800DF}" type="pres">
      <dgm:prSet presAssocID="{5F432CF0-D149-4E13-9891-6661F7F3DFD8}" presName="dummyConnPt" presStyleCnt="0"/>
      <dgm:spPr/>
    </dgm:pt>
    <dgm:pt modelId="{31C5BD77-0783-4611-9699-1FD3E4247728}" type="pres">
      <dgm:prSet presAssocID="{5F432CF0-D149-4E13-9891-6661F7F3DFD8}" presName="node" presStyleLbl="node1" presStyleIdx="0" presStyleCnt="6">
        <dgm:presLayoutVars>
          <dgm:bulletEnabled val="1"/>
        </dgm:presLayoutVars>
      </dgm:prSet>
      <dgm:spPr/>
      <dgm:t>
        <a:bodyPr/>
        <a:lstStyle/>
        <a:p>
          <a:endParaRPr lang="pt-BR"/>
        </a:p>
      </dgm:t>
    </dgm:pt>
    <dgm:pt modelId="{5F0257C6-1719-4068-8E45-5C4935773CBD}" type="pres">
      <dgm:prSet presAssocID="{CB55A00F-114F-4E1B-B253-14A6D4A8C6D6}" presName="sibTrans" presStyleLbl="bgSibTrans2D1" presStyleIdx="0" presStyleCnt="5"/>
      <dgm:spPr/>
      <dgm:t>
        <a:bodyPr/>
        <a:lstStyle/>
        <a:p>
          <a:endParaRPr lang="pt-BR"/>
        </a:p>
      </dgm:t>
    </dgm:pt>
    <dgm:pt modelId="{0F3ED376-B686-4428-BCF0-D54D63695AD7}" type="pres">
      <dgm:prSet presAssocID="{CECBFBD0-3250-4AA4-A792-5667C259B003}" presName="compNode" presStyleCnt="0"/>
      <dgm:spPr/>
    </dgm:pt>
    <dgm:pt modelId="{C7DECEB7-7809-46AD-805A-C3B401868B2E}" type="pres">
      <dgm:prSet presAssocID="{CECBFBD0-3250-4AA4-A792-5667C259B003}" presName="dummyConnPt" presStyleCnt="0"/>
      <dgm:spPr/>
    </dgm:pt>
    <dgm:pt modelId="{10D4226C-E3D2-4FCD-875C-614CF94EB06D}" type="pres">
      <dgm:prSet presAssocID="{CECBFBD0-3250-4AA4-A792-5667C259B003}" presName="node" presStyleLbl="node1" presStyleIdx="1" presStyleCnt="6">
        <dgm:presLayoutVars>
          <dgm:bulletEnabled val="1"/>
        </dgm:presLayoutVars>
      </dgm:prSet>
      <dgm:spPr/>
      <dgm:t>
        <a:bodyPr/>
        <a:lstStyle/>
        <a:p>
          <a:endParaRPr lang="pt-BR"/>
        </a:p>
      </dgm:t>
    </dgm:pt>
    <dgm:pt modelId="{6E61A04F-7CA0-41E7-9924-9C0CAC087CEA}" type="pres">
      <dgm:prSet presAssocID="{E312AB7E-2BBA-4F64-80D2-C68BB35D6CE8}" presName="sibTrans" presStyleLbl="bgSibTrans2D1" presStyleIdx="1" presStyleCnt="5"/>
      <dgm:spPr/>
      <dgm:t>
        <a:bodyPr/>
        <a:lstStyle/>
        <a:p>
          <a:endParaRPr lang="pt-BR"/>
        </a:p>
      </dgm:t>
    </dgm:pt>
    <dgm:pt modelId="{10B4B06C-47B0-45BD-9072-FDF1C0A365CD}" type="pres">
      <dgm:prSet presAssocID="{103D449F-3A4A-4F73-8E04-16FC522057CE}" presName="compNode" presStyleCnt="0"/>
      <dgm:spPr/>
    </dgm:pt>
    <dgm:pt modelId="{43C5D9C5-8168-4DB9-A929-5F0F3C2BC46E}" type="pres">
      <dgm:prSet presAssocID="{103D449F-3A4A-4F73-8E04-16FC522057CE}" presName="dummyConnPt" presStyleCnt="0"/>
      <dgm:spPr/>
    </dgm:pt>
    <dgm:pt modelId="{CD4583F7-F16C-45E4-AA24-883E115C0058}" type="pres">
      <dgm:prSet presAssocID="{103D449F-3A4A-4F73-8E04-16FC522057CE}" presName="node" presStyleLbl="node1" presStyleIdx="2" presStyleCnt="6">
        <dgm:presLayoutVars>
          <dgm:bulletEnabled val="1"/>
        </dgm:presLayoutVars>
      </dgm:prSet>
      <dgm:spPr/>
      <dgm:t>
        <a:bodyPr/>
        <a:lstStyle/>
        <a:p>
          <a:endParaRPr lang="pt-BR"/>
        </a:p>
      </dgm:t>
    </dgm:pt>
    <dgm:pt modelId="{CBDB53A3-57AA-4D1C-9B02-15B04C522345}" type="pres">
      <dgm:prSet presAssocID="{F51E12A6-32C3-4309-8839-041D5E4151F1}" presName="sibTrans" presStyleLbl="bgSibTrans2D1" presStyleIdx="2" presStyleCnt="5"/>
      <dgm:spPr/>
      <dgm:t>
        <a:bodyPr/>
        <a:lstStyle/>
        <a:p>
          <a:endParaRPr lang="pt-BR"/>
        </a:p>
      </dgm:t>
    </dgm:pt>
    <dgm:pt modelId="{688FE264-E118-4F4A-82D4-AB62E6203EE6}" type="pres">
      <dgm:prSet presAssocID="{D66362B6-FF4C-4EB3-94DA-9BF28D5A0265}" presName="compNode" presStyleCnt="0"/>
      <dgm:spPr/>
    </dgm:pt>
    <dgm:pt modelId="{CD5C843D-24F2-4A39-818B-EEAEE3CBE511}" type="pres">
      <dgm:prSet presAssocID="{D66362B6-FF4C-4EB3-94DA-9BF28D5A0265}" presName="dummyConnPt" presStyleCnt="0"/>
      <dgm:spPr/>
    </dgm:pt>
    <dgm:pt modelId="{F1E91D98-75B9-4A88-BE5A-79E131A5370E}" type="pres">
      <dgm:prSet presAssocID="{D66362B6-FF4C-4EB3-94DA-9BF28D5A0265}" presName="node" presStyleLbl="node1" presStyleIdx="3" presStyleCnt="6">
        <dgm:presLayoutVars>
          <dgm:bulletEnabled val="1"/>
        </dgm:presLayoutVars>
      </dgm:prSet>
      <dgm:spPr/>
      <dgm:t>
        <a:bodyPr/>
        <a:lstStyle/>
        <a:p>
          <a:endParaRPr lang="pt-BR"/>
        </a:p>
      </dgm:t>
    </dgm:pt>
    <dgm:pt modelId="{ABC35AE6-EDFA-4526-AFB4-0597F07FBAA9}" type="pres">
      <dgm:prSet presAssocID="{34C27D75-777C-4D9A-A848-603572F00A67}" presName="sibTrans" presStyleLbl="bgSibTrans2D1" presStyleIdx="3" presStyleCnt="5"/>
      <dgm:spPr/>
      <dgm:t>
        <a:bodyPr/>
        <a:lstStyle/>
        <a:p>
          <a:endParaRPr lang="pt-BR"/>
        </a:p>
      </dgm:t>
    </dgm:pt>
    <dgm:pt modelId="{6B358416-740D-4B30-A34F-106534827608}" type="pres">
      <dgm:prSet presAssocID="{83E9F55A-22B2-4E6A-93B9-052C0DB27B0E}" presName="compNode" presStyleCnt="0"/>
      <dgm:spPr/>
    </dgm:pt>
    <dgm:pt modelId="{6711B3FF-3811-4488-A1D7-4A686513E8F6}" type="pres">
      <dgm:prSet presAssocID="{83E9F55A-22B2-4E6A-93B9-052C0DB27B0E}" presName="dummyConnPt" presStyleCnt="0"/>
      <dgm:spPr/>
    </dgm:pt>
    <dgm:pt modelId="{7BACC24E-1104-4EC2-A64F-A692A0BDDDB9}" type="pres">
      <dgm:prSet presAssocID="{83E9F55A-22B2-4E6A-93B9-052C0DB27B0E}" presName="node" presStyleLbl="node1" presStyleIdx="4" presStyleCnt="6">
        <dgm:presLayoutVars>
          <dgm:bulletEnabled val="1"/>
        </dgm:presLayoutVars>
      </dgm:prSet>
      <dgm:spPr/>
      <dgm:t>
        <a:bodyPr/>
        <a:lstStyle/>
        <a:p>
          <a:endParaRPr lang="pt-BR"/>
        </a:p>
      </dgm:t>
    </dgm:pt>
    <dgm:pt modelId="{1F49DA09-2632-4927-A7F8-F1D0A93FC34E}" type="pres">
      <dgm:prSet presAssocID="{1DB15B24-5C44-4212-B640-2248B9A42CD9}" presName="sibTrans" presStyleLbl="bgSibTrans2D1" presStyleIdx="4" presStyleCnt="5"/>
      <dgm:spPr/>
      <dgm:t>
        <a:bodyPr/>
        <a:lstStyle/>
        <a:p>
          <a:endParaRPr lang="pt-BR"/>
        </a:p>
      </dgm:t>
    </dgm:pt>
    <dgm:pt modelId="{CB0B20A3-EC6C-4095-962F-804B0B580EC0}" type="pres">
      <dgm:prSet presAssocID="{BB11E4CE-8C91-411D-BCEA-ABCCF94E7B41}" presName="compNode" presStyleCnt="0"/>
      <dgm:spPr/>
    </dgm:pt>
    <dgm:pt modelId="{9ED373E6-44FB-4921-B913-CA200A62A521}" type="pres">
      <dgm:prSet presAssocID="{BB11E4CE-8C91-411D-BCEA-ABCCF94E7B41}" presName="dummyConnPt" presStyleCnt="0"/>
      <dgm:spPr/>
    </dgm:pt>
    <dgm:pt modelId="{6136B2DB-BC7A-4B60-AEB2-E1E8C0C26328}" type="pres">
      <dgm:prSet presAssocID="{BB11E4CE-8C91-411D-BCEA-ABCCF94E7B41}" presName="node" presStyleLbl="node1" presStyleIdx="5" presStyleCnt="6">
        <dgm:presLayoutVars>
          <dgm:bulletEnabled val="1"/>
        </dgm:presLayoutVars>
      </dgm:prSet>
      <dgm:spPr/>
      <dgm:t>
        <a:bodyPr/>
        <a:lstStyle/>
        <a:p>
          <a:endParaRPr lang="pt-BR"/>
        </a:p>
      </dgm:t>
    </dgm:pt>
  </dgm:ptLst>
  <dgm:cxnLst>
    <dgm:cxn modelId="{C262DA86-5A88-488E-A42D-3C734ED062D0}" type="presOf" srcId="{5F432CF0-D149-4E13-9891-6661F7F3DFD8}" destId="{31C5BD77-0783-4611-9699-1FD3E4247728}" srcOrd="0" destOrd="0" presId="urn:microsoft.com/office/officeart/2005/8/layout/bProcess4"/>
    <dgm:cxn modelId="{46AA75FA-1BB4-4EEF-A1A1-621011E2CD91}" type="presOf" srcId="{D66362B6-FF4C-4EB3-94DA-9BF28D5A0265}" destId="{F1E91D98-75B9-4A88-BE5A-79E131A5370E}" srcOrd="0" destOrd="0" presId="urn:microsoft.com/office/officeart/2005/8/layout/bProcess4"/>
    <dgm:cxn modelId="{0857533E-E290-47D5-8486-30375A01B278}" type="presOf" srcId="{F51E12A6-32C3-4309-8839-041D5E4151F1}" destId="{CBDB53A3-57AA-4D1C-9B02-15B04C522345}" srcOrd="0" destOrd="0" presId="urn:microsoft.com/office/officeart/2005/8/layout/bProcess4"/>
    <dgm:cxn modelId="{3885A5AC-1850-4B09-91E2-463369D252AB}" srcId="{96AB9FBA-C964-4BFD-B703-EC5DA86E6F77}" destId="{CECBFBD0-3250-4AA4-A792-5667C259B003}" srcOrd="1" destOrd="0" parTransId="{A124364F-F58E-48D2-9F44-403BAED0F3F4}" sibTransId="{E312AB7E-2BBA-4F64-80D2-C68BB35D6CE8}"/>
    <dgm:cxn modelId="{BDA865C3-3B52-49B1-A59F-402C11481C9A}" type="presOf" srcId="{CECBFBD0-3250-4AA4-A792-5667C259B003}" destId="{10D4226C-E3D2-4FCD-875C-614CF94EB06D}" srcOrd="0" destOrd="0" presId="urn:microsoft.com/office/officeart/2005/8/layout/bProcess4"/>
    <dgm:cxn modelId="{FCC91E27-BA2F-4207-894F-0BD0F97ACBA6}" srcId="{96AB9FBA-C964-4BFD-B703-EC5DA86E6F77}" destId="{5F432CF0-D149-4E13-9891-6661F7F3DFD8}" srcOrd="0" destOrd="0" parTransId="{F55D308C-DCDC-4CC4-A3F6-6F3189A44AAB}" sibTransId="{CB55A00F-114F-4E1B-B253-14A6D4A8C6D6}"/>
    <dgm:cxn modelId="{4649C170-0FCB-466A-8975-8AAB06601EE5}" type="presOf" srcId="{83E9F55A-22B2-4E6A-93B9-052C0DB27B0E}" destId="{7BACC24E-1104-4EC2-A64F-A692A0BDDDB9}" srcOrd="0" destOrd="0" presId="urn:microsoft.com/office/officeart/2005/8/layout/bProcess4"/>
    <dgm:cxn modelId="{3AF89F6F-18A4-4C12-A573-7AE2126BF542}" srcId="{96AB9FBA-C964-4BFD-B703-EC5DA86E6F77}" destId="{103D449F-3A4A-4F73-8E04-16FC522057CE}" srcOrd="2" destOrd="0" parTransId="{53E7FD62-02E7-4702-9B38-C46C7A928D55}" sibTransId="{F51E12A6-32C3-4309-8839-041D5E4151F1}"/>
    <dgm:cxn modelId="{10F472DB-C65F-469D-B480-8F61593EA147}" type="presOf" srcId="{CB55A00F-114F-4E1B-B253-14A6D4A8C6D6}" destId="{5F0257C6-1719-4068-8E45-5C4935773CBD}" srcOrd="0" destOrd="0" presId="urn:microsoft.com/office/officeart/2005/8/layout/bProcess4"/>
    <dgm:cxn modelId="{3B7BA8D1-4641-4470-95C9-08BE1E07F50C}" type="presOf" srcId="{96AB9FBA-C964-4BFD-B703-EC5DA86E6F77}" destId="{06F29057-BF3F-43CA-9266-8BA9E68927F5}" srcOrd="0" destOrd="0" presId="urn:microsoft.com/office/officeart/2005/8/layout/bProcess4"/>
    <dgm:cxn modelId="{B8BAE281-0B17-4845-9DC0-4D6836750BF8}" type="presOf" srcId="{E312AB7E-2BBA-4F64-80D2-C68BB35D6CE8}" destId="{6E61A04F-7CA0-41E7-9924-9C0CAC087CEA}" srcOrd="0" destOrd="0" presId="urn:microsoft.com/office/officeart/2005/8/layout/bProcess4"/>
    <dgm:cxn modelId="{18D8EBA9-1B30-4938-987A-14C3589F7C7A}" srcId="{96AB9FBA-C964-4BFD-B703-EC5DA86E6F77}" destId="{BB11E4CE-8C91-411D-BCEA-ABCCF94E7B41}" srcOrd="5" destOrd="0" parTransId="{95727212-839F-47BF-91D5-686DF310F8EA}" sibTransId="{47702BC5-EAA6-48FF-82EE-7DB121D72984}"/>
    <dgm:cxn modelId="{A1AA7FC9-3FAD-4409-BB0E-F18EF60F0950}" type="presOf" srcId="{103D449F-3A4A-4F73-8E04-16FC522057CE}" destId="{CD4583F7-F16C-45E4-AA24-883E115C0058}" srcOrd="0" destOrd="0" presId="urn:microsoft.com/office/officeart/2005/8/layout/bProcess4"/>
    <dgm:cxn modelId="{D83D72C3-CC19-45A2-B962-BB3E5EBE2E7A}" srcId="{96AB9FBA-C964-4BFD-B703-EC5DA86E6F77}" destId="{D66362B6-FF4C-4EB3-94DA-9BF28D5A0265}" srcOrd="3" destOrd="0" parTransId="{0BC7A5FF-F8C3-4CCB-B48A-BDDA332DA410}" sibTransId="{34C27D75-777C-4D9A-A848-603572F00A67}"/>
    <dgm:cxn modelId="{B3366244-E46E-4983-AB29-A442206696B7}" type="presOf" srcId="{1DB15B24-5C44-4212-B640-2248B9A42CD9}" destId="{1F49DA09-2632-4927-A7F8-F1D0A93FC34E}" srcOrd="0" destOrd="0" presId="urn:microsoft.com/office/officeart/2005/8/layout/bProcess4"/>
    <dgm:cxn modelId="{05968D0D-AE28-4ABE-8E48-4A3F5825FD51}" srcId="{96AB9FBA-C964-4BFD-B703-EC5DA86E6F77}" destId="{83E9F55A-22B2-4E6A-93B9-052C0DB27B0E}" srcOrd="4" destOrd="0" parTransId="{A446197E-F17A-481D-8CB7-E863AA2A49E5}" sibTransId="{1DB15B24-5C44-4212-B640-2248B9A42CD9}"/>
    <dgm:cxn modelId="{1C8BF0E3-C7D2-45CD-A0E9-3D08F48446F0}" type="presOf" srcId="{34C27D75-777C-4D9A-A848-603572F00A67}" destId="{ABC35AE6-EDFA-4526-AFB4-0597F07FBAA9}" srcOrd="0" destOrd="0" presId="urn:microsoft.com/office/officeart/2005/8/layout/bProcess4"/>
    <dgm:cxn modelId="{D7E1DF11-3A87-47BB-B238-A0E2092CAE1E}" type="presOf" srcId="{BB11E4CE-8C91-411D-BCEA-ABCCF94E7B41}" destId="{6136B2DB-BC7A-4B60-AEB2-E1E8C0C26328}" srcOrd="0" destOrd="0" presId="urn:microsoft.com/office/officeart/2005/8/layout/bProcess4"/>
    <dgm:cxn modelId="{E4755B56-5D04-4208-839D-46900EF14B80}" type="presParOf" srcId="{06F29057-BF3F-43CA-9266-8BA9E68927F5}" destId="{25E548DD-0AE4-4A65-90CA-8D930E6127B7}" srcOrd="0" destOrd="0" presId="urn:microsoft.com/office/officeart/2005/8/layout/bProcess4"/>
    <dgm:cxn modelId="{AC70C378-A89A-48C5-B9F4-FBFC569003A1}" type="presParOf" srcId="{25E548DD-0AE4-4A65-90CA-8D930E6127B7}" destId="{B78ABF2C-FFE1-4405-B8CC-B94B9CA800DF}" srcOrd="0" destOrd="0" presId="urn:microsoft.com/office/officeart/2005/8/layout/bProcess4"/>
    <dgm:cxn modelId="{FF5416A4-B3B1-4714-8A43-A927FCF6B970}" type="presParOf" srcId="{25E548DD-0AE4-4A65-90CA-8D930E6127B7}" destId="{31C5BD77-0783-4611-9699-1FD3E4247728}" srcOrd="1" destOrd="0" presId="urn:microsoft.com/office/officeart/2005/8/layout/bProcess4"/>
    <dgm:cxn modelId="{A68518A8-1458-4E25-94BB-303B1F6DED4C}" type="presParOf" srcId="{06F29057-BF3F-43CA-9266-8BA9E68927F5}" destId="{5F0257C6-1719-4068-8E45-5C4935773CBD}" srcOrd="1" destOrd="0" presId="urn:microsoft.com/office/officeart/2005/8/layout/bProcess4"/>
    <dgm:cxn modelId="{9F242EC3-5278-43D4-89AE-BC22CFD54475}" type="presParOf" srcId="{06F29057-BF3F-43CA-9266-8BA9E68927F5}" destId="{0F3ED376-B686-4428-BCF0-D54D63695AD7}" srcOrd="2" destOrd="0" presId="urn:microsoft.com/office/officeart/2005/8/layout/bProcess4"/>
    <dgm:cxn modelId="{DEA27494-64B7-4112-A80F-06A68DAD6566}" type="presParOf" srcId="{0F3ED376-B686-4428-BCF0-D54D63695AD7}" destId="{C7DECEB7-7809-46AD-805A-C3B401868B2E}" srcOrd="0" destOrd="0" presId="urn:microsoft.com/office/officeart/2005/8/layout/bProcess4"/>
    <dgm:cxn modelId="{9A2571E1-DEC7-40F8-B33F-808457656BBE}" type="presParOf" srcId="{0F3ED376-B686-4428-BCF0-D54D63695AD7}" destId="{10D4226C-E3D2-4FCD-875C-614CF94EB06D}" srcOrd="1" destOrd="0" presId="urn:microsoft.com/office/officeart/2005/8/layout/bProcess4"/>
    <dgm:cxn modelId="{39445013-5BF5-4410-A835-07B110669DE5}" type="presParOf" srcId="{06F29057-BF3F-43CA-9266-8BA9E68927F5}" destId="{6E61A04F-7CA0-41E7-9924-9C0CAC087CEA}" srcOrd="3" destOrd="0" presId="urn:microsoft.com/office/officeart/2005/8/layout/bProcess4"/>
    <dgm:cxn modelId="{FD3E6F3A-FC9B-4FF5-B5B2-20C1351CAE44}" type="presParOf" srcId="{06F29057-BF3F-43CA-9266-8BA9E68927F5}" destId="{10B4B06C-47B0-45BD-9072-FDF1C0A365CD}" srcOrd="4" destOrd="0" presId="urn:microsoft.com/office/officeart/2005/8/layout/bProcess4"/>
    <dgm:cxn modelId="{4F20668D-1F4F-4224-8D48-F9DFAD044264}" type="presParOf" srcId="{10B4B06C-47B0-45BD-9072-FDF1C0A365CD}" destId="{43C5D9C5-8168-4DB9-A929-5F0F3C2BC46E}" srcOrd="0" destOrd="0" presId="urn:microsoft.com/office/officeart/2005/8/layout/bProcess4"/>
    <dgm:cxn modelId="{B605865A-4E29-4EC0-975D-7B5FDAB14246}" type="presParOf" srcId="{10B4B06C-47B0-45BD-9072-FDF1C0A365CD}" destId="{CD4583F7-F16C-45E4-AA24-883E115C0058}" srcOrd="1" destOrd="0" presId="urn:microsoft.com/office/officeart/2005/8/layout/bProcess4"/>
    <dgm:cxn modelId="{71B216F2-F449-4AA9-84B7-476531EB23B1}" type="presParOf" srcId="{06F29057-BF3F-43CA-9266-8BA9E68927F5}" destId="{CBDB53A3-57AA-4D1C-9B02-15B04C522345}" srcOrd="5" destOrd="0" presId="urn:microsoft.com/office/officeart/2005/8/layout/bProcess4"/>
    <dgm:cxn modelId="{D06C104A-3B8E-4571-8E51-C4C88BCF7B0D}" type="presParOf" srcId="{06F29057-BF3F-43CA-9266-8BA9E68927F5}" destId="{688FE264-E118-4F4A-82D4-AB62E6203EE6}" srcOrd="6" destOrd="0" presId="urn:microsoft.com/office/officeart/2005/8/layout/bProcess4"/>
    <dgm:cxn modelId="{15DA5375-1D82-4031-B59C-BAA5D2E1AA71}" type="presParOf" srcId="{688FE264-E118-4F4A-82D4-AB62E6203EE6}" destId="{CD5C843D-24F2-4A39-818B-EEAEE3CBE511}" srcOrd="0" destOrd="0" presId="urn:microsoft.com/office/officeart/2005/8/layout/bProcess4"/>
    <dgm:cxn modelId="{7D7AFAED-9473-41C5-A8DB-FB055955EC9A}" type="presParOf" srcId="{688FE264-E118-4F4A-82D4-AB62E6203EE6}" destId="{F1E91D98-75B9-4A88-BE5A-79E131A5370E}" srcOrd="1" destOrd="0" presId="urn:microsoft.com/office/officeart/2005/8/layout/bProcess4"/>
    <dgm:cxn modelId="{D84E1F91-00C9-43DD-BDFD-916D04C0CA05}" type="presParOf" srcId="{06F29057-BF3F-43CA-9266-8BA9E68927F5}" destId="{ABC35AE6-EDFA-4526-AFB4-0597F07FBAA9}" srcOrd="7" destOrd="0" presId="urn:microsoft.com/office/officeart/2005/8/layout/bProcess4"/>
    <dgm:cxn modelId="{E7470B5A-CDC4-4C16-BC19-C815A016526B}" type="presParOf" srcId="{06F29057-BF3F-43CA-9266-8BA9E68927F5}" destId="{6B358416-740D-4B30-A34F-106534827608}" srcOrd="8" destOrd="0" presId="urn:microsoft.com/office/officeart/2005/8/layout/bProcess4"/>
    <dgm:cxn modelId="{7A9200D0-FD9E-4C2B-ADE8-95C84517B6EB}" type="presParOf" srcId="{6B358416-740D-4B30-A34F-106534827608}" destId="{6711B3FF-3811-4488-A1D7-4A686513E8F6}" srcOrd="0" destOrd="0" presId="urn:microsoft.com/office/officeart/2005/8/layout/bProcess4"/>
    <dgm:cxn modelId="{4D0255AD-A376-4B0A-BB43-51AD3D058479}" type="presParOf" srcId="{6B358416-740D-4B30-A34F-106534827608}" destId="{7BACC24E-1104-4EC2-A64F-A692A0BDDDB9}" srcOrd="1" destOrd="0" presId="urn:microsoft.com/office/officeart/2005/8/layout/bProcess4"/>
    <dgm:cxn modelId="{FF02AA51-A874-479B-A503-E38081783F6F}" type="presParOf" srcId="{06F29057-BF3F-43CA-9266-8BA9E68927F5}" destId="{1F49DA09-2632-4927-A7F8-F1D0A93FC34E}" srcOrd="9" destOrd="0" presId="urn:microsoft.com/office/officeart/2005/8/layout/bProcess4"/>
    <dgm:cxn modelId="{6FFE52B0-761D-494B-B815-506F5734AB32}" type="presParOf" srcId="{06F29057-BF3F-43CA-9266-8BA9E68927F5}" destId="{CB0B20A3-EC6C-4095-962F-804B0B580EC0}" srcOrd="10" destOrd="0" presId="urn:microsoft.com/office/officeart/2005/8/layout/bProcess4"/>
    <dgm:cxn modelId="{DCB8B54A-2691-4EFE-B36E-F4D1616264BC}" type="presParOf" srcId="{CB0B20A3-EC6C-4095-962F-804B0B580EC0}" destId="{9ED373E6-44FB-4921-B913-CA200A62A521}" srcOrd="0" destOrd="0" presId="urn:microsoft.com/office/officeart/2005/8/layout/bProcess4"/>
    <dgm:cxn modelId="{8B2A9AD8-9704-4648-9306-A5A2A8055481}" type="presParOf" srcId="{CB0B20A3-EC6C-4095-962F-804B0B580EC0}" destId="{6136B2DB-BC7A-4B60-AEB2-E1E8C0C2632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37838-77B7-48A9-B149-1B7B2EF01A04}" type="doc">
      <dgm:prSet loTypeId="urn:microsoft.com/office/officeart/2005/8/layout/hProcess9" loCatId="process" qsTypeId="urn:microsoft.com/office/officeart/2005/8/quickstyle/simple1" qsCatId="simple" csTypeId="urn:microsoft.com/office/officeart/2005/8/colors/accent1_2" csCatId="accent1" phldr="1"/>
      <dgm:spPr/>
    </dgm:pt>
    <dgm:pt modelId="{8BC27A68-AD8F-47B5-A57A-05CBEA5E1E50}">
      <dgm:prSet phldrT="[Texto]"/>
      <dgm:spPr/>
      <dgm:t>
        <a:bodyPr/>
        <a:lstStyle/>
        <a:p>
          <a:r>
            <a:rPr lang="pt-BR" dirty="0"/>
            <a:t>Lei de Acesso à Informação (12.527/2011) – obrigatoriedade de dar acesso a dados </a:t>
          </a:r>
          <a:r>
            <a:rPr lang="pt-BR" b="1" u="sng" dirty="0"/>
            <a:t>brutos</a:t>
          </a:r>
        </a:p>
      </dgm:t>
    </dgm:pt>
    <dgm:pt modelId="{554070A5-D5DD-4138-A529-430022C4E8BE}" type="parTrans" cxnId="{ABEE750C-9CD0-4511-A976-92229327CAC2}">
      <dgm:prSet/>
      <dgm:spPr/>
      <dgm:t>
        <a:bodyPr/>
        <a:lstStyle/>
        <a:p>
          <a:endParaRPr lang="pt-BR"/>
        </a:p>
      </dgm:t>
    </dgm:pt>
    <dgm:pt modelId="{0493E385-7D5D-43C2-988C-3E24169F96D6}" type="sibTrans" cxnId="{ABEE750C-9CD0-4511-A976-92229327CAC2}">
      <dgm:prSet/>
      <dgm:spPr/>
      <dgm:t>
        <a:bodyPr/>
        <a:lstStyle/>
        <a:p>
          <a:endParaRPr lang="pt-BR"/>
        </a:p>
      </dgm:t>
    </dgm:pt>
    <dgm:pt modelId="{25C33043-8AD4-45F0-9A49-7919D5E25D1D}">
      <dgm:prSet phldrT="[Texto]"/>
      <dgm:spPr/>
      <dgm:t>
        <a:bodyPr/>
        <a:lstStyle/>
        <a:p>
          <a:r>
            <a:rPr lang="pt-BR" dirty="0"/>
            <a:t>Portal Dados Abertos do Governo Federal (http://dados.gov.br)</a:t>
          </a:r>
        </a:p>
      </dgm:t>
    </dgm:pt>
    <dgm:pt modelId="{FF55AC8C-BF16-4A0D-92E9-17CABE66E8FD}" type="parTrans" cxnId="{086A2107-DDEE-4CFA-9F17-CAC9802AB769}">
      <dgm:prSet/>
      <dgm:spPr/>
      <dgm:t>
        <a:bodyPr/>
        <a:lstStyle/>
        <a:p>
          <a:endParaRPr lang="pt-BR"/>
        </a:p>
      </dgm:t>
    </dgm:pt>
    <dgm:pt modelId="{EAEB8A95-D186-4B87-B359-7088F9314974}" type="sibTrans" cxnId="{086A2107-DDEE-4CFA-9F17-CAC9802AB769}">
      <dgm:prSet/>
      <dgm:spPr/>
      <dgm:t>
        <a:bodyPr/>
        <a:lstStyle/>
        <a:p>
          <a:endParaRPr lang="pt-BR"/>
        </a:p>
      </dgm:t>
    </dgm:pt>
    <dgm:pt modelId="{6E94B401-F8E8-4A5B-934A-03FD27D5D60D}">
      <dgm:prSet phldrT="[Texto]"/>
      <dgm:spPr/>
      <dgm:t>
        <a:bodyPr/>
        <a:lstStyle/>
        <a:p>
          <a:r>
            <a:rPr lang="pt-BR" dirty="0"/>
            <a:t>Conjunto de dados “</a:t>
          </a:r>
          <a:r>
            <a:rPr lang="pt-BR" dirty="0" err="1"/>
            <a:t>Sisagua</a:t>
          </a:r>
          <a:r>
            <a:rPr lang="pt-BR" dirty="0"/>
            <a:t>”: </a:t>
          </a:r>
        </a:p>
      </dgm:t>
    </dgm:pt>
    <dgm:pt modelId="{433DDA3D-D4B2-4391-8B30-219AAEADBB2E}" type="parTrans" cxnId="{AFA1B68B-BE4D-4492-86F9-F9B2D0758DF7}">
      <dgm:prSet/>
      <dgm:spPr/>
      <dgm:t>
        <a:bodyPr/>
        <a:lstStyle/>
        <a:p>
          <a:endParaRPr lang="pt-BR"/>
        </a:p>
      </dgm:t>
    </dgm:pt>
    <dgm:pt modelId="{58C1C077-52D8-4D7C-BB67-54A8BAC606D2}" type="sibTrans" cxnId="{AFA1B68B-BE4D-4492-86F9-F9B2D0758DF7}">
      <dgm:prSet/>
      <dgm:spPr/>
      <dgm:t>
        <a:bodyPr/>
        <a:lstStyle/>
        <a:p>
          <a:endParaRPr lang="pt-BR"/>
        </a:p>
      </dgm:t>
    </dgm:pt>
    <dgm:pt modelId="{266E7425-4B1A-4F7A-B11F-ED8BDE7C72F3}" type="pres">
      <dgm:prSet presAssocID="{2BD37838-77B7-48A9-B149-1B7B2EF01A04}" presName="CompostProcess" presStyleCnt="0">
        <dgm:presLayoutVars>
          <dgm:dir/>
          <dgm:resizeHandles val="exact"/>
        </dgm:presLayoutVars>
      </dgm:prSet>
      <dgm:spPr/>
    </dgm:pt>
    <dgm:pt modelId="{C5187F30-7611-4EB7-B82C-D81E097338C5}" type="pres">
      <dgm:prSet presAssocID="{2BD37838-77B7-48A9-B149-1B7B2EF01A04}" presName="arrow" presStyleLbl="bgShp" presStyleIdx="0" presStyleCnt="1"/>
      <dgm:spPr/>
    </dgm:pt>
    <dgm:pt modelId="{B0A6B86C-10FB-4E15-A3B0-605077C17928}" type="pres">
      <dgm:prSet presAssocID="{2BD37838-77B7-48A9-B149-1B7B2EF01A04}" presName="linearProcess" presStyleCnt="0"/>
      <dgm:spPr/>
    </dgm:pt>
    <dgm:pt modelId="{D1A3A6C5-5EB3-4BA7-AA00-4CD18835500D}" type="pres">
      <dgm:prSet presAssocID="{8BC27A68-AD8F-47B5-A57A-05CBEA5E1E50}" presName="textNode" presStyleLbl="node1" presStyleIdx="0" presStyleCnt="3">
        <dgm:presLayoutVars>
          <dgm:bulletEnabled val="1"/>
        </dgm:presLayoutVars>
      </dgm:prSet>
      <dgm:spPr/>
      <dgm:t>
        <a:bodyPr/>
        <a:lstStyle/>
        <a:p>
          <a:endParaRPr lang="pt-BR"/>
        </a:p>
      </dgm:t>
    </dgm:pt>
    <dgm:pt modelId="{AEC02982-81EF-482B-93DC-9F5137003F61}" type="pres">
      <dgm:prSet presAssocID="{0493E385-7D5D-43C2-988C-3E24169F96D6}" presName="sibTrans" presStyleCnt="0"/>
      <dgm:spPr/>
    </dgm:pt>
    <dgm:pt modelId="{DF1E50C1-41E0-43A7-A22B-7F9FCD45D10D}" type="pres">
      <dgm:prSet presAssocID="{25C33043-8AD4-45F0-9A49-7919D5E25D1D}" presName="textNode" presStyleLbl="node1" presStyleIdx="1" presStyleCnt="3">
        <dgm:presLayoutVars>
          <dgm:bulletEnabled val="1"/>
        </dgm:presLayoutVars>
      </dgm:prSet>
      <dgm:spPr/>
      <dgm:t>
        <a:bodyPr/>
        <a:lstStyle/>
        <a:p>
          <a:endParaRPr lang="pt-BR"/>
        </a:p>
      </dgm:t>
    </dgm:pt>
    <dgm:pt modelId="{CC689130-B7F5-4AAE-9FDD-6E82A427D082}" type="pres">
      <dgm:prSet presAssocID="{EAEB8A95-D186-4B87-B359-7088F9314974}" presName="sibTrans" presStyleCnt="0"/>
      <dgm:spPr/>
    </dgm:pt>
    <dgm:pt modelId="{AC8969F6-B091-40EC-9017-40730F40378D}" type="pres">
      <dgm:prSet presAssocID="{6E94B401-F8E8-4A5B-934A-03FD27D5D60D}" presName="textNode" presStyleLbl="node1" presStyleIdx="2" presStyleCnt="3">
        <dgm:presLayoutVars>
          <dgm:bulletEnabled val="1"/>
        </dgm:presLayoutVars>
      </dgm:prSet>
      <dgm:spPr/>
      <dgm:t>
        <a:bodyPr/>
        <a:lstStyle/>
        <a:p>
          <a:endParaRPr lang="pt-BR"/>
        </a:p>
      </dgm:t>
    </dgm:pt>
  </dgm:ptLst>
  <dgm:cxnLst>
    <dgm:cxn modelId="{ABEE750C-9CD0-4511-A976-92229327CAC2}" srcId="{2BD37838-77B7-48A9-B149-1B7B2EF01A04}" destId="{8BC27A68-AD8F-47B5-A57A-05CBEA5E1E50}" srcOrd="0" destOrd="0" parTransId="{554070A5-D5DD-4138-A529-430022C4E8BE}" sibTransId="{0493E385-7D5D-43C2-988C-3E24169F96D6}"/>
    <dgm:cxn modelId="{086A2107-DDEE-4CFA-9F17-CAC9802AB769}" srcId="{2BD37838-77B7-48A9-B149-1B7B2EF01A04}" destId="{25C33043-8AD4-45F0-9A49-7919D5E25D1D}" srcOrd="1" destOrd="0" parTransId="{FF55AC8C-BF16-4A0D-92E9-17CABE66E8FD}" sibTransId="{EAEB8A95-D186-4B87-B359-7088F9314974}"/>
    <dgm:cxn modelId="{F19258DB-A004-471E-AFF6-017905A880BA}" type="presOf" srcId="{2BD37838-77B7-48A9-B149-1B7B2EF01A04}" destId="{266E7425-4B1A-4F7A-B11F-ED8BDE7C72F3}" srcOrd="0" destOrd="0" presId="urn:microsoft.com/office/officeart/2005/8/layout/hProcess9"/>
    <dgm:cxn modelId="{5EF60C55-81FA-42A1-95D1-A9096E45EF85}" type="presOf" srcId="{8BC27A68-AD8F-47B5-A57A-05CBEA5E1E50}" destId="{D1A3A6C5-5EB3-4BA7-AA00-4CD18835500D}" srcOrd="0" destOrd="0" presId="urn:microsoft.com/office/officeart/2005/8/layout/hProcess9"/>
    <dgm:cxn modelId="{AFA1B68B-BE4D-4492-86F9-F9B2D0758DF7}" srcId="{2BD37838-77B7-48A9-B149-1B7B2EF01A04}" destId="{6E94B401-F8E8-4A5B-934A-03FD27D5D60D}" srcOrd="2" destOrd="0" parTransId="{433DDA3D-D4B2-4391-8B30-219AAEADBB2E}" sibTransId="{58C1C077-52D8-4D7C-BB67-54A8BAC606D2}"/>
    <dgm:cxn modelId="{F22ECF3D-558D-47C0-9AC4-B4B3A6E447D3}" type="presOf" srcId="{25C33043-8AD4-45F0-9A49-7919D5E25D1D}" destId="{DF1E50C1-41E0-43A7-A22B-7F9FCD45D10D}" srcOrd="0" destOrd="0" presId="urn:microsoft.com/office/officeart/2005/8/layout/hProcess9"/>
    <dgm:cxn modelId="{83E0A434-87AF-414B-86FC-4E0BEF854A42}" type="presOf" srcId="{6E94B401-F8E8-4A5B-934A-03FD27D5D60D}" destId="{AC8969F6-B091-40EC-9017-40730F40378D}" srcOrd="0" destOrd="0" presId="urn:microsoft.com/office/officeart/2005/8/layout/hProcess9"/>
    <dgm:cxn modelId="{31679E70-525D-42AF-961A-CC85C8EC4339}" type="presParOf" srcId="{266E7425-4B1A-4F7A-B11F-ED8BDE7C72F3}" destId="{C5187F30-7611-4EB7-B82C-D81E097338C5}" srcOrd="0" destOrd="0" presId="urn:microsoft.com/office/officeart/2005/8/layout/hProcess9"/>
    <dgm:cxn modelId="{F2D60052-0C18-4E42-8234-F9C182320C1C}" type="presParOf" srcId="{266E7425-4B1A-4F7A-B11F-ED8BDE7C72F3}" destId="{B0A6B86C-10FB-4E15-A3B0-605077C17928}" srcOrd="1" destOrd="0" presId="urn:microsoft.com/office/officeart/2005/8/layout/hProcess9"/>
    <dgm:cxn modelId="{63E6244E-488F-405C-92AC-22AE17FD0202}" type="presParOf" srcId="{B0A6B86C-10FB-4E15-A3B0-605077C17928}" destId="{D1A3A6C5-5EB3-4BA7-AA00-4CD18835500D}" srcOrd="0" destOrd="0" presId="urn:microsoft.com/office/officeart/2005/8/layout/hProcess9"/>
    <dgm:cxn modelId="{FAEA81E4-1312-4CE6-B021-721F0FB70EE4}" type="presParOf" srcId="{B0A6B86C-10FB-4E15-A3B0-605077C17928}" destId="{AEC02982-81EF-482B-93DC-9F5137003F61}" srcOrd="1" destOrd="0" presId="urn:microsoft.com/office/officeart/2005/8/layout/hProcess9"/>
    <dgm:cxn modelId="{1D17EF67-0304-4CCF-9CE6-65293E2E27D2}" type="presParOf" srcId="{B0A6B86C-10FB-4E15-A3B0-605077C17928}" destId="{DF1E50C1-41E0-43A7-A22B-7F9FCD45D10D}" srcOrd="2" destOrd="0" presId="urn:microsoft.com/office/officeart/2005/8/layout/hProcess9"/>
    <dgm:cxn modelId="{EA353281-B592-4432-BBB7-CE78E2C67A8F}" type="presParOf" srcId="{B0A6B86C-10FB-4E15-A3B0-605077C17928}" destId="{CC689130-B7F5-4AAE-9FDD-6E82A427D082}" srcOrd="3" destOrd="0" presId="urn:microsoft.com/office/officeart/2005/8/layout/hProcess9"/>
    <dgm:cxn modelId="{44BEF7B2-FCB7-46F9-8EC6-3366BB8B8682}" type="presParOf" srcId="{B0A6B86C-10FB-4E15-A3B0-605077C17928}" destId="{AC8969F6-B091-40EC-9017-40730F40378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BFDE9-779A-42D7-B1BE-E4E7A68C84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411A0430-6BC5-4428-81E2-CC51BC3E8C9F}">
      <dgm:prSet phldrT="[Texto]"/>
      <dgm:spPr/>
      <dgm:t>
        <a:bodyPr/>
        <a:lstStyle/>
        <a:p>
          <a:pPr>
            <a:lnSpc>
              <a:spcPct val="100000"/>
            </a:lnSpc>
          </a:pPr>
          <a:r>
            <a:rPr lang="pt-BR" dirty="0"/>
            <a:t>Valor Máximo Permitido (VMP)</a:t>
          </a:r>
        </a:p>
      </dgm:t>
    </dgm:pt>
    <dgm:pt modelId="{D7549ED1-4468-4AA9-8444-A4503E2061A9}" type="parTrans" cxnId="{C0CC75B2-F8DF-48C2-99CD-AB0435F82409}">
      <dgm:prSet/>
      <dgm:spPr/>
      <dgm:t>
        <a:bodyPr/>
        <a:lstStyle/>
        <a:p>
          <a:endParaRPr lang="pt-BR"/>
        </a:p>
      </dgm:t>
    </dgm:pt>
    <dgm:pt modelId="{D2C01D78-AD5F-47F9-9824-47B6DF702737}" type="sibTrans" cxnId="{C0CC75B2-F8DF-48C2-99CD-AB0435F82409}">
      <dgm:prSet/>
      <dgm:spPr/>
      <dgm:t>
        <a:bodyPr/>
        <a:lstStyle/>
        <a:p>
          <a:endParaRPr lang="pt-BR"/>
        </a:p>
      </dgm:t>
    </dgm:pt>
    <dgm:pt modelId="{FC1F1FFC-1A20-431A-9824-9518BD844AEE}">
      <dgm:prSet phldrT="[Texto]"/>
      <dgm:spPr/>
      <dgm:t>
        <a:bodyPr/>
        <a:lstStyle/>
        <a:p>
          <a:pPr>
            <a:lnSpc>
              <a:spcPct val="100000"/>
            </a:lnSpc>
          </a:pPr>
          <a:r>
            <a:rPr lang="pt-BR" dirty="0"/>
            <a:t>Valor de referência para avaliação dos riscos à saúde</a:t>
          </a:r>
        </a:p>
      </dgm:t>
    </dgm:pt>
    <dgm:pt modelId="{BEFD5244-C34B-49AF-AC80-69DA4322800D}" type="parTrans" cxnId="{0F560F9F-2041-43EA-886E-4F1B3DEB354B}">
      <dgm:prSet/>
      <dgm:spPr/>
      <dgm:t>
        <a:bodyPr/>
        <a:lstStyle/>
        <a:p>
          <a:endParaRPr lang="pt-BR"/>
        </a:p>
      </dgm:t>
    </dgm:pt>
    <dgm:pt modelId="{65DD290F-CD97-481E-85F9-3718645E3C2C}" type="sibTrans" cxnId="{0F560F9F-2041-43EA-886E-4F1B3DEB354B}">
      <dgm:prSet/>
      <dgm:spPr/>
      <dgm:t>
        <a:bodyPr/>
        <a:lstStyle/>
        <a:p>
          <a:endParaRPr lang="pt-BR"/>
        </a:p>
      </dgm:t>
    </dgm:pt>
    <dgm:pt modelId="{4012C695-A8FB-445A-B82D-58FEA2AF9C30}">
      <dgm:prSet phldrT="[Texto]"/>
      <dgm:spPr/>
      <dgm:t>
        <a:bodyPr/>
        <a:lstStyle/>
        <a:p>
          <a:pPr>
            <a:lnSpc>
              <a:spcPct val="100000"/>
            </a:lnSpc>
          </a:pPr>
          <a:r>
            <a:rPr lang="pt-BR" dirty="0"/>
            <a:t>Avaliação Quantitativa de Risco Químico (AQRQ)</a:t>
          </a:r>
        </a:p>
      </dgm:t>
    </dgm:pt>
    <dgm:pt modelId="{A413B308-58CB-495A-BE8C-A564786DB8C3}" type="parTrans" cxnId="{61A582BF-D8F1-4E0E-991C-8DC7E33EA534}">
      <dgm:prSet/>
      <dgm:spPr/>
      <dgm:t>
        <a:bodyPr/>
        <a:lstStyle/>
        <a:p>
          <a:endParaRPr lang="pt-BR"/>
        </a:p>
      </dgm:t>
    </dgm:pt>
    <dgm:pt modelId="{9AE05E0F-7804-4BAA-98F7-BF0EA30CD14E}" type="sibTrans" cxnId="{61A582BF-D8F1-4E0E-991C-8DC7E33EA534}">
      <dgm:prSet/>
      <dgm:spPr/>
      <dgm:t>
        <a:bodyPr/>
        <a:lstStyle/>
        <a:p>
          <a:endParaRPr lang="pt-BR"/>
        </a:p>
      </dgm:t>
    </dgm:pt>
    <dgm:pt modelId="{19F98E9D-80EA-40D0-9452-F239CA251FE5}">
      <dgm:prSet phldrT="[Texto]"/>
      <dgm:spPr/>
      <dgm:t>
        <a:bodyPr/>
        <a:lstStyle/>
        <a:p>
          <a:pPr>
            <a:lnSpc>
              <a:spcPct val="100000"/>
            </a:lnSpc>
          </a:pPr>
          <a:r>
            <a:rPr lang="pt-BR" dirty="0"/>
            <a:t>OMS, Canadá, Austrália, Nova Zelândia, Estados Unidos</a:t>
          </a:r>
        </a:p>
      </dgm:t>
    </dgm:pt>
    <dgm:pt modelId="{75B7FB4D-9BAC-4FDC-BE07-89D539F5C041}" type="parTrans" cxnId="{A9056A6F-35C3-4B61-BEA8-ECED233E8F5D}">
      <dgm:prSet/>
      <dgm:spPr/>
      <dgm:t>
        <a:bodyPr/>
        <a:lstStyle/>
        <a:p>
          <a:endParaRPr lang="pt-BR"/>
        </a:p>
      </dgm:t>
    </dgm:pt>
    <dgm:pt modelId="{37D5FFE7-72BC-4950-8984-6F6A09FE29A6}" type="sibTrans" cxnId="{A9056A6F-35C3-4B61-BEA8-ECED233E8F5D}">
      <dgm:prSet/>
      <dgm:spPr/>
      <dgm:t>
        <a:bodyPr/>
        <a:lstStyle/>
        <a:p>
          <a:endParaRPr lang="pt-BR"/>
        </a:p>
      </dgm:t>
    </dgm:pt>
    <dgm:pt modelId="{30F7304F-C22B-49E9-9B22-A81C6E5B4E5B}">
      <dgm:prSet phldrT="[Texto]"/>
      <dgm:spPr/>
      <dgm:t>
        <a:bodyPr/>
        <a:lstStyle/>
        <a:p>
          <a:pPr>
            <a:lnSpc>
              <a:spcPct val="100000"/>
            </a:lnSpc>
          </a:pPr>
          <a:r>
            <a:rPr lang="pt-BR" dirty="0"/>
            <a:t>Seleção de substâncias para o padrão de potabilidade</a:t>
          </a:r>
        </a:p>
      </dgm:t>
    </dgm:pt>
    <dgm:pt modelId="{6C113A26-4E6D-4C82-83E1-D63DD7FEF974}" type="parTrans" cxnId="{2316C673-3CDE-4764-9BFB-534AAC82202B}">
      <dgm:prSet/>
      <dgm:spPr/>
      <dgm:t>
        <a:bodyPr/>
        <a:lstStyle/>
        <a:p>
          <a:endParaRPr lang="pt-BR"/>
        </a:p>
      </dgm:t>
    </dgm:pt>
    <dgm:pt modelId="{3834140C-F183-4D48-9397-FAE1C660FCAE}" type="sibTrans" cxnId="{2316C673-3CDE-4764-9BFB-534AAC82202B}">
      <dgm:prSet/>
      <dgm:spPr/>
      <dgm:t>
        <a:bodyPr/>
        <a:lstStyle/>
        <a:p>
          <a:endParaRPr lang="pt-BR"/>
        </a:p>
      </dgm:t>
    </dgm:pt>
    <dgm:pt modelId="{0272C745-5A12-4C6D-8ADF-481351606BF3}">
      <dgm:prSet phldrT="[Texto]"/>
      <dgm:spPr/>
      <dgm:t>
        <a:bodyPr/>
        <a:lstStyle/>
        <a:p>
          <a:pPr>
            <a:lnSpc>
              <a:spcPct val="100000"/>
            </a:lnSpc>
          </a:pPr>
          <a:r>
            <a:rPr lang="pt-BR" dirty="0"/>
            <a:t>Potencial toxicidade</a:t>
          </a:r>
        </a:p>
      </dgm:t>
    </dgm:pt>
    <dgm:pt modelId="{C84FC8FE-E6EB-41C1-999E-144AE330A374}" type="parTrans" cxnId="{F0E4B8B3-3461-4470-8D0E-6091478DCF55}">
      <dgm:prSet/>
      <dgm:spPr/>
      <dgm:t>
        <a:bodyPr/>
        <a:lstStyle/>
        <a:p>
          <a:endParaRPr lang="pt-BR"/>
        </a:p>
      </dgm:t>
    </dgm:pt>
    <dgm:pt modelId="{1CEED20A-DD28-48E8-9E6A-1BBF7B8E53CA}" type="sibTrans" cxnId="{F0E4B8B3-3461-4470-8D0E-6091478DCF55}">
      <dgm:prSet/>
      <dgm:spPr/>
      <dgm:t>
        <a:bodyPr/>
        <a:lstStyle/>
        <a:p>
          <a:endParaRPr lang="pt-BR"/>
        </a:p>
      </dgm:t>
    </dgm:pt>
    <dgm:pt modelId="{0261C1E4-758A-466B-A98C-19998F0C517A}">
      <dgm:prSet phldrT="[Texto]"/>
      <dgm:spPr/>
      <dgm:t>
        <a:bodyPr/>
        <a:lstStyle/>
        <a:p>
          <a:pPr>
            <a:lnSpc>
              <a:spcPct val="100000"/>
            </a:lnSpc>
          </a:pPr>
          <a:r>
            <a:rPr lang="pt-BR" dirty="0"/>
            <a:t>Uso da substância no país</a:t>
          </a:r>
        </a:p>
      </dgm:t>
    </dgm:pt>
    <dgm:pt modelId="{D644DEAE-2C06-4370-95AD-D3B9A77161FD}" type="parTrans" cxnId="{37868A8B-ABDF-4A05-9614-ABA4CEC32DE1}">
      <dgm:prSet/>
      <dgm:spPr/>
      <dgm:t>
        <a:bodyPr/>
        <a:lstStyle/>
        <a:p>
          <a:endParaRPr lang="pt-BR"/>
        </a:p>
      </dgm:t>
    </dgm:pt>
    <dgm:pt modelId="{10B1B177-53D0-420D-BAD7-6842D26B6918}" type="sibTrans" cxnId="{37868A8B-ABDF-4A05-9614-ABA4CEC32DE1}">
      <dgm:prSet/>
      <dgm:spPr/>
      <dgm:t>
        <a:bodyPr/>
        <a:lstStyle/>
        <a:p>
          <a:endParaRPr lang="pt-BR"/>
        </a:p>
      </dgm:t>
    </dgm:pt>
    <dgm:pt modelId="{A7A0ADE2-6347-4C57-BAE9-FE00D09F926E}">
      <dgm:prSet phldrT="[Texto]"/>
      <dgm:spPr/>
      <dgm:t>
        <a:bodyPr/>
        <a:lstStyle/>
        <a:p>
          <a:pPr>
            <a:lnSpc>
              <a:spcPct val="100000"/>
            </a:lnSpc>
          </a:pPr>
          <a:r>
            <a:rPr lang="pt-BR" dirty="0"/>
            <a:t>Ocorrência e potencial de ocorrência em mananciais e água tratada</a:t>
          </a:r>
        </a:p>
      </dgm:t>
    </dgm:pt>
    <dgm:pt modelId="{C167F3B6-D039-4644-BECF-1E65A940DBC5}" type="parTrans" cxnId="{38A7DE78-4DA8-4ECB-9481-E8594B72BDB5}">
      <dgm:prSet/>
      <dgm:spPr/>
      <dgm:t>
        <a:bodyPr/>
        <a:lstStyle/>
        <a:p>
          <a:endParaRPr lang="pt-BR"/>
        </a:p>
      </dgm:t>
    </dgm:pt>
    <dgm:pt modelId="{23F5EBE5-B013-4544-8AB0-B618DE1E02AB}" type="sibTrans" cxnId="{38A7DE78-4DA8-4ECB-9481-E8594B72BDB5}">
      <dgm:prSet/>
      <dgm:spPr/>
      <dgm:t>
        <a:bodyPr/>
        <a:lstStyle/>
        <a:p>
          <a:endParaRPr lang="pt-BR"/>
        </a:p>
      </dgm:t>
    </dgm:pt>
    <dgm:pt modelId="{EDBAD003-0D21-40BF-9163-C8370B0D8C2E}">
      <dgm:prSet phldrT="[Texto]"/>
      <dgm:spPr/>
      <dgm:t>
        <a:bodyPr/>
        <a:lstStyle/>
        <a:p>
          <a:pPr>
            <a:lnSpc>
              <a:spcPct val="100000"/>
            </a:lnSpc>
          </a:pPr>
          <a:endParaRPr lang="pt-BR" dirty="0"/>
        </a:p>
      </dgm:t>
    </dgm:pt>
    <dgm:pt modelId="{85FC58E0-007B-4D4E-B8C8-99967125BB0B}" type="parTrans" cxnId="{548C2F3F-F7D7-492B-80FD-7E90E436C1F5}">
      <dgm:prSet/>
      <dgm:spPr/>
      <dgm:t>
        <a:bodyPr/>
        <a:lstStyle/>
        <a:p>
          <a:endParaRPr lang="pt-BR"/>
        </a:p>
      </dgm:t>
    </dgm:pt>
    <dgm:pt modelId="{3A7E2822-37F1-42A6-AFD3-65E78FD8C25A}" type="sibTrans" cxnId="{548C2F3F-F7D7-492B-80FD-7E90E436C1F5}">
      <dgm:prSet/>
      <dgm:spPr/>
      <dgm:t>
        <a:bodyPr/>
        <a:lstStyle/>
        <a:p>
          <a:endParaRPr lang="pt-BR"/>
        </a:p>
      </dgm:t>
    </dgm:pt>
    <dgm:pt modelId="{940FF39E-BD56-4AD9-8FA8-3FD61856929B}">
      <dgm:prSet phldrT="[Texto]"/>
      <dgm:spPr/>
      <dgm:t>
        <a:bodyPr/>
        <a:lstStyle/>
        <a:p>
          <a:pPr>
            <a:lnSpc>
              <a:spcPct val="100000"/>
            </a:lnSpc>
          </a:pPr>
          <a:r>
            <a:rPr lang="pt-BR" dirty="0"/>
            <a:t>Avaliação crítica-comparativa de outras normas e guias internacionais</a:t>
          </a:r>
        </a:p>
      </dgm:t>
    </dgm:pt>
    <dgm:pt modelId="{13BCA430-39EA-44AE-9378-44B6D100486A}" type="parTrans" cxnId="{26652A80-9F26-4335-BEAD-0A59AB1BB213}">
      <dgm:prSet/>
      <dgm:spPr/>
      <dgm:t>
        <a:bodyPr/>
        <a:lstStyle/>
        <a:p>
          <a:endParaRPr lang="pt-BR"/>
        </a:p>
      </dgm:t>
    </dgm:pt>
    <dgm:pt modelId="{B82F3AB6-97CB-4A52-B591-F0034AB9245A}" type="sibTrans" cxnId="{26652A80-9F26-4335-BEAD-0A59AB1BB213}">
      <dgm:prSet/>
      <dgm:spPr/>
      <dgm:t>
        <a:bodyPr/>
        <a:lstStyle/>
        <a:p>
          <a:endParaRPr lang="pt-BR"/>
        </a:p>
      </dgm:t>
    </dgm:pt>
    <dgm:pt modelId="{FFA160C9-F07B-4B90-B4B6-1369DF94A187}">
      <dgm:prSet phldrT="[Texto]"/>
      <dgm:spPr/>
      <dgm:t>
        <a:bodyPr/>
        <a:lstStyle/>
        <a:p>
          <a:pPr>
            <a:lnSpc>
              <a:spcPct val="100000"/>
            </a:lnSpc>
          </a:pPr>
          <a:r>
            <a:rPr lang="pt-BR" dirty="0"/>
            <a:t>Viabilidade analítica em água para consumo humano</a:t>
          </a:r>
        </a:p>
      </dgm:t>
    </dgm:pt>
    <dgm:pt modelId="{2843F63D-BAE9-45EE-BA58-DA5BD9AA665F}" type="parTrans" cxnId="{0E430814-C4F9-488B-AD90-0E1F829B9516}">
      <dgm:prSet/>
      <dgm:spPr/>
      <dgm:t>
        <a:bodyPr/>
        <a:lstStyle/>
        <a:p>
          <a:endParaRPr lang="pt-BR"/>
        </a:p>
      </dgm:t>
    </dgm:pt>
    <dgm:pt modelId="{59FCA986-C818-441E-BA1C-E0455A3CA8C3}" type="sibTrans" cxnId="{0E430814-C4F9-488B-AD90-0E1F829B9516}">
      <dgm:prSet/>
      <dgm:spPr/>
      <dgm:t>
        <a:bodyPr/>
        <a:lstStyle/>
        <a:p>
          <a:endParaRPr lang="pt-BR"/>
        </a:p>
      </dgm:t>
    </dgm:pt>
    <dgm:pt modelId="{0D192937-7620-4F1F-B607-08D51C947C5C}" type="pres">
      <dgm:prSet presAssocID="{FE1BFDE9-779A-42D7-B1BE-E4E7A68C84D8}" presName="Name0" presStyleCnt="0">
        <dgm:presLayoutVars>
          <dgm:dir/>
          <dgm:animLvl val="lvl"/>
          <dgm:resizeHandles val="exact"/>
        </dgm:presLayoutVars>
      </dgm:prSet>
      <dgm:spPr/>
      <dgm:t>
        <a:bodyPr/>
        <a:lstStyle/>
        <a:p>
          <a:endParaRPr lang="pt-BR"/>
        </a:p>
      </dgm:t>
    </dgm:pt>
    <dgm:pt modelId="{32E42500-3945-43FE-86B5-1C5F269F7AC6}" type="pres">
      <dgm:prSet presAssocID="{411A0430-6BC5-4428-81E2-CC51BC3E8C9F}" presName="composite" presStyleCnt="0"/>
      <dgm:spPr/>
    </dgm:pt>
    <dgm:pt modelId="{8F8EAA94-52C9-4271-B7BD-6FF2CBACD6A7}" type="pres">
      <dgm:prSet presAssocID="{411A0430-6BC5-4428-81E2-CC51BC3E8C9F}" presName="parTx" presStyleLbl="alignNode1" presStyleIdx="0" presStyleCnt="3">
        <dgm:presLayoutVars>
          <dgm:chMax val="0"/>
          <dgm:chPref val="0"/>
          <dgm:bulletEnabled val="1"/>
        </dgm:presLayoutVars>
      </dgm:prSet>
      <dgm:spPr/>
      <dgm:t>
        <a:bodyPr/>
        <a:lstStyle/>
        <a:p>
          <a:endParaRPr lang="pt-BR"/>
        </a:p>
      </dgm:t>
    </dgm:pt>
    <dgm:pt modelId="{1313EF37-C554-40EB-A173-66E6847C138E}" type="pres">
      <dgm:prSet presAssocID="{411A0430-6BC5-4428-81E2-CC51BC3E8C9F}" presName="desTx" presStyleLbl="alignAccFollowNode1" presStyleIdx="0" presStyleCnt="3">
        <dgm:presLayoutVars>
          <dgm:bulletEnabled val="1"/>
        </dgm:presLayoutVars>
      </dgm:prSet>
      <dgm:spPr/>
      <dgm:t>
        <a:bodyPr/>
        <a:lstStyle/>
        <a:p>
          <a:endParaRPr lang="pt-BR"/>
        </a:p>
      </dgm:t>
    </dgm:pt>
    <dgm:pt modelId="{D763FD10-2401-46D1-B33B-890D8C7771BB}" type="pres">
      <dgm:prSet presAssocID="{D2C01D78-AD5F-47F9-9824-47B6DF702737}" presName="space" presStyleCnt="0"/>
      <dgm:spPr/>
    </dgm:pt>
    <dgm:pt modelId="{6BAFC591-BEBD-4314-B536-A3A49095F744}" type="pres">
      <dgm:prSet presAssocID="{4012C695-A8FB-445A-B82D-58FEA2AF9C30}" presName="composite" presStyleCnt="0"/>
      <dgm:spPr/>
    </dgm:pt>
    <dgm:pt modelId="{D2EA17D1-E7D6-4979-9C9A-770B0C6B7BEE}" type="pres">
      <dgm:prSet presAssocID="{4012C695-A8FB-445A-B82D-58FEA2AF9C30}" presName="parTx" presStyleLbl="alignNode1" presStyleIdx="1" presStyleCnt="3">
        <dgm:presLayoutVars>
          <dgm:chMax val="0"/>
          <dgm:chPref val="0"/>
          <dgm:bulletEnabled val="1"/>
        </dgm:presLayoutVars>
      </dgm:prSet>
      <dgm:spPr/>
      <dgm:t>
        <a:bodyPr/>
        <a:lstStyle/>
        <a:p>
          <a:endParaRPr lang="pt-BR"/>
        </a:p>
      </dgm:t>
    </dgm:pt>
    <dgm:pt modelId="{8DD5D62F-029F-4DAD-8BB8-0CA753C3C57A}" type="pres">
      <dgm:prSet presAssocID="{4012C695-A8FB-445A-B82D-58FEA2AF9C30}" presName="desTx" presStyleLbl="alignAccFollowNode1" presStyleIdx="1" presStyleCnt="3">
        <dgm:presLayoutVars>
          <dgm:bulletEnabled val="1"/>
        </dgm:presLayoutVars>
      </dgm:prSet>
      <dgm:spPr/>
      <dgm:t>
        <a:bodyPr/>
        <a:lstStyle/>
        <a:p>
          <a:endParaRPr lang="pt-BR"/>
        </a:p>
      </dgm:t>
    </dgm:pt>
    <dgm:pt modelId="{1D1379EF-22E7-4A08-B4F4-27558C3BD0F7}" type="pres">
      <dgm:prSet presAssocID="{9AE05E0F-7804-4BAA-98F7-BF0EA30CD14E}" presName="space" presStyleCnt="0"/>
      <dgm:spPr/>
    </dgm:pt>
    <dgm:pt modelId="{5E0FA092-392C-4142-8981-9B4DCD9F9450}" type="pres">
      <dgm:prSet presAssocID="{30F7304F-C22B-49E9-9B22-A81C6E5B4E5B}" presName="composite" presStyleCnt="0"/>
      <dgm:spPr/>
    </dgm:pt>
    <dgm:pt modelId="{E1F37644-5F53-44B5-AA3D-0FC746FFD991}" type="pres">
      <dgm:prSet presAssocID="{30F7304F-C22B-49E9-9B22-A81C6E5B4E5B}" presName="parTx" presStyleLbl="alignNode1" presStyleIdx="2" presStyleCnt="3">
        <dgm:presLayoutVars>
          <dgm:chMax val="0"/>
          <dgm:chPref val="0"/>
          <dgm:bulletEnabled val="1"/>
        </dgm:presLayoutVars>
      </dgm:prSet>
      <dgm:spPr/>
      <dgm:t>
        <a:bodyPr/>
        <a:lstStyle/>
        <a:p>
          <a:endParaRPr lang="pt-BR"/>
        </a:p>
      </dgm:t>
    </dgm:pt>
    <dgm:pt modelId="{ACBFC86E-679A-420F-8D51-9092F25CC5E2}" type="pres">
      <dgm:prSet presAssocID="{30F7304F-C22B-49E9-9B22-A81C6E5B4E5B}" presName="desTx" presStyleLbl="alignAccFollowNode1" presStyleIdx="2" presStyleCnt="3">
        <dgm:presLayoutVars>
          <dgm:bulletEnabled val="1"/>
        </dgm:presLayoutVars>
      </dgm:prSet>
      <dgm:spPr/>
      <dgm:t>
        <a:bodyPr/>
        <a:lstStyle/>
        <a:p>
          <a:endParaRPr lang="pt-BR"/>
        </a:p>
      </dgm:t>
    </dgm:pt>
  </dgm:ptLst>
  <dgm:cxnLst>
    <dgm:cxn modelId="{AB31EC60-9212-4D2C-B018-0234A068AB62}" type="presOf" srcId="{30F7304F-C22B-49E9-9B22-A81C6E5B4E5B}" destId="{E1F37644-5F53-44B5-AA3D-0FC746FFD991}" srcOrd="0" destOrd="0" presId="urn:microsoft.com/office/officeart/2005/8/layout/hList1"/>
    <dgm:cxn modelId="{2316C673-3CDE-4764-9BFB-534AAC82202B}" srcId="{FE1BFDE9-779A-42D7-B1BE-E4E7A68C84D8}" destId="{30F7304F-C22B-49E9-9B22-A81C6E5B4E5B}" srcOrd="2" destOrd="0" parTransId="{6C113A26-4E6D-4C82-83E1-D63DD7FEF974}" sibTransId="{3834140C-F183-4D48-9397-FAE1C660FCAE}"/>
    <dgm:cxn modelId="{C8C07BB0-DC32-4049-A450-3C0516767B6E}" type="presOf" srcId="{4012C695-A8FB-445A-B82D-58FEA2AF9C30}" destId="{D2EA17D1-E7D6-4979-9C9A-770B0C6B7BEE}" srcOrd="0" destOrd="0" presId="urn:microsoft.com/office/officeart/2005/8/layout/hList1"/>
    <dgm:cxn modelId="{37868A8B-ABDF-4A05-9614-ABA4CEC32DE1}" srcId="{30F7304F-C22B-49E9-9B22-A81C6E5B4E5B}" destId="{0261C1E4-758A-466B-A98C-19998F0C517A}" srcOrd="1" destOrd="0" parTransId="{D644DEAE-2C06-4370-95AD-D3B9A77161FD}" sibTransId="{10B1B177-53D0-420D-BAD7-6842D26B6918}"/>
    <dgm:cxn modelId="{020705AE-942E-4B70-85AD-07D390612A7A}" type="presOf" srcId="{A7A0ADE2-6347-4C57-BAE9-FE00D09F926E}" destId="{ACBFC86E-679A-420F-8D51-9092F25CC5E2}" srcOrd="0" destOrd="2" presId="urn:microsoft.com/office/officeart/2005/8/layout/hList1"/>
    <dgm:cxn modelId="{F0E4B8B3-3461-4470-8D0E-6091478DCF55}" srcId="{30F7304F-C22B-49E9-9B22-A81C6E5B4E5B}" destId="{0272C745-5A12-4C6D-8ADF-481351606BF3}" srcOrd="0" destOrd="0" parTransId="{C84FC8FE-E6EB-41C1-999E-144AE330A374}" sibTransId="{1CEED20A-DD28-48E8-9E6A-1BBF7B8E53CA}"/>
    <dgm:cxn modelId="{0D63EEC0-936B-43FA-A27E-8B67FF9AD1A4}" type="presOf" srcId="{0261C1E4-758A-466B-A98C-19998F0C517A}" destId="{ACBFC86E-679A-420F-8D51-9092F25CC5E2}" srcOrd="0" destOrd="1" presId="urn:microsoft.com/office/officeart/2005/8/layout/hList1"/>
    <dgm:cxn modelId="{0F560F9F-2041-43EA-886E-4F1B3DEB354B}" srcId="{411A0430-6BC5-4428-81E2-CC51BC3E8C9F}" destId="{FC1F1FFC-1A20-431A-9824-9518BD844AEE}" srcOrd="0" destOrd="0" parTransId="{BEFD5244-C34B-49AF-AC80-69DA4322800D}" sibTransId="{65DD290F-CD97-481E-85F9-3718645E3C2C}"/>
    <dgm:cxn modelId="{FC207924-2B03-4FEB-997B-DB8BD60700EE}" type="presOf" srcId="{FFA160C9-F07B-4B90-B4B6-1369DF94A187}" destId="{ACBFC86E-679A-420F-8D51-9092F25CC5E2}" srcOrd="0" destOrd="4" presId="urn:microsoft.com/office/officeart/2005/8/layout/hList1"/>
    <dgm:cxn modelId="{8A939A15-4F1B-4541-B356-129EB567E18D}" type="presOf" srcId="{940FF39E-BD56-4AD9-8FA8-3FD61856929B}" destId="{ACBFC86E-679A-420F-8D51-9092F25CC5E2}" srcOrd="0" destOrd="3" presId="urn:microsoft.com/office/officeart/2005/8/layout/hList1"/>
    <dgm:cxn modelId="{26652A80-9F26-4335-BEAD-0A59AB1BB213}" srcId="{30F7304F-C22B-49E9-9B22-A81C6E5B4E5B}" destId="{940FF39E-BD56-4AD9-8FA8-3FD61856929B}" srcOrd="3" destOrd="0" parTransId="{13BCA430-39EA-44AE-9378-44B6D100486A}" sibTransId="{B82F3AB6-97CB-4A52-B591-F0034AB9245A}"/>
    <dgm:cxn modelId="{BEF01AC5-3C13-436A-8E15-59402DD7FFD5}" type="presOf" srcId="{EDBAD003-0D21-40BF-9163-C8370B0D8C2E}" destId="{ACBFC86E-679A-420F-8D51-9092F25CC5E2}" srcOrd="0" destOrd="5" presId="urn:microsoft.com/office/officeart/2005/8/layout/hList1"/>
    <dgm:cxn modelId="{508F2CAC-E600-4E85-8D93-1DDD672494C2}" type="presOf" srcId="{19F98E9D-80EA-40D0-9452-F239CA251FE5}" destId="{8DD5D62F-029F-4DAD-8BB8-0CA753C3C57A}" srcOrd="0" destOrd="0" presId="urn:microsoft.com/office/officeart/2005/8/layout/hList1"/>
    <dgm:cxn modelId="{5A519194-B49A-41DF-AB25-FC0DC6B08708}" type="presOf" srcId="{0272C745-5A12-4C6D-8ADF-481351606BF3}" destId="{ACBFC86E-679A-420F-8D51-9092F25CC5E2}" srcOrd="0" destOrd="0" presId="urn:microsoft.com/office/officeart/2005/8/layout/hList1"/>
    <dgm:cxn modelId="{38A7DE78-4DA8-4ECB-9481-E8594B72BDB5}" srcId="{30F7304F-C22B-49E9-9B22-A81C6E5B4E5B}" destId="{A7A0ADE2-6347-4C57-BAE9-FE00D09F926E}" srcOrd="2" destOrd="0" parTransId="{C167F3B6-D039-4644-BECF-1E65A940DBC5}" sibTransId="{23F5EBE5-B013-4544-8AB0-B618DE1E02AB}"/>
    <dgm:cxn modelId="{A9056A6F-35C3-4B61-BEA8-ECED233E8F5D}" srcId="{4012C695-A8FB-445A-B82D-58FEA2AF9C30}" destId="{19F98E9D-80EA-40D0-9452-F239CA251FE5}" srcOrd="0" destOrd="0" parTransId="{75B7FB4D-9BAC-4FDC-BE07-89D539F5C041}" sibTransId="{37D5FFE7-72BC-4950-8984-6F6A09FE29A6}"/>
    <dgm:cxn modelId="{548C2F3F-F7D7-492B-80FD-7E90E436C1F5}" srcId="{30F7304F-C22B-49E9-9B22-A81C6E5B4E5B}" destId="{EDBAD003-0D21-40BF-9163-C8370B0D8C2E}" srcOrd="5" destOrd="0" parTransId="{85FC58E0-007B-4D4E-B8C8-99967125BB0B}" sibTransId="{3A7E2822-37F1-42A6-AFD3-65E78FD8C25A}"/>
    <dgm:cxn modelId="{61A582BF-D8F1-4E0E-991C-8DC7E33EA534}" srcId="{FE1BFDE9-779A-42D7-B1BE-E4E7A68C84D8}" destId="{4012C695-A8FB-445A-B82D-58FEA2AF9C30}" srcOrd="1" destOrd="0" parTransId="{A413B308-58CB-495A-BE8C-A564786DB8C3}" sibTransId="{9AE05E0F-7804-4BAA-98F7-BF0EA30CD14E}"/>
    <dgm:cxn modelId="{0E430814-C4F9-488B-AD90-0E1F829B9516}" srcId="{30F7304F-C22B-49E9-9B22-A81C6E5B4E5B}" destId="{FFA160C9-F07B-4B90-B4B6-1369DF94A187}" srcOrd="4" destOrd="0" parTransId="{2843F63D-BAE9-45EE-BA58-DA5BD9AA665F}" sibTransId="{59FCA986-C818-441E-BA1C-E0455A3CA8C3}"/>
    <dgm:cxn modelId="{E09F73AB-067B-45BE-86A9-38EF9D43FF55}" type="presOf" srcId="{411A0430-6BC5-4428-81E2-CC51BC3E8C9F}" destId="{8F8EAA94-52C9-4271-B7BD-6FF2CBACD6A7}" srcOrd="0" destOrd="0" presId="urn:microsoft.com/office/officeart/2005/8/layout/hList1"/>
    <dgm:cxn modelId="{E22F7EBD-256D-4187-AB78-B0689EBEE927}" type="presOf" srcId="{FE1BFDE9-779A-42D7-B1BE-E4E7A68C84D8}" destId="{0D192937-7620-4F1F-B607-08D51C947C5C}" srcOrd="0" destOrd="0" presId="urn:microsoft.com/office/officeart/2005/8/layout/hList1"/>
    <dgm:cxn modelId="{859522E8-AD71-4872-8401-DBBAFB318407}" type="presOf" srcId="{FC1F1FFC-1A20-431A-9824-9518BD844AEE}" destId="{1313EF37-C554-40EB-A173-66E6847C138E}" srcOrd="0" destOrd="0" presId="urn:microsoft.com/office/officeart/2005/8/layout/hList1"/>
    <dgm:cxn modelId="{C0CC75B2-F8DF-48C2-99CD-AB0435F82409}" srcId="{FE1BFDE9-779A-42D7-B1BE-E4E7A68C84D8}" destId="{411A0430-6BC5-4428-81E2-CC51BC3E8C9F}" srcOrd="0" destOrd="0" parTransId="{D7549ED1-4468-4AA9-8444-A4503E2061A9}" sibTransId="{D2C01D78-AD5F-47F9-9824-47B6DF702737}"/>
    <dgm:cxn modelId="{7D53A3FF-AF51-4872-8E0B-E5DAEB915E9D}" type="presParOf" srcId="{0D192937-7620-4F1F-B607-08D51C947C5C}" destId="{32E42500-3945-43FE-86B5-1C5F269F7AC6}" srcOrd="0" destOrd="0" presId="urn:microsoft.com/office/officeart/2005/8/layout/hList1"/>
    <dgm:cxn modelId="{A6D8B058-7F3D-44CA-A174-A2B2690F2225}" type="presParOf" srcId="{32E42500-3945-43FE-86B5-1C5F269F7AC6}" destId="{8F8EAA94-52C9-4271-B7BD-6FF2CBACD6A7}" srcOrd="0" destOrd="0" presId="urn:microsoft.com/office/officeart/2005/8/layout/hList1"/>
    <dgm:cxn modelId="{D96F54CC-B421-4560-97AB-4381844FCBD3}" type="presParOf" srcId="{32E42500-3945-43FE-86B5-1C5F269F7AC6}" destId="{1313EF37-C554-40EB-A173-66E6847C138E}" srcOrd="1" destOrd="0" presId="urn:microsoft.com/office/officeart/2005/8/layout/hList1"/>
    <dgm:cxn modelId="{14066660-E861-47E0-A0A4-6B563D93AFAA}" type="presParOf" srcId="{0D192937-7620-4F1F-B607-08D51C947C5C}" destId="{D763FD10-2401-46D1-B33B-890D8C7771BB}" srcOrd="1" destOrd="0" presId="urn:microsoft.com/office/officeart/2005/8/layout/hList1"/>
    <dgm:cxn modelId="{06B6450B-5B9A-4F47-86D1-C8234186660C}" type="presParOf" srcId="{0D192937-7620-4F1F-B607-08D51C947C5C}" destId="{6BAFC591-BEBD-4314-B536-A3A49095F744}" srcOrd="2" destOrd="0" presId="urn:microsoft.com/office/officeart/2005/8/layout/hList1"/>
    <dgm:cxn modelId="{26B909E1-2B7D-41FD-956C-D07A307FB3CD}" type="presParOf" srcId="{6BAFC591-BEBD-4314-B536-A3A49095F744}" destId="{D2EA17D1-E7D6-4979-9C9A-770B0C6B7BEE}" srcOrd="0" destOrd="0" presId="urn:microsoft.com/office/officeart/2005/8/layout/hList1"/>
    <dgm:cxn modelId="{1273DA60-BA07-40A0-98C1-ADE723183FF3}" type="presParOf" srcId="{6BAFC591-BEBD-4314-B536-A3A49095F744}" destId="{8DD5D62F-029F-4DAD-8BB8-0CA753C3C57A}" srcOrd="1" destOrd="0" presId="urn:microsoft.com/office/officeart/2005/8/layout/hList1"/>
    <dgm:cxn modelId="{40005743-A184-42A5-A1F6-A845B9EADFFF}" type="presParOf" srcId="{0D192937-7620-4F1F-B607-08D51C947C5C}" destId="{1D1379EF-22E7-4A08-B4F4-27558C3BD0F7}" srcOrd="3" destOrd="0" presId="urn:microsoft.com/office/officeart/2005/8/layout/hList1"/>
    <dgm:cxn modelId="{C3F273F7-F01A-485B-8880-C1EFA903E93C}" type="presParOf" srcId="{0D192937-7620-4F1F-B607-08D51C947C5C}" destId="{5E0FA092-392C-4142-8981-9B4DCD9F9450}" srcOrd="4" destOrd="0" presId="urn:microsoft.com/office/officeart/2005/8/layout/hList1"/>
    <dgm:cxn modelId="{80DEB112-BE7D-48C7-B79F-3E18CEAF99FD}" type="presParOf" srcId="{5E0FA092-392C-4142-8981-9B4DCD9F9450}" destId="{E1F37644-5F53-44B5-AA3D-0FC746FFD991}" srcOrd="0" destOrd="0" presId="urn:microsoft.com/office/officeart/2005/8/layout/hList1"/>
    <dgm:cxn modelId="{D9B3D94E-4BB2-473E-A044-D6DD97ACC539}" type="presParOf" srcId="{5E0FA092-392C-4142-8981-9B4DCD9F9450}" destId="{ACBFC86E-679A-420F-8D51-9092F25CC5E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AB5062-859B-4461-B4FC-FD87753FA80E}" type="doc">
      <dgm:prSet loTypeId="urn:microsoft.com/office/officeart/2009/layout/ReverseList" loCatId="relationship" qsTypeId="urn:microsoft.com/office/officeart/2005/8/quickstyle/simple4" qsCatId="simple" csTypeId="urn:microsoft.com/office/officeart/2005/8/colors/accent0_3" csCatId="mainScheme" phldr="1"/>
      <dgm:spPr/>
      <dgm:t>
        <a:bodyPr/>
        <a:lstStyle/>
        <a:p>
          <a:endParaRPr lang="pt-BR"/>
        </a:p>
      </dgm:t>
    </dgm:pt>
    <dgm:pt modelId="{18E5D73F-BB1C-472A-9B8F-07FF022A5B10}">
      <dgm:prSet phldrT="[Texto]"/>
      <dgm:spPr/>
      <dgm:t>
        <a:bodyPr/>
        <a:lstStyle/>
        <a:p>
          <a:r>
            <a:rPr lang="pt-BR" dirty="0"/>
            <a:t>Avaliação da múltipla exposição a substâncias presentes em água de consumo humano, não somente agrotóxicos...</a:t>
          </a:r>
        </a:p>
      </dgm:t>
    </dgm:pt>
    <dgm:pt modelId="{4AE01068-3232-4901-9EC3-01531B56C7D2}" type="parTrans" cxnId="{1ECF6DDE-65C1-402D-AEC7-620E76CBD598}">
      <dgm:prSet/>
      <dgm:spPr/>
      <dgm:t>
        <a:bodyPr/>
        <a:lstStyle/>
        <a:p>
          <a:endParaRPr lang="pt-BR"/>
        </a:p>
      </dgm:t>
    </dgm:pt>
    <dgm:pt modelId="{D80199CE-B21E-4E19-B4CD-ADB8CE604E65}" type="sibTrans" cxnId="{1ECF6DDE-65C1-402D-AEC7-620E76CBD598}">
      <dgm:prSet/>
      <dgm:spPr/>
      <dgm:t>
        <a:bodyPr/>
        <a:lstStyle/>
        <a:p>
          <a:endParaRPr lang="pt-BR"/>
        </a:p>
      </dgm:t>
    </dgm:pt>
    <dgm:pt modelId="{772DDF1B-1186-4D15-BE7D-04614FB7D444}">
      <dgm:prSet phldrT="[Texto]"/>
      <dgm:spPr/>
      <dgm:t>
        <a:bodyPr/>
        <a:lstStyle/>
        <a:p>
          <a:r>
            <a:rPr lang="pt-BR" dirty="0"/>
            <a:t>Possibilidades de efeitos sinérgicos, cumulativos e até mesmo antagônicos</a:t>
          </a:r>
        </a:p>
      </dgm:t>
    </dgm:pt>
    <dgm:pt modelId="{155450FB-683F-4B05-99DC-427BA108985A}" type="parTrans" cxnId="{DA23BF5F-C153-4C06-946E-3124B6E747AD}">
      <dgm:prSet/>
      <dgm:spPr/>
      <dgm:t>
        <a:bodyPr/>
        <a:lstStyle/>
        <a:p>
          <a:endParaRPr lang="pt-BR"/>
        </a:p>
      </dgm:t>
    </dgm:pt>
    <dgm:pt modelId="{8275C96F-93F0-4779-AD2E-6201B9A1D7EB}" type="sibTrans" cxnId="{DA23BF5F-C153-4C06-946E-3124B6E747AD}">
      <dgm:prSet/>
      <dgm:spPr/>
      <dgm:t>
        <a:bodyPr/>
        <a:lstStyle/>
        <a:p>
          <a:endParaRPr lang="pt-BR"/>
        </a:p>
      </dgm:t>
    </dgm:pt>
    <dgm:pt modelId="{ED40743E-73BF-47E4-93A5-41BBD66A07A3}" type="pres">
      <dgm:prSet presAssocID="{BDAB5062-859B-4461-B4FC-FD87753FA80E}" presName="Name0" presStyleCnt="0">
        <dgm:presLayoutVars>
          <dgm:chMax val="2"/>
          <dgm:chPref val="2"/>
          <dgm:animLvl val="lvl"/>
        </dgm:presLayoutVars>
      </dgm:prSet>
      <dgm:spPr/>
      <dgm:t>
        <a:bodyPr/>
        <a:lstStyle/>
        <a:p>
          <a:endParaRPr lang="pt-BR"/>
        </a:p>
      </dgm:t>
    </dgm:pt>
    <dgm:pt modelId="{75BD7DF5-4FF9-4147-BE7E-BFFE402B453E}" type="pres">
      <dgm:prSet presAssocID="{BDAB5062-859B-4461-B4FC-FD87753FA80E}" presName="LeftText" presStyleLbl="revTx" presStyleIdx="0" presStyleCnt="0">
        <dgm:presLayoutVars>
          <dgm:bulletEnabled val="1"/>
        </dgm:presLayoutVars>
      </dgm:prSet>
      <dgm:spPr/>
      <dgm:t>
        <a:bodyPr/>
        <a:lstStyle/>
        <a:p>
          <a:endParaRPr lang="pt-BR"/>
        </a:p>
      </dgm:t>
    </dgm:pt>
    <dgm:pt modelId="{6F845804-D517-49F4-B140-2BFD8F789F31}" type="pres">
      <dgm:prSet presAssocID="{BDAB5062-859B-4461-B4FC-FD87753FA80E}" presName="LeftNode" presStyleLbl="bgImgPlace1" presStyleIdx="0" presStyleCnt="2">
        <dgm:presLayoutVars>
          <dgm:chMax val="2"/>
          <dgm:chPref val="2"/>
        </dgm:presLayoutVars>
      </dgm:prSet>
      <dgm:spPr/>
      <dgm:t>
        <a:bodyPr/>
        <a:lstStyle/>
        <a:p>
          <a:endParaRPr lang="pt-BR"/>
        </a:p>
      </dgm:t>
    </dgm:pt>
    <dgm:pt modelId="{94FAAC1E-3E2F-4993-A96A-90FFD7C4A66A}" type="pres">
      <dgm:prSet presAssocID="{BDAB5062-859B-4461-B4FC-FD87753FA80E}" presName="RightText" presStyleLbl="revTx" presStyleIdx="0" presStyleCnt="0">
        <dgm:presLayoutVars>
          <dgm:bulletEnabled val="1"/>
        </dgm:presLayoutVars>
      </dgm:prSet>
      <dgm:spPr/>
      <dgm:t>
        <a:bodyPr/>
        <a:lstStyle/>
        <a:p>
          <a:endParaRPr lang="pt-BR"/>
        </a:p>
      </dgm:t>
    </dgm:pt>
    <dgm:pt modelId="{43C38F6F-F92F-4860-A3C7-A2C570B80BCF}" type="pres">
      <dgm:prSet presAssocID="{BDAB5062-859B-4461-B4FC-FD87753FA80E}" presName="RightNode" presStyleLbl="bgImgPlace1" presStyleIdx="1" presStyleCnt="2">
        <dgm:presLayoutVars>
          <dgm:chMax val="0"/>
          <dgm:chPref val="0"/>
        </dgm:presLayoutVars>
      </dgm:prSet>
      <dgm:spPr/>
      <dgm:t>
        <a:bodyPr/>
        <a:lstStyle/>
        <a:p>
          <a:endParaRPr lang="pt-BR"/>
        </a:p>
      </dgm:t>
    </dgm:pt>
    <dgm:pt modelId="{AA3957D6-630D-4BB1-9D91-D0A04E1CCC12}" type="pres">
      <dgm:prSet presAssocID="{BDAB5062-859B-4461-B4FC-FD87753FA80E}" presName="TopArrow" presStyleLbl="node1" presStyleIdx="0" presStyleCnt="2"/>
      <dgm:spPr/>
    </dgm:pt>
    <dgm:pt modelId="{BAEC30EA-B7B5-4DBD-8E41-858E7788BCA3}" type="pres">
      <dgm:prSet presAssocID="{BDAB5062-859B-4461-B4FC-FD87753FA80E}" presName="BottomArrow" presStyleLbl="node1" presStyleIdx="1" presStyleCnt="2"/>
      <dgm:spPr/>
    </dgm:pt>
  </dgm:ptLst>
  <dgm:cxnLst>
    <dgm:cxn modelId="{1ECF6DDE-65C1-402D-AEC7-620E76CBD598}" srcId="{BDAB5062-859B-4461-B4FC-FD87753FA80E}" destId="{18E5D73F-BB1C-472A-9B8F-07FF022A5B10}" srcOrd="0" destOrd="0" parTransId="{4AE01068-3232-4901-9EC3-01531B56C7D2}" sibTransId="{D80199CE-B21E-4E19-B4CD-ADB8CE604E65}"/>
    <dgm:cxn modelId="{0EA2ACBC-1258-43F0-B277-305DE4B5F2C7}" type="presOf" srcId="{772DDF1B-1186-4D15-BE7D-04614FB7D444}" destId="{94FAAC1E-3E2F-4993-A96A-90FFD7C4A66A}" srcOrd="0" destOrd="0" presId="urn:microsoft.com/office/officeart/2009/layout/ReverseList"/>
    <dgm:cxn modelId="{F400CDF1-8462-407C-8AF5-2B66E738A68F}" type="presOf" srcId="{18E5D73F-BB1C-472A-9B8F-07FF022A5B10}" destId="{6F845804-D517-49F4-B140-2BFD8F789F31}" srcOrd="1" destOrd="0" presId="urn:microsoft.com/office/officeart/2009/layout/ReverseList"/>
    <dgm:cxn modelId="{818F8C0D-4BAB-435A-8544-AAE7732278E2}" type="presOf" srcId="{18E5D73F-BB1C-472A-9B8F-07FF022A5B10}" destId="{75BD7DF5-4FF9-4147-BE7E-BFFE402B453E}" srcOrd="0" destOrd="0" presId="urn:microsoft.com/office/officeart/2009/layout/ReverseList"/>
    <dgm:cxn modelId="{D3A05704-8CD9-40F3-B06D-3203353B9CA5}" type="presOf" srcId="{BDAB5062-859B-4461-B4FC-FD87753FA80E}" destId="{ED40743E-73BF-47E4-93A5-41BBD66A07A3}" srcOrd="0" destOrd="0" presId="urn:microsoft.com/office/officeart/2009/layout/ReverseList"/>
    <dgm:cxn modelId="{BDEAFF32-8BE6-4AEB-9EC0-0916C91AECCE}" type="presOf" srcId="{772DDF1B-1186-4D15-BE7D-04614FB7D444}" destId="{43C38F6F-F92F-4860-A3C7-A2C570B80BCF}" srcOrd="1" destOrd="0" presId="urn:microsoft.com/office/officeart/2009/layout/ReverseList"/>
    <dgm:cxn modelId="{DA23BF5F-C153-4C06-946E-3124B6E747AD}" srcId="{BDAB5062-859B-4461-B4FC-FD87753FA80E}" destId="{772DDF1B-1186-4D15-BE7D-04614FB7D444}" srcOrd="1" destOrd="0" parTransId="{155450FB-683F-4B05-99DC-427BA108985A}" sibTransId="{8275C96F-93F0-4779-AD2E-6201B9A1D7EB}"/>
    <dgm:cxn modelId="{7CA8C3E4-FBF5-4B2D-9601-334169376959}" type="presParOf" srcId="{ED40743E-73BF-47E4-93A5-41BBD66A07A3}" destId="{75BD7DF5-4FF9-4147-BE7E-BFFE402B453E}" srcOrd="0" destOrd="0" presId="urn:microsoft.com/office/officeart/2009/layout/ReverseList"/>
    <dgm:cxn modelId="{F04DDA85-C6B8-445C-92BD-77AE6C09D7CC}" type="presParOf" srcId="{ED40743E-73BF-47E4-93A5-41BBD66A07A3}" destId="{6F845804-D517-49F4-B140-2BFD8F789F31}" srcOrd="1" destOrd="0" presId="urn:microsoft.com/office/officeart/2009/layout/ReverseList"/>
    <dgm:cxn modelId="{3CE26D55-0552-4BB3-87B8-0F0FD2D63345}" type="presParOf" srcId="{ED40743E-73BF-47E4-93A5-41BBD66A07A3}" destId="{94FAAC1E-3E2F-4993-A96A-90FFD7C4A66A}" srcOrd="2" destOrd="0" presId="urn:microsoft.com/office/officeart/2009/layout/ReverseList"/>
    <dgm:cxn modelId="{A046CEF9-6957-456B-B15D-4950E4EBEE90}" type="presParOf" srcId="{ED40743E-73BF-47E4-93A5-41BBD66A07A3}" destId="{43C38F6F-F92F-4860-A3C7-A2C570B80BCF}" srcOrd="3" destOrd="0" presId="urn:microsoft.com/office/officeart/2009/layout/ReverseList"/>
    <dgm:cxn modelId="{79FC32E0-D485-42D0-90EC-85BB6E75C6D6}" type="presParOf" srcId="{ED40743E-73BF-47E4-93A5-41BBD66A07A3}" destId="{AA3957D6-630D-4BB1-9D91-D0A04E1CCC12}" srcOrd="4" destOrd="0" presId="urn:microsoft.com/office/officeart/2009/layout/ReverseList"/>
    <dgm:cxn modelId="{C4B78911-B53F-4303-B730-552D6C25E8F3}" type="presParOf" srcId="{ED40743E-73BF-47E4-93A5-41BBD66A07A3}" destId="{BAEC30EA-B7B5-4DBD-8E41-858E7788BCA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1CA0CD-41D5-4C2A-B696-92CD881F827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t-BR"/>
        </a:p>
      </dgm:t>
    </dgm:pt>
    <dgm:pt modelId="{0DD55D52-73CD-4951-8D98-A81716AF30B8}">
      <dgm:prSet phldrT="[Texto]"/>
      <dgm:spPr/>
      <dgm:t>
        <a:bodyPr/>
        <a:lstStyle/>
        <a:p>
          <a:r>
            <a:rPr lang="pt-BR" dirty="0"/>
            <a:t>Grupos técnicos de trabalho para revisão</a:t>
          </a:r>
        </a:p>
      </dgm:t>
    </dgm:pt>
    <dgm:pt modelId="{9B1C0ED3-5DCB-47A8-981B-100F1A7AFBF9}" type="parTrans" cxnId="{E5C2E660-C9C3-4006-ABD9-FE7D777D569D}">
      <dgm:prSet/>
      <dgm:spPr/>
      <dgm:t>
        <a:bodyPr/>
        <a:lstStyle/>
        <a:p>
          <a:endParaRPr lang="pt-BR"/>
        </a:p>
      </dgm:t>
    </dgm:pt>
    <dgm:pt modelId="{F10D4162-A12B-4BF4-8EDF-4C5EAA78F8D8}" type="sibTrans" cxnId="{E5C2E660-C9C3-4006-ABD9-FE7D777D569D}">
      <dgm:prSet/>
      <dgm:spPr/>
      <dgm:t>
        <a:bodyPr/>
        <a:lstStyle/>
        <a:p>
          <a:endParaRPr lang="pt-BR"/>
        </a:p>
      </dgm:t>
    </dgm:pt>
    <dgm:pt modelId="{902F1D2C-CD5C-4C0A-868B-74786591B631}">
      <dgm:prSet phldrT="[Texto]"/>
      <dgm:spPr/>
      <dgm:t>
        <a:bodyPr/>
        <a:lstStyle/>
        <a:p>
          <a:r>
            <a:rPr lang="pt-BR" dirty="0"/>
            <a:t>Subgrupos temáticos: </a:t>
          </a:r>
          <a:r>
            <a:rPr lang="pt-BR" dirty="0" smtClean="0"/>
            <a:t>químicos e microbiológicos</a:t>
          </a:r>
          <a:endParaRPr lang="pt-BR" dirty="0"/>
        </a:p>
      </dgm:t>
    </dgm:pt>
    <dgm:pt modelId="{4C631D8F-671C-4EB8-93D8-B81C8FEBE8ED}" type="parTrans" cxnId="{35C3E547-2E01-4A79-8B85-493A4EAA6940}">
      <dgm:prSet/>
      <dgm:spPr/>
      <dgm:t>
        <a:bodyPr/>
        <a:lstStyle/>
        <a:p>
          <a:endParaRPr lang="pt-BR"/>
        </a:p>
      </dgm:t>
    </dgm:pt>
    <dgm:pt modelId="{B3BBE350-944C-4B92-935C-D2301D49BD31}" type="sibTrans" cxnId="{35C3E547-2E01-4A79-8B85-493A4EAA6940}">
      <dgm:prSet/>
      <dgm:spPr/>
      <dgm:t>
        <a:bodyPr/>
        <a:lstStyle/>
        <a:p>
          <a:endParaRPr lang="pt-BR"/>
        </a:p>
      </dgm:t>
    </dgm:pt>
    <dgm:pt modelId="{016B3F53-7105-40F9-8BD4-62909D3C081A}">
      <dgm:prSet phldrT="[Texto]"/>
      <dgm:spPr/>
      <dgm:t>
        <a:bodyPr/>
        <a:lstStyle/>
        <a:p>
          <a:r>
            <a:rPr lang="pt-BR" dirty="0"/>
            <a:t>Diversas instituições e segmentos da sociedade envolvidos</a:t>
          </a:r>
        </a:p>
      </dgm:t>
    </dgm:pt>
    <dgm:pt modelId="{9BF3751A-27C3-4BC1-B8EE-6E648F26AAB0}" type="parTrans" cxnId="{C92EBC62-6E3E-4DA7-9192-705DB564195A}">
      <dgm:prSet/>
      <dgm:spPr/>
      <dgm:t>
        <a:bodyPr/>
        <a:lstStyle/>
        <a:p>
          <a:endParaRPr lang="pt-BR"/>
        </a:p>
      </dgm:t>
    </dgm:pt>
    <dgm:pt modelId="{460BA669-FA03-4E26-835A-567BF050C3D2}" type="sibTrans" cxnId="{C92EBC62-6E3E-4DA7-9192-705DB564195A}">
      <dgm:prSet/>
      <dgm:spPr/>
      <dgm:t>
        <a:bodyPr/>
        <a:lstStyle/>
        <a:p>
          <a:endParaRPr lang="pt-BR"/>
        </a:p>
      </dgm:t>
    </dgm:pt>
    <dgm:pt modelId="{A539C95F-92DE-4975-AF4D-2E1410B6282C}">
      <dgm:prSet phldrT="[Texto]"/>
      <dgm:spPr/>
      <dgm:t>
        <a:bodyPr/>
        <a:lstStyle/>
        <a:p>
          <a:r>
            <a:rPr lang="pt-BR" dirty="0"/>
            <a:t>Minuta de norma</a:t>
          </a:r>
        </a:p>
      </dgm:t>
    </dgm:pt>
    <dgm:pt modelId="{51E6CE25-DA9A-4854-A876-EB31B2BBF2ED}" type="parTrans" cxnId="{E5FB8666-823E-4F3D-A411-8A4A2C5871C0}">
      <dgm:prSet/>
      <dgm:spPr/>
      <dgm:t>
        <a:bodyPr/>
        <a:lstStyle/>
        <a:p>
          <a:endParaRPr lang="pt-BR"/>
        </a:p>
      </dgm:t>
    </dgm:pt>
    <dgm:pt modelId="{5ECC77AB-A8C4-4D9C-9E04-9BC166EA9FB9}" type="sibTrans" cxnId="{E5FB8666-823E-4F3D-A411-8A4A2C5871C0}">
      <dgm:prSet/>
      <dgm:spPr/>
      <dgm:t>
        <a:bodyPr/>
        <a:lstStyle/>
        <a:p>
          <a:endParaRPr lang="pt-BR"/>
        </a:p>
      </dgm:t>
    </dgm:pt>
    <dgm:pt modelId="{32B41BA9-25FC-4504-BA5B-5DEEE5BA188B}">
      <dgm:prSet phldrT="[Texto]"/>
      <dgm:spPr/>
      <dgm:t>
        <a:bodyPr/>
        <a:lstStyle/>
        <a:p>
          <a:r>
            <a:rPr lang="pt-BR" dirty="0"/>
            <a:t>Consulta pública</a:t>
          </a:r>
        </a:p>
      </dgm:t>
    </dgm:pt>
    <dgm:pt modelId="{5B83F58E-BDD6-4BF1-9821-479DF78CDEDB}" type="parTrans" cxnId="{0CA949AB-B6A8-41B3-BF2B-78624EB39297}">
      <dgm:prSet/>
      <dgm:spPr/>
      <dgm:t>
        <a:bodyPr/>
        <a:lstStyle/>
        <a:p>
          <a:endParaRPr lang="pt-BR"/>
        </a:p>
      </dgm:t>
    </dgm:pt>
    <dgm:pt modelId="{F558F150-B1D0-4F2D-844E-BB94B9561BEB}" type="sibTrans" cxnId="{0CA949AB-B6A8-41B3-BF2B-78624EB39297}">
      <dgm:prSet/>
      <dgm:spPr/>
      <dgm:t>
        <a:bodyPr/>
        <a:lstStyle/>
        <a:p>
          <a:endParaRPr lang="pt-BR"/>
        </a:p>
      </dgm:t>
    </dgm:pt>
    <dgm:pt modelId="{E0460FAE-1E88-4D58-B98D-F25AB93511E1}" type="pres">
      <dgm:prSet presAssocID="{F31CA0CD-41D5-4C2A-B696-92CD881F8270}" presName="diagram" presStyleCnt="0">
        <dgm:presLayoutVars>
          <dgm:dir/>
          <dgm:resizeHandles val="exact"/>
        </dgm:presLayoutVars>
      </dgm:prSet>
      <dgm:spPr/>
      <dgm:t>
        <a:bodyPr/>
        <a:lstStyle/>
        <a:p>
          <a:endParaRPr lang="pt-BR"/>
        </a:p>
      </dgm:t>
    </dgm:pt>
    <dgm:pt modelId="{7DFB302A-1E20-4598-B22C-C6A337A3E487}" type="pres">
      <dgm:prSet presAssocID="{0DD55D52-73CD-4951-8D98-A81716AF30B8}" presName="node" presStyleLbl="node1" presStyleIdx="0" presStyleCnt="5">
        <dgm:presLayoutVars>
          <dgm:bulletEnabled val="1"/>
        </dgm:presLayoutVars>
      </dgm:prSet>
      <dgm:spPr/>
      <dgm:t>
        <a:bodyPr/>
        <a:lstStyle/>
        <a:p>
          <a:endParaRPr lang="pt-BR"/>
        </a:p>
      </dgm:t>
    </dgm:pt>
    <dgm:pt modelId="{8243CFEE-BB02-477A-8C53-BD84AE714210}" type="pres">
      <dgm:prSet presAssocID="{F10D4162-A12B-4BF4-8EDF-4C5EAA78F8D8}" presName="sibTrans" presStyleLbl="sibTrans2D1" presStyleIdx="0" presStyleCnt="4"/>
      <dgm:spPr/>
      <dgm:t>
        <a:bodyPr/>
        <a:lstStyle/>
        <a:p>
          <a:endParaRPr lang="pt-BR"/>
        </a:p>
      </dgm:t>
    </dgm:pt>
    <dgm:pt modelId="{600E7376-21AA-46DC-A848-A387875525FC}" type="pres">
      <dgm:prSet presAssocID="{F10D4162-A12B-4BF4-8EDF-4C5EAA78F8D8}" presName="connectorText" presStyleLbl="sibTrans2D1" presStyleIdx="0" presStyleCnt="4"/>
      <dgm:spPr/>
      <dgm:t>
        <a:bodyPr/>
        <a:lstStyle/>
        <a:p>
          <a:endParaRPr lang="pt-BR"/>
        </a:p>
      </dgm:t>
    </dgm:pt>
    <dgm:pt modelId="{75B366A8-0A27-4420-8124-4517C0FA0554}" type="pres">
      <dgm:prSet presAssocID="{902F1D2C-CD5C-4C0A-868B-74786591B631}" presName="node" presStyleLbl="node1" presStyleIdx="1" presStyleCnt="5">
        <dgm:presLayoutVars>
          <dgm:bulletEnabled val="1"/>
        </dgm:presLayoutVars>
      </dgm:prSet>
      <dgm:spPr/>
      <dgm:t>
        <a:bodyPr/>
        <a:lstStyle/>
        <a:p>
          <a:endParaRPr lang="pt-BR"/>
        </a:p>
      </dgm:t>
    </dgm:pt>
    <dgm:pt modelId="{1D8AEF08-F625-4E9D-9FC5-1D0BAF3727C7}" type="pres">
      <dgm:prSet presAssocID="{B3BBE350-944C-4B92-935C-D2301D49BD31}" presName="sibTrans" presStyleLbl="sibTrans2D1" presStyleIdx="1" presStyleCnt="4"/>
      <dgm:spPr/>
      <dgm:t>
        <a:bodyPr/>
        <a:lstStyle/>
        <a:p>
          <a:endParaRPr lang="pt-BR"/>
        </a:p>
      </dgm:t>
    </dgm:pt>
    <dgm:pt modelId="{889FF3B0-503B-42A9-B257-A068EBF838DD}" type="pres">
      <dgm:prSet presAssocID="{B3BBE350-944C-4B92-935C-D2301D49BD31}" presName="connectorText" presStyleLbl="sibTrans2D1" presStyleIdx="1" presStyleCnt="4"/>
      <dgm:spPr/>
      <dgm:t>
        <a:bodyPr/>
        <a:lstStyle/>
        <a:p>
          <a:endParaRPr lang="pt-BR"/>
        </a:p>
      </dgm:t>
    </dgm:pt>
    <dgm:pt modelId="{B2232E51-BE03-42FC-8739-DA7F67CFA7F0}" type="pres">
      <dgm:prSet presAssocID="{016B3F53-7105-40F9-8BD4-62909D3C081A}" presName="node" presStyleLbl="node1" presStyleIdx="2" presStyleCnt="5">
        <dgm:presLayoutVars>
          <dgm:bulletEnabled val="1"/>
        </dgm:presLayoutVars>
      </dgm:prSet>
      <dgm:spPr/>
      <dgm:t>
        <a:bodyPr/>
        <a:lstStyle/>
        <a:p>
          <a:endParaRPr lang="pt-BR"/>
        </a:p>
      </dgm:t>
    </dgm:pt>
    <dgm:pt modelId="{3B0C31FB-21B6-42AA-B010-11116DF94B68}" type="pres">
      <dgm:prSet presAssocID="{460BA669-FA03-4E26-835A-567BF050C3D2}" presName="sibTrans" presStyleLbl="sibTrans2D1" presStyleIdx="2" presStyleCnt="4"/>
      <dgm:spPr/>
      <dgm:t>
        <a:bodyPr/>
        <a:lstStyle/>
        <a:p>
          <a:endParaRPr lang="pt-BR"/>
        </a:p>
      </dgm:t>
    </dgm:pt>
    <dgm:pt modelId="{B69D8DA6-E322-4D20-9C5E-4ABFE5BC45ED}" type="pres">
      <dgm:prSet presAssocID="{460BA669-FA03-4E26-835A-567BF050C3D2}" presName="connectorText" presStyleLbl="sibTrans2D1" presStyleIdx="2" presStyleCnt="4"/>
      <dgm:spPr/>
      <dgm:t>
        <a:bodyPr/>
        <a:lstStyle/>
        <a:p>
          <a:endParaRPr lang="pt-BR"/>
        </a:p>
      </dgm:t>
    </dgm:pt>
    <dgm:pt modelId="{B7BD727A-2856-4C7D-BCBA-9668EAC2D168}" type="pres">
      <dgm:prSet presAssocID="{A539C95F-92DE-4975-AF4D-2E1410B6282C}" presName="node" presStyleLbl="node1" presStyleIdx="3" presStyleCnt="5">
        <dgm:presLayoutVars>
          <dgm:bulletEnabled val="1"/>
        </dgm:presLayoutVars>
      </dgm:prSet>
      <dgm:spPr/>
      <dgm:t>
        <a:bodyPr/>
        <a:lstStyle/>
        <a:p>
          <a:endParaRPr lang="pt-BR"/>
        </a:p>
      </dgm:t>
    </dgm:pt>
    <dgm:pt modelId="{802B4DC2-CEB3-4CC3-BEF0-C9A5D7C2A96B}" type="pres">
      <dgm:prSet presAssocID="{5ECC77AB-A8C4-4D9C-9E04-9BC166EA9FB9}" presName="sibTrans" presStyleLbl="sibTrans2D1" presStyleIdx="3" presStyleCnt="4"/>
      <dgm:spPr/>
      <dgm:t>
        <a:bodyPr/>
        <a:lstStyle/>
        <a:p>
          <a:endParaRPr lang="pt-BR"/>
        </a:p>
      </dgm:t>
    </dgm:pt>
    <dgm:pt modelId="{1DCF74B3-F810-491B-9195-FCD98D12DDBC}" type="pres">
      <dgm:prSet presAssocID="{5ECC77AB-A8C4-4D9C-9E04-9BC166EA9FB9}" presName="connectorText" presStyleLbl="sibTrans2D1" presStyleIdx="3" presStyleCnt="4"/>
      <dgm:spPr/>
      <dgm:t>
        <a:bodyPr/>
        <a:lstStyle/>
        <a:p>
          <a:endParaRPr lang="pt-BR"/>
        </a:p>
      </dgm:t>
    </dgm:pt>
    <dgm:pt modelId="{48C4949C-1BC9-4461-B1F1-FBC0159A3C2A}" type="pres">
      <dgm:prSet presAssocID="{32B41BA9-25FC-4504-BA5B-5DEEE5BA188B}" presName="node" presStyleLbl="node1" presStyleIdx="4" presStyleCnt="5">
        <dgm:presLayoutVars>
          <dgm:bulletEnabled val="1"/>
        </dgm:presLayoutVars>
      </dgm:prSet>
      <dgm:spPr/>
      <dgm:t>
        <a:bodyPr/>
        <a:lstStyle/>
        <a:p>
          <a:endParaRPr lang="pt-BR"/>
        </a:p>
      </dgm:t>
    </dgm:pt>
  </dgm:ptLst>
  <dgm:cxnLst>
    <dgm:cxn modelId="{CA7C0915-462D-4EF6-B96E-E72DE0484454}" type="presOf" srcId="{F31CA0CD-41D5-4C2A-B696-92CD881F8270}" destId="{E0460FAE-1E88-4D58-B98D-F25AB93511E1}" srcOrd="0" destOrd="0" presId="urn:microsoft.com/office/officeart/2005/8/layout/process5"/>
    <dgm:cxn modelId="{F3747700-426B-47A3-92C9-4EFFC869EFCB}" type="presOf" srcId="{5ECC77AB-A8C4-4D9C-9E04-9BC166EA9FB9}" destId="{802B4DC2-CEB3-4CC3-BEF0-C9A5D7C2A96B}" srcOrd="0" destOrd="0" presId="urn:microsoft.com/office/officeart/2005/8/layout/process5"/>
    <dgm:cxn modelId="{6C0DDAAF-52DE-4789-97F5-EFFB9DF98093}" type="presOf" srcId="{902F1D2C-CD5C-4C0A-868B-74786591B631}" destId="{75B366A8-0A27-4420-8124-4517C0FA0554}" srcOrd="0" destOrd="0" presId="urn:microsoft.com/office/officeart/2005/8/layout/process5"/>
    <dgm:cxn modelId="{0CA949AB-B6A8-41B3-BF2B-78624EB39297}" srcId="{F31CA0CD-41D5-4C2A-B696-92CD881F8270}" destId="{32B41BA9-25FC-4504-BA5B-5DEEE5BA188B}" srcOrd="4" destOrd="0" parTransId="{5B83F58E-BDD6-4BF1-9821-479DF78CDEDB}" sibTransId="{F558F150-B1D0-4F2D-844E-BB94B9561BEB}"/>
    <dgm:cxn modelId="{8D752EF4-28E4-4988-AEB6-E0DADAA02E40}" type="presOf" srcId="{B3BBE350-944C-4B92-935C-D2301D49BD31}" destId="{1D8AEF08-F625-4E9D-9FC5-1D0BAF3727C7}" srcOrd="0" destOrd="0" presId="urn:microsoft.com/office/officeart/2005/8/layout/process5"/>
    <dgm:cxn modelId="{27F37006-C158-4C9B-B182-BFEFE4A30C9D}" type="presOf" srcId="{B3BBE350-944C-4B92-935C-D2301D49BD31}" destId="{889FF3B0-503B-42A9-B257-A068EBF838DD}" srcOrd="1" destOrd="0" presId="urn:microsoft.com/office/officeart/2005/8/layout/process5"/>
    <dgm:cxn modelId="{35C3E547-2E01-4A79-8B85-493A4EAA6940}" srcId="{F31CA0CD-41D5-4C2A-B696-92CD881F8270}" destId="{902F1D2C-CD5C-4C0A-868B-74786591B631}" srcOrd="1" destOrd="0" parTransId="{4C631D8F-671C-4EB8-93D8-B81C8FEBE8ED}" sibTransId="{B3BBE350-944C-4B92-935C-D2301D49BD31}"/>
    <dgm:cxn modelId="{22822D72-1C8B-4C89-9071-7D1A7867368D}" type="presOf" srcId="{A539C95F-92DE-4975-AF4D-2E1410B6282C}" destId="{B7BD727A-2856-4C7D-BCBA-9668EAC2D168}" srcOrd="0" destOrd="0" presId="urn:microsoft.com/office/officeart/2005/8/layout/process5"/>
    <dgm:cxn modelId="{C92EBC62-6E3E-4DA7-9192-705DB564195A}" srcId="{F31CA0CD-41D5-4C2A-B696-92CD881F8270}" destId="{016B3F53-7105-40F9-8BD4-62909D3C081A}" srcOrd="2" destOrd="0" parTransId="{9BF3751A-27C3-4BC1-B8EE-6E648F26AAB0}" sibTransId="{460BA669-FA03-4E26-835A-567BF050C3D2}"/>
    <dgm:cxn modelId="{27C970DF-9FE0-42BB-9675-E4179998CC7E}" type="presOf" srcId="{F10D4162-A12B-4BF4-8EDF-4C5EAA78F8D8}" destId="{600E7376-21AA-46DC-A848-A387875525FC}" srcOrd="1" destOrd="0" presId="urn:microsoft.com/office/officeart/2005/8/layout/process5"/>
    <dgm:cxn modelId="{038B2B02-BF2F-4950-9265-BE7B693A54C0}" type="presOf" srcId="{016B3F53-7105-40F9-8BD4-62909D3C081A}" destId="{B2232E51-BE03-42FC-8739-DA7F67CFA7F0}" srcOrd="0" destOrd="0" presId="urn:microsoft.com/office/officeart/2005/8/layout/process5"/>
    <dgm:cxn modelId="{22A2B12A-C252-456A-87E9-B6B9F17DBBB4}" type="presOf" srcId="{460BA669-FA03-4E26-835A-567BF050C3D2}" destId="{B69D8DA6-E322-4D20-9C5E-4ABFE5BC45ED}" srcOrd="1" destOrd="0" presId="urn:microsoft.com/office/officeart/2005/8/layout/process5"/>
    <dgm:cxn modelId="{DCBF6BCC-DD6F-4E72-A87B-67EEDB648CF9}" type="presOf" srcId="{F10D4162-A12B-4BF4-8EDF-4C5EAA78F8D8}" destId="{8243CFEE-BB02-477A-8C53-BD84AE714210}" srcOrd="0" destOrd="0" presId="urn:microsoft.com/office/officeart/2005/8/layout/process5"/>
    <dgm:cxn modelId="{7419157D-A8E0-4FE5-AA73-6C3DF884632A}" type="presOf" srcId="{5ECC77AB-A8C4-4D9C-9E04-9BC166EA9FB9}" destId="{1DCF74B3-F810-491B-9195-FCD98D12DDBC}" srcOrd="1" destOrd="0" presId="urn:microsoft.com/office/officeart/2005/8/layout/process5"/>
    <dgm:cxn modelId="{7B4AA28F-E2C3-43EC-B985-D6C61DA58F7C}" type="presOf" srcId="{460BA669-FA03-4E26-835A-567BF050C3D2}" destId="{3B0C31FB-21B6-42AA-B010-11116DF94B68}" srcOrd="0" destOrd="0" presId="urn:microsoft.com/office/officeart/2005/8/layout/process5"/>
    <dgm:cxn modelId="{562A5378-54E5-44E1-B234-9EE22D2DDC7B}" type="presOf" srcId="{0DD55D52-73CD-4951-8D98-A81716AF30B8}" destId="{7DFB302A-1E20-4598-B22C-C6A337A3E487}" srcOrd="0" destOrd="0" presId="urn:microsoft.com/office/officeart/2005/8/layout/process5"/>
    <dgm:cxn modelId="{E5FB8666-823E-4F3D-A411-8A4A2C5871C0}" srcId="{F31CA0CD-41D5-4C2A-B696-92CD881F8270}" destId="{A539C95F-92DE-4975-AF4D-2E1410B6282C}" srcOrd="3" destOrd="0" parTransId="{51E6CE25-DA9A-4854-A876-EB31B2BBF2ED}" sibTransId="{5ECC77AB-A8C4-4D9C-9E04-9BC166EA9FB9}"/>
    <dgm:cxn modelId="{B7C38FC2-C0EC-45D7-A9D6-94FA1569C4C3}" type="presOf" srcId="{32B41BA9-25FC-4504-BA5B-5DEEE5BA188B}" destId="{48C4949C-1BC9-4461-B1F1-FBC0159A3C2A}" srcOrd="0" destOrd="0" presId="urn:microsoft.com/office/officeart/2005/8/layout/process5"/>
    <dgm:cxn modelId="{E5C2E660-C9C3-4006-ABD9-FE7D777D569D}" srcId="{F31CA0CD-41D5-4C2A-B696-92CD881F8270}" destId="{0DD55D52-73CD-4951-8D98-A81716AF30B8}" srcOrd="0" destOrd="0" parTransId="{9B1C0ED3-5DCB-47A8-981B-100F1A7AFBF9}" sibTransId="{F10D4162-A12B-4BF4-8EDF-4C5EAA78F8D8}"/>
    <dgm:cxn modelId="{92EACF09-106C-461B-ACC4-675472205A1F}" type="presParOf" srcId="{E0460FAE-1E88-4D58-B98D-F25AB93511E1}" destId="{7DFB302A-1E20-4598-B22C-C6A337A3E487}" srcOrd="0" destOrd="0" presId="urn:microsoft.com/office/officeart/2005/8/layout/process5"/>
    <dgm:cxn modelId="{24D2ACC1-2F27-48B6-954D-8942C0EADA5C}" type="presParOf" srcId="{E0460FAE-1E88-4D58-B98D-F25AB93511E1}" destId="{8243CFEE-BB02-477A-8C53-BD84AE714210}" srcOrd="1" destOrd="0" presId="urn:microsoft.com/office/officeart/2005/8/layout/process5"/>
    <dgm:cxn modelId="{A8EEAEF4-3674-430C-989F-DFCE212791B8}" type="presParOf" srcId="{8243CFEE-BB02-477A-8C53-BD84AE714210}" destId="{600E7376-21AA-46DC-A848-A387875525FC}" srcOrd="0" destOrd="0" presId="urn:microsoft.com/office/officeart/2005/8/layout/process5"/>
    <dgm:cxn modelId="{6E0A648C-C2A3-4C6E-8F6B-13E3328A22B6}" type="presParOf" srcId="{E0460FAE-1E88-4D58-B98D-F25AB93511E1}" destId="{75B366A8-0A27-4420-8124-4517C0FA0554}" srcOrd="2" destOrd="0" presId="urn:microsoft.com/office/officeart/2005/8/layout/process5"/>
    <dgm:cxn modelId="{5ACDE1F6-A028-4B04-AAB5-5124CB5B9E6A}" type="presParOf" srcId="{E0460FAE-1E88-4D58-B98D-F25AB93511E1}" destId="{1D8AEF08-F625-4E9D-9FC5-1D0BAF3727C7}" srcOrd="3" destOrd="0" presId="urn:microsoft.com/office/officeart/2005/8/layout/process5"/>
    <dgm:cxn modelId="{59B90F7D-14D9-4886-AD71-252AFF18A5B3}" type="presParOf" srcId="{1D8AEF08-F625-4E9D-9FC5-1D0BAF3727C7}" destId="{889FF3B0-503B-42A9-B257-A068EBF838DD}" srcOrd="0" destOrd="0" presId="urn:microsoft.com/office/officeart/2005/8/layout/process5"/>
    <dgm:cxn modelId="{73F7B13C-E342-4E9D-A7BA-020894200E0C}" type="presParOf" srcId="{E0460FAE-1E88-4D58-B98D-F25AB93511E1}" destId="{B2232E51-BE03-42FC-8739-DA7F67CFA7F0}" srcOrd="4" destOrd="0" presId="urn:microsoft.com/office/officeart/2005/8/layout/process5"/>
    <dgm:cxn modelId="{03AD32BA-F245-4D30-BF68-294DC45F8EEE}" type="presParOf" srcId="{E0460FAE-1E88-4D58-B98D-F25AB93511E1}" destId="{3B0C31FB-21B6-42AA-B010-11116DF94B68}" srcOrd="5" destOrd="0" presId="urn:microsoft.com/office/officeart/2005/8/layout/process5"/>
    <dgm:cxn modelId="{69D2DA8B-A9A6-48E4-A1DB-25E6C425B241}" type="presParOf" srcId="{3B0C31FB-21B6-42AA-B010-11116DF94B68}" destId="{B69D8DA6-E322-4D20-9C5E-4ABFE5BC45ED}" srcOrd="0" destOrd="0" presId="urn:microsoft.com/office/officeart/2005/8/layout/process5"/>
    <dgm:cxn modelId="{463CB28F-6EBF-40DD-A4A6-5F8F9F2EEAF4}" type="presParOf" srcId="{E0460FAE-1E88-4D58-B98D-F25AB93511E1}" destId="{B7BD727A-2856-4C7D-BCBA-9668EAC2D168}" srcOrd="6" destOrd="0" presId="urn:microsoft.com/office/officeart/2005/8/layout/process5"/>
    <dgm:cxn modelId="{CC2FF2A4-1767-4637-B1A2-08903DD02FBB}" type="presParOf" srcId="{E0460FAE-1E88-4D58-B98D-F25AB93511E1}" destId="{802B4DC2-CEB3-4CC3-BEF0-C9A5D7C2A96B}" srcOrd="7" destOrd="0" presId="urn:microsoft.com/office/officeart/2005/8/layout/process5"/>
    <dgm:cxn modelId="{F566E7FE-0DEC-4BC9-98A1-8D594780DB87}" type="presParOf" srcId="{802B4DC2-CEB3-4CC3-BEF0-C9A5D7C2A96B}" destId="{1DCF74B3-F810-491B-9195-FCD98D12DDBC}" srcOrd="0" destOrd="0" presId="urn:microsoft.com/office/officeart/2005/8/layout/process5"/>
    <dgm:cxn modelId="{432A3E87-9B35-43EE-91C2-74B5145E3C2C}" type="presParOf" srcId="{E0460FAE-1E88-4D58-B98D-F25AB93511E1}" destId="{48C4949C-1BC9-4461-B1F1-FBC0159A3C2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ADAD83-823D-44B1-9A35-FD457F4E1CF2}" type="doc">
      <dgm:prSet loTypeId="urn:microsoft.com/office/officeart/2005/8/layout/chevron1" loCatId="process" qsTypeId="urn:microsoft.com/office/officeart/2005/8/quickstyle/simple1" qsCatId="simple" csTypeId="urn:microsoft.com/office/officeart/2005/8/colors/accent1_2" csCatId="accent1" phldr="1"/>
      <dgm:spPr/>
    </dgm:pt>
    <dgm:pt modelId="{982FFD45-79E2-4AD2-84BE-9986877CC3CC}">
      <dgm:prSet phldrT="[Texto]"/>
      <dgm:spPr/>
      <dgm:t>
        <a:bodyPr/>
        <a:lstStyle/>
        <a:p>
          <a:r>
            <a:rPr lang="pt-BR" dirty="0" smtClean="0"/>
            <a:t>Publicação “Agrotóxicos no Brasil e os impactos na qualidade da água para consumo humano”</a:t>
          </a:r>
          <a:endParaRPr lang="pt-BR" dirty="0"/>
        </a:p>
      </dgm:t>
    </dgm:pt>
    <dgm:pt modelId="{AE09B946-6598-4325-92FB-EDE48D63FF65}" type="parTrans" cxnId="{ACDB8949-B5E0-474E-ACEA-53DBB93C5D7B}">
      <dgm:prSet/>
      <dgm:spPr/>
      <dgm:t>
        <a:bodyPr/>
        <a:lstStyle/>
        <a:p>
          <a:endParaRPr lang="pt-BR"/>
        </a:p>
      </dgm:t>
    </dgm:pt>
    <dgm:pt modelId="{3D89D739-09D6-4E14-A870-F3CF96C9DC57}" type="sibTrans" cxnId="{ACDB8949-B5E0-474E-ACEA-53DBB93C5D7B}">
      <dgm:prSet/>
      <dgm:spPr/>
      <dgm:t>
        <a:bodyPr/>
        <a:lstStyle/>
        <a:p>
          <a:endParaRPr lang="pt-BR"/>
        </a:p>
      </dgm:t>
    </dgm:pt>
    <dgm:pt modelId="{0A333405-3DA8-434F-8D85-579E711AA861}">
      <dgm:prSet phldrT="[Texto]"/>
      <dgm:spPr/>
      <dgm:t>
        <a:bodyPr/>
        <a:lstStyle/>
        <a:p>
          <a:r>
            <a:rPr lang="pt-BR" dirty="0" smtClean="0"/>
            <a:t>Finalização da revisão da atual norma de potabilidade da água para consumo humano</a:t>
          </a:r>
          <a:endParaRPr lang="pt-BR" dirty="0"/>
        </a:p>
      </dgm:t>
    </dgm:pt>
    <dgm:pt modelId="{E09BC26A-B81A-4CB7-8D40-2E267CDCDD8F}" type="parTrans" cxnId="{620897F8-35EC-47CB-BFA0-5AF53925DEF8}">
      <dgm:prSet/>
      <dgm:spPr/>
      <dgm:t>
        <a:bodyPr/>
        <a:lstStyle/>
        <a:p>
          <a:endParaRPr lang="pt-BR"/>
        </a:p>
      </dgm:t>
    </dgm:pt>
    <dgm:pt modelId="{C1A6189F-D6CF-4AF9-8276-BC6EE20E1BAA}" type="sibTrans" cxnId="{620897F8-35EC-47CB-BFA0-5AF53925DEF8}">
      <dgm:prSet/>
      <dgm:spPr/>
      <dgm:t>
        <a:bodyPr/>
        <a:lstStyle/>
        <a:p>
          <a:endParaRPr lang="pt-BR"/>
        </a:p>
      </dgm:t>
    </dgm:pt>
    <dgm:pt modelId="{00FE3F28-96D4-46F7-88A2-9EAAA4E56D8C}">
      <dgm:prSet phldrT="[Texto]"/>
      <dgm:spPr/>
      <dgm:t>
        <a:bodyPr/>
        <a:lstStyle/>
        <a:p>
          <a:r>
            <a:rPr lang="pt-BR" dirty="0" smtClean="0"/>
            <a:t>Implementação do Plano de Segurança da Água (OMS) no Brasil</a:t>
          </a:r>
          <a:endParaRPr lang="pt-BR" dirty="0"/>
        </a:p>
      </dgm:t>
    </dgm:pt>
    <dgm:pt modelId="{51DF728D-C488-483C-B7D2-4F715486F07D}" type="parTrans" cxnId="{23D9B0CF-98F5-4FAE-B518-10277B420BB2}">
      <dgm:prSet/>
      <dgm:spPr/>
      <dgm:t>
        <a:bodyPr/>
        <a:lstStyle/>
        <a:p>
          <a:endParaRPr lang="pt-BR"/>
        </a:p>
      </dgm:t>
    </dgm:pt>
    <dgm:pt modelId="{E04D3F5C-73B2-40BD-A490-86CB90F4BB6C}" type="sibTrans" cxnId="{23D9B0CF-98F5-4FAE-B518-10277B420BB2}">
      <dgm:prSet/>
      <dgm:spPr/>
      <dgm:t>
        <a:bodyPr/>
        <a:lstStyle/>
        <a:p>
          <a:endParaRPr lang="pt-BR"/>
        </a:p>
      </dgm:t>
    </dgm:pt>
    <dgm:pt modelId="{39BEF99C-6B32-47F3-B156-8B4EEC444B28}" type="pres">
      <dgm:prSet presAssocID="{61ADAD83-823D-44B1-9A35-FD457F4E1CF2}" presName="Name0" presStyleCnt="0">
        <dgm:presLayoutVars>
          <dgm:dir/>
          <dgm:animLvl val="lvl"/>
          <dgm:resizeHandles val="exact"/>
        </dgm:presLayoutVars>
      </dgm:prSet>
      <dgm:spPr/>
    </dgm:pt>
    <dgm:pt modelId="{D8512540-4247-4417-8E25-CF4D30C83DF7}" type="pres">
      <dgm:prSet presAssocID="{982FFD45-79E2-4AD2-84BE-9986877CC3CC}" presName="parTxOnly" presStyleLbl="node1" presStyleIdx="0" presStyleCnt="3">
        <dgm:presLayoutVars>
          <dgm:chMax val="0"/>
          <dgm:chPref val="0"/>
          <dgm:bulletEnabled val="1"/>
        </dgm:presLayoutVars>
      </dgm:prSet>
      <dgm:spPr/>
      <dgm:t>
        <a:bodyPr/>
        <a:lstStyle/>
        <a:p>
          <a:endParaRPr lang="pt-BR"/>
        </a:p>
      </dgm:t>
    </dgm:pt>
    <dgm:pt modelId="{C65D6214-1B43-41AE-B44A-5362D03728B4}" type="pres">
      <dgm:prSet presAssocID="{3D89D739-09D6-4E14-A870-F3CF96C9DC57}" presName="parTxOnlySpace" presStyleCnt="0"/>
      <dgm:spPr/>
    </dgm:pt>
    <dgm:pt modelId="{61E81B29-61FF-4A0D-AF37-EACDF6A26AC5}" type="pres">
      <dgm:prSet presAssocID="{0A333405-3DA8-434F-8D85-579E711AA861}" presName="parTxOnly" presStyleLbl="node1" presStyleIdx="1" presStyleCnt="3">
        <dgm:presLayoutVars>
          <dgm:chMax val="0"/>
          <dgm:chPref val="0"/>
          <dgm:bulletEnabled val="1"/>
        </dgm:presLayoutVars>
      </dgm:prSet>
      <dgm:spPr/>
      <dgm:t>
        <a:bodyPr/>
        <a:lstStyle/>
        <a:p>
          <a:endParaRPr lang="pt-BR"/>
        </a:p>
      </dgm:t>
    </dgm:pt>
    <dgm:pt modelId="{F259A29A-40D9-4F2B-9299-2180205E6F9F}" type="pres">
      <dgm:prSet presAssocID="{C1A6189F-D6CF-4AF9-8276-BC6EE20E1BAA}" presName="parTxOnlySpace" presStyleCnt="0"/>
      <dgm:spPr/>
    </dgm:pt>
    <dgm:pt modelId="{B85EAF03-18B1-4D26-AD14-15485F8E933A}" type="pres">
      <dgm:prSet presAssocID="{00FE3F28-96D4-46F7-88A2-9EAAA4E56D8C}" presName="parTxOnly" presStyleLbl="node1" presStyleIdx="2" presStyleCnt="3">
        <dgm:presLayoutVars>
          <dgm:chMax val="0"/>
          <dgm:chPref val="0"/>
          <dgm:bulletEnabled val="1"/>
        </dgm:presLayoutVars>
      </dgm:prSet>
      <dgm:spPr/>
      <dgm:t>
        <a:bodyPr/>
        <a:lstStyle/>
        <a:p>
          <a:endParaRPr lang="pt-BR"/>
        </a:p>
      </dgm:t>
    </dgm:pt>
  </dgm:ptLst>
  <dgm:cxnLst>
    <dgm:cxn modelId="{8B362AD1-9164-44D7-BFE1-C7C9448AE2B6}" type="presOf" srcId="{0A333405-3DA8-434F-8D85-579E711AA861}" destId="{61E81B29-61FF-4A0D-AF37-EACDF6A26AC5}" srcOrd="0" destOrd="0" presId="urn:microsoft.com/office/officeart/2005/8/layout/chevron1"/>
    <dgm:cxn modelId="{2DCD8D85-AAB4-4C69-81D7-9C92D768DEBB}" type="presOf" srcId="{982FFD45-79E2-4AD2-84BE-9986877CC3CC}" destId="{D8512540-4247-4417-8E25-CF4D30C83DF7}" srcOrd="0" destOrd="0" presId="urn:microsoft.com/office/officeart/2005/8/layout/chevron1"/>
    <dgm:cxn modelId="{620897F8-35EC-47CB-BFA0-5AF53925DEF8}" srcId="{61ADAD83-823D-44B1-9A35-FD457F4E1CF2}" destId="{0A333405-3DA8-434F-8D85-579E711AA861}" srcOrd="1" destOrd="0" parTransId="{E09BC26A-B81A-4CB7-8D40-2E267CDCDD8F}" sibTransId="{C1A6189F-D6CF-4AF9-8276-BC6EE20E1BAA}"/>
    <dgm:cxn modelId="{23D9B0CF-98F5-4FAE-B518-10277B420BB2}" srcId="{61ADAD83-823D-44B1-9A35-FD457F4E1CF2}" destId="{00FE3F28-96D4-46F7-88A2-9EAAA4E56D8C}" srcOrd="2" destOrd="0" parTransId="{51DF728D-C488-483C-B7D2-4F715486F07D}" sibTransId="{E04D3F5C-73B2-40BD-A490-86CB90F4BB6C}"/>
    <dgm:cxn modelId="{7024DBE2-ABE0-4A1E-903B-01B5B278DA9D}" type="presOf" srcId="{61ADAD83-823D-44B1-9A35-FD457F4E1CF2}" destId="{39BEF99C-6B32-47F3-B156-8B4EEC444B28}" srcOrd="0" destOrd="0" presId="urn:microsoft.com/office/officeart/2005/8/layout/chevron1"/>
    <dgm:cxn modelId="{47253F3A-8372-4216-A97C-EE261A4A51A5}" type="presOf" srcId="{00FE3F28-96D4-46F7-88A2-9EAAA4E56D8C}" destId="{B85EAF03-18B1-4D26-AD14-15485F8E933A}" srcOrd="0" destOrd="0" presId="urn:microsoft.com/office/officeart/2005/8/layout/chevron1"/>
    <dgm:cxn modelId="{ACDB8949-B5E0-474E-ACEA-53DBB93C5D7B}" srcId="{61ADAD83-823D-44B1-9A35-FD457F4E1CF2}" destId="{982FFD45-79E2-4AD2-84BE-9986877CC3CC}" srcOrd="0" destOrd="0" parTransId="{AE09B946-6598-4325-92FB-EDE48D63FF65}" sibTransId="{3D89D739-09D6-4E14-A870-F3CF96C9DC57}"/>
    <dgm:cxn modelId="{B2C4E09A-C24B-47CC-9D98-D265EB1AD54C}" type="presParOf" srcId="{39BEF99C-6B32-47F3-B156-8B4EEC444B28}" destId="{D8512540-4247-4417-8E25-CF4D30C83DF7}" srcOrd="0" destOrd="0" presId="urn:microsoft.com/office/officeart/2005/8/layout/chevron1"/>
    <dgm:cxn modelId="{37F4A10A-9982-4749-B7E1-F33EE189A430}" type="presParOf" srcId="{39BEF99C-6B32-47F3-B156-8B4EEC444B28}" destId="{C65D6214-1B43-41AE-B44A-5362D03728B4}" srcOrd="1" destOrd="0" presId="urn:microsoft.com/office/officeart/2005/8/layout/chevron1"/>
    <dgm:cxn modelId="{93653E68-5B8A-470B-8E2D-7FDFC18C0219}" type="presParOf" srcId="{39BEF99C-6B32-47F3-B156-8B4EEC444B28}" destId="{61E81B29-61FF-4A0D-AF37-EACDF6A26AC5}" srcOrd="2" destOrd="0" presId="urn:microsoft.com/office/officeart/2005/8/layout/chevron1"/>
    <dgm:cxn modelId="{C63B5B3F-9FCB-4863-A788-F813B773ABA5}" type="presParOf" srcId="{39BEF99C-6B32-47F3-B156-8B4EEC444B28}" destId="{F259A29A-40D9-4F2B-9299-2180205E6F9F}" srcOrd="3" destOrd="0" presId="urn:microsoft.com/office/officeart/2005/8/layout/chevron1"/>
    <dgm:cxn modelId="{D2A7A928-75F4-4637-8A36-2D507D3A8C90}" type="presParOf" srcId="{39BEF99C-6B32-47F3-B156-8B4EEC444B28}" destId="{B85EAF03-18B1-4D26-AD14-15485F8E933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883E5-1BF0-4D80-9A9E-42AFA695997D}">
      <dsp:nvSpPr>
        <dsp:cNvPr id="0" name=""/>
        <dsp:cNvSpPr/>
      </dsp:nvSpPr>
      <dsp:spPr>
        <a:xfrm>
          <a:off x="1898176" y="690349"/>
          <a:ext cx="4610667" cy="4610667"/>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534A60-5E5B-477C-B2C5-6C3B041600D7}">
      <dsp:nvSpPr>
        <dsp:cNvPr id="0" name=""/>
        <dsp:cNvSpPr/>
      </dsp:nvSpPr>
      <dsp:spPr>
        <a:xfrm>
          <a:off x="1898176" y="690349"/>
          <a:ext cx="4610667" cy="4610667"/>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B2DEFF-51DF-4853-8A27-5F62FE1667AC}">
      <dsp:nvSpPr>
        <dsp:cNvPr id="0" name=""/>
        <dsp:cNvSpPr/>
      </dsp:nvSpPr>
      <dsp:spPr>
        <a:xfrm>
          <a:off x="1898176" y="690349"/>
          <a:ext cx="4610667" cy="461066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95495-0FE9-41B9-990A-E9CB99E1C9D4}">
      <dsp:nvSpPr>
        <dsp:cNvPr id="0" name=""/>
        <dsp:cNvSpPr/>
      </dsp:nvSpPr>
      <dsp:spPr>
        <a:xfrm>
          <a:off x="1898176" y="690349"/>
          <a:ext cx="4610667" cy="4610667"/>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84879A-F329-4BA1-925E-3599F2DBA04E}">
      <dsp:nvSpPr>
        <dsp:cNvPr id="0" name=""/>
        <dsp:cNvSpPr/>
      </dsp:nvSpPr>
      <dsp:spPr>
        <a:xfrm>
          <a:off x="3142370" y="1934543"/>
          <a:ext cx="2122280" cy="21222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a:t>Exposição humana a agrotóxicos</a:t>
          </a:r>
        </a:p>
      </dsp:txBody>
      <dsp:txXfrm>
        <a:off x="3453171" y="2245344"/>
        <a:ext cx="1500678" cy="1500678"/>
      </dsp:txXfrm>
    </dsp:sp>
    <dsp:sp modelId="{FED7253E-C7E7-4B19-8193-9A35F4F647CE}">
      <dsp:nvSpPr>
        <dsp:cNvPr id="0" name=""/>
        <dsp:cNvSpPr/>
      </dsp:nvSpPr>
      <dsp:spPr>
        <a:xfrm>
          <a:off x="3460712" y="1033"/>
          <a:ext cx="1485596" cy="1485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Manipulação direta</a:t>
          </a:r>
        </a:p>
      </dsp:txBody>
      <dsp:txXfrm>
        <a:off x="3678272" y="218593"/>
        <a:ext cx="1050476" cy="1050476"/>
      </dsp:txXfrm>
    </dsp:sp>
    <dsp:sp modelId="{246009B1-3306-4255-9A24-2CAD3F40346C}">
      <dsp:nvSpPr>
        <dsp:cNvPr id="0" name=""/>
        <dsp:cNvSpPr/>
      </dsp:nvSpPr>
      <dsp:spPr>
        <a:xfrm>
          <a:off x="5712564" y="2252885"/>
          <a:ext cx="1485596" cy="1485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Circulação em áreas de utilização</a:t>
          </a:r>
        </a:p>
      </dsp:txBody>
      <dsp:txXfrm>
        <a:off x="5930124" y="2470445"/>
        <a:ext cx="1050476" cy="1050476"/>
      </dsp:txXfrm>
    </dsp:sp>
    <dsp:sp modelId="{D7EBE546-93E4-4BA3-BB94-A3D18828AA15}">
      <dsp:nvSpPr>
        <dsp:cNvPr id="0" name=""/>
        <dsp:cNvSpPr/>
      </dsp:nvSpPr>
      <dsp:spPr>
        <a:xfrm>
          <a:off x="3460712" y="4504737"/>
          <a:ext cx="1485596" cy="1485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Ingestão de água contendo resíduos</a:t>
          </a:r>
        </a:p>
      </dsp:txBody>
      <dsp:txXfrm>
        <a:off x="3678272" y="4722297"/>
        <a:ext cx="1050476" cy="1050476"/>
      </dsp:txXfrm>
    </dsp:sp>
    <dsp:sp modelId="{BB1E3D2F-6073-4ED1-8A65-5879CED8F240}">
      <dsp:nvSpPr>
        <dsp:cNvPr id="0" name=""/>
        <dsp:cNvSpPr/>
      </dsp:nvSpPr>
      <dsp:spPr>
        <a:xfrm>
          <a:off x="1208860" y="2252885"/>
          <a:ext cx="1485596" cy="1485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Ingestão de alimentos contendo resíduos</a:t>
          </a:r>
        </a:p>
      </dsp:txBody>
      <dsp:txXfrm>
        <a:off x="1426420" y="2470445"/>
        <a:ext cx="1050476" cy="1050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5C56E-3451-4F20-BFF9-34D7C4822647}">
      <dsp:nvSpPr>
        <dsp:cNvPr id="0" name=""/>
        <dsp:cNvSpPr/>
      </dsp:nvSpPr>
      <dsp:spPr>
        <a:xfrm>
          <a:off x="0" y="194420"/>
          <a:ext cx="4153023" cy="743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t-BR" sz="3100" kern="1200" dirty="0"/>
            <a:t>Efeitos agudos</a:t>
          </a:r>
        </a:p>
      </dsp:txBody>
      <dsp:txXfrm>
        <a:off x="36296" y="230716"/>
        <a:ext cx="4080431" cy="670943"/>
      </dsp:txXfrm>
    </dsp:sp>
    <dsp:sp modelId="{39E9724E-2B28-4E5F-924A-DAD5CD460C0A}">
      <dsp:nvSpPr>
        <dsp:cNvPr id="0" name=""/>
        <dsp:cNvSpPr/>
      </dsp:nvSpPr>
      <dsp:spPr>
        <a:xfrm>
          <a:off x="0" y="937955"/>
          <a:ext cx="4153023" cy="14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5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pt-BR" sz="2400" kern="1200" dirty="0"/>
            <a:t>Exposição eventual a grandes quantidades de agrotóxicos sem devidas medidas de proteção</a:t>
          </a:r>
        </a:p>
      </dsp:txBody>
      <dsp:txXfrm>
        <a:off x="0" y="937955"/>
        <a:ext cx="4153023" cy="1443824"/>
      </dsp:txXfrm>
    </dsp:sp>
    <dsp:sp modelId="{BE5E6EDB-477B-4025-A7F3-029C930FA158}">
      <dsp:nvSpPr>
        <dsp:cNvPr id="0" name=""/>
        <dsp:cNvSpPr/>
      </dsp:nvSpPr>
      <dsp:spPr>
        <a:xfrm>
          <a:off x="0" y="2381780"/>
          <a:ext cx="4153023" cy="743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pt-BR" sz="3100" kern="1200" dirty="0"/>
            <a:t>Efeitos crônicos</a:t>
          </a:r>
        </a:p>
      </dsp:txBody>
      <dsp:txXfrm>
        <a:off x="36296" y="2418076"/>
        <a:ext cx="4080431" cy="670943"/>
      </dsp:txXfrm>
    </dsp:sp>
    <dsp:sp modelId="{7879617F-F462-4307-B995-92FDDD13E1B4}">
      <dsp:nvSpPr>
        <dsp:cNvPr id="0" name=""/>
        <dsp:cNvSpPr/>
      </dsp:nvSpPr>
      <dsp:spPr>
        <a:xfrm>
          <a:off x="0" y="3125315"/>
          <a:ext cx="4153023"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58"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pt-BR" sz="2400" kern="1200" dirty="0"/>
            <a:t>Exposição a quantidades menores de agrotóxicos por um período de tempo maior</a:t>
          </a:r>
        </a:p>
      </dsp:txBody>
      <dsp:txXfrm>
        <a:off x="0" y="3125315"/>
        <a:ext cx="4153023" cy="1090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D3729-8D24-4C5F-A15A-E4323FAF97A4}">
      <dsp:nvSpPr>
        <dsp:cNvPr id="0" name=""/>
        <dsp:cNvSpPr/>
      </dsp:nvSpPr>
      <dsp:spPr>
        <a:xfrm>
          <a:off x="0" y="6261"/>
          <a:ext cx="4314399" cy="7955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83507-01A5-4968-9BA2-FC9BAA56E9FB}">
      <dsp:nvSpPr>
        <dsp:cNvPr id="0" name=""/>
        <dsp:cNvSpPr/>
      </dsp:nvSpPr>
      <dsp:spPr>
        <a:xfrm>
          <a:off x="240655" y="185261"/>
          <a:ext cx="437982" cy="4375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5C9BB-53DC-4519-8044-53C5B50B2B05}">
      <dsp:nvSpPr>
        <dsp:cNvPr id="0" name=""/>
        <dsp:cNvSpPr/>
      </dsp:nvSpPr>
      <dsp:spPr>
        <a:xfrm>
          <a:off x="919293" y="6261"/>
          <a:ext cx="3380948" cy="82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27" tIns="86827" rIns="86827" bIns="86827" numCol="1" spcCol="1270" anchor="ctr" anchorCtr="0">
          <a:noAutofit/>
        </a:bodyPr>
        <a:lstStyle/>
        <a:p>
          <a:pPr lvl="0" algn="l" defTabSz="622300">
            <a:lnSpc>
              <a:spcPct val="100000"/>
            </a:lnSpc>
            <a:spcBef>
              <a:spcPct val="0"/>
            </a:spcBef>
            <a:spcAft>
              <a:spcPct val="35000"/>
            </a:spcAft>
          </a:pPr>
          <a:r>
            <a:rPr lang="pt-BR" sz="1400" kern="1200" dirty="0"/>
            <a:t>Prestadores de serviço de abastecimento de água</a:t>
          </a:r>
        </a:p>
      </dsp:txBody>
      <dsp:txXfrm>
        <a:off x="919293" y="6261"/>
        <a:ext cx="3380948" cy="820415"/>
      </dsp:txXfrm>
    </dsp:sp>
    <dsp:sp modelId="{A48B468E-168B-4E23-B601-CBBC4E846054}">
      <dsp:nvSpPr>
        <dsp:cNvPr id="0" name=""/>
        <dsp:cNvSpPr/>
      </dsp:nvSpPr>
      <dsp:spPr>
        <a:xfrm>
          <a:off x="0" y="1031781"/>
          <a:ext cx="4314399" cy="7955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E16E4-1275-4876-A6F4-01C6862E64A4}">
      <dsp:nvSpPr>
        <dsp:cNvPr id="0" name=""/>
        <dsp:cNvSpPr/>
      </dsp:nvSpPr>
      <dsp:spPr>
        <a:xfrm>
          <a:off x="240655" y="1210781"/>
          <a:ext cx="437982" cy="4375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3B33F-945D-4EC8-8FF6-EBF9774A8882}">
      <dsp:nvSpPr>
        <dsp:cNvPr id="0" name=""/>
        <dsp:cNvSpPr/>
      </dsp:nvSpPr>
      <dsp:spPr>
        <a:xfrm>
          <a:off x="919293" y="1031781"/>
          <a:ext cx="3380948" cy="82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27" tIns="86827" rIns="86827" bIns="86827" numCol="1" spcCol="1270" anchor="ctr" anchorCtr="0">
          <a:noAutofit/>
        </a:bodyPr>
        <a:lstStyle/>
        <a:p>
          <a:pPr lvl="0" algn="l" defTabSz="622300">
            <a:lnSpc>
              <a:spcPct val="100000"/>
            </a:lnSpc>
            <a:spcBef>
              <a:spcPct val="0"/>
            </a:spcBef>
            <a:spcAft>
              <a:spcPct val="35000"/>
            </a:spcAft>
          </a:pPr>
          <a:r>
            <a:rPr lang="pt-BR" sz="1400" kern="1200" dirty="0" smtClean="0"/>
            <a:t>Monitoramento obrigatório </a:t>
          </a:r>
          <a:r>
            <a:rPr lang="pt-BR" sz="1400" kern="1200" dirty="0"/>
            <a:t>de 27 ingredientes ativos de agrotóxicos</a:t>
          </a:r>
        </a:p>
      </dsp:txBody>
      <dsp:txXfrm>
        <a:off x="919293" y="1031781"/>
        <a:ext cx="3380948" cy="820415"/>
      </dsp:txXfrm>
    </dsp:sp>
    <dsp:sp modelId="{5508EB56-4F6F-47AE-A4D4-304780ED5A80}">
      <dsp:nvSpPr>
        <dsp:cNvPr id="0" name=""/>
        <dsp:cNvSpPr/>
      </dsp:nvSpPr>
      <dsp:spPr>
        <a:xfrm>
          <a:off x="0" y="2057301"/>
          <a:ext cx="4314399" cy="7955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F8080-F57E-4204-BB38-B3D5FC603AD7}">
      <dsp:nvSpPr>
        <dsp:cNvPr id="0" name=""/>
        <dsp:cNvSpPr/>
      </dsp:nvSpPr>
      <dsp:spPr>
        <a:xfrm>
          <a:off x="240655" y="2236300"/>
          <a:ext cx="437982" cy="4375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54E6DB-76C9-49DB-9AF3-3F374C509BD6}">
      <dsp:nvSpPr>
        <dsp:cNvPr id="0" name=""/>
        <dsp:cNvSpPr/>
      </dsp:nvSpPr>
      <dsp:spPr>
        <a:xfrm>
          <a:off x="919293" y="2057301"/>
          <a:ext cx="3380948" cy="82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27" tIns="86827" rIns="86827" bIns="86827" numCol="1" spcCol="1270" anchor="ctr" anchorCtr="0">
          <a:noAutofit/>
        </a:bodyPr>
        <a:lstStyle/>
        <a:p>
          <a:pPr lvl="0" algn="l" defTabSz="622300">
            <a:lnSpc>
              <a:spcPct val="100000"/>
            </a:lnSpc>
            <a:spcBef>
              <a:spcPct val="0"/>
            </a:spcBef>
            <a:spcAft>
              <a:spcPct val="35000"/>
            </a:spcAft>
          </a:pPr>
          <a:r>
            <a:rPr lang="pt-BR" sz="1400" kern="1200" dirty="0"/>
            <a:t>Periodicidade semestral</a:t>
          </a:r>
        </a:p>
      </dsp:txBody>
      <dsp:txXfrm>
        <a:off x="919293" y="2057301"/>
        <a:ext cx="3380948" cy="820415"/>
      </dsp:txXfrm>
    </dsp:sp>
    <dsp:sp modelId="{BF4CDB7D-94C1-4D00-A32D-DD8C4A009F82}">
      <dsp:nvSpPr>
        <dsp:cNvPr id="0" name=""/>
        <dsp:cNvSpPr/>
      </dsp:nvSpPr>
      <dsp:spPr>
        <a:xfrm>
          <a:off x="0" y="3082820"/>
          <a:ext cx="4314399" cy="7955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ED342-D748-44D8-9E8D-90811CF3DBC4}">
      <dsp:nvSpPr>
        <dsp:cNvPr id="0" name=""/>
        <dsp:cNvSpPr/>
      </dsp:nvSpPr>
      <dsp:spPr>
        <a:xfrm>
          <a:off x="240655" y="3261820"/>
          <a:ext cx="437982" cy="43755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23C807-7A9D-428D-B096-90C6282558EF}">
      <dsp:nvSpPr>
        <dsp:cNvPr id="0" name=""/>
        <dsp:cNvSpPr/>
      </dsp:nvSpPr>
      <dsp:spPr>
        <a:xfrm>
          <a:off x="919293" y="3082820"/>
          <a:ext cx="3380948" cy="82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27" tIns="86827" rIns="86827" bIns="86827" numCol="1" spcCol="1270" anchor="ctr" anchorCtr="0">
          <a:noAutofit/>
        </a:bodyPr>
        <a:lstStyle/>
        <a:p>
          <a:pPr lvl="0" algn="l" defTabSz="622300">
            <a:lnSpc>
              <a:spcPct val="100000"/>
            </a:lnSpc>
            <a:spcBef>
              <a:spcPct val="0"/>
            </a:spcBef>
            <a:spcAft>
              <a:spcPct val="35000"/>
            </a:spcAft>
          </a:pPr>
          <a:r>
            <a:rPr lang="pt-BR" sz="1400" kern="1200" dirty="0"/>
            <a:t>Ponto de captação (manancial) + saída da estação de tratamento + sistema de </a:t>
          </a:r>
          <a:r>
            <a:rPr lang="pt-BR" sz="1400" kern="1200" dirty="0" smtClean="0"/>
            <a:t>distribuição</a:t>
          </a:r>
          <a:endParaRPr lang="pt-BR" sz="1400" kern="1200" dirty="0"/>
        </a:p>
      </dsp:txBody>
      <dsp:txXfrm>
        <a:off x="919293" y="3082820"/>
        <a:ext cx="3380948" cy="820415"/>
      </dsp:txXfrm>
    </dsp:sp>
    <dsp:sp modelId="{58E7ECFF-BA95-473E-A134-44E7954C4709}">
      <dsp:nvSpPr>
        <dsp:cNvPr id="0" name=""/>
        <dsp:cNvSpPr/>
      </dsp:nvSpPr>
      <dsp:spPr>
        <a:xfrm>
          <a:off x="0" y="4108340"/>
          <a:ext cx="4314399" cy="79555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15652-9E1D-4EBB-905E-03CA4504F5C4}">
      <dsp:nvSpPr>
        <dsp:cNvPr id="0" name=""/>
        <dsp:cNvSpPr/>
      </dsp:nvSpPr>
      <dsp:spPr>
        <a:xfrm>
          <a:off x="240655" y="4287340"/>
          <a:ext cx="437982" cy="43755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8F27B-9096-44A0-B6A9-C95F0A85D043}">
      <dsp:nvSpPr>
        <dsp:cNvPr id="0" name=""/>
        <dsp:cNvSpPr/>
      </dsp:nvSpPr>
      <dsp:spPr>
        <a:xfrm>
          <a:off x="919293" y="4108340"/>
          <a:ext cx="3380948" cy="82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27" tIns="86827" rIns="86827" bIns="86827" numCol="1" spcCol="1270" anchor="ctr" anchorCtr="0">
          <a:noAutofit/>
        </a:bodyPr>
        <a:lstStyle/>
        <a:p>
          <a:pPr lvl="0" algn="l" defTabSz="622300">
            <a:lnSpc>
              <a:spcPct val="100000"/>
            </a:lnSpc>
            <a:spcBef>
              <a:spcPct val="0"/>
            </a:spcBef>
            <a:spcAft>
              <a:spcPct val="35000"/>
            </a:spcAft>
          </a:pPr>
          <a:r>
            <a:rPr lang="pt-BR" sz="1400" kern="1200"/>
            <a:t>Plano de amostragem realizado pelas equipes de vigilância em saúde ambiental</a:t>
          </a:r>
          <a:endParaRPr lang="pt-BR" sz="1400" kern="1200" dirty="0"/>
        </a:p>
      </dsp:txBody>
      <dsp:txXfrm>
        <a:off x="919293" y="4108340"/>
        <a:ext cx="3380948" cy="820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57C6-1719-4068-8E45-5C4935773CBD}">
      <dsp:nvSpPr>
        <dsp:cNvPr id="0" name=""/>
        <dsp:cNvSpPr/>
      </dsp:nvSpPr>
      <dsp:spPr>
        <a:xfrm rot="5400000">
          <a:off x="-273982" y="1225403"/>
          <a:ext cx="1234108" cy="1499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C5BD77-0783-4611-9699-1FD3E4247728}">
      <dsp:nvSpPr>
        <dsp:cNvPr id="0" name=""/>
        <dsp:cNvSpPr/>
      </dsp:nvSpPr>
      <dsp:spPr>
        <a:xfrm>
          <a:off x="2144" y="426309"/>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Formas </a:t>
          </a:r>
          <a:r>
            <a:rPr lang="pt-BR" sz="1400" kern="1200" dirty="0"/>
            <a:t>de abastecimento de água (SAA; SAC; SAI)</a:t>
          </a:r>
        </a:p>
      </dsp:txBody>
      <dsp:txXfrm>
        <a:off x="31422" y="455587"/>
        <a:ext cx="1607500" cy="941077"/>
      </dsp:txXfrm>
    </dsp:sp>
    <dsp:sp modelId="{6E61A04F-7CA0-41E7-9924-9C0CAC087CEA}">
      <dsp:nvSpPr>
        <dsp:cNvPr id="0" name=""/>
        <dsp:cNvSpPr/>
      </dsp:nvSpPr>
      <dsp:spPr>
        <a:xfrm rot="5400000">
          <a:off x="-273982" y="2474945"/>
          <a:ext cx="1234108" cy="1499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D4226C-E3D2-4FCD-875C-614CF94EB06D}">
      <dsp:nvSpPr>
        <dsp:cNvPr id="0" name=""/>
        <dsp:cNvSpPr/>
      </dsp:nvSpPr>
      <dsp:spPr>
        <a:xfrm>
          <a:off x="2144" y="1675852"/>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t>Ponto de monitoramento</a:t>
          </a:r>
        </a:p>
      </dsp:txBody>
      <dsp:txXfrm>
        <a:off x="31422" y="1705130"/>
        <a:ext cx="1607500" cy="941077"/>
      </dsp:txXfrm>
    </dsp:sp>
    <dsp:sp modelId="{CBDB53A3-57AA-4D1C-9B02-15B04C522345}">
      <dsp:nvSpPr>
        <dsp:cNvPr id="0" name=""/>
        <dsp:cNvSpPr/>
      </dsp:nvSpPr>
      <dsp:spPr>
        <a:xfrm>
          <a:off x="350789" y="3099716"/>
          <a:ext cx="2200421" cy="1499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4583F7-F16C-45E4-AA24-883E115C0058}">
      <dsp:nvSpPr>
        <dsp:cNvPr id="0" name=""/>
        <dsp:cNvSpPr/>
      </dsp:nvSpPr>
      <dsp:spPr>
        <a:xfrm>
          <a:off x="2144" y="2925394"/>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t>Substância analisada</a:t>
          </a:r>
        </a:p>
      </dsp:txBody>
      <dsp:txXfrm>
        <a:off x="31422" y="2954672"/>
        <a:ext cx="1607500" cy="941077"/>
      </dsp:txXfrm>
    </dsp:sp>
    <dsp:sp modelId="{ABC35AE6-EDFA-4526-AFB4-0597F07FBAA9}">
      <dsp:nvSpPr>
        <dsp:cNvPr id="0" name=""/>
        <dsp:cNvSpPr/>
      </dsp:nvSpPr>
      <dsp:spPr>
        <a:xfrm rot="16200000">
          <a:off x="1941873" y="2474945"/>
          <a:ext cx="1234108" cy="1499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91D98-75B9-4A88-BE5A-79E131A5370E}">
      <dsp:nvSpPr>
        <dsp:cNvPr id="0" name=""/>
        <dsp:cNvSpPr/>
      </dsp:nvSpPr>
      <dsp:spPr>
        <a:xfrm>
          <a:off x="2217999" y="2925394"/>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t>Data de coleta e de análise</a:t>
          </a:r>
        </a:p>
      </dsp:txBody>
      <dsp:txXfrm>
        <a:off x="2247277" y="2954672"/>
        <a:ext cx="1607500" cy="941077"/>
      </dsp:txXfrm>
    </dsp:sp>
    <dsp:sp modelId="{1F49DA09-2632-4927-A7F8-F1D0A93FC34E}">
      <dsp:nvSpPr>
        <dsp:cNvPr id="0" name=""/>
        <dsp:cNvSpPr/>
      </dsp:nvSpPr>
      <dsp:spPr>
        <a:xfrm rot="16200000">
          <a:off x="1941873" y="1225403"/>
          <a:ext cx="1234108" cy="1499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ACC24E-1104-4EC2-A64F-A692A0BDDDB9}">
      <dsp:nvSpPr>
        <dsp:cNvPr id="0" name=""/>
        <dsp:cNvSpPr/>
      </dsp:nvSpPr>
      <dsp:spPr>
        <a:xfrm>
          <a:off x="2217999" y="1675852"/>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t>Valores de LD e LQ</a:t>
          </a:r>
        </a:p>
      </dsp:txBody>
      <dsp:txXfrm>
        <a:off x="2247277" y="1705130"/>
        <a:ext cx="1607500" cy="941077"/>
      </dsp:txXfrm>
    </dsp:sp>
    <dsp:sp modelId="{6136B2DB-BC7A-4B60-AEB2-E1E8C0C26328}">
      <dsp:nvSpPr>
        <dsp:cNvPr id="0" name=""/>
        <dsp:cNvSpPr/>
      </dsp:nvSpPr>
      <dsp:spPr>
        <a:xfrm>
          <a:off x="2217999" y="426309"/>
          <a:ext cx="1666056" cy="999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a:t>Resultado da análise</a:t>
          </a:r>
        </a:p>
      </dsp:txBody>
      <dsp:txXfrm>
        <a:off x="2247277" y="455587"/>
        <a:ext cx="1607500" cy="941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7F30-7611-4EB7-B82C-D81E097338C5}">
      <dsp:nvSpPr>
        <dsp:cNvPr id="0" name=""/>
        <dsp:cNvSpPr/>
      </dsp:nvSpPr>
      <dsp:spPr>
        <a:xfrm>
          <a:off x="375368" y="0"/>
          <a:ext cx="4254180" cy="395237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3A6C5-5EB3-4BA7-AA00-4CD18835500D}">
      <dsp:nvSpPr>
        <dsp:cNvPr id="0" name=""/>
        <dsp:cNvSpPr/>
      </dsp:nvSpPr>
      <dsp:spPr>
        <a:xfrm>
          <a:off x="5376" y="1185713"/>
          <a:ext cx="1610957" cy="158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Lei de Acesso à Informação (12.527/2011) – obrigatoriedade de dar acesso a dados </a:t>
          </a:r>
          <a:r>
            <a:rPr lang="pt-BR" sz="1200" b="1" u="sng" kern="1200" dirty="0"/>
            <a:t>brutos</a:t>
          </a:r>
        </a:p>
      </dsp:txBody>
      <dsp:txXfrm>
        <a:off x="82552" y="1262889"/>
        <a:ext cx="1456605" cy="1426598"/>
      </dsp:txXfrm>
    </dsp:sp>
    <dsp:sp modelId="{DF1E50C1-41E0-43A7-A22B-7F9FCD45D10D}">
      <dsp:nvSpPr>
        <dsp:cNvPr id="0" name=""/>
        <dsp:cNvSpPr/>
      </dsp:nvSpPr>
      <dsp:spPr>
        <a:xfrm>
          <a:off x="1696980" y="1185713"/>
          <a:ext cx="1610957" cy="158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Portal Dados Abertos do Governo Federal (http://dados.gov.br)</a:t>
          </a:r>
        </a:p>
      </dsp:txBody>
      <dsp:txXfrm>
        <a:off x="1774156" y="1262889"/>
        <a:ext cx="1456605" cy="1426598"/>
      </dsp:txXfrm>
    </dsp:sp>
    <dsp:sp modelId="{AC8969F6-B091-40EC-9017-40730F40378D}">
      <dsp:nvSpPr>
        <dsp:cNvPr id="0" name=""/>
        <dsp:cNvSpPr/>
      </dsp:nvSpPr>
      <dsp:spPr>
        <a:xfrm>
          <a:off x="3388583" y="1185713"/>
          <a:ext cx="1610957" cy="158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a:t>Conjunto de dados “</a:t>
          </a:r>
          <a:r>
            <a:rPr lang="pt-BR" sz="1200" kern="1200" dirty="0" err="1"/>
            <a:t>Sisagua</a:t>
          </a:r>
          <a:r>
            <a:rPr lang="pt-BR" sz="1200" kern="1200" dirty="0"/>
            <a:t>”: </a:t>
          </a:r>
        </a:p>
      </dsp:txBody>
      <dsp:txXfrm>
        <a:off x="3465759" y="1262889"/>
        <a:ext cx="1456605" cy="1426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EAA94-52C9-4271-B7BD-6FF2CBACD6A7}">
      <dsp:nvSpPr>
        <dsp:cNvPr id="0" name=""/>
        <dsp:cNvSpPr/>
      </dsp:nvSpPr>
      <dsp:spPr>
        <a:xfrm>
          <a:off x="2383" y="349820"/>
          <a:ext cx="2324231" cy="822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pt-BR" sz="1500" kern="1200" dirty="0"/>
            <a:t>Valor Máximo Permitido (VMP)</a:t>
          </a:r>
        </a:p>
      </dsp:txBody>
      <dsp:txXfrm>
        <a:off x="2383" y="349820"/>
        <a:ext cx="2324231" cy="822766"/>
      </dsp:txXfrm>
    </dsp:sp>
    <dsp:sp modelId="{1313EF37-C554-40EB-A173-66E6847C138E}">
      <dsp:nvSpPr>
        <dsp:cNvPr id="0" name=""/>
        <dsp:cNvSpPr/>
      </dsp:nvSpPr>
      <dsp:spPr>
        <a:xfrm>
          <a:off x="2383" y="1172586"/>
          <a:ext cx="2324231" cy="34535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pt-BR" sz="1500" kern="1200" dirty="0"/>
            <a:t>Valor de referência para avaliação dos riscos à saúde</a:t>
          </a:r>
        </a:p>
      </dsp:txBody>
      <dsp:txXfrm>
        <a:off x="2383" y="1172586"/>
        <a:ext cx="2324231" cy="3453553"/>
      </dsp:txXfrm>
    </dsp:sp>
    <dsp:sp modelId="{D2EA17D1-E7D6-4979-9C9A-770B0C6B7BEE}">
      <dsp:nvSpPr>
        <dsp:cNvPr id="0" name=""/>
        <dsp:cNvSpPr/>
      </dsp:nvSpPr>
      <dsp:spPr>
        <a:xfrm>
          <a:off x="2652007" y="349820"/>
          <a:ext cx="2324231" cy="822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pt-BR" sz="1500" kern="1200" dirty="0"/>
            <a:t>Avaliação Quantitativa de Risco Químico (AQRQ)</a:t>
          </a:r>
        </a:p>
      </dsp:txBody>
      <dsp:txXfrm>
        <a:off x="2652007" y="349820"/>
        <a:ext cx="2324231" cy="822766"/>
      </dsp:txXfrm>
    </dsp:sp>
    <dsp:sp modelId="{8DD5D62F-029F-4DAD-8BB8-0CA753C3C57A}">
      <dsp:nvSpPr>
        <dsp:cNvPr id="0" name=""/>
        <dsp:cNvSpPr/>
      </dsp:nvSpPr>
      <dsp:spPr>
        <a:xfrm>
          <a:off x="2652007" y="1172586"/>
          <a:ext cx="2324231" cy="34535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pt-BR" sz="1500" kern="1200" dirty="0"/>
            <a:t>OMS, Canadá, Austrália, Nova Zelândia, Estados Unidos</a:t>
          </a:r>
        </a:p>
      </dsp:txBody>
      <dsp:txXfrm>
        <a:off x="2652007" y="1172586"/>
        <a:ext cx="2324231" cy="3453553"/>
      </dsp:txXfrm>
    </dsp:sp>
    <dsp:sp modelId="{E1F37644-5F53-44B5-AA3D-0FC746FFD991}">
      <dsp:nvSpPr>
        <dsp:cNvPr id="0" name=""/>
        <dsp:cNvSpPr/>
      </dsp:nvSpPr>
      <dsp:spPr>
        <a:xfrm>
          <a:off x="5301631" y="349820"/>
          <a:ext cx="2324231" cy="82276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pt-BR" sz="1500" kern="1200" dirty="0"/>
            <a:t>Seleção de substâncias para o padrão de potabilidade</a:t>
          </a:r>
        </a:p>
      </dsp:txBody>
      <dsp:txXfrm>
        <a:off x="5301631" y="349820"/>
        <a:ext cx="2324231" cy="822766"/>
      </dsp:txXfrm>
    </dsp:sp>
    <dsp:sp modelId="{ACBFC86E-679A-420F-8D51-9092F25CC5E2}">
      <dsp:nvSpPr>
        <dsp:cNvPr id="0" name=""/>
        <dsp:cNvSpPr/>
      </dsp:nvSpPr>
      <dsp:spPr>
        <a:xfrm>
          <a:off x="5301631" y="1172586"/>
          <a:ext cx="2324231" cy="34535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pt-BR" sz="1500" kern="1200" dirty="0"/>
            <a:t>Potencial toxicidade</a:t>
          </a:r>
        </a:p>
        <a:p>
          <a:pPr marL="114300" lvl="1" indent="-114300" algn="l" defTabSz="666750">
            <a:lnSpc>
              <a:spcPct val="100000"/>
            </a:lnSpc>
            <a:spcBef>
              <a:spcPct val="0"/>
            </a:spcBef>
            <a:spcAft>
              <a:spcPct val="15000"/>
            </a:spcAft>
            <a:buChar char="••"/>
          </a:pPr>
          <a:r>
            <a:rPr lang="pt-BR" sz="1500" kern="1200" dirty="0"/>
            <a:t>Uso da substância no país</a:t>
          </a:r>
        </a:p>
        <a:p>
          <a:pPr marL="114300" lvl="1" indent="-114300" algn="l" defTabSz="666750">
            <a:lnSpc>
              <a:spcPct val="100000"/>
            </a:lnSpc>
            <a:spcBef>
              <a:spcPct val="0"/>
            </a:spcBef>
            <a:spcAft>
              <a:spcPct val="15000"/>
            </a:spcAft>
            <a:buChar char="••"/>
          </a:pPr>
          <a:r>
            <a:rPr lang="pt-BR" sz="1500" kern="1200" dirty="0"/>
            <a:t>Ocorrência e potencial de ocorrência em mananciais e água tratada</a:t>
          </a:r>
        </a:p>
        <a:p>
          <a:pPr marL="114300" lvl="1" indent="-114300" algn="l" defTabSz="666750">
            <a:lnSpc>
              <a:spcPct val="100000"/>
            </a:lnSpc>
            <a:spcBef>
              <a:spcPct val="0"/>
            </a:spcBef>
            <a:spcAft>
              <a:spcPct val="15000"/>
            </a:spcAft>
            <a:buChar char="••"/>
          </a:pPr>
          <a:r>
            <a:rPr lang="pt-BR" sz="1500" kern="1200" dirty="0"/>
            <a:t>Avaliação crítica-comparativa de outras normas e guias internacionais</a:t>
          </a:r>
        </a:p>
        <a:p>
          <a:pPr marL="114300" lvl="1" indent="-114300" algn="l" defTabSz="666750">
            <a:lnSpc>
              <a:spcPct val="100000"/>
            </a:lnSpc>
            <a:spcBef>
              <a:spcPct val="0"/>
            </a:spcBef>
            <a:spcAft>
              <a:spcPct val="15000"/>
            </a:spcAft>
            <a:buChar char="••"/>
          </a:pPr>
          <a:r>
            <a:rPr lang="pt-BR" sz="1500" kern="1200" dirty="0"/>
            <a:t>Viabilidade analítica em água para consumo humano</a:t>
          </a:r>
        </a:p>
        <a:p>
          <a:pPr marL="114300" lvl="1" indent="-114300" algn="l" defTabSz="666750">
            <a:lnSpc>
              <a:spcPct val="100000"/>
            </a:lnSpc>
            <a:spcBef>
              <a:spcPct val="0"/>
            </a:spcBef>
            <a:spcAft>
              <a:spcPct val="15000"/>
            </a:spcAft>
            <a:buChar char="••"/>
          </a:pPr>
          <a:endParaRPr lang="pt-BR" sz="1500" kern="1200" dirty="0"/>
        </a:p>
      </dsp:txBody>
      <dsp:txXfrm>
        <a:off x="5301631" y="1172586"/>
        <a:ext cx="2324231" cy="3453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45804-D517-49F4-B140-2BFD8F789F31}">
      <dsp:nvSpPr>
        <dsp:cNvPr id="0" name=""/>
        <dsp:cNvSpPr/>
      </dsp:nvSpPr>
      <dsp:spPr>
        <a:xfrm rot="16200000">
          <a:off x="-349228" y="1321109"/>
          <a:ext cx="2797475" cy="1709554"/>
        </a:xfrm>
        <a:prstGeom prst="round2SameRect">
          <a:avLst>
            <a:gd name="adj1" fmla="val 16670"/>
            <a:gd name="adj2" fmla="val 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4770" tIns="107950" rIns="97155" bIns="107950" numCol="1" spcCol="1270" anchor="t" anchorCtr="0">
          <a:noAutofit/>
        </a:bodyPr>
        <a:lstStyle/>
        <a:p>
          <a:pPr lvl="0" algn="l" defTabSz="755650">
            <a:lnSpc>
              <a:spcPct val="90000"/>
            </a:lnSpc>
            <a:spcBef>
              <a:spcPct val="0"/>
            </a:spcBef>
            <a:spcAft>
              <a:spcPct val="35000"/>
            </a:spcAft>
          </a:pPr>
          <a:r>
            <a:rPr lang="pt-BR" sz="1700" kern="1200" dirty="0"/>
            <a:t>Avaliação da múltipla exposição a substâncias presentes em água de consumo humano, não somente agrotóxicos...</a:t>
          </a:r>
        </a:p>
      </dsp:txBody>
      <dsp:txXfrm rot="5400000">
        <a:off x="278201" y="860618"/>
        <a:ext cx="1626085" cy="2630537"/>
      </dsp:txXfrm>
    </dsp:sp>
    <dsp:sp modelId="{43C38F6F-F92F-4860-A3C7-A2C570B80BCF}">
      <dsp:nvSpPr>
        <dsp:cNvPr id="0" name=""/>
        <dsp:cNvSpPr/>
      </dsp:nvSpPr>
      <dsp:spPr>
        <a:xfrm rot="5400000">
          <a:off x="1437952" y="1321109"/>
          <a:ext cx="2797475" cy="1709554"/>
        </a:xfrm>
        <a:prstGeom prst="round2SameRect">
          <a:avLst>
            <a:gd name="adj1" fmla="val 16670"/>
            <a:gd name="adj2" fmla="val 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7155" tIns="107950" rIns="64770" bIns="107950" numCol="1" spcCol="1270" anchor="t" anchorCtr="0">
          <a:noAutofit/>
        </a:bodyPr>
        <a:lstStyle/>
        <a:p>
          <a:pPr lvl="0" algn="l" defTabSz="755650">
            <a:lnSpc>
              <a:spcPct val="90000"/>
            </a:lnSpc>
            <a:spcBef>
              <a:spcPct val="0"/>
            </a:spcBef>
            <a:spcAft>
              <a:spcPct val="35000"/>
            </a:spcAft>
          </a:pPr>
          <a:r>
            <a:rPr lang="pt-BR" sz="1700" kern="1200" dirty="0"/>
            <a:t>Possibilidades de efeitos sinérgicos, cumulativos e até mesmo antagônicos</a:t>
          </a:r>
        </a:p>
      </dsp:txBody>
      <dsp:txXfrm rot="-5400000">
        <a:off x="1981913" y="860618"/>
        <a:ext cx="1626085" cy="2630537"/>
      </dsp:txXfrm>
    </dsp:sp>
    <dsp:sp modelId="{AA3957D6-630D-4BB1-9D91-D0A04E1CCC12}">
      <dsp:nvSpPr>
        <dsp:cNvPr id="0" name=""/>
        <dsp:cNvSpPr/>
      </dsp:nvSpPr>
      <dsp:spPr>
        <a:xfrm>
          <a:off x="1049334" y="0"/>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EC30EA-B7B5-4DBD-8E41-858E7788BCA3}">
      <dsp:nvSpPr>
        <dsp:cNvPr id="0" name=""/>
        <dsp:cNvSpPr/>
      </dsp:nvSpPr>
      <dsp:spPr>
        <a:xfrm rot="10800000">
          <a:off x="1049334" y="2564244"/>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B302A-1E20-4598-B22C-C6A337A3E487}">
      <dsp:nvSpPr>
        <dsp:cNvPr id="0" name=""/>
        <dsp:cNvSpPr/>
      </dsp:nvSpPr>
      <dsp:spPr>
        <a:xfrm>
          <a:off x="7100" y="667377"/>
          <a:ext cx="2122216" cy="1273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Grupos técnicos de trabalho para revisão</a:t>
          </a:r>
        </a:p>
      </dsp:txBody>
      <dsp:txXfrm>
        <a:off x="44395" y="704672"/>
        <a:ext cx="2047626" cy="1198739"/>
      </dsp:txXfrm>
    </dsp:sp>
    <dsp:sp modelId="{8243CFEE-BB02-477A-8C53-BD84AE714210}">
      <dsp:nvSpPr>
        <dsp:cNvPr id="0" name=""/>
        <dsp:cNvSpPr/>
      </dsp:nvSpPr>
      <dsp:spPr>
        <a:xfrm>
          <a:off x="2316071" y="1040887"/>
          <a:ext cx="449909" cy="5263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t-BR" sz="1500" kern="1200"/>
        </a:p>
      </dsp:txBody>
      <dsp:txXfrm>
        <a:off x="2316071" y="1146149"/>
        <a:ext cx="314936" cy="315785"/>
      </dsp:txXfrm>
    </dsp:sp>
    <dsp:sp modelId="{75B366A8-0A27-4420-8124-4517C0FA0554}">
      <dsp:nvSpPr>
        <dsp:cNvPr id="0" name=""/>
        <dsp:cNvSpPr/>
      </dsp:nvSpPr>
      <dsp:spPr>
        <a:xfrm>
          <a:off x="2978202" y="667377"/>
          <a:ext cx="2122216" cy="1273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Subgrupos temáticos: </a:t>
          </a:r>
          <a:r>
            <a:rPr lang="pt-BR" sz="1800" kern="1200" dirty="0" smtClean="0"/>
            <a:t>químicos e microbiológicos</a:t>
          </a:r>
          <a:endParaRPr lang="pt-BR" sz="1800" kern="1200" dirty="0"/>
        </a:p>
      </dsp:txBody>
      <dsp:txXfrm>
        <a:off x="3015497" y="704672"/>
        <a:ext cx="2047626" cy="1198739"/>
      </dsp:txXfrm>
    </dsp:sp>
    <dsp:sp modelId="{1D8AEF08-F625-4E9D-9FC5-1D0BAF3727C7}">
      <dsp:nvSpPr>
        <dsp:cNvPr id="0" name=""/>
        <dsp:cNvSpPr/>
      </dsp:nvSpPr>
      <dsp:spPr>
        <a:xfrm>
          <a:off x="5287174" y="1040887"/>
          <a:ext cx="449909" cy="5263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t-BR" sz="1500" kern="1200"/>
        </a:p>
      </dsp:txBody>
      <dsp:txXfrm>
        <a:off x="5287174" y="1146149"/>
        <a:ext cx="314936" cy="315785"/>
      </dsp:txXfrm>
    </dsp:sp>
    <dsp:sp modelId="{B2232E51-BE03-42FC-8739-DA7F67CFA7F0}">
      <dsp:nvSpPr>
        <dsp:cNvPr id="0" name=""/>
        <dsp:cNvSpPr/>
      </dsp:nvSpPr>
      <dsp:spPr>
        <a:xfrm>
          <a:off x="5949305" y="667377"/>
          <a:ext cx="2122216" cy="1273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Diversas instituições e segmentos da sociedade envolvidos</a:t>
          </a:r>
        </a:p>
      </dsp:txBody>
      <dsp:txXfrm>
        <a:off x="5986600" y="704672"/>
        <a:ext cx="2047626" cy="1198739"/>
      </dsp:txXfrm>
    </dsp:sp>
    <dsp:sp modelId="{3B0C31FB-21B6-42AA-B010-11116DF94B68}">
      <dsp:nvSpPr>
        <dsp:cNvPr id="0" name=""/>
        <dsp:cNvSpPr/>
      </dsp:nvSpPr>
      <dsp:spPr>
        <a:xfrm rot="5400000">
          <a:off x="6785458" y="2089261"/>
          <a:ext cx="449909" cy="5263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t-BR" sz="1500" kern="1200"/>
        </a:p>
      </dsp:txBody>
      <dsp:txXfrm rot="-5400000">
        <a:off x="6852521" y="2127461"/>
        <a:ext cx="315785" cy="314936"/>
      </dsp:txXfrm>
    </dsp:sp>
    <dsp:sp modelId="{B7BD727A-2856-4C7D-BCBA-9668EAC2D168}">
      <dsp:nvSpPr>
        <dsp:cNvPr id="0" name=""/>
        <dsp:cNvSpPr/>
      </dsp:nvSpPr>
      <dsp:spPr>
        <a:xfrm>
          <a:off x="5949305" y="2789593"/>
          <a:ext cx="2122216" cy="1273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Minuta de norma</a:t>
          </a:r>
        </a:p>
      </dsp:txBody>
      <dsp:txXfrm>
        <a:off x="5986600" y="2826888"/>
        <a:ext cx="2047626" cy="1198739"/>
      </dsp:txXfrm>
    </dsp:sp>
    <dsp:sp modelId="{802B4DC2-CEB3-4CC3-BEF0-C9A5D7C2A96B}">
      <dsp:nvSpPr>
        <dsp:cNvPr id="0" name=""/>
        <dsp:cNvSpPr/>
      </dsp:nvSpPr>
      <dsp:spPr>
        <a:xfrm rot="10800000">
          <a:off x="5312640" y="3163103"/>
          <a:ext cx="449909" cy="5263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t-BR" sz="1500" kern="1200"/>
        </a:p>
      </dsp:txBody>
      <dsp:txXfrm rot="10800000">
        <a:off x="5447613" y="3268365"/>
        <a:ext cx="314936" cy="315785"/>
      </dsp:txXfrm>
    </dsp:sp>
    <dsp:sp modelId="{48C4949C-1BC9-4461-B1F1-FBC0159A3C2A}">
      <dsp:nvSpPr>
        <dsp:cNvPr id="0" name=""/>
        <dsp:cNvSpPr/>
      </dsp:nvSpPr>
      <dsp:spPr>
        <a:xfrm>
          <a:off x="2978202" y="2789593"/>
          <a:ext cx="2122216" cy="1273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a:t>Consulta pública</a:t>
          </a:r>
        </a:p>
      </dsp:txBody>
      <dsp:txXfrm>
        <a:off x="3015497" y="2826888"/>
        <a:ext cx="2047626" cy="11987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12540-4247-4417-8E25-CF4D30C83DF7}">
      <dsp:nvSpPr>
        <dsp:cNvPr id="0" name=""/>
        <dsp:cNvSpPr/>
      </dsp:nvSpPr>
      <dsp:spPr>
        <a:xfrm>
          <a:off x="2509" y="1669250"/>
          <a:ext cx="3057468" cy="12229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t-BR" sz="1400" kern="1200" dirty="0" smtClean="0"/>
            <a:t>Publicação “Agrotóxicos no Brasil e os impactos na qualidade da água para consumo humano”</a:t>
          </a:r>
          <a:endParaRPr lang="pt-BR" sz="1400" kern="1200" dirty="0"/>
        </a:p>
      </dsp:txBody>
      <dsp:txXfrm>
        <a:off x="614003" y="1669250"/>
        <a:ext cx="1834481" cy="1222987"/>
      </dsp:txXfrm>
    </dsp:sp>
    <dsp:sp modelId="{61E81B29-61FF-4A0D-AF37-EACDF6A26AC5}">
      <dsp:nvSpPr>
        <dsp:cNvPr id="0" name=""/>
        <dsp:cNvSpPr/>
      </dsp:nvSpPr>
      <dsp:spPr>
        <a:xfrm>
          <a:off x="2754231" y="1669250"/>
          <a:ext cx="3057468" cy="12229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t-BR" sz="1400" kern="1200" dirty="0" smtClean="0"/>
            <a:t>Finalização da revisão da atual norma de potabilidade da água para consumo humano</a:t>
          </a:r>
          <a:endParaRPr lang="pt-BR" sz="1400" kern="1200" dirty="0"/>
        </a:p>
      </dsp:txBody>
      <dsp:txXfrm>
        <a:off x="3365725" y="1669250"/>
        <a:ext cx="1834481" cy="1222987"/>
      </dsp:txXfrm>
    </dsp:sp>
    <dsp:sp modelId="{B85EAF03-18B1-4D26-AD14-15485F8E933A}">
      <dsp:nvSpPr>
        <dsp:cNvPr id="0" name=""/>
        <dsp:cNvSpPr/>
      </dsp:nvSpPr>
      <dsp:spPr>
        <a:xfrm>
          <a:off x="5505952" y="1669250"/>
          <a:ext cx="3057468" cy="12229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t-BR" sz="1400" kern="1200" dirty="0" smtClean="0"/>
            <a:t>Implementação do Plano de Segurança da Água (OMS) no Brasil</a:t>
          </a:r>
          <a:endParaRPr lang="pt-BR" sz="1400" kern="1200" dirty="0"/>
        </a:p>
      </dsp:txBody>
      <dsp:txXfrm>
        <a:off x="6117446" y="1669250"/>
        <a:ext cx="1834481" cy="12229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pPr/>
              <a:t>6/12/2019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pPr/>
              <a:t>‹nº›</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endParaRPr lang="en-US" dirty="0"/>
          </a:p>
        </p:txBody>
      </p:sp>
    </p:spTree>
    <p:extLst>
      <p:ext uri="{BB962C8B-B14F-4D97-AF65-F5344CB8AC3E}">
        <p14:creationId xmlns:p14="http://schemas.microsoft.com/office/powerpoint/2010/main" val="7804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file://localhost/Volumes/HD/Trabalhos%20Sabrina/af_apresentacoes_powerpoint_2019/logo%20SVS%20Wanderson%20GF%20FINAIS%20COR_BRANCAS_18jan19aed/logo%20ms_2019_cor%20horizontal%20ascom_18jan19%20ai.jpg" TargetMode="External"/><Relationship Id="rId5" Type="http://schemas.openxmlformats.org/officeDocument/2006/relationships/image" Target="../media/image3.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3BAA5-9528-46B8-A252-CF8EA3C9F7A9}"/>
              </a:ext>
            </a:extLst>
          </p:cNvPr>
          <p:cNvSpPr>
            <a:spLocks noGrp="1"/>
          </p:cNvSpPr>
          <p:nvPr userDrawn="1">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42C9672-8D39-4B3C-A9BB-D92B1E389446}"/>
              </a:ext>
            </a:extLst>
          </p:cNvPr>
          <p:cNvSpPr>
            <a:spLocks noGrp="1"/>
          </p:cNvSpPr>
          <p:nvPr userDrawn="1">
            <p:ph type="dt" sz="half" idx="10"/>
          </p:nvPr>
        </p:nvSpPr>
        <p:spPr>
          <a:xfrm>
            <a:off x="6110200" y="6478441"/>
            <a:ext cx="652373" cy="205707"/>
          </a:xfrm>
        </p:spPr>
        <p:txBody>
          <a:bodyPr/>
          <a:lstStyle>
            <a:lvl1pPr>
              <a:defRPr sz="800"/>
            </a:lvl1pPr>
          </a:lstStyle>
          <a:p>
            <a:fld id="{1C82A200-9922-4378-ACDD-17A2EC11F96A}" type="datetimeFigureOut">
              <a:rPr lang="en-US" smtClean="0"/>
              <a:pPr/>
              <a:t>6/12/2019</a:t>
            </a:fld>
            <a:endParaRPr lang="en-US"/>
          </a:p>
        </p:txBody>
      </p:sp>
      <p:sp>
        <p:nvSpPr>
          <p:cNvPr id="4" name="Espaço Reservado para Rodapé 3">
            <a:extLst>
              <a:ext uri="{FF2B5EF4-FFF2-40B4-BE49-F238E27FC236}">
                <a16:creationId xmlns:a16="http://schemas.microsoft.com/office/drawing/2014/main" id="{49BDC3FE-B66F-4052-BFB8-039975CD5F70}"/>
              </a:ext>
            </a:extLst>
          </p:cNvPr>
          <p:cNvSpPr>
            <a:spLocks noGrp="1"/>
          </p:cNvSpPr>
          <p:nvPr userDrawn="1">
            <p:ph type="ftr" sz="quarter" idx="11"/>
          </p:nvPr>
        </p:nvSpPr>
        <p:spPr>
          <a:xfrm>
            <a:off x="84113" y="6478441"/>
            <a:ext cx="5946835" cy="205707"/>
          </a:xfrm>
        </p:spPr>
        <p:txBody>
          <a:bodyPr/>
          <a:lstStyle>
            <a:lvl1pPr algn="l">
              <a:defRPr/>
            </a:lvl1pPr>
          </a:lstStyle>
          <a:p>
            <a:endParaRPr lang="en-US" dirty="0"/>
          </a:p>
        </p:txBody>
      </p:sp>
      <p:sp>
        <p:nvSpPr>
          <p:cNvPr id="5" name="Espaço Reservado para Número de Slide 4">
            <a:extLst>
              <a:ext uri="{FF2B5EF4-FFF2-40B4-BE49-F238E27FC236}">
                <a16:creationId xmlns:a16="http://schemas.microsoft.com/office/drawing/2014/main" id="{F01F51DF-D2B2-4D22-9127-3D421A217B24}"/>
              </a:ext>
            </a:extLst>
          </p:cNvPr>
          <p:cNvSpPr>
            <a:spLocks noGrp="1"/>
          </p:cNvSpPr>
          <p:nvPr userDrawn="1">
            <p:ph type="sldNum" sz="quarter" idx="12"/>
          </p:nvPr>
        </p:nvSpPr>
        <p:spPr>
          <a:xfrm>
            <a:off x="6851535" y="6478437"/>
            <a:ext cx="369857" cy="205707"/>
          </a:xfrm>
          <a:prstGeom prst="rect">
            <a:avLst/>
          </a:prstGeom>
        </p:spPr>
        <p:txBody>
          <a:bodyPr lIns="68580" tIns="34290" rIns="68580" bIns="34290"/>
          <a:lstStyle>
            <a:lvl1pPr>
              <a:defRPr sz="800"/>
            </a:lvl1pPr>
          </a:lstStyle>
          <a:p>
            <a:fld id="{DFA5FE8F-61BD-4660-9C7D-601E74AFD966}" type="slidenum">
              <a:rPr lang="en-US" smtClean="0"/>
              <a:pPr/>
              <a:t>‹nº›</a:t>
            </a:fld>
            <a:endParaRPr lang="en-US" dirty="0"/>
          </a:p>
        </p:txBody>
      </p:sp>
    </p:spTree>
    <p:extLst>
      <p:ext uri="{BB962C8B-B14F-4D97-AF65-F5344CB8AC3E}">
        <p14:creationId xmlns:p14="http://schemas.microsoft.com/office/powerpoint/2010/main" val="71463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C82A200-9922-4378-ACDD-17A2EC11F96A}"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257612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628655" y="365129"/>
            <a:ext cx="5800725" cy="581183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1C82A200-9922-4378-ACDD-17A2EC11F96A}"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11850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DA716-7845-4A0A-8152-2232CB8AB30E}"/>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3E4AD434-49B2-40FC-8BFA-7BF8EE88B95E}"/>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6262A86-DEBC-4C95-AF3A-9210588E0663}"/>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F819C5A1-6CA0-49D4-A0B1-5ACD8B9777B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499A8EE-D245-4C36-8E8A-58043A0E73C8}"/>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75175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656B2-7034-4D08-8188-2A169291B8D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17975D-AB2F-4EB6-994A-9EC45428ED53}"/>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28ECD95-118B-4ACC-94E3-98664906269E}"/>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CCF93649-0AC3-40F4-AFE1-FB7EFB890CA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4D9443-F7DC-49C4-88FC-EDBA037C3D56}"/>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6654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B3333-B99F-45EE-9C83-B0BB1D02999A}"/>
              </a:ext>
            </a:extLst>
          </p:cNvPr>
          <p:cNvSpPr>
            <a:spLocks noGrp="1"/>
          </p:cNvSpPr>
          <p:nvPr>
            <p:ph type="title"/>
          </p:nvPr>
        </p:nvSpPr>
        <p:spPr>
          <a:xfrm>
            <a:off x="623888" y="1709742"/>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D25A0BC5-2EDE-4BF4-9CE2-C34CFB0E5E27}"/>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BAC95D-A6C4-4281-B159-6FF686EB9D65}"/>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AABAB5BB-CD78-4985-8F3E-C681927C0D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DA328B6-3054-45CA-BAC4-F9B823D40CC5}"/>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22878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718B7-0862-40B1-AF85-762F92D408F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D34AA57-626A-48D2-8AF7-F83E5719F8F2}"/>
              </a:ext>
            </a:extLst>
          </p:cNvPr>
          <p:cNvSpPr>
            <a:spLocks noGrp="1"/>
          </p:cNvSpPr>
          <p:nvPr>
            <p:ph sz="half" idx="1"/>
          </p:nvPr>
        </p:nvSpPr>
        <p:spPr>
          <a:xfrm>
            <a:off x="628650" y="1825625"/>
            <a:ext cx="3886200" cy="435133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E8117E9-E078-443E-97F9-FE648FCDF4D1}"/>
              </a:ext>
            </a:extLst>
          </p:cNvPr>
          <p:cNvSpPr>
            <a:spLocks noGrp="1"/>
          </p:cNvSpPr>
          <p:nvPr>
            <p:ph sz="half" idx="2"/>
          </p:nvPr>
        </p:nvSpPr>
        <p:spPr>
          <a:xfrm>
            <a:off x="4629150" y="1825625"/>
            <a:ext cx="3886200" cy="435133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A40B3F3-A3DE-4F73-8012-290106EAFE2B}"/>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6" name="Espaço Reservado para Rodapé 5">
            <a:extLst>
              <a:ext uri="{FF2B5EF4-FFF2-40B4-BE49-F238E27FC236}">
                <a16:creationId xmlns:a16="http://schemas.microsoft.com/office/drawing/2014/main" id="{3B96F33A-58AB-4B64-A6A2-83BD03C9A0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0D7507A-8A06-4236-8186-843F21DD1527}"/>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82987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835BE-2B6D-4A96-8476-29C62A61F64A}"/>
              </a:ext>
            </a:extLst>
          </p:cNvPr>
          <p:cNvSpPr>
            <a:spLocks noGrp="1"/>
          </p:cNvSpPr>
          <p:nvPr>
            <p:ph type="title"/>
          </p:nvPr>
        </p:nvSpPr>
        <p:spPr>
          <a:xfrm>
            <a:off x="629841"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0C8161B-8A9C-4610-A648-F6B49845CD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036CBEB-DA61-4F8E-B406-E2F0B262BBE0}"/>
              </a:ext>
            </a:extLst>
          </p:cNvPr>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CDE25AD-01A9-4D95-867F-4BE636083FFB}"/>
              </a:ext>
            </a:extLst>
          </p:cNvPr>
          <p:cNvSpPr>
            <a:spLocks noGrp="1"/>
          </p:cNvSpPr>
          <p:nvPr>
            <p:ph type="body" sz="quarter" idx="3"/>
          </p:nvPr>
        </p:nvSpPr>
        <p:spPr>
          <a:xfrm>
            <a:off x="4629155"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3097341E-6C3F-4BD7-99AC-DA9684DDCFE0}"/>
              </a:ext>
            </a:extLst>
          </p:cNvPr>
          <p:cNvSpPr>
            <a:spLocks noGrp="1"/>
          </p:cNvSpPr>
          <p:nvPr>
            <p:ph sz="quarter" idx="4"/>
          </p:nvPr>
        </p:nvSpPr>
        <p:spPr>
          <a:xfrm>
            <a:off x="4629155"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C5F4ED4-7C72-4242-892E-E072A7632932}"/>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8" name="Espaço Reservado para Rodapé 7">
            <a:extLst>
              <a:ext uri="{FF2B5EF4-FFF2-40B4-BE49-F238E27FC236}">
                <a16:creationId xmlns:a16="http://schemas.microsoft.com/office/drawing/2014/main" id="{C36E7A55-8191-4FEE-92AB-E4FEFA32080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F26C04D-4A4F-44EE-B326-6CC79A8357FC}"/>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46357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D6824-252F-4488-BCDF-030C24C263F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C574068-6DC8-4038-892F-5FF7EFA7FA7E}"/>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4" name="Espaço Reservado para Rodapé 3">
            <a:extLst>
              <a:ext uri="{FF2B5EF4-FFF2-40B4-BE49-F238E27FC236}">
                <a16:creationId xmlns:a16="http://schemas.microsoft.com/office/drawing/2014/main" id="{CE8160A3-7BCF-45C6-BF3F-E854F56EC32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A4CC624-E711-455F-A3F4-4069C6BBE3CA}"/>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16642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4BADCEE-4FE2-49F5-9279-3D0EAEFA7806}"/>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3" name="Espaço Reservado para Rodapé 2">
            <a:extLst>
              <a:ext uri="{FF2B5EF4-FFF2-40B4-BE49-F238E27FC236}">
                <a16:creationId xmlns:a16="http://schemas.microsoft.com/office/drawing/2014/main" id="{7BD2426E-A0AA-42A3-A701-CF2B80FC25E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B7CCF25-DB35-4C80-8F7E-A4C73006FE94}"/>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322746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BA6E9-5266-42A1-B65D-F552180446AD}"/>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41A39B1-F288-48A7-BA9A-0E8B496E54A9}"/>
              </a:ext>
            </a:extLst>
          </p:cNvPr>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B2EF935-97C2-4900-BCE1-422BEA3542C7}"/>
              </a:ext>
            </a:extLst>
          </p:cNvPr>
          <p:cNvSpPr>
            <a:spLocks noGrp="1"/>
          </p:cNvSpPr>
          <p:nvPr>
            <p:ph type="body" sz="half" idx="2"/>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5615C7F9-8CD8-40D0-B69A-D9639431CADA}"/>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6" name="Espaço Reservado para Rodapé 5">
            <a:extLst>
              <a:ext uri="{FF2B5EF4-FFF2-40B4-BE49-F238E27FC236}">
                <a16:creationId xmlns:a16="http://schemas.microsoft.com/office/drawing/2014/main" id="{984CC414-D353-48EF-B69E-3C74F0CFF9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2E8A19-061E-4DF9-A078-5C98C27B991C}"/>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23417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9" name="Rectangle 18"/>
          <p:cNvSpPr/>
          <p:nvPr userDrawn="1"/>
        </p:nvSpPr>
        <p:spPr>
          <a:xfrm>
            <a:off x="0" y="4598070"/>
            <a:ext cx="9144000" cy="22599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ctrTitle"/>
          </p:nvPr>
        </p:nvSpPr>
        <p:spPr>
          <a:xfrm>
            <a:off x="362314" y="787444"/>
            <a:ext cx="7638691" cy="853941"/>
          </a:xfrm>
        </p:spPr>
        <p:txBody>
          <a:bodyPr anchor="b"/>
          <a:lstStyle>
            <a:lvl1pPr algn="l">
              <a:defRPr sz="3300" b="1">
                <a:solidFill>
                  <a:schemeClr val="tx1">
                    <a:lumMod val="75000"/>
                    <a:lumOff val="25000"/>
                  </a:schemeClr>
                </a:solidFill>
                <a:latin typeface="+mn-lt"/>
              </a:defRPr>
            </a:lvl1pPr>
          </a:lstStyle>
          <a:p>
            <a:r>
              <a:rPr lang="pt-BR"/>
              <a:t>Clique para editar o título Mestre</a:t>
            </a:r>
            <a:endParaRPr lang="en-US"/>
          </a:p>
        </p:txBody>
      </p:sp>
      <p:sp>
        <p:nvSpPr>
          <p:cNvPr id="3" name="Subtitle 2"/>
          <p:cNvSpPr>
            <a:spLocks noGrp="1"/>
          </p:cNvSpPr>
          <p:nvPr>
            <p:ph type="subTitle" idx="1"/>
          </p:nvPr>
        </p:nvSpPr>
        <p:spPr>
          <a:xfrm>
            <a:off x="362309" y="1776141"/>
            <a:ext cx="7638690" cy="1130963"/>
          </a:xfrm>
        </p:spPr>
        <p:txBody>
          <a:bodyPr>
            <a:normAutofit/>
          </a:bodyPr>
          <a:lstStyle>
            <a:lvl1pPr marL="0" indent="0" algn="l">
              <a:buNone/>
              <a:defRPr sz="2700">
                <a:solidFill>
                  <a:schemeClr val="tx1">
                    <a:lumMod val="50000"/>
                    <a:lumOff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dirty="0"/>
              <a:t>Clique para editar o estilo do subtítulo Mestre</a:t>
            </a:r>
            <a:endParaRPr lang="en-US" dirty="0"/>
          </a:p>
        </p:txBody>
      </p:sp>
      <p:sp>
        <p:nvSpPr>
          <p:cNvPr id="16" name="Retângulo 3"/>
          <p:cNvSpPr/>
          <p:nvPr userDrawn="1"/>
        </p:nvSpPr>
        <p:spPr>
          <a:xfrm>
            <a:off x="0" y="3449595"/>
            <a:ext cx="9144000" cy="792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pt-B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03089"/>
            <a:ext cx="9144000" cy="3861310"/>
          </a:xfrm>
          <a:prstGeom prst="rect">
            <a:avLst/>
          </a:prstGeom>
        </p:spPr>
      </p:pic>
      <p:pic>
        <p:nvPicPr>
          <p:cNvPr id="14" name="Picture 13" descr="LUPA SLOGAN SVS 16anos_monocolor_inclinada.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alphaModFix amt="72000"/>
              </a:blip>
              <a:stretch>
                <a:fillRect/>
              </a:stretch>
            </p:blipFill>
          </mc:Choice>
          <mc:Fallback>
            <p:blipFill>
              <a:blip r:embed="rId4">
                <a:alphaModFix amt="72000"/>
              </a:blip>
              <a:stretch>
                <a:fillRect/>
              </a:stretch>
            </p:blipFill>
          </mc:Fallback>
        </mc:AlternateContent>
        <p:spPr>
          <a:xfrm>
            <a:off x="-449812" y="4931246"/>
            <a:ext cx="3852016" cy="2532541"/>
          </a:xfrm>
          <a:prstGeom prst="rect">
            <a:avLst/>
          </a:prstGeom>
        </p:spPr>
      </p:pic>
      <p:pic>
        <p:nvPicPr>
          <p:cNvPr id="17" name="logo ms_2019_cor horizontal ascom_18jan19 ai.jpg" descr="/Volumes/HD/Trabalhos Sabrina/Logomarcas/af_Logo MS GF 2019/logo MS GF FINAIS COR_18jan19aed/logo ms_2019_cor horizontal ascom_18jan19 ai.jpg"/>
          <p:cNvPicPr>
            <a:picLocks noChangeAspect="1"/>
          </p:cNvPicPr>
          <p:nvPr userDrawn="1"/>
        </p:nvPicPr>
        <p:blipFill>
          <a:blip r:embed="rId5" r:link="rId6"/>
          <a:stretch>
            <a:fillRect/>
          </a:stretch>
        </p:blipFill>
        <p:spPr>
          <a:xfrm>
            <a:off x="6400901" y="6238152"/>
            <a:ext cx="2444454" cy="404091"/>
          </a:xfrm>
          <a:prstGeom prst="rect">
            <a:avLst/>
          </a:prstGeom>
        </p:spPr>
      </p:pic>
    </p:spTree>
    <p:extLst>
      <p:ext uri="{BB962C8B-B14F-4D97-AF65-F5344CB8AC3E}">
        <p14:creationId xmlns:p14="http://schemas.microsoft.com/office/powerpoint/2010/main" val="3701541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C1E3A-F306-433C-854E-5BB0ADFB44E5}"/>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55B67DD6-19E7-4C2D-B7F5-610D9AE815FE}"/>
              </a:ext>
            </a:extLst>
          </p:cNvPr>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1C8915F4-3363-47A4-A812-447656FD51A9}"/>
              </a:ext>
            </a:extLst>
          </p:cNvPr>
          <p:cNvSpPr>
            <a:spLocks noGrp="1"/>
          </p:cNvSpPr>
          <p:nvPr>
            <p:ph type="body" sz="half" idx="2"/>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34B3DB8-9AD5-4BC0-BD97-2590168C7CE9}"/>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6" name="Espaço Reservado para Rodapé 5">
            <a:extLst>
              <a:ext uri="{FF2B5EF4-FFF2-40B4-BE49-F238E27FC236}">
                <a16:creationId xmlns:a16="http://schemas.microsoft.com/office/drawing/2014/main" id="{67C8A5B1-8A5F-4B6F-847B-3608FB35BA1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6EF4F7-13FD-4DA8-8339-9F578C961A34}"/>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1622924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E1CC6-5972-4E9B-B94D-C0AE14245AE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CC3A282-F502-41F3-9F42-23F0C692A98F}"/>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0C4C5E-CF50-479E-92BC-7A7BA98651F0}"/>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92DDB735-F201-4BF2-9025-50C70E4C1CA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5A9605-B884-487A-8FFD-E241C9AE55AF}"/>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53215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0803C2-6D29-4869-92F5-601082F7608E}"/>
              </a:ext>
            </a:extLst>
          </p:cNvPr>
          <p:cNvSpPr>
            <a:spLocks noGrp="1"/>
          </p:cNvSpPr>
          <p:nvPr>
            <p:ph type="title" orient="vert"/>
          </p:nvPr>
        </p:nvSpPr>
        <p:spPr>
          <a:xfrm>
            <a:off x="6543676" y="365129"/>
            <a:ext cx="1971675" cy="5811839"/>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3728CA7-BDB1-4018-A71A-290E91BAC438}"/>
              </a:ext>
            </a:extLst>
          </p:cNvPr>
          <p:cNvSpPr>
            <a:spLocks noGrp="1"/>
          </p:cNvSpPr>
          <p:nvPr>
            <p:ph type="body" orient="vert" idx="1"/>
          </p:nvPr>
        </p:nvSpPr>
        <p:spPr>
          <a:xfrm>
            <a:off x="628655" y="365129"/>
            <a:ext cx="5800725" cy="581183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581121-CC55-4B9D-BBB6-1690A0093E64}"/>
              </a:ext>
            </a:extLst>
          </p:cNvPr>
          <p:cNvSpPr>
            <a:spLocks noGrp="1"/>
          </p:cNvSpPr>
          <p:nvPr>
            <p:ph type="dt" sz="half" idx="10"/>
          </p:nvPr>
        </p:nvSpPr>
        <p:spPr/>
        <p:txBody>
          <a:body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DFF6B8E8-133D-49A5-8CD9-36D0C63561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A39514-9CBA-4E76-852F-176E91B40E08}"/>
              </a:ext>
            </a:extLst>
          </p:cNvPr>
          <p:cNvSpPr>
            <a:spLocks noGrp="1"/>
          </p:cNvSpPr>
          <p:nvPr>
            <p:ph type="sldNum" sz="quarter" idx="12"/>
          </p:nvPr>
        </p:nvSpPr>
        <p:spPr/>
        <p:txBody>
          <a:bodyPr/>
          <a:lstStyle/>
          <a:p>
            <a:fld id="{B8D4EFCD-ED8E-4BEB-A4E9-C83DF5A546FF}" type="slidenum">
              <a:rPr lang="pt-BR" smtClean="0"/>
              <a:pPr/>
              <a:t>‹nº›</a:t>
            </a:fld>
            <a:endParaRPr lang="pt-BR"/>
          </a:p>
        </p:txBody>
      </p:sp>
    </p:spTree>
    <p:extLst>
      <p:ext uri="{BB962C8B-B14F-4D97-AF65-F5344CB8AC3E}">
        <p14:creationId xmlns:p14="http://schemas.microsoft.com/office/powerpoint/2010/main" val="3274069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x-none"/>
              <a:t>Click to edit Master title style</a:t>
            </a:r>
            <a:endParaRPr lang="pt-B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pt-B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x-none"/>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pt-B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x-none"/>
              <a:t>Click to edit Master title style</a:t>
            </a:r>
            <a:endParaRPr lang="pt-B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pt-B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pt-BR"/>
              <a:t>Clique para editar o título Mestre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C82A200-9922-4378-ACDD-17A2EC11F96A}"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264877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x-none"/>
              <a:t>Click to edit Master title style</a:t>
            </a:r>
            <a:endParaRPr lang="pt-B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x-none"/>
              <a:t>Click to edit Master title style</a:t>
            </a:r>
            <a:endParaRPr lang="pt-B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a:t>Click to edit Master title style</a:t>
            </a:r>
            <a:endParaRPr lang="pt-B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a:t>Click to edit Master title style</a:t>
            </a:r>
            <a:endParaRPr lang="pt-B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6E05D1-672B-D74D-B36D-D2DDE0B56C8B}" type="datetimeFigureOut">
              <a:rPr lang="pt-BR" smtClean="0"/>
              <a:t>12/06/2019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69BDB9-D651-D541-99F6-4248F8A7AE2C}"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1C82A200-9922-4378-ACDD-17A2EC11F96A}"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98299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pt-BR"/>
              <a:t>Clique para editar o título Mestre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4629155"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1C82A200-9922-4378-ACDD-17A2EC11F96A}" type="datetimeFigureOut">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336995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1C82A200-9922-4378-ACDD-17A2EC11F96A}" type="datetimeFigureOut">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240137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2A200-9922-4378-ACDD-17A2EC11F96A}" type="datetimeFigureOut">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4783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en-US"/>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pt-BR"/>
              <a:t>Editar estilos de texto Mestre</a:t>
            </a:r>
          </a:p>
        </p:txBody>
      </p:sp>
      <p:sp>
        <p:nvSpPr>
          <p:cNvPr id="5" name="Date Placeholder 4"/>
          <p:cNvSpPr>
            <a:spLocks noGrp="1"/>
          </p:cNvSpPr>
          <p:nvPr>
            <p:ph type="dt" sz="half" idx="10"/>
          </p:nvPr>
        </p:nvSpPr>
        <p:spPr/>
        <p:txBody>
          <a:bodyPr/>
          <a:lstStyle/>
          <a:p>
            <a:fld id="{1C82A200-9922-4378-ACDD-17A2EC11F96A}"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244284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endParaRPr lang="en-US"/>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pt-BR"/>
              <a:t>Editar estilos de texto Mestre</a:t>
            </a:r>
          </a:p>
        </p:txBody>
      </p:sp>
      <p:sp>
        <p:nvSpPr>
          <p:cNvPr id="5" name="Date Placeholder 4"/>
          <p:cNvSpPr>
            <a:spLocks noGrp="1"/>
          </p:cNvSpPr>
          <p:nvPr>
            <p:ph type="dt" sz="half" idx="10"/>
          </p:nvPr>
        </p:nvSpPr>
        <p:spPr/>
        <p:txBody>
          <a:bodyPr/>
          <a:lstStyle/>
          <a:p>
            <a:fld id="{1C82A200-9922-4378-ACDD-17A2EC11F96A}"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866529" y="6381169"/>
            <a:ext cx="348292" cy="270147"/>
          </a:xfrm>
          <a:prstGeom prst="rect">
            <a:avLst/>
          </a:prstGeom>
        </p:spPr>
        <p:txBody>
          <a:bodyPr lIns="68580" tIns="34290" rIns="68580" bIns="34290"/>
          <a:lstStyle/>
          <a:p>
            <a:fld id="{DFA5FE8F-61BD-4660-9C7D-601E74AFD966}" type="slidenum">
              <a:rPr lang="en-US" smtClean="0"/>
              <a:pPr/>
              <a:t>‹nº›</a:t>
            </a:fld>
            <a:endParaRPr lang="en-US"/>
          </a:p>
        </p:txBody>
      </p:sp>
    </p:spTree>
    <p:extLst>
      <p:ext uri="{BB962C8B-B14F-4D97-AF65-F5344CB8AC3E}">
        <p14:creationId xmlns:p14="http://schemas.microsoft.com/office/powerpoint/2010/main" val="110627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file://localhost/Volumes/HD/Trabalhos%20Sabrina/af_apresentacoes_powerpoint_2019/logo%20SVS%20Wanderson%20GF%20FINAIS%20COR_BRANCAS_18jan19aed/logo%20ms_2019_cor%20horizontal%20ascom_18jan19%20ai.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d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HD/Trabalhos%20Sabrina/af_apresentacoes_powerpoint_2019/apresentacao%20powerpoint%20Wanderson%20ajustes%2011fev19/barra%20inferior%2011fev19.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7.pd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file://localhost/Volumes/HD/Trabalhos%20Sabrina/af_apresentacoes_powerpoint_2019/logo%20SVS%20Wanderson%20GF%20FINAIS%20COR_BRANCAS_18jan19aed/logo%20ms_2019_cor%20horizontal%20ascom_18jan19.png"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03" y="140842"/>
            <a:ext cx="8967157" cy="540199"/>
          </a:xfrm>
          <a:prstGeom prst="rect">
            <a:avLst/>
          </a:prstGeom>
        </p:spPr>
        <p:txBody>
          <a:bodyPr vert="horz" lIns="68580" tIns="34290" rIns="68580" bIns="34290" rtlCol="0" anchor="ctr">
            <a:noAutofit/>
          </a:bodyPr>
          <a:lstStyle/>
          <a:p>
            <a:r>
              <a:rPr lang="pt-BR"/>
              <a:t>Clique para editar o título Mestre</a:t>
            </a:r>
            <a:endParaRPr lang="en-US"/>
          </a:p>
        </p:txBody>
      </p:sp>
      <p:sp>
        <p:nvSpPr>
          <p:cNvPr id="3" name="Text Placeholder 2"/>
          <p:cNvSpPr>
            <a:spLocks noGrp="1"/>
          </p:cNvSpPr>
          <p:nvPr>
            <p:ph type="body" idx="1"/>
          </p:nvPr>
        </p:nvSpPr>
        <p:spPr>
          <a:xfrm>
            <a:off x="64703" y="832904"/>
            <a:ext cx="8967157" cy="531759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82602" y="6363853"/>
            <a:ext cx="586596" cy="275363"/>
          </a:xfrm>
          <a:prstGeom prst="rect">
            <a:avLst/>
          </a:prstGeom>
        </p:spPr>
        <p:txBody>
          <a:bodyPr vert="horz" lIns="68580" tIns="34290" rIns="68580" bIns="34290" rtlCol="0" anchor="ctr"/>
          <a:lstStyle>
            <a:lvl1pPr algn="l">
              <a:defRPr sz="800">
                <a:solidFill>
                  <a:schemeClr val="tx1">
                    <a:tint val="75000"/>
                  </a:schemeClr>
                </a:solidFill>
              </a:defRPr>
            </a:lvl1pPr>
          </a:lstStyle>
          <a:p>
            <a:fld id="{1C82A200-9922-4378-ACDD-17A2EC11F96A}" type="datetimeFigureOut">
              <a:rPr lang="en-US" smtClean="0"/>
              <a:pPr/>
              <a:t>6/12/2019</a:t>
            </a:fld>
            <a:endParaRPr lang="en-US"/>
          </a:p>
        </p:txBody>
      </p:sp>
      <p:sp>
        <p:nvSpPr>
          <p:cNvPr id="5" name="Footer Placeholder 4"/>
          <p:cNvSpPr>
            <a:spLocks noGrp="1"/>
          </p:cNvSpPr>
          <p:nvPr>
            <p:ph type="ftr" sz="quarter" idx="3"/>
          </p:nvPr>
        </p:nvSpPr>
        <p:spPr>
          <a:xfrm>
            <a:off x="64698" y="6372481"/>
            <a:ext cx="5020574" cy="270147"/>
          </a:xfrm>
          <a:prstGeom prst="rect">
            <a:avLst/>
          </a:prstGeom>
        </p:spPr>
        <p:txBody>
          <a:bodyPr vert="horz" lIns="68580" tIns="34290" rIns="68580" bIns="34290" rtlCol="0" anchor="ctr"/>
          <a:lstStyle>
            <a:lvl1pPr algn="l">
              <a:defRPr sz="800">
                <a:solidFill>
                  <a:schemeClr val="tx1">
                    <a:tint val="75000"/>
                  </a:schemeClr>
                </a:solidFill>
              </a:defRPr>
            </a:lvl1pPr>
          </a:lstStyle>
          <a:p>
            <a:endParaRPr lang="en-US" dirty="0"/>
          </a:p>
        </p:txBody>
      </p:sp>
      <p:pic>
        <p:nvPicPr>
          <p:cNvPr id="13" name="Imagem 9"/>
          <p:cNvPicPr>
            <a:picLocks noChangeAspect="1"/>
          </p:cNvPicPr>
          <p:nvPr userDrawn="1"/>
        </p:nvPicPr>
        <p:blipFill>
          <a:blip r:embed="rId13" r:link="rId14" cstate="print">
            <a:extLst>
              <a:ext uri="{28A0092B-C50C-407E-A947-70E740481C1C}">
                <a14:useLocalDpi xmlns:a14="http://schemas.microsoft.com/office/drawing/2010/main" val="0"/>
              </a:ext>
            </a:extLst>
          </a:blip>
          <a:stretch>
            <a:fillRect/>
          </a:stretch>
        </p:blipFill>
        <p:spPr>
          <a:xfrm>
            <a:off x="0" y="6756540"/>
            <a:ext cx="9144900" cy="91816"/>
          </a:xfrm>
          <a:prstGeom prst="rect">
            <a:avLst/>
          </a:prstGeom>
        </p:spPr>
      </p:pic>
      <p:pic>
        <p:nvPicPr>
          <p:cNvPr id="15" name="Picture 14" descr="LUPA SLOGAN SVS 16anos.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a:xfrm>
            <a:off x="-194662" y="6124749"/>
            <a:ext cx="1234853" cy="811864"/>
          </a:xfrm>
          <a:prstGeom prst="rect">
            <a:avLst/>
          </a:prstGeom>
        </p:spPr>
      </p:pic>
      <p:pic>
        <p:nvPicPr>
          <p:cNvPr id="17" name="logo ms_2019_cor horizontal ascom_18jan19 ai.jpg" descr="/Volumes/HD/Trabalhos Sabrina/Logomarcas/af_Logo MS GF 2019/logo MS GF FINAIS COR_18jan19aed/logo ms_2019_cor horizontal ascom_18jan19 ai.jpg"/>
          <p:cNvPicPr>
            <a:picLocks noChangeAspect="1"/>
          </p:cNvPicPr>
          <p:nvPr userDrawn="1"/>
        </p:nvPicPr>
        <p:blipFill>
          <a:blip r:embed="rId17" r:link="rId18"/>
          <a:stretch>
            <a:fillRect/>
          </a:stretch>
        </p:blipFill>
        <p:spPr>
          <a:xfrm>
            <a:off x="6962001" y="6363704"/>
            <a:ext cx="2023911" cy="334572"/>
          </a:xfrm>
          <a:prstGeom prst="rect">
            <a:avLst/>
          </a:prstGeom>
        </p:spPr>
      </p:pic>
    </p:spTree>
    <p:extLst>
      <p:ext uri="{BB962C8B-B14F-4D97-AF65-F5344CB8AC3E}">
        <p14:creationId xmlns:p14="http://schemas.microsoft.com/office/powerpoint/2010/main" val="122554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2400" b="1" kern="1200">
          <a:solidFill>
            <a:schemeClr val="accent5">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57D5BBE-4F00-409A-95C2-56FA9F1892F8}"/>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0DEA87B-D6DF-45C4-9261-E819D95AD2A8}"/>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042943-0932-4F4B-99C2-0D138DACD911}"/>
              </a:ext>
            </a:extLst>
          </p:cNvPr>
          <p:cNvSpPr>
            <a:spLocks noGrp="1"/>
          </p:cNvSpPr>
          <p:nvPr>
            <p:ph type="dt" sz="half" idx="2"/>
          </p:nvPr>
        </p:nvSpPr>
        <p:spPr>
          <a:xfrm>
            <a:off x="628650"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B6320BA4-D9AD-4F8D-8053-3B7FD53C43D0}" type="datetimeFigureOut">
              <a:rPr lang="pt-BR" smtClean="0"/>
              <a:pPr/>
              <a:t>12/06/2019</a:t>
            </a:fld>
            <a:endParaRPr lang="pt-BR"/>
          </a:p>
        </p:txBody>
      </p:sp>
      <p:sp>
        <p:nvSpPr>
          <p:cNvPr id="5" name="Espaço Reservado para Rodapé 4">
            <a:extLst>
              <a:ext uri="{FF2B5EF4-FFF2-40B4-BE49-F238E27FC236}">
                <a16:creationId xmlns:a16="http://schemas.microsoft.com/office/drawing/2014/main" id="{0E6FE3E6-7B8F-4544-8815-89731FFF60BB}"/>
              </a:ext>
            </a:extLst>
          </p:cNvPr>
          <p:cNvSpPr>
            <a:spLocks noGrp="1"/>
          </p:cNvSpPr>
          <p:nvPr>
            <p:ph type="ftr" sz="quarter" idx="3"/>
          </p:nvPr>
        </p:nvSpPr>
        <p:spPr>
          <a:xfrm>
            <a:off x="3028950"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1C5831E-726E-4745-92F0-FDFCF563E155}"/>
              </a:ext>
            </a:extLst>
          </p:cNvPr>
          <p:cNvSpPr>
            <a:spLocks noGrp="1"/>
          </p:cNvSpPr>
          <p:nvPr>
            <p:ph type="sldNum" sz="quarter" idx="4"/>
          </p:nvPr>
        </p:nvSpPr>
        <p:spPr>
          <a:xfrm>
            <a:off x="6457950"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B8D4EFCD-ED8E-4BEB-A4E9-C83DF5A546FF}" type="slidenum">
              <a:rPr lang="pt-BR" smtClean="0"/>
              <a:pPr/>
              <a:t>‹nº›</a:t>
            </a:fld>
            <a:endParaRPr lang="pt-BR"/>
          </a:p>
        </p:txBody>
      </p:sp>
    </p:spTree>
    <p:extLst>
      <p:ext uri="{BB962C8B-B14F-4D97-AF65-F5344CB8AC3E}">
        <p14:creationId xmlns:p14="http://schemas.microsoft.com/office/powerpoint/2010/main" val="947876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pt-B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74889"/>
            <a:ext cx="9144000" cy="4526848"/>
          </a:xfrm>
          <a:prstGeom prst="rect">
            <a:avLst/>
          </a:prstGeom>
        </p:spPr>
      </p:pic>
      <p:pic>
        <p:nvPicPr>
          <p:cNvPr id="8" name="logo ms_2019_cor horizontal ascom_18jan19.png" descr="/Volumes/HD/Trabalhos Sabrina/Logomarcas/af_Logo MS GF 2019/logo MS GF FINAIS COR_18jan19aed/logo ms_2019_cor horizontal ascom_18jan19.png"/>
          <p:cNvPicPr>
            <a:picLocks noChangeAspect="1"/>
          </p:cNvPicPr>
          <p:nvPr userDrawn="1"/>
        </p:nvPicPr>
        <p:blipFill>
          <a:blip r:embed="rId14" r:link="rId15"/>
          <a:stretch>
            <a:fillRect/>
          </a:stretch>
        </p:blipFill>
        <p:spPr>
          <a:xfrm>
            <a:off x="2884583" y="5625630"/>
            <a:ext cx="3365309" cy="556190"/>
          </a:xfrm>
          <a:prstGeom prst="rect">
            <a:avLst/>
          </a:prstGeom>
        </p:spPr>
      </p:pic>
      <p:pic>
        <p:nvPicPr>
          <p:cNvPr id="9" name="Picture 8" descr="LUPA SLOGAN RASCUNHO_2.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2048003" y="279474"/>
            <a:ext cx="5047994" cy="331884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8.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hyperlink" Target="http://dados.gov.br/organization/ministerio-da-saude-ms" TargetMode="External"/><Relationship Id="rId2" Type="http://schemas.openxmlformats.org/officeDocument/2006/relationships/hyperlink" Target="http://pisast.inf.br/assuntos-relacionados/temas/agua-para-consumo-humano"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0632" y="553182"/>
            <a:ext cx="8703671" cy="1694937"/>
          </a:xfrm>
        </p:spPr>
        <p:txBody>
          <a:bodyPr/>
          <a:lstStyle/>
          <a:p>
            <a:pPr>
              <a:lnSpc>
                <a:spcPct val="100000"/>
              </a:lnSpc>
              <a:spcAft>
                <a:spcPts val="150"/>
              </a:spcAft>
            </a:pPr>
            <a:r>
              <a:rPr lang="pt-BR" sz="2400" b="0" dirty="0">
                <a:solidFill>
                  <a:srgbClr val="1F5898"/>
                </a:solidFill>
                <a:latin typeface="Britannic Bold" panose="020B0903060703020204" pitchFamily="34" charset="0"/>
              </a:rPr>
              <a:t>RISCOS À SAÚDE DECORRENTES DA PRESENÇA DE AGROTÓXICOS EM ÁGUA PARA CONSUMO HUMANO NO BRASIL</a:t>
            </a:r>
            <a:r>
              <a:rPr lang="pt-BR" sz="1600" b="0" dirty="0">
                <a:solidFill>
                  <a:srgbClr val="1F5898"/>
                </a:solidFill>
                <a:latin typeface="Britannic Bold" panose="020B0903060703020204" pitchFamily="34" charset="0"/>
              </a:rPr>
              <a:t/>
            </a:r>
            <a:br>
              <a:rPr lang="pt-BR" sz="1600" b="0" dirty="0">
                <a:solidFill>
                  <a:srgbClr val="1F5898"/>
                </a:solidFill>
                <a:latin typeface="Britannic Bold" panose="020B0903060703020204" pitchFamily="34" charset="0"/>
              </a:rPr>
            </a:br>
            <a:r>
              <a:rPr lang="pt-BR" sz="1800" b="0" dirty="0">
                <a:solidFill>
                  <a:srgbClr val="1F5898"/>
                </a:solidFill>
                <a:latin typeface="Britannic Bold" panose="020B0903060703020204" pitchFamily="34" charset="0"/>
              </a:rPr>
              <a:t/>
            </a:r>
            <a:br>
              <a:rPr lang="pt-BR" sz="1800" b="0" dirty="0">
                <a:solidFill>
                  <a:srgbClr val="1F5898"/>
                </a:solidFill>
                <a:latin typeface="Britannic Bold" panose="020B0903060703020204" pitchFamily="34" charset="0"/>
              </a:rPr>
            </a:br>
            <a:r>
              <a:rPr lang="pt-BR" sz="1800" b="0" dirty="0">
                <a:solidFill>
                  <a:srgbClr val="1F5898"/>
                </a:solidFill>
                <a:latin typeface="Britannic Bold" panose="020B0903060703020204" pitchFamily="34" charset="0"/>
              </a:rPr>
              <a:t>Comissão de Direitos Humanos e Minorias da Câmara dos Deputados</a:t>
            </a:r>
            <a:endParaRPr lang="pt-BR" sz="1600" b="0" dirty="0">
              <a:solidFill>
                <a:srgbClr val="1F5898"/>
              </a:solidFill>
              <a:latin typeface="Britannic Bold" panose="020B0903060703020204" pitchFamily="34" charset="0"/>
            </a:endParaRPr>
          </a:p>
        </p:txBody>
      </p:sp>
      <p:sp>
        <p:nvSpPr>
          <p:cNvPr id="6" name="Subtitle 5"/>
          <p:cNvSpPr>
            <a:spLocks noGrp="1"/>
          </p:cNvSpPr>
          <p:nvPr>
            <p:ph type="subTitle" idx="1"/>
          </p:nvPr>
        </p:nvSpPr>
        <p:spPr>
          <a:xfrm>
            <a:off x="240631" y="2836816"/>
            <a:ext cx="7589576" cy="1184367"/>
          </a:xfrm>
        </p:spPr>
        <p:txBody>
          <a:bodyPr>
            <a:normAutofit lnSpcReduction="10000"/>
          </a:bodyPr>
          <a:lstStyle/>
          <a:p>
            <a:pPr>
              <a:spcAft>
                <a:spcPts val="300"/>
              </a:spcAft>
            </a:pPr>
            <a:r>
              <a:rPr lang="pt-BR" sz="1400" b="1" dirty="0" smtClean="0">
                <a:solidFill>
                  <a:schemeClr val="bg2">
                    <a:lumMod val="50000"/>
                  </a:schemeClr>
                </a:solidFill>
                <a:latin typeface="Britannic Bold" panose="020B0903060703020204" pitchFamily="34" charset="0"/>
              </a:rPr>
              <a:t>Thais Araújo Cavendish</a:t>
            </a:r>
          </a:p>
          <a:p>
            <a:pPr>
              <a:spcAft>
                <a:spcPts val="300"/>
              </a:spcAft>
            </a:pPr>
            <a:r>
              <a:rPr lang="pt-BR" sz="1400" b="1" dirty="0" smtClean="0">
                <a:solidFill>
                  <a:schemeClr val="bg2">
                    <a:lumMod val="50000"/>
                  </a:schemeClr>
                </a:solidFill>
                <a:latin typeface="Britannic Bold" panose="020B0903060703020204" pitchFamily="34" charset="0"/>
              </a:rPr>
              <a:t>Coordenação </a:t>
            </a:r>
            <a:r>
              <a:rPr lang="pt-BR" sz="1400" b="1" dirty="0">
                <a:solidFill>
                  <a:schemeClr val="bg2">
                    <a:lumMod val="50000"/>
                  </a:schemeClr>
                </a:solidFill>
                <a:latin typeface="Britannic Bold" panose="020B0903060703020204" pitchFamily="34" charset="0"/>
              </a:rPr>
              <a:t>Geral de Vigilância em Saúde Ambiental </a:t>
            </a:r>
          </a:p>
          <a:p>
            <a:pPr>
              <a:spcAft>
                <a:spcPts val="300"/>
              </a:spcAft>
            </a:pPr>
            <a:r>
              <a:rPr lang="pt-BR" sz="1200" dirty="0">
                <a:solidFill>
                  <a:schemeClr val="bg2">
                    <a:lumMod val="50000"/>
                  </a:schemeClr>
                </a:solidFill>
                <a:latin typeface="Britannic Bold" panose="020B0903060703020204" pitchFamily="34" charset="0"/>
              </a:rPr>
              <a:t>Departamento de Saúde Ambiental, Saúde do Trabalhador e Vigilância das Emergências em Saúde Pública</a:t>
            </a:r>
          </a:p>
          <a:p>
            <a:pPr>
              <a:spcAft>
                <a:spcPts val="300"/>
              </a:spcAft>
            </a:pPr>
            <a:r>
              <a:rPr lang="pt-BR" sz="1200" dirty="0">
                <a:solidFill>
                  <a:schemeClr val="bg2">
                    <a:lumMod val="50000"/>
                  </a:schemeClr>
                </a:solidFill>
                <a:latin typeface="Britannic Bold" panose="020B0903060703020204" pitchFamily="34" charset="0"/>
              </a:rPr>
              <a:t>12/06/2019</a:t>
            </a:r>
          </a:p>
        </p:txBody>
      </p:sp>
    </p:spTree>
    <p:extLst>
      <p:ext uri="{BB962C8B-B14F-4D97-AF65-F5344CB8AC3E}">
        <p14:creationId xmlns:p14="http://schemas.microsoft.com/office/powerpoint/2010/main" val="92598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375B0DB-1766-4946-B4B7-D5AEAA083E19}"/>
              </a:ext>
            </a:extLst>
          </p:cNvPr>
          <p:cNvPicPr>
            <a:picLocks noChangeAspect="1"/>
          </p:cNvPicPr>
          <p:nvPr/>
        </p:nvPicPr>
        <p:blipFill rotWithShape="1">
          <a:blip r:embed="rId2"/>
          <a:srcRect l="14328" t="11972" r="15075" b="9184"/>
          <a:stretch/>
        </p:blipFill>
        <p:spPr>
          <a:xfrm>
            <a:off x="178830" y="1064525"/>
            <a:ext cx="8786340" cy="5517005"/>
          </a:xfrm>
          <a:prstGeom prst="rect">
            <a:avLst/>
          </a:prstGeom>
        </p:spPr>
      </p:pic>
      <p:sp>
        <p:nvSpPr>
          <p:cNvPr id="6" name="Título 1">
            <a:extLst>
              <a:ext uri="{FF2B5EF4-FFF2-40B4-BE49-F238E27FC236}">
                <a16:creationId xmlns:a16="http://schemas.microsoft.com/office/drawing/2014/main" id="{C70531D5-C8CE-4C79-9CB3-AEA2C99BD620}"/>
              </a:ext>
            </a:extLst>
          </p:cNvPr>
          <p:cNvSpPr>
            <a:spLocks noGrp="1"/>
          </p:cNvSpPr>
          <p:nvPr>
            <p:ph type="title"/>
          </p:nvPr>
        </p:nvSpPr>
        <p:spPr>
          <a:xfrm>
            <a:off x="178830" y="140842"/>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spTree>
    <p:extLst>
      <p:ext uri="{BB962C8B-B14F-4D97-AF65-F5344CB8AC3E}">
        <p14:creationId xmlns:p14="http://schemas.microsoft.com/office/powerpoint/2010/main" val="165347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672C311-F264-459A-B7DE-6C91242892FB}"/>
              </a:ext>
            </a:extLst>
          </p:cNvPr>
          <p:cNvSpPr>
            <a:spLocks noGrp="1"/>
          </p:cNvSpPr>
          <p:nvPr>
            <p:ph type="title"/>
          </p:nvPr>
        </p:nvSpPr>
        <p:spPr>
          <a:xfrm>
            <a:off x="350287" y="214414"/>
            <a:ext cx="8967157" cy="540199"/>
          </a:xfrm>
          <a:prstGeom prst="rect">
            <a:avLst/>
          </a:prstGeom>
        </p:spPr>
        <p:txBody>
          <a:bodyPr anchor="ctr">
            <a:normAutofit/>
          </a:bodyPr>
          <a:lstStyle/>
          <a:p>
            <a:r>
              <a:rPr lang="pt-BR" sz="1700" dirty="0"/>
              <a:t>MONITORAMENTO DE AGROTÓXICOS EM ÁGUA DE CONSUMO HUMANO</a:t>
            </a:r>
            <a:br>
              <a:rPr lang="pt-BR" sz="1700" dirty="0"/>
            </a:br>
            <a:r>
              <a:rPr lang="pt-BR" sz="1700" dirty="0"/>
              <a:t>Anexo XX da Portaria de Consolidação nº 5 de 2017 – Ministério da Saúde</a:t>
            </a:r>
          </a:p>
        </p:txBody>
      </p:sp>
      <p:sp>
        <p:nvSpPr>
          <p:cNvPr id="11" name="Content Placeholder 2">
            <a:extLst>
              <a:ext uri="{FF2B5EF4-FFF2-40B4-BE49-F238E27FC236}">
                <a16:creationId xmlns:a16="http://schemas.microsoft.com/office/drawing/2014/main" id="{3AA4C0AC-5DCD-40DE-9D07-2F7AADEF7C9F}"/>
              </a:ext>
            </a:extLst>
          </p:cNvPr>
          <p:cNvSpPr>
            <a:spLocks noGrp="1"/>
          </p:cNvSpPr>
          <p:nvPr>
            <p:ph sz="half" idx="1"/>
          </p:nvPr>
        </p:nvSpPr>
        <p:spPr>
          <a:xfrm>
            <a:off x="560494" y="1794851"/>
            <a:ext cx="3843341" cy="3909758"/>
          </a:xfrm>
          <a:prstGeom prst="rect">
            <a:avLst/>
          </a:prstGeom>
        </p:spPr>
        <p:txBody>
          <a:bodyPr>
            <a:normAutofit lnSpcReduction="10000"/>
          </a:bodyPr>
          <a:lstStyle/>
          <a:p>
            <a:pPr algn="just"/>
            <a:r>
              <a:rPr lang="en-US" sz="1800" dirty="0"/>
              <a:t>São </a:t>
            </a:r>
            <a:r>
              <a:rPr lang="en-US" sz="1800" dirty="0" err="1"/>
              <a:t>inúmeras</a:t>
            </a:r>
            <a:r>
              <a:rPr lang="en-US" sz="1800" dirty="0"/>
              <a:t> as </a:t>
            </a:r>
            <a:r>
              <a:rPr lang="en-US" sz="1800" dirty="0" err="1"/>
              <a:t>possibilidades</a:t>
            </a:r>
            <a:r>
              <a:rPr lang="en-US" sz="1800" dirty="0"/>
              <a:t> de </a:t>
            </a:r>
            <a:r>
              <a:rPr lang="en-US" sz="1800" dirty="0" err="1"/>
              <a:t>exposição</a:t>
            </a:r>
            <a:r>
              <a:rPr lang="en-US" sz="1800" dirty="0"/>
              <a:t> a </a:t>
            </a:r>
            <a:r>
              <a:rPr lang="en-US" sz="1800" dirty="0" err="1"/>
              <a:t>múltiplas</a:t>
            </a:r>
            <a:r>
              <a:rPr lang="en-US" sz="1800" dirty="0"/>
              <a:t> </a:t>
            </a:r>
            <a:r>
              <a:rPr lang="en-US" sz="1800" dirty="0" err="1"/>
              <a:t>substâncias</a:t>
            </a:r>
            <a:r>
              <a:rPr lang="en-US" sz="1800" dirty="0"/>
              <a:t> </a:t>
            </a:r>
            <a:r>
              <a:rPr lang="en-US" sz="1800" dirty="0" err="1"/>
              <a:t>químicas</a:t>
            </a:r>
            <a:r>
              <a:rPr lang="en-US" sz="1800" dirty="0"/>
              <a:t>;</a:t>
            </a:r>
          </a:p>
          <a:p>
            <a:pPr algn="just"/>
            <a:r>
              <a:rPr lang="en-US" sz="1800" dirty="0" err="1"/>
              <a:t>Os</a:t>
            </a:r>
            <a:r>
              <a:rPr lang="en-US" sz="1800" dirty="0"/>
              <a:t> dados </a:t>
            </a:r>
            <a:r>
              <a:rPr lang="en-US" sz="1800" dirty="0" err="1"/>
              <a:t>provenientes</a:t>
            </a:r>
            <a:r>
              <a:rPr lang="en-US" sz="1800" dirty="0"/>
              <a:t> de </a:t>
            </a:r>
            <a:r>
              <a:rPr lang="en-US" sz="1800" dirty="0" err="1"/>
              <a:t>modelos</a:t>
            </a:r>
            <a:r>
              <a:rPr lang="en-US" sz="1800" dirty="0"/>
              <a:t> dose-</a:t>
            </a:r>
            <a:r>
              <a:rPr lang="en-US" sz="1800" dirty="0" err="1"/>
              <a:t>resposta</a:t>
            </a:r>
            <a:r>
              <a:rPr lang="en-US" sz="1800" dirty="0"/>
              <a:t> de </a:t>
            </a:r>
            <a:r>
              <a:rPr lang="en-US" sz="1800" dirty="0" err="1"/>
              <a:t>exposição</a:t>
            </a:r>
            <a:r>
              <a:rPr lang="en-US" sz="1800" dirty="0"/>
              <a:t> </a:t>
            </a:r>
            <a:r>
              <a:rPr lang="en-US" sz="1800" dirty="0" err="1"/>
              <a:t>simultânea</a:t>
            </a:r>
            <a:r>
              <a:rPr lang="en-US" sz="1800" dirty="0"/>
              <a:t> </a:t>
            </a:r>
            <a:r>
              <a:rPr lang="en-US" sz="1800" dirty="0" err="1"/>
              <a:t>ainda</a:t>
            </a:r>
            <a:r>
              <a:rPr lang="en-US" sz="1800" dirty="0"/>
              <a:t> </a:t>
            </a:r>
            <a:r>
              <a:rPr lang="en-US" sz="1800" dirty="0" err="1"/>
              <a:t>são</a:t>
            </a:r>
            <a:r>
              <a:rPr lang="en-US" sz="1800" dirty="0"/>
              <a:t> </a:t>
            </a:r>
            <a:r>
              <a:rPr lang="en-US" sz="1800" dirty="0" err="1"/>
              <a:t>limitados</a:t>
            </a:r>
            <a:r>
              <a:rPr lang="en-US" sz="1800" dirty="0"/>
              <a:t> </a:t>
            </a:r>
            <a:r>
              <a:rPr lang="en-US" sz="1800" dirty="0" err="1"/>
              <a:t>na</a:t>
            </a:r>
            <a:r>
              <a:rPr lang="en-US" sz="1800" dirty="0"/>
              <a:t> </a:t>
            </a:r>
            <a:r>
              <a:rPr lang="en-US" sz="1800" dirty="0" err="1"/>
              <a:t>literatura</a:t>
            </a:r>
            <a:r>
              <a:rPr lang="en-US" sz="1800" dirty="0"/>
              <a:t>;</a:t>
            </a:r>
          </a:p>
          <a:p>
            <a:pPr algn="just"/>
            <a:r>
              <a:rPr lang="en-US" sz="1800" dirty="0"/>
              <a:t>A </a:t>
            </a:r>
            <a:r>
              <a:rPr lang="en-US" sz="1800" dirty="0" err="1"/>
              <a:t>definição</a:t>
            </a:r>
            <a:r>
              <a:rPr lang="en-US" sz="1800" dirty="0"/>
              <a:t> de VMPs </a:t>
            </a:r>
            <a:r>
              <a:rPr lang="en-US" sz="1800" dirty="0" err="1"/>
              <a:t>individuais</a:t>
            </a:r>
            <a:r>
              <a:rPr lang="en-US" sz="1800" dirty="0"/>
              <a:t> por </a:t>
            </a:r>
            <a:r>
              <a:rPr lang="en-US" sz="1800" dirty="0" err="1"/>
              <a:t>substância</a:t>
            </a:r>
            <a:r>
              <a:rPr lang="en-US" sz="1800" dirty="0"/>
              <a:t> é, </a:t>
            </a:r>
            <a:r>
              <a:rPr lang="en-US" sz="1800" dirty="0" err="1"/>
              <a:t>portanto</a:t>
            </a:r>
            <a:r>
              <a:rPr lang="en-US" sz="1800" dirty="0"/>
              <a:t>, a </a:t>
            </a:r>
            <a:r>
              <a:rPr lang="en-US" sz="1800" dirty="0" err="1"/>
              <a:t>escolha</a:t>
            </a:r>
            <a:r>
              <a:rPr lang="en-US" sz="1800" dirty="0"/>
              <a:t> </a:t>
            </a:r>
            <a:r>
              <a:rPr lang="en-US" sz="1800" dirty="0" err="1"/>
              <a:t>regulatória</a:t>
            </a:r>
            <a:r>
              <a:rPr lang="en-US" sz="1800" dirty="0"/>
              <a:t> do </a:t>
            </a:r>
            <a:r>
              <a:rPr lang="en-US" sz="1800" dirty="0" err="1"/>
              <a:t>Brasil</a:t>
            </a:r>
            <a:r>
              <a:rPr lang="en-US" sz="1800" dirty="0"/>
              <a:t>, da OMS e outros </a:t>
            </a:r>
            <a:r>
              <a:rPr lang="en-US" sz="1800" dirty="0" err="1"/>
              <a:t>países</a:t>
            </a:r>
            <a:r>
              <a:rPr lang="en-US" sz="1800" dirty="0"/>
              <a:t>;</a:t>
            </a:r>
          </a:p>
          <a:p>
            <a:pPr algn="just"/>
            <a:r>
              <a:rPr lang="en-US" sz="1800" dirty="0" err="1"/>
              <a:t>Programas</a:t>
            </a:r>
            <a:r>
              <a:rPr lang="en-US" sz="1800" dirty="0"/>
              <a:t> de biomonitoramento e </a:t>
            </a:r>
            <a:r>
              <a:rPr lang="en-US" sz="1800" dirty="0" err="1"/>
              <a:t>avaliação</a:t>
            </a:r>
            <a:r>
              <a:rPr lang="en-US" sz="1800" dirty="0"/>
              <a:t> continua </a:t>
            </a:r>
            <a:r>
              <a:rPr lang="en-US" sz="1800" dirty="0" err="1"/>
              <a:t>têm</a:t>
            </a:r>
            <a:r>
              <a:rPr lang="en-US" sz="1800" dirty="0"/>
              <a:t> </a:t>
            </a:r>
            <a:r>
              <a:rPr lang="en-US" sz="1800" dirty="0" err="1"/>
              <a:t>sido</a:t>
            </a:r>
            <a:r>
              <a:rPr lang="en-US" sz="1800" dirty="0"/>
              <a:t> </a:t>
            </a:r>
            <a:r>
              <a:rPr lang="en-US" sz="1800" dirty="0" err="1"/>
              <a:t>implementados</a:t>
            </a:r>
            <a:r>
              <a:rPr lang="en-US" sz="1800" dirty="0"/>
              <a:t> para </a:t>
            </a:r>
            <a:r>
              <a:rPr lang="en-US" sz="1800" dirty="0" err="1"/>
              <a:t>possibilitar</a:t>
            </a:r>
            <a:r>
              <a:rPr lang="en-US" sz="1800" dirty="0"/>
              <a:t>, </a:t>
            </a:r>
            <a:r>
              <a:rPr lang="en-US" sz="1800" dirty="0" err="1"/>
              <a:t>futuramente</a:t>
            </a:r>
            <a:r>
              <a:rPr lang="en-US" sz="1800" dirty="0"/>
              <a:t>, a </a:t>
            </a:r>
            <a:r>
              <a:rPr lang="en-US" sz="1800" dirty="0" err="1"/>
              <a:t>avaliação</a:t>
            </a:r>
            <a:r>
              <a:rPr lang="en-US" sz="1800" dirty="0"/>
              <a:t> da </a:t>
            </a:r>
            <a:r>
              <a:rPr lang="en-US" sz="1800" dirty="0" err="1"/>
              <a:t>exposição</a:t>
            </a:r>
            <a:r>
              <a:rPr lang="en-US" sz="1800" dirty="0"/>
              <a:t> </a:t>
            </a:r>
            <a:r>
              <a:rPr lang="en-US" sz="1800" dirty="0" err="1"/>
              <a:t>múltipla</a:t>
            </a:r>
            <a:endParaRPr lang="en-US" sz="1800" dirty="0"/>
          </a:p>
        </p:txBody>
      </p:sp>
      <p:graphicFrame>
        <p:nvGraphicFramePr>
          <p:cNvPr id="6" name="Espaço Reservado para Conteúdo 5">
            <a:extLst>
              <a:ext uri="{FF2B5EF4-FFF2-40B4-BE49-F238E27FC236}">
                <a16:creationId xmlns:a16="http://schemas.microsoft.com/office/drawing/2014/main" id="{EA10B412-A3DE-4E6B-AD29-78B537B0571A}"/>
              </a:ext>
            </a:extLst>
          </p:cNvPr>
          <p:cNvGraphicFramePr>
            <a:graphicFrameLocks noGrp="1"/>
          </p:cNvGraphicFramePr>
          <p:nvPr>
            <p:ph sz="half" idx="2"/>
            <p:extLst>
              <p:ext uri="{D42A27DB-BD31-4B8C-83A1-F6EECF244321}">
                <p14:modId xmlns:p14="http://schemas.microsoft.com/office/powerpoint/2010/main" val="666878228"/>
              </p:ext>
            </p:extLst>
          </p:nvPr>
        </p:nvGraphicFramePr>
        <p:xfrm>
          <a:off x="4664647" y="2340596"/>
          <a:ext cx="38862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m 1"/>
          <p:cNvPicPr>
            <a:picLocks noChangeAspect="1"/>
          </p:cNvPicPr>
          <p:nvPr/>
        </p:nvPicPr>
        <p:blipFill rotWithShape="1">
          <a:blip r:embed="rId7"/>
          <a:srcRect l="25660" t="24738" r="27752" b="33975"/>
          <a:stretch/>
        </p:blipFill>
        <p:spPr>
          <a:xfrm>
            <a:off x="5134985" y="859430"/>
            <a:ext cx="2674201" cy="1481166"/>
          </a:xfrm>
          <a:prstGeom prst="rect">
            <a:avLst/>
          </a:prstGeom>
        </p:spPr>
      </p:pic>
    </p:spTree>
    <p:extLst>
      <p:ext uri="{BB962C8B-B14F-4D97-AF65-F5344CB8AC3E}">
        <p14:creationId xmlns:p14="http://schemas.microsoft.com/office/powerpoint/2010/main" val="144908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ço Reservado para Conteúdo 7">
            <a:extLst>
              <a:ext uri="{FF2B5EF4-FFF2-40B4-BE49-F238E27FC236}">
                <a16:creationId xmlns:a16="http://schemas.microsoft.com/office/drawing/2014/main" id="{646121D7-5F2C-47C6-8FAB-2B432604A6CD}"/>
              </a:ext>
            </a:extLst>
          </p:cNvPr>
          <p:cNvGraphicFramePr>
            <a:graphicFrameLocks noGrp="1"/>
          </p:cNvGraphicFramePr>
          <p:nvPr>
            <p:ph sz="half" idx="1"/>
            <p:extLst>
              <p:ext uri="{D42A27DB-BD31-4B8C-83A1-F6EECF244321}">
                <p14:modId xmlns:p14="http://schemas.microsoft.com/office/powerpoint/2010/main" val="3354422421"/>
              </p:ext>
            </p:extLst>
          </p:nvPr>
        </p:nvGraphicFramePr>
        <p:xfrm>
          <a:off x="711364" y="1009934"/>
          <a:ext cx="8078622" cy="473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225DD979-AEC2-4E6F-A965-FBA8C47555BD}"/>
              </a:ext>
            </a:extLst>
          </p:cNvPr>
          <p:cNvSpPr>
            <a:spLocks noGrp="1"/>
          </p:cNvSpPr>
          <p:nvPr>
            <p:ph type="title"/>
          </p:nvPr>
        </p:nvSpPr>
        <p:spPr>
          <a:xfrm>
            <a:off x="176843" y="140842"/>
            <a:ext cx="8967157" cy="869092"/>
          </a:xfrm>
          <a:prstGeom prst="rect">
            <a:avLst/>
          </a:prstGeom>
        </p:spPr>
        <p:txBody>
          <a:bodyPr anchor="ctr">
            <a:normAutofit/>
          </a:bodyPr>
          <a:lstStyle/>
          <a:p>
            <a:r>
              <a:rPr lang="pt-BR" sz="1700" dirty="0"/>
              <a:t>MONITORAMENTO DE AGROTÓXICOS EM ÁGUA DE CONSUMO HUMANO</a:t>
            </a:r>
            <a:br>
              <a:rPr lang="pt-BR" sz="1700" dirty="0"/>
            </a:br>
            <a:r>
              <a:rPr lang="pt-BR" sz="1700" dirty="0"/>
              <a:t>Revisão periódica do Anexo XX da Portaria de Consolidação nº 5 de 2017 – Ministério da Saúde</a:t>
            </a:r>
          </a:p>
        </p:txBody>
      </p:sp>
      <p:sp>
        <p:nvSpPr>
          <p:cNvPr id="2" name="Retângulo Arredondado 1"/>
          <p:cNvSpPr/>
          <p:nvPr/>
        </p:nvSpPr>
        <p:spPr>
          <a:xfrm>
            <a:off x="585240" y="3584028"/>
            <a:ext cx="2651946" cy="2543504"/>
          </a:xfrm>
          <a:prstGeom prst="roundRect">
            <a:avLst/>
          </a:prstGeom>
          <a:solidFill>
            <a:schemeClr val="accent4">
              <a:lumMod val="50000"/>
            </a:schemeClr>
          </a:solid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ABRASCO</a:t>
            </a:r>
          </a:p>
          <a:p>
            <a:pPr algn="ctr"/>
            <a:r>
              <a:rPr lang="pt-BR" b="1" dirty="0" smtClean="0"/>
              <a:t>FIOCRUZ</a:t>
            </a:r>
          </a:p>
          <a:p>
            <a:pPr algn="ctr"/>
            <a:r>
              <a:rPr lang="pt-BR" b="1" dirty="0" smtClean="0"/>
              <a:t>MPF</a:t>
            </a:r>
          </a:p>
          <a:p>
            <a:pPr algn="ctr"/>
            <a:r>
              <a:rPr lang="pt-BR" b="1" dirty="0" smtClean="0"/>
              <a:t>CONASS</a:t>
            </a:r>
          </a:p>
          <a:p>
            <a:pPr algn="ctr"/>
            <a:r>
              <a:rPr lang="pt-BR" b="1" dirty="0" smtClean="0"/>
              <a:t>CONASEMS</a:t>
            </a:r>
          </a:p>
          <a:p>
            <a:pPr algn="ctr"/>
            <a:r>
              <a:rPr lang="pt-BR" b="1" dirty="0" smtClean="0"/>
              <a:t>UFOP</a:t>
            </a:r>
          </a:p>
          <a:p>
            <a:pPr algn="ctr"/>
            <a:r>
              <a:rPr lang="pt-BR" b="1" dirty="0" smtClean="0"/>
              <a:t>UFV</a:t>
            </a:r>
          </a:p>
          <a:p>
            <a:pPr algn="ctr"/>
            <a:r>
              <a:rPr lang="pt-BR" b="1" dirty="0" smtClean="0"/>
              <a:t>UFJF</a:t>
            </a:r>
          </a:p>
          <a:p>
            <a:pPr algn="ctr"/>
            <a:r>
              <a:rPr lang="pt-BR" b="1" dirty="0" smtClean="0"/>
              <a:t>UNICAMP</a:t>
            </a:r>
          </a:p>
          <a:p>
            <a:pPr algn="ctr"/>
            <a:r>
              <a:rPr lang="pt-BR" b="1" dirty="0" smtClean="0"/>
              <a:t>ABES</a:t>
            </a:r>
          </a:p>
          <a:p>
            <a:pPr algn="ctr"/>
            <a:r>
              <a:rPr lang="pt-BR" b="1" dirty="0" smtClean="0"/>
              <a:t>ASSEMAE</a:t>
            </a:r>
            <a:endParaRPr lang="pt-BR" b="1" dirty="0"/>
          </a:p>
        </p:txBody>
      </p:sp>
    </p:spTree>
    <p:extLst>
      <p:ext uri="{BB962C8B-B14F-4D97-AF65-F5344CB8AC3E}">
        <p14:creationId xmlns:p14="http://schemas.microsoft.com/office/powerpoint/2010/main" val="216623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03" y="140842"/>
            <a:ext cx="8967157" cy="978274"/>
          </a:xfrm>
        </p:spPr>
        <p:txBody>
          <a:bodyPr/>
          <a:lstStyle/>
          <a:p>
            <a:pPr algn="just"/>
            <a:r>
              <a:rPr lang="pt-BR" dirty="0"/>
              <a:t>Resultados de monitoramento de agrotóxicos em água de consumo humano</a:t>
            </a:r>
            <a:br>
              <a:rPr lang="pt-BR" dirty="0"/>
            </a:br>
            <a:r>
              <a:rPr lang="pt-BR" dirty="0"/>
              <a:t>2,4 D + 2,4,5 T</a:t>
            </a:r>
          </a:p>
        </p:txBody>
      </p:sp>
      <p:pic>
        <p:nvPicPr>
          <p:cNvPr id="3" name="Imagem 2"/>
          <p:cNvPicPr>
            <a:picLocks noChangeAspect="1"/>
          </p:cNvPicPr>
          <p:nvPr/>
        </p:nvPicPr>
        <p:blipFill>
          <a:blip r:embed="rId2"/>
          <a:stretch>
            <a:fillRect/>
          </a:stretch>
        </p:blipFill>
        <p:spPr>
          <a:xfrm>
            <a:off x="1051974" y="1348072"/>
            <a:ext cx="6325007" cy="5369086"/>
          </a:xfrm>
          <a:prstGeom prst="rect">
            <a:avLst/>
          </a:prstGeom>
        </p:spPr>
      </p:pic>
    </p:spTree>
    <p:extLst>
      <p:ext uri="{BB962C8B-B14F-4D97-AF65-F5344CB8AC3E}">
        <p14:creationId xmlns:p14="http://schemas.microsoft.com/office/powerpoint/2010/main" val="381285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140" y="1397782"/>
            <a:ext cx="3524658" cy="540199"/>
          </a:xfrm>
        </p:spPr>
        <p:txBody>
          <a:bodyPr/>
          <a:lstStyle/>
          <a:p>
            <a:r>
              <a:rPr lang="pt-BR" dirty="0"/>
              <a:t/>
            </a:r>
            <a:br>
              <a:rPr lang="pt-BR" dirty="0"/>
            </a:br>
            <a:r>
              <a:rPr lang="pt-BR" dirty="0"/>
              <a:t>Resultados de monitoramento de agrotóxicos em água de consumo humano </a:t>
            </a:r>
            <a:br>
              <a:rPr lang="pt-BR" dirty="0"/>
            </a:br>
            <a:r>
              <a:rPr lang="pt-BR" dirty="0"/>
              <a:t/>
            </a:r>
            <a:br>
              <a:rPr lang="pt-BR" dirty="0"/>
            </a:br>
            <a:r>
              <a:rPr lang="pt-BR" dirty="0" err="1"/>
              <a:t>Alaclor</a:t>
            </a:r>
            <a:r>
              <a:rPr lang="pt-BR" dirty="0"/>
              <a:t/>
            </a:r>
            <a:br>
              <a:rPr lang="pt-BR" dirty="0"/>
            </a:br>
            <a:r>
              <a:rPr lang="pt-BR" dirty="0"/>
              <a:t/>
            </a:r>
            <a:br>
              <a:rPr lang="pt-BR" dirty="0"/>
            </a:br>
            <a:r>
              <a:rPr lang="pt-BR" sz="1400" b="0" dirty="0"/>
              <a:t>Herbicida utilizado em </a:t>
            </a:r>
            <a:r>
              <a:rPr lang="pt-BR" sz="1400" b="0" dirty="0" err="1"/>
              <a:t>pré</a:t>
            </a:r>
            <a:r>
              <a:rPr lang="pt-BR" sz="1400" b="0" dirty="0"/>
              <a:t>-emergência nas culturas de algodão, amendoim, café, cana-de-açúcar, girassol, milho e soja;</a:t>
            </a:r>
            <a:br>
              <a:rPr lang="pt-BR" sz="1400" b="0" dirty="0"/>
            </a:br>
            <a:r>
              <a:rPr lang="pt-BR" sz="1400" b="0" dirty="0"/>
              <a:t/>
            </a:r>
            <a:br>
              <a:rPr lang="pt-BR" sz="1400" b="0" dirty="0"/>
            </a:br>
            <a:r>
              <a:rPr lang="pt-BR" sz="1400" b="0" dirty="0"/>
              <a:t>Carcinogênico; </a:t>
            </a:r>
            <a:r>
              <a:rPr lang="pt-BR" sz="1400" b="0" dirty="0" err="1"/>
              <a:t>hemossiderose</a:t>
            </a:r>
            <a:r>
              <a:rPr lang="pt-BR" sz="1400" b="0" dirty="0"/>
              <a:t> no rim, fígado e baço.</a:t>
            </a:r>
          </a:p>
        </p:txBody>
      </p:sp>
      <p:pic>
        <p:nvPicPr>
          <p:cNvPr id="3" name="Imagem 2"/>
          <p:cNvPicPr>
            <a:picLocks noChangeAspect="1"/>
          </p:cNvPicPr>
          <p:nvPr/>
        </p:nvPicPr>
        <p:blipFill>
          <a:blip r:embed="rId2"/>
          <a:stretch>
            <a:fillRect/>
          </a:stretch>
        </p:blipFill>
        <p:spPr>
          <a:xfrm>
            <a:off x="3517550" y="2047164"/>
            <a:ext cx="5626450" cy="4700144"/>
          </a:xfrm>
          <a:prstGeom prst="rect">
            <a:avLst/>
          </a:prstGeom>
        </p:spPr>
      </p:pic>
    </p:spTree>
    <p:extLst>
      <p:ext uri="{BB962C8B-B14F-4D97-AF65-F5344CB8AC3E}">
        <p14:creationId xmlns:p14="http://schemas.microsoft.com/office/powerpoint/2010/main" val="402773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66" y="1743121"/>
            <a:ext cx="3579249" cy="759910"/>
          </a:xfrm>
        </p:spPr>
        <p:txBody>
          <a:bodyPr/>
          <a:lstStyle/>
          <a:p>
            <a:r>
              <a:rPr lang="pt-BR" dirty="0"/>
              <a:t/>
            </a:r>
            <a:br>
              <a:rPr lang="pt-BR" dirty="0"/>
            </a:br>
            <a:r>
              <a:rPr lang="pt-BR" dirty="0"/>
              <a:t>Resultados de monitoramento de agrotóxicos em água de consumo humano </a:t>
            </a:r>
            <a:br>
              <a:rPr lang="pt-BR" dirty="0"/>
            </a:br>
            <a:r>
              <a:rPr lang="pt-BR" dirty="0"/>
              <a:t/>
            </a:r>
            <a:br>
              <a:rPr lang="pt-BR" dirty="0"/>
            </a:br>
            <a:r>
              <a:rPr lang="pt-BR" dirty="0" err="1"/>
              <a:t>Aldrin</a:t>
            </a:r>
            <a:r>
              <a:rPr lang="pt-BR" dirty="0"/>
              <a:t> + </a:t>
            </a:r>
            <a:r>
              <a:rPr lang="pt-BR" dirty="0" err="1"/>
              <a:t>Dieldrin</a:t>
            </a:r>
            <a:r>
              <a:rPr lang="pt-BR" dirty="0"/>
              <a:t/>
            </a:r>
            <a:br>
              <a:rPr lang="pt-BR" dirty="0"/>
            </a:br>
            <a:r>
              <a:rPr lang="pt-BR" dirty="0"/>
              <a:t/>
            </a:r>
            <a:br>
              <a:rPr lang="pt-BR" dirty="0"/>
            </a:br>
            <a:r>
              <a:rPr lang="pt-BR" sz="1600" b="0" dirty="0"/>
              <a:t>Proibido desde 1985 por ser um poluente orgânico persistente;</a:t>
            </a:r>
            <a:br>
              <a:rPr lang="pt-BR" sz="1600" b="0" dirty="0"/>
            </a:br>
            <a:r>
              <a:rPr lang="pt-BR" sz="1600" b="0" dirty="0"/>
              <a:t/>
            </a:r>
            <a:br>
              <a:rPr lang="pt-BR" sz="1600" b="0" dirty="0"/>
            </a:br>
            <a:r>
              <a:rPr lang="pt-BR" sz="1600" b="0" dirty="0"/>
              <a:t>O </a:t>
            </a:r>
            <a:r>
              <a:rPr lang="pt-BR" sz="1600" b="0" dirty="0" err="1"/>
              <a:t>aldrin</a:t>
            </a:r>
            <a:r>
              <a:rPr lang="pt-BR" sz="1600" b="0" dirty="0"/>
              <a:t> e o </a:t>
            </a:r>
            <a:r>
              <a:rPr lang="pt-BR" sz="1600" b="0" dirty="0" err="1"/>
              <a:t>dieldrin</a:t>
            </a:r>
            <a:r>
              <a:rPr lang="pt-BR" sz="1600" b="0" dirty="0"/>
              <a:t> têm mais de um mecanismo de toxicidade. Os órgãos alvo são o sistema nervoso central e o fígado. </a:t>
            </a:r>
            <a:r>
              <a:rPr lang="pt-BR" sz="1600" b="0" dirty="0" err="1"/>
              <a:t>Dieldrin</a:t>
            </a:r>
            <a:r>
              <a:rPr lang="pt-BR" sz="1600" b="0" dirty="0"/>
              <a:t> é teratogênico.</a:t>
            </a:r>
            <a:r>
              <a:rPr lang="pt-BR" sz="1600" dirty="0"/>
              <a:t/>
            </a:r>
            <a:br>
              <a:rPr lang="pt-BR" sz="1600" dirty="0"/>
            </a:br>
            <a:endParaRPr lang="pt-BR" dirty="0"/>
          </a:p>
        </p:txBody>
      </p:sp>
      <p:pic>
        <p:nvPicPr>
          <p:cNvPr id="3" name="Imagem 2"/>
          <p:cNvPicPr>
            <a:picLocks noChangeAspect="1"/>
          </p:cNvPicPr>
          <p:nvPr/>
        </p:nvPicPr>
        <p:blipFill>
          <a:blip r:embed="rId2"/>
          <a:stretch>
            <a:fillRect/>
          </a:stretch>
        </p:blipFill>
        <p:spPr>
          <a:xfrm>
            <a:off x="3838515" y="2292823"/>
            <a:ext cx="5305485" cy="4417925"/>
          </a:xfrm>
          <a:prstGeom prst="rect">
            <a:avLst/>
          </a:prstGeom>
        </p:spPr>
      </p:pic>
    </p:spTree>
    <p:extLst>
      <p:ext uri="{BB962C8B-B14F-4D97-AF65-F5344CB8AC3E}">
        <p14:creationId xmlns:p14="http://schemas.microsoft.com/office/powerpoint/2010/main" val="89888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590" y="2699703"/>
            <a:ext cx="3633840" cy="729297"/>
          </a:xfrm>
        </p:spPr>
        <p:txBody>
          <a:bodyPr/>
          <a:lstStyle/>
          <a:p>
            <a:r>
              <a:rPr lang="pt-BR" dirty="0"/>
              <a:t>Resultados de monitoramento de agrotóxicos em água de consumo humano</a:t>
            </a:r>
            <a:br>
              <a:rPr lang="pt-BR" dirty="0"/>
            </a:br>
            <a:r>
              <a:rPr lang="pt-BR" dirty="0"/>
              <a:t/>
            </a:r>
            <a:br>
              <a:rPr lang="pt-BR" dirty="0"/>
            </a:br>
            <a:r>
              <a:rPr lang="pt-BR" dirty="0"/>
              <a:t>Glifosato + AMPA</a:t>
            </a:r>
            <a:br>
              <a:rPr lang="pt-BR" dirty="0"/>
            </a:br>
            <a:r>
              <a:rPr lang="pt-BR" dirty="0"/>
              <a:t/>
            </a:r>
            <a:br>
              <a:rPr lang="pt-BR" dirty="0"/>
            </a:br>
            <a:r>
              <a:rPr lang="pt-BR" sz="1600" b="0" dirty="0">
                <a:solidFill>
                  <a:srgbClr val="5B9BD5">
                    <a:lumMod val="75000"/>
                  </a:srgbClr>
                </a:solidFill>
              </a:rPr>
              <a:t>Herbicida utilizado para aplicação pós-emergência em culturas de algodão, ameixa, arroz, banana, cacau, café, cana de açúcar, citros, coco, feijão, fumo, maçã, mamão, milho, nectarina, pastagem, </a:t>
            </a:r>
            <a:r>
              <a:rPr lang="pt-BR" sz="1600" b="0" dirty="0" err="1">
                <a:solidFill>
                  <a:srgbClr val="5B9BD5">
                    <a:lumMod val="75000"/>
                  </a:srgbClr>
                </a:solidFill>
              </a:rPr>
              <a:t>pêra</a:t>
            </a:r>
            <a:r>
              <a:rPr lang="pt-BR" sz="1600" b="0" dirty="0">
                <a:solidFill>
                  <a:srgbClr val="5B9BD5">
                    <a:lumMod val="75000"/>
                  </a:srgbClr>
                </a:solidFill>
              </a:rPr>
              <a:t>, pêssego, seringueira, soja, trigo, uva, dentre outros usos como </a:t>
            </a:r>
            <a:r>
              <a:rPr lang="pt-BR" sz="1600" b="0" dirty="0" err="1">
                <a:solidFill>
                  <a:srgbClr val="5B9BD5">
                    <a:lumMod val="75000"/>
                  </a:srgbClr>
                </a:solidFill>
              </a:rPr>
              <a:t>maturador</a:t>
            </a:r>
            <a:r>
              <a:rPr lang="pt-BR" sz="1600" b="0" dirty="0">
                <a:solidFill>
                  <a:srgbClr val="5B9BD5">
                    <a:lumMod val="75000"/>
                  </a:srgbClr>
                </a:solidFill>
              </a:rPr>
              <a:t>, dessecante, </a:t>
            </a:r>
            <a:r>
              <a:rPr lang="pt-BR" sz="1600" b="0" dirty="0" err="1">
                <a:solidFill>
                  <a:srgbClr val="5B9BD5">
                    <a:lumMod val="75000"/>
                  </a:srgbClr>
                </a:solidFill>
              </a:rPr>
              <a:t>etc.e</a:t>
            </a:r>
            <a:r>
              <a:rPr lang="pt-BR" sz="1600" b="0" dirty="0">
                <a:solidFill>
                  <a:srgbClr val="5B9BD5">
                    <a:lumMod val="75000"/>
                  </a:srgbClr>
                </a:solidFill>
              </a:rPr>
              <a:t>;</a:t>
            </a:r>
            <a:br>
              <a:rPr lang="pt-BR" sz="1600" b="0" dirty="0">
                <a:solidFill>
                  <a:srgbClr val="5B9BD5">
                    <a:lumMod val="75000"/>
                  </a:srgbClr>
                </a:solidFill>
              </a:rPr>
            </a:br>
            <a:r>
              <a:rPr lang="pt-BR" sz="1600" b="0" dirty="0">
                <a:solidFill>
                  <a:srgbClr val="5B9BD5">
                    <a:lumMod val="75000"/>
                  </a:srgbClr>
                </a:solidFill>
              </a:rPr>
              <a:t/>
            </a:r>
            <a:br>
              <a:rPr lang="pt-BR" sz="1600" b="0" dirty="0">
                <a:solidFill>
                  <a:srgbClr val="5B9BD5">
                    <a:lumMod val="75000"/>
                  </a:srgbClr>
                </a:solidFill>
              </a:rPr>
            </a:br>
            <a:r>
              <a:rPr lang="pt-BR" sz="1600" b="0" dirty="0">
                <a:solidFill>
                  <a:srgbClr val="5B9BD5">
                    <a:lumMod val="75000"/>
                  </a:srgbClr>
                </a:solidFill>
              </a:rPr>
              <a:t>Provável carcinogênico, de acordo com a IARC/OMS</a:t>
            </a:r>
            <a:r>
              <a:rPr lang="pt-BR" sz="1600" dirty="0">
                <a:solidFill>
                  <a:srgbClr val="5B9BD5">
                    <a:lumMod val="75000"/>
                  </a:srgbClr>
                </a:solidFill>
              </a:rPr>
              <a:t/>
            </a:r>
            <a:br>
              <a:rPr lang="pt-BR" sz="1600" dirty="0">
                <a:solidFill>
                  <a:srgbClr val="5B9BD5">
                    <a:lumMod val="75000"/>
                  </a:srgbClr>
                </a:solidFill>
              </a:rPr>
            </a:br>
            <a:endParaRPr lang="pt-BR" dirty="0"/>
          </a:p>
        </p:txBody>
      </p:sp>
      <p:pic>
        <p:nvPicPr>
          <p:cNvPr id="3" name="Imagem 2"/>
          <p:cNvPicPr>
            <a:picLocks noChangeAspect="1"/>
          </p:cNvPicPr>
          <p:nvPr/>
        </p:nvPicPr>
        <p:blipFill>
          <a:blip r:embed="rId2"/>
          <a:stretch>
            <a:fillRect/>
          </a:stretch>
        </p:blipFill>
        <p:spPr>
          <a:xfrm>
            <a:off x="3555921" y="2197290"/>
            <a:ext cx="5588079" cy="4519868"/>
          </a:xfrm>
          <a:prstGeom prst="rect">
            <a:avLst/>
          </a:prstGeom>
        </p:spPr>
      </p:pic>
    </p:spTree>
    <p:extLst>
      <p:ext uri="{BB962C8B-B14F-4D97-AF65-F5344CB8AC3E}">
        <p14:creationId xmlns:p14="http://schemas.microsoft.com/office/powerpoint/2010/main" val="390572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PRINCIPAIS PERSPECTIVAS</a:t>
            </a:r>
            <a:endParaRPr lang="pt-BR" dirty="0"/>
          </a:p>
        </p:txBody>
      </p:sp>
      <p:graphicFrame>
        <p:nvGraphicFramePr>
          <p:cNvPr id="3" name="Diagrama 2"/>
          <p:cNvGraphicFramePr/>
          <p:nvPr>
            <p:extLst>
              <p:ext uri="{D42A27DB-BD31-4B8C-83A1-F6EECF244321}">
                <p14:modId xmlns:p14="http://schemas.microsoft.com/office/powerpoint/2010/main" val="3617857789"/>
              </p:ext>
            </p:extLst>
          </p:nvPr>
        </p:nvGraphicFramePr>
        <p:xfrm>
          <a:off x="265315" y="140842"/>
          <a:ext cx="8565931" cy="456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m para plano de seguranÃ§a da Ã¡g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3563" y="3602398"/>
            <a:ext cx="4574080" cy="24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1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36976" y="210208"/>
            <a:ext cx="8822941" cy="515996"/>
          </a:xfrm>
        </p:spPr>
        <p:txBody>
          <a:bodyPr/>
          <a:lstStyle/>
          <a:p>
            <a:pPr algn="ctr"/>
            <a:r>
              <a:rPr lang="pt-BR" sz="2400" dirty="0" smtClean="0"/>
              <a:t>FONTES DE INFORMAÇÃO E MATERIAIS DO MINISTÉRIO DA SAÚDE</a:t>
            </a:r>
            <a:endParaRPr lang="pt-BR" sz="2400" dirty="0"/>
          </a:p>
        </p:txBody>
      </p:sp>
      <p:sp>
        <p:nvSpPr>
          <p:cNvPr id="4" name="Espaço Reservado para Texto 3"/>
          <p:cNvSpPr>
            <a:spLocks noGrp="1"/>
          </p:cNvSpPr>
          <p:nvPr>
            <p:ph type="body" idx="1"/>
          </p:nvPr>
        </p:nvSpPr>
        <p:spPr>
          <a:xfrm>
            <a:off x="705096" y="862838"/>
            <a:ext cx="7886700" cy="1500187"/>
          </a:xfrm>
        </p:spPr>
        <p:txBody>
          <a:bodyPr/>
          <a:lstStyle/>
          <a:p>
            <a:pPr algn="ctr"/>
            <a:r>
              <a:rPr lang="pt-BR" dirty="0">
                <a:hlinkClick r:id="rId2"/>
              </a:rPr>
              <a:t>http://</a:t>
            </a:r>
            <a:r>
              <a:rPr lang="pt-BR" dirty="0" smtClean="0">
                <a:hlinkClick r:id="rId2"/>
              </a:rPr>
              <a:t>pisast.inf.br/assuntos-relacionados/temas/agua-para-consumo-humano</a:t>
            </a:r>
            <a:endParaRPr lang="pt-BR" dirty="0" smtClean="0"/>
          </a:p>
          <a:p>
            <a:pPr algn="ctr"/>
            <a:r>
              <a:rPr lang="pt-BR" dirty="0" smtClean="0">
                <a:hlinkClick r:id="rId3"/>
              </a:rPr>
              <a:t>http</a:t>
            </a:r>
            <a:r>
              <a:rPr lang="pt-BR" dirty="0">
                <a:hlinkClick r:id="rId3"/>
              </a:rPr>
              <a:t>://dados.gov.br/organization/ministerio-da-saude-ms</a:t>
            </a:r>
            <a:endParaRPr lang="pt-BR" dirty="0" smtClean="0"/>
          </a:p>
          <a:p>
            <a:endParaRPr lang="pt-BR" dirty="0"/>
          </a:p>
        </p:txBody>
      </p:sp>
      <p:pic>
        <p:nvPicPr>
          <p:cNvPr id="5" name="Imagem 4"/>
          <p:cNvPicPr>
            <a:picLocks noChangeAspect="1"/>
          </p:cNvPicPr>
          <p:nvPr/>
        </p:nvPicPr>
        <p:blipFill rotWithShape="1">
          <a:blip r:embed="rId4"/>
          <a:srcRect l="1059" t="7991" r="1059" b="11005"/>
          <a:stretch/>
        </p:blipFill>
        <p:spPr>
          <a:xfrm>
            <a:off x="333487" y="1775011"/>
            <a:ext cx="4968638" cy="2569893"/>
          </a:xfrm>
          <a:prstGeom prst="rect">
            <a:avLst/>
          </a:prstGeom>
        </p:spPr>
      </p:pic>
      <p:pic>
        <p:nvPicPr>
          <p:cNvPr id="6" name="Imagem 5"/>
          <p:cNvPicPr>
            <a:picLocks noChangeAspect="1"/>
          </p:cNvPicPr>
          <p:nvPr/>
        </p:nvPicPr>
        <p:blipFill rotWithShape="1">
          <a:blip r:embed="rId5"/>
          <a:srcRect l="15448" t="11882" r="16395" b="9561"/>
          <a:stretch/>
        </p:blipFill>
        <p:spPr>
          <a:xfrm>
            <a:off x="5411100" y="3542995"/>
            <a:ext cx="3560780" cy="2565073"/>
          </a:xfrm>
          <a:prstGeom prst="rect">
            <a:avLst/>
          </a:prstGeom>
        </p:spPr>
      </p:pic>
    </p:spTree>
    <p:extLst>
      <p:ext uri="{BB962C8B-B14F-4D97-AF65-F5344CB8AC3E}">
        <p14:creationId xmlns:p14="http://schemas.microsoft.com/office/powerpoint/2010/main" val="219691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86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DF72D-0577-4526-AF7D-278E7D76A7AA}"/>
              </a:ext>
            </a:extLst>
          </p:cNvPr>
          <p:cNvSpPr>
            <a:spLocks noGrp="1"/>
          </p:cNvSpPr>
          <p:nvPr>
            <p:ph type="title"/>
          </p:nvPr>
        </p:nvSpPr>
        <p:spPr>
          <a:xfrm>
            <a:off x="117254" y="332089"/>
            <a:ext cx="7870607" cy="555437"/>
          </a:xfrm>
        </p:spPr>
        <p:txBody>
          <a:bodyPr/>
          <a:lstStyle/>
          <a:p>
            <a:r>
              <a:rPr lang="pt-BR" dirty="0" smtClean="0"/>
              <a:t>ROTAS DE EXPOSIÇÃO A AGROTÓXICOS</a:t>
            </a:r>
            <a:br>
              <a:rPr lang="pt-BR" dirty="0" smtClean="0"/>
            </a:br>
            <a:endParaRPr lang="pt-BR" dirty="0"/>
          </a:p>
        </p:txBody>
      </p:sp>
      <p:graphicFrame>
        <p:nvGraphicFramePr>
          <p:cNvPr id="9" name="Espaço Reservado para Conteúdo 8">
            <a:extLst>
              <a:ext uri="{FF2B5EF4-FFF2-40B4-BE49-F238E27FC236}">
                <a16:creationId xmlns:a16="http://schemas.microsoft.com/office/drawing/2014/main" id="{0B953265-FA15-4007-9634-335ADB446CD2}"/>
              </a:ext>
            </a:extLst>
          </p:cNvPr>
          <p:cNvGraphicFramePr>
            <a:graphicFrameLocks noGrp="1"/>
          </p:cNvGraphicFramePr>
          <p:nvPr>
            <p:ph sz="half" idx="1"/>
            <p:extLst>
              <p:ext uri="{D42A27DB-BD31-4B8C-83A1-F6EECF244321}">
                <p14:modId xmlns:p14="http://schemas.microsoft.com/office/powerpoint/2010/main" val="810438298"/>
              </p:ext>
            </p:extLst>
          </p:nvPr>
        </p:nvGraphicFramePr>
        <p:xfrm>
          <a:off x="1870527" y="264327"/>
          <a:ext cx="8407021" cy="5991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m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47" y="1399739"/>
            <a:ext cx="2221729" cy="1481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manipulaÃ§Ã£o agrotÃ³xic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741" y="3393105"/>
            <a:ext cx="2667685" cy="10583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pulverizaÃ§Ã£o aÃ©rea agrotÃ³xicos populaÃ§Ã£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339" y="4805768"/>
            <a:ext cx="2864488" cy="144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0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3BB97-FBBF-4B2C-AD33-D085FF931A64}"/>
              </a:ext>
            </a:extLst>
          </p:cNvPr>
          <p:cNvSpPr>
            <a:spLocks noGrp="1"/>
          </p:cNvSpPr>
          <p:nvPr>
            <p:ph type="title"/>
          </p:nvPr>
        </p:nvSpPr>
        <p:spPr>
          <a:xfrm>
            <a:off x="274424" y="155798"/>
            <a:ext cx="8354570" cy="937278"/>
          </a:xfrm>
          <a:prstGeom prst="rect">
            <a:avLst/>
          </a:prstGeom>
        </p:spPr>
        <p:txBody>
          <a:bodyPr anchor="b">
            <a:normAutofit/>
          </a:bodyPr>
          <a:lstStyle/>
          <a:p>
            <a:r>
              <a:rPr lang="pt-BR" dirty="0" smtClean="0"/>
              <a:t>EFEITOS À SAÚDE RELACIONADOS À EXPOSIÇÃO A AGROTÓXICOS</a:t>
            </a:r>
            <a:r>
              <a:rPr lang="pt-BR" dirty="0"/>
              <a:t/>
            </a:r>
            <a:br>
              <a:rPr lang="pt-BR" dirty="0"/>
            </a:br>
            <a:endParaRPr lang="pt-BR" dirty="0"/>
          </a:p>
        </p:txBody>
      </p:sp>
      <p:graphicFrame>
        <p:nvGraphicFramePr>
          <p:cNvPr id="5" name="Espaço Reservado para Conteúdo 4">
            <a:extLst>
              <a:ext uri="{FF2B5EF4-FFF2-40B4-BE49-F238E27FC236}">
                <a16:creationId xmlns:a16="http://schemas.microsoft.com/office/drawing/2014/main" id="{D3472C25-BE1E-43BE-9149-E5241885A769}"/>
              </a:ext>
            </a:extLst>
          </p:cNvPr>
          <p:cNvGraphicFramePr>
            <a:graphicFrameLocks noGrp="1"/>
          </p:cNvGraphicFramePr>
          <p:nvPr>
            <p:ph idx="1"/>
            <p:extLst>
              <p:ext uri="{D42A27DB-BD31-4B8C-83A1-F6EECF244321}">
                <p14:modId xmlns:p14="http://schemas.microsoft.com/office/powerpoint/2010/main" val="8473589"/>
              </p:ext>
            </p:extLst>
          </p:nvPr>
        </p:nvGraphicFramePr>
        <p:xfrm>
          <a:off x="4370867" y="1187669"/>
          <a:ext cx="4153023" cy="441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Cantos Arredondados 5">
            <a:extLst>
              <a:ext uri="{FF2B5EF4-FFF2-40B4-BE49-F238E27FC236}">
                <a16:creationId xmlns:a16="http://schemas.microsoft.com/office/drawing/2014/main" id="{D36C16DA-3E28-43C1-BA2B-BB02A5A34EC3}"/>
              </a:ext>
            </a:extLst>
          </p:cNvPr>
          <p:cNvSpPr/>
          <p:nvPr/>
        </p:nvSpPr>
        <p:spPr>
          <a:xfrm>
            <a:off x="774603" y="1974222"/>
            <a:ext cx="2705562" cy="243953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pt-BR" sz="2400" dirty="0"/>
              <a:t>Quantidade absorvida, tempo de exposição e toxicidade</a:t>
            </a:r>
          </a:p>
        </p:txBody>
      </p:sp>
    </p:spTree>
    <p:extLst>
      <p:ext uri="{BB962C8B-B14F-4D97-AF65-F5344CB8AC3E}">
        <p14:creationId xmlns:p14="http://schemas.microsoft.com/office/powerpoint/2010/main" val="43899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194DF2A-EEF4-449D-A513-9B9237DA6077}"/>
              </a:ext>
            </a:extLst>
          </p:cNvPr>
          <p:cNvPicPr>
            <a:picLocks noChangeAspect="1"/>
          </p:cNvPicPr>
          <p:nvPr/>
        </p:nvPicPr>
        <p:blipFill rotWithShape="1">
          <a:blip r:embed="rId2"/>
          <a:srcRect l="23433" t="18343" r="27165" b="14493"/>
          <a:stretch/>
        </p:blipFill>
        <p:spPr>
          <a:xfrm>
            <a:off x="286604" y="994659"/>
            <a:ext cx="4476465" cy="5024004"/>
          </a:xfrm>
          <a:prstGeom prst="rect">
            <a:avLst/>
          </a:prstGeom>
        </p:spPr>
      </p:pic>
      <p:pic>
        <p:nvPicPr>
          <p:cNvPr id="7" name="Imagem 6">
            <a:extLst>
              <a:ext uri="{FF2B5EF4-FFF2-40B4-BE49-F238E27FC236}">
                <a16:creationId xmlns:a16="http://schemas.microsoft.com/office/drawing/2014/main" id="{FD948E23-84B2-4DE1-A1EF-8C44D6D3FDA2}"/>
              </a:ext>
            </a:extLst>
          </p:cNvPr>
          <p:cNvPicPr>
            <a:picLocks noChangeAspect="1"/>
          </p:cNvPicPr>
          <p:nvPr/>
        </p:nvPicPr>
        <p:blipFill rotWithShape="1">
          <a:blip r:embed="rId3"/>
          <a:srcRect l="23582" t="28961" r="27015" b="21396"/>
          <a:stretch/>
        </p:blipFill>
        <p:spPr>
          <a:xfrm>
            <a:off x="4905661" y="1569494"/>
            <a:ext cx="3951735" cy="3125336"/>
          </a:xfrm>
          <a:prstGeom prst="rect">
            <a:avLst/>
          </a:prstGeom>
        </p:spPr>
      </p:pic>
      <p:sp>
        <p:nvSpPr>
          <p:cNvPr id="6" name="Título 1">
            <a:extLst>
              <a:ext uri="{FF2B5EF4-FFF2-40B4-BE49-F238E27FC236}">
                <a16:creationId xmlns:a16="http://schemas.microsoft.com/office/drawing/2014/main" id="{5DA3BB97-FBBF-4B2C-AD33-D085FF931A64}"/>
              </a:ext>
            </a:extLst>
          </p:cNvPr>
          <p:cNvSpPr txBox="1">
            <a:spLocks/>
          </p:cNvSpPr>
          <p:nvPr/>
        </p:nvSpPr>
        <p:spPr>
          <a:xfrm>
            <a:off x="286604" y="320140"/>
            <a:ext cx="8354570" cy="674519"/>
          </a:xfrm>
          <a:prstGeom prst="rect">
            <a:avLst/>
          </a:prstGeom>
        </p:spPr>
        <p:txBody>
          <a:bodyPr vert="horz" lIns="68580" tIns="34290" rIns="68580" bIns="34290" rtlCol="0" anchor="b">
            <a:normAutofit lnSpcReduction="10000"/>
          </a:bodyPr>
          <a:lstStyle>
            <a:lvl1pPr algn="l" defTabSz="685800" rtl="0" eaLnBrk="1" latinLnBrk="0" hangingPunct="1">
              <a:lnSpc>
                <a:spcPct val="90000"/>
              </a:lnSpc>
              <a:spcBef>
                <a:spcPct val="0"/>
              </a:spcBef>
              <a:buNone/>
              <a:defRPr sz="2400" b="1" kern="1200">
                <a:solidFill>
                  <a:schemeClr val="accent5">
                    <a:lumMod val="75000"/>
                  </a:schemeClr>
                </a:solidFill>
                <a:latin typeface="+mn-lt"/>
                <a:ea typeface="+mj-ea"/>
                <a:cs typeface="+mj-cs"/>
              </a:defRPr>
            </a:lvl1pPr>
          </a:lstStyle>
          <a:p>
            <a:r>
              <a:rPr lang="pt-BR" dirty="0" smtClean="0"/>
              <a:t>EFEITOS À SAÚDE RELACIONADOS À EXPOSIÇÃO A AGROTÓXICOS</a:t>
            </a:r>
            <a:br>
              <a:rPr lang="pt-BR" dirty="0" smtClean="0"/>
            </a:br>
            <a:endParaRPr lang="pt-BR" dirty="0"/>
          </a:p>
        </p:txBody>
      </p:sp>
    </p:spTree>
    <p:extLst>
      <p:ext uri="{BB962C8B-B14F-4D97-AF65-F5344CB8AC3E}">
        <p14:creationId xmlns:p14="http://schemas.microsoft.com/office/powerpoint/2010/main" val="13613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D075-C1E8-4A04-B3D8-A064AEDFE7B0}"/>
              </a:ext>
            </a:extLst>
          </p:cNvPr>
          <p:cNvSpPr>
            <a:spLocks noGrp="1"/>
          </p:cNvSpPr>
          <p:nvPr>
            <p:ph type="title"/>
          </p:nvPr>
        </p:nvSpPr>
        <p:spPr>
          <a:xfrm>
            <a:off x="246512" y="172373"/>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grpSp>
        <p:nvGrpSpPr>
          <p:cNvPr id="6" name="Agrupar 5"/>
          <p:cNvGrpSpPr/>
          <p:nvPr/>
        </p:nvGrpSpPr>
        <p:grpSpPr>
          <a:xfrm>
            <a:off x="412256" y="1187669"/>
            <a:ext cx="8384903" cy="5160579"/>
            <a:chOff x="2563026" y="1928416"/>
            <a:chExt cx="5565949" cy="3703169"/>
          </a:xfrm>
        </p:grpSpPr>
        <p:grpSp>
          <p:nvGrpSpPr>
            <p:cNvPr id="7" name="Agrupar 6"/>
            <p:cNvGrpSpPr/>
            <p:nvPr/>
          </p:nvGrpSpPr>
          <p:grpSpPr>
            <a:xfrm>
              <a:off x="2563026" y="1928416"/>
              <a:ext cx="5565949" cy="3703169"/>
              <a:chOff x="-158354" y="930931"/>
              <a:chExt cx="8290872" cy="2698565"/>
            </a:xfrm>
          </p:grpSpPr>
          <p:sp>
            <p:nvSpPr>
              <p:cNvPr id="8" name="Retângulo 7"/>
              <p:cNvSpPr/>
              <p:nvPr/>
            </p:nvSpPr>
            <p:spPr>
              <a:xfrm>
                <a:off x="-158354" y="930931"/>
                <a:ext cx="8290850" cy="2698550"/>
              </a:xfrm>
              <a:prstGeom prst="rect">
                <a:avLst/>
              </a:prstGeom>
              <a:noFill/>
              <a:ln>
                <a:noFill/>
              </a:ln>
            </p:spPr>
            <p:txBody>
              <a:bodyPr spcFirstLastPara="1" wrap="square" lIns="91425" tIns="91425" rIns="91425" bIns="91425" anchor="ctr" anchorCtr="0"/>
              <a:lstStyle/>
              <a:p>
                <a:pPr>
                  <a:lnSpc>
                    <a:spcPct val="107000"/>
                  </a:lnSpc>
                  <a:spcAft>
                    <a:spcPts val="0"/>
                  </a:spcAft>
                </a:pPr>
                <a:r>
                  <a:rPr lang="pt-BR" sz="1100">
                    <a:effectLst/>
                    <a:latin typeface="Calibri" panose="020F0502020204030204" pitchFamily="34" charset="0"/>
                    <a:ea typeface="Calibri" panose="020F0502020204030204" pitchFamily="34" charset="0"/>
                  </a:rPr>
                  <a:t> </a:t>
                </a:r>
              </a:p>
            </p:txBody>
          </p:sp>
          <p:sp>
            <p:nvSpPr>
              <p:cNvPr id="9" name="Retângulo 8"/>
              <p:cNvSpPr/>
              <p:nvPr/>
            </p:nvSpPr>
            <p:spPr>
              <a:xfrm>
                <a:off x="1813569" y="3104819"/>
                <a:ext cx="4504460" cy="524677"/>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b="1">
                    <a:solidFill>
                      <a:srgbClr val="000000"/>
                    </a:solidFill>
                    <a:effectLst/>
                    <a:latin typeface="Times New Roman" panose="02020603050405020304" pitchFamily="18" charset="0"/>
                    <a:ea typeface="Times New Roman" panose="02020603050405020304" pitchFamily="18" charset="0"/>
                  </a:rPr>
                  <a:t>Decreto n° 4.726</a:t>
                </a:r>
                <a:endParaRPr lang="pt-BR" sz="1100">
                  <a:effectLst/>
                  <a:latin typeface="Calibri" panose="020F0502020204030204" pitchFamily="34" charset="0"/>
                  <a:ea typeface="Calibri" panose="020F0502020204030204" pitchFamily="34" charset="0"/>
                </a:endParaRPr>
              </a:p>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Institui a SVS e a Vigilância em Saúde Ambiental. Dentre suas atribuições, consta a vigilância da qualidade da água para consumo humano</a:t>
                </a:r>
                <a:endParaRPr lang="pt-BR" sz="1100">
                  <a:effectLst/>
                  <a:latin typeface="Calibri" panose="020F0502020204030204" pitchFamily="34" charset="0"/>
                  <a:ea typeface="Calibri" panose="020F0502020204030204" pitchFamily="34" charset="0"/>
                </a:endParaRPr>
              </a:p>
            </p:txBody>
          </p:sp>
          <p:cxnSp>
            <p:nvCxnSpPr>
              <p:cNvPr id="10" name="Conector de Seta Reta 9"/>
              <p:cNvCxnSpPr/>
              <p:nvPr/>
            </p:nvCxnSpPr>
            <p:spPr>
              <a:xfrm rot="10800000">
                <a:off x="3096865" y="2271564"/>
                <a:ext cx="413" cy="154281"/>
              </a:xfrm>
              <a:prstGeom prst="straightConnector1">
                <a:avLst/>
              </a:prstGeom>
              <a:noFill/>
              <a:ln w="38100" cap="flat" cmpd="sng">
                <a:solidFill>
                  <a:srgbClr val="000000"/>
                </a:solidFill>
                <a:prstDash val="solid"/>
                <a:miter lim="800000"/>
                <a:headEnd type="none" w="sm" len="sm"/>
                <a:tailEnd type="none" w="sm" len="sm"/>
              </a:ln>
            </p:spPr>
          </p:cxnSp>
          <p:sp>
            <p:nvSpPr>
              <p:cNvPr id="11" name="Retângulo 10"/>
              <p:cNvSpPr/>
              <p:nvPr/>
            </p:nvSpPr>
            <p:spPr>
              <a:xfrm>
                <a:off x="2724021" y="2438444"/>
                <a:ext cx="744438" cy="184088"/>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2000</a:t>
                </a:r>
                <a:endParaRPr lang="pt-BR" sz="1100">
                  <a:effectLst/>
                  <a:latin typeface="Calibri" panose="020F0502020204030204" pitchFamily="34" charset="0"/>
                  <a:ea typeface="Calibri" panose="020F0502020204030204" pitchFamily="34" charset="0"/>
                </a:endParaRPr>
              </a:p>
            </p:txBody>
          </p:sp>
          <p:cxnSp>
            <p:nvCxnSpPr>
              <p:cNvPr id="12" name="Conector de Seta Reta 11"/>
              <p:cNvCxnSpPr/>
              <p:nvPr/>
            </p:nvCxnSpPr>
            <p:spPr>
              <a:xfrm rot="10800000" flipH="1">
                <a:off x="627953" y="2431931"/>
                <a:ext cx="6840000" cy="111"/>
              </a:xfrm>
              <a:prstGeom prst="straightConnector1">
                <a:avLst/>
              </a:prstGeom>
              <a:noFill/>
              <a:ln w="57150" cap="flat" cmpd="sng">
                <a:solidFill>
                  <a:srgbClr val="000000"/>
                </a:solidFill>
                <a:prstDash val="solid"/>
                <a:miter lim="800000"/>
                <a:headEnd type="none" w="sm" len="sm"/>
                <a:tailEnd type="none" w="sm" len="sm"/>
              </a:ln>
            </p:spPr>
          </p:cxnSp>
          <p:cxnSp>
            <p:nvCxnSpPr>
              <p:cNvPr id="13" name="Conector de Seta Reta 12"/>
              <p:cNvCxnSpPr/>
              <p:nvPr/>
            </p:nvCxnSpPr>
            <p:spPr>
              <a:xfrm rot="10800000">
                <a:off x="1058988" y="2215030"/>
                <a:ext cx="0" cy="209871"/>
              </a:xfrm>
              <a:prstGeom prst="straightConnector1">
                <a:avLst/>
              </a:prstGeom>
              <a:noFill/>
              <a:ln w="38100" cap="flat" cmpd="sng">
                <a:solidFill>
                  <a:srgbClr val="000000"/>
                </a:solidFill>
                <a:prstDash val="solid"/>
                <a:miter lim="800000"/>
                <a:headEnd type="none" w="sm" len="sm"/>
                <a:tailEnd type="none" w="sm" len="sm"/>
              </a:ln>
            </p:spPr>
          </p:cxnSp>
          <p:cxnSp>
            <p:nvCxnSpPr>
              <p:cNvPr id="14" name="Conector de Seta Reta 13"/>
              <p:cNvCxnSpPr/>
              <p:nvPr/>
            </p:nvCxnSpPr>
            <p:spPr>
              <a:xfrm rot="10800000">
                <a:off x="1751085" y="2446596"/>
                <a:ext cx="0" cy="180016"/>
              </a:xfrm>
              <a:prstGeom prst="straightConnector1">
                <a:avLst/>
              </a:prstGeom>
              <a:noFill/>
              <a:ln w="38100" cap="flat" cmpd="sng">
                <a:solidFill>
                  <a:srgbClr val="000000"/>
                </a:solidFill>
                <a:prstDash val="solid"/>
                <a:miter lim="800000"/>
                <a:headEnd type="none" w="sm" len="sm"/>
                <a:tailEnd type="none" w="sm" len="sm"/>
              </a:ln>
            </p:spPr>
          </p:cxnSp>
          <p:sp>
            <p:nvSpPr>
              <p:cNvPr id="15" name="Retângulo 14"/>
              <p:cNvSpPr/>
              <p:nvPr/>
            </p:nvSpPr>
            <p:spPr>
              <a:xfrm>
                <a:off x="-158354" y="1428600"/>
                <a:ext cx="2305855" cy="760781"/>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b="1">
                    <a:solidFill>
                      <a:srgbClr val="000000"/>
                    </a:solidFill>
                    <a:effectLst/>
                    <a:latin typeface="Times New Roman" panose="02020603050405020304" pitchFamily="18" charset="0"/>
                    <a:ea typeface="Times New Roman" panose="02020603050405020304" pitchFamily="18" charset="0"/>
                  </a:rPr>
                  <a:t>Decreto nº 79.367</a:t>
                </a:r>
                <a:endParaRPr lang="pt-BR" sz="1100">
                  <a:effectLst/>
                  <a:latin typeface="Calibri" panose="020F0502020204030204" pitchFamily="34" charset="0"/>
                  <a:ea typeface="Calibri" panose="020F0502020204030204" pitchFamily="34" charset="0"/>
                </a:endParaRPr>
              </a:p>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Atribui ao Ministério da Saúde a competência de elaborar normas e estabelecer o padrão de potabilidade no Brasil</a:t>
                </a:r>
                <a:endParaRPr lang="pt-BR" sz="1100">
                  <a:effectLst/>
                  <a:latin typeface="Calibri" panose="020F0502020204030204" pitchFamily="34" charset="0"/>
                  <a:ea typeface="Calibri" panose="020F0502020204030204" pitchFamily="34" charset="0"/>
                </a:endParaRPr>
              </a:p>
            </p:txBody>
          </p:sp>
          <p:sp>
            <p:nvSpPr>
              <p:cNvPr id="16" name="Retângulo 15"/>
              <p:cNvSpPr/>
              <p:nvPr/>
            </p:nvSpPr>
            <p:spPr>
              <a:xfrm>
                <a:off x="601564" y="2637122"/>
                <a:ext cx="2359479" cy="39350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Instituição da Vigilância da Qualidade da Água para Consumo Humano</a:t>
                </a:r>
                <a:endParaRPr lang="pt-BR" sz="1100">
                  <a:effectLst/>
                  <a:latin typeface="Calibri" panose="020F0502020204030204" pitchFamily="34" charset="0"/>
                  <a:ea typeface="Calibri" panose="020F0502020204030204" pitchFamily="34" charset="0"/>
                </a:endParaRPr>
              </a:p>
            </p:txBody>
          </p:sp>
          <p:sp>
            <p:nvSpPr>
              <p:cNvPr id="17" name="Retângulo 16"/>
              <p:cNvSpPr/>
              <p:nvPr/>
            </p:nvSpPr>
            <p:spPr>
              <a:xfrm>
                <a:off x="4988" y="930931"/>
                <a:ext cx="1984108" cy="39350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b="1">
                    <a:solidFill>
                      <a:srgbClr val="000000"/>
                    </a:solidFill>
                    <a:effectLst/>
                    <a:latin typeface="Times New Roman" panose="02020603050405020304" pitchFamily="18" charset="0"/>
                    <a:ea typeface="Times New Roman" panose="02020603050405020304" pitchFamily="18" charset="0"/>
                  </a:rPr>
                  <a:t>Portaria BSb nº 56</a:t>
                </a:r>
                <a:endParaRPr lang="pt-BR" sz="1100">
                  <a:effectLst/>
                  <a:latin typeface="Calibri" panose="020F0502020204030204" pitchFamily="34" charset="0"/>
                  <a:ea typeface="Calibri" panose="020F0502020204030204" pitchFamily="34" charset="0"/>
                </a:endParaRPr>
              </a:p>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Primeira Portaria de Potabilidade</a:t>
                </a:r>
                <a:endParaRPr lang="pt-BR" sz="1100">
                  <a:effectLst/>
                  <a:latin typeface="Calibri" panose="020F0502020204030204" pitchFamily="34" charset="0"/>
                  <a:ea typeface="Calibri" panose="020F0502020204030204" pitchFamily="34" charset="0"/>
                </a:endParaRPr>
              </a:p>
            </p:txBody>
          </p:sp>
          <p:sp>
            <p:nvSpPr>
              <p:cNvPr id="18" name="Retângulo 17"/>
              <p:cNvSpPr/>
              <p:nvPr/>
            </p:nvSpPr>
            <p:spPr>
              <a:xfrm>
                <a:off x="3298864" y="1200734"/>
                <a:ext cx="3217472" cy="524677"/>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dirty="0">
                    <a:solidFill>
                      <a:srgbClr val="000000"/>
                    </a:solidFill>
                    <a:effectLst/>
                    <a:latin typeface="Times New Roman" panose="02020603050405020304" pitchFamily="18" charset="0"/>
                    <a:ea typeface="Times New Roman" panose="02020603050405020304" pitchFamily="18" charset="0"/>
                  </a:rPr>
                  <a:t>Publicação “Programa Nacional de Vigilância em Saúde Ambiental Relacionada à Qualidade da Água para Consumo Humano”</a:t>
                </a:r>
                <a:endParaRPr lang="pt-BR" sz="1100" dirty="0">
                  <a:effectLst/>
                  <a:latin typeface="Calibri" panose="020F0502020204030204" pitchFamily="34" charset="0"/>
                  <a:ea typeface="Calibri" panose="020F0502020204030204" pitchFamily="34" charset="0"/>
                </a:endParaRPr>
              </a:p>
            </p:txBody>
          </p:sp>
          <p:sp>
            <p:nvSpPr>
              <p:cNvPr id="19" name="Retângulo 18"/>
              <p:cNvSpPr/>
              <p:nvPr/>
            </p:nvSpPr>
            <p:spPr>
              <a:xfrm>
                <a:off x="6041161" y="1856371"/>
                <a:ext cx="2091357" cy="393508"/>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b="1">
                    <a:solidFill>
                      <a:srgbClr val="000000"/>
                    </a:solidFill>
                    <a:effectLst/>
                    <a:latin typeface="Times New Roman" panose="02020603050405020304" pitchFamily="18" charset="0"/>
                    <a:ea typeface="Times New Roman" panose="02020603050405020304" pitchFamily="18" charset="0"/>
                  </a:rPr>
                  <a:t>PRC nº5, Anexo XX</a:t>
                </a:r>
                <a:endParaRPr lang="pt-BR" sz="1100">
                  <a:effectLst/>
                  <a:latin typeface="Calibri" panose="020F0502020204030204" pitchFamily="34" charset="0"/>
                  <a:ea typeface="Calibri" panose="020F0502020204030204" pitchFamily="34" charset="0"/>
                </a:endParaRPr>
              </a:p>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Portaria de Potabilidade atual</a:t>
                </a:r>
                <a:r>
                  <a:rPr lang="pt-BR" sz="1100">
                    <a:solidFill>
                      <a:srgbClr val="FF0000"/>
                    </a:solidFill>
                    <a:effectLst/>
                    <a:latin typeface="Times New Roman" panose="02020603050405020304" pitchFamily="18" charset="0"/>
                    <a:ea typeface="Times New Roman" panose="02020603050405020304" pitchFamily="18" charset="0"/>
                  </a:rPr>
                  <a:t> </a:t>
                </a:r>
                <a:endParaRPr lang="pt-BR" sz="1100">
                  <a:effectLst/>
                  <a:latin typeface="Calibri" panose="020F0502020204030204" pitchFamily="34" charset="0"/>
                  <a:ea typeface="Calibri" panose="020F0502020204030204" pitchFamily="34" charset="0"/>
                </a:endParaRPr>
              </a:p>
            </p:txBody>
          </p:sp>
          <p:sp>
            <p:nvSpPr>
              <p:cNvPr id="20" name="Retângulo 19"/>
              <p:cNvSpPr/>
              <p:nvPr/>
            </p:nvSpPr>
            <p:spPr>
              <a:xfrm>
                <a:off x="633451" y="2441878"/>
                <a:ext cx="775473" cy="192615"/>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1977</a:t>
                </a:r>
                <a:endParaRPr lang="pt-BR" sz="1100">
                  <a:effectLst/>
                  <a:latin typeface="Calibri" panose="020F0502020204030204" pitchFamily="34" charset="0"/>
                  <a:ea typeface="Calibri" panose="020F0502020204030204" pitchFamily="34" charset="0"/>
                </a:endParaRPr>
              </a:p>
            </p:txBody>
          </p:sp>
          <p:sp>
            <p:nvSpPr>
              <p:cNvPr id="21" name="Retângulo 20"/>
              <p:cNvSpPr/>
              <p:nvPr/>
            </p:nvSpPr>
            <p:spPr>
              <a:xfrm>
                <a:off x="1372442" y="2246284"/>
                <a:ext cx="749495" cy="195595"/>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1998</a:t>
                </a:r>
                <a:endParaRPr lang="pt-BR" sz="1100">
                  <a:effectLst/>
                  <a:latin typeface="Calibri" panose="020F0502020204030204" pitchFamily="34" charset="0"/>
                  <a:ea typeface="Calibri" panose="020F0502020204030204" pitchFamily="34" charset="0"/>
                </a:endParaRPr>
              </a:p>
            </p:txBody>
          </p:sp>
          <p:sp>
            <p:nvSpPr>
              <p:cNvPr id="22" name="Retângulo 21"/>
              <p:cNvSpPr/>
              <p:nvPr/>
            </p:nvSpPr>
            <p:spPr>
              <a:xfrm>
                <a:off x="4480075" y="2431392"/>
                <a:ext cx="744438" cy="183546"/>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2005</a:t>
                </a:r>
                <a:endParaRPr lang="pt-BR" sz="1100">
                  <a:effectLst/>
                  <a:latin typeface="Calibri" panose="020F0502020204030204" pitchFamily="34" charset="0"/>
                  <a:ea typeface="Calibri" panose="020F0502020204030204" pitchFamily="34" charset="0"/>
                </a:endParaRPr>
              </a:p>
            </p:txBody>
          </p:sp>
          <p:sp>
            <p:nvSpPr>
              <p:cNvPr id="23" name="Retângulo 22"/>
              <p:cNvSpPr/>
              <p:nvPr/>
            </p:nvSpPr>
            <p:spPr>
              <a:xfrm>
                <a:off x="6806575" y="2448800"/>
                <a:ext cx="767616" cy="196567"/>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2017</a:t>
                </a:r>
                <a:endParaRPr lang="pt-BR" sz="1100">
                  <a:effectLst/>
                  <a:latin typeface="Calibri" panose="020F0502020204030204" pitchFamily="34" charset="0"/>
                  <a:ea typeface="Calibri" panose="020F0502020204030204" pitchFamily="34" charset="0"/>
                </a:endParaRPr>
              </a:p>
            </p:txBody>
          </p:sp>
          <p:sp>
            <p:nvSpPr>
              <p:cNvPr id="24" name="Retângulo 23"/>
              <p:cNvSpPr/>
              <p:nvPr/>
            </p:nvSpPr>
            <p:spPr>
              <a:xfrm>
                <a:off x="3707147" y="2248159"/>
                <a:ext cx="744438" cy="176742"/>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2003</a:t>
                </a:r>
                <a:endParaRPr lang="pt-BR" sz="1100">
                  <a:effectLst/>
                  <a:latin typeface="Calibri" panose="020F0502020204030204" pitchFamily="34" charset="0"/>
                  <a:ea typeface="Calibri" panose="020F0502020204030204" pitchFamily="34" charset="0"/>
                </a:endParaRPr>
              </a:p>
            </p:txBody>
          </p:sp>
          <p:sp>
            <p:nvSpPr>
              <p:cNvPr id="25" name="Retângulo 24"/>
              <p:cNvSpPr/>
              <p:nvPr/>
            </p:nvSpPr>
            <p:spPr>
              <a:xfrm>
                <a:off x="5588727" y="2246284"/>
                <a:ext cx="836224" cy="177599"/>
              </a:xfrm>
              <a:prstGeom prst="rect">
                <a:avLst/>
              </a:prstGeom>
              <a:noFill/>
              <a:ln>
                <a:noFill/>
              </a:ln>
            </p:spPr>
            <p:txBody>
              <a:bodyPr spcFirstLastPara="1" wrap="square" lIns="91425" tIns="45700" rIns="91425" bIns="45700" anchor="t" anchorCtr="0"/>
              <a:lstStyle/>
              <a:p>
                <a:pPr>
                  <a:lnSpc>
                    <a:spcPct val="107000"/>
                  </a:lnSpc>
                  <a:spcAft>
                    <a:spcPts val="0"/>
                  </a:spcAft>
                </a:pPr>
                <a:r>
                  <a:rPr lang="pt-BR" sz="1200">
                    <a:solidFill>
                      <a:srgbClr val="000000"/>
                    </a:solidFill>
                    <a:effectLst/>
                    <a:latin typeface="Calibri" panose="020F0502020204030204" pitchFamily="34" charset="0"/>
                    <a:ea typeface="Calibri" panose="020F0502020204030204" pitchFamily="34" charset="0"/>
                  </a:rPr>
                  <a:t>2014</a:t>
                </a:r>
                <a:endParaRPr lang="pt-BR" sz="1100">
                  <a:effectLst/>
                  <a:latin typeface="Calibri" panose="020F0502020204030204" pitchFamily="34" charset="0"/>
                  <a:ea typeface="Calibri" panose="020F0502020204030204" pitchFamily="34" charset="0"/>
                </a:endParaRPr>
              </a:p>
            </p:txBody>
          </p:sp>
          <p:sp>
            <p:nvSpPr>
              <p:cNvPr id="26" name="Retângulo 25"/>
              <p:cNvSpPr/>
              <p:nvPr/>
            </p:nvSpPr>
            <p:spPr>
              <a:xfrm>
                <a:off x="2285094" y="1951147"/>
                <a:ext cx="1608736" cy="288572"/>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Primeira versão do </a:t>
                </a:r>
                <a:r>
                  <a:rPr lang="pt-BR" sz="1100" b="1">
                    <a:solidFill>
                      <a:srgbClr val="000000"/>
                    </a:solidFill>
                    <a:effectLst/>
                    <a:latin typeface="Times New Roman" panose="02020603050405020304" pitchFamily="18" charset="0"/>
                    <a:ea typeface="Times New Roman" panose="02020603050405020304" pitchFamily="18" charset="0"/>
                  </a:rPr>
                  <a:t>Sisagua</a:t>
                </a:r>
                <a:endParaRPr lang="pt-BR" sz="1100">
                  <a:effectLst/>
                  <a:latin typeface="Calibri" panose="020F0502020204030204" pitchFamily="34" charset="0"/>
                  <a:ea typeface="Calibri" panose="020F0502020204030204" pitchFamily="34" charset="0"/>
                </a:endParaRPr>
              </a:p>
            </p:txBody>
          </p:sp>
          <p:cxnSp>
            <p:nvCxnSpPr>
              <p:cNvPr id="27" name="Conector de Seta Reta 26"/>
              <p:cNvCxnSpPr/>
              <p:nvPr/>
            </p:nvCxnSpPr>
            <p:spPr>
              <a:xfrm rot="10800000">
                <a:off x="4913692" y="1749347"/>
                <a:ext cx="0" cy="668550"/>
              </a:xfrm>
              <a:prstGeom prst="straightConnector1">
                <a:avLst/>
              </a:prstGeom>
              <a:noFill/>
              <a:ln w="38100" cap="flat" cmpd="sng">
                <a:solidFill>
                  <a:srgbClr val="000000"/>
                </a:solidFill>
                <a:prstDash val="solid"/>
                <a:miter lim="800000"/>
                <a:headEnd type="none" w="sm" len="sm"/>
                <a:tailEnd type="none" w="sm" len="sm"/>
              </a:ln>
            </p:spPr>
          </p:cxnSp>
          <p:cxnSp>
            <p:nvCxnSpPr>
              <p:cNvPr id="28" name="Conector de Seta Reta 27"/>
              <p:cNvCxnSpPr/>
              <p:nvPr/>
            </p:nvCxnSpPr>
            <p:spPr>
              <a:xfrm rot="10800000">
                <a:off x="5966679" y="2441878"/>
                <a:ext cx="0" cy="180016"/>
              </a:xfrm>
              <a:prstGeom prst="straightConnector1">
                <a:avLst/>
              </a:prstGeom>
              <a:noFill/>
              <a:ln w="38100" cap="flat" cmpd="sng">
                <a:solidFill>
                  <a:srgbClr val="000000"/>
                </a:solidFill>
                <a:prstDash val="solid"/>
                <a:miter lim="800000"/>
                <a:headEnd type="none" w="sm" len="sm"/>
                <a:tailEnd type="none" w="sm" len="sm"/>
              </a:ln>
            </p:spPr>
          </p:cxnSp>
          <p:cxnSp>
            <p:nvCxnSpPr>
              <p:cNvPr id="29" name="Conector de Seta Reta 28"/>
              <p:cNvCxnSpPr/>
              <p:nvPr/>
            </p:nvCxnSpPr>
            <p:spPr>
              <a:xfrm rot="10800000">
                <a:off x="7110101" y="2272404"/>
                <a:ext cx="0" cy="154281"/>
              </a:xfrm>
              <a:prstGeom prst="straightConnector1">
                <a:avLst/>
              </a:prstGeom>
              <a:noFill/>
              <a:ln w="38100" cap="flat" cmpd="sng">
                <a:solidFill>
                  <a:srgbClr val="000000"/>
                </a:solidFill>
                <a:prstDash val="solid"/>
                <a:miter lim="800000"/>
                <a:headEnd type="none" w="sm" len="sm"/>
                <a:tailEnd type="none" w="sm" len="sm"/>
              </a:ln>
            </p:spPr>
          </p:cxnSp>
          <p:cxnSp>
            <p:nvCxnSpPr>
              <p:cNvPr id="30" name="Conector de Seta Reta 29"/>
              <p:cNvCxnSpPr/>
              <p:nvPr/>
            </p:nvCxnSpPr>
            <p:spPr>
              <a:xfrm rot="10800000">
                <a:off x="971987" y="1356841"/>
                <a:ext cx="0" cy="78702"/>
              </a:xfrm>
              <a:prstGeom prst="straightConnector1">
                <a:avLst/>
              </a:prstGeom>
              <a:noFill/>
              <a:ln w="38100" cap="flat" cmpd="sng">
                <a:solidFill>
                  <a:srgbClr val="000000"/>
                </a:solidFill>
                <a:prstDash val="solid"/>
                <a:miter lim="800000"/>
                <a:headEnd type="none" w="sm" len="sm"/>
                <a:tailEnd type="none" w="sm" len="sm"/>
              </a:ln>
            </p:spPr>
          </p:cxnSp>
          <p:sp>
            <p:nvSpPr>
              <p:cNvPr id="31" name="Retângulo 30"/>
              <p:cNvSpPr/>
              <p:nvPr/>
            </p:nvSpPr>
            <p:spPr>
              <a:xfrm>
                <a:off x="5288335" y="2637121"/>
                <a:ext cx="1340613" cy="288572"/>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lstStyle/>
              <a:p>
                <a:pPr algn="ctr">
                  <a:lnSpc>
                    <a:spcPct val="107000"/>
                  </a:lnSpc>
                  <a:spcAft>
                    <a:spcPts val="0"/>
                  </a:spcAft>
                </a:pPr>
                <a:r>
                  <a:rPr lang="pt-BR" sz="1100">
                    <a:solidFill>
                      <a:srgbClr val="000000"/>
                    </a:solidFill>
                    <a:effectLst/>
                    <a:latin typeface="Times New Roman" panose="02020603050405020304" pitchFamily="18" charset="0"/>
                    <a:ea typeface="Times New Roman" panose="02020603050405020304" pitchFamily="18" charset="0"/>
                  </a:rPr>
                  <a:t>Atual versão do </a:t>
                </a:r>
                <a:r>
                  <a:rPr lang="pt-BR" sz="1100" b="1">
                    <a:solidFill>
                      <a:srgbClr val="000000"/>
                    </a:solidFill>
                    <a:effectLst/>
                    <a:latin typeface="Times New Roman" panose="02020603050405020304" pitchFamily="18" charset="0"/>
                    <a:ea typeface="Times New Roman" panose="02020603050405020304" pitchFamily="18" charset="0"/>
                  </a:rPr>
                  <a:t>Sisagua</a:t>
                </a:r>
                <a:endParaRPr lang="pt-BR" sz="1100">
                  <a:effectLst/>
                  <a:latin typeface="Calibri" panose="020F0502020204030204" pitchFamily="34" charset="0"/>
                  <a:ea typeface="Calibri" panose="020F0502020204030204" pitchFamily="34" charset="0"/>
                </a:endParaRPr>
              </a:p>
            </p:txBody>
          </p:sp>
        </p:grpSp>
      </p:grpSp>
    </p:spTree>
    <p:extLst>
      <p:ext uri="{BB962C8B-B14F-4D97-AF65-F5344CB8AC3E}">
        <p14:creationId xmlns:p14="http://schemas.microsoft.com/office/powerpoint/2010/main" val="325363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D075-C1E8-4A04-B3D8-A064AEDFE7B0}"/>
              </a:ext>
            </a:extLst>
          </p:cNvPr>
          <p:cNvSpPr>
            <a:spLocks noGrp="1"/>
          </p:cNvSpPr>
          <p:nvPr>
            <p:ph type="title"/>
          </p:nvPr>
        </p:nvSpPr>
        <p:spPr>
          <a:xfrm>
            <a:off x="246512" y="172373"/>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sp>
        <p:nvSpPr>
          <p:cNvPr id="4" name="Espaço Reservado para Texto 3">
            <a:extLst>
              <a:ext uri="{FF2B5EF4-FFF2-40B4-BE49-F238E27FC236}">
                <a16:creationId xmlns:a16="http://schemas.microsoft.com/office/drawing/2014/main" id="{6115DF8B-8E90-45A0-88CD-B8094DA8D7F3}"/>
              </a:ext>
            </a:extLst>
          </p:cNvPr>
          <p:cNvSpPr>
            <a:spLocks noGrp="1"/>
          </p:cNvSpPr>
          <p:nvPr>
            <p:ph sz="half" idx="1"/>
          </p:nvPr>
        </p:nvSpPr>
        <p:spPr>
          <a:xfrm>
            <a:off x="330595" y="1389514"/>
            <a:ext cx="3484660" cy="1886566"/>
          </a:xfrm>
          <a:prstGeom prst="rect">
            <a:avLst/>
          </a:prstGeom>
        </p:spPr>
        <p:txBody>
          <a:bodyPr>
            <a:normAutofit/>
          </a:bodyPr>
          <a:lstStyle/>
          <a:p>
            <a:pPr marL="0" indent="0" algn="just">
              <a:buNone/>
            </a:pPr>
            <a:r>
              <a:rPr lang="pt-BR" dirty="0"/>
              <a:t>Dispõe sobre os procedimentos de controle e de vigilância da qualidade da água para consumo humano e seu padrão de potabilidade</a:t>
            </a:r>
          </a:p>
        </p:txBody>
      </p:sp>
      <p:graphicFrame>
        <p:nvGraphicFramePr>
          <p:cNvPr id="5" name="Espaço Reservado para Conteúdo 4">
            <a:extLst>
              <a:ext uri="{FF2B5EF4-FFF2-40B4-BE49-F238E27FC236}">
                <a16:creationId xmlns:a16="http://schemas.microsoft.com/office/drawing/2014/main" id="{999F2DDE-1E8E-410B-A363-DEA91BBB4FEA}"/>
              </a:ext>
            </a:extLst>
          </p:cNvPr>
          <p:cNvGraphicFramePr>
            <a:graphicFrameLocks noGrp="1"/>
          </p:cNvGraphicFramePr>
          <p:nvPr>
            <p:ph sz="half" idx="2"/>
            <p:extLst>
              <p:ext uri="{D42A27DB-BD31-4B8C-83A1-F6EECF244321}">
                <p14:modId xmlns:p14="http://schemas.microsoft.com/office/powerpoint/2010/main" val="319078956"/>
              </p:ext>
            </p:extLst>
          </p:nvPr>
        </p:nvGraphicFramePr>
        <p:xfrm>
          <a:off x="4378372" y="1255595"/>
          <a:ext cx="4314399" cy="493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m 2"/>
          <p:cNvPicPr>
            <a:picLocks noChangeAspect="1"/>
          </p:cNvPicPr>
          <p:nvPr/>
        </p:nvPicPr>
        <p:blipFill rotWithShape="1">
          <a:blip r:embed="rId7"/>
          <a:srcRect l="13250" t="9448" r="32004" b="13375"/>
          <a:stretch/>
        </p:blipFill>
        <p:spPr>
          <a:xfrm>
            <a:off x="330595" y="3170144"/>
            <a:ext cx="3538533" cy="3117763"/>
          </a:xfrm>
          <a:prstGeom prst="rect">
            <a:avLst/>
          </a:prstGeom>
        </p:spPr>
      </p:pic>
    </p:spTree>
    <p:extLst>
      <p:ext uri="{BB962C8B-B14F-4D97-AF65-F5344CB8AC3E}">
        <p14:creationId xmlns:p14="http://schemas.microsoft.com/office/powerpoint/2010/main" val="843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6">
            <a:extLst>
              <a:ext uri="{FF2B5EF4-FFF2-40B4-BE49-F238E27FC236}">
                <a16:creationId xmlns:a16="http://schemas.microsoft.com/office/drawing/2014/main" id="{E375FAD4-F78D-4FCC-9D9A-4AE4298E610E}"/>
              </a:ext>
            </a:extLst>
          </p:cNvPr>
          <p:cNvGraphicFramePr>
            <a:graphicFrameLocks noGrp="1"/>
          </p:cNvGraphicFramePr>
          <p:nvPr>
            <p:ph sz="half" idx="2"/>
            <p:extLst>
              <p:ext uri="{D42A27DB-BD31-4B8C-83A1-F6EECF244321}">
                <p14:modId xmlns:p14="http://schemas.microsoft.com/office/powerpoint/2010/main" val="73492817"/>
              </p:ext>
            </p:extLst>
          </p:nvPr>
        </p:nvGraphicFramePr>
        <p:xfrm>
          <a:off x="2472804" y="2658138"/>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24E9C51A-2B9D-4D63-9883-A99BAF4EE638}"/>
              </a:ext>
            </a:extLst>
          </p:cNvPr>
          <p:cNvSpPr>
            <a:spLocks noGrp="1"/>
          </p:cNvSpPr>
          <p:nvPr>
            <p:ph type="title"/>
          </p:nvPr>
        </p:nvSpPr>
        <p:spPr>
          <a:xfrm>
            <a:off x="176843" y="140842"/>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pic>
        <p:nvPicPr>
          <p:cNvPr id="6" name="Imagem 5">
            <a:extLst>
              <a:ext uri="{FF2B5EF4-FFF2-40B4-BE49-F238E27FC236}">
                <a16:creationId xmlns:a16="http://schemas.microsoft.com/office/drawing/2014/main" id="{3D379EC2-9FBC-4594-BDF6-021F59B711D7}"/>
              </a:ext>
            </a:extLst>
          </p:cNvPr>
          <p:cNvPicPr>
            <a:picLocks noChangeAspect="1"/>
          </p:cNvPicPr>
          <p:nvPr/>
        </p:nvPicPr>
        <p:blipFill rotWithShape="1">
          <a:blip r:embed="rId7"/>
          <a:srcRect l="4478" t="22059" r="16120" b="28033"/>
          <a:stretch/>
        </p:blipFill>
        <p:spPr>
          <a:xfrm>
            <a:off x="1905588" y="1064525"/>
            <a:ext cx="5020632" cy="1774208"/>
          </a:xfrm>
          <a:prstGeom prst="rect">
            <a:avLst/>
          </a:prstGeom>
        </p:spPr>
      </p:pic>
    </p:spTree>
    <p:extLst>
      <p:ext uri="{BB962C8B-B14F-4D97-AF65-F5344CB8AC3E}">
        <p14:creationId xmlns:p14="http://schemas.microsoft.com/office/powerpoint/2010/main" val="535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D54F9594-8C1F-4317-9FB9-10E5BB654289}"/>
              </a:ext>
            </a:extLst>
          </p:cNvPr>
          <p:cNvGraphicFramePr>
            <a:graphicFrameLocks noGrp="1"/>
          </p:cNvGraphicFramePr>
          <p:nvPr>
            <p:ph sz="half" idx="1"/>
            <p:extLst>
              <p:ext uri="{D42A27DB-BD31-4B8C-83A1-F6EECF244321}">
                <p14:modId xmlns:p14="http://schemas.microsoft.com/office/powerpoint/2010/main" val="3092288098"/>
              </p:ext>
            </p:extLst>
          </p:nvPr>
        </p:nvGraphicFramePr>
        <p:xfrm>
          <a:off x="301105" y="1323833"/>
          <a:ext cx="5004918" cy="3952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ACED6D8B-1995-467B-9F97-DEFDA28B6991}"/>
              </a:ext>
            </a:extLst>
          </p:cNvPr>
          <p:cNvSpPr>
            <a:spLocks noGrp="1"/>
          </p:cNvSpPr>
          <p:nvPr>
            <p:ph type="title"/>
          </p:nvPr>
        </p:nvSpPr>
        <p:spPr>
          <a:xfrm>
            <a:off x="176843" y="130331"/>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pic>
        <p:nvPicPr>
          <p:cNvPr id="7" name="Imagem 6">
            <a:extLst>
              <a:ext uri="{FF2B5EF4-FFF2-40B4-BE49-F238E27FC236}">
                <a16:creationId xmlns:a16="http://schemas.microsoft.com/office/drawing/2014/main" id="{52CAF4F6-03ED-45AA-B82D-AF8383380165}"/>
              </a:ext>
            </a:extLst>
          </p:cNvPr>
          <p:cNvPicPr>
            <a:picLocks noChangeAspect="1"/>
          </p:cNvPicPr>
          <p:nvPr/>
        </p:nvPicPr>
        <p:blipFill rotWithShape="1">
          <a:blip r:embed="rId7"/>
          <a:srcRect l="30448" t="18608" r="18210" b="9184"/>
          <a:stretch/>
        </p:blipFill>
        <p:spPr>
          <a:xfrm>
            <a:off x="5510738" y="2801203"/>
            <a:ext cx="3521122" cy="2784144"/>
          </a:xfrm>
          <a:prstGeom prst="rect">
            <a:avLst/>
          </a:prstGeom>
        </p:spPr>
      </p:pic>
    </p:spTree>
    <p:extLst>
      <p:ext uri="{BB962C8B-B14F-4D97-AF65-F5344CB8AC3E}">
        <p14:creationId xmlns:p14="http://schemas.microsoft.com/office/powerpoint/2010/main" val="53162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6481DD68-A192-4A3B-831B-CCB8AA7E669F}"/>
              </a:ext>
            </a:extLst>
          </p:cNvPr>
          <p:cNvGraphicFramePr>
            <a:graphicFrameLocks noGrp="1"/>
          </p:cNvGraphicFramePr>
          <p:nvPr>
            <p:ph sz="half" idx="1"/>
            <p:extLst>
              <p:ext uri="{D42A27DB-BD31-4B8C-83A1-F6EECF244321}">
                <p14:modId xmlns:p14="http://schemas.microsoft.com/office/powerpoint/2010/main" val="4197066868"/>
              </p:ext>
            </p:extLst>
          </p:nvPr>
        </p:nvGraphicFramePr>
        <p:xfrm>
          <a:off x="628649" y="1201004"/>
          <a:ext cx="7628247" cy="497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16687E1D-9F7F-4106-903C-B741F33BBEA2}"/>
              </a:ext>
            </a:extLst>
          </p:cNvPr>
          <p:cNvSpPr>
            <a:spLocks noGrp="1"/>
          </p:cNvSpPr>
          <p:nvPr>
            <p:ph type="title"/>
          </p:nvPr>
        </p:nvSpPr>
        <p:spPr>
          <a:xfrm>
            <a:off x="285420" y="140842"/>
            <a:ext cx="8967157" cy="923683"/>
          </a:xfrm>
          <a:prstGeom prst="rect">
            <a:avLst/>
          </a:prstGeom>
        </p:spPr>
        <p:txBody>
          <a:bodyPr anchor="ctr">
            <a:normAutofit/>
          </a:bodyPr>
          <a:lstStyle/>
          <a:p>
            <a:r>
              <a:rPr lang="pt-BR" sz="2000" dirty="0"/>
              <a:t>MONITORAMENTO DE AGROTÓXICOS EM ÁGUA DE CONSUMO HUMANO</a:t>
            </a:r>
            <a:br>
              <a:rPr lang="pt-BR" sz="2000" dirty="0"/>
            </a:br>
            <a:r>
              <a:rPr lang="pt-BR" sz="2000" dirty="0"/>
              <a:t>Anexo XX da Portaria de Consolidação nº 5 de 2017 – Ministério da Saúde</a:t>
            </a:r>
          </a:p>
        </p:txBody>
      </p:sp>
      <p:pic>
        <p:nvPicPr>
          <p:cNvPr id="3" name="Imagem 2"/>
          <p:cNvPicPr>
            <a:picLocks noChangeAspect="1"/>
          </p:cNvPicPr>
          <p:nvPr/>
        </p:nvPicPr>
        <p:blipFill rotWithShape="1">
          <a:blip r:embed="rId7"/>
          <a:srcRect l="33596" t="14392" r="35339" b="10303"/>
          <a:stretch/>
        </p:blipFill>
        <p:spPr>
          <a:xfrm>
            <a:off x="3767856" y="3289738"/>
            <a:ext cx="1560850" cy="2364828"/>
          </a:xfrm>
          <a:prstGeom prst="rect">
            <a:avLst/>
          </a:prstGeom>
        </p:spPr>
      </p:pic>
    </p:spTree>
    <p:extLst>
      <p:ext uri="{BB962C8B-B14F-4D97-AF65-F5344CB8AC3E}">
        <p14:creationId xmlns:p14="http://schemas.microsoft.com/office/powerpoint/2010/main" val="3620128700"/>
      </p:ext>
    </p:extLst>
  </p:cSld>
  <p:clrMapOvr>
    <a:masterClrMapping/>
  </p:clrMapOvr>
</p:sld>
</file>

<file path=ppt/theme/theme1.xml><?xml version="1.0" encoding="utf-8"?>
<a:theme xmlns:a="http://schemas.openxmlformats.org/drawingml/2006/main" name="Custom Design - Presentation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98_T_PGO_XXX-16_9" id="{DC20D172-D2E4-49E3-97F4-5E292C3DB944}" vid="{41D537C6-8032-4C0B-9773-46891F701500}"/>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712</Words>
  <Application>Microsoft Office PowerPoint</Application>
  <PresentationFormat>Apresentação na tela (4:3)</PresentationFormat>
  <Paragraphs>105</Paragraphs>
  <Slides>19</Slides>
  <Notes>1</Notes>
  <HiddenSlides>0</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19</vt:i4>
      </vt:variant>
    </vt:vector>
  </HeadingPairs>
  <TitlesOfParts>
    <vt:vector size="27" baseType="lpstr">
      <vt:lpstr>Arial</vt:lpstr>
      <vt:lpstr>Britannic Bold</vt:lpstr>
      <vt:lpstr>Calibri</vt:lpstr>
      <vt:lpstr>Calibri Light</vt:lpstr>
      <vt:lpstr>Times New Roman</vt:lpstr>
      <vt:lpstr>Custom Design - PresentationGO</vt:lpstr>
      <vt:lpstr>Personalizar design</vt:lpstr>
      <vt:lpstr>Office Theme</vt:lpstr>
      <vt:lpstr>RISCOS À SAÚDE DECORRENTES DA PRESENÇA DE AGROTÓXICOS EM ÁGUA PARA CONSUMO HUMANO NO BRASIL  Comissão de Direitos Humanos e Minorias da Câmara dos Deputados</vt:lpstr>
      <vt:lpstr>ROTAS DE EXPOSIÇÃO A AGROTÓXICOS </vt:lpstr>
      <vt:lpstr>EFEITOS À SAÚDE RELACIONADOS À EXPOSIÇÃO A AGROTÓXICOS </vt:lpstr>
      <vt:lpstr>Apresentação do PowerPoint</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Anexo XX da Portaria de Consolidação nº 5 de 2017 – Ministério da Saúde</vt:lpstr>
      <vt:lpstr>MONITORAMENTO DE AGROTÓXICOS EM ÁGUA DE CONSUMO HUMANO Revisão periódica do Anexo XX da Portaria de Consolidação nº 5 de 2017 – Ministério da Saúde</vt:lpstr>
      <vt:lpstr>Resultados de monitoramento de agrotóxicos em água de consumo humano 2,4 D + 2,4,5 T</vt:lpstr>
      <vt:lpstr> Resultados de monitoramento de agrotóxicos em água de consumo humano   Alaclor  Herbicida utilizado em pré-emergência nas culturas de algodão, amendoim, café, cana-de-açúcar, girassol, milho e soja;  Carcinogênico; hemossiderose no rim, fígado e baço.</vt:lpstr>
      <vt:lpstr> Resultados de monitoramento de agrotóxicos em água de consumo humano   Aldrin + Dieldrin  Proibido desde 1985 por ser um poluente orgânico persistente;  O aldrin e o dieldrin têm mais de um mecanismo de toxicidade. Os órgãos alvo são o sistema nervoso central e o fígado. Dieldrin é teratogênico. </vt:lpstr>
      <vt:lpstr>Resultados de monitoramento de agrotóxicos em água de consumo humano  Glifosato + AMPA  Herbicida utilizado para aplicação pós-emergência em culturas de algodão, ameixa, arroz, banana, cacau, café, cana de açúcar, citros, coco, feijão, fumo, maçã, mamão, milho, nectarina, pastagem, pêra, pêssego, seringueira, soja, trigo, uva, dentre outros usos como maturador, dessecante, etc.e;  Provável carcinogênico, de acordo com a IARC/OMS </vt:lpstr>
      <vt:lpstr>PRINCIPAIS PERSPECTIVAS</vt:lpstr>
      <vt:lpstr>FONTES DE INFORMAÇÃO E MATERIAIS DO MINISTÉRIO DA SAÚDE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RISCOS À SAÚDE DECORRENTES DA PRESENÇA DE AGROTÓXICOS EM ÁGUA PARA CONSUMO HUMANO NO BRASIL  Comissão de Direitos Humanos e Minorias da Câmara dos Deputados</dc:title>
  <dc:creator>Thais Cavendish</dc:creator>
  <cp:lastModifiedBy>Thais Araujo Cavendish</cp:lastModifiedBy>
  <cp:revision>20</cp:revision>
  <dcterms:created xsi:type="dcterms:W3CDTF">2019-06-11T01:44:04Z</dcterms:created>
  <dcterms:modified xsi:type="dcterms:W3CDTF">2019-06-12T13:31:16Z</dcterms:modified>
</cp:coreProperties>
</file>