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75" r:id="rId5"/>
    <p:sldId id="276" r:id="rId6"/>
    <p:sldId id="277" r:id="rId7"/>
    <p:sldId id="280" r:id="rId8"/>
    <p:sldId id="278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F477F8-CEEC-4E2E-A75B-CEC787276A5C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79F3A3-25D2-475F-8D31-FBB41EBC9D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6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1203-A867-4553-BD06-CE4317DD4587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1FA0-D7D1-4A96-9041-E9ABD5DE66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DB82-F35C-4812-8623-230A69958C8C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0D03-2E0D-4393-A3D0-299A8458B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6260-44F4-4363-A496-C5F90ED2B9FC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6E5B-2808-47B5-8F22-5B1BE18B99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AA46-08D3-4871-B46B-66B70EF1FCAC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09BB-90D8-4FAB-8FB6-589FF73996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B770-1159-4F17-9F7B-4025A10F90BC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7E9D-485D-497B-90E4-18E4E9D9BC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63E1-BAB1-4DF6-8DF7-0AB5BD580C0F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E7CB-B688-45E0-ADD8-E883B7909E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5A04-7B4B-4F2F-A5D1-58330B57D54C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DB634-EF97-444E-8058-4038B10DA5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CB3D-03C7-4589-9DEC-FEB1B614CD50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E01E-60F3-47BF-955C-EB4DBFD2A8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1133-3359-4BE8-AAB2-DA906318474E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6081-9489-4A75-9956-E3E4FF9E1D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A8F6-4018-4F7F-8B64-380CC86FEF1B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9C62-289B-4A56-8B79-CD580C2682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05A1-FEF7-4076-95CD-78E3EE4148EF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35AF-D525-47D0-AE26-EC89CC023F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E315E-AD0A-4FEE-8957-99233A555695}" type="datetimeFigureOut">
              <a:rPr lang="pt-BR"/>
              <a:pPr>
                <a:defRPr/>
              </a:pPr>
              <a:t>18/8/2011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C9F8D-1E83-4041-8072-BAC9F3530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logo senai c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6308725"/>
            <a:ext cx="5688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b="1"/>
              <a:t>SEMINÁRIO : AVALIAÇÃO DOS PRIMEIROS 45 DIAS DE </a:t>
            </a:r>
          </a:p>
          <a:p>
            <a:pPr algn="ctr"/>
            <a:r>
              <a:rPr lang="pt-BR" sz="2000" b="1"/>
              <a:t>ÁUDIO-DESCRIÇÃO NAS TELEVISÕES BRASILEIRAS</a:t>
            </a:r>
          </a:p>
          <a:p>
            <a:pPr algn="ctr"/>
            <a:r>
              <a:rPr lang="pt-BR" sz="2000" b="1"/>
              <a:t> (DIREITO À INFORMAÇÃO E À COMUNICAÇÃO DA PESSOA </a:t>
            </a:r>
          </a:p>
          <a:p>
            <a:pPr algn="ctr"/>
            <a:r>
              <a:rPr lang="pt-BR" sz="2000" b="1"/>
              <a:t>COM DEFICIÊNCIA)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/>
              <a:t>AÇÕES NO ÂMBITO DO PSAI – Programa SENAI de Ações Inclusivas</a:t>
            </a:r>
          </a:p>
          <a:p>
            <a:pPr algn="ctr"/>
            <a:r>
              <a:rPr lang="pt-BR" sz="2000" b="1"/>
              <a:t>RELACIONADAS A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>
                <a:solidFill>
                  <a:srgbClr val="0000FF"/>
                </a:solidFill>
              </a:rPr>
              <a:t> </a:t>
            </a:r>
            <a:r>
              <a:rPr lang="pt-BR" sz="2400" b="1">
                <a:solidFill>
                  <a:srgbClr val="0000FF"/>
                </a:solidFill>
              </a:rPr>
              <a:t>ÁUDIO-DESCRIÇÃO</a:t>
            </a:r>
          </a:p>
          <a:p>
            <a:pPr algn="ctr"/>
            <a:endParaRPr lang="pt-BR" sz="2400" b="1">
              <a:solidFill>
                <a:srgbClr val="0000FF"/>
              </a:solidFill>
            </a:endParaRPr>
          </a:p>
          <a:p>
            <a:pPr algn="ctr"/>
            <a:r>
              <a:rPr lang="pt-BR" sz="2400" b="1">
                <a:solidFill>
                  <a:srgbClr val="FFFF00"/>
                </a:solidFill>
              </a:rPr>
              <a:t>SENAI -2011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60350"/>
            <a:ext cx="8686800" cy="6121400"/>
          </a:xfrm>
        </p:spPr>
        <p:txBody>
          <a:bodyPr/>
          <a:lstStyle/>
          <a:p>
            <a:pPr marL="609600" indent="-609600" algn="ctr" eaLnBrk="1" hangingPunct="1">
              <a:buFont typeface="Wingdings 2" pitchFamily="18" charset="2"/>
              <a:buNone/>
            </a:pPr>
            <a:r>
              <a:rPr lang="pt-BR" b="1" smtClean="0"/>
              <a:t> </a:t>
            </a:r>
            <a:r>
              <a:rPr lang="pt-BR" b="1" smtClean="0">
                <a:latin typeface="Arial" charset="0"/>
                <a:cs typeface="Arial" charset="0"/>
              </a:rPr>
              <a:t>AÇÕES RELEVANTES:</a:t>
            </a:r>
          </a:p>
          <a:p>
            <a:pPr marL="609600" indent="-609600" algn="ctr" eaLnBrk="1" hangingPunct="1">
              <a:buFont typeface="Wingdings 2" pitchFamily="18" charset="2"/>
              <a:buNone/>
            </a:pPr>
            <a:endParaRPr lang="pt-BR" b="1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pt-BR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A.CURSO DE </a:t>
            </a:r>
            <a:r>
              <a:rPr lang="pt-BR" sz="2400" b="1" smtClean="0">
                <a:solidFill>
                  <a:srgbClr val="0000FF"/>
                </a:solidFill>
                <a:latin typeface="Arial" charset="0"/>
              </a:rPr>
              <a:t>ÁUDIO-DESCRIÇÃO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 – PROPOSTA SENAI DR ALAGOAS;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pt-BR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B.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AUDITÓRIO EM ESCOLA DE SÃO PAULO-ITÚ</a:t>
            </a:r>
            <a:r>
              <a:rPr lang="pt-BR" sz="2400" b="1" smtClean="0">
                <a:latin typeface="Arial" charset="0"/>
                <a:cs typeface="Arial" charset="0"/>
              </a:rPr>
              <a:t> - ACESSIBILIDADE PARA UTILIZAÇÃO DE TECNOLOGIA PARA </a:t>
            </a:r>
            <a:r>
              <a:rPr lang="pt-BR" sz="2400" b="1" smtClean="0">
                <a:solidFill>
                  <a:schemeClr val="tx1"/>
                </a:solidFill>
                <a:latin typeface="Arial" charset="0"/>
              </a:rPr>
              <a:t>ÁUDIO-DESCRIÇÃO</a:t>
            </a:r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;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pt-BR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C.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AÇÕES REALIZADAS NA OLIMPÍADA DO CONHECIMENTO EM 2010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	NO ESTANDE DO PSAI COM CINEMA CONTENDO FILMES COM </a:t>
            </a:r>
            <a:r>
              <a:rPr lang="pt-BR" sz="2400" b="1" smtClean="0">
                <a:solidFill>
                  <a:schemeClr val="tx1"/>
                </a:solidFill>
                <a:latin typeface="Arial" charset="0"/>
              </a:rPr>
              <a:t>ÁUDIO-DESCRIÇÃO</a:t>
            </a:r>
            <a:r>
              <a:rPr lang="pt-BR" sz="2400" b="1" smtClean="0">
                <a:latin typeface="Arial" charset="0"/>
                <a:cs typeface="Arial" charset="0"/>
              </a:rPr>
              <a:t> EM PARCERIA COM EMPRESA LAVORO</a:t>
            </a:r>
          </a:p>
          <a:p>
            <a:pPr marL="609600" indent="-609600" algn="ctr" eaLnBrk="1" hangingPunct="1">
              <a:buFont typeface="Wingdings 2" pitchFamily="18" charset="2"/>
              <a:buNone/>
            </a:pPr>
            <a:endParaRPr lang="pt-BR" b="1" smtClean="0"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pt-BR" b="1" smtClean="0"/>
          </a:p>
        </p:txBody>
      </p:sp>
      <p:pic>
        <p:nvPicPr>
          <p:cNvPr id="15362" name="Picture 5" descr="logo senai c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6308725"/>
            <a:ext cx="5688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484313"/>
            <a:ext cx="8740775" cy="4595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pt-BR" sz="4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A- Proposta do curso:</a:t>
            </a:r>
            <a:r>
              <a:rPr lang="pt-BR" sz="4000" b="1" smtClean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4000" b="1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b="1" smtClean="0">
                <a:latin typeface="Arial" charset="0"/>
                <a:cs typeface="Arial" charset="0"/>
              </a:rPr>
              <a:t>LOCAL: ALAGOAS-MACEIÓ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 Carga Horária: </a:t>
            </a:r>
            <a:r>
              <a:rPr lang="pt-BR" sz="2400" smtClean="0">
                <a:latin typeface="Arial" charset="0"/>
                <a:cs typeface="Arial" charset="0"/>
              </a:rPr>
              <a:t>180 horas/6 meses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>
                <a:latin typeface="Arial" charset="0"/>
              </a:rPr>
              <a:t>Caracterização: </a:t>
            </a:r>
            <a:r>
              <a:rPr lang="pt-BR" sz="2400" smtClean="0">
                <a:latin typeface="Arial" charset="0"/>
              </a:rPr>
              <a:t>Profissionalizante</a:t>
            </a:r>
            <a:r>
              <a:rPr lang="pt-BR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smtClean="0">
                <a:latin typeface="Arial" charset="0"/>
                <a:cs typeface="Arial" charset="0"/>
              </a:rPr>
              <a:t>O curso é dividido em 5 módulos</a:t>
            </a:r>
            <a:r>
              <a:rPr lang="pt-BR" sz="2400" smtClean="0">
                <a:latin typeface="Arial" charset="0"/>
                <a:cs typeface="Arial" charset="0"/>
              </a:rPr>
              <a:t>, que podem ser ministrados </a:t>
            </a:r>
            <a:r>
              <a:rPr lang="pt-BR" sz="2400" b="1" smtClean="0">
                <a:latin typeface="Arial" charset="0"/>
                <a:cs typeface="Arial" charset="0"/>
              </a:rPr>
              <a:t>em ambiente presencial (os três primeiros) e em ambiente virtual (os dois últimos)</a:t>
            </a:r>
            <a:r>
              <a:rPr lang="pt-BR" sz="2400" smtClean="0">
                <a:latin typeface="Arial" charset="0"/>
                <a:cs typeface="Arial" charset="0"/>
              </a:rPr>
              <a:t>, no sistema de educação à distância.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smtClean="0">
                <a:latin typeface="Arial" charset="0"/>
                <a:cs typeface="Arial" charset="0"/>
              </a:rPr>
              <a:t>Todo o material de estudo será disponibilizado em DVD, para os participantes.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400" smtClean="0">
              <a:latin typeface="Arial" charset="0"/>
            </a:endParaRPr>
          </a:p>
        </p:txBody>
      </p:sp>
      <p:pic>
        <p:nvPicPr>
          <p:cNvPr id="16386" name="Picture 5" descr="logo senai c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cap="none" smtClean="0">
                <a:effectLst/>
              </a:rPr>
              <a:t>B- </a:t>
            </a:r>
            <a:r>
              <a:rPr lang="pt-BR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FILMES OLIMPÍADA DO CONHECIMENTO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t-BR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 DV e CONVIDADOS DO IBC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pt-BR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RIO DE JANEIRO</a:t>
            </a: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pt-B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(Parceria empresa LAVORO com áudio-descrição)</a:t>
            </a:r>
            <a:endParaRPr lang="pt-BR" b="1" smtClean="0">
              <a:latin typeface="Arial" charset="0"/>
            </a:endParaRPr>
          </a:p>
          <a:p>
            <a:pPr eaLnBrk="1" hangingPunct="1">
              <a:defRPr/>
            </a:pPr>
            <a:r>
              <a:rPr lang="pt-BR" sz="2400" smtClean="0">
                <a:latin typeface="Arial" charset="0"/>
              </a:rPr>
              <a:t>1. </a:t>
            </a:r>
            <a:r>
              <a:rPr lang="pt-BR" sz="2400" b="1" smtClean="0">
                <a:latin typeface="Arial" charset="0"/>
                <a:cs typeface="Arial" charset="0"/>
              </a:rPr>
              <a:t>Corações (60’) Noruega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  <a:cs typeface="Arial" charset="0"/>
              </a:rPr>
              <a:t>2. Como você ousa?!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  <a:cs typeface="Arial" charset="0"/>
              </a:rPr>
              <a:t>Omar (54’) França;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  <a:cs typeface="Arial" charset="0"/>
              </a:rPr>
              <a:t>Sobre o Amor (26’);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  <a:cs typeface="Arial" charset="0"/>
              </a:rPr>
              <a:t>Sou Surdo e Não Sabia (70’) França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  <a:cs typeface="Arial" charset="0"/>
              </a:rPr>
              <a:t>U</a:t>
            </a:r>
            <a:r>
              <a:rPr lang="pt-BR" sz="2400" b="1" smtClean="0">
                <a:latin typeface="Arial" charset="0"/>
              </a:rPr>
              <a:t>ma Vida Para Viver (26’);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</a:rPr>
              <a:t>U</a:t>
            </a:r>
            <a:r>
              <a:rPr lang="pt-BR" sz="2400" b="1" smtClean="0">
                <a:latin typeface="Arial" charset="0"/>
                <a:cs typeface="Arial" charset="0"/>
              </a:rPr>
              <a:t>m a Mais, Um a Menos (26’)</a:t>
            </a:r>
          </a:p>
          <a:p>
            <a:pPr eaLnBrk="1" hangingPunct="1">
              <a:defRPr/>
            </a:pPr>
            <a:r>
              <a:rPr lang="pt-BR" sz="2400" b="1" smtClean="0">
                <a:latin typeface="Arial" charset="0"/>
                <a:cs typeface="Arial" charset="0"/>
              </a:rPr>
              <a:t>Entre outros...</a:t>
            </a:r>
          </a:p>
          <a:p>
            <a:pPr eaLnBrk="1" hangingPunct="1">
              <a:defRPr/>
            </a:pPr>
            <a:endParaRPr lang="pt-BR" sz="2400" b="1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pt-BR" sz="2400" b="1" smtClean="0">
              <a:latin typeface="Arial" charset="0"/>
            </a:endParaRPr>
          </a:p>
          <a:p>
            <a:pPr eaLnBrk="1" hangingPunct="1">
              <a:defRPr/>
            </a:pPr>
            <a:endParaRPr lang="pt-BR" sz="2700" b="1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pt-BR" b="1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pt-BR" b="1" smtClean="0">
              <a:latin typeface="Arial" charset="0"/>
              <a:cs typeface="Arial" charset="0"/>
            </a:endParaRPr>
          </a:p>
        </p:txBody>
      </p:sp>
      <p:pic>
        <p:nvPicPr>
          <p:cNvPr id="17411" name="Picture 5" descr="logo senai c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6311900"/>
            <a:ext cx="5651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smtClean="0">
                <a:solidFill>
                  <a:srgbClr val="0000FF"/>
                </a:solidFill>
                <a:effectLst/>
              </a:rPr>
              <a:t>C- AUDITÓRIO ESCOLA ITU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b="1" smtClean="0"/>
              <a:t>SÃO PAULO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b="1" smtClean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400" b="1" smtClean="0"/>
              <a:t>A Escola SENAI ITALO BOLOGNA, na cidade de ITU - SP, preparou seu auditório para que 5% de sua ocupação esteja adequado a realização de </a:t>
            </a:r>
            <a:r>
              <a:rPr lang="pt-BR" sz="2400" b="1" i="1" smtClean="0"/>
              <a:t>áudio-descrição</a:t>
            </a:r>
            <a:r>
              <a:rPr lang="pt-BR" sz="2400" b="1" smtClean="0"/>
              <a:t>,  realizada por meio de pontos estrategicamente posicionados entre a cabine de som e imagem , onde ficam os operadores e a primeira fila de poltronas, com isso facilitando o acesso de pessoas com deficiência visual aos conteúdos projetados. </a:t>
            </a:r>
            <a:br>
              <a:rPr lang="pt-BR" sz="2400" b="1" smtClean="0"/>
            </a:br>
            <a:r>
              <a:rPr lang="pt-BR" sz="2400" b="1" smtClean="0"/>
              <a:t/>
            </a:r>
            <a:br>
              <a:rPr lang="pt-BR" sz="2400" b="1" smtClean="0"/>
            </a:br>
            <a:endParaRPr lang="pt-BR" sz="2400" b="1" smtClean="0"/>
          </a:p>
        </p:txBody>
      </p:sp>
      <p:pic>
        <p:nvPicPr>
          <p:cNvPr id="18435" name="Picture 5" descr="logo senai c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6308725"/>
            <a:ext cx="5688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DSC01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96975"/>
            <a:ext cx="33099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DSC01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40290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DSC01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6338"/>
            <a:ext cx="4067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148263" y="3500438"/>
            <a:ext cx="3744912" cy="2592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Descrição:</a:t>
            </a:r>
          </a:p>
          <a:p>
            <a:pPr algn="ctr"/>
            <a:r>
              <a:rPr lang="pt-BR"/>
              <a:t>Imagens do auditório da Escola</a:t>
            </a:r>
          </a:p>
          <a:p>
            <a:pPr algn="ctr"/>
            <a:r>
              <a:rPr lang="pt-BR"/>
              <a:t>SENAI Ítalo Bolognha- SP</a:t>
            </a:r>
          </a:p>
          <a:p>
            <a:pPr algn="ctr"/>
            <a:r>
              <a:rPr lang="pt-BR"/>
              <a:t>Auditório preparado e acessível </a:t>
            </a:r>
          </a:p>
          <a:p>
            <a:pPr algn="ctr"/>
            <a:r>
              <a:rPr lang="pt-BR"/>
              <a:t>para DV acompanhar eventos </a:t>
            </a:r>
          </a:p>
          <a:p>
            <a:pPr algn="ctr"/>
            <a:r>
              <a:rPr lang="pt-BR"/>
              <a:t>através</a:t>
            </a:r>
          </a:p>
          <a:p>
            <a:pPr algn="ctr"/>
            <a:r>
              <a:rPr lang="pt-BR"/>
              <a:t>de </a:t>
            </a:r>
            <a:r>
              <a:rPr lang="pt-BR" i="1"/>
              <a:t>áudio-descrição</a:t>
            </a:r>
          </a:p>
        </p:txBody>
      </p:sp>
      <p:pic>
        <p:nvPicPr>
          <p:cNvPr id="19461" name="Picture 5" descr="logo senai c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988" y="6308725"/>
            <a:ext cx="5688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492375"/>
            <a:ext cx="8713788" cy="465296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pt-BR" sz="1600" smtClean="0"/>
              <a:t/>
            </a:r>
            <a:br>
              <a:rPr lang="pt-BR" sz="1600" smtClean="0"/>
            </a:br>
            <a:endParaRPr lang="pt-BR" sz="16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pt-BR" sz="2000" b="1" smtClean="0"/>
              <a:t>	</a:t>
            </a:r>
            <a:r>
              <a:rPr lang="pt-BR" sz="2400" b="1" smtClean="0"/>
              <a:t>Descrição</a:t>
            </a:r>
            <a:r>
              <a:rPr lang="pt-BR" sz="2400" smtClean="0"/>
              <a:t>: foto de jovem moreno com camisa bege, calça xadrez e boina, no palco, tendo ao fundo uma cortina vermelha. </a:t>
            </a:r>
            <a:br>
              <a:rPr lang="pt-BR" sz="2400" smtClean="0"/>
            </a:br>
            <a:r>
              <a:rPr lang="pt-BR" sz="2400" smtClean="0"/>
              <a:t>Ele está com os braços e pernas presos por cordões finos como uma marionete. No lado esquerdo da foto, a frase: </a:t>
            </a:r>
            <a:br>
              <a:rPr lang="pt-BR" sz="2400" smtClean="0"/>
            </a:br>
            <a:r>
              <a:rPr lang="pt-BR" sz="2400" smtClean="0"/>
              <a:t>VOCÊ VAI ENTRAR NO MUNDO DOS BONECOS, e no lado direito a logomarca do festival: SESI BONECOS DO MUNDO, </a:t>
            </a:r>
            <a:br>
              <a:rPr lang="pt-BR" sz="2400" smtClean="0"/>
            </a:br>
            <a:r>
              <a:rPr lang="pt-BR" sz="2400" smtClean="0"/>
              <a:t>sobre fundo amarelo, com a cabeça de um boneco no topo. </a:t>
            </a:r>
            <a:br>
              <a:rPr lang="pt-BR" sz="2400" smtClean="0"/>
            </a:br>
            <a:r>
              <a:rPr lang="pt-BR" sz="2400" b="1" smtClean="0"/>
              <a:t>Dias:</a:t>
            </a:r>
            <a:r>
              <a:rPr lang="pt-BR" sz="2400" smtClean="0"/>
              <a:t> 17, 18 e 19/08 no TEATRO DO SESI PAULISTA </a:t>
            </a:r>
            <a:br>
              <a:rPr lang="pt-BR" sz="2400" smtClean="0"/>
            </a:br>
            <a:r>
              <a:rPr lang="pt-BR" sz="2400" b="1" smtClean="0"/>
              <a:t>Horário:</a:t>
            </a:r>
            <a:r>
              <a:rPr lang="pt-BR" sz="2400" smtClean="0"/>
              <a:t> 19:00 horas </a:t>
            </a:r>
            <a:br>
              <a:rPr lang="pt-BR" sz="2400" smtClean="0"/>
            </a:br>
            <a:r>
              <a:rPr lang="pt-BR" sz="2400" b="1" smtClean="0"/>
              <a:t>Endereço:</a:t>
            </a:r>
            <a:r>
              <a:rPr lang="pt-BR" sz="2400" smtClean="0"/>
              <a:t> Av. Paulista, 1313 – Metrô Trianon-Masp </a:t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969963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98438" y="188913"/>
            <a:ext cx="873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chemeClr val="tx2"/>
                </a:solidFill>
              </a:rPr>
              <a:t>Divulgação do FESTIVAL SESI  (São Paulo) DE BONECOS DO MUNDO </a:t>
            </a:r>
          </a:p>
          <a:p>
            <a:pPr algn="ctr"/>
            <a:r>
              <a:rPr lang="pt-BR" sz="2000" b="1">
                <a:solidFill>
                  <a:schemeClr val="tx2"/>
                </a:solidFill>
              </a:rPr>
              <a:t>COM </a:t>
            </a:r>
            <a:r>
              <a:rPr lang="pt-BR" b="1">
                <a:solidFill>
                  <a:srgbClr val="0000FF"/>
                </a:solidFill>
              </a:rPr>
              <a:t>ÁUDIO-DESCRIÇÃO</a:t>
            </a:r>
            <a:r>
              <a:rPr lang="pt-BR"/>
              <a:t> </a:t>
            </a:r>
            <a:r>
              <a:rPr lang="pt-BR" sz="2000">
                <a:solidFill>
                  <a:schemeClr val="tx2"/>
                </a:solidFill>
              </a:rPr>
              <a:t/>
            </a:r>
            <a:br>
              <a:rPr lang="pt-BR" sz="2000">
                <a:solidFill>
                  <a:schemeClr val="tx2"/>
                </a:solidFill>
              </a:rPr>
            </a:br>
            <a:endParaRPr lang="pt-BR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000" cap="none" smtClean="0">
                <a:effectLst/>
              </a:rPr>
              <a:t/>
            </a:r>
            <a:br>
              <a:rPr lang="pt-BR" sz="4000" cap="none" smtClean="0">
                <a:effectLst/>
              </a:rPr>
            </a:br>
            <a:r>
              <a:rPr lang="pt-BR" sz="4000" cap="none" smtClean="0">
                <a:effectLst/>
              </a:rPr>
              <a:t>Contatos</a:t>
            </a:r>
            <a:br>
              <a:rPr lang="pt-BR" sz="4000" cap="none" smtClean="0">
                <a:effectLst/>
              </a:rPr>
            </a:br>
            <a:endParaRPr lang="pt-BR" sz="4000" cap="none" smtClean="0"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700213"/>
            <a:ext cx="7272338" cy="43799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pt-BR" smtClean="0"/>
          </a:p>
          <a:p>
            <a:pPr algn="ctr">
              <a:buFont typeface="Wingdings 2" pitchFamily="18" charset="2"/>
              <a:buNone/>
            </a:pPr>
            <a:r>
              <a:rPr lang="pt-BR" b="1" smtClean="0"/>
              <a:t>Departamento Nacional do SENAI</a:t>
            </a:r>
          </a:p>
          <a:p>
            <a:pPr algn="ctr">
              <a:buFont typeface="Wingdings 2" pitchFamily="18" charset="2"/>
              <a:buNone/>
            </a:pPr>
            <a:endParaRPr lang="pt-BR" b="1" smtClean="0"/>
          </a:p>
          <a:p>
            <a:pPr algn="ctr">
              <a:buFont typeface="Wingdings 2" pitchFamily="18" charset="2"/>
              <a:buNone/>
            </a:pPr>
            <a:r>
              <a:rPr lang="pt-BR" smtClean="0"/>
              <a:t>Rafael Luchessi</a:t>
            </a:r>
          </a:p>
          <a:p>
            <a:pPr algn="ctr">
              <a:buFont typeface="Wingdings 2" pitchFamily="18" charset="2"/>
              <a:buNone/>
            </a:pPr>
            <a:r>
              <a:rPr lang="pt-BR" smtClean="0">
                <a:solidFill>
                  <a:schemeClr val="tx1"/>
                </a:solidFill>
              </a:rPr>
              <a:t>Diretor Geral</a:t>
            </a:r>
          </a:p>
          <a:p>
            <a:pPr algn="ctr">
              <a:buFont typeface="Wingdings 2" pitchFamily="18" charset="2"/>
              <a:buNone/>
            </a:pPr>
            <a:r>
              <a:rPr lang="pt-BR" b="1" smtClean="0"/>
              <a:t>Fone</a:t>
            </a:r>
            <a:r>
              <a:rPr lang="pt-BR" smtClean="0"/>
              <a:t>: (61) 33179014</a:t>
            </a:r>
          </a:p>
        </p:txBody>
      </p:sp>
      <p:pic>
        <p:nvPicPr>
          <p:cNvPr id="21507" name="Picture 5" descr="logo senai c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6308725"/>
            <a:ext cx="5688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273</Words>
  <Application>Microsoft Office PowerPoint</Application>
  <PresentationFormat>Apresentação na tela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Viagem</vt:lpstr>
      <vt:lpstr>Apresentação do PowerPoint</vt:lpstr>
      <vt:lpstr>Apresentação do PowerPoint</vt:lpstr>
      <vt:lpstr>Apresentação do PowerPoint</vt:lpstr>
      <vt:lpstr>B- FILMES OLIMPÍADA DO CONHECIMENTO</vt:lpstr>
      <vt:lpstr>C- AUDITÓRIO ESCOLA ITU</vt:lpstr>
      <vt:lpstr>Apresentação do PowerPoint</vt:lpstr>
      <vt:lpstr>Apresentação do PowerPoint</vt:lpstr>
      <vt:lpstr> Contatos </vt:lpstr>
    </vt:vector>
  </TitlesOfParts>
  <Company>CNI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PRESTAÇÃO DE SERVIÇO DE ÁUDIO-DESCRIÇÃO </dc:title>
  <dc:creator>e-nfirmino</dc:creator>
  <cp:lastModifiedBy>Washington Carlos Maciel da Silva</cp:lastModifiedBy>
  <cp:revision>23</cp:revision>
  <dcterms:created xsi:type="dcterms:W3CDTF">2011-08-01T20:11:46Z</dcterms:created>
  <dcterms:modified xsi:type="dcterms:W3CDTF">2011-08-18T17:21:26Z</dcterms:modified>
</cp:coreProperties>
</file>