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44E9-869F-44ED-9C9A-920CCEBE03B4}" type="datetimeFigureOut">
              <a:rPr lang="es-ES" smtClean="0"/>
              <a:pPr/>
              <a:t>14/09/2011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36DAD-7C51-48E6-A09E-0F3C7B44A2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885" y="457200"/>
            <a:ext cx="8994229" cy="1143000"/>
          </a:xfrm>
        </p:spPr>
        <p:txBody>
          <a:bodyPr>
            <a:normAutofit/>
          </a:bodyPr>
          <a:lstStyle/>
          <a:p>
            <a:r>
              <a:rPr lang="pt-BR" sz="2800" u="sng" dirty="0" smtClean="0"/>
              <a:t>Medidas para reforço do controle da cadeia de produção</a:t>
            </a:r>
            <a:endParaRPr lang="pt-BR" sz="2800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6856" y="1628800"/>
            <a:ext cx="8229600" cy="5257800"/>
          </a:xfrm>
        </p:spPr>
        <p:txBody>
          <a:bodyPr>
            <a:normAutofit fontScale="32500" lnSpcReduction="20000"/>
          </a:bodyPr>
          <a:lstStyle/>
          <a:p>
            <a:pPr>
              <a:buFont typeface="+mj-lt"/>
              <a:buAutoNum type="arabicPeriod"/>
            </a:pPr>
            <a:r>
              <a:rPr lang="es-ES" sz="4900" dirty="0" err="1" smtClean="0"/>
              <a:t>Participação</a:t>
            </a:r>
            <a:r>
              <a:rPr lang="es-ES" sz="4900" dirty="0" smtClean="0"/>
              <a:t> da </a:t>
            </a:r>
            <a:r>
              <a:rPr lang="pt-PT" sz="4900" dirty="0" smtClean="0"/>
              <a:t>Confederação Brasileira dos Trabalhadores da Indústria Têxtil no monitoramento da cadeia produtiva da Zara no Brasil;</a:t>
            </a:r>
            <a:endParaRPr lang="es-ES" sz="4900" dirty="0" smtClean="0"/>
          </a:p>
          <a:p>
            <a:pPr>
              <a:buFont typeface="+mj-lt"/>
              <a:buAutoNum type="arabicPeriod"/>
            </a:pPr>
            <a:endParaRPr lang="es-ES" sz="4900" dirty="0" smtClean="0"/>
          </a:p>
          <a:p>
            <a:pPr>
              <a:buFont typeface="+mj-lt"/>
              <a:buAutoNum type="arabicPeriod"/>
            </a:pPr>
            <a:r>
              <a:rPr lang="es-ES" sz="4900" dirty="0" smtClean="0"/>
              <a:t>Programa de </a:t>
            </a:r>
            <a:r>
              <a:rPr lang="es-ES" sz="4900" dirty="0" err="1" smtClean="0"/>
              <a:t>Capacitação</a:t>
            </a:r>
            <a:r>
              <a:rPr lang="es-ES" sz="4900" dirty="0" smtClean="0"/>
              <a:t> para </a:t>
            </a:r>
            <a:r>
              <a:rPr lang="es-ES" sz="4900" dirty="0" err="1" smtClean="0"/>
              <a:t>Fornecedores</a:t>
            </a:r>
            <a:r>
              <a:rPr lang="es-ES" sz="4900" dirty="0" smtClean="0"/>
              <a:t> , </a:t>
            </a:r>
            <a:r>
              <a:rPr lang="es-ES" sz="4900" dirty="0" err="1" smtClean="0"/>
              <a:t>em</a:t>
            </a:r>
            <a:r>
              <a:rPr lang="es-ES" sz="4900" dirty="0" smtClean="0"/>
              <a:t>  </a:t>
            </a:r>
            <a:r>
              <a:rPr lang="es-ES" sz="4900" dirty="0" err="1" smtClean="0"/>
              <a:t>associação</a:t>
            </a:r>
            <a:r>
              <a:rPr lang="es-ES" sz="4900" dirty="0" smtClean="0"/>
              <a:t> </a:t>
            </a:r>
            <a:r>
              <a:rPr lang="es-ES" sz="4900" dirty="0" err="1" smtClean="0"/>
              <a:t>com</a:t>
            </a:r>
            <a:r>
              <a:rPr lang="es-ES" sz="4900" dirty="0" smtClean="0"/>
              <a:t> o Instituto </a:t>
            </a:r>
            <a:r>
              <a:rPr lang="es-ES" sz="4900" dirty="0" err="1" smtClean="0"/>
              <a:t>Ethos</a:t>
            </a:r>
            <a:r>
              <a:rPr lang="es-ES" sz="4900" dirty="0" smtClean="0"/>
              <a:t>;</a:t>
            </a:r>
          </a:p>
          <a:p>
            <a:pPr>
              <a:buFont typeface="+mj-lt"/>
              <a:buAutoNum type="arabicPeriod"/>
            </a:pPr>
            <a:endParaRPr lang="es-ES" sz="4900" dirty="0" smtClean="0"/>
          </a:p>
          <a:p>
            <a:pPr>
              <a:buFont typeface="+mj-lt"/>
              <a:buAutoNum type="arabicPeriod"/>
            </a:pPr>
            <a:r>
              <a:rPr lang="es-ES" sz="4900" dirty="0" smtClean="0"/>
              <a:t>Manual de Boas </a:t>
            </a:r>
            <a:r>
              <a:rPr lang="es-ES" sz="4900" dirty="0" err="1" smtClean="0"/>
              <a:t>Práticas</a:t>
            </a:r>
            <a:r>
              <a:rPr lang="es-ES" sz="4900" dirty="0" smtClean="0"/>
              <a:t> para a </a:t>
            </a:r>
            <a:r>
              <a:rPr lang="es-ES" sz="4900" dirty="0" err="1" smtClean="0"/>
              <a:t>indústria</a:t>
            </a:r>
            <a:r>
              <a:rPr lang="es-ES" sz="4900" dirty="0" smtClean="0"/>
              <a:t> </a:t>
            </a:r>
            <a:r>
              <a:rPr lang="es-ES" sz="4900" dirty="0" err="1" smtClean="0"/>
              <a:t>têxtil</a:t>
            </a:r>
            <a:r>
              <a:rPr lang="es-ES" sz="4900" dirty="0" smtClean="0"/>
              <a:t>, </a:t>
            </a:r>
            <a:r>
              <a:rPr lang="es-ES" sz="4900" dirty="0" err="1" smtClean="0"/>
              <a:t>em</a:t>
            </a:r>
            <a:r>
              <a:rPr lang="es-ES" sz="4900" dirty="0" smtClean="0"/>
              <a:t>  </a:t>
            </a:r>
            <a:r>
              <a:rPr lang="es-ES" sz="4900" dirty="0" err="1" smtClean="0"/>
              <a:t>associação</a:t>
            </a:r>
            <a:r>
              <a:rPr lang="es-ES" sz="4900" dirty="0" smtClean="0"/>
              <a:t> </a:t>
            </a:r>
            <a:r>
              <a:rPr lang="es-ES" sz="4900" dirty="0" err="1" smtClean="0"/>
              <a:t>com</a:t>
            </a:r>
            <a:r>
              <a:rPr lang="es-ES" sz="4900" dirty="0" smtClean="0"/>
              <a:t> o Instituto </a:t>
            </a:r>
            <a:r>
              <a:rPr lang="es-ES" sz="4900" dirty="0" err="1" smtClean="0"/>
              <a:t>Ethos</a:t>
            </a:r>
            <a:r>
              <a:rPr lang="es-ES" sz="4900" dirty="0"/>
              <a:t>;</a:t>
            </a:r>
            <a:endParaRPr lang="es-ES" sz="4900" dirty="0" smtClean="0"/>
          </a:p>
          <a:p>
            <a:pPr>
              <a:buFont typeface="+mj-lt"/>
              <a:buAutoNum type="arabicPeriod"/>
            </a:pPr>
            <a:endParaRPr lang="pt-PT" sz="4900" dirty="0" smtClean="0"/>
          </a:p>
          <a:p>
            <a:pPr>
              <a:buFont typeface="+mj-lt"/>
              <a:buAutoNum type="arabicPeriod"/>
            </a:pPr>
            <a:r>
              <a:rPr lang="pt-PT" sz="4900" dirty="0"/>
              <a:t>S</a:t>
            </a:r>
            <a:r>
              <a:rPr lang="pt-PT" sz="4900" dirty="0" smtClean="0"/>
              <a:t>istema específico de pré-avaliação dos potenciais fornecedores da Zara, baseado na certificação da ABVTex;</a:t>
            </a:r>
          </a:p>
          <a:p>
            <a:pPr>
              <a:buFont typeface="+mj-lt"/>
              <a:buAutoNum type="arabicPeriod"/>
            </a:pPr>
            <a:endParaRPr lang="es-ES" sz="4900" dirty="0" smtClean="0"/>
          </a:p>
          <a:p>
            <a:pPr>
              <a:buFont typeface="+mj-lt"/>
              <a:buAutoNum type="arabicPeriod"/>
            </a:pPr>
            <a:r>
              <a:rPr lang="es-ES" sz="4900" dirty="0" smtClean="0"/>
              <a:t>Diálogo </a:t>
            </a:r>
            <a:r>
              <a:rPr lang="es-ES" sz="4900" dirty="0" err="1" smtClean="0"/>
              <a:t>com</a:t>
            </a:r>
            <a:r>
              <a:rPr lang="es-ES" sz="4900" dirty="0" smtClean="0"/>
              <a:t> a </a:t>
            </a:r>
            <a:r>
              <a:rPr lang="pt-PT" sz="4900" dirty="0" smtClean="0"/>
              <a:t>Associação Brasileira da Indústria Têxtil (ABIT)  para promoção do desenvolvimento sustentável do setor;</a:t>
            </a:r>
          </a:p>
          <a:p>
            <a:pPr>
              <a:buFont typeface="+mj-lt"/>
              <a:buAutoNum type="arabicPeriod"/>
            </a:pPr>
            <a:endParaRPr lang="pt-PT" sz="4900" dirty="0" smtClean="0"/>
          </a:p>
          <a:p>
            <a:pPr>
              <a:buFont typeface="+mj-lt"/>
              <a:buAutoNum type="arabicPeriod"/>
            </a:pPr>
            <a:r>
              <a:rPr lang="pt-PT" sz="4900" dirty="0" smtClean="0"/>
              <a:t>Acordo com a Associação Nacional de Imigrantes Estrangeiros no Brasil para identificar situações precárias nas comunidades de imigrantes e desenvolver programas de formação e capacitação; </a:t>
            </a:r>
          </a:p>
          <a:p>
            <a:pPr>
              <a:buFont typeface="+mj-lt"/>
              <a:buAutoNum type="arabicPeriod"/>
            </a:pPr>
            <a:endParaRPr lang="es-ES" sz="4900" dirty="0"/>
          </a:p>
          <a:p>
            <a:pPr>
              <a:buFont typeface="+mj-lt"/>
              <a:buAutoNum type="arabicPeriod"/>
            </a:pPr>
            <a:r>
              <a:rPr lang="es-ES" sz="4900" dirty="0" err="1"/>
              <a:t>Telefone</a:t>
            </a:r>
            <a:r>
              <a:rPr lang="es-ES" sz="4900" dirty="0"/>
              <a:t> gratuito para </a:t>
            </a:r>
            <a:r>
              <a:rPr lang="es-ES" sz="4900" dirty="0" err="1"/>
              <a:t>denúncias</a:t>
            </a:r>
            <a:r>
              <a:rPr lang="es-ES" sz="4900" dirty="0"/>
              <a:t> de abusos </a:t>
            </a:r>
            <a:r>
              <a:rPr lang="es-ES" sz="4900" dirty="0" err="1"/>
              <a:t>nas</a:t>
            </a:r>
            <a:r>
              <a:rPr lang="es-ES" sz="4900" dirty="0"/>
              <a:t> </a:t>
            </a:r>
            <a:r>
              <a:rPr lang="es-ES" sz="4900" dirty="0" err="1"/>
              <a:t>condições</a:t>
            </a:r>
            <a:r>
              <a:rPr lang="es-ES" sz="4900" dirty="0"/>
              <a:t> de </a:t>
            </a:r>
            <a:r>
              <a:rPr lang="es-ES" sz="4900" dirty="0" err="1"/>
              <a:t>trabalho</a:t>
            </a:r>
            <a:r>
              <a:rPr lang="es-ES" sz="4900" dirty="0"/>
              <a:t>, </a:t>
            </a:r>
            <a:r>
              <a:rPr lang="es-ES" sz="4900" dirty="0" err="1"/>
              <a:t>em</a:t>
            </a:r>
            <a:r>
              <a:rPr lang="es-ES" sz="4900" dirty="0"/>
              <a:t> </a:t>
            </a:r>
            <a:r>
              <a:rPr lang="es-ES" sz="4900" dirty="0" err="1"/>
              <a:t>parceria</a:t>
            </a:r>
            <a:r>
              <a:rPr lang="es-ES" sz="4900" dirty="0"/>
              <a:t> </a:t>
            </a:r>
            <a:r>
              <a:rPr lang="es-ES" sz="4900" dirty="0" err="1"/>
              <a:t>com</a:t>
            </a:r>
            <a:r>
              <a:rPr lang="es-ES" sz="4900" dirty="0"/>
              <a:t> o Instituto </a:t>
            </a:r>
            <a:r>
              <a:rPr lang="es-ES" sz="4900" dirty="0" err="1" smtClean="0"/>
              <a:t>Ethos</a:t>
            </a:r>
            <a:r>
              <a:rPr lang="es-ES" sz="4900" dirty="0" smtClean="0"/>
              <a:t>.</a:t>
            </a:r>
            <a:endParaRPr lang="es-ES" sz="4900" dirty="0"/>
          </a:p>
          <a:p>
            <a:pPr>
              <a:buNone/>
            </a:pPr>
            <a:endParaRPr lang="pt-BR" sz="4900" dirty="0" smtClean="0"/>
          </a:p>
          <a:p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 descr="indite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57175"/>
            <a:ext cx="16859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136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de Office</vt:lpstr>
      <vt:lpstr>Medidas para reforço do controle da cadeia de produção</vt:lpstr>
    </vt:vector>
  </TitlesOfParts>
  <Company>Inditex,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RaulEV</dc:creator>
  <cp:lastModifiedBy>Washington Carlos Maciel da Silva</cp:lastModifiedBy>
  <cp:revision>11</cp:revision>
  <dcterms:created xsi:type="dcterms:W3CDTF">2011-09-13T23:05:01Z</dcterms:created>
  <dcterms:modified xsi:type="dcterms:W3CDTF">2011-09-14T17:23:12Z</dcterms:modified>
</cp:coreProperties>
</file>