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8" r:id="rId4"/>
    <p:sldId id="265" r:id="rId5"/>
    <p:sldId id="274" r:id="rId6"/>
    <p:sldId id="267" r:id="rId7"/>
    <p:sldId id="269" r:id="rId8"/>
    <p:sldId id="270" r:id="rId9"/>
    <p:sldId id="263" r:id="rId10"/>
    <p:sldId id="264" r:id="rId11"/>
    <p:sldId id="272" r:id="rId12"/>
    <p:sldId id="273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Roderick\Google%20Drive\APRESENTA&#199;&#213;ES\RDMK%20-%20Incentivos%20fiscai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server\rcb\RCB\Meus%20documentos\PROJETOS\Projetos%20em%20Andamento\Estat&#237;sticas\EMPREGO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server\rcb\RCB\Meus%20documentos\PROJETOS\Projetos%20em%20Andamento\Estat&#237;sticas\EMPREG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Roderick\Google%20Drive\APRESENTA&#199;&#213;ES\RDMK%20-%20Incentivos%20fiscai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Roderick\Google%20Drive\APRESENTA&#199;&#213;ES\RDMK%20-%20Incentivos%20fisca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Plan1!$B$9:$B$13</c:f>
              <c:strCache>
                <c:ptCount val="5"/>
                <c:pt idx="0">
                  <c:v>Norte</c:v>
                </c:pt>
                <c:pt idx="1">
                  <c:v>Nordeste</c:v>
                </c:pt>
                <c:pt idx="2">
                  <c:v>Centro-Oeste</c:v>
                </c:pt>
                <c:pt idx="3">
                  <c:v>Sudeste</c:v>
                </c:pt>
                <c:pt idx="4">
                  <c:v>Sul</c:v>
                </c:pt>
              </c:strCache>
            </c:strRef>
          </c:cat>
          <c:val>
            <c:numRef>
              <c:f>Plan1!$C$9:$C$13</c:f>
              <c:numCache>
                <c:formatCode>0.0%</c:formatCode>
                <c:ptCount val="5"/>
                <c:pt idx="0">
                  <c:v>0.76700000000000046</c:v>
                </c:pt>
                <c:pt idx="1">
                  <c:v>0.85500000000000043</c:v>
                </c:pt>
                <c:pt idx="2">
                  <c:v>1.375999999999999</c:v>
                </c:pt>
                <c:pt idx="3">
                  <c:v>0.18800000000000011</c:v>
                </c:pt>
                <c:pt idx="4">
                  <c:v>0.61200000000000043</c:v>
                </c:pt>
              </c:numCache>
            </c:numRef>
          </c:val>
        </c:ser>
        <c:gapWidth val="80"/>
        <c:overlap val="25"/>
        <c:axId val="44413696"/>
        <c:axId val="44415232"/>
      </c:barChart>
      <c:catAx>
        <c:axId val="44413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415232"/>
        <c:crosses val="autoZero"/>
        <c:auto val="1"/>
        <c:lblAlgn val="ctr"/>
        <c:lblOffset val="100"/>
      </c:catAx>
      <c:valAx>
        <c:axId val="444152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41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2.0714963086588142E-2"/>
                  <c:y val="3.136200495569066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</c:dLbl>
            <c:spPr>
              <a:noFill/>
              <a:ln>
                <a:noFill/>
              </a:ln>
              <a:effectLst/>
            </c:spPr>
            <c:dLblPos val="out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Plan1!$B$24:$B$28</c:f>
              <c:strCache>
                <c:ptCount val="5"/>
                <c:pt idx="0">
                  <c:v>Norte</c:v>
                </c:pt>
                <c:pt idx="1">
                  <c:v>Nordeste</c:v>
                </c:pt>
                <c:pt idx="2">
                  <c:v>Centro-Oeste</c:v>
                </c:pt>
                <c:pt idx="3">
                  <c:v>Sudeste</c:v>
                </c:pt>
                <c:pt idx="4">
                  <c:v>Sul</c:v>
                </c:pt>
              </c:strCache>
            </c:strRef>
          </c:cat>
          <c:val>
            <c:numRef>
              <c:f>Plan1!$C$24:$C$28</c:f>
              <c:numCache>
                <c:formatCode>0.0%</c:formatCode>
                <c:ptCount val="5"/>
                <c:pt idx="0">
                  <c:v>0.1283</c:v>
                </c:pt>
                <c:pt idx="1">
                  <c:v>0.11509999999999998</c:v>
                </c:pt>
                <c:pt idx="2">
                  <c:v>7.1300000000000002E-2</c:v>
                </c:pt>
                <c:pt idx="3">
                  <c:v>0.52410000000000001</c:v>
                </c:pt>
                <c:pt idx="4">
                  <c:v>0.16089999999999999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20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sz="2400" b="1" dirty="0"/>
              <a:t>FATURAMENTO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'86-15'!$D$3</c:f>
              <c:strCache>
                <c:ptCount val="1"/>
                <c:pt idx="0">
                  <c:v>1986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'86-15'!$A$4:$A$7</c:f>
              <c:strCache>
                <c:ptCount val="4"/>
                <c:pt idx="0">
                  <c:v>Eletroeletrônico</c:v>
                </c:pt>
                <c:pt idx="1">
                  <c:v>Duas Rodas</c:v>
                </c:pt>
                <c:pt idx="2">
                  <c:v>Relojoeiro</c:v>
                </c:pt>
                <c:pt idx="3">
                  <c:v>Outros</c:v>
                </c:pt>
              </c:strCache>
            </c:strRef>
          </c:cat>
          <c:val>
            <c:numRef>
              <c:f>'86-15'!$D$4:$D$7</c:f>
              <c:numCache>
                <c:formatCode>0%</c:formatCode>
                <c:ptCount val="4"/>
                <c:pt idx="0">
                  <c:v>0.62000000000000066</c:v>
                </c:pt>
                <c:pt idx="1">
                  <c:v>0.12000000000000002</c:v>
                </c:pt>
                <c:pt idx="2">
                  <c:v>4.0000000000000022E-2</c:v>
                </c:pt>
                <c:pt idx="3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'86-15'!$E$3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'86-15'!$A$4:$A$7</c:f>
              <c:strCache>
                <c:ptCount val="4"/>
                <c:pt idx="0">
                  <c:v>Eletroeletrônico</c:v>
                </c:pt>
                <c:pt idx="1">
                  <c:v>Duas Rodas</c:v>
                </c:pt>
                <c:pt idx="2">
                  <c:v>Relojoeiro</c:v>
                </c:pt>
                <c:pt idx="3">
                  <c:v>Outros</c:v>
                </c:pt>
              </c:strCache>
            </c:strRef>
          </c:cat>
          <c:val>
            <c:numRef>
              <c:f>'86-15'!$E$4:$E$7</c:f>
              <c:numCache>
                <c:formatCode>0%</c:formatCode>
                <c:ptCount val="4"/>
                <c:pt idx="0">
                  <c:v>0.46600000000000008</c:v>
                </c:pt>
                <c:pt idx="1">
                  <c:v>0.17600000000000016</c:v>
                </c:pt>
                <c:pt idx="2">
                  <c:v>1.6000000000000021E-2</c:v>
                </c:pt>
                <c:pt idx="3">
                  <c:v>0.34200000000000008</c:v>
                </c:pt>
              </c:numCache>
            </c:numRef>
          </c:val>
        </c:ser>
        <c:dLbls>
          <c:showVal val="1"/>
        </c:dLbls>
        <c:gapWidth val="80"/>
        <c:overlap val="25"/>
        <c:axId val="67369216"/>
        <c:axId val="69148672"/>
      </c:barChart>
      <c:catAx>
        <c:axId val="673692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148672"/>
        <c:crosses val="autoZero"/>
        <c:auto val="1"/>
        <c:lblAlgn val="ctr"/>
        <c:lblOffset val="100"/>
      </c:catAx>
      <c:valAx>
        <c:axId val="691486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6736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sz="2400" b="1" dirty="0"/>
              <a:t>EMPREGOS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'86-15'!$B$3</c:f>
              <c:strCache>
                <c:ptCount val="1"/>
                <c:pt idx="0">
                  <c:v>1986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'86-15'!$A$4:$A$7</c:f>
              <c:strCache>
                <c:ptCount val="4"/>
                <c:pt idx="0">
                  <c:v>Eletroeletrônico</c:v>
                </c:pt>
                <c:pt idx="1">
                  <c:v>Duas Rodas</c:v>
                </c:pt>
                <c:pt idx="2">
                  <c:v>Relojoeiro</c:v>
                </c:pt>
                <c:pt idx="3">
                  <c:v>Outros</c:v>
                </c:pt>
              </c:strCache>
            </c:strRef>
          </c:cat>
          <c:val>
            <c:numRef>
              <c:f>'86-15'!$B$4:$B$7</c:f>
              <c:numCache>
                <c:formatCode>0%</c:formatCode>
                <c:ptCount val="4"/>
                <c:pt idx="0">
                  <c:v>0.54</c:v>
                </c:pt>
                <c:pt idx="1">
                  <c:v>6.0000000000000032E-2</c:v>
                </c:pt>
                <c:pt idx="2">
                  <c:v>0.05</c:v>
                </c:pt>
                <c:pt idx="3">
                  <c:v>0.35000000000000031</c:v>
                </c:pt>
              </c:numCache>
            </c:numRef>
          </c:val>
        </c:ser>
        <c:ser>
          <c:idx val="1"/>
          <c:order val="1"/>
          <c:tx>
            <c:strRef>
              <c:f>'86-15'!$C$3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'86-15'!$A$4:$A$7</c:f>
              <c:strCache>
                <c:ptCount val="4"/>
                <c:pt idx="0">
                  <c:v>Eletroeletrônico</c:v>
                </c:pt>
                <c:pt idx="1">
                  <c:v>Duas Rodas</c:v>
                </c:pt>
                <c:pt idx="2">
                  <c:v>Relojoeiro</c:v>
                </c:pt>
                <c:pt idx="3">
                  <c:v>Outros</c:v>
                </c:pt>
              </c:strCache>
            </c:strRef>
          </c:cat>
          <c:val>
            <c:numRef>
              <c:f>'86-15'!$C$4:$C$7</c:f>
              <c:numCache>
                <c:formatCode>0%</c:formatCode>
                <c:ptCount val="4"/>
                <c:pt idx="0">
                  <c:v>0.40500000000000008</c:v>
                </c:pt>
                <c:pt idx="1">
                  <c:v>0.15400000000000016</c:v>
                </c:pt>
                <c:pt idx="2">
                  <c:v>1.900000000000002E-2</c:v>
                </c:pt>
                <c:pt idx="3">
                  <c:v>0.42200000000000032</c:v>
                </c:pt>
              </c:numCache>
            </c:numRef>
          </c:val>
        </c:ser>
        <c:dLbls>
          <c:showVal val="1"/>
        </c:dLbls>
        <c:gapWidth val="80"/>
        <c:overlap val="25"/>
        <c:axId val="69175168"/>
        <c:axId val="69176704"/>
      </c:barChart>
      <c:catAx>
        <c:axId val="691751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176704"/>
        <c:crosses val="autoZero"/>
        <c:auto val="1"/>
        <c:lblAlgn val="ctr"/>
        <c:lblOffset val="100"/>
      </c:catAx>
      <c:valAx>
        <c:axId val="691767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6917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sz="2800" b="1" dirty="0"/>
              <a:t>Motocicletas</a:t>
            </a:r>
            <a:endParaRPr lang="pt-BR" b="1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Plan2!$A$3:$A$4</c:f>
              <c:strCache>
                <c:ptCount val="2"/>
                <c:pt idx="0">
                  <c:v>Manaus</c:v>
                </c:pt>
                <c:pt idx="1">
                  <c:v>São Paulo</c:v>
                </c:pt>
              </c:strCache>
            </c:strRef>
          </c:cat>
          <c:val>
            <c:numRef>
              <c:f>Plan2!$B$3:$B$4</c:f>
              <c:numCache>
                <c:formatCode>0%</c:formatCode>
                <c:ptCount val="2"/>
                <c:pt idx="0">
                  <c:v>0.13300000000000001</c:v>
                </c:pt>
                <c:pt idx="1">
                  <c:v>0.52</c:v>
                </c:pt>
              </c:numCache>
            </c:numRef>
          </c:val>
        </c:ser>
        <c:gapWidth val="80"/>
        <c:overlap val="25"/>
        <c:axId val="69280512"/>
        <c:axId val="69282048"/>
      </c:barChart>
      <c:catAx>
        <c:axId val="692805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282048"/>
        <c:crosses val="autoZero"/>
        <c:auto val="1"/>
        <c:lblAlgn val="ctr"/>
        <c:lblOffset val="100"/>
      </c:catAx>
      <c:valAx>
        <c:axId val="692820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6928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sz="2800" b="1" dirty="0"/>
              <a:t>Televisor</a:t>
            </a:r>
            <a:endParaRPr lang="pt-BR" b="1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Plan2!$A$3:$A$4</c:f>
              <c:strCache>
                <c:ptCount val="2"/>
                <c:pt idx="0">
                  <c:v>Manaus</c:v>
                </c:pt>
                <c:pt idx="1">
                  <c:v>São Paulo</c:v>
                </c:pt>
              </c:strCache>
            </c:strRef>
          </c:cat>
          <c:val>
            <c:numRef>
              <c:f>Plan2!$C$3:$C$4</c:f>
              <c:numCache>
                <c:formatCode>0%</c:formatCode>
                <c:ptCount val="2"/>
                <c:pt idx="0">
                  <c:v>0.14200000000000004</c:v>
                </c:pt>
                <c:pt idx="1">
                  <c:v>0.49000000000000027</c:v>
                </c:pt>
              </c:numCache>
            </c:numRef>
          </c:val>
        </c:ser>
        <c:gapWidth val="80"/>
        <c:overlap val="25"/>
        <c:axId val="69307008"/>
        <c:axId val="69308800"/>
      </c:barChart>
      <c:catAx>
        <c:axId val="693070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308800"/>
        <c:crosses val="autoZero"/>
        <c:auto val="1"/>
        <c:lblAlgn val="ctr"/>
        <c:lblOffset val="100"/>
      </c:catAx>
      <c:valAx>
        <c:axId val="693088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6930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lineChart>
        <c:grouping val="standard"/>
        <c:ser>
          <c:idx val="0"/>
          <c:order val="0"/>
          <c:spPr>
            <a:ln w="76200" cap="rnd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Plan1!$A$3:$A$30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Plan1!$B$3:$B$30</c:f>
              <c:numCache>
                <c:formatCode>#,##0</c:formatCode>
                <c:ptCount val="28"/>
                <c:pt idx="0">
                  <c:v>61201</c:v>
                </c:pt>
                <c:pt idx="1">
                  <c:v>75926</c:v>
                </c:pt>
                <c:pt idx="2">
                  <c:v>70061</c:v>
                </c:pt>
                <c:pt idx="3">
                  <c:v>50772</c:v>
                </c:pt>
                <c:pt idx="4">
                  <c:v>36537</c:v>
                </c:pt>
                <c:pt idx="5">
                  <c:v>38673</c:v>
                </c:pt>
                <c:pt idx="6">
                  <c:v>44903</c:v>
                </c:pt>
                <c:pt idx="7">
                  <c:v>46998</c:v>
                </c:pt>
                <c:pt idx="8">
                  <c:v>51213</c:v>
                </c:pt>
                <c:pt idx="9">
                  <c:v>47308</c:v>
                </c:pt>
                <c:pt idx="10">
                  <c:v>46179</c:v>
                </c:pt>
                <c:pt idx="11">
                  <c:v>44168</c:v>
                </c:pt>
                <c:pt idx="12">
                  <c:v>54215</c:v>
                </c:pt>
                <c:pt idx="13">
                  <c:v>54761</c:v>
                </c:pt>
                <c:pt idx="14">
                  <c:v>60135</c:v>
                </c:pt>
                <c:pt idx="15">
                  <c:v>66725</c:v>
                </c:pt>
                <c:pt idx="16">
                  <c:v>84175</c:v>
                </c:pt>
                <c:pt idx="17">
                  <c:v>92841</c:v>
                </c:pt>
                <c:pt idx="18">
                  <c:v>95482</c:v>
                </c:pt>
                <c:pt idx="19">
                  <c:v>102561</c:v>
                </c:pt>
                <c:pt idx="20">
                  <c:v>101679</c:v>
                </c:pt>
                <c:pt idx="21">
                  <c:v>95369</c:v>
                </c:pt>
                <c:pt idx="22">
                  <c:v>103660</c:v>
                </c:pt>
                <c:pt idx="23">
                  <c:v>119985</c:v>
                </c:pt>
                <c:pt idx="24">
                  <c:v>120888</c:v>
                </c:pt>
                <c:pt idx="25">
                  <c:v>121630</c:v>
                </c:pt>
                <c:pt idx="26">
                  <c:v>122515</c:v>
                </c:pt>
                <c:pt idx="27">
                  <c:v>110744</c:v>
                </c:pt>
              </c:numCache>
            </c:numRef>
          </c:val>
        </c:ser>
        <c:marker val="1"/>
        <c:axId val="44277760"/>
        <c:axId val="44279680"/>
      </c:lineChart>
      <c:catAx>
        <c:axId val="4427776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279680"/>
        <c:crosses val="autoZero"/>
        <c:auto val="1"/>
        <c:lblAlgn val="ctr"/>
        <c:lblOffset val="100"/>
      </c:catAx>
      <c:valAx>
        <c:axId val="442796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277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833E72-DA20-4F7E-9056-923C285831B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29252E5-5E46-45AC-BE97-A94A156AF228}">
      <dgm:prSet phldrT="[Texto]" custT="1"/>
      <dgm:spPr/>
      <dgm:t>
        <a:bodyPr/>
        <a:lstStyle/>
        <a:p>
          <a:r>
            <a:rPr lang="pt-BR" sz="1800" dirty="0" smtClean="0"/>
            <a:t>ICMS</a:t>
          </a:r>
          <a:endParaRPr lang="pt-BR" sz="1800" dirty="0"/>
        </a:p>
      </dgm:t>
    </dgm:pt>
    <dgm:pt modelId="{12FF9B3A-145C-4A29-BE15-06C33FA690B6}" type="parTrans" cxnId="{40893C81-83C6-447A-A826-921499A3C920}">
      <dgm:prSet/>
      <dgm:spPr/>
      <dgm:t>
        <a:bodyPr/>
        <a:lstStyle/>
        <a:p>
          <a:endParaRPr lang="pt-BR"/>
        </a:p>
      </dgm:t>
    </dgm:pt>
    <dgm:pt modelId="{D7D70BDF-9937-4489-8953-A447063619EE}" type="sibTrans" cxnId="{40893C81-83C6-447A-A826-921499A3C920}">
      <dgm:prSet/>
      <dgm:spPr/>
      <dgm:t>
        <a:bodyPr/>
        <a:lstStyle/>
        <a:p>
          <a:endParaRPr lang="pt-BR"/>
        </a:p>
      </dgm:t>
    </dgm:pt>
    <dgm:pt modelId="{7F0751FE-A4C6-46BF-8347-2FB5FFCFB227}">
      <dgm:prSet phldrT="[Texto]" custT="1"/>
      <dgm:spPr/>
      <dgm:t>
        <a:bodyPr/>
        <a:lstStyle/>
        <a:p>
          <a:r>
            <a:rPr lang="pt-BR" sz="1800" dirty="0" smtClean="0"/>
            <a:t>PIS-COFINS</a:t>
          </a:r>
          <a:endParaRPr lang="pt-BR" sz="1800" dirty="0"/>
        </a:p>
      </dgm:t>
    </dgm:pt>
    <dgm:pt modelId="{7B9B6080-FA60-411B-8927-190BECCFB61A}" type="parTrans" cxnId="{321FBA02-D56D-404F-B10E-FD3A8F9132CF}">
      <dgm:prSet/>
      <dgm:spPr/>
      <dgm:t>
        <a:bodyPr/>
        <a:lstStyle/>
        <a:p>
          <a:endParaRPr lang="pt-BR"/>
        </a:p>
      </dgm:t>
    </dgm:pt>
    <dgm:pt modelId="{D40837F4-8483-4DA2-9692-5EB59B5AAC2E}" type="sibTrans" cxnId="{321FBA02-D56D-404F-B10E-FD3A8F9132CF}">
      <dgm:prSet/>
      <dgm:spPr/>
      <dgm:t>
        <a:bodyPr/>
        <a:lstStyle/>
        <a:p>
          <a:endParaRPr lang="pt-BR"/>
        </a:p>
      </dgm:t>
    </dgm:pt>
    <dgm:pt modelId="{3B870830-C83F-47AC-8614-A0F5AEC3639A}">
      <dgm:prSet phldrT="[Texto]" custT="1"/>
      <dgm:spPr/>
      <dgm:t>
        <a:bodyPr/>
        <a:lstStyle/>
        <a:p>
          <a:r>
            <a:rPr lang="pt-BR" sz="1800" dirty="0" smtClean="0"/>
            <a:t>II</a:t>
          </a:r>
          <a:endParaRPr lang="pt-BR" sz="1800" dirty="0"/>
        </a:p>
      </dgm:t>
    </dgm:pt>
    <dgm:pt modelId="{2241D9E4-4D08-4EF0-A04D-69693E5CEFCC}" type="parTrans" cxnId="{66285B64-EAF2-4836-A19A-26D1BAF9C325}">
      <dgm:prSet/>
      <dgm:spPr/>
      <dgm:t>
        <a:bodyPr/>
        <a:lstStyle/>
        <a:p>
          <a:endParaRPr lang="pt-BR"/>
        </a:p>
      </dgm:t>
    </dgm:pt>
    <dgm:pt modelId="{2281BEB7-7308-409B-8E74-DA17D0E924E0}" type="sibTrans" cxnId="{66285B64-EAF2-4836-A19A-26D1BAF9C325}">
      <dgm:prSet/>
      <dgm:spPr/>
      <dgm:t>
        <a:bodyPr/>
        <a:lstStyle/>
        <a:p>
          <a:endParaRPr lang="pt-BR"/>
        </a:p>
      </dgm:t>
    </dgm:pt>
    <dgm:pt modelId="{DCB0AE30-34F4-43B3-835A-0F1B5D5752EB}">
      <dgm:prSet/>
      <dgm:spPr/>
      <dgm:t>
        <a:bodyPr/>
        <a:lstStyle/>
        <a:p>
          <a:r>
            <a:rPr lang="pt-BR" dirty="0" smtClean="0"/>
            <a:t>Diferimento ou 17%</a:t>
          </a:r>
          <a:endParaRPr lang="pt-BR" dirty="0"/>
        </a:p>
      </dgm:t>
    </dgm:pt>
    <dgm:pt modelId="{41AF6605-0B71-4524-AC5D-FC1A041FC9D5}" type="parTrans" cxnId="{4BDAFF02-AC98-47C0-BEBD-EBF75216D840}">
      <dgm:prSet/>
      <dgm:spPr/>
      <dgm:t>
        <a:bodyPr/>
        <a:lstStyle/>
        <a:p>
          <a:endParaRPr lang="pt-BR"/>
        </a:p>
      </dgm:t>
    </dgm:pt>
    <dgm:pt modelId="{2A2888AE-EDE0-4CFE-8843-04CB4BBC9E69}" type="sibTrans" cxnId="{4BDAFF02-AC98-47C0-BEBD-EBF75216D840}">
      <dgm:prSet/>
      <dgm:spPr/>
      <dgm:t>
        <a:bodyPr/>
        <a:lstStyle/>
        <a:p>
          <a:endParaRPr lang="pt-BR"/>
        </a:p>
      </dgm:t>
    </dgm:pt>
    <dgm:pt modelId="{E71232E0-FA88-47C9-B6AC-D390EF4FB81E}">
      <dgm:prSet/>
      <dgm:spPr/>
      <dgm:t>
        <a:bodyPr/>
        <a:lstStyle/>
        <a:p>
          <a:r>
            <a:rPr lang="pt-BR" dirty="0" smtClean="0"/>
            <a:t>Suspenso</a:t>
          </a:r>
          <a:endParaRPr lang="pt-BR" dirty="0"/>
        </a:p>
      </dgm:t>
    </dgm:pt>
    <dgm:pt modelId="{4CD5E8FE-1F59-454D-AF51-74849D1C5F76}" type="parTrans" cxnId="{E984083E-52B5-4A44-A2D6-BEEE68116455}">
      <dgm:prSet/>
      <dgm:spPr/>
      <dgm:t>
        <a:bodyPr/>
        <a:lstStyle/>
        <a:p>
          <a:endParaRPr lang="pt-BR"/>
        </a:p>
      </dgm:t>
    </dgm:pt>
    <dgm:pt modelId="{C94FB56D-9C14-414A-BAD4-5AEB564D8952}" type="sibTrans" cxnId="{E984083E-52B5-4A44-A2D6-BEEE68116455}">
      <dgm:prSet/>
      <dgm:spPr/>
      <dgm:t>
        <a:bodyPr/>
        <a:lstStyle/>
        <a:p>
          <a:endParaRPr lang="pt-BR"/>
        </a:p>
      </dgm:t>
    </dgm:pt>
    <dgm:pt modelId="{954E1728-2B0A-451C-84BD-A098423CDABF}">
      <dgm:prSet/>
      <dgm:spPr/>
      <dgm:t>
        <a:bodyPr/>
        <a:lstStyle/>
        <a:p>
          <a:r>
            <a:rPr lang="pt-BR" dirty="0" smtClean="0"/>
            <a:t>Isenção na Entrada na ZFM e Redução na Saída</a:t>
          </a:r>
          <a:endParaRPr lang="pt-BR" dirty="0"/>
        </a:p>
      </dgm:t>
    </dgm:pt>
    <dgm:pt modelId="{5EC71B97-7814-418D-974B-8BFD426F2440}" type="parTrans" cxnId="{3F469A57-1C1D-440A-BBBF-845649ABA5F1}">
      <dgm:prSet/>
      <dgm:spPr/>
      <dgm:t>
        <a:bodyPr/>
        <a:lstStyle/>
        <a:p>
          <a:endParaRPr lang="pt-BR"/>
        </a:p>
      </dgm:t>
    </dgm:pt>
    <dgm:pt modelId="{B90ED121-437D-44CA-A725-2A4D3C7A94B7}" type="sibTrans" cxnId="{3F469A57-1C1D-440A-BBBF-845649ABA5F1}">
      <dgm:prSet/>
      <dgm:spPr/>
      <dgm:t>
        <a:bodyPr/>
        <a:lstStyle/>
        <a:p>
          <a:endParaRPr lang="pt-BR"/>
        </a:p>
      </dgm:t>
    </dgm:pt>
    <dgm:pt modelId="{4BD8ED3F-5641-4729-BC5E-FAD9DDAEB060}">
      <dgm:prSet custT="1"/>
      <dgm:spPr/>
      <dgm:t>
        <a:bodyPr/>
        <a:lstStyle/>
        <a:p>
          <a:r>
            <a:rPr lang="pt-BR" sz="1800" dirty="0" smtClean="0"/>
            <a:t>IPI</a:t>
          </a:r>
          <a:endParaRPr lang="pt-BR" sz="1800" dirty="0"/>
        </a:p>
      </dgm:t>
    </dgm:pt>
    <dgm:pt modelId="{8D8D25D4-AD84-4839-ABDE-CD2CB6F472AA}" type="parTrans" cxnId="{7E1FA9FB-D90F-462A-A83D-1654C038E192}">
      <dgm:prSet/>
      <dgm:spPr/>
      <dgm:t>
        <a:bodyPr/>
        <a:lstStyle/>
        <a:p>
          <a:endParaRPr lang="pt-BR"/>
        </a:p>
      </dgm:t>
    </dgm:pt>
    <dgm:pt modelId="{AC8A771C-5749-4ACF-945F-11F3867984CB}" type="sibTrans" cxnId="{7E1FA9FB-D90F-462A-A83D-1654C038E192}">
      <dgm:prSet/>
      <dgm:spPr/>
      <dgm:t>
        <a:bodyPr/>
        <a:lstStyle/>
        <a:p>
          <a:endParaRPr lang="pt-BR"/>
        </a:p>
      </dgm:t>
    </dgm:pt>
    <dgm:pt modelId="{22F0962D-B500-419F-A70D-DAC58E33802C}">
      <dgm:prSet/>
      <dgm:spPr/>
      <dgm:t>
        <a:bodyPr/>
        <a:lstStyle/>
        <a:p>
          <a:r>
            <a:rPr lang="pt-BR" dirty="0" smtClean="0"/>
            <a:t>Isento</a:t>
          </a:r>
          <a:endParaRPr lang="pt-BR" dirty="0"/>
        </a:p>
      </dgm:t>
    </dgm:pt>
    <dgm:pt modelId="{D05038BF-9DFC-4C58-B692-AC8362B4A2D5}" type="parTrans" cxnId="{E91F6AEC-F493-4B53-84E2-24813EBB9EDC}">
      <dgm:prSet/>
      <dgm:spPr/>
      <dgm:t>
        <a:bodyPr/>
        <a:lstStyle/>
        <a:p>
          <a:endParaRPr lang="pt-BR"/>
        </a:p>
      </dgm:t>
    </dgm:pt>
    <dgm:pt modelId="{D4AF6271-3DCA-4D60-83E7-D331C0A0B9B4}" type="sibTrans" cxnId="{E91F6AEC-F493-4B53-84E2-24813EBB9EDC}">
      <dgm:prSet/>
      <dgm:spPr/>
      <dgm:t>
        <a:bodyPr/>
        <a:lstStyle/>
        <a:p>
          <a:endParaRPr lang="pt-BR"/>
        </a:p>
      </dgm:t>
    </dgm:pt>
    <dgm:pt modelId="{DBA0251D-A0E4-47DD-A8D5-03BCF3DA2635}" type="pres">
      <dgm:prSet presAssocID="{0D833E72-DA20-4F7E-9056-923C285831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5723865-0920-46F6-B5E5-ABA89A6A5392}" type="pres">
      <dgm:prSet presAssocID="{C29252E5-5E46-45AC-BE97-A94A156AF228}" presName="parentLin" presStyleCnt="0"/>
      <dgm:spPr/>
    </dgm:pt>
    <dgm:pt modelId="{0A0E0BAB-800C-4D8A-BE3F-40BCC758711A}" type="pres">
      <dgm:prSet presAssocID="{C29252E5-5E46-45AC-BE97-A94A156AF228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02C582DE-7290-4846-8D50-4E284F82620B}" type="pres">
      <dgm:prSet presAssocID="{C29252E5-5E46-45AC-BE97-A94A156AF22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075691-5E89-4B14-A12A-6E141761180A}" type="pres">
      <dgm:prSet presAssocID="{C29252E5-5E46-45AC-BE97-A94A156AF228}" presName="negativeSpace" presStyleCnt="0"/>
      <dgm:spPr/>
    </dgm:pt>
    <dgm:pt modelId="{E43E3D69-81E5-49CB-9555-D96917D13007}" type="pres">
      <dgm:prSet presAssocID="{C29252E5-5E46-45AC-BE97-A94A156AF22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EE0115-4E8B-4B05-9179-006C32E2C6A3}" type="pres">
      <dgm:prSet presAssocID="{D7D70BDF-9937-4489-8953-A447063619EE}" presName="spaceBetweenRectangles" presStyleCnt="0"/>
      <dgm:spPr/>
    </dgm:pt>
    <dgm:pt modelId="{DE5C10F3-6EF9-4D54-8134-E5411A544F29}" type="pres">
      <dgm:prSet presAssocID="{7F0751FE-A4C6-46BF-8347-2FB5FFCFB227}" presName="parentLin" presStyleCnt="0"/>
      <dgm:spPr/>
    </dgm:pt>
    <dgm:pt modelId="{AEB2BDB1-620A-4CE2-8441-7C13A0F496C2}" type="pres">
      <dgm:prSet presAssocID="{7F0751FE-A4C6-46BF-8347-2FB5FFCFB227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DF41FB84-E76B-4740-9236-3B623B1147EB}" type="pres">
      <dgm:prSet presAssocID="{7F0751FE-A4C6-46BF-8347-2FB5FFCFB22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8297A7-F9DA-4E1D-B0BC-2F868D08F8D1}" type="pres">
      <dgm:prSet presAssocID="{7F0751FE-A4C6-46BF-8347-2FB5FFCFB227}" presName="negativeSpace" presStyleCnt="0"/>
      <dgm:spPr/>
    </dgm:pt>
    <dgm:pt modelId="{C2E5CC39-847B-440A-98AA-5A1D8EFE387E}" type="pres">
      <dgm:prSet presAssocID="{7F0751FE-A4C6-46BF-8347-2FB5FFCFB22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DD75CD-AEF0-4AFA-99ED-EB1711732259}" type="pres">
      <dgm:prSet presAssocID="{D40837F4-8483-4DA2-9692-5EB59B5AAC2E}" presName="spaceBetweenRectangles" presStyleCnt="0"/>
      <dgm:spPr/>
    </dgm:pt>
    <dgm:pt modelId="{889DDE22-E3C6-4D8C-B275-D81C698150EA}" type="pres">
      <dgm:prSet presAssocID="{3B870830-C83F-47AC-8614-A0F5AEC3639A}" presName="parentLin" presStyleCnt="0"/>
      <dgm:spPr/>
    </dgm:pt>
    <dgm:pt modelId="{63429D45-E13C-415E-AD1C-2A170B32DC0A}" type="pres">
      <dgm:prSet presAssocID="{3B870830-C83F-47AC-8614-A0F5AEC3639A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D04B8C8D-6DFA-4E7F-82E6-516327A46F5D}" type="pres">
      <dgm:prSet presAssocID="{3B870830-C83F-47AC-8614-A0F5AEC3639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AADE58-43FB-44E8-B9A0-D4C08AD52E93}" type="pres">
      <dgm:prSet presAssocID="{3B870830-C83F-47AC-8614-A0F5AEC3639A}" presName="negativeSpace" presStyleCnt="0"/>
      <dgm:spPr/>
    </dgm:pt>
    <dgm:pt modelId="{8D62A59F-14B9-4C81-9CCA-F00A10D27A20}" type="pres">
      <dgm:prSet presAssocID="{3B870830-C83F-47AC-8614-A0F5AEC3639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448DE1-5099-4003-865B-36B06C43894E}" type="pres">
      <dgm:prSet presAssocID="{2281BEB7-7308-409B-8E74-DA17D0E924E0}" presName="spaceBetweenRectangles" presStyleCnt="0"/>
      <dgm:spPr/>
    </dgm:pt>
    <dgm:pt modelId="{E9441FDE-58C5-43AC-9298-62247290B992}" type="pres">
      <dgm:prSet presAssocID="{4BD8ED3F-5641-4729-BC5E-FAD9DDAEB060}" presName="parentLin" presStyleCnt="0"/>
      <dgm:spPr/>
    </dgm:pt>
    <dgm:pt modelId="{8B6DBF8B-4B53-40DB-B7FA-DCCC21AA03AC}" type="pres">
      <dgm:prSet presAssocID="{4BD8ED3F-5641-4729-BC5E-FAD9DDAEB060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1872F712-BB92-461A-9E30-BCFCB40E16FD}" type="pres">
      <dgm:prSet presAssocID="{4BD8ED3F-5641-4729-BC5E-FAD9DDAEB06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C0837B-2DF7-4B04-B3F3-057698BC4592}" type="pres">
      <dgm:prSet presAssocID="{4BD8ED3F-5641-4729-BC5E-FAD9DDAEB060}" presName="negativeSpace" presStyleCnt="0"/>
      <dgm:spPr/>
    </dgm:pt>
    <dgm:pt modelId="{9BFF23DF-F2AF-44B3-8E9C-4CABE5D330B8}" type="pres">
      <dgm:prSet presAssocID="{4BD8ED3F-5641-4729-BC5E-FAD9DDAEB060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6285B64-EAF2-4836-A19A-26D1BAF9C325}" srcId="{0D833E72-DA20-4F7E-9056-923C285831B4}" destId="{3B870830-C83F-47AC-8614-A0F5AEC3639A}" srcOrd="2" destOrd="0" parTransId="{2241D9E4-4D08-4EF0-A04D-69693E5CEFCC}" sibTransId="{2281BEB7-7308-409B-8E74-DA17D0E924E0}"/>
    <dgm:cxn modelId="{FA664BEC-06F4-4BFA-A5FA-EE6B05789AB9}" type="presOf" srcId="{4BD8ED3F-5641-4729-BC5E-FAD9DDAEB060}" destId="{1872F712-BB92-461A-9E30-BCFCB40E16FD}" srcOrd="1" destOrd="0" presId="urn:microsoft.com/office/officeart/2005/8/layout/list1"/>
    <dgm:cxn modelId="{20259A83-C5E6-431C-8BA0-51DBB3CEBFC6}" type="presOf" srcId="{22F0962D-B500-419F-A70D-DAC58E33802C}" destId="{9BFF23DF-F2AF-44B3-8E9C-4CABE5D330B8}" srcOrd="0" destOrd="0" presId="urn:microsoft.com/office/officeart/2005/8/layout/list1"/>
    <dgm:cxn modelId="{97765323-A8A0-4B29-964F-FBD635DC70A0}" type="presOf" srcId="{0D833E72-DA20-4F7E-9056-923C285831B4}" destId="{DBA0251D-A0E4-47DD-A8D5-03BCF3DA2635}" srcOrd="0" destOrd="0" presId="urn:microsoft.com/office/officeart/2005/8/layout/list1"/>
    <dgm:cxn modelId="{40893C81-83C6-447A-A826-921499A3C920}" srcId="{0D833E72-DA20-4F7E-9056-923C285831B4}" destId="{C29252E5-5E46-45AC-BE97-A94A156AF228}" srcOrd="0" destOrd="0" parTransId="{12FF9B3A-145C-4A29-BE15-06C33FA690B6}" sibTransId="{D7D70BDF-9937-4489-8953-A447063619EE}"/>
    <dgm:cxn modelId="{E91F6AEC-F493-4B53-84E2-24813EBB9EDC}" srcId="{4BD8ED3F-5641-4729-BC5E-FAD9DDAEB060}" destId="{22F0962D-B500-419F-A70D-DAC58E33802C}" srcOrd="0" destOrd="0" parTransId="{D05038BF-9DFC-4C58-B692-AC8362B4A2D5}" sibTransId="{D4AF6271-3DCA-4D60-83E7-D331C0A0B9B4}"/>
    <dgm:cxn modelId="{6E0F94C1-F708-420C-BFD8-D8CAB1F6C056}" type="presOf" srcId="{C29252E5-5E46-45AC-BE97-A94A156AF228}" destId="{0A0E0BAB-800C-4D8A-BE3F-40BCC758711A}" srcOrd="0" destOrd="0" presId="urn:microsoft.com/office/officeart/2005/8/layout/list1"/>
    <dgm:cxn modelId="{746A3E73-33B0-46C8-873C-CE620942A0A3}" type="presOf" srcId="{C29252E5-5E46-45AC-BE97-A94A156AF228}" destId="{02C582DE-7290-4846-8D50-4E284F82620B}" srcOrd="1" destOrd="0" presId="urn:microsoft.com/office/officeart/2005/8/layout/list1"/>
    <dgm:cxn modelId="{3124115B-7182-4D80-8E8C-BB1F97DBC654}" type="presOf" srcId="{3B870830-C83F-47AC-8614-A0F5AEC3639A}" destId="{63429D45-E13C-415E-AD1C-2A170B32DC0A}" srcOrd="0" destOrd="0" presId="urn:microsoft.com/office/officeart/2005/8/layout/list1"/>
    <dgm:cxn modelId="{7E1FA9FB-D90F-462A-A83D-1654C038E192}" srcId="{0D833E72-DA20-4F7E-9056-923C285831B4}" destId="{4BD8ED3F-5641-4729-BC5E-FAD9DDAEB060}" srcOrd="3" destOrd="0" parTransId="{8D8D25D4-AD84-4839-ABDE-CD2CB6F472AA}" sibTransId="{AC8A771C-5749-4ACF-945F-11F3867984CB}"/>
    <dgm:cxn modelId="{7A01A28E-708B-477A-83CC-415E13276179}" type="presOf" srcId="{7F0751FE-A4C6-46BF-8347-2FB5FFCFB227}" destId="{DF41FB84-E76B-4740-9236-3B623B1147EB}" srcOrd="1" destOrd="0" presId="urn:microsoft.com/office/officeart/2005/8/layout/list1"/>
    <dgm:cxn modelId="{664EE9BE-D756-4895-BB8F-5C3867D61A74}" type="presOf" srcId="{E71232E0-FA88-47C9-B6AC-D390EF4FB81E}" destId="{C2E5CC39-847B-440A-98AA-5A1D8EFE387E}" srcOrd="0" destOrd="0" presId="urn:microsoft.com/office/officeart/2005/8/layout/list1"/>
    <dgm:cxn modelId="{713745FE-BE73-483C-AC15-D8D59902D57F}" type="presOf" srcId="{3B870830-C83F-47AC-8614-A0F5AEC3639A}" destId="{D04B8C8D-6DFA-4E7F-82E6-516327A46F5D}" srcOrd="1" destOrd="0" presId="urn:microsoft.com/office/officeart/2005/8/layout/list1"/>
    <dgm:cxn modelId="{3F469A57-1C1D-440A-BBBF-845649ABA5F1}" srcId="{3B870830-C83F-47AC-8614-A0F5AEC3639A}" destId="{954E1728-2B0A-451C-84BD-A098423CDABF}" srcOrd="0" destOrd="0" parTransId="{5EC71B97-7814-418D-974B-8BFD426F2440}" sibTransId="{B90ED121-437D-44CA-A725-2A4D3C7A94B7}"/>
    <dgm:cxn modelId="{0D774F1F-D27B-44E7-B5FE-18AFDBC60A6F}" type="presOf" srcId="{954E1728-2B0A-451C-84BD-A098423CDABF}" destId="{8D62A59F-14B9-4C81-9CCA-F00A10D27A20}" srcOrd="0" destOrd="0" presId="urn:microsoft.com/office/officeart/2005/8/layout/list1"/>
    <dgm:cxn modelId="{21597420-DA84-4F59-9DEE-FC0FF3C1B86B}" type="presOf" srcId="{7F0751FE-A4C6-46BF-8347-2FB5FFCFB227}" destId="{AEB2BDB1-620A-4CE2-8441-7C13A0F496C2}" srcOrd="0" destOrd="0" presId="urn:microsoft.com/office/officeart/2005/8/layout/list1"/>
    <dgm:cxn modelId="{4939ABF4-BA56-4899-BC97-49C8E2F30C6B}" type="presOf" srcId="{4BD8ED3F-5641-4729-BC5E-FAD9DDAEB060}" destId="{8B6DBF8B-4B53-40DB-B7FA-DCCC21AA03AC}" srcOrd="0" destOrd="0" presId="urn:microsoft.com/office/officeart/2005/8/layout/list1"/>
    <dgm:cxn modelId="{E984083E-52B5-4A44-A2D6-BEEE68116455}" srcId="{7F0751FE-A4C6-46BF-8347-2FB5FFCFB227}" destId="{E71232E0-FA88-47C9-B6AC-D390EF4FB81E}" srcOrd="0" destOrd="0" parTransId="{4CD5E8FE-1F59-454D-AF51-74849D1C5F76}" sibTransId="{C94FB56D-9C14-414A-BAD4-5AEB564D8952}"/>
    <dgm:cxn modelId="{321FBA02-D56D-404F-B10E-FD3A8F9132CF}" srcId="{0D833E72-DA20-4F7E-9056-923C285831B4}" destId="{7F0751FE-A4C6-46BF-8347-2FB5FFCFB227}" srcOrd="1" destOrd="0" parTransId="{7B9B6080-FA60-411B-8927-190BECCFB61A}" sibTransId="{D40837F4-8483-4DA2-9692-5EB59B5AAC2E}"/>
    <dgm:cxn modelId="{4BDAFF02-AC98-47C0-BEBD-EBF75216D840}" srcId="{C29252E5-5E46-45AC-BE97-A94A156AF228}" destId="{DCB0AE30-34F4-43B3-835A-0F1B5D5752EB}" srcOrd="0" destOrd="0" parTransId="{41AF6605-0B71-4524-AC5D-FC1A041FC9D5}" sibTransId="{2A2888AE-EDE0-4CFE-8843-04CB4BBC9E69}"/>
    <dgm:cxn modelId="{7D3630CC-9814-4CE3-BE0B-878F631AA019}" type="presOf" srcId="{DCB0AE30-34F4-43B3-835A-0F1B5D5752EB}" destId="{E43E3D69-81E5-49CB-9555-D96917D13007}" srcOrd="0" destOrd="0" presId="urn:microsoft.com/office/officeart/2005/8/layout/list1"/>
    <dgm:cxn modelId="{8BB41E45-3078-48C9-9F01-93126D624879}" type="presParOf" srcId="{DBA0251D-A0E4-47DD-A8D5-03BCF3DA2635}" destId="{65723865-0920-46F6-B5E5-ABA89A6A5392}" srcOrd="0" destOrd="0" presId="urn:microsoft.com/office/officeart/2005/8/layout/list1"/>
    <dgm:cxn modelId="{9ACAA6FB-D4FE-4143-A188-3D1EA66B2942}" type="presParOf" srcId="{65723865-0920-46F6-B5E5-ABA89A6A5392}" destId="{0A0E0BAB-800C-4D8A-BE3F-40BCC758711A}" srcOrd="0" destOrd="0" presId="urn:microsoft.com/office/officeart/2005/8/layout/list1"/>
    <dgm:cxn modelId="{49516242-4792-4661-A961-2BD6DDBD4415}" type="presParOf" srcId="{65723865-0920-46F6-B5E5-ABA89A6A5392}" destId="{02C582DE-7290-4846-8D50-4E284F82620B}" srcOrd="1" destOrd="0" presId="urn:microsoft.com/office/officeart/2005/8/layout/list1"/>
    <dgm:cxn modelId="{5D0DA43F-C102-4DF2-8FD3-DE7FAC5BD802}" type="presParOf" srcId="{DBA0251D-A0E4-47DD-A8D5-03BCF3DA2635}" destId="{7A075691-5E89-4B14-A12A-6E141761180A}" srcOrd="1" destOrd="0" presId="urn:microsoft.com/office/officeart/2005/8/layout/list1"/>
    <dgm:cxn modelId="{61B6E36F-A331-4DA1-B92D-EC7591B5DC50}" type="presParOf" srcId="{DBA0251D-A0E4-47DD-A8D5-03BCF3DA2635}" destId="{E43E3D69-81E5-49CB-9555-D96917D13007}" srcOrd="2" destOrd="0" presId="urn:microsoft.com/office/officeart/2005/8/layout/list1"/>
    <dgm:cxn modelId="{19C62276-131A-4105-A369-8EC00E66FBA0}" type="presParOf" srcId="{DBA0251D-A0E4-47DD-A8D5-03BCF3DA2635}" destId="{7EEE0115-4E8B-4B05-9179-006C32E2C6A3}" srcOrd="3" destOrd="0" presId="urn:microsoft.com/office/officeart/2005/8/layout/list1"/>
    <dgm:cxn modelId="{9F8D62B7-D9EC-4C42-A655-A2FD20183E74}" type="presParOf" srcId="{DBA0251D-A0E4-47DD-A8D5-03BCF3DA2635}" destId="{DE5C10F3-6EF9-4D54-8134-E5411A544F29}" srcOrd="4" destOrd="0" presId="urn:microsoft.com/office/officeart/2005/8/layout/list1"/>
    <dgm:cxn modelId="{F680815B-ED4D-42C8-8490-EB5075CFAA27}" type="presParOf" srcId="{DE5C10F3-6EF9-4D54-8134-E5411A544F29}" destId="{AEB2BDB1-620A-4CE2-8441-7C13A0F496C2}" srcOrd="0" destOrd="0" presId="urn:microsoft.com/office/officeart/2005/8/layout/list1"/>
    <dgm:cxn modelId="{BB14F102-3388-4365-9FD3-ABF5DC8DF6D2}" type="presParOf" srcId="{DE5C10F3-6EF9-4D54-8134-E5411A544F29}" destId="{DF41FB84-E76B-4740-9236-3B623B1147EB}" srcOrd="1" destOrd="0" presId="urn:microsoft.com/office/officeart/2005/8/layout/list1"/>
    <dgm:cxn modelId="{CEA96EDB-D7F3-494E-98BC-997D4DB94974}" type="presParOf" srcId="{DBA0251D-A0E4-47DD-A8D5-03BCF3DA2635}" destId="{AB8297A7-F9DA-4E1D-B0BC-2F868D08F8D1}" srcOrd="5" destOrd="0" presId="urn:microsoft.com/office/officeart/2005/8/layout/list1"/>
    <dgm:cxn modelId="{3A26CDEA-B3E3-43EC-A349-0AAF0AF4C379}" type="presParOf" srcId="{DBA0251D-A0E4-47DD-A8D5-03BCF3DA2635}" destId="{C2E5CC39-847B-440A-98AA-5A1D8EFE387E}" srcOrd="6" destOrd="0" presId="urn:microsoft.com/office/officeart/2005/8/layout/list1"/>
    <dgm:cxn modelId="{8CE7C3F3-EE26-4004-BE37-6D099D3438E4}" type="presParOf" srcId="{DBA0251D-A0E4-47DD-A8D5-03BCF3DA2635}" destId="{C5DD75CD-AEF0-4AFA-99ED-EB1711732259}" srcOrd="7" destOrd="0" presId="urn:microsoft.com/office/officeart/2005/8/layout/list1"/>
    <dgm:cxn modelId="{E14A36C3-1C62-46A9-8EBE-750C1062004C}" type="presParOf" srcId="{DBA0251D-A0E4-47DD-A8D5-03BCF3DA2635}" destId="{889DDE22-E3C6-4D8C-B275-D81C698150EA}" srcOrd="8" destOrd="0" presId="urn:microsoft.com/office/officeart/2005/8/layout/list1"/>
    <dgm:cxn modelId="{668C5BCD-F6D7-49AC-8DCE-EF19F4030190}" type="presParOf" srcId="{889DDE22-E3C6-4D8C-B275-D81C698150EA}" destId="{63429D45-E13C-415E-AD1C-2A170B32DC0A}" srcOrd="0" destOrd="0" presId="urn:microsoft.com/office/officeart/2005/8/layout/list1"/>
    <dgm:cxn modelId="{E3C7881C-0C93-48AA-82E0-75C5EA9A6A2A}" type="presParOf" srcId="{889DDE22-E3C6-4D8C-B275-D81C698150EA}" destId="{D04B8C8D-6DFA-4E7F-82E6-516327A46F5D}" srcOrd="1" destOrd="0" presId="urn:microsoft.com/office/officeart/2005/8/layout/list1"/>
    <dgm:cxn modelId="{63F8AF7F-433A-40CD-AD8E-5D8ECAA0663B}" type="presParOf" srcId="{DBA0251D-A0E4-47DD-A8D5-03BCF3DA2635}" destId="{85AADE58-43FB-44E8-B9A0-D4C08AD52E93}" srcOrd="9" destOrd="0" presId="urn:microsoft.com/office/officeart/2005/8/layout/list1"/>
    <dgm:cxn modelId="{BDE5864F-83F4-4848-8DA4-F9E6FB7433AC}" type="presParOf" srcId="{DBA0251D-A0E4-47DD-A8D5-03BCF3DA2635}" destId="{8D62A59F-14B9-4C81-9CCA-F00A10D27A20}" srcOrd="10" destOrd="0" presId="urn:microsoft.com/office/officeart/2005/8/layout/list1"/>
    <dgm:cxn modelId="{93997064-B26C-401D-9709-707AF46B94A4}" type="presParOf" srcId="{DBA0251D-A0E4-47DD-A8D5-03BCF3DA2635}" destId="{33448DE1-5099-4003-865B-36B06C43894E}" srcOrd="11" destOrd="0" presId="urn:microsoft.com/office/officeart/2005/8/layout/list1"/>
    <dgm:cxn modelId="{C3271B79-0588-431E-ABE9-E0B0C8A2B955}" type="presParOf" srcId="{DBA0251D-A0E4-47DD-A8D5-03BCF3DA2635}" destId="{E9441FDE-58C5-43AC-9298-62247290B992}" srcOrd="12" destOrd="0" presId="urn:microsoft.com/office/officeart/2005/8/layout/list1"/>
    <dgm:cxn modelId="{CF19CFBA-A9E6-42E6-929F-0922DE6929B3}" type="presParOf" srcId="{E9441FDE-58C5-43AC-9298-62247290B992}" destId="{8B6DBF8B-4B53-40DB-B7FA-DCCC21AA03AC}" srcOrd="0" destOrd="0" presId="urn:microsoft.com/office/officeart/2005/8/layout/list1"/>
    <dgm:cxn modelId="{2DF56940-A048-4BB7-9E6A-9C9E9DE4F04D}" type="presParOf" srcId="{E9441FDE-58C5-43AC-9298-62247290B992}" destId="{1872F712-BB92-461A-9E30-BCFCB40E16FD}" srcOrd="1" destOrd="0" presId="urn:microsoft.com/office/officeart/2005/8/layout/list1"/>
    <dgm:cxn modelId="{EB15FB7B-1BA5-472F-9711-CD49FD04CCBC}" type="presParOf" srcId="{DBA0251D-A0E4-47DD-A8D5-03BCF3DA2635}" destId="{46C0837B-2DF7-4B04-B3F3-057698BC4592}" srcOrd="13" destOrd="0" presId="urn:microsoft.com/office/officeart/2005/8/layout/list1"/>
    <dgm:cxn modelId="{8FE39180-4F82-4F5C-9F8B-D3F3DEB544C3}" type="presParOf" srcId="{DBA0251D-A0E4-47DD-A8D5-03BCF3DA2635}" destId="{9BFF23DF-F2AF-44B3-8E9C-4CABE5D330B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833E72-DA20-4F7E-9056-923C285831B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29252E5-5E46-45AC-BE97-A94A156AF228}">
      <dgm:prSet phldrT="[Texto]" custT="1"/>
      <dgm:spPr/>
      <dgm:t>
        <a:bodyPr/>
        <a:lstStyle/>
        <a:p>
          <a:r>
            <a:rPr lang="pt-BR" sz="1800" dirty="0" smtClean="0"/>
            <a:t>ICMS</a:t>
          </a:r>
          <a:endParaRPr lang="pt-BR" sz="1800" dirty="0"/>
        </a:p>
      </dgm:t>
    </dgm:pt>
    <dgm:pt modelId="{12FF9B3A-145C-4A29-BE15-06C33FA690B6}" type="parTrans" cxnId="{40893C81-83C6-447A-A826-921499A3C920}">
      <dgm:prSet/>
      <dgm:spPr/>
      <dgm:t>
        <a:bodyPr/>
        <a:lstStyle/>
        <a:p>
          <a:endParaRPr lang="pt-BR"/>
        </a:p>
      </dgm:t>
    </dgm:pt>
    <dgm:pt modelId="{D7D70BDF-9937-4489-8953-A447063619EE}" type="sibTrans" cxnId="{40893C81-83C6-447A-A826-921499A3C920}">
      <dgm:prSet/>
      <dgm:spPr/>
      <dgm:t>
        <a:bodyPr/>
        <a:lstStyle/>
        <a:p>
          <a:endParaRPr lang="pt-BR"/>
        </a:p>
      </dgm:t>
    </dgm:pt>
    <dgm:pt modelId="{7F0751FE-A4C6-46BF-8347-2FB5FFCFB227}">
      <dgm:prSet phldrT="[Texto]" custT="1"/>
      <dgm:spPr/>
      <dgm:t>
        <a:bodyPr/>
        <a:lstStyle/>
        <a:p>
          <a:r>
            <a:rPr lang="pt-BR" sz="1800" dirty="0" smtClean="0"/>
            <a:t>PIS</a:t>
          </a:r>
          <a:endParaRPr lang="pt-BR" sz="1800" dirty="0"/>
        </a:p>
      </dgm:t>
    </dgm:pt>
    <dgm:pt modelId="{7B9B6080-FA60-411B-8927-190BECCFB61A}" type="parTrans" cxnId="{321FBA02-D56D-404F-B10E-FD3A8F9132CF}">
      <dgm:prSet/>
      <dgm:spPr/>
      <dgm:t>
        <a:bodyPr/>
        <a:lstStyle/>
        <a:p>
          <a:endParaRPr lang="pt-BR"/>
        </a:p>
      </dgm:t>
    </dgm:pt>
    <dgm:pt modelId="{D40837F4-8483-4DA2-9692-5EB59B5AAC2E}" type="sibTrans" cxnId="{321FBA02-D56D-404F-B10E-FD3A8F9132CF}">
      <dgm:prSet/>
      <dgm:spPr/>
      <dgm:t>
        <a:bodyPr/>
        <a:lstStyle/>
        <a:p>
          <a:endParaRPr lang="pt-BR"/>
        </a:p>
      </dgm:t>
    </dgm:pt>
    <dgm:pt modelId="{3B870830-C83F-47AC-8614-A0F5AEC3639A}">
      <dgm:prSet phldrT="[Texto]" custT="1"/>
      <dgm:spPr/>
      <dgm:t>
        <a:bodyPr/>
        <a:lstStyle/>
        <a:p>
          <a:r>
            <a:rPr lang="pt-BR" sz="1800" dirty="0" smtClean="0"/>
            <a:t>COFINS</a:t>
          </a:r>
          <a:endParaRPr lang="pt-BR" sz="1800" dirty="0"/>
        </a:p>
      </dgm:t>
    </dgm:pt>
    <dgm:pt modelId="{2241D9E4-4D08-4EF0-A04D-69693E5CEFCC}" type="parTrans" cxnId="{66285B64-EAF2-4836-A19A-26D1BAF9C325}">
      <dgm:prSet/>
      <dgm:spPr/>
      <dgm:t>
        <a:bodyPr/>
        <a:lstStyle/>
        <a:p>
          <a:endParaRPr lang="pt-BR"/>
        </a:p>
      </dgm:t>
    </dgm:pt>
    <dgm:pt modelId="{2281BEB7-7308-409B-8E74-DA17D0E924E0}" type="sibTrans" cxnId="{66285B64-EAF2-4836-A19A-26D1BAF9C325}">
      <dgm:prSet/>
      <dgm:spPr/>
      <dgm:t>
        <a:bodyPr/>
        <a:lstStyle/>
        <a:p>
          <a:endParaRPr lang="pt-BR"/>
        </a:p>
      </dgm:t>
    </dgm:pt>
    <dgm:pt modelId="{DCB0AE30-34F4-43B3-835A-0F1B5D5752EB}">
      <dgm:prSet/>
      <dgm:spPr/>
      <dgm:t>
        <a:bodyPr/>
        <a:lstStyle/>
        <a:p>
          <a:r>
            <a:rPr lang="pt-BR" dirty="0" smtClean="0"/>
            <a:t>Isenção </a:t>
          </a:r>
          <a:endParaRPr lang="pt-BR" dirty="0"/>
        </a:p>
      </dgm:t>
    </dgm:pt>
    <dgm:pt modelId="{41AF6605-0B71-4524-AC5D-FC1A041FC9D5}" type="parTrans" cxnId="{4BDAFF02-AC98-47C0-BEBD-EBF75216D840}">
      <dgm:prSet/>
      <dgm:spPr/>
      <dgm:t>
        <a:bodyPr/>
        <a:lstStyle/>
        <a:p>
          <a:endParaRPr lang="pt-BR"/>
        </a:p>
      </dgm:t>
    </dgm:pt>
    <dgm:pt modelId="{2A2888AE-EDE0-4CFE-8843-04CB4BBC9E69}" type="sibTrans" cxnId="{4BDAFF02-AC98-47C0-BEBD-EBF75216D840}">
      <dgm:prSet/>
      <dgm:spPr/>
      <dgm:t>
        <a:bodyPr/>
        <a:lstStyle/>
        <a:p>
          <a:endParaRPr lang="pt-BR"/>
        </a:p>
      </dgm:t>
    </dgm:pt>
    <dgm:pt modelId="{E71232E0-FA88-47C9-B6AC-D390EF4FB81E}">
      <dgm:prSet/>
      <dgm:spPr/>
      <dgm:t>
        <a:bodyPr/>
        <a:lstStyle/>
        <a:p>
          <a:r>
            <a:rPr lang="pt-BR" dirty="0" smtClean="0"/>
            <a:t>Alíquota zero</a:t>
          </a:r>
          <a:endParaRPr lang="pt-BR" dirty="0"/>
        </a:p>
      </dgm:t>
    </dgm:pt>
    <dgm:pt modelId="{4CD5E8FE-1F59-454D-AF51-74849D1C5F76}" type="parTrans" cxnId="{E984083E-52B5-4A44-A2D6-BEEE68116455}">
      <dgm:prSet/>
      <dgm:spPr/>
      <dgm:t>
        <a:bodyPr/>
        <a:lstStyle/>
        <a:p>
          <a:endParaRPr lang="pt-BR"/>
        </a:p>
      </dgm:t>
    </dgm:pt>
    <dgm:pt modelId="{C94FB56D-9C14-414A-BAD4-5AEB564D8952}" type="sibTrans" cxnId="{E984083E-52B5-4A44-A2D6-BEEE68116455}">
      <dgm:prSet/>
      <dgm:spPr/>
      <dgm:t>
        <a:bodyPr/>
        <a:lstStyle/>
        <a:p>
          <a:endParaRPr lang="pt-BR"/>
        </a:p>
      </dgm:t>
    </dgm:pt>
    <dgm:pt modelId="{954E1728-2B0A-451C-84BD-A098423CDABF}">
      <dgm:prSet/>
      <dgm:spPr/>
      <dgm:t>
        <a:bodyPr/>
        <a:lstStyle/>
        <a:p>
          <a:r>
            <a:rPr lang="pt-BR" dirty="0" smtClean="0"/>
            <a:t>Alíquota zero</a:t>
          </a:r>
          <a:endParaRPr lang="pt-BR" dirty="0"/>
        </a:p>
      </dgm:t>
    </dgm:pt>
    <dgm:pt modelId="{5EC71B97-7814-418D-974B-8BFD426F2440}" type="parTrans" cxnId="{3F469A57-1C1D-440A-BBBF-845649ABA5F1}">
      <dgm:prSet/>
      <dgm:spPr/>
      <dgm:t>
        <a:bodyPr/>
        <a:lstStyle/>
        <a:p>
          <a:endParaRPr lang="pt-BR"/>
        </a:p>
      </dgm:t>
    </dgm:pt>
    <dgm:pt modelId="{B90ED121-437D-44CA-A725-2A4D3C7A94B7}" type="sibTrans" cxnId="{3F469A57-1C1D-440A-BBBF-845649ABA5F1}">
      <dgm:prSet/>
      <dgm:spPr/>
      <dgm:t>
        <a:bodyPr/>
        <a:lstStyle/>
        <a:p>
          <a:endParaRPr lang="pt-BR"/>
        </a:p>
      </dgm:t>
    </dgm:pt>
    <dgm:pt modelId="{4BD8ED3F-5641-4729-BC5E-FAD9DDAEB060}">
      <dgm:prSet custT="1"/>
      <dgm:spPr/>
      <dgm:t>
        <a:bodyPr/>
        <a:lstStyle/>
        <a:p>
          <a:r>
            <a:rPr lang="pt-BR" sz="1800" dirty="0" smtClean="0"/>
            <a:t>IPI</a:t>
          </a:r>
          <a:endParaRPr lang="pt-BR" sz="1800" dirty="0"/>
        </a:p>
      </dgm:t>
    </dgm:pt>
    <dgm:pt modelId="{8D8D25D4-AD84-4839-ABDE-CD2CB6F472AA}" type="parTrans" cxnId="{7E1FA9FB-D90F-462A-A83D-1654C038E192}">
      <dgm:prSet/>
      <dgm:spPr/>
      <dgm:t>
        <a:bodyPr/>
        <a:lstStyle/>
        <a:p>
          <a:endParaRPr lang="pt-BR"/>
        </a:p>
      </dgm:t>
    </dgm:pt>
    <dgm:pt modelId="{AC8A771C-5749-4ACF-945F-11F3867984CB}" type="sibTrans" cxnId="{7E1FA9FB-D90F-462A-A83D-1654C038E192}">
      <dgm:prSet/>
      <dgm:spPr/>
      <dgm:t>
        <a:bodyPr/>
        <a:lstStyle/>
        <a:p>
          <a:endParaRPr lang="pt-BR"/>
        </a:p>
      </dgm:t>
    </dgm:pt>
    <dgm:pt modelId="{22F0962D-B500-419F-A70D-DAC58E33802C}">
      <dgm:prSet/>
      <dgm:spPr/>
      <dgm:t>
        <a:bodyPr/>
        <a:lstStyle/>
        <a:p>
          <a:r>
            <a:rPr lang="pt-BR" dirty="0" smtClean="0"/>
            <a:t>Isento</a:t>
          </a:r>
          <a:endParaRPr lang="pt-BR" dirty="0"/>
        </a:p>
      </dgm:t>
    </dgm:pt>
    <dgm:pt modelId="{D05038BF-9DFC-4C58-B692-AC8362B4A2D5}" type="parTrans" cxnId="{E91F6AEC-F493-4B53-84E2-24813EBB9EDC}">
      <dgm:prSet/>
      <dgm:spPr/>
      <dgm:t>
        <a:bodyPr/>
        <a:lstStyle/>
        <a:p>
          <a:endParaRPr lang="pt-BR"/>
        </a:p>
      </dgm:t>
    </dgm:pt>
    <dgm:pt modelId="{D4AF6271-3DCA-4D60-83E7-D331C0A0B9B4}" type="sibTrans" cxnId="{E91F6AEC-F493-4B53-84E2-24813EBB9EDC}">
      <dgm:prSet/>
      <dgm:spPr/>
      <dgm:t>
        <a:bodyPr/>
        <a:lstStyle/>
        <a:p>
          <a:endParaRPr lang="pt-BR"/>
        </a:p>
      </dgm:t>
    </dgm:pt>
    <dgm:pt modelId="{DBA0251D-A0E4-47DD-A8D5-03BCF3DA2635}" type="pres">
      <dgm:prSet presAssocID="{0D833E72-DA20-4F7E-9056-923C285831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5723865-0920-46F6-B5E5-ABA89A6A5392}" type="pres">
      <dgm:prSet presAssocID="{C29252E5-5E46-45AC-BE97-A94A156AF228}" presName="parentLin" presStyleCnt="0"/>
      <dgm:spPr/>
    </dgm:pt>
    <dgm:pt modelId="{0A0E0BAB-800C-4D8A-BE3F-40BCC758711A}" type="pres">
      <dgm:prSet presAssocID="{C29252E5-5E46-45AC-BE97-A94A156AF228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02C582DE-7290-4846-8D50-4E284F82620B}" type="pres">
      <dgm:prSet presAssocID="{C29252E5-5E46-45AC-BE97-A94A156AF22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075691-5E89-4B14-A12A-6E141761180A}" type="pres">
      <dgm:prSet presAssocID="{C29252E5-5E46-45AC-BE97-A94A156AF228}" presName="negativeSpace" presStyleCnt="0"/>
      <dgm:spPr/>
    </dgm:pt>
    <dgm:pt modelId="{E43E3D69-81E5-49CB-9555-D96917D13007}" type="pres">
      <dgm:prSet presAssocID="{C29252E5-5E46-45AC-BE97-A94A156AF228}" presName="childText" presStyleLbl="conFgAcc1" presStyleIdx="0" presStyleCnt="4" custLinFactNeighborX="1601" custLinFactNeighborY="-10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EE0115-4E8B-4B05-9179-006C32E2C6A3}" type="pres">
      <dgm:prSet presAssocID="{D7D70BDF-9937-4489-8953-A447063619EE}" presName="spaceBetweenRectangles" presStyleCnt="0"/>
      <dgm:spPr/>
    </dgm:pt>
    <dgm:pt modelId="{DE5C10F3-6EF9-4D54-8134-E5411A544F29}" type="pres">
      <dgm:prSet presAssocID="{7F0751FE-A4C6-46BF-8347-2FB5FFCFB227}" presName="parentLin" presStyleCnt="0"/>
      <dgm:spPr/>
    </dgm:pt>
    <dgm:pt modelId="{AEB2BDB1-620A-4CE2-8441-7C13A0F496C2}" type="pres">
      <dgm:prSet presAssocID="{7F0751FE-A4C6-46BF-8347-2FB5FFCFB227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DF41FB84-E76B-4740-9236-3B623B1147EB}" type="pres">
      <dgm:prSet presAssocID="{7F0751FE-A4C6-46BF-8347-2FB5FFCFB22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8297A7-F9DA-4E1D-B0BC-2F868D08F8D1}" type="pres">
      <dgm:prSet presAssocID="{7F0751FE-A4C6-46BF-8347-2FB5FFCFB227}" presName="negativeSpace" presStyleCnt="0"/>
      <dgm:spPr/>
    </dgm:pt>
    <dgm:pt modelId="{C2E5CC39-847B-440A-98AA-5A1D8EFE387E}" type="pres">
      <dgm:prSet presAssocID="{7F0751FE-A4C6-46BF-8347-2FB5FFCFB227}" presName="childText" presStyleLbl="conFgAcc1" presStyleIdx="1" presStyleCnt="4" custLinFactNeighborY="-10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DD75CD-AEF0-4AFA-99ED-EB1711732259}" type="pres">
      <dgm:prSet presAssocID="{D40837F4-8483-4DA2-9692-5EB59B5AAC2E}" presName="spaceBetweenRectangles" presStyleCnt="0"/>
      <dgm:spPr/>
    </dgm:pt>
    <dgm:pt modelId="{889DDE22-E3C6-4D8C-B275-D81C698150EA}" type="pres">
      <dgm:prSet presAssocID="{3B870830-C83F-47AC-8614-A0F5AEC3639A}" presName="parentLin" presStyleCnt="0"/>
      <dgm:spPr/>
    </dgm:pt>
    <dgm:pt modelId="{63429D45-E13C-415E-AD1C-2A170B32DC0A}" type="pres">
      <dgm:prSet presAssocID="{3B870830-C83F-47AC-8614-A0F5AEC3639A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D04B8C8D-6DFA-4E7F-82E6-516327A46F5D}" type="pres">
      <dgm:prSet presAssocID="{3B870830-C83F-47AC-8614-A0F5AEC3639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AADE58-43FB-44E8-B9A0-D4C08AD52E93}" type="pres">
      <dgm:prSet presAssocID="{3B870830-C83F-47AC-8614-A0F5AEC3639A}" presName="negativeSpace" presStyleCnt="0"/>
      <dgm:spPr/>
    </dgm:pt>
    <dgm:pt modelId="{8D62A59F-14B9-4C81-9CCA-F00A10D27A20}" type="pres">
      <dgm:prSet presAssocID="{3B870830-C83F-47AC-8614-A0F5AEC3639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448DE1-5099-4003-865B-36B06C43894E}" type="pres">
      <dgm:prSet presAssocID="{2281BEB7-7308-409B-8E74-DA17D0E924E0}" presName="spaceBetweenRectangles" presStyleCnt="0"/>
      <dgm:spPr/>
    </dgm:pt>
    <dgm:pt modelId="{E9441FDE-58C5-43AC-9298-62247290B992}" type="pres">
      <dgm:prSet presAssocID="{4BD8ED3F-5641-4729-BC5E-FAD9DDAEB060}" presName="parentLin" presStyleCnt="0"/>
      <dgm:spPr/>
    </dgm:pt>
    <dgm:pt modelId="{8B6DBF8B-4B53-40DB-B7FA-DCCC21AA03AC}" type="pres">
      <dgm:prSet presAssocID="{4BD8ED3F-5641-4729-BC5E-FAD9DDAEB060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1872F712-BB92-461A-9E30-BCFCB40E16FD}" type="pres">
      <dgm:prSet presAssocID="{4BD8ED3F-5641-4729-BC5E-FAD9DDAEB06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C0837B-2DF7-4B04-B3F3-057698BC4592}" type="pres">
      <dgm:prSet presAssocID="{4BD8ED3F-5641-4729-BC5E-FAD9DDAEB060}" presName="negativeSpace" presStyleCnt="0"/>
      <dgm:spPr/>
    </dgm:pt>
    <dgm:pt modelId="{9BFF23DF-F2AF-44B3-8E9C-4CABE5D330B8}" type="pres">
      <dgm:prSet presAssocID="{4BD8ED3F-5641-4729-BC5E-FAD9DDAEB060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F469A57-1C1D-440A-BBBF-845649ABA5F1}" srcId="{3B870830-C83F-47AC-8614-A0F5AEC3639A}" destId="{954E1728-2B0A-451C-84BD-A098423CDABF}" srcOrd="0" destOrd="0" parTransId="{5EC71B97-7814-418D-974B-8BFD426F2440}" sibTransId="{B90ED121-437D-44CA-A725-2A4D3C7A94B7}"/>
    <dgm:cxn modelId="{66285B64-EAF2-4836-A19A-26D1BAF9C325}" srcId="{0D833E72-DA20-4F7E-9056-923C285831B4}" destId="{3B870830-C83F-47AC-8614-A0F5AEC3639A}" srcOrd="2" destOrd="0" parTransId="{2241D9E4-4D08-4EF0-A04D-69693E5CEFCC}" sibTransId="{2281BEB7-7308-409B-8E74-DA17D0E924E0}"/>
    <dgm:cxn modelId="{35B40F47-6872-4156-9E10-72C2B238B3F2}" type="presOf" srcId="{C29252E5-5E46-45AC-BE97-A94A156AF228}" destId="{02C582DE-7290-4846-8D50-4E284F82620B}" srcOrd="1" destOrd="0" presId="urn:microsoft.com/office/officeart/2005/8/layout/list1"/>
    <dgm:cxn modelId="{7E1FA9FB-D90F-462A-A83D-1654C038E192}" srcId="{0D833E72-DA20-4F7E-9056-923C285831B4}" destId="{4BD8ED3F-5641-4729-BC5E-FAD9DDAEB060}" srcOrd="3" destOrd="0" parTransId="{8D8D25D4-AD84-4839-ABDE-CD2CB6F472AA}" sibTransId="{AC8A771C-5749-4ACF-945F-11F3867984CB}"/>
    <dgm:cxn modelId="{B7641C28-1D82-4659-A34D-608A32999C86}" type="presOf" srcId="{4BD8ED3F-5641-4729-BC5E-FAD9DDAEB060}" destId="{8B6DBF8B-4B53-40DB-B7FA-DCCC21AA03AC}" srcOrd="0" destOrd="0" presId="urn:microsoft.com/office/officeart/2005/8/layout/list1"/>
    <dgm:cxn modelId="{E91F6AEC-F493-4B53-84E2-24813EBB9EDC}" srcId="{4BD8ED3F-5641-4729-BC5E-FAD9DDAEB060}" destId="{22F0962D-B500-419F-A70D-DAC58E33802C}" srcOrd="0" destOrd="0" parTransId="{D05038BF-9DFC-4C58-B692-AC8362B4A2D5}" sibTransId="{D4AF6271-3DCA-4D60-83E7-D331C0A0B9B4}"/>
    <dgm:cxn modelId="{39128F07-1BBF-4E83-B230-480FD8BEEDD9}" type="presOf" srcId="{954E1728-2B0A-451C-84BD-A098423CDABF}" destId="{8D62A59F-14B9-4C81-9CCA-F00A10D27A20}" srcOrd="0" destOrd="0" presId="urn:microsoft.com/office/officeart/2005/8/layout/list1"/>
    <dgm:cxn modelId="{4BDAFF02-AC98-47C0-BEBD-EBF75216D840}" srcId="{C29252E5-5E46-45AC-BE97-A94A156AF228}" destId="{DCB0AE30-34F4-43B3-835A-0F1B5D5752EB}" srcOrd="0" destOrd="0" parTransId="{41AF6605-0B71-4524-AC5D-FC1A041FC9D5}" sibTransId="{2A2888AE-EDE0-4CFE-8843-04CB4BBC9E69}"/>
    <dgm:cxn modelId="{7E9939A4-2B4F-4EC3-8FC5-69BD504C4297}" type="presOf" srcId="{4BD8ED3F-5641-4729-BC5E-FAD9DDAEB060}" destId="{1872F712-BB92-461A-9E30-BCFCB40E16FD}" srcOrd="1" destOrd="0" presId="urn:microsoft.com/office/officeart/2005/8/layout/list1"/>
    <dgm:cxn modelId="{D31A20C2-39D2-400D-8CF7-76EB0A65A6C4}" type="presOf" srcId="{C29252E5-5E46-45AC-BE97-A94A156AF228}" destId="{0A0E0BAB-800C-4D8A-BE3F-40BCC758711A}" srcOrd="0" destOrd="0" presId="urn:microsoft.com/office/officeart/2005/8/layout/list1"/>
    <dgm:cxn modelId="{562136D2-8EF3-4144-95F1-491824B89288}" type="presOf" srcId="{3B870830-C83F-47AC-8614-A0F5AEC3639A}" destId="{D04B8C8D-6DFA-4E7F-82E6-516327A46F5D}" srcOrd="1" destOrd="0" presId="urn:microsoft.com/office/officeart/2005/8/layout/list1"/>
    <dgm:cxn modelId="{E984083E-52B5-4A44-A2D6-BEEE68116455}" srcId="{7F0751FE-A4C6-46BF-8347-2FB5FFCFB227}" destId="{E71232E0-FA88-47C9-B6AC-D390EF4FB81E}" srcOrd="0" destOrd="0" parTransId="{4CD5E8FE-1F59-454D-AF51-74849D1C5F76}" sibTransId="{C94FB56D-9C14-414A-BAD4-5AEB564D8952}"/>
    <dgm:cxn modelId="{182E89B3-B033-4788-AE9C-539F64120654}" type="presOf" srcId="{DCB0AE30-34F4-43B3-835A-0F1B5D5752EB}" destId="{E43E3D69-81E5-49CB-9555-D96917D13007}" srcOrd="0" destOrd="0" presId="urn:microsoft.com/office/officeart/2005/8/layout/list1"/>
    <dgm:cxn modelId="{47651B9A-404A-4AC8-A6F1-A6329A48000D}" type="presOf" srcId="{7F0751FE-A4C6-46BF-8347-2FB5FFCFB227}" destId="{AEB2BDB1-620A-4CE2-8441-7C13A0F496C2}" srcOrd="0" destOrd="0" presId="urn:microsoft.com/office/officeart/2005/8/layout/list1"/>
    <dgm:cxn modelId="{8340F565-404E-44BB-903E-8FD35B845F53}" type="presOf" srcId="{E71232E0-FA88-47C9-B6AC-D390EF4FB81E}" destId="{C2E5CC39-847B-440A-98AA-5A1D8EFE387E}" srcOrd="0" destOrd="0" presId="urn:microsoft.com/office/officeart/2005/8/layout/list1"/>
    <dgm:cxn modelId="{321FBA02-D56D-404F-B10E-FD3A8F9132CF}" srcId="{0D833E72-DA20-4F7E-9056-923C285831B4}" destId="{7F0751FE-A4C6-46BF-8347-2FB5FFCFB227}" srcOrd="1" destOrd="0" parTransId="{7B9B6080-FA60-411B-8927-190BECCFB61A}" sibTransId="{D40837F4-8483-4DA2-9692-5EB59B5AAC2E}"/>
    <dgm:cxn modelId="{52F4563D-ABD8-491C-B20D-651923FC225E}" type="presOf" srcId="{7F0751FE-A4C6-46BF-8347-2FB5FFCFB227}" destId="{DF41FB84-E76B-4740-9236-3B623B1147EB}" srcOrd="1" destOrd="0" presId="urn:microsoft.com/office/officeart/2005/8/layout/list1"/>
    <dgm:cxn modelId="{99C76FE0-D37E-4437-9FE3-8A3817CBE087}" type="presOf" srcId="{3B870830-C83F-47AC-8614-A0F5AEC3639A}" destId="{63429D45-E13C-415E-AD1C-2A170B32DC0A}" srcOrd="0" destOrd="0" presId="urn:microsoft.com/office/officeart/2005/8/layout/list1"/>
    <dgm:cxn modelId="{32317EF5-F797-4F04-8554-E01230C8D956}" type="presOf" srcId="{0D833E72-DA20-4F7E-9056-923C285831B4}" destId="{DBA0251D-A0E4-47DD-A8D5-03BCF3DA2635}" srcOrd="0" destOrd="0" presId="urn:microsoft.com/office/officeart/2005/8/layout/list1"/>
    <dgm:cxn modelId="{40893C81-83C6-447A-A826-921499A3C920}" srcId="{0D833E72-DA20-4F7E-9056-923C285831B4}" destId="{C29252E5-5E46-45AC-BE97-A94A156AF228}" srcOrd="0" destOrd="0" parTransId="{12FF9B3A-145C-4A29-BE15-06C33FA690B6}" sibTransId="{D7D70BDF-9937-4489-8953-A447063619EE}"/>
    <dgm:cxn modelId="{2E25B141-5C86-45CB-9D22-C6922B8EE4D1}" type="presOf" srcId="{22F0962D-B500-419F-A70D-DAC58E33802C}" destId="{9BFF23DF-F2AF-44B3-8E9C-4CABE5D330B8}" srcOrd="0" destOrd="0" presId="urn:microsoft.com/office/officeart/2005/8/layout/list1"/>
    <dgm:cxn modelId="{DC66D635-784B-434D-981B-7503CE080D22}" type="presParOf" srcId="{DBA0251D-A0E4-47DD-A8D5-03BCF3DA2635}" destId="{65723865-0920-46F6-B5E5-ABA89A6A5392}" srcOrd="0" destOrd="0" presId="urn:microsoft.com/office/officeart/2005/8/layout/list1"/>
    <dgm:cxn modelId="{9A1301F7-9D05-4573-8B46-0F980432AC2F}" type="presParOf" srcId="{65723865-0920-46F6-B5E5-ABA89A6A5392}" destId="{0A0E0BAB-800C-4D8A-BE3F-40BCC758711A}" srcOrd="0" destOrd="0" presId="urn:microsoft.com/office/officeart/2005/8/layout/list1"/>
    <dgm:cxn modelId="{3A4D4ED5-E193-4537-8AF8-3104DBCB413E}" type="presParOf" srcId="{65723865-0920-46F6-B5E5-ABA89A6A5392}" destId="{02C582DE-7290-4846-8D50-4E284F82620B}" srcOrd="1" destOrd="0" presId="urn:microsoft.com/office/officeart/2005/8/layout/list1"/>
    <dgm:cxn modelId="{CD706301-87FC-4AD9-A4FE-5E3D3466DE3B}" type="presParOf" srcId="{DBA0251D-A0E4-47DD-A8D5-03BCF3DA2635}" destId="{7A075691-5E89-4B14-A12A-6E141761180A}" srcOrd="1" destOrd="0" presId="urn:microsoft.com/office/officeart/2005/8/layout/list1"/>
    <dgm:cxn modelId="{45BA9946-7349-4DAB-A963-54408975DE5B}" type="presParOf" srcId="{DBA0251D-A0E4-47DD-A8D5-03BCF3DA2635}" destId="{E43E3D69-81E5-49CB-9555-D96917D13007}" srcOrd="2" destOrd="0" presId="urn:microsoft.com/office/officeart/2005/8/layout/list1"/>
    <dgm:cxn modelId="{0EFE28E6-E1B3-46F8-8621-87F6053BD4B5}" type="presParOf" srcId="{DBA0251D-A0E4-47DD-A8D5-03BCF3DA2635}" destId="{7EEE0115-4E8B-4B05-9179-006C32E2C6A3}" srcOrd="3" destOrd="0" presId="urn:microsoft.com/office/officeart/2005/8/layout/list1"/>
    <dgm:cxn modelId="{B1C6D7A8-CB98-4758-80BF-1C38880C5998}" type="presParOf" srcId="{DBA0251D-A0E4-47DD-A8D5-03BCF3DA2635}" destId="{DE5C10F3-6EF9-4D54-8134-E5411A544F29}" srcOrd="4" destOrd="0" presId="urn:microsoft.com/office/officeart/2005/8/layout/list1"/>
    <dgm:cxn modelId="{733B3561-84B0-4903-99B9-9ECF6922DDFA}" type="presParOf" srcId="{DE5C10F3-6EF9-4D54-8134-E5411A544F29}" destId="{AEB2BDB1-620A-4CE2-8441-7C13A0F496C2}" srcOrd="0" destOrd="0" presId="urn:microsoft.com/office/officeart/2005/8/layout/list1"/>
    <dgm:cxn modelId="{3E7BE96D-BEA3-427F-9486-DA015E436CFD}" type="presParOf" srcId="{DE5C10F3-6EF9-4D54-8134-E5411A544F29}" destId="{DF41FB84-E76B-4740-9236-3B623B1147EB}" srcOrd="1" destOrd="0" presId="urn:microsoft.com/office/officeart/2005/8/layout/list1"/>
    <dgm:cxn modelId="{5EB86C39-3B95-4F2C-BE65-C1CD549E9E8F}" type="presParOf" srcId="{DBA0251D-A0E4-47DD-A8D5-03BCF3DA2635}" destId="{AB8297A7-F9DA-4E1D-B0BC-2F868D08F8D1}" srcOrd="5" destOrd="0" presId="urn:microsoft.com/office/officeart/2005/8/layout/list1"/>
    <dgm:cxn modelId="{2971B06A-8341-4AC8-A1AF-1CBF148E740B}" type="presParOf" srcId="{DBA0251D-A0E4-47DD-A8D5-03BCF3DA2635}" destId="{C2E5CC39-847B-440A-98AA-5A1D8EFE387E}" srcOrd="6" destOrd="0" presId="urn:microsoft.com/office/officeart/2005/8/layout/list1"/>
    <dgm:cxn modelId="{EAD96D83-5805-4A14-BA33-CC8A034C9292}" type="presParOf" srcId="{DBA0251D-A0E4-47DD-A8D5-03BCF3DA2635}" destId="{C5DD75CD-AEF0-4AFA-99ED-EB1711732259}" srcOrd="7" destOrd="0" presId="urn:microsoft.com/office/officeart/2005/8/layout/list1"/>
    <dgm:cxn modelId="{1EDB179F-4FB4-4196-8186-A14975678BEC}" type="presParOf" srcId="{DBA0251D-A0E4-47DD-A8D5-03BCF3DA2635}" destId="{889DDE22-E3C6-4D8C-B275-D81C698150EA}" srcOrd="8" destOrd="0" presId="urn:microsoft.com/office/officeart/2005/8/layout/list1"/>
    <dgm:cxn modelId="{6757D902-4FB4-4393-A5D3-9F31478338E9}" type="presParOf" srcId="{889DDE22-E3C6-4D8C-B275-D81C698150EA}" destId="{63429D45-E13C-415E-AD1C-2A170B32DC0A}" srcOrd="0" destOrd="0" presId="urn:microsoft.com/office/officeart/2005/8/layout/list1"/>
    <dgm:cxn modelId="{21AC1BBC-9E32-4083-9BDC-0EBEAA520BAF}" type="presParOf" srcId="{889DDE22-E3C6-4D8C-B275-D81C698150EA}" destId="{D04B8C8D-6DFA-4E7F-82E6-516327A46F5D}" srcOrd="1" destOrd="0" presId="urn:microsoft.com/office/officeart/2005/8/layout/list1"/>
    <dgm:cxn modelId="{550047E5-EE87-4B14-B68D-CCC873369F0C}" type="presParOf" srcId="{DBA0251D-A0E4-47DD-A8D5-03BCF3DA2635}" destId="{85AADE58-43FB-44E8-B9A0-D4C08AD52E93}" srcOrd="9" destOrd="0" presId="urn:microsoft.com/office/officeart/2005/8/layout/list1"/>
    <dgm:cxn modelId="{6575E0A4-795F-49FB-8F1D-867C9F84E3B1}" type="presParOf" srcId="{DBA0251D-A0E4-47DD-A8D5-03BCF3DA2635}" destId="{8D62A59F-14B9-4C81-9CCA-F00A10D27A20}" srcOrd="10" destOrd="0" presId="urn:microsoft.com/office/officeart/2005/8/layout/list1"/>
    <dgm:cxn modelId="{EBCC46FF-826B-43EE-ACF1-AF8E5F0E4886}" type="presParOf" srcId="{DBA0251D-A0E4-47DD-A8D5-03BCF3DA2635}" destId="{33448DE1-5099-4003-865B-36B06C43894E}" srcOrd="11" destOrd="0" presId="urn:microsoft.com/office/officeart/2005/8/layout/list1"/>
    <dgm:cxn modelId="{F8251943-F49C-4AD9-BC07-B80D526B9C9E}" type="presParOf" srcId="{DBA0251D-A0E4-47DD-A8D5-03BCF3DA2635}" destId="{E9441FDE-58C5-43AC-9298-62247290B992}" srcOrd="12" destOrd="0" presId="urn:microsoft.com/office/officeart/2005/8/layout/list1"/>
    <dgm:cxn modelId="{61E5AB0A-3767-437D-A2A9-420D23D2BE5C}" type="presParOf" srcId="{E9441FDE-58C5-43AC-9298-62247290B992}" destId="{8B6DBF8B-4B53-40DB-B7FA-DCCC21AA03AC}" srcOrd="0" destOrd="0" presId="urn:microsoft.com/office/officeart/2005/8/layout/list1"/>
    <dgm:cxn modelId="{34722871-A132-4CAC-A05F-D21EF1D221BB}" type="presParOf" srcId="{E9441FDE-58C5-43AC-9298-62247290B992}" destId="{1872F712-BB92-461A-9E30-BCFCB40E16FD}" srcOrd="1" destOrd="0" presId="urn:microsoft.com/office/officeart/2005/8/layout/list1"/>
    <dgm:cxn modelId="{90BE2C65-3075-4D19-98F6-2A448C1B0838}" type="presParOf" srcId="{DBA0251D-A0E4-47DD-A8D5-03BCF3DA2635}" destId="{46C0837B-2DF7-4B04-B3F3-057698BC4592}" srcOrd="13" destOrd="0" presId="urn:microsoft.com/office/officeart/2005/8/layout/list1"/>
    <dgm:cxn modelId="{23410A71-65CC-402B-AFE3-4860A65E1DFD}" type="presParOf" srcId="{DBA0251D-A0E4-47DD-A8D5-03BCF3DA2635}" destId="{9BFF23DF-F2AF-44B3-8E9C-4CABE5D330B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833E72-DA20-4F7E-9056-923C285831B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29252E5-5E46-45AC-BE97-A94A156AF228}">
      <dgm:prSet phldrT="[Texto]" custT="1"/>
      <dgm:spPr/>
      <dgm:t>
        <a:bodyPr/>
        <a:lstStyle/>
        <a:p>
          <a:r>
            <a:rPr lang="pt-BR" sz="1800" dirty="0" smtClean="0"/>
            <a:t>IPI</a:t>
          </a:r>
          <a:endParaRPr lang="pt-BR" sz="1800" dirty="0"/>
        </a:p>
      </dgm:t>
    </dgm:pt>
    <dgm:pt modelId="{12FF9B3A-145C-4A29-BE15-06C33FA690B6}" type="parTrans" cxnId="{40893C81-83C6-447A-A826-921499A3C920}">
      <dgm:prSet/>
      <dgm:spPr/>
      <dgm:t>
        <a:bodyPr/>
        <a:lstStyle/>
        <a:p>
          <a:endParaRPr lang="pt-BR"/>
        </a:p>
      </dgm:t>
    </dgm:pt>
    <dgm:pt modelId="{D7D70BDF-9937-4489-8953-A447063619EE}" type="sibTrans" cxnId="{40893C81-83C6-447A-A826-921499A3C920}">
      <dgm:prSet/>
      <dgm:spPr/>
      <dgm:t>
        <a:bodyPr/>
        <a:lstStyle/>
        <a:p>
          <a:endParaRPr lang="pt-BR"/>
        </a:p>
      </dgm:t>
    </dgm:pt>
    <dgm:pt modelId="{7F0751FE-A4C6-46BF-8347-2FB5FFCFB227}">
      <dgm:prSet phldrT="[Texto]" custT="1"/>
      <dgm:spPr/>
      <dgm:t>
        <a:bodyPr/>
        <a:lstStyle/>
        <a:p>
          <a:r>
            <a:rPr lang="pt-BR" sz="1800" dirty="0" smtClean="0"/>
            <a:t>II</a:t>
          </a:r>
          <a:endParaRPr lang="pt-BR" sz="1800" dirty="0"/>
        </a:p>
      </dgm:t>
    </dgm:pt>
    <dgm:pt modelId="{7B9B6080-FA60-411B-8927-190BECCFB61A}" type="parTrans" cxnId="{321FBA02-D56D-404F-B10E-FD3A8F9132CF}">
      <dgm:prSet/>
      <dgm:spPr/>
      <dgm:t>
        <a:bodyPr/>
        <a:lstStyle/>
        <a:p>
          <a:endParaRPr lang="pt-BR"/>
        </a:p>
      </dgm:t>
    </dgm:pt>
    <dgm:pt modelId="{D40837F4-8483-4DA2-9692-5EB59B5AAC2E}" type="sibTrans" cxnId="{321FBA02-D56D-404F-B10E-FD3A8F9132CF}">
      <dgm:prSet/>
      <dgm:spPr/>
      <dgm:t>
        <a:bodyPr/>
        <a:lstStyle/>
        <a:p>
          <a:endParaRPr lang="pt-BR"/>
        </a:p>
      </dgm:t>
    </dgm:pt>
    <dgm:pt modelId="{3B870830-C83F-47AC-8614-A0F5AEC3639A}">
      <dgm:prSet phldrT="[Texto]" custT="1"/>
      <dgm:spPr/>
      <dgm:t>
        <a:bodyPr/>
        <a:lstStyle/>
        <a:p>
          <a:r>
            <a:rPr lang="pt-BR" sz="1800" dirty="0" smtClean="0"/>
            <a:t>ICMS</a:t>
          </a:r>
          <a:endParaRPr lang="pt-BR" sz="1800" dirty="0"/>
        </a:p>
      </dgm:t>
    </dgm:pt>
    <dgm:pt modelId="{2241D9E4-4D08-4EF0-A04D-69693E5CEFCC}" type="parTrans" cxnId="{66285B64-EAF2-4836-A19A-26D1BAF9C325}">
      <dgm:prSet/>
      <dgm:spPr/>
      <dgm:t>
        <a:bodyPr/>
        <a:lstStyle/>
        <a:p>
          <a:endParaRPr lang="pt-BR"/>
        </a:p>
      </dgm:t>
    </dgm:pt>
    <dgm:pt modelId="{2281BEB7-7308-409B-8E74-DA17D0E924E0}" type="sibTrans" cxnId="{66285B64-EAF2-4836-A19A-26D1BAF9C325}">
      <dgm:prSet/>
      <dgm:spPr/>
      <dgm:t>
        <a:bodyPr/>
        <a:lstStyle/>
        <a:p>
          <a:endParaRPr lang="pt-BR"/>
        </a:p>
      </dgm:t>
    </dgm:pt>
    <dgm:pt modelId="{DCB0AE30-34F4-43B3-835A-0F1B5D5752EB}">
      <dgm:prSet/>
      <dgm:spPr/>
      <dgm:t>
        <a:bodyPr/>
        <a:lstStyle/>
        <a:p>
          <a:r>
            <a:rPr lang="pt-BR" dirty="0" smtClean="0"/>
            <a:t>Isenção</a:t>
          </a:r>
          <a:endParaRPr lang="pt-BR" dirty="0"/>
        </a:p>
      </dgm:t>
    </dgm:pt>
    <dgm:pt modelId="{41AF6605-0B71-4524-AC5D-FC1A041FC9D5}" type="parTrans" cxnId="{4BDAFF02-AC98-47C0-BEBD-EBF75216D840}">
      <dgm:prSet/>
      <dgm:spPr/>
      <dgm:t>
        <a:bodyPr/>
        <a:lstStyle/>
        <a:p>
          <a:endParaRPr lang="pt-BR"/>
        </a:p>
      </dgm:t>
    </dgm:pt>
    <dgm:pt modelId="{2A2888AE-EDE0-4CFE-8843-04CB4BBC9E69}" type="sibTrans" cxnId="{4BDAFF02-AC98-47C0-BEBD-EBF75216D840}">
      <dgm:prSet/>
      <dgm:spPr/>
      <dgm:t>
        <a:bodyPr/>
        <a:lstStyle/>
        <a:p>
          <a:endParaRPr lang="pt-BR"/>
        </a:p>
      </dgm:t>
    </dgm:pt>
    <dgm:pt modelId="{E71232E0-FA88-47C9-B6AC-D390EF4FB81E}">
      <dgm:prSet/>
      <dgm:spPr/>
      <dgm:t>
        <a:bodyPr/>
        <a:lstStyle/>
        <a:p>
          <a:r>
            <a:rPr lang="pt-BR" dirty="0" smtClean="0"/>
            <a:t>-88% nas vendas para fora da ZFM</a:t>
          </a:r>
          <a:endParaRPr lang="pt-BR" dirty="0"/>
        </a:p>
      </dgm:t>
    </dgm:pt>
    <dgm:pt modelId="{4CD5E8FE-1F59-454D-AF51-74849D1C5F76}" type="parTrans" cxnId="{E984083E-52B5-4A44-A2D6-BEEE68116455}">
      <dgm:prSet/>
      <dgm:spPr/>
      <dgm:t>
        <a:bodyPr/>
        <a:lstStyle/>
        <a:p>
          <a:endParaRPr lang="pt-BR"/>
        </a:p>
      </dgm:t>
    </dgm:pt>
    <dgm:pt modelId="{C94FB56D-9C14-414A-BAD4-5AEB564D8952}" type="sibTrans" cxnId="{E984083E-52B5-4A44-A2D6-BEEE68116455}">
      <dgm:prSet/>
      <dgm:spPr/>
      <dgm:t>
        <a:bodyPr/>
        <a:lstStyle/>
        <a:p>
          <a:endParaRPr lang="pt-BR"/>
        </a:p>
      </dgm:t>
    </dgm:pt>
    <dgm:pt modelId="{954E1728-2B0A-451C-84BD-A098423CDABF}">
      <dgm:prSet/>
      <dgm:spPr/>
      <dgm:t>
        <a:bodyPr/>
        <a:lstStyle/>
        <a:p>
          <a:r>
            <a:rPr lang="pt-BR" dirty="0" smtClean="0"/>
            <a:t>Redução</a:t>
          </a:r>
          <a:endParaRPr lang="pt-BR" dirty="0"/>
        </a:p>
      </dgm:t>
    </dgm:pt>
    <dgm:pt modelId="{5EC71B97-7814-418D-974B-8BFD426F2440}" type="parTrans" cxnId="{3F469A57-1C1D-440A-BBBF-845649ABA5F1}">
      <dgm:prSet/>
      <dgm:spPr/>
      <dgm:t>
        <a:bodyPr/>
        <a:lstStyle/>
        <a:p>
          <a:endParaRPr lang="pt-BR"/>
        </a:p>
      </dgm:t>
    </dgm:pt>
    <dgm:pt modelId="{B90ED121-437D-44CA-A725-2A4D3C7A94B7}" type="sibTrans" cxnId="{3F469A57-1C1D-440A-BBBF-845649ABA5F1}">
      <dgm:prSet/>
      <dgm:spPr/>
      <dgm:t>
        <a:bodyPr/>
        <a:lstStyle/>
        <a:p>
          <a:endParaRPr lang="pt-BR"/>
        </a:p>
      </dgm:t>
    </dgm:pt>
    <dgm:pt modelId="{4BD8ED3F-5641-4729-BC5E-FAD9DDAEB060}">
      <dgm:prSet custT="1"/>
      <dgm:spPr/>
      <dgm:t>
        <a:bodyPr/>
        <a:lstStyle/>
        <a:p>
          <a:r>
            <a:rPr lang="pt-BR" sz="1800" dirty="0" smtClean="0"/>
            <a:t>PIS-COFINS</a:t>
          </a:r>
          <a:endParaRPr lang="pt-BR" sz="1800" dirty="0"/>
        </a:p>
      </dgm:t>
    </dgm:pt>
    <dgm:pt modelId="{8D8D25D4-AD84-4839-ABDE-CD2CB6F472AA}" type="parTrans" cxnId="{7E1FA9FB-D90F-462A-A83D-1654C038E192}">
      <dgm:prSet/>
      <dgm:spPr/>
      <dgm:t>
        <a:bodyPr/>
        <a:lstStyle/>
        <a:p>
          <a:endParaRPr lang="pt-BR"/>
        </a:p>
      </dgm:t>
    </dgm:pt>
    <dgm:pt modelId="{AC8A771C-5749-4ACF-945F-11F3867984CB}" type="sibTrans" cxnId="{7E1FA9FB-D90F-462A-A83D-1654C038E192}">
      <dgm:prSet/>
      <dgm:spPr/>
      <dgm:t>
        <a:bodyPr/>
        <a:lstStyle/>
        <a:p>
          <a:endParaRPr lang="pt-BR"/>
        </a:p>
      </dgm:t>
    </dgm:pt>
    <dgm:pt modelId="{22F0962D-B500-419F-A70D-DAC58E33802C}">
      <dgm:prSet/>
      <dgm:spPr/>
      <dgm:t>
        <a:bodyPr/>
        <a:lstStyle/>
        <a:p>
          <a:r>
            <a:rPr lang="pt-BR" dirty="0" smtClean="0"/>
            <a:t>3,65%</a:t>
          </a:r>
          <a:endParaRPr lang="pt-BR" dirty="0"/>
        </a:p>
      </dgm:t>
    </dgm:pt>
    <dgm:pt modelId="{D05038BF-9DFC-4C58-B692-AC8362B4A2D5}" type="parTrans" cxnId="{E91F6AEC-F493-4B53-84E2-24813EBB9EDC}">
      <dgm:prSet/>
      <dgm:spPr/>
      <dgm:t>
        <a:bodyPr/>
        <a:lstStyle/>
        <a:p>
          <a:endParaRPr lang="pt-BR"/>
        </a:p>
      </dgm:t>
    </dgm:pt>
    <dgm:pt modelId="{D4AF6271-3DCA-4D60-83E7-D331C0A0B9B4}" type="sibTrans" cxnId="{E91F6AEC-F493-4B53-84E2-24813EBB9EDC}">
      <dgm:prSet/>
      <dgm:spPr/>
      <dgm:t>
        <a:bodyPr/>
        <a:lstStyle/>
        <a:p>
          <a:endParaRPr lang="pt-BR"/>
        </a:p>
      </dgm:t>
    </dgm:pt>
    <dgm:pt modelId="{DBA0251D-A0E4-47DD-A8D5-03BCF3DA2635}" type="pres">
      <dgm:prSet presAssocID="{0D833E72-DA20-4F7E-9056-923C285831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5723865-0920-46F6-B5E5-ABA89A6A5392}" type="pres">
      <dgm:prSet presAssocID="{C29252E5-5E46-45AC-BE97-A94A156AF228}" presName="parentLin" presStyleCnt="0"/>
      <dgm:spPr/>
    </dgm:pt>
    <dgm:pt modelId="{0A0E0BAB-800C-4D8A-BE3F-40BCC758711A}" type="pres">
      <dgm:prSet presAssocID="{C29252E5-5E46-45AC-BE97-A94A156AF228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02C582DE-7290-4846-8D50-4E284F82620B}" type="pres">
      <dgm:prSet presAssocID="{C29252E5-5E46-45AC-BE97-A94A156AF22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075691-5E89-4B14-A12A-6E141761180A}" type="pres">
      <dgm:prSet presAssocID="{C29252E5-5E46-45AC-BE97-A94A156AF228}" presName="negativeSpace" presStyleCnt="0"/>
      <dgm:spPr/>
    </dgm:pt>
    <dgm:pt modelId="{E43E3D69-81E5-49CB-9555-D96917D13007}" type="pres">
      <dgm:prSet presAssocID="{C29252E5-5E46-45AC-BE97-A94A156AF22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EE0115-4E8B-4B05-9179-006C32E2C6A3}" type="pres">
      <dgm:prSet presAssocID="{D7D70BDF-9937-4489-8953-A447063619EE}" presName="spaceBetweenRectangles" presStyleCnt="0"/>
      <dgm:spPr/>
    </dgm:pt>
    <dgm:pt modelId="{DE5C10F3-6EF9-4D54-8134-E5411A544F29}" type="pres">
      <dgm:prSet presAssocID="{7F0751FE-A4C6-46BF-8347-2FB5FFCFB227}" presName="parentLin" presStyleCnt="0"/>
      <dgm:spPr/>
    </dgm:pt>
    <dgm:pt modelId="{AEB2BDB1-620A-4CE2-8441-7C13A0F496C2}" type="pres">
      <dgm:prSet presAssocID="{7F0751FE-A4C6-46BF-8347-2FB5FFCFB227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DF41FB84-E76B-4740-9236-3B623B1147EB}" type="pres">
      <dgm:prSet presAssocID="{7F0751FE-A4C6-46BF-8347-2FB5FFCFB22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8297A7-F9DA-4E1D-B0BC-2F868D08F8D1}" type="pres">
      <dgm:prSet presAssocID="{7F0751FE-A4C6-46BF-8347-2FB5FFCFB227}" presName="negativeSpace" presStyleCnt="0"/>
      <dgm:spPr/>
    </dgm:pt>
    <dgm:pt modelId="{C2E5CC39-847B-440A-98AA-5A1D8EFE387E}" type="pres">
      <dgm:prSet presAssocID="{7F0751FE-A4C6-46BF-8347-2FB5FFCFB22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DD75CD-AEF0-4AFA-99ED-EB1711732259}" type="pres">
      <dgm:prSet presAssocID="{D40837F4-8483-4DA2-9692-5EB59B5AAC2E}" presName="spaceBetweenRectangles" presStyleCnt="0"/>
      <dgm:spPr/>
    </dgm:pt>
    <dgm:pt modelId="{889DDE22-E3C6-4D8C-B275-D81C698150EA}" type="pres">
      <dgm:prSet presAssocID="{3B870830-C83F-47AC-8614-A0F5AEC3639A}" presName="parentLin" presStyleCnt="0"/>
      <dgm:spPr/>
    </dgm:pt>
    <dgm:pt modelId="{63429D45-E13C-415E-AD1C-2A170B32DC0A}" type="pres">
      <dgm:prSet presAssocID="{3B870830-C83F-47AC-8614-A0F5AEC3639A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D04B8C8D-6DFA-4E7F-82E6-516327A46F5D}" type="pres">
      <dgm:prSet presAssocID="{3B870830-C83F-47AC-8614-A0F5AEC3639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AADE58-43FB-44E8-B9A0-D4C08AD52E93}" type="pres">
      <dgm:prSet presAssocID="{3B870830-C83F-47AC-8614-A0F5AEC3639A}" presName="negativeSpace" presStyleCnt="0"/>
      <dgm:spPr/>
    </dgm:pt>
    <dgm:pt modelId="{8D62A59F-14B9-4C81-9CCA-F00A10D27A20}" type="pres">
      <dgm:prSet presAssocID="{3B870830-C83F-47AC-8614-A0F5AEC3639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448DE1-5099-4003-865B-36B06C43894E}" type="pres">
      <dgm:prSet presAssocID="{2281BEB7-7308-409B-8E74-DA17D0E924E0}" presName="spaceBetweenRectangles" presStyleCnt="0"/>
      <dgm:spPr/>
    </dgm:pt>
    <dgm:pt modelId="{E9441FDE-58C5-43AC-9298-62247290B992}" type="pres">
      <dgm:prSet presAssocID="{4BD8ED3F-5641-4729-BC5E-FAD9DDAEB060}" presName="parentLin" presStyleCnt="0"/>
      <dgm:spPr/>
    </dgm:pt>
    <dgm:pt modelId="{8B6DBF8B-4B53-40DB-B7FA-DCCC21AA03AC}" type="pres">
      <dgm:prSet presAssocID="{4BD8ED3F-5641-4729-BC5E-FAD9DDAEB060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1872F712-BB92-461A-9E30-BCFCB40E16FD}" type="pres">
      <dgm:prSet presAssocID="{4BD8ED3F-5641-4729-BC5E-FAD9DDAEB06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C0837B-2DF7-4B04-B3F3-057698BC4592}" type="pres">
      <dgm:prSet presAssocID="{4BD8ED3F-5641-4729-BC5E-FAD9DDAEB060}" presName="negativeSpace" presStyleCnt="0"/>
      <dgm:spPr/>
    </dgm:pt>
    <dgm:pt modelId="{9BFF23DF-F2AF-44B3-8E9C-4CABE5D330B8}" type="pres">
      <dgm:prSet presAssocID="{4BD8ED3F-5641-4729-BC5E-FAD9DDAEB060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F469A57-1C1D-440A-BBBF-845649ABA5F1}" srcId="{3B870830-C83F-47AC-8614-A0F5AEC3639A}" destId="{954E1728-2B0A-451C-84BD-A098423CDABF}" srcOrd="0" destOrd="0" parTransId="{5EC71B97-7814-418D-974B-8BFD426F2440}" sibTransId="{B90ED121-437D-44CA-A725-2A4D3C7A94B7}"/>
    <dgm:cxn modelId="{66285B64-EAF2-4836-A19A-26D1BAF9C325}" srcId="{0D833E72-DA20-4F7E-9056-923C285831B4}" destId="{3B870830-C83F-47AC-8614-A0F5AEC3639A}" srcOrd="2" destOrd="0" parTransId="{2241D9E4-4D08-4EF0-A04D-69693E5CEFCC}" sibTransId="{2281BEB7-7308-409B-8E74-DA17D0E924E0}"/>
    <dgm:cxn modelId="{D98BB76E-D9DC-4C40-B3B1-74964A112470}" type="presOf" srcId="{7F0751FE-A4C6-46BF-8347-2FB5FFCFB227}" destId="{AEB2BDB1-620A-4CE2-8441-7C13A0F496C2}" srcOrd="0" destOrd="0" presId="urn:microsoft.com/office/officeart/2005/8/layout/list1"/>
    <dgm:cxn modelId="{7E1FA9FB-D90F-462A-A83D-1654C038E192}" srcId="{0D833E72-DA20-4F7E-9056-923C285831B4}" destId="{4BD8ED3F-5641-4729-BC5E-FAD9DDAEB060}" srcOrd="3" destOrd="0" parTransId="{8D8D25D4-AD84-4839-ABDE-CD2CB6F472AA}" sibTransId="{AC8A771C-5749-4ACF-945F-11F3867984CB}"/>
    <dgm:cxn modelId="{3454E795-080B-48D7-A25B-6EE8F00F9658}" type="presOf" srcId="{22F0962D-B500-419F-A70D-DAC58E33802C}" destId="{9BFF23DF-F2AF-44B3-8E9C-4CABE5D330B8}" srcOrd="0" destOrd="0" presId="urn:microsoft.com/office/officeart/2005/8/layout/list1"/>
    <dgm:cxn modelId="{E91F6AEC-F493-4B53-84E2-24813EBB9EDC}" srcId="{4BD8ED3F-5641-4729-BC5E-FAD9DDAEB060}" destId="{22F0962D-B500-419F-A70D-DAC58E33802C}" srcOrd="0" destOrd="0" parTransId="{D05038BF-9DFC-4C58-B692-AC8362B4A2D5}" sibTransId="{D4AF6271-3DCA-4D60-83E7-D331C0A0B9B4}"/>
    <dgm:cxn modelId="{9A6E4364-7CD5-41C7-9F07-016FE3998E3D}" type="presOf" srcId="{C29252E5-5E46-45AC-BE97-A94A156AF228}" destId="{0A0E0BAB-800C-4D8A-BE3F-40BCC758711A}" srcOrd="0" destOrd="0" presId="urn:microsoft.com/office/officeart/2005/8/layout/list1"/>
    <dgm:cxn modelId="{4BDAFF02-AC98-47C0-BEBD-EBF75216D840}" srcId="{C29252E5-5E46-45AC-BE97-A94A156AF228}" destId="{DCB0AE30-34F4-43B3-835A-0F1B5D5752EB}" srcOrd="0" destOrd="0" parTransId="{41AF6605-0B71-4524-AC5D-FC1A041FC9D5}" sibTransId="{2A2888AE-EDE0-4CFE-8843-04CB4BBC9E69}"/>
    <dgm:cxn modelId="{E984083E-52B5-4A44-A2D6-BEEE68116455}" srcId="{7F0751FE-A4C6-46BF-8347-2FB5FFCFB227}" destId="{E71232E0-FA88-47C9-B6AC-D390EF4FB81E}" srcOrd="0" destOrd="0" parTransId="{4CD5E8FE-1F59-454D-AF51-74849D1C5F76}" sibTransId="{C94FB56D-9C14-414A-BAD4-5AEB564D8952}"/>
    <dgm:cxn modelId="{70DF53BA-1506-4A66-8EE6-85F60EAF840A}" type="presOf" srcId="{C29252E5-5E46-45AC-BE97-A94A156AF228}" destId="{02C582DE-7290-4846-8D50-4E284F82620B}" srcOrd="1" destOrd="0" presId="urn:microsoft.com/office/officeart/2005/8/layout/list1"/>
    <dgm:cxn modelId="{78862D75-8843-4DA0-9920-F6D8AF3E954E}" type="presOf" srcId="{954E1728-2B0A-451C-84BD-A098423CDABF}" destId="{8D62A59F-14B9-4C81-9CCA-F00A10D27A20}" srcOrd="0" destOrd="0" presId="urn:microsoft.com/office/officeart/2005/8/layout/list1"/>
    <dgm:cxn modelId="{321FBA02-D56D-404F-B10E-FD3A8F9132CF}" srcId="{0D833E72-DA20-4F7E-9056-923C285831B4}" destId="{7F0751FE-A4C6-46BF-8347-2FB5FFCFB227}" srcOrd="1" destOrd="0" parTransId="{7B9B6080-FA60-411B-8927-190BECCFB61A}" sibTransId="{D40837F4-8483-4DA2-9692-5EB59B5AAC2E}"/>
    <dgm:cxn modelId="{30E21E34-BDF3-41B7-BD80-6BE1C34A1957}" type="presOf" srcId="{4BD8ED3F-5641-4729-BC5E-FAD9DDAEB060}" destId="{1872F712-BB92-461A-9E30-BCFCB40E16FD}" srcOrd="1" destOrd="0" presId="urn:microsoft.com/office/officeart/2005/8/layout/list1"/>
    <dgm:cxn modelId="{4A79BC70-5DB6-46F6-A736-A99F39A3320A}" type="presOf" srcId="{0D833E72-DA20-4F7E-9056-923C285831B4}" destId="{DBA0251D-A0E4-47DD-A8D5-03BCF3DA2635}" srcOrd="0" destOrd="0" presId="urn:microsoft.com/office/officeart/2005/8/layout/list1"/>
    <dgm:cxn modelId="{E225C011-6AD8-4D20-93CF-909A29AEB902}" type="presOf" srcId="{4BD8ED3F-5641-4729-BC5E-FAD9DDAEB060}" destId="{8B6DBF8B-4B53-40DB-B7FA-DCCC21AA03AC}" srcOrd="0" destOrd="0" presId="urn:microsoft.com/office/officeart/2005/8/layout/list1"/>
    <dgm:cxn modelId="{3D35F6E9-6389-444D-9719-3C0EF2BA423D}" type="presOf" srcId="{DCB0AE30-34F4-43B3-835A-0F1B5D5752EB}" destId="{E43E3D69-81E5-49CB-9555-D96917D13007}" srcOrd="0" destOrd="0" presId="urn:microsoft.com/office/officeart/2005/8/layout/list1"/>
    <dgm:cxn modelId="{F9571B22-EB35-43B7-B37E-8DC99D1FC499}" type="presOf" srcId="{3B870830-C83F-47AC-8614-A0F5AEC3639A}" destId="{63429D45-E13C-415E-AD1C-2A170B32DC0A}" srcOrd="0" destOrd="0" presId="urn:microsoft.com/office/officeart/2005/8/layout/list1"/>
    <dgm:cxn modelId="{40CE821F-D7E0-4D2E-BF44-F0C40F06AD14}" type="presOf" srcId="{7F0751FE-A4C6-46BF-8347-2FB5FFCFB227}" destId="{DF41FB84-E76B-4740-9236-3B623B1147EB}" srcOrd="1" destOrd="0" presId="urn:microsoft.com/office/officeart/2005/8/layout/list1"/>
    <dgm:cxn modelId="{40893C81-83C6-447A-A826-921499A3C920}" srcId="{0D833E72-DA20-4F7E-9056-923C285831B4}" destId="{C29252E5-5E46-45AC-BE97-A94A156AF228}" srcOrd="0" destOrd="0" parTransId="{12FF9B3A-145C-4A29-BE15-06C33FA690B6}" sibTransId="{D7D70BDF-9937-4489-8953-A447063619EE}"/>
    <dgm:cxn modelId="{1074F954-9818-4C5B-A0F7-545548739D80}" type="presOf" srcId="{E71232E0-FA88-47C9-B6AC-D390EF4FB81E}" destId="{C2E5CC39-847B-440A-98AA-5A1D8EFE387E}" srcOrd="0" destOrd="0" presId="urn:microsoft.com/office/officeart/2005/8/layout/list1"/>
    <dgm:cxn modelId="{1DC27CAE-12CE-4191-978E-98BB83DB0C43}" type="presOf" srcId="{3B870830-C83F-47AC-8614-A0F5AEC3639A}" destId="{D04B8C8D-6DFA-4E7F-82E6-516327A46F5D}" srcOrd="1" destOrd="0" presId="urn:microsoft.com/office/officeart/2005/8/layout/list1"/>
    <dgm:cxn modelId="{5F3CE8D8-E944-446D-B33F-E3BA784974EF}" type="presParOf" srcId="{DBA0251D-A0E4-47DD-A8D5-03BCF3DA2635}" destId="{65723865-0920-46F6-B5E5-ABA89A6A5392}" srcOrd="0" destOrd="0" presId="urn:microsoft.com/office/officeart/2005/8/layout/list1"/>
    <dgm:cxn modelId="{6566F668-262E-4006-9637-E69D50A26858}" type="presParOf" srcId="{65723865-0920-46F6-B5E5-ABA89A6A5392}" destId="{0A0E0BAB-800C-4D8A-BE3F-40BCC758711A}" srcOrd="0" destOrd="0" presId="urn:microsoft.com/office/officeart/2005/8/layout/list1"/>
    <dgm:cxn modelId="{9A899A69-4A78-4FFC-A1EA-0BCAAF74998E}" type="presParOf" srcId="{65723865-0920-46F6-B5E5-ABA89A6A5392}" destId="{02C582DE-7290-4846-8D50-4E284F82620B}" srcOrd="1" destOrd="0" presId="urn:microsoft.com/office/officeart/2005/8/layout/list1"/>
    <dgm:cxn modelId="{F61FC44A-9545-4D8A-96BE-833972CC39B3}" type="presParOf" srcId="{DBA0251D-A0E4-47DD-A8D5-03BCF3DA2635}" destId="{7A075691-5E89-4B14-A12A-6E141761180A}" srcOrd="1" destOrd="0" presId="urn:microsoft.com/office/officeart/2005/8/layout/list1"/>
    <dgm:cxn modelId="{E9A19B98-DF0B-433A-8044-BBA89D7EB8AC}" type="presParOf" srcId="{DBA0251D-A0E4-47DD-A8D5-03BCF3DA2635}" destId="{E43E3D69-81E5-49CB-9555-D96917D13007}" srcOrd="2" destOrd="0" presId="urn:microsoft.com/office/officeart/2005/8/layout/list1"/>
    <dgm:cxn modelId="{0D90B8C1-C121-4A5D-AC35-483058E69C48}" type="presParOf" srcId="{DBA0251D-A0E4-47DD-A8D5-03BCF3DA2635}" destId="{7EEE0115-4E8B-4B05-9179-006C32E2C6A3}" srcOrd="3" destOrd="0" presId="urn:microsoft.com/office/officeart/2005/8/layout/list1"/>
    <dgm:cxn modelId="{3A682DFE-A637-4742-9A19-17C533787B27}" type="presParOf" srcId="{DBA0251D-A0E4-47DD-A8D5-03BCF3DA2635}" destId="{DE5C10F3-6EF9-4D54-8134-E5411A544F29}" srcOrd="4" destOrd="0" presId="urn:microsoft.com/office/officeart/2005/8/layout/list1"/>
    <dgm:cxn modelId="{4BA252D0-6BC3-40FE-95CE-17AD773C7ED7}" type="presParOf" srcId="{DE5C10F3-6EF9-4D54-8134-E5411A544F29}" destId="{AEB2BDB1-620A-4CE2-8441-7C13A0F496C2}" srcOrd="0" destOrd="0" presId="urn:microsoft.com/office/officeart/2005/8/layout/list1"/>
    <dgm:cxn modelId="{71E7EB48-2C0C-42C5-B175-B6286BB6DFF2}" type="presParOf" srcId="{DE5C10F3-6EF9-4D54-8134-E5411A544F29}" destId="{DF41FB84-E76B-4740-9236-3B623B1147EB}" srcOrd="1" destOrd="0" presId="urn:microsoft.com/office/officeart/2005/8/layout/list1"/>
    <dgm:cxn modelId="{5745BEEE-0120-458F-BE98-C306F01404CD}" type="presParOf" srcId="{DBA0251D-A0E4-47DD-A8D5-03BCF3DA2635}" destId="{AB8297A7-F9DA-4E1D-B0BC-2F868D08F8D1}" srcOrd="5" destOrd="0" presId="urn:microsoft.com/office/officeart/2005/8/layout/list1"/>
    <dgm:cxn modelId="{30A5F53E-88AC-4B88-B591-D6CCAA3145E6}" type="presParOf" srcId="{DBA0251D-A0E4-47DD-A8D5-03BCF3DA2635}" destId="{C2E5CC39-847B-440A-98AA-5A1D8EFE387E}" srcOrd="6" destOrd="0" presId="urn:microsoft.com/office/officeart/2005/8/layout/list1"/>
    <dgm:cxn modelId="{36995EA8-023D-47F7-99D5-ECFF38E561A5}" type="presParOf" srcId="{DBA0251D-A0E4-47DD-A8D5-03BCF3DA2635}" destId="{C5DD75CD-AEF0-4AFA-99ED-EB1711732259}" srcOrd="7" destOrd="0" presId="urn:microsoft.com/office/officeart/2005/8/layout/list1"/>
    <dgm:cxn modelId="{7E182630-33C5-4CB9-94B5-8636FC9B39D5}" type="presParOf" srcId="{DBA0251D-A0E4-47DD-A8D5-03BCF3DA2635}" destId="{889DDE22-E3C6-4D8C-B275-D81C698150EA}" srcOrd="8" destOrd="0" presId="urn:microsoft.com/office/officeart/2005/8/layout/list1"/>
    <dgm:cxn modelId="{53F180B8-8EDB-45C5-BFD0-971DAA55FB0F}" type="presParOf" srcId="{889DDE22-E3C6-4D8C-B275-D81C698150EA}" destId="{63429D45-E13C-415E-AD1C-2A170B32DC0A}" srcOrd="0" destOrd="0" presId="urn:microsoft.com/office/officeart/2005/8/layout/list1"/>
    <dgm:cxn modelId="{5C7A9041-1DDF-41A8-B5DD-3A0FB7797F56}" type="presParOf" srcId="{889DDE22-E3C6-4D8C-B275-D81C698150EA}" destId="{D04B8C8D-6DFA-4E7F-82E6-516327A46F5D}" srcOrd="1" destOrd="0" presId="urn:microsoft.com/office/officeart/2005/8/layout/list1"/>
    <dgm:cxn modelId="{FEE58314-65C4-45EE-8AEC-A772E350C45B}" type="presParOf" srcId="{DBA0251D-A0E4-47DD-A8D5-03BCF3DA2635}" destId="{85AADE58-43FB-44E8-B9A0-D4C08AD52E93}" srcOrd="9" destOrd="0" presId="urn:microsoft.com/office/officeart/2005/8/layout/list1"/>
    <dgm:cxn modelId="{22B5F234-842E-47A4-B5AE-895EBA38B33D}" type="presParOf" srcId="{DBA0251D-A0E4-47DD-A8D5-03BCF3DA2635}" destId="{8D62A59F-14B9-4C81-9CCA-F00A10D27A20}" srcOrd="10" destOrd="0" presId="urn:microsoft.com/office/officeart/2005/8/layout/list1"/>
    <dgm:cxn modelId="{08C4FD54-829D-491D-9F4E-0B24772E4DE7}" type="presParOf" srcId="{DBA0251D-A0E4-47DD-A8D5-03BCF3DA2635}" destId="{33448DE1-5099-4003-865B-36B06C43894E}" srcOrd="11" destOrd="0" presId="urn:microsoft.com/office/officeart/2005/8/layout/list1"/>
    <dgm:cxn modelId="{A38A78CB-A68F-4C3B-A8A7-D357530E8D50}" type="presParOf" srcId="{DBA0251D-A0E4-47DD-A8D5-03BCF3DA2635}" destId="{E9441FDE-58C5-43AC-9298-62247290B992}" srcOrd="12" destOrd="0" presId="urn:microsoft.com/office/officeart/2005/8/layout/list1"/>
    <dgm:cxn modelId="{4361C5F9-D59C-4160-B58E-3C8658037C18}" type="presParOf" srcId="{E9441FDE-58C5-43AC-9298-62247290B992}" destId="{8B6DBF8B-4B53-40DB-B7FA-DCCC21AA03AC}" srcOrd="0" destOrd="0" presId="urn:microsoft.com/office/officeart/2005/8/layout/list1"/>
    <dgm:cxn modelId="{35E59948-6084-476F-AD4F-6375602BC8F6}" type="presParOf" srcId="{E9441FDE-58C5-43AC-9298-62247290B992}" destId="{1872F712-BB92-461A-9E30-BCFCB40E16FD}" srcOrd="1" destOrd="0" presId="urn:microsoft.com/office/officeart/2005/8/layout/list1"/>
    <dgm:cxn modelId="{28FA586A-7EBD-4D8E-AC55-F3B4A40F1B84}" type="presParOf" srcId="{DBA0251D-A0E4-47DD-A8D5-03BCF3DA2635}" destId="{46C0837B-2DF7-4B04-B3F3-057698BC4592}" srcOrd="13" destOrd="0" presId="urn:microsoft.com/office/officeart/2005/8/layout/list1"/>
    <dgm:cxn modelId="{1F47C977-0C1A-43B1-9C33-EDD2E7C3F59C}" type="presParOf" srcId="{DBA0251D-A0E4-47DD-A8D5-03BCF3DA2635}" destId="{9BFF23DF-F2AF-44B3-8E9C-4CABE5D330B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833E72-DA20-4F7E-9056-923C285831B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29252E5-5E46-45AC-BE97-A94A156AF228}">
      <dgm:prSet phldrT="[Texto]" custT="1"/>
      <dgm:spPr/>
      <dgm:t>
        <a:bodyPr/>
        <a:lstStyle/>
        <a:p>
          <a:r>
            <a:rPr lang="pt-BR" sz="1800" dirty="0" smtClean="0"/>
            <a:t>IRPJ e adicionais não restituíveis</a:t>
          </a:r>
          <a:endParaRPr lang="pt-BR" sz="1800" dirty="0"/>
        </a:p>
      </dgm:t>
    </dgm:pt>
    <dgm:pt modelId="{12FF9B3A-145C-4A29-BE15-06C33FA690B6}" type="parTrans" cxnId="{40893C81-83C6-447A-A826-921499A3C920}">
      <dgm:prSet/>
      <dgm:spPr/>
      <dgm:t>
        <a:bodyPr/>
        <a:lstStyle/>
        <a:p>
          <a:endParaRPr lang="pt-BR"/>
        </a:p>
      </dgm:t>
    </dgm:pt>
    <dgm:pt modelId="{D7D70BDF-9937-4489-8953-A447063619EE}" type="sibTrans" cxnId="{40893C81-83C6-447A-A826-921499A3C920}">
      <dgm:prSet/>
      <dgm:spPr/>
      <dgm:t>
        <a:bodyPr/>
        <a:lstStyle/>
        <a:p>
          <a:endParaRPr lang="pt-BR"/>
        </a:p>
      </dgm:t>
    </dgm:pt>
    <dgm:pt modelId="{7F0751FE-A4C6-46BF-8347-2FB5FFCFB227}">
      <dgm:prSet phldrT="[Texto]" custT="1"/>
      <dgm:spPr/>
      <dgm:t>
        <a:bodyPr/>
        <a:lstStyle/>
        <a:p>
          <a:r>
            <a:rPr lang="pt-BR" sz="1800" dirty="0" smtClean="0"/>
            <a:t>Reinvestimento</a:t>
          </a:r>
          <a:endParaRPr lang="pt-BR" sz="1800" dirty="0"/>
        </a:p>
      </dgm:t>
    </dgm:pt>
    <dgm:pt modelId="{7B9B6080-FA60-411B-8927-190BECCFB61A}" type="parTrans" cxnId="{321FBA02-D56D-404F-B10E-FD3A8F9132CF}">
      <dgm:prSet/>
      <dgm:spPr/>
      <dgm:t>
        <a:bodyPr/>
        <a:lstStyle/>
        <a:p>
          <a:endParaRPr lang="pt-BR"/>
        </a:p>
      </dgm:t>
    </dgm:pt>
    <dgm:pt modelId="{D40837F4-8483-4DA2-9692-5EB59B5AAC2E}" type="sibTrans" cxnId="{321FBA02-D56D-404F-B10E-FD3A8F9132CF}">
      <dgm:prSet/>
      <dgm:spPr/>
      <dgm:t>
        <a:bodyPr/>
        <a:lstStyle/>
        <a:p>
          <a:endParaRPr lang="pt-BR"/>
        </a:p>
      </dgm:t>
    </dgm:pt>
    <dgm:pt modelId="{DCB0AE30-34F4-43B3-835A-0F1B5D5752EB}">
      <dgm:prSet/>
      <dgm:spPr/>
      <dgm:t>
        <a:bodyPr/>
        <a:lstStyle/>
        <a:p>
          <a:r>
            <a:rPr lang="pt-BR" dirty="0" smtClean="0"/>
            <a:t>Redução de 75%</a:t>
          </a:r>
          <a:endParaRPr lang="pt-BR" dirty="0"/>
        </a:p>
      </dgm:t>
    </dgm:pt>
    <dgm:pt modelId="{41AF6605-0B71-4524-AC5D-FC1A041FC9D5}" type="parTrans" cxnId="{4BDAFF02-AC98-47C0-BEBD-EBF75216D840}">
      <dgm:prSet/>
      <dgm:spPr/>
      <dgm:t>
        <a:bodyPr/>
        <a:lstStyle/>
        <a:p>
          <a:endParaRPr lang="pt-BR"/>
        </a:p>
      </dgm:t>
    </dgm:pt>
    <dgm:pt modelId="{2A2888AE-EDE0-4CFE-8843-04CB4BBC9E69}" type="sibTrans" cxnId="{4BDAFF02-AC98-47C0-BEBD-EBF75216D840}">
      <dgm:prSet/>
      <dgm:spPr/>
      <dgm:t>
        <a:bodyPr/>
        <a:lstStyle/>
        <a:p>
          <a:endParaRPr lang="pt-BR"/>
        </a:p>
      </dgm:t>
    </dgm:pt>
    <dgm:pt modelId="{E71232E0-FA88-47C9-B6AC-D390EF4FB81E}">
      <dgm:prSet/>
      <dgm:spPr/>
      <dgm:t>
        <a:bodyPr/>
        <a:lstStyle/>
        <a:p>
          <a:endParaRPr lang="pt-BR" dirty="0"/>
        </a:p>
      </dgm:t>
    </dgm:pt>
    <dgm:pt modelId="{4CD5E8FE-1F59-454D-AF51-74849D1C5F76}" type="parTrans" cxnId="{E984083E-52B5-4A44-A2D6-BEEE68116455}">
      <dgm:prSet/>
      <dgm:spPr/>
      <dgm:t>
        <a:bodyPr/>
        <a:lstStyle/>
        <a:p>
          <a:endParaRPr lang="pt-BR"/>
        </a:p>
      </dgm:t>
    </dgm:pt>
    <dgm:pt modelId="{C94FB56D-9C14-414A-BAD4-5AEB564D8952}" type="sibTrans" cxnId="{E984083E-52B5-4A44-A2D6-BEEE68116455}">
      <dgm:prSet/>
      <dgm:spPr/>
      <dgm:t>
        <a:bodyPr/>
        <a:lstStyle/>
        <a:p>
          <a:endParaRPr lang="pt-BR"/>
        </a:p>
      </dgm:t>
    </dgm:pt>
    <dgm:pt modelId="{DBA0251D-A0E4-47DD-A8D5-03BCF3DA2635}" type="pres">
      <dgm:prSet presAssocID="{0D833E72-DA20-4F7E-9056-923C285831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5723865-0920-46F6-B5E5-ABA89A6A5392}" type="pres">
      <dgm:prSet presAssocID="{C29252E5-5E46-45AC-BE97-A94A156AF228}" presName="parentLin" presStyleCnt="0"/>
      <dgm:spPr/>
    </dgm:pt>
    <dgm:pt modelId="{0A0E0BAB-800C-4D8A-BE3F-40BCC758711A}" type="pres">
      <dgm:prSet presAssocID="{C29252E5-5E46-45AC-BE97-A94A156AF228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02C582DE-7290-4846-8D50-4E284F82620B}" type="pres">
      <dgm:prSet presAssocID="{C29252E5-5E46-45AC-BE97-A94A156AF22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075691-5E89-4B14-A12A-6E141761180A}" type="pres">
      <dgm:prSet presAssocID="{C29252E5-5E46-45AC-BE97-A94A156AF228}" presName="negativeSpace" presStyleCnt="0"/>
      <dgm:spPr/>
    </dgm:pt>
    <dgm:pt modelId="{E43E3D69-81E5-49CB-9555-D96917D13007}" type="pres">
      <dgm:prSet presAssocID="{C29252E5-5E46-45AC-BE97-A94A156AF22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EE0115-4E8B-4B05-9179-006C32E2C6A3}" type="pres">
      <dgm:prSet presAssocID="{D7D70BDF-9937-4489-8953-A447063619EE}" presName="spaceBetweenRectangles" presStyleCnt="0"/>
      <dgm:spPr/>
    </dgm:pt>
    <dgm:pt modelId="{DE5C10F3-6EF9-4D54-8134-E5411A544F29}" type="pres">
      <dgm:prSet presAssocID="{7F0751FE-A4C6-46BF-8347-2FB5FFCFB227}" presName="parentLin" presStyleCnt="0"/>
      <dgm:spPr/>
    </dgm:pt>
    <dgm:pt modelId="{AEB2BDB1-620A-4CE2-8441-7C13A0F496C2}" type="pres">
      <dgm:prSet presAssocID="{7F0751FE-A4C6-46BF-8347-2FB5FFCFB227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DF41FB84-E76B-4740-9236-3B623B1147EB}" type="pres">
      <dgm:prSet presAssocID="{7F0751FE-A4C6-46BF-8347-2FB5FFCFB22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8297A7-F9DA-4E1D-B0BC-2F868D08F8D1}" type="pres">
      <dgm:prSet presAssocID="{7F0751FE-A4C6-46BF-8347-2FB5FFCFB227}" presName="negativeSpace" presStyleCnt="0"/>
      <dgm:spPr/>
    </dgm:pt>
    <dgm:pt modelId="{C2E5CC39-847B-440A-98AA-5A1D8EFE387E}" type="pres">
      <dgm:prSet presAssocID="{7F0751FE-A4C6-46BF-8347-2FB5FFCFB22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2563F07-A12F-41C9-8C0C-2889D509D566}" type="presOf" srcId="{0D833E72-DA20-4F7E-9056-923C285831B4}" destId="{DBA0251D-A0E4-47DD-A8D5-03BCF3DA2635}" srcOrd="0" destOrd="0" presId="urn:microsoft.com/office/officeart/2005/8/layout/list1"/>
    <dgm:cxn modelId="{74D15E15-7B91-47FE-9D79-FDF79649745E}" type="presOf" srcId="{7F0751FE-A4C6-46BF-8347-2FB5FFCFB227}" destId="{AEB2BDB1-620A-4CE2-8441-7C13A0F496C2}" srcOrd="0" destOrd="0" presId="urn:microsoft.com/office/officeart/2005/8/layout/list1"/>
    <dgm:cxn modelId="{40893C81-83C6-447A-A826-921499A3C920}" srcId="{0D833E72-DA20-4F7E-9056-923C285831B4}" destId="{C29252E5-5E46-45AC-BE97-A94A156AF228}" srcOrd="0" destOrd="0" parTransId="{12FF9B3A-145C-4A29-BE15-06C33FA690B6}" sibTransId="{D7D70BDF-9937-4489-8953-A447063619EE}"/>
    <dgm:cxn modelId="{321FBA02-D56D-404F-B10E-FD3A8F9132CF}" srcId="{0D833E72-DA20-4F7E-9056-923C285831B4}" destId="{7F0751FE-A4C6-46BF-8347-2FB5FFCFB227}" srcOrd="1" destOrd="0" parTransId="{7B9B6080-FA60-411B-8927-190BECCFB61A}" sibTransId="{D40837F4-8483-4DA2-9692-5EB59B5AAC2E}"/>
    <dgm:cxn modelId="{3386572A-D04A-4B4D-ABAB-E206A21D9BB6}" type="presOf" srcId="{E71232E0-FA88-47C9-B6AC-D390EF4FB81E}" destId="{C2E5CC39-847B-440A-98AA-5A1D8EFE387E}" srcOrd="0" destOrd="0" presId="urn:microsoft.com/office/officeart/2005/8/layout/list1"/>
    <dgm:cxn modelId="{C35C1E3F-698C-4FA8-B33F-597E772F586C}" type="presOf" srcId="{DCB0AE30-34F4-43B3-835A-0F1B5D5752EB}" destId="{E43E3D69-81E5-49CB-9555-D96917D13007}" srcOrd="0" destOrd="0" presId="urn:microsoft.com/office/officeart/2005/8/layout/list1"/>
    <dgm:cxn modelId="{4968EF01-8E30-4A1A-83BA-E34CE90E06F8}" type="presOf" srcId="{7F0751FE-A4C6-46BF-8347-2FB5FFCFB227}" destId="{DF41FB84-E76B-4740-9236-3B623B1147EB}" srcOrd="1" destOrd="0" presId="urn:microsoft.com/office/officeart/2005/8/layout/list1"/>
    <dgm:cxn modelId="{60C9D665-9F28-46F7-AC0E-43AF6E67642C}" type="presOf" srcId="{C29252E5-5E46-45AC-BE97-A94A156AF228}" destId="{02C582DE-7290-4846-8D50-4E284F82620B}" srcOrd="1" destOrd="0" presId="urn:microsoft.com/office/officeart/2005/8/layout/list1"/>
    <dgm:cxn modelId="{4BDAFF02-AC98-47C0-BEBD-EBF75216D840}" srcId="{C29252E5-5E46-45AC-BE97-A94A156AF228}" destId="{DCB0AE30-34F4-43B3-835A-0F1B5D5752EB}" srcOrd="0" destOrd="0" parTransId="{41AF6605-0B71-4524-AC5D-FC1A041FC9D5}" sibTransId="{2A2888AE-EDE0-4CFE-8843-04CB4BBC9E69}"/>
    <dgm:cxn modelId="{8BA1AC03-045C-488B-84E2-EE4F0082D3F5}" type="presOf" srcId="{C29252E5-5E46-45AC-BE97-A94A156AF228}" destId="{0A0E0BAB-800C-4D8A-BE3F-40BCC758711A}" srcOrd="0" destOrd="0" presId="urn:microsoft.com/office/officeart/2005/8/layout/list1"/>
    <dgm:cxn modelId="{E984083E-52B5-4A44-A2D6-BEEE68116455}" srcId="{7F0751FE-A4C6-46BF-8347-2FB5FFCFB227}" destId="{E71232E0-FA88-47C9-B6AC-D390EF4FB81E}" srcOrd="0" destOrd="0" parTransId="{4CD5E8FE-1F59-454D-AF51-74849D1C5F76}" sibTransId="{C94FB56D-9C14-414A-BAD4-5AEB564D8952}"/>
    <dgm:cxn modelId="{D0322B3E-6C2B-4977-BB72-986B71FFE783}" type="presParOf" srcId="{DBA0251D-A0E4-47DD-A8D5-03BCF3DA2635}" destId="{65723865-0920-46F6-B5E5-ABA89A6A5392}" srcOrd="0" destOrd="0" presId="urn:microsoft.com/office/officeart/2005/8/layout/list1"/>
    <dgm:cxn modelId="{319B6953-05FF-4343-BAB3-CBBFF6A63439}" type="presParOf" srcId="{65723865-0920-46F6-B5E5-ABA89A6A5392}" destId="{0A0E0BAB-800C-4D8A-BE3F-40BCC758711A}" srcOrd="0" destOrd="0" presId="urn:microsoft.com/office/officeart/2005/8/layout/list1"/>
    <dgm:cxn modelId="{AE96A025-6507-4306-BAFD-DBD2D0F87765}" type="presParOf" srcId="{65723865-0920-46F6-B5E5-ABA89A6A5392}" destId="{02C582DE-7290-4846-8D50-4E284F82620B}" srcOrd="1" destOrd="0" presId="urn:microsoft.com/office/officeart/2005/8/layout/list1"/>
    <dgm:cxn modelId="{F3BCB739-1F41-4D2E-9922-422078BEEBA6}" type="presParOf" srcId="{DBA0251D-A0E4-47DD-A8D5-03BCF3DA2635}" destId="{7A075691-5E89-4B14-A12A-6E141761180A}" srcOrd="1" destOrd="0" presId="urn:microsoft.com/office/officeart/2005/8/layout/list1"/>
    <dgm:cxn modelId="{75483138-346D-4E60-947D-F80F7CC2F1EF}" type="presParOf" srcId="{DBA0251D-A0E4-47DD-A8D5-03BCF3DA2635}" destId="{E43E3D69-81E5-49CB-9555-D96917D13007}" srcOrd="2" destOrd="0" presId="urn:microsoft.com/office/officeart/2005/8/layout/list1"/>
    <dgm:cxn modelId="{0318BEDB-ADAC-439C-B72E-64373E100DCC}" type="presParOf" srcId="{DBA0251D-A0E4-47DD-A8D5-03BCF3DA2635}" destId="{7EEE0115-4E8B-4B05-9179-006C32E2C6A3}" srcOrd="3" destOrd="0" presId="urn:microsoft.com/office/officeart/2005/8/layout/list1"/>
    <dgm:cxn modelId="{2682D217-E98A-45BC-AABA-9EADA0E37360}" type="presParOf" srcId="{DBA0251D-A0E4-47DD-A8D5-03BCF3DA2635}" destId="{DE5C10F3-6EF9-4D54-8134-E5411A544F29}" srcOrd="4" destOrd="0" presId="urn:microsoft.com/office/officeart/2005/8/layout/list1"/>
    <dgm:cxn modelId="{FFB793CE-F2B2-445F-B023-C7169D6A6EB3}" type="presParOf" srcId="{DE5C10F3-6EF9-4D54-8134-E5411A544F29}" destId="{AEB2BDB1-620A-4CE2-8441-7C13A0F496C2}" srcOrd="0" destOrd="0" presId="urn:microsoft.com/office/officeart/2005/8/layout/list1"/>
    <dgm:cxn modelId="{C5A6BBA2-38E2-4356-B1B2-125B49CDBE12}" type="presParOf" srcId="{DE5C10F3-6EF9-4D54-8134-E5411A544F29}" destId="{DF41FB84-E76B-4740-9236-3B623B1147EB}" srcOrd="1" destOrd="0" presId="urn:microsoft.com/office/officeart/2005/8/layout/list1"/>
    <dgm:cxn modelId="{84D68ED7-6351-4FF0-B0FD-7A2AEB19D786}" type="presParOf" srcId="{DBA0251D-A0E4-47DD-A8D5-03BCF3DA2635}" destId="{AB8297A7-F9DA-4E1D-B0BC-2F868D08F8D1}" srcOrd="5" destOrd="0" presId="urn:microsoft.com/office/officeart/2005/8/layout/list1"/>
    <dgm:cxn modelId="{85587A45-3044-4223-811F-6F6E43E1781A}" type="presParOf" srcId="{DBA0251D-A0E4-47DD-A8D5-03BCF3DA2635}" destId="{C2E5CC39-847B-440A-98AA-5A1D8EFE387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E3D69-81E5-49CB-9555-D96917D13007}">
      <dsp:nvSpPr>
        <dsp:cNvPr id="0" name=""/>
        <dsp:cNvSpPr/>
      </dsp:nvSpPr>
      <dsp:spPr>
        <a:xfrm>
          <a:off x="0" y="367981"/>
          <a:ext cx="2718931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54076" rIns="21101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/>
            <a:t>Diferimento ou 17%</a:t>
          </a:r>
          <a:endParaRPr lang="pt-BR" sz="1700" kern="1200" dirty="0"/>
        </a:p>
      </dsp:txBody>
      <dsp:txXfrm>
        <a:off x="0" y="367981"/>
        <a:ext cx="2718931" cy="722925"/>
      </dsp:txXfrm>
    </dsp:sp>
    <dsp:sp modelId="{02C582DE-7290-4846-8D50-4E284F82620B}">
      <dsp:nvSpPr>
        <dsp:cNvPr id="0" name=""/>
        <dsp:cNvSpPr/>
      </dsp:nvSpPr>
      <dsp:spPr>
        <a:xfrm>
          <a:off x="135946" y="117061"/>
          <a:ext cx="1903252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ICMS</a:t>
          </a:r>
          <a:endParaRPr lang="pt-BR" sz="1800" kern="1200" dirty="0"/>
        </a:p>
      </dsp:txBody>
      <dsp:txXfrm>
        <a:off x="135946" y="117061"/>
        <a:ext cx="1903252" cy="501840"/>
      </dsp:txXfrm>
    </dsp:sp>
    <dsp:sp modelId="{C2E5CC39-847B-440A-98AA-5A1D8EFE387E}">
      <dsp:nvSpPr>
        <dsp:cNvPr id="0" name=""/>
        <dsp:cNvSpPr/>
      </dsp:nvSpPr>
      <dsp:spPr>
        <a:xfrm>
          <a:off x="0" y="1433626"/>
          <a:ext cx="2718931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54076" rIns="21101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/>
            <a:t>Suspenso</a:t>
          </a:r>
          <a:endParaRPr lang="pt-BR" sz="1700" kern="1200" dirty="0"/>
        </a:p>
      </dsp:txBody>
      <dsp:txXfrm>
        <a:off x="0" y="1433626"/>
        <a:ext cx="2718931" cy="722925"/>
      </dsp:txXfrm>
    </dsp:sp>
    <dsp:sp modelId="{DF41FB84-E76B-4740-9236-3B623B1147EB}">
      <dsp:nvSpPr>
        <dsp:cNvPr id="0" name=""/>
        <dsp:cNvSpPr/>
      </dsp:nvSpPr>
      <dsp:spPr>
        <a:xfrm>
          <a:off x="135946" y="1182706"/>
          <a:ext cx="1903252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PIS-COFINS</a:t>
          </a:r>
          <a:endParaRPr lang="pt-BR" sz="1800" kern="1200" dirty="0"/>
        </a:p>
      </dsp:txBody>
      <dsp:txXfrm>
        <a:off x="135946" y="1182706"/>
        <a:ext cx="1903252" cy="501840"/>
      </dsp:txXfrm>
    </dsp:sp>
    <dsp:sp modelId="{8D62A59F-14B9-4C81-9CCA-F00A10D27A20}">
      <dsp:nvSpPr>
        <dsp:cNvPr id="0" name=""/>
        <dsp:cNvSpPr/>
      </dsp:nvSpPr>
      <dsp:spPr>
        <a:xfrm>
          <a:off x="0" y="2499271"/>
          <a:ext cx="2718931" cy="1204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54076" rIns="21101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/>
            <a:t>Isenção na Entrada na ZFM e Redução na Saída</a:t>
          </a:r>
          <a:endParaRPr lang="pt-BR" sz="1700" kern="1200" dirty="0"/>
        </a:p>
      </dsp:txBody>
      <dsp:txXfrm>
        <a:off x="0" y="2499271"/>
        <a:ext cx="2718931" cy="1204875"/>
      </dsp:txXfrm>
    </dsp:sp>
    <dsp:sp modelId="{D04B8C8D-6DFA-4E7F-82E6-516327A46F5D}">
      <dsp:nvSpPr>
        <dsp:cNvPr id="0" name=""/>
        <dsp:cNvSpPr/>
      </dsp:nvSpPr>
      <dsp:spPr>
        <a:xfrm>
          <a:off x="135946" y="2248351"/>
          <a:ext cx="1903252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II</a:t>
          </a:r>
          <a:endParaRPr lang="pt-BR" sz="1800" kern="1200" dirty="0"/>
        </a:p>
      </dsp:txBody>
      <dsp:txXfrm>
        <a:off x="135946" y="2248351"/>
        <a:ext cx="1903252" cy="501840"/>
      </dsp:txXfrm>
    </dsp:sp>
    <dsp:sp modelId="{9BFF23DF-F2AF-44B3-8E9C-4CABE5D330B8}">
      <dsp:nvSpPr>
        <dsp:cNvPr id="0" name=""/>
        <dsp:cNvSpPr/>
      </dsp:nvSpPr>
      <dsp:spPr>
        <a:xfrm>
          <a:off x="0" y="4046866"/>
          <a:ext cx="2718931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54076" rIns="21101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/>
            <a:t>Isento</a:t>
          </a:r>
          <a:endParaRPr lang="pt-BR" sz="1700" kern="1200" dirty="0"/>
        </a:p>
      </dsp:txBody>
      <dsp:txXfrm>
        <a:off x="0" y="4046866"/>
        <a:ext cx="2718931" cy="722925"/>
      </dsp:txXfrm>
    </dsp:sp>
    <dsp:sp modelId="{1872F712-BB92-461A-9E30-BCFCB40E16FD}">
      <dsp:nvSpPr>
        <dsp:cNvPr id="0" name=""/>
        <dsp:cNvSpPr/>
      </dsp:nvSpPr>
      <dsp:spPr>
        <a:xfrm>
          <a:off x="135946" y="3795946"/>
          <a:ext cx="1903252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IPI</a:t>
          </a:r>
          <a:endParaRPr lang="pt-BR" sz="1800" kern="1200" dirty="0"/>
        </a:p>
      </dsp:txBody>
      <dsp:txXfrm>
        <a:off x="135946" y="3795946"/>
        <a:ext cx="1903252" cy="5018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E3D69-81E5-49CB-9555-D96917D13007}">
      <dsp:nvSpPr>
        <dsp:cNvPr id="0" name=""/>
        <dsp:cNvSpPr/>
      </dsp:nvSpPr>
      <dsp:spPr>
        <a:xfrm>
          <a:off x="0" y="382251"/>
          <a:ext cx="2718931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95732" rIns="21101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/>
            <a:t>Isenção </a:t>
          </a:r>
          <a:endParaRPr lang="pt-BR" sz="1900" kern="1200" dirty="0"/>
        </a:p>
      </dsp:txBody>
      <dsp:txXfrm>
        <a:off x="0" y="382251"/>
        <a:ext cx="2718931" cy="807975"/>
      </dsp:txXfrm>
    </dsp:sp>
    <dsp:sp modelId="{02C582DE-7290-4846-8D50-4E284F82620B}">
      <dsp:nvSpPr>
        <dsp:cNvPr id="0" name=""/>
        <dsp:cNvSpPr/>
      </dsp:nvSpPr>
      <dsp:spPr>
        <a:xfrm>
          <a:off x="135946" y="112697"/>
          <a:ext cx="1903252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ICMS</a:t>
          </a:r>
          <a:endParaRPr lang="pt-BR" sz="1800" kern="1200" dirty="0"/>
        </a:p>
      </dsp:txBody>
      <dsp:txXfrm>
        <a:off x="135946" y="112697"/>
        <a:ext cx="1903252" cy="560880"/>
      </dsp:txXfrm>
    </dsp:sp>
    <dsp:sp modelId="{C2E5CC39-847B-440A-98AA-5A1D8EFE387E}">
      <dsp:nvSpPr>
        <dsp:cNvPr id="0" name=""/>
        <dsp:cNvSpPr/>
      </dsp:nvSpPr>
      <dsp:spPr>
        <a:xfrm>
          <a:off x="0" y="1573266"/>
          <a:ext cx="2718931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95732" rIns="21101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/>
            <a:t>Alíquota zero</a:t>
          </a:r>
          <a:endParaRPr lang="pt-BR" sz="1900" kern="1200" dirty="0"/>
        </a:p>
      </dsp:txBody>
      <dsp:txXfrm>
        <a:off x="0" y="1573266"/>
        <a:ext cx="2718931" cy="807975"/>
      </dsp:txXfrm>
    </dsp:sp>
    <dsp:sp modelId="{DF41FB84-E76B-4740-9236-3B623B1147EB}">
      <dsp:nvSpPr>
        <dsp:cNvPr id="0" name=""/>
        <dsp:cNvSpPr/>
      </dsp:nvSpPr>
      <dsp:spPr>
        <a:xfrm>
          <a:off x="135946" y="1303712"/>
          <a:ext cx="1903252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PIS</a:t>
          </a:r>
          <a:endParaRPr lang="pt-BR" sz="1800" kern="1200" dirty="0"/>
        </a:p>
      </dsp:txBody>
      <dsp:txXfrm>
        <a:off x="135946" y="1303712"/>
        <a:ext cx="1903252" cy="560880"/>
      </dsp:txXfrm>
    </dsp:sp>
    <dsp:sp modelId="{8D62A59F-14B9-4C81-9CCA-F00A10D27A20}">
      <dsp:nvSpPr>
        <dsp:cNvPr id="0" name=""/>
        <dsp:cNvSpPr/>
      </dsp:nvSpPr>
      <dsp:spPr>
        <a:xfrm>
          <a:off x="0" y="2775166"/>
          <a:ext cx="2718931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95732" rIns="21101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/>
            <a:t>Alíquota zero</a:t>
          </a:r>
          <a:endParaRPr lang="pt-BR" sz="1900" kern="1200" dirty="0"/>
        </a:p>
      </dsp:txBody>
      <dsp:txXfrm>
        <a:off x="0" y="2775166"/>
        <a:ext cx="2718931" cy="807975"/>
      </dsp:txXfrm>
    </dsp:sp>
    <dsp:sp modelId="{D04B8C8D-6DFA-4E7F-82E6-516327A46F5D}">
      <dsp:nvSpPr>
        <dsp:cNvPr id="0" name=""/>
        <dsp:cNvSpPr/>
      </dsp:nvSpPr>
      <dsp:spPr>
        <a:xfrm>
          <a:off x="135946" y="2494727"/>
          <a:ext cx="1903252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COFINS</a:t>
          </a:r>
          <a:endParaRPr lang="pt-BR" sz="1800" kern="1200" dirty="0"/>
        </a:p>
      </dsp:txBody>
      <dsp:txXfrm>
        <a:off x="135946" y="2494727"/>
        <a:ext cx="1903252" cy="560880"/>
      </dsp:txXfrm>
    </dsp:sp>
    <dsp:sp modelId="{9BFF23DF-F2AF-44B3-8E9C-4CABE5D330B8}">
      <dsp:nvSpPr>
        <dsp:cNvPr id="0" name=""/>
        <dsp:cNvSpPr/>
      </dsp:nvSpPr>
      <dsp:spPr>
        <a:xfrm>
          <a:off x="0" y="3966181"/>
          <a:ext cx="2718931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95732" rIns="21101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/>
            <a:t>Isento</a:t>
          </a:r>
          <a:endParaRPr lang="pt-BR" sz="1900" kern="1200" dirty="0"/>
        </a:p>
      </dsp:txBody>
      <dsp:txXfrm>
        <a:off x="0" y="3966181"/>
        <a:ext cx="2718931" cy="807975"/>
      </dsp:txXfrm>
    </dsp:sp>
    <dsp:sp modelId="{1872F712-BB92-461A-9E30-BCFCB40E16FD}">
      <dsp:nvSpPr>
        <dsp:cNvPr id="0" name=""/>
        <dsp:cNvSpPr/>
      </dsp:nvSpPr>
      <dsp:spPr>
        <a:xfrm>
          <a:off x="135946" y="3685742"/>
          <a:ext cx="1903252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IPI</a:t>
          </a:r>
          <a:endParaRPr lang="pt-BR" sz="1800" kern="1200" dirty="0"/>
        </a:p>
      </dsp:txBody>
      <dsp:txXfrm>
        <a:off x="135946" y="3685742"/>
        <a:ext cx="1903252" cy="5608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E3D69-81E5-49CB-9555-D96917D13007}">
      <dsp:nvSpPr>
        <dsp:cNvPr id="0" name=""/>
        <dsp:cNvSpPr/>
      </dsp:nvSpPr>
      <dsp:spPr>
        <a:xfrm>
          <a:off x="0" y="373471"/>
          <a:ext cx="2718931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74904" rIns="21101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Isenção</a:t>
          </a:r>
          <a:endParaRPr lang="pt-BR" sz="1800" kern="1200" dirty="0"/>
        </a:p>
      </dsp:txBody>
      <dsp:txXfrm>
        <a:off x="0" y="373471"/>
        <a:ext cx="2718931" cy="765450"/>
      </dsp:txXfrm>
    </dsp:sp>
    <dsp:sp modelId="{02C582DE-7290-4846-8D50-4E284F82620B}">
      <dsp:nvSpPr>
        <dsp:cNvPr id="0" name=""/>
        <dsp:cNvSpPr/>
      </dsp:nvSpPr>
      <dsp:spPr>
        <a:xfrm>
          <a:off x="135946" y="107791"/>
          <a:ext cx="1903252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IPI</a:t>
          </a:r>
          <a:endParaRPr lang="pt-BR" sz="1800" kern="1200" dirty="0"/>
        </a:p>
      </dsp:txBody>
      <dsp:txXfrm>
        <a:off x="135946" y="107791"/>
        <a:ext cx="1903252" cy="531360"/>
      </dsp:txXfrm>
    </dsp:sp>
    <dsp:sp modelId="{C2E5CC39-847B-440A-98AA-5A1D8EFE387E}">
      <dsp:nvSpPr>
        <dsp:cNvPr id="0" name=""/>
        <dsp:cNvSpPr/>
      </dsp:nvSpPr>
      <dsp:spPr>
        <a:xfrm>
          <a:off x="0" y="1501801"/>
          <a:ext cx="2718931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74904" rIns="21101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-88% nas vendas para fora da ZFM</a:t>
          </a:r>
          <a:endParaRPr lang="pt-BR" sz="1800" kern="1200" dirty="0"/>
        </a:p>
      </dsp:txBody>
      <dsp:txXfrm>
        <a:off x="0" y="1501801"/>
        <a:ext cx="2718931" cy="1020600"/>
      </dsp:txXfrm>
    </dsp:sp>
    <dsp:sp modelId="{DF41FB84-E76B-4740-9236-3B623B1147EB}">
      <dsp:nvSpPr>
        <dsp:cNvPr id="0" name=""/>
        <dsp:cNvSpPr/>
      </dsp:nvSpPr>
      <dsp:spPr>
        <a:xfrm>
          <a:off x="135946" y="1236121"/>
          <a:ext cx="1903252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II</a:t>
          </a:r>
          <a:endParaRPr lang="pt-BR" sz="1800" kern="1200" dirty="0"/>
        </a:p>
      </dsp:txBody>
      <dsp:txXfrm>
        <a:off x="135946" y="1236121"/>
        <a:ext cx="1903252" cy="531360"/>
      </dsp:txXfrm>
    </dsp:sp>
    <dsp:sp modelId="{8D62A59F-14B9-4C81-9CCA-F00A10D27A20}">
      <dsp:nvSpPr>
        <dsp:cNvPr id="0" name=""/>
        <dsp:cNvSpPr/>
      </dsp:nvSpPr>
      <dsp:spPr>
        <a:xfrm>
          <a:off x="0" y="2885281"/>
          <a:ext cx="2718931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74904" rIns="21101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Redução</a:t>
          </a:r>
          <a:endParaRPr lang="pt-BR" sz="1800" kern="1200" dirty="0"/>
        </a:p>
      </dsp:txBody>
      <dsp:txXfrm>
        <a:off x="0" y="2885281"/>
        <a:ext cx="2718931" cy="765450"/>
      </dsp:txXfrm>
    </dsp:sp>
    <dsp:sp modelId="{D04B8C8D-6DFA-4E7F-82E6-516327A46F5D}">
      <dsp:nvSpPr>
        <dsp:cNvPr id="0" name=""/>
        <dsp:cNvSpPr/>
      </dsp:nvSpPr>
      <dsp:spPr>
        <a:xfrm>
          <a:off x="135946" y="2619601"/>
          <a:ext cx="1903252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ICMS</a:t>
          </a:r>
          <a:endParaRPr lang="pt-BR" sz="1800" kern="1200" dirty="0"/>
        </a:p>
      </dsp:txBody>
      <dsp:txXfrm>
        <a:off x="135946" y="2619601"/>
        <a:ext cx="1903252" cy="531360"/>
      </dsp:txXfrm>
    </dsp:sp>
    <dsp:sp modelId="{9BFF23DF-F2AF-44B3-8E9C-4CABE5D330B8}">
      <dsp:nvSpPr>
        <dsp:cNvPr id="0" name=""/>
        <dsp:cNvSpPr/>
      </dsp:nvSpPr>
      <dsp:spPr>
        <a:xfrm>
          <a:off x="0" y="4013612"/>
          <a:ext cx="2718931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374904" rIns="21101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3,65%</a:t>
          </a:r>
          <a:endParaRPr lang="pt-BR" sz="1800" kern="1200" dirty="0"/>
        </a:p>
      </dsp:txBody>
      <dsp:txXfrm>
        <a:off x="0" y="4013612"/>
        <a:ext cx="2718931" cy="765450"/>
      </dsp:txXfrm>
    </dsp:sp>
    <dsp:sp modelId="{1872F712-BB92-461A-9E30-BCFCB40E16FD}">
      <dsp:nvSpPr>
        <dsp:cNvPr id="0" name=""/>
        <dsp:cNvSpPr/>
      </dsp:nvSpPr>
      <dsp:spPr>
        <a:xfrm>
          <a:off x="135946" y="3747931"/>
          <a:ext cx="1903252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PIS-COFINS</a:t>
          </a:r>
          <a:endParaRPr lang="pt-BR" sz="1800" kern="1200" dirty="0"/>
        </a:p>
      </dsp:txBody>
      <dsp:txXfrm>
        <a:off x="135946" y="3747931"/>
        <a:ext cx="1903252" cy="5313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E3D69-81E5-49CB-9555-D96917D13007}">
      <dsp:nvSpPr>
        <dsp:cNvPr id="0" name=""/>
        <dsp:cNvSpPr/>
      </dsp:nvSpPr>
      <dsp:spPr>
        <a:xfrm>
          <a:off x="0" y="398139"/>
          <a:ext cx="2718931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499872" rIns="21101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Redução de 75%</a:t>
          </a:r>
          <a:endParaRPr lang="pt-BR" sz="2400" kern="1200" dirty="0"/>
        </a:p>
      </dsp:txBody>
      <dsp:txXfrm>
        <a:off x="0" y="398139"/>
        <a:ext cx="2718931" cy="1020600"/>
      </dsp:txXfrm>
    </dsp:sp>
    <dsp:sp modelId="{02C582DE-7290-4846-8D50-4E284F82620B}">
      <dsp:nvSpPr>
        <dsp:cNvPr id="0" name=""/>
        <dsp:cNvSpPr/>
      </dsp:nvSpPr>
      <dsp:spPr>
        <a:xfrm>
          <a:off x="135946" y="43899"/>
          <a:ext cx="1903252" cy="708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IRPJ e adicionais não restituíveis</a:t>
          </a:r>
          <a:endParaRPr lang="pt-BR" sz="1800" kern="1200" dirty="0"/>
        </a:p>
      </dsp:txBody>
      <dsp:txXfrm>
        <a:off x="135946" y="43899"/>
        <a:ext cx="1903252" cy="708479"/>
      </dsp:txXfrm>
    </dsp:sp>
    <dsp:sp modelId="{C2E5CC39-847B-440A-98AA-5A1D8EFE387E}">
      <dsp:nvSpPr>
        <dsp:cNvPr id="0" name=""/>
        <dsp:cNvSpPr/>
      </dsp:nvSpPr>
      <dsp:spPr>
        <a:xfrm>
          <a:off x="0" y="1902578"/>
          <a:ext cx="271893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019" tIns="499872" rIns="21101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400" kern="1200" dirty="0"/>
        </a:p>
      </dsp:txBody>
      <dsp:txXfrm>
        <a:off x="0" y="1902578"/>
        <a:ext cx="2718931" cy="604800"/>
      </dsp:txXfrm>
    </dsp:sp>
    <dsp:sp modelId="{DF41FB84-E76B-4740-9236-3B623B1147EB}">
      <dsp:nvSpPr>
        <dsp:cNvPr id="0" name=""/>
        <dsp:cNvSpPr/>
      </dsp:nvSpPr>
      <dsp:spPr>
        <a:xfrm>
          <a:off x="135946" y="1548338"/>
          <a:ext cx="1903252" cy="708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38" tIns="0" rIns="719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Reinvestimento</a:t>
          </a:r>
          <a:endParaRPr lang="pt-BR" sz="1800" kern="1200" dirty="0"/>
        </a:p>
      </dsp:txBody>
      <dsp:txXfrm>
        <a:off x="135946" y="1548338"/>
        <a:ext cx="1903252" cy="708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Importância dos Incentivos Fiscais para Manutenção da ZFM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Rodemarck de </a:t>
            </a:r>
            <a:r>
              <a:rPr lang="pt-BR" dirty="0" err="1" smtClean="0"/>
              <a:t>castello</a:t>
            </a:r>
            <a:r>
              <a:rPr lang="pt-BR" dirty="0" smtClean="0"/>
              <a:t> branco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638645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Participação relativa dos tributos pagos na fabricação de </a:t>
            </a:r>
            <a:r>
              <a:rPr lang="pt-BR" b="1" dirty="0" smtClean="0"/>
              <a:t>motocicletas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6578930"/>
              </p:ext>
            </p:extLst>
          </p:nvPr>
        </p:nvGraphicFramePr>
        <p:xfrm>
          <a:off x="1096963" y="1846265"/>
          <a:ext cx="10058400" cy="3631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TRIBUTOS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SÃO</a:t>
                      </a:r>
                      <a:r>
                        <a:rPr lang="pt-BR" sz="2400" baseline="0" dirty="0" smtClean="0"/>
                        <a:t> PAULO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MANAUS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ICMS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22,3%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57,3%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II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5,7%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3,7%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PIS-COFINS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6,8%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36,3%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CONTRIBUIÇÕES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-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2,8%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IPI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65,1%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-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TRIBUTOS RECOLHIDOS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100%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100%</a:t>
                      </a:r>
                      <a:endParaRPr lang="pt-BR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545984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do faturamento e do emprego no PIM </a:t>
            </a:r>
            <a:r>
              <a:rPr lang="pt-BR" sz="3600" dirty="0" smtClean="0"/>
              <a:t>(1986 x 2015)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49737992"/>
              </p:ext>
            </p:extLst>
          </p:nvPr>
        </p:nvGraphicFramePr>
        <p:xfrm>
          <a:off x="946573" y="1981194"/>
          <a:ext cx="5179907" cy="414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75683377"/>
              </p:ext>
            </p:extLst>
          </p:nvPr>
        </p:nvGraphicFramePr>
        <p:xfrm>
          <a:off x="6527800" y="1981195"/>
          <a:ext cx="5003800" cy="414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31908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El"/>
        </p:bldSub>
      </p:bldGraphic>
      <p:bldGraphic spid="5" grpId="0" uiExpand="1">
        <p:bldSub>
          <a:bldChart bld="seriesEl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Participação dos tributos no preço de venda </a:t>
            </a:r>
            <a:r>
              <a:rPr lang="pt-BR" sz="3600" dirty="0" smtClean="0"/>
              <a:t>(em %)</a:t>
            </a:r>
            <a:endParaRPr lang="pt-BR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21039570"/>
              </p:ext>
            </p:extLst>
          </p:nvPr>
        </p:nvGraphicFramePr>
        <p:xfrm>
          <a:off x="1097280" y="2033587"/>
          <a:ext cx="4890347" cy="402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75107138"/>
              </p:ext>
            </p:extLst>
          </p:nvPr>
        </p:nvGraphicFramePr>
        <p:xfrm>
          <a:off x="6265333" y="2033587"/>
          <a:ext cx="4890347" cy="402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92174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  <p:bldGraphic spid="6" grpId="0" uiExpand="1">
        <p:bldSub>
          <a:bldChart bld="category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do Emprego no PIM</a:t>
            </a:r>
            <a:br>
              <a:rPr lang="pt-BR" dirty="0" smtClean="0"/>
            </a:br>
            <a:r>
              <a:rPr lang="pt-BR" sz="3200" dirty="0" smtClean="0"/>
              <a:t>1988 - 2015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42691879"/>
              </p:ext>
            </p:extLst>
          </p:nvPr>
        </p:nvGraphicFramePr>
        <p:xfrm>
          <a:off x="1097280" y="1737360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 Explicativo 1 8"/>
          <p:cNvSpPr/>
          <p:nvPr/>
        </p:nvSpPr>
        <p:spPr>
          <a:xfrm>
            <a:off x="2108685" y="4366844"/>
            <a:ext cx="914400" cy="413886"/>
          </a:xfrm>
          <a:prstGeom prst="borderCallout1">
            <a:avLst>
              <a:gd name="adj1" fmla="val 18750"/>
              <a:gd name="adj2" fmla="val -8333"/>
              <a:gd name="adj3" fmla="val -120058"/>
              <a:gd name="adj4" fmla="val -14122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61.201</a:t>
            </a:r>
            <a:endParaRPr lang="pt-BR" sz="1600" b="1" dirty="0"/>
          </a:p>
        </p:txBody>
      </p:sp>
      <p:sp>
        <p:nvSpPr>
          <p:cNvPr id="10" name="Texto Explicativo 1 9"/>
          <p:cNvSpPr/>
          <p:nvPr/>
        </p:nvSpPr>
        <p:spPr>
          <a:xfrm>
            <a:off x="2505995" y="2675472"/>
            <a:ext cx="914400" cy="413886"/>
          </a:xfrm>
          <a:prstGeom prst="borderCallout1">
            <a:avLst>
              <a:gd name="adj1" fmla="val 18750"/>
              <a:gd name="adj2" fmla="val -8333"/>
              <a:gd name="adj3" fmla="val 156686"/>
              <a:gd name="adj4" fmla="val -18333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75.926</a:t>
            </a:r>
            <a:endParaRPr lang="pt-BR" sz="1600" b="1" dirty="0"/>
          </a:p>
        </p:txBody>
      </p:sp>
      <p:sp>
        <p:nvSpPr>
          <p:cNvPr id="11" name="Texto Explicativo 1 10"/>
          <p:cNvSpPr/>
          <p:nvPr/>
        </p:nvSpPr>
        <p:spPr>
          <a:xfrm>
            <a:off x="3750327" y="4574323"/>
            <a:ext cx="914400" cy="413886"/>
          </a:xfrm>
          <a:prstGeom prst="borderCallout1">
            <a:avLst>
              <a:gd name="adj1" fmla="val 18750"/>
              <a:gd name="adj2" fmla="val -8333"/>
              <a:gd name="adj3" fmla="val -36338"/>
              <a:gd name="adj4" fmla="val -4675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36.537</a:t>
            </a:r>
            <a:endParaRPr lang="pt-BR" sz="1600" b="1" dirty="0"/>
          </a:p>
        </p:txBody>
      </p:sp>
      <p:sp>
        <p:nvSpPr>
          <p:cNvPr id="12" name="Texto Explicativo 1 11"/>
          <p:cNvSpPr/>
          <p:nvPr/>
        </p:nvSpPr>
        <p:spPr>
          <a:xfrm>
            <a:off x="7160344" y="2103304"/>
            <a:ext cx="914400" cy="413886"/>
          </a:xfrm>
          <a:prstGeom prst="borderCallout1">
            <a:avLst>
              <a:gd name="adj1" fmla="val 62936"/>
              <a:gd name="adj2" fmla="val 109562"/>
              <a:gd name="adj3" fmla="val 145058"/>
              <a:gd name="adj4" fmla="val 11640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102.561</a:t>
            </a:r>
            <a:endParaRPr lang="pt-BR" sz="1600" b="1" dirty="0"/>
          </a:p>
        </p:txBody>
      </p:sp>
      <p:sp>
        <p:nvSpPr>
          <p:cNvPr id="13" name="Texto Explicativo 1 12"/>
          <p:cNvSpPr/>
          <p:nvPr/>
        </p:nvSpPr>
        <p:spPr>
          <a:xfrm>
            <a:off x="9145821" y="3164756"/>
            <a:ext cx="914400" cy="413886"/>
          </a:xfrm>
          <a:prstGeom prst="borderCallout1">
            <a:avLst>
              <a:gd name="adj1" fmla="val -18460"/>
              <a:gd name="adj2" fmla="val 53773"/>
              <a:gd name="adj3" fmla="val -171221"/>
              <a:gd name="adj4" fmla="val 49036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119.985</a:t>
            </a:r>
            <a:endParaRPr lang="pt-BR" sz="1600" b="1" dirty="0"/>
          </a:p>
        </p:txBody>
      </p:sp>
      <p:sp>
        <p:nvSpPr>
          <p:cNvPr id="14" name="Texto Explicativo 1 13"/>
          <p:cNvSpPr/>
          <p:nvPr/>
        </p:nvSpPr>
        <p:spPr>
          <a:xfrm>
            <a:off x="9812638" y="1737360"/>
            <a:ext cx="914400" cy="413886"/>
          </a:xfrm>
          <a:prstGeom prst="borderCallout1">
            <a:avLst>
              <a:gd name="adj1" fmla="val 88517"/>
              <a:gd name="adj2" fmla="val 59036"/>
              <a:gd name="adj3" fmla="val 131105"/>
              <a:gd name="adj4" fmla="val 80615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122.515</a:t>
            </a:r>
            <a:endParaRPr lang="pt-BR" sz="1600" b="1" dirty="0"/>
          </a:p>
        </p:txBody>
      </p:sp>
      <p:sp>
        <p:nvSpPr>
          <p:cNvPr id="15" name="Texto Explicativo 1 14"/>
          <p:cNvSpPr/>
          <p:nvPr/>
        </p:nvSpPr>
        <p:spPr>
          <a:xfrm>
            <a:off x="9895206" y="3748722"/>
            <a:ext cx="914400" cy="413886"/>
          </a:xfrm>
          <a:prstGeom prst="borderCallout1">
            <a:avLst>
              <a:gd name="adj1" fmla="val -11483"/>
              <a:gd name="adj2" fmla="val 48510"/>
              <a:gd name="adj3" fmla="val -258953"/>
              <a:gd name="adj4" fmla="val 100572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110.744</a:t>
            </a:r>
            <a:endParaRPr lang="pt-BR" sz="1600" b="1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9876272" y="4270592"/>
            <a:ext cx="972152" cy="84702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/>
              <a:t>- 11.771 </a:t>
            </a:r>
          </a:p>
          <a:p>
            <a:pPr algn="ctr"/>
            <a:r>
              <a:rPr lang="pt-BR" sz="1600" b="1" dirty="0" smtClean="0"/>
              <a:t>(- 9,6%)</a:t>
            </a:r>
            <a:endParaRPr lang="pt-BR" sz="1600" b="1" dirty="0"/>
          </a:p>
        </p:txBody>
      </p:sp>
    </p:spTree>
    <p:extLst>
      <p:ext uri="{BB962C8B-B14F-4D97-AF65-F5344CB8AC3E}">
        <p14:creationId xmlns="" xmlns:p14="http://schemas.microsoft.com/office/powerpoint/2010/main" val="8955755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"/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"/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50"/>
                                        <p:tgtEl>
                                          <p:spTgt spid="5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50"/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"/>
                                        <p:tgtEl>
                                          <p:spTgt spid="5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"/>
                                        <p:tgtEl>
                                          <p:spTgt spid="5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50"/>
                                        <p:tgtEl>
                                          <p:spTgt spid="5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50"/>
                                        <p:tgtEl>
                                          <p:spTgt spid="5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50"/>
                                        <p:tgtEl>
                                          <p:spTgt spid="5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50"/>
                                        <p:tgtEl>
                                          <p:spTgt spid="5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50"/>
                                        <p:tgtEl>
                                          <p:spTgt spid="5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50"/>
                                        <p:tgtEl>
                                          <p:spTgt spid="5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50"/>
                                        <p:tgtEl>
                                          <p:spTgt spid="5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50"/>
                                        <p:tgtEl>
                                          <p:spTgt spid="5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50"/>
                                        <p:tgtEl>
                                          <p:spTgt spid="5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50"/>
                                        <p:tgtEl>
                                          <p:spTgt spid="5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50"/>
                                        <p:tgtEl>
                                          <p:spTgt spid="5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50"/>
                                        <p:tgtEl>
                                          <p:spTgt spid="5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50"/>
                                        <p:tgtEl>
                                          <p:spTgt spid="5">
                                            <p:graphicEl>
                                              <a:chart seriesIdx="-4" categoryIdx="2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50"/>
                                        <p:tgtEl>
                                          <p:spTgt spid="5">
                                            <p:graphicEl>
                                              <a:chart seriesIdx="-4" categoryIdx="2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blogdosarafa.com.br/wp-content/uploads/2013/10/DSC_355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919" y="740295"/>
            <a:ext cx="7997081" cy="5311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456114"/>
          </a:xfrm>
        </p:spPr>
        <p:txBody>
          <a:bodyPr/>
          <a:lstStyle/>
          <a:p>
            <a:r>
              <a:rPr lang="pt-BR" sz="4800" b="1" dirty="0" smtClean="0"/>
              <a:t>Roteiro</a:t>
            </a:r>
            <a:endParaRPr lang="pt-BR" b="1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half" idx="2"/>
          </p:nvPr>
        </p:nvSpPr>
        <p:spPr>
          <a:xfrm>
            <a:off x="185057" y="1992086"/>
            <a:ext cx="3777343" cy="3437511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 smtClean="0"/>
              <a:t>Fatores de Competitividade x ZFM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 smtClean="0"/>
              <a:t>Gastos Tributários da ZFM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 smtClean="0"/>
              <a:t>Comparação tributos pagos em São Paulo x Manaus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 smtClean="0"/>
              <a:t>Comparação participação dos tributos no Preço de Venda em São Paulo x Manaus</a:t>
            </a:r>
          </a:p>
          <a:p>
            <a:pPr marL="285750" indent="-285750"/>
            <a:r>
              <a:rPr lang="pt-BR" sz="2300" dirty="0" smtClean="0"/>
              <a:t>	A Crise Estrutural e Crise Conjuntural </a:t>
            </a:r>
          </a:p>
        </p:txBody>
      </p:sp>
    </p:spTree>
    <p:extLst>
      <p:ext uri="{BB962C8B-B14F-4D97-AF65-F5344CB8AC3E}">
        <p14:creationId xmlns="" xmlns:p14="http://schemas.microsoft.com/office/powerpoint/2010/main" val="1105171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74025231"/>
              </p:ext>
            </p:extLst>
          </p:nvPr>
        </p:nvGraphicFramePr>
        <p:xfrm>
          <a:off x="189521" y="1161406"/>
          <a:ext cx="2718932" cy="4886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tângulo de cantos arredondados 7"/>
          <p:cNvSpPr/>
          <p:nvPr/>
        </p:nvSpPr>
        <p:spPr>
          <a:xfrm>
            <a:off x="189521" y="378981"/>
            <a:ext cx="2718932" cy="709811"/>
          </a:xfrm>
          <a:prstGeom prst="roundRect">
            <a:avLst>
              <a:gd name="adj" fmla="val 296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COMPRAS DE INSUMOS IMPORTADOS</a:t>
            </a:r>
            <a:endParaRPr lang="pt-BR" sz="2000" dirty="0"/>
          </a:p>
        </p:txBody>
      </p:sp>
      <p:graphicFrame>
        <p:nvGraphicFramePr>
          <p:cNvPr id="21" name="Espaço Reservado para Conteúdo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73909448"/>
              </p:ext>
            </p:extLst>
          </p:nvPr>
        </p:nvGraphicFramePr>
        <p:xfrm>
          <a:off x="3223750" y="1161406"/>
          <a:ext cx="2718932" cy="4886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Retângulo de cantos arredondados 21"/>
          <p:cNvSpPr/>
          <p:nvPr/>
        </p:nvSpPr>
        <p:spPr>
          <a:xfrm>
            <a:off x="3223750" y="378981"/>
            <a:ext cx="2718932" cy="709811"/>
          </a:xfrm>
          <a:prstGeom prst="roundRect">
            <a:avLst>
              <a:gd name="adj" fmla="val 296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COMPRAS DE INSUMOS NACIONAIS</a:t>
            </a:r>
            <a:endParaRPr lang="pt-BR" sz="2000" dirty="0"/>
          </a:p>
        </p:txBody>
      </p:sp>
      <p:graphicFrame>
        <p:nvGraphicFramePr>
          <p:cNvPr id="23" name="Espaço Reservado para Conteúdo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29427412"/>
              </p:ext>
            </p:extLst>
          </p:nvPr>
        </p:nvGraphicFramePr>
        <p:xfrm>
          <a:off x="6257979" y="1161406"/>
          <a:ext cx="2718932" cy="4886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4" name="Retângulo de cantos arredondados 23"/>
          <p:cNvSpPr/>
          <p:nvPr/>
        </p:nvSpPr>
        <p:spPr>
          <a:xfrm>
            <a:off x="6257979" y="378981"/>
            <a:ext cx="2718932" cy="709811"/>
          </a:xfrm>
          <a:prstGeom prst="roundRect">
            <a:avLst>
              <a:gd name="adj" fmla="val 296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VENDAS</a:t>
            </a:r>
            <a:endParaRPr lang="pt-BR" sz="2000" dirty="0"/>
          </a:p>
        </p:txBody>
      </p:sp>
      <p:graphicFrame>
        <p:nvGraphicFramePr>
          <p:cNvPr id="25" name="Espaço Reservado para Conteúdo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93165634"/>
              </p:ext>
            </p:extLst>
          </p:nvPr>
        </p:nvGraphicFramePr>
        <p:xfrm>
          <a:off x="9210500" y="1161406"/>
          <a:ext cx="2718932" cy="2551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6" name="Retângulo de cantos arredondados 25"/>
          <p:cNvSpPr/>
          <p:nvPr/>
        </p:nvSpPr>
        <p:spPr>
          <a:xfrm>
            <a:off x="9210500" y="378981"/>
            <a:ext cx="2718932" cy="709811"/>
          </a:xfrm>
          <a:prstGeom prst="roundRect">
            <a:avLst>
              <a:gd name="adj" fmla="val 296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SOBRE  0 RESULTADO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33534596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  <p:bldGraphic spid="21" grpId="0">
        <p:bldAsOne/>
      </p:bldGraphic>
      <p:bldP spid="22" grpId="0" animBg="1"/>
      <p:bldGraphic spid="23" grpId="0">
        <p:bldAsOne/>
      </p:bldGraphic>
      <p:bldP spid="24" grpId="0" animBg="1"/>
      <p:bldGraphic spid="25" grpId="0">
        <p:bldAsOne/>
      </p:bldGraphic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Gastos tributários na ZFM</a:t>
            </a:r>
            <a:br>
              <a:rPr lang="pt-BR" dirty="0" smtClean="0"/>
            </a:br>
            <a:r>
              <a:rPr lang="pt-BR" sz="3200" dirty="0" smtClean="0"/>
              <a:t>(em R$ milhões)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97782461"/>
              </p:ext>
            </p:extLst>
          </p:nvPr>
        </p:nvGraphicFramePr>
        <p:xfrm>
          <a:off x="1096963" y="1846262"/>
          <a:ext cx="10058401" cy="421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119"/>
                <a:gridCol w="2794141"/>
                <a:gridCol w="2794141"/>
              </a:tblGrid>
              <a:tr h="554766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ITEM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2014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RELAÇÃO</a:t>
                      </a:r>
                      <a:r>
                        <a:rPr lang="pt-BR" sz="2000" baseline="0" dirty="0" smtClean="0"/>
                        <a:t> COM O PIB</a:t>
                      </a:r>
                      <a:endParaRPr lang="pt-BR" sz="20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/>
                        <a:t>Gastos tributários ZFM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27.811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0,4%</a:t>
                      </a:r>
                      <a:endParaRPr lang="pt-BR" sz="20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solidFill>
                            <a:srgbClr val="FF0000"/>
                          </a:solidFill>
                        </a:rPr>
                        <a:t>(-)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</a:rPr>
                        <a:t> Arrecadação de tributos federais no Amazonas</a:t>
                      </a:r>
                      <a:endParaRPr lang="pt-B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</a:rPr>
                        <a:t>13.716</a:t>
                      </a:r>
                      <a:endParaRPr lang="pt-B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</a:rPr>
                        <a:t>0,19%</a:t>
                      </a:r>
                      <a:endParaRPr lang="pt-B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/>
                        <a:t>(+) Transferências constitucionais</a:t>
                      </a:r>
                      <a:r>
                        <a:rPr lang="pt-BR" sz="2000" baseline="0" dirty="0" smtClean="0"/>
                        <a:t> e decorrentes de legislação específica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3.912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0,05%</a:t>
                      </a:r>
                      <a:endParaRPr lang="pt-BR" sz="20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pt-BR" sz="2000" b="1" dirty="0" smtClean="0"/>
                        <a:t>= Gastos Tributários</a:t>
                      </a:r>
                      <a:r>
                        <a:rPr lang="pt-BR" sz="2000" b="1" baseline="0" dirty="0" smtClean="0"/>
                        <a:t> Reais ZFM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18.007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0,26%</a:t>
                      </a:r>
                      <a:endParaRPr lang="pt-BR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795809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Relação Gastos Tributários ZFM x Região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63398573"/>
              </p:ext>
            </p:extLst>
          </p:nvPr>
        </p:nvGraphicFramePr>
        <p:xfrm>
          <a:off x="1097280" y="2090177"/>
          <a:ext cx="10058400" cy="3978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336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Gastos Tributários por Região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87813239"/>
              </p:ext>
            </p:extLst>
          </p:nvPr>
        </p:nvGraphicFramePr>
        <p:xfrm>
          <a:off x="1097280" y="1948544"/>
          <a:ext cx="5477691" cy="4049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6661280"/>
              </p:ext>
            </p:extLst>
          </p:nvPr>
        </p:nvGraphicFramePr>
        <p:xfrm>
          <a:off x="7733936" y="1948542"/>
          <a:ext cx="3421744" cy="4049486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710872"/>
                <a:gridCol w="1710872"/>
              </a:tblGrid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REGIÃO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NORTE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12,8%</a:t>
                      </a:r>
                      <a:endParaRPr lang="pt-BR" dirty="0"/>
                    </a:p>
                  </a:txBody>
                  <a:tcPr/>
                </a:tc>
              </a:tr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NORDESTE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11,5%</a:t>
                      </a:r>
                      <a:endParaRPr lang="pt-BR" dirty="0"/>
                    </a:p>
                  </a:txBody>
                  <a:tcPr/>
                </a:tc>
              </a:tr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CENTRO-OESTE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7,1%</a:t>
                      </a:r>
                      <a:endParaRPr lang="pt-BR" dirty="0"/>
                    </a:p>
                  </a:txBody>
                  <a:tcPr/>
                </a:tc>
              </a:tr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SUDESTE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52,4%</a:t>
                      </a:r>
                      <a:endParaRPr lang="pt-BR" dirty="0"/>
                    </a:p>
                  </a:txBody>
                  <a:tcPr/>
                </a:tc>
              </a:tr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SUL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16,1%</a:t>
                      </a:r>
                      <a:endParaRPr lang="pt-BR" dirty="0"/>
                    </a:p>
                  </a:txBody>
                  <a:tcPr/>
                </a:tc>
              </a:tr>
              <a:tr h="57849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771906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46378" y="438466"/>
            <a:ext cx="5188651" cy="573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Faturamento TV = R$ 15.166.098.815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6378" y="1494991"/>
            <a:ext cx="5188651" cy="573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Faturamento ZFM = R$ 87.385.413.113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603493" y="441084"/>
            <a:ext cx="1769069" cy="1627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Participação TV</a:t>
            </a:r>
          </a:p>
          <a:p>
            <a:pPr algn="ctr"/>
            <a:r>
              <a:rPr lang="pt-BR" sz="2400" dirty="0"/>
              <a:t>17,3%</a:t>
            </a:r>
          </a:p>
        </p:txBody>
      </p:sp>
      <p:sp>
        <p:nvSpPr>
          <p:cNvPr id="11" name="Divisão 10"/>
          <p:cNvSpPr/>
          <p:nvPr/>
        </p:nvSpPr>
        <p:spPr>
          <a:xfrm>
            <a:off x="2316721" y="1063577"/>
            <a:ext cx="1047963" cy="431414"/>
          </a:xfrm>
          <a:prstGeom prst="mathDivide">
            <a:avLst>
              <a:gd name="adj1" fmla="val 9231"/>
              <a:gd name="adj2" fmla="val 5880"/>
              <a:gd name="adj3" fmla="val 12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7505372" y="441084"/>
            <a:ext cx="1769069" cy="1627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Alíquota de IPI do TV </a:t>
            </a:r>
            <a:r>
              <a:rPr lang="pt-BR" sz="2400" b="1" dirty="0" smtClean="0"/>
              <a:t>25%</a:t>
            </a:r>
            <a:endParaRPr lang="pt-BR" sz="2400" b="1" dirty="0"/>
          </a:p>
        </p:txBody>
      </p:sp>
      <p:sp>
        <p:nvSpPr>
          <p:cNvPr id="15" name="Retângulo 14"/>
          <p:cNvSpPr/>
          <p:nvPr/>
        </p:nvSpPr>
        <p:spPr>
          <a:xfrm>
            <a:off x="9407251" y="441084"/>
            <a:ext cx="2418304" cy="1627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Renúncia fiscal de IPI do TV</a:t>
            </a:r>
          </a:p>
          <a:p>
            <a:pPr algn="ctr"/>
            <a:r>
              <a:rPr lang="pt-BR" sz="2400" b="1" dirty="0" smtClean="0"/>
              <a:t>R$ 3,79 bilhões</a:t>
            </a:r>
            <a:endParaRPr lang="pt-BR" sz="2400" b="1" dirty="0"/>
          </a:p>
        </p:txBody>
      </p:sp>
      <p:sp>
        <p:nvSpPr>
          <p:cNvPr id="16" name="Retângulo 15"/>
          <p:cNvSpPr/>
          <p:nvPr/>
        </p:nvSpPr>
        <p:spPr>
          <a:xfrm>
            <a:off x="5603493" y="2340090"/>
            <a:ext cx="1769069" cy="16276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Alíquota de IPI de geladeira </a:t>
            </a:r>
          </a:p>
          <a:p>
            <a:pPr algn="ctr"/>
            <a:r>
              <a:rPr lang="pt-BR" sz="2400" b="1" dirty="0" smtClean="0"/>
              <a:t>5%</a:t>
            </a:r>
            <a:endParaRPr lang="pt-BR" sz="2400" b="1" dirty="0"/>
          </a:p>
        </p:txBody>
      </p:sp>
      <p:sp>
        <p:nvSpPr>
          <p:cNvPr id="17" name="Retângulo 16"/>
          <p:cNvSpPr/>
          <p:nvPr/>
        </p:nvSpPr>
        <p:spPr>
          <a:xfrm>
            <a:off x="7505371" y="2340090"/>
            <a:ext cx="4320183" cy="16276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Caso a alíquota de TV fosse 5%, a renúncia seria</a:t>
            </a:r>
          </a:p>
          <a:p>
            <a:pPr algn="ctr"/>
            <a:r>
              <a:rPr lang="pt-BR" sz="2400" b="1" dirty="0" smtClean="0"/>
              <a:t>R$ 0,758 bilhão</a:t>
            </a:r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1132985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46378" y="438466"/>
            <a:ext cx="5188651" cy="573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Faturamento TV = R$ 15.166.098.815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6378" y="1494991"/>
            <a:ext cx="5188651" cy="573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Faturamento ZFM = R$ 87.385.413.113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603493" y="441084"/>
            <a:ext cx="1769069" cy="1627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Participação TV</a:t>
            </a:r>
          </a:p>
          <a:p>
            <a:pPr algn="ctr"/>
            <a:r>
              <a:rPr lang="pt-BR" sz="2400" dirty="0"/>
              <a:t>17,3%</a:t>
            </a:r>
          </a:p>
        </p:txBody>
      </p:sp>
      <p:sp>
        <p:nvSpPr>
          <p:cNvPr id="11" name="Divisão 10"/>
          <p:cNvSpPr/>
          <p:nvPr/>
        </p:nvSpPr>
        <p:spPr>
          <a:xfrm>
            <a:off x="2316721" y="1063577"/>
            <a:ext cx="1047963" cy="431414"/>
          </a:xfrm>
          <a:prstGeom prst="mathDivide">
            <a:avLst>
              <a:gd name="adj1" fmla="val 9231"/>
              <a:gd name="adj2" fmla="val 5880"/>
              <a:gd name="adj3" fmla="val 124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7505372" y="441084"/>
            <a:ext cx="1769069" cy="1627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Alíquota de IPI do TV </a:t>
            </a:r>
            <a:r>
              <a:rPr lang="pt-BR" sz="2400" b="1" dirty="0" smtClean="0"/>
              <a:t>25%</a:t>
            </a:r>
            <a:endParaRPr lang="pt-BR" sz="2400" b="1" dirty="0"/>
          </a:p>
        </p:txBody>
      </p:sp>
      <p:sp>
        <p:nvSpPr>
          <p:cNvPr id="15" name="Retângulo 14"/>
          <p:cNvSpPr/>
          <p:nvPr/>
        </p:nvSpPr>
        <p:spPr>
          <a:xfrm>
            <a:off x="9407251" y="441084"/>
            <a:ext cx="2418304" cy="1627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Renúncia fiscal de IPI do TV</a:t>
            </a:r>
          </a:p>
          <a:p>
            <a:pPr algn="ctr"/>
            <a:r>
              <a:rPr lang="pt-BR" sz="2400" b="1" dirty="0" smtClean="0"/>
              <a:t>R$ 3,79 bilhões</a:t>
            </a:r>
            <a:endParaRPr lang="pt-BR" sz="2400" b="1" dirty="0"/>
          </a:p>
        </p:txBody>
      </p:sp>
      <p:sp>
        <p:nvSpPr>
          <p:cNvPr id="16" name="Retângulo 15"/>
          <p:cNvSpPr/>
          <p:nvPr/>
        </p:nvSpPr>
        <p:spPr>
          <a:xfrm>
            <a:off x="5603493" y="2340090"/>
            <a:ext cx="1769069" cy="16276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Alíquota de IPI de geladeira </a:t>
            </a:r>
          </a:p>
          <a:p>
            <a:pPr algn="ctr"/>
            <a:r>
              <a:rPr lang="pt-BR" sz="2400" b="1" dirty="0" smtClean="0"/>
              <a:t>5%</a:t>
            </a:r>
            <a:endParaRPr lang="pt-BR" sz="2400" b="1" dirty="0"/>
          </a:p>
        </p:txBody>
      </p:sp>
      <p:sp>
        <p:nvSpPr>
          <p:cNvPr id="17" name="Retângulo 16"/>
          <p:cNvSpPr/>
          <p:nvPr/>
        </p:nvSpPr>
        <p:spPr>
          <a:xfrm>
            <a:off x="7505371" y="2340090"/>
            <a:ext cx="4320183" cy="16276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Caso a alíquota de TV fosse 5%, a renúncia seria</a:t>
            </a:r>
          </a:p>
          <a:p>
            <a:pPr algn="ctr"/>
            <a:r>
              <a:rPr lang="pt-BR" sz="2400" b="1" dirty="0" smtClean="0"/>
              <a:t>R$ 0,758 bilhão</a:t>
            </a:r>
            <a:endParaRPr lang="pt-BR" sz="2400" b="1" dirty="0"/>
          </a:p>
        </p:txBody>
      </p:sp>
      <p:sp>
        <p:nvSpPr>
          <p:cNvPr id="2" name="Menos 1"/>
          <p:cNvSpPr/>
          <p:nvPr/>
        </p:nvSpPr>
        <p:spPr>
          <a:xfrm>
            <a:off x="6085489" y="2707224"/>
            <a:ext cx="1019504" cy="89337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Igual 2"/>
          <p:cNvSpPr/>
          <p:nvPr/>
        </p:nvSpPr>
        <p:spPr>
          <a:xfrm>
            <a:off x="6159062" y="4239096"/>
            <a:ext cx="945931" cy="70419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505371" y="4129466"/>
            <a:ext cx="4320183" cy="8138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R$ 3,03 bilhões</a:t>
            </a:r>
            <a:endParaRPr lang="pt-BR" sz="2400" b="1" dirty="0"/>
          </a:p>
        </p:txBody>
      </p:sp>
      <p:sp>
        <p:nvSpPr>
          <p:cNvPr id="13" name="Retângulo 12"/>
          <p:cNvSpPr/>
          <p:nvPr/>
        </p:nvSpPr>
        <p:spPr>
          <a:xfrm>
            <a:off x="5603493" y="5214647"/>
            <a:ext cx="6222061" cy="8138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Redução da renúncia fiscal da ZFM = 12,1%</a:t>
            </a:r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29574976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7 L -0.525 0.278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50" y="1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2" grpId="0" animBg="1"/>
      <p:bldP spid="3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Participação relativa dos tributos pagos na fabricação de </a:t>
            </a:r>
            <a:r>
              <a:rPr lang="pt-BR" b="1" dirty="0" smtClean="0"/>
              <a:t>televisores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5072526"/>
              </p:ext>
            </p:extLst>
          </p:nvPr>
        </p:nvGraphicFramePr>
        <p:xfrm>
          <a:off x="1096963" y="1846265"/>
          <a:ext cx="10058400" cy="3631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TRIBUTOS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SÃO</a:t>
                      </a:r>
                      <a:r>
                        <a:rPr lang="pt-BR" sz="2400" baseline="0" dirty="0" smtClean="0"/>
                        <a:t> PAULO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MANAUS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ICMS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25,7%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66,0%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II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13,1%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5,5%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PIS-COFINS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7,8%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27,2%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CONTRIBUIÇÕES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-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1,3%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IPI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53,4%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-</a:t>
                      </a:r>
                      <a:endParaRPr lang="pt-BR" sz="2400" dirty="0"/>
                    </a:p>
                  </a:txBody>
                  <a:tcPr/>
                </a:tc>
              </a:tr>
              <a:tr h="518739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TRIBUTOS RECOLHIDOS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100%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100%</a:t>
                      </a:r>
                      <a:endParaRPr lang="pt-BR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9537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682</TotalTime>
  <Words>438</Words>
  <Application>Microsoft Office PowerPoint</Application>
  <PresentationFormat>Personalizar</PresentationFormat>
  <Paragraphs>156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Retrospectiva</vt:lpstr>
      <vt:lpstr>Importância dos Incentivos Fiscais para Manutenção da ZFM</vt:lpstr>
      <vt:lpstr>Roteiro</vt:lpstr>
      <vt:lpstr>Slide 3</vt:lpstr>
      <vt:lpstr>Gastos tributários na ZFM (em R$ milhões)</vt:lpstr>
      <vt:lpstr>Relação Gastos Tributários ZFM x Região</vt:lpstr>
      <vt:lpstr>Gastos Tributários por Região</vt:lpstr>
      <vt:lpstr>Slide 7</vt:lpstr>
      <vt:lpstr>Slide 8</vt:lpstr>
      <vt:lpstr>Participação relativa dos tributos pagos na fabricação de televisores</vt:lpstr>
      <vt:lpstr>Participação relativa dos tributos pagos na fabricação de motocicletas</vt:lpstr>
      <vt:lpstr>Distribuição do faturamento e do emprego no PIM (1986 x 2015)</vt:lpstr>
      <vt:lpstr>Participação dos tributos no preço de venda (em %)</vt:lpstr>
      <vt:lpstr>Evolução do Emprego no PIM 1988 - 2015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Zona Franca de Manaus</dc:title>
  <dc:creator>Roderick Castello Branco</dc:creator>
  <cp:lastModifiedBy>Rodemarck</cp:lastModifiedBy>
  <cp:revision>64</cp:revision>
  <dcterms:created xsi:type="dcterms:W3CDTF">2015-10-05T15:23:15Z</dcterms:created>
  <dcterms:modified xsi:type="dcterms:W3CDTF">2015-10-08T21:50:55Z</dcterms:modified>
</cp:coreProperties>
</file>